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1"/>
  </p:sldMasterIdLst>
  <p:notesMasterIdLst>
    <p:notesMasterId r:id="rId12"/>
  </p:notesMasterIdLst>
  <p:sldIdLst>
    <p:sldId id="259" r:id="rId2"/>
    <p:sldId id="264" r:id="rId3"/>
    <p:sldId id="265" r:id="rId4"/>
    <p:sldId id="268" r:id="rId5"/>
    <p:sldId id="294" r:id="rId6"/>
    <p:sldId id="297" r:id="rId7"/>
    <p:sldId id="295" r:id="rId8"/>
    <p:sldId id="298" r:id="rId9"/>
    <p:sldId id="299" r:id="rId10"/>
    <p:sldId id="287" r:id="rId11"/>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24" userDrawn="1">
          <p15:clr>
            <a:srgbClr val="A4A3A4"/>
          </p15:clr>
        </p15:guide>
        <p15:guide id="2" pos="4702" userDrawn="1">
          <p15:clr>
            <a:srgbClr val="A4A3A4"/>
          </p15:clr>
        </p15:guide>
        <p15:guide id="3" pos="36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AA2D"/>
    <a:srgbClr val="FFF358"/>
    <a:srgbClr val="513F95"/>
    <a:srgbClr val="A5B094"/>
    <a:srgbClr val="708B6F"/>
    <a:srgbClr val="ED2E62"/>
    <a:srgbClr val="F59BB3"/>
    <a:srgbClr val="CCCCCC"/>
    <a:srgbClr val="64BAE3"/>
    <a:srgbClr val="C0C0C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93" autoAdjust="0"/>
    <p:restoredTop sz="96482" autoAdjust="0"/>
  </p:normalViewPr>
  <p:slideViewPr>
    <p:cSldViewPr>
      <p:cViewPr varScale="1">
        <p:scale>
          <a:sx n="105" d="100"/>
          <a:sy n="105" d="100"/>
        </p:scale>
        <p:origin x="120" y="120"/>
      </p:cViewPr>
      <p:guideLst>
        <p:guide orient="horz" pos="2024"/>
        <p:guide pos="4702"/>
        <p:guide pos="3613"/>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83816AC-E699-4010-BC5B-9A83DDA76F41}" type="datetimeFigureOut">
              <a:rPr lang="cs-CZ" smtClean="0"/>
              <a:t>20.11.2023</a:t>
            </a:fld>
            <a:endParaRPr lang="cs-CZ"/>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cs-CZ"/>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A817DA-E1AA-4A19-9DCA-97316F9D2DB2}" type="slidenum">
              <a:rPr lang="cs-CZ" smtClean="0"/>
              <a:t>‹#›</a:t>
            </a:fld>
            <a:endParaRPr lang="cs-CZ"/>
          </a:p>
        </p:txBody>
      </p:sp>
    </p:spTree>
    <p:extLst>
      <p:ext uri="{BB962C8B-B14F-4D97-AF65-F5344CB8AC3E}">
        <p14:creationId xmlns:p14="http://schemas.microsoft.com/office/powerpoint/2010/main" val="23836320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cs-CZ" dirty="0"/>
          </a:p>
        </p:txBody>
      </p:sp>
      <p:sp>
        <p:nvSpPr>
          <p:cNvPr id="4" name="Slide Number Placeholder 3"/>
          <p:cNvSpPr>
            <a:spLocks noGrp="1"/>
          </p:cNvSpPr>
          <p:nvPr>
            <p:ph type="sldNum" sz="quarter" idx="5"/>
          </p:nvPr>
        </p:nvSpPr>
        <p:spPr/>
        <p:txBody>
          <a:bodyPr/>
          <a:lstStyle/>
          <a:p>
            <a:fld id="{D0A817DA-E1AA-4A19-9DCA-97316F9D2DB2}" type="slidenum">
              <a:rPr lang="cs-CZ" smtClean="0"/>
              <a:t>0</a:t>
            </a:fld>
            <a:endParaRPr lang="cs-CZ"/>
          </a:p>
        </p:txBody>
      </p:sp>
    </p:spTree>
    <p:extLst>
      <p:ext uri="{BB962C8B-B14F-4D97-AF65-F5344CB8AC3E}">
        <p14:creationId xmlns:p14="http://schemas.microsoft.com/office/powerpoint/2010/main" val="30432149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cs-CZ" dirty="0"/>
          </a:p>
        </p:txBody>
      </p:sp>
      <p:sp>
        <p:nvSpPr>
          <p:cNvPr id="4" name="Slide Number Placeholder 3"/>
          <p:cNvSpPr>
            <a:spLocks noGrp="1"/>
          </p:cNvSpPr>
          <p:nvPr>
            <p:ph type="sldNum" sz="quarter" idx="5"/>
          </p:nvPr>
        </p:nvSpPr>
        <p:spPr/>
        <p:txBody>
          <a:bodyPr/>
          <a:lstStyle/>
          <a:p>
            <a:fld id="{D0A817DA-E1AA-4A19-9DCA-97316F9D2DB2}" type="slidenum">
              <a:rPr lang="cs-CZ" smtClean="0"/>
              <a:t>1</a:t>
            </a:fld>
            <a:endParaRPr lang="cs-CZ"/>
          </a:p>
        </p:txBody>
      </p:sp>
    </p:spTree>
    <p:extLst>
      <p:ext uri="{BB962C8B-B14F-4D97-AF65-F5344CB8AC3E}">
        <p14:creationId xmlns:p14="http://schemas.microsoft.com/office/powerpoint/2010/main" val="38972583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ulni strank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79059-E3C5-2AD5-D087-261115C400B6}"/>
              </a:ext>
            </a:extLst>
          </p:cNvPr>
          <p:cNvSpPr>
            <a:spLocks noGrp="1"/>
          </p:cNvSpPr>
          <p:nvPr>
            <p:ph type="ctrTitle" hasCustomPrompt="1"/>
          </p:nvPr>
        </p:nvSpPr>
        <p:spPr>
          <a:xfrm>
            <a:off x="6300000" y="2646583"/>
            <a:ext cx="4500000" cy="1588127"/>
          </a:xfrm>
        </p:spPr>
        <p:txBody>
          <a:bodyPr anchor="b">
            <a:spAutoFit/>
          </a:bodyPr>
          <a:lstStyle>
            <a:lvl1pPr algn="l">
              <a:defRPr lang="cs-CZ" dirty="0"/>
            </a:lvl1pPr>
          </a:lstStyle>
          <a:p>
            <a:r>
              <a:rPr lang="en-US" dirty="0"/>
              <a:t>CLICK TO EDIT MASTER TITLE STYLE</a:t>
            </a:r>
            <a:endParaRPr lang="cs-CZ" dirty="0"/>
          </a:p>
        </p:txBody>
      </p:sp>
      <p:sp>
        <p:nvSpPr>
          <p:cNvPr id="3" name="Subtitle 2">
            <a:extLst>
              <a:ext uri="{FF2B5EF4-FFF2-40B4-BE49-F238E27FC236}">
                <a16:creationId xmlns:a16="http://schemas.microsoft.com/office/drawing/2014/main" id="{FD0294BC-B825-A06D-C790-9915F8E153C5}"/>
              </a:ext>
            </a:extLst>
          </p:cNvPr>
          <p:cNvSpPr>
            <a:spLocks noGrp="1"/>
          </p:cNvSpPr>
          <p:nvPr>
            <p:ph type="subTitle" idx="1" hasCustomPrompt="1"/>
          </p:nvPr>
        </p:nvSpPr>
        <p:spPr>
          <a:xfrm>
            <a:off x="6300000" y="4234710"/>
            <a:ext cx="4500000" cy="757130"/>
          </a:xfrm>
        </p:spPr>
        <p:txBody>
          <a:bodyPr>
            <a:spAutoFit/>
          </a:bodyPr>
          <a:lstStyle>
            <a:lvl1pPr marL="0" indent="0" algn="l">
              <a:buNone/>
              <a:defRPr lang="cs-CZ" sz="2400" b="1" dirty="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 </a:t>
            </a:r>
            <a:endParaRPr lang="cs-CZ" dirty="0"/>
          </a:p>
        </p:txBody>
      </p:sp>
    </p:spTree>
    <p:extLst>
      <p:ext uri="{BB962C8B-B14F-4D97-AF65-F5344CB8AC3E}">
        <p14:creationId xmlns:p14="http://schemas.microsoft.com/office/powerpoint/2010/main" val="226434486"/>
      </p:ext>
    </p:extLst>
  </p:cSld>
  <p:clrMapOvr>
    <a:masterClrMapping/>
  </p:clrMapOvr>
  <p:extLst>
    <p:ext uri="{DCECCB84-F9BA-43D5-87BE-67443E8EF086}">
      <p15:sldGuideLst xmlns:p15="http://schemas.microsoft.com/office/powerpoint/2012/main">
        <p15:guide id="2" pos="3976" userDrawn="1">
          <p15:clr>
            <a:srgbClr val="FBAE40"/>
          </p15:clr>
        </p15:guide>
        <p15:guide id="3" pos="665" userDrawn="1">
          <p15:clr>
            <a:srgbClr val="FBAE40"/>
          </p15:clr>
        </p15:guide>
        <p15:guide id="4" pos="7015"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xFoto + 4xText">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90F2CAEA-0E1F-A23A-01DD-3FA80B36A6E6}"/>
              </a:ext>
            </a:extLst>
          </p:cNvPr>
          <p:cNvSpPr>
            <a:spLocks noGrp="1"/>
          </p:cNvSpPr>
          <p:nvPr>
            <p:ph type="ftr" sz="quarter" idx="11"/>
          </p:nvPr>
        </p:nvSpPr>
        <p:spPr/>
        <p:txBody>
          <a:bodyPr/>
          <a:lstStyle/>
          <a:p>
            <a:endParaRPr lang="cs-CZ"/>
          </a:p>
        </p:txBody>
      </p:sp>
      <p:sp>
        <p:nvSpPr>
          <p:cNvPr id="6" name="Slide Number Placeholder 5">
            <a:extLst>
              <a:ext uri="{FF2B5EF4-FFF2-40B4-BE49-F238E27FC236}">
                <a16:creationId xmlns:a16="http://schemas.microsoft.com/office/drawing/2014/main" id="{C7CD9186-380F-8A8E-43A9-DEC1CD9BED66}"/>
              </a:ext>
            </a:extLst>
          </p:cNvPr>
          <p:cNvSpPr>
            <a:spLocks noGrp="1"/>
          </p:cNvSpPr>
          <p:nvPr>
            <p:ph type="sldNum" sz="quarter" idx="12"/>
          </p:nvPr>
        </p:nvSpPr>
        <p:spPr/>
        <p:txBody>
          <a:bodyPr/>
          <a:lstStyle/>
          <a:p>
            <a:fld id="{2D7B0951-E7FB-4CA7-B4B9-AB2701F4DE6C}" type="slidenum">
              <a:rPr lang="cs-CZ" smtClean="0"/>
              <a:t>‹#›</a:t>
            </a:fld>
            <a:endParaRPr lang="cs-CZ"/>
          </a:p>
        </p:txBody>
      </p:sp>
      <p:sp>
        <p:nvSpPr>
          <p:cNvPr id="7" name="Content Placeholder 3">
            <a:extLst>
              <a:ext uri="{FF2B5EF4-FFF2-40B4-BE49-F238E27FC236}">
                <a16:creationId xmlns:a16="http://schemas.microsoft.com/office/drawing/2014/main" id="{BD6C54DB-17B7-4FCA-275C-E8F07CA5346A}"/>
              </a:ext>
            </a:extLst>
          </p:cNvPr>
          <p:cNvSpPr>
            <a:spLocks noGrp="1"/>
          </p:cNvSpPr>
          <p:nvPr>
            <p:ph sz="half" idx="13"/>
          </p:nvPr>
        </p:nvSpPr>
        <p:spPr>
          <a:xfrm>
            <a:off x="1080000" y="3436634"/>
            <a:ext cx="2160000" cy="1538883"/>
          </a:xfrm>
        </p:spPr>
        <p:txBody>
          <a:bodyPr wrap="square">
            <a:spAutoFit/>
          </a:bodyPr>
          <a:lstStyle>
            <a:lvl1pPr marL="0" indent="0">
              <a:lnSpc>
                <a:spcPct val="100000"/>
              </a:lnSpc>
              <a:spcBef>
                <a:spcPts val="300"/>
              </a:spcBef>
              <a:buFontTx/>
              <a:buNone/>
              <a:defRPr sz="1400"/>
            </a:lvl1pPr>
            <a:lvl2pPr marL="457200" indent="0">
              <a:lnSpc>
                <a:spcPct val="100000"/>
              </a:lnSpc>
              <a:spcBef>
                <a:spcPts val="300"/>
              </a:spcBef>
              <a:buFontTx/>
              <a:buNone/>
              <a:defRPr sz="1200"/>
            </a:lvl2pPr>
            <a:lvl3pPr marL="914400" indent="0">
              <a:lnSpc>
                <a:spcPct val="100000"/>
              </a:lnSpc>
              <a:spcBef>
                <a:spcPts val="300"/>
              </a:spcBef>
              <a:buFontTx/>
              <a:buNone/>
              <a:defRPr sz="1200"/>
            </a:lvl3pPr>
            <a:lvl4pPr marL="1371600" indent="0">
              <a:lnSpc>
                <a:spcPct val="100000"/>
              </a:lnSpc>
              <a:spcBef>
                <a:spcPts val="300"/>
              </a:spcBef>
              <a:buFontTx/>
              <a:buNone/>
              <a:defRPr sz="1200"/>
            </a:lvl4pPr>
            <a:lvl5pPr marL="1828800" indent="0">
              <a:lnSpc>
                <a:spcPct val="100000"/>
              </a:lnSpc>
              <a:spcBef>
                <a:spcPts val="300"/>
              </a:spcBef>
              <a:buFontTx/>
              <a:buNone/>
              <a:defRPr sz="1200"/>
            </a:lvl5pPr>
          </a:lstStyle>
          <a:p>
            <a:pPr lvl="0"/>
            <a:r>
              <a:rPr lang="en-US" dirty="0"/>
              <a:t>Click to edit Master text styles</a:t>
            </a:r>
          </a:p>
          <a:p>
            <a:pPr lvl="0"/>
            <a:r>
              <a:rPr lang="en-US" dirty="0"/>
              <a:t>Second level</a:t>
            </a:r>
          </a:p>
          <a:p>
            <a:pPr lvl="0"/>
            <a:r>
              <a:rPr lang="en-US" dirty="0"/>
              <a:t>Third level</a:t>
            </a:r>
          </a:p>
          <a:p>
            <a:pPr lvl="0"/>
            <a:r>
              <a:rPr lang="en-US" dirty="0"/>
              <a:t>Fourth level</a:t>
            </a:r>
          </a:p>
          <a:p>
            <a:pPr lvl="0"/>
            <a:r>
              <a:rPr lang="en-US" dirty="0"/>
              <a:t>Fifth </a:t>
            </a:r>
            <a:r>
              <a:rPr lang="en-US" dirty="0" err="1"/>
              <a:t>levelv</a:t>
            </a:r>
            <a:endParaRPr lang="cs-CZ" dirty="0"/>
          </a:p>
        </p:txBody>
      </p:sp>
      <p:sp>
        <p:nvSpPr>
          <p:cNvPr id="3" name="Content Placeholder 3">
            <a:extLst>
              <a:ext uri="{FF2B5EF4-FFF2-40B4-BE49-F238E27FC236}">
                <a16:creationId xmlns:a16="http://schemas.microsoft.com/office/drawing/2014/main" id="{36A9993C-2225-F247-E00B-BC2CFF623BB5}"/>
              </a:ext>
            </a:extLst>
          </p:cNvPr>
          <p:cNvSpPr>
            <a:spLocks noGrp="1"/>
          </p:cNvSpPr>
          <p:nvPr>
            <p:ph sz="half" idx="15"/>
          </p:nvPr>
        </p:nvSpPr>
        <p:spPr>
          <a:xfrm>
            <a:off x="6120000" y="3436633"/>
            <a:ext cx="2160000" cy="1538883"/>
          </a:xfrm>
        </p:spPr>
        <p:txBody>
          <a:bodyPr wrap="square">
            <a:spAutoFit/>
          </a:bodyPr>
          <a:lstStyle>
            <a:lvl1pPr marL="0" indent="0">
              <a:lnSpc>
                <a:spcPct val="100000"/>
              </a:lnSpc>
              <a:spcBef>
                <a:spcPts val="300"/>
              </a:spcBef>
              <a:buFontTx/>
              <a:buNone/>
              <a:defRPr sz="1400"/>
            </a:lvl1pPr>
            <a:lvl2pPr marL="457200" indent="0">
              <a:lnSpc>
                <a:spcPct val="100000"/>
              </a:lnSpc>
              <a:spcBef>
                <a:spcPts val="300"/>
              </a:spcBef>
              <a:buFontTx/>
              <a:buNone/>
              <a:defRPr sz="1200"/>
            </a:lvl2pPr>
            <a:lvl3pPr marL="914400" indent="0">
              <a:lnSpc>
                <a:spcPct val="100000"/>
              </a:lnSpc>
              <a:spcBef>
                <a:spcPts val="300"/>
              </a:spcBef>
              <a:buFontTx/>
              <a:buNone/>
              <a:defRPr sz="1200"/>
            </a:lvl3pPr>
            <a:lvl4pPr marL="1371600" indent="0">
              <a:lnSpc>
                <a:spcPct val="100000"/>
              </a:lnSpc>
              <a:spcBef>
                <a:spcPts val="300"/>
              </a:spcBef>
              <a:buFontTx/>
              <a:buNone/>
              <a:defRPr sz="1200"/>
            </a:lvl4pPr>
            <a:lvl5pPr marL="1828800" indent="0">
              <a:lnSpc>
                <a:spcPct val="100000"/>
              </a:lnSpc>
              <a:spcBef>
                <a:spcPts val="300"/>
              </a:spcBef>
              <a:buFontTx/>
              <a:buNone/>
              <a:defRPr sz="1200"/>
            </a:lvl5pPr>
          </a:lstStyle>
          <a:p>
            <a:pPr lvl="0"/>
            <a:r>
              <a:rPr lang="en-US" dirty="0"/>
              <a:t>Click to edit Master text styles</a:t>
            </a:r>
          </a:p>
          <a:p>
            <a:pPr lvl="0"/>
            <a:r>
              <a:rPr lang="en-US" dirty="0"/>
              <a:t>Second level</a:t>
            </a:r>
          </a:p>
          <a:p>
            <a:pPr lvl="0"/>
            <a:r>
              <a:rPr lang="en-US" dirty="0"/>
              <a:t>Third level</a:t>
            </a:r>
          </a:p>
          <a:p>
            <a:pPr lvl="0"/>
            <a:r>
              <a:rPr lang="en-US" dirty="0"/>
              <a:t>Fourth level</a:t>
            </a:r>
          </a:p>
          <a:p>
            <a:pPr lvl="0"/>
            <a:r>
              <a:rPr lang="en-US" dirty="0"/>
              <a:t>Fifth </a:t>
            </a:r>
            <a:r>
              <a:rPr lang="en-US" dirty="0" err="1"/>
              <a:t>levelv</a:t>
            </a:r>
            <a:endParaRPr lang="cs-CZ" dirty="0"/>
          </a:p>
        </p:txBody>
      </p:sp>
      <p:sp>
        <p:nvSpPr>
          <p:cNvPr id="4" name="Content Placeholder 3">
            <a:extLst>
              <a:ext uri="{FF2B5EF4-FFF2-40B4-BE49-F238E27FC236}">
                <a16:creationId xmlns:a16="http://schemas.microsoft.com/office/drawing/2014/main" id="{7DC05510-CA69-C1F3-E88B-1A6B91D42ABA}"/>
              </a:ext>
            </a:extLst>
          </p:cNvPr>
          <p:cNvSpPr>
            <a:spLocks noGrp="1"/>
          </p:cNvSpPr>
          <p:nvPr>
            <p:ph sz="half" idx="16"/>
          </p:nvPr>
        </p:nvSpPr>
        <p:spPr>
          <a:xfrm>
            <a:off x="3600000" y="3429000"/>
            <a:ext cx="2160000" cy="1538883"/>
          </a:xfrm>
        </p:spPr>
        <p:txBody>
          <a:bodyPr wrap="square">
            <a:spAutoFit/>
          </a:bodyPr>
          <a:lstStyle>
            <a:lvl1pPr marL="0" indent="0">
              <a:lnSpc>
                <a:spcPct val="100000"/>
              </a:lnSpc>
              <a:spcBef>
                <a:spcPts val="300"/>
              </a:spcBef>
              <a:buFontTx/>
              <a:buNone/>
              <a:defRPr sz="1400"/>
            </a:lvl1pPr>
            <a:lvl2pPr marL="457200" indent="0">
              <a:lnSpc>
                <a:spcPct val="100000"/>
              </a:lnSpc>
              <a:spcBef>
                <a:spcPts val="300"/>
              </a:spcBef>
              <a:buFontTx/>
              <a:buNone/>
              <a:defRPr sz="1200"/>
            </a:lvl2pPr>
            <a:lvl3pPr marL="914400" indent="0">
              <a:lnSpc>
                <a:spcPct val="100000"/>
              </a:lnSpc>
              <a:spcBef>
                <a:spcPts val="300"/>
              </a:spcBef>
              <a:buFontTx/>
              <a:buNone/>
              <a:defRPr sz="1200"/>
            </a:lvl3pPr>
            <a:lvl4pPr marL="1371600" indent="0">
              <a:lnSpc>
                <a:spcPct val="100000"/>
              </a:lnSpc>
              <a:spcBef>
                <a:spcPts val="300"/>
              </a:spcBef>
              <a:buFontTx/>
              <a:buNone/>
              <a:defRPr sz="1200"/>
            </a:lvl4pPr>
            <a:lvl5pPr marL="1828800" indent="0">
              <a:lnSpc>
                <a:spcPct val="100000"/>
              </a:lnSpc>
              <a:spcBef>
                <a:spcPts val="300"/>
              </a:spcBef>
              <a:buFontTx/>
              <a:buNone/>
              <a:defRPr sz="1200"/>
            </a:lvl5pPr>
          </a:lstStyle>
          <a:p>
            <a:pPr lvl="0"/>
            <a:r>
              <a:rPr lang="en-US" dirty="0"/>
              <a:t>Click to edit Master text styles</a:t>
            </a:r>
          </a:p>
          <a:p>
            <a:pPr lvl="0"/>
            <a:r>
              <a:rPr lang="en-US" dirty="0"/>
              <a:t>Second level</a:t>
            </a:r>
          </a:p>
          <a:p>
            <a:pPr lvl="0"/>
            <a:r>
              <a:rPr lang="en-US" dirty="0"/>
              <a:t>Third level</a:t>
            </a:r>
          </a:p>
          <a:p>
            <a:pPr lvl="0"/>
            <a:r>
              <a:rPr lang="en-US" dirty="0"/>
              <a:t>Fourth level</a:t>
            </a:r>
          </a:p>
          <a:p>
            <a:pPr lvl="0"/>
            <a:r>
              <a:rPr lang="en-US" dirty="0"/>
              <a:t>Fifth </a:t>
            </a:r>
            <a:r>
              <a:rPr lang="en-US" dirty="0" err="1"/>
              <a:t>levelv</a:t>
            </a:r>
            <a:endParaRPr lang="cs-CZ" dirty="0"/>
          </a:p>
        </p:txBody>
      </p:sp>
      <p:sp>
        <p:nvSpPr>
          <p:cNvPr id="9" name="Content Placeholder 3">
            <a:extLst>
              <a:ext uri="{FF2B5EF4-FFF2-40B4-BE49-F238E27FC236}">
                <a16:creationId xmlns:a16="http://schemas.microsoft.com/office/drawing/2014/main" id="{9F595BC0-6F07-8204-F067-9E4988A7151E}"/>
              </a:ext>
            </a:extLst>
          </p:cNvPr>
          <p:cNvSpPr>
            <a:spLocks noGrp="1"/>
          </p:cNvSpPr>
          <p:nvPr>
            <p:ph sz="half" idx="17"/>
          </p:nvPr>
        </p:nvSpPr>
        <p:spPr>
          <a:xfrm>
            <a:off x="8640591" y="3435923"/>
            <a:ext cx="2160000" cy="1538883"/>
          </a:xfrm>
        </p:spPr>
        <p:txBody>
          <a:bodyPr wrap="square">
            <a:spAutoFit/>
          </a:bodyPr>
          <a:lstStyle>
            <a:lvl1pPr marL="0" indent="0">
              <a:lnSpc>
                <a:spcPct val="100000"/>
              </a:lnSpc>
              <a:spcBef>
                <a:spcPts val="300"/>
              </a:spcBef>
              <a:buFontTx/>
              <a:buNone/>
              <a:defRPr sz="1400"/>
            </a:lvl1pPr>
            <a:lvl2pPr marL="457200" indent="0">
              <a:lnSpc>
                <a:spcPct val="100000"/>
              </a:lnSpc>
              <a:spcBef>
                <a:spcPts val="300"/>
              </a:spcBef>
              <a:buFontTx/>
              <a:buNone/>
              <a:defRPr sz="1200"/>
            </a:lvl2pPr>
            <a:lvl3pPr marL="914400" indent="0">
              <a:lnSpc>
                <a:spcPct val="100000"/>
              </a:lnSpc>
              <a:spcBef>
                <a:spcPts val="300"/>
              </a:spcBef>
              <a:buFontTx/>
              <a:buNone/>
              <a:defRPr sz="1200"/>
            </a:lvl3pPr>
            <a:lvl4pPr marL="1371600" indent="0">
              <a:lnSpc>
                <a:spcPct val="100000"/>
              </a:lnSpc>
              <a:spcBef>
                <a:spcPts val="300"/>
              </a:spcBef>
              <a:buFontTx/>
              <a:buNone/>
              <a:defRPr sz="1200"/>
            </a:lvl4pPr>
            <a:lvl5pPr marL="1828800" indent="0">
              <a:lnSpc>
                <a:spcPct val="100000"/>
              </a:lnSpc>
              <a:spcBef>
                <a:spcPts val="300"/>
              </a:spcBef>
              <a:buFontTx/>
              <a:buNone/>
              <a:defRPr sz="1200"/>
            </a:lvl5pPr>
          </a:lstStyle>
          <a:p>
            <a:pPr lvl="0"/>
            <a:r>
              <a:rPr lang="en-US" dirty="0"/>
              <a:t>Click to edit Master text styles</a:t>
            </a:r>
          </a:p>
          <a:p>
            <a:pPr lvl="0"/>
            <a:r>
              <a:rPr lang="en-US" dirty="0"/>
              <a:t>Second level</a:t>
            </a:r>
          </a:p>
          <a:p>
            <a:pPr lvl="0"/>
            <a:r>
              <a:rPr lang="en-US" dirty="0"/>
              <a:t>Third level</a:t>
            </a:r>
          </a:p>
          <a:p>
            <a:pPr lvl="0"/>
            <a:r>
              <a:rPr lang="en-US" dirty="0"/>
              <a:t>Fourth level</a:t>
            </a:r>
          </a:p>
          <a:p>
            <a:pPr lvl="0"/>
            <a:r>
              <a:rPr lang="en-US" dirty="0"/>
              <a:t>Fifth </a:t>
            </a:r>
            <a:r>
              <a:rPr lang="en-US" dirty="0" err="1"/>
              <a:t>levelv</a:t>
            </a:r>
            <a:endParaRPr lang="cs-CZ" dirty="0"/>
          </a:p>
        </p:txBody>
      </p:sp>
      <p:sp>
        <p:nvSpPr>
          <p:cNvPr id="13" name="Picture Placeholder 12">
            <a:extLst>
              <a:ext uri="{FF2B5EF4-FFF2-40B4-BE49-F238E27FC236}">
                <a16:creationId xmlns:a16="http://schemas.microsoft.com/office/drawing/2014/main" id="{8AC20EED-8076-BAC9-79F3-F293D381F5D2}"/>
              </a:ext>
            </a:extLst>
          </p:cNvPr>
          <p:cNvSpPr>
            <a:spLocks noGrp="1" noChangeAspect="1"/>
          </p:cNvSpPr>
          <p:nvPr>
            <p:ph type="pic" sz="quarter" idx="18"/>
          </p:nvPr>
        </p:nvSpPr>
        <p:spPr>
          <a:xfrm>
            <a:off x="1079499" y="1080000"/>
            <a:ext cx="2160000" cy="2160000"/>
          </a:xfrm>
          <a:prstGeom prst="rect">
            <a:avLst/>
          </a:prstGeom>
          <a:effectLst>
            <a:softEdge rad="0"/>
          </a:effectLst>
        </p:spPr>
        <p:txBody>
          <a:bodyPr/>
          <a:lstStyle/>
          <a:p>
            <a:endParaRPr lang="cs-CZ" dirty="0"/>
          </a:p>
        </p:txBody>
      </p:sp>
      <p:sp>
        <p:nvSpPr>
          <p:cNvPr id="14" name="Picture Placeholder 12">
            <a:extLst>
              <a:ext uri="{FF2B5EF4-FFF2-40B4-BE49-F238E27FC236}">
                <a16:creationId xmlns:a16="http://schemas.microsoft.com/office/drawing/2014/main" id="{D303D7A9-3F93-8263-ED47-7B4C7777478C}"/>
              </a:ext>
            </a:extLst>
          </p:cNvPr>
          <p:cNvSpPr>
            <a:spLocks noGrp="1" noChangeAspect="1"/>
          </p:cNvSpPr>
          <p:nvPr>
            <p:ph type="pic" sz="quarter" idx="19"/>
          </p:nvPr>
        </p:nvSpPr>
        <p:spPr>
          <a:xfrm>
            <a:off x="3600000" y="1080000"/>
            <a:ext cx="2160000" cy="2160000"/>
          </a:xfrm>
          <a:prstGeom prst="rect">
            <a:avLst/>
          </a:prstGeom>
          <a:effectLst>
            <a:softEdge rad="0"/>
          </a:effectLst>
        </p:spPr>
        <p:txBody>
          <a:bodyPr/>
          <a:lstStyle/>
          <a:p>
            <a:endParaRPr lang="cs-CZ" dirty="0"/>
          </a:p>
        </p:txBody>
      </p:sp>
      <p:sp>
        <p:nvSpPr>
          <p:cNvPr id="8" name="Picture Placeholder 7">
            <a:extLst>
              <a:ext uri="{FF2B5EF4-FFF2-40B4-BE49-F238E27FC236}">
                <a16:creationId xmlns:a16="http://schemas.microsoft.com/office/drawing/2014/main" id="{12142E5C-5325-F290-389D-FCAD2824F4FC}"/>
              </a:ext>
            </a:extLst>
          </p:cNvPr>
          <p:cNvSpPr>
            <a:spLocks noGrp="1"/>
          </p:cNvSpPr>
          <p:nvPr>
            <p:ph type="pic" sz="quarter" idx="20"/>
          </p:nvPr>
        </p:nvSpPr>
        <p:spPr>
          <a:xfrm>
            <a:off x="6120000" y="1080000"/>
            <a:ext cx="2160000" cy="2160588"/>
          </a:xfrm>
          <a:prstGeom prst="rect">
            <a:avLst/>
          </a:prstGeom>
        </p:spPr>
        <p:txBody>
          <a:bodyPr/>
          <a:lstStyle/>
          <a:p>
            <a:endParaRPr lang="cs-CZ" dirty="0"/>
          </a:p>
        </p:txBody>
      </p:sp>
      <p:sp>
        <p:nvSpPr>
          <p:cNvPr id="10" name="Picture Placeholder 7">
            <a:extLst>
              <a:ext uri="{FF2B5EF4-FFF2-40B4-BE49-F238E27FC236}">
                <a16:creationId xmlns:a16="http://schemas.microsoft.com/office/drawing/2014/main" id="{85768F69-0277-D846-44AA-B01DD4034362}"/>
              </a:ext>
            </a:extLst>
          </p:cNvPr>
          <p:cNvSpPr>
            <a:spLocks noGrp="1"/>
          </p:cNvSpPr>
          <p:nvPr>
            <p:ph type="pic" sz="quarter" idx="21"/>
          </p:nvPr>
        </p:nvSpPr>
        <p:spPr>
          <a:xfrm>
            <a:off x="8640591" y="1080000"/>
            <a:ext cx="2160000" cy="2160588"/>
          </a:xfrm>
          <a:prstGeom prst="rect">
            <a:avLst/>
          </a:prstGeom>
        </p:spPr>
        <p:txBody>
          <a:bodyPr/>
          <a:lstStyle/>
          <a:p>
            <a:endParaRPr lang="cs-CZ" dirty="0"/>
          </a:p>
        </p:txBody>
      </p:sp>
    </p:spTree>
    <p:extLst>
      <p:ext uri="{BB962C8B-B14F-4D97-AF65-F5344CB8AC3E}">
        <p14:creationId xmlns:p14="http://schemas.microsoft.com/office/powerpoint/2010/main" val="322637780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pos="7015"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xFoto/cela stranka">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48D82771-AB32-C8D4-6C1B-768ABC9B1319}"/>
              </a:ext>
            </a:extLst>
          </p:cNvPr>
          <p:cNvSpPr>
            <a:spLocks noGrp="1"/>
          </p:cNvSpPr>
          <p:nvPr>
            <p:ph type="pic" sz="quarter" idx="12"/>
          </p:nvPr>
        </p:nvSpPr>
        <p:spPr>
          <a:xfrm>
            <a:off x="0" y="0"/>
            <a:ext cx="12192000" cy="6858000"/>
          </a:xfrm>
        </p:spPr>
        <p:txBody>
          <a:bodyPr/>
          <a:lstStyle/>
          <a:p>
            <a:endParaRPr lang="cs-CZ"/>
          </a:p>
        </p:txBody>
      </p:sp>
      <p:sp>
        <p:nvSpPr>
          <p:cNvPr id="5" name="Footer Placeholder 4">
            <a:extLst>
              <a:ext uri="{FF2B5EF4-FFF2-40B4-BE49-F238E27FC236}">
                <a16:creationId xmlns:a16="http://schemas.microsoft.com/office/drawing/2014/main" id="{90F2CAEA-0E1F-A23A-01DD-3FA80B36A6E6}"/>
              </a:ext>
            </a:extLst>
          </p:cNvPr>
          <p:cNvSpPr>
            <a:spLocks noGrp="1"/>
          </p:cNvSpPr>
          <p:nvPr>
            <p:ph type="ftr" sz="quarter" idx="11"/>
          </p:nvPr>
        </p:nvSpPr>
        <p:spPr/>
        <p:txBody>
          <a:bodyPr/>
          <a:lstStyle/>
          <a:p>
            <a:endParaRPr lang="cs-CZ"/>
          </a:p>
        </p:txBody>
      </p:sp>
      <p:sp>
        <p:nvSpPr>
          <p:cNvPr id="10" name="Title 1">
            <a:extLst>
              <a:ext uri="{FF2B5EF4-FFF2-40B4-BE49-F238E27FC236}">
                <a16:creationId xmlns:a16="http://schemas.microsoft.com/office/drawing/2014/main" id="{85A75E5F-9DAB-C8D4-61B6-01B677E44480}"/>
              </a:ext>
            </a:extLst>
          </p:cNvPr>
          <p:cNvSpPr>
            <a:spLocks noGrp="1"/>
          </p:cNvSpPr>
          <p:nvPr>
            <p:ph type="title"/>
          </p:nvPr>
        </p:nvSpPr>
        <p:spPr>
          <a:xfrm>
            <a:off x="8001471" y="3373601"/>
            <a:ext cx="3132000" cy="757130"/>
          </a:xfrm>
        </p:spPr>
        <p:txBody>
          <a:bodyPr wrap="square" anchor="b" anchorCtr="0">
            <a:spAutoFit/>
          </a:bodyPr>
          <a:lstStyle>
            <a:lvl1pPr>
              <a:defRPr sz="2400">
                <a:solidFill>
                  <a:schemeClr val="tx1"/>
                </a:solidFill>
              </a:defRPr>
            </a:lvl1pPr>
          </a:lstStyle>
          <a:p>
            <a:r>
              <a:rPr lang="en-US" dirty="0"/>
              <a:t>Click to edit Master title style</a:t>
            </a:r>
            <a:endParaRPr lang="cs-CZ" dirty="0"/>
          </a:p>
        </p:txBody>
      </p:sp>
      <p:sp>
        <p:nvSpPr>
          <p:cNvPr id="11" name="Content Placeholder 2">
            <a:extLst>
              <a:ext uri="{FF2B5EF4-FFF2-40B4-BE49-F238E27FC236}">
                <a16:creationId xmlns:a16="http://schemas.microsoft.com/office/drawing/2014/main" id="{7FF3F7AF-D570-9FEF-41AD-BA40904EBECC}"/>
              </a:ext>
            </a:extLst>
          </p:cNvPr>
          <p:cNvSpPr>
            <a:spLocks noGrp="1"/>
          </p:cNvSpPr>
          <p:nvPr>
            <p:ph idx="1"/>
          </p:nvPr>
        </p:nvSpPr>
        <p:spPr>
          <a:xfrm>
            <a:off x="8001471" y="4183920"/>
            <a:ext cx="3132000" cy="646331"/>
          </a:xfrm>
        </p:spPr>
        <p:txBody>
          <a:bodyPr wrap="square">
            <a:spAutoFit/>
          </a:bodyPr>
          <a:lstStyle>
            <a:lvl1pPr marL="0" indent="0">
              <a:lnSpc>
                <a:spcPct val="100000"/>
              </a:lnSpc>
              <a:spcBef>
                <a:spcPts val="300"/>
              </a:spcBef>
              <a:buFontTx/>
              <a:buNone/>
              <a:defRPr sz="1800">
                <a:solidFill>
                  <a:schemeClr val="tx1"/>
                </a:solidFill>
              </a:defRPr>
            </a:lvl1pPr>
            <a:lvl2pPr marL="457200" indent="0">
              <a:buFontTx/>
              <a:buNone/>
              <a:defRPr sz="1600"/>
            </a:lvl2pPr>
            <a:lvl3pPr marL="914400" indent="0">
              <a:buFontTx/>
              <a:buNone/>
              <a:defRPr sz="1600"/>
            </a:lvl3pPr>
            <a:lvl4pPr marL="1371600" indent="0">
              <a:buFontTx/>
              <a:buNone/>
              <a:defRPr sz="1600"/>
            </a:lvl4pPr>
            <a:lvl5pPr marL="1828800" indent="0">
              <a:buFontTx/>
              <a:buNone/>
              <a:defRPr sz="1600"/>
            </a:lvl5pPr>
          </a:lstStyle>
          <a:p>
            <a:pPr lvl="0"/>
            <a:r>
              <a:rPr lang="en-US" dirty="0"/>
              <a:t>Click to edit Master text styles</a:t>
            </a:r>
          </a:p>
        </p:txBody>
      </p:sp>
    </p:spTree>
    <p:extLst>
      <p:ext uri="{BB962C8B-B14F-4D97-AF65-F5344CB8AC3E}">
        <p14:creationId xmlns:p14="http://schemas.microsoft.com/office/powerpoint/2010/main" val="361583194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pos="7015"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edikace NPO">
    <p:spTree>
      <p:nvGrpSpPr>
        <p:cNvPr id="1" name=""/>
        <p:cNvGrpSpPr/>
        <p:nvPr/>
      </p:nvGrpSpPr>
      <p:grpSpPr>
        <a:xfrm>
          <a:off x="0" y="0"/>
          <a:ext cx="0" cy="0"/>
          <a:chOff x="0" y="0"/>
          <a:chExt cx="0" cy="0"/>
        </a:xfrm>
      </p:grpSpPr>
      <p:sp>
        <p:nvSpPr>
          <p:cNvPr id="2" name="Podnadpis 2">
            <a:extLst>
              <a:ext uri="{FF2B5EF4-FFF2-40B4-BE49-F238E27FC236}">
                <a16:creationId xmlns:a16="http://schemas.microsoft.com/office/drawing/2014/main" id="{37746786-8199-CADF-6D34-2B92697F785E}"/>
              </a:ext>
            </a:extLst>
          </p:cNvPr>
          <p:cNvSpPr txBox="1">
            <a:spLocks/>
          </p:cNvSpPr>
          <p:nvPr userDrawn="1"/>
        </p:nvSpPr>
        <p:spPr>
          <a:xfrm>
            <a:off x="2783632" y="6165304"/>
            <a:ext cx="6624736" cy="28803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cs-CZ"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Podpořeno z projektu Vzdělávání na UP 22+ </a:t>
            </a:r>
            <a:r>
              <a:rPr kumimoji="0" lang="cs-CZ" sz="1200" b="0" i="0" u="none" strike="noStrike" kern="1200" cap="none" spc="0" normalizeH="0" baseline="0" noProof="0" dirty="0" err="1">
                <a:ln>
                  <a:noFill/>
                </a:ln>
                <a:solidFill>
                  <a:schemeClr val="tx1"/>
                </a:solidFill>
                <a:effectLst/>
                <a:uLnTx/>
                <a:uFillTx/>
                <a:latin typeface="Arial" panose="020B0604020202020204" pitchFamily="34" charset="0"/>
                <a:ea typeface="+mn-ea"/>
                <a:cs typeface="Arial" panose="020B0604020202020204" pitchFamily="34" charset="0"/>
              </a:rPr>
              <a:t>edUP</a:t>
            </a:r>
            <a:r>
              <a:rPr kumimoji="0" lang="cs-CZ"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a:t>
            </a:r>
            <a:r>
              <a:rPr kumimoji="0" lang="cs-CZ"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NPO_UPOL_MSMT-16589/2022.</a:t>
            </a:r>
          </a:p>
        </p:txBody>
      </p:sp>
      <p:grpSp>
        <p:nvGrpSpPr>
          <p:cNvPr id="3" name="Group 4">
            <a:extLst>
              <a:ext uri="{FF2B5EF4-FFF2-40B4-BE49-F238E27FC236}">
                <a16:creationId xmlns:a16="http://schemas.microsoft.com/office/drawing/2014/main" id="{A8505CF0-38EA-C83D-87CE-DC05C0CC0769}"/>
              </a:ext>
            </a:extLst>
          </p:cNvPr>
          <p:cNvGrpSpPr>
            <a:grpSpLocks noChangeAspect="1"/>
          </p:cNvGrpSpPr>
          <p:nvPr userDrawn="1"/>
        </p:nvGrpSpPr>
        <p:grpSpPr bwMode="auto">
          <a:xfrm>
            <a:off x="4088130" y="2420887"/>
            <a:ext cx="4015740" cy="1520190"/>
            <a:chOff x="1720" y="814"/>
            <a:chExt cx="2108" cy="798"/>
          </a:xfrm>
        </p:grpSpPr>
        <p:sp>
          <p:nvSpPr>
            <p:cNvPr id="4" name="AutoShape 3">
              <a:extLst>
                <a:ext uri="{FF2B5EF4-FFF2-40B4-BE49-F238E27FC236}">
                  <a16:creationId xmlns:a16="http://schemas.microsoft.com/office/drawing/2014/main" id="{A41D2656-5C9B-7424-2BF1-2244B02F7E8F}"/>
                </a:ext>
              </a:extLst>
            </p:cNvPr>
            <p:cNvSpPr>
              <a:spLocks noChangeAspect="1" noChangeArrowheads="1" noTextEdit="1"/>
            </p:cNvSpPr>
            <p:nvPr userDrawn="1"/>
          </p:nvSpPr>
          <p:spPr bwMode="auto">
            <a:xfrm>
              <a:off x="1720" y="814"/>
              <a:ext cx="2108" cy="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5" name="Rectangle 5">
              <a:extLst>
                <a:ext uri="{FF2B5EF4-FFF2-40B4-BE49-F238E27FC236}">
                  <a16:creationId xmlns:a16="http://schemas.microsoft.com/office/drawing/2014/main" id="{6A0F28F3-4BFF-2AEA-CBE3-11018D1EE43B}"/>
                </a:ext>
              </a:extLst>
            </p:cNvPr>
            <p:cNvSpPr>
              <a:spLocks noChangeArrowheads="1"/>
            </p:cNvSpPr>
            <p:nvPr userDrawn="1"/>
          </p:nvSpPr>
          <p:spPr bwMode="auto">
            <a:xfrm>
              <a:off x="2463" y="814"/>
              <a:ext cx="10" cy="798"/>
            </a:xfrm>
            <a:prstGeom prst="rect">
              <a:avLst/>
            </a:prstGeom>
            <a:solidFill>
              <a:srgbClr val="3333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6" name="Freeform 6">
              <a:extLst>
                <a:ext uri="{FF2B5EF4-FFF2-40B4-BE49-F238E27FC236}">
                  <a16:creationId xmlns:a16="http://schemas.microsoft.com/office/drawing/2014/main" id="{44FDFF42-278E-3A79-0B03-533E18A8FCCD}"/>
                </a:ext>
              </a:extLst>
            </p:cNvPr>
            <p:cNvSpPr>
              <a:spLocks noEditPoints="1"/>
            </p:cNvSpPr>
            <p:nvPr userDrawn="1"/>
          </p:nvSpPr>
          <p:spPr bwMode="auto">
            <a:xfrm>
              <a:off x="2743" y="849"/>
              <a:ext cx="74" cy="117"/>
            </a:xfrm>
            <a:custGeom>
              <a:avLst/>
              <a:gdLst>
                <a:gd name="T0" fmla="*/ 79 w 324"/>
                <a:gd name="T1" fmla="*/ 234 h 508"/>
                <a:gd name="T2" fmla="*/ 79 w 324"/>
                <a:gd name="T3" fmla="*/ 66 h 508"/>
                <a:gd name="T4" fmla="*/ 135 w 324"/>
                <a:gd name="T5" fmla="*/ 63 h 508"/>
                <a:gd name="T6" fmla="*/ 241 w 324"/>
                <a:gd name="T7" fmla="*/ 143 h 508"/>
                <a:gd name="T8" fmla="*/ 79 w 324"/>
                <a:gd name="T9" fmla="*/ 234 h 508"/>
                <a:gd name="T10" fmla="*/ 79 w 324"/>
                <a:gd name="T11" fmla="*/ 298 h 508"/>
                <a:gd name="T12" fmla="*/ 324 w 324"/>
                <a:gd name="T13" fmla="*/ 133 h 508"/>
                <a:gd name="T14" fmla="*/ 149 w 324"/>
                <a:gd name="T15" fmla="*/ 0 h 508"/>
                <a:gd name="T16" fmla="*/ 0 w 324"/>
                <a:gd name="T17" fmla="*/ 5 h 508"/>
                <a:gd name="T18" fmla="*/ 0 w 324"/>
                <a:gd name="T19" fmla="*/ 508 h 508"/>
                <a:gd name="T20" fmla="*/ 79 w 324"/>
                <a:gd name="T21" fmla="*/ 508 h 508"/>
                <a:gd name="T22" fmla="*/ 79 w 324"/>
                <a:gd name="T23" fmla="*/ 298 h 5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24" h="508">
                  <a:moveTo>
                    <a:pt x="79" y="234"/>
                  </a:moveTo>
                  <a:lnTo>
                    <a:pt x="79" y="66"/>
                  </a:lnTo>
                  <a:cubicBezTo>
                    <a:pt x="94" y="63"/>
                    <a:pt x="108" y="63"/>
                    <a:pt x="135" y="63"/>
                  </a:cubicBezTo>
                  <a:cubicBezTo>
                    <a:pt x="197" y="63"/>
                    <a:pt x="241" y="87"/>
                    <a:pt x="241" y="143"/>
                  </a:cubicBezTo>
                  <a:cubicBezTo>
                    <a:pt x="241" y="194"/>
                    <a:pt x="208" y="234"/>
                    <a:pt x="79" y="234"/>
                  </a:cubicBezTo>
                  <a:close/>
                  <a:moveTo>
                    <a:pt x="79" y="298"/>
                  </a:moveTo>
                  <a:cubicBezTo>
                    <a:pt x="286" y="298"/>
                    <a:pt x="324" y="206"/>
                    <a:pt x="324" y="133"/>
                  </a:cubicBezTo>
                  <a:cubicBezTo>
                    <a:pt x="324" y="51"/>
                    <a:pt x="263" y="0"/>
                    <a:pt x="149" y="0"/>
                  </a:cubicBezTo>
                  <a:cubicBezTo>
                    <a:pt x="103" y="0"/>
                    <a:pt x="47" y="2"/>
                    <a:pt x="0" y="5"/>
                  </a:cubicBezTo>
                  <a:lnTo>
                    <a:pt x="0" y="508"/>
                  </a:lnTo>
                  <a:lnTo>
                    <a:pt x="79" y="508"/>
                  </a:lnTo>
                  <a:lnTo>
                    <a:pt x="79" y="298"/>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7" name="Freeform 7">
              <a:extLst>
                <a:ext uri="{FF2B5EF4-FFF2-40B4-BE49-F238E27FC236}">
                  <a16:creationId xmlns:a16="http://schemas.microsoft.com/office/drawing/2014/main" id="{435A5D04-F4D5-66D6-48C1-6F824970FC3A}"/>
                </a:ext>
              </a:extLst>
            </p:cNvPr>
            <p:cNvSpPr>
              <a:spLocks noEditPoints="1"/>
            </p:cNvSpPr>
            <p:nvPr userDrawn="1"/>
          </p:nvSpPr>
          <p:spPr bwMode="auto">
            <a:xfrm>
              <a:off x="2820" y="886"/>
              <a:ext cx="70" cy="82"/>
            </a:xfrm>
            <a:custGeom>
              <a:avLst/>
              <a:gdLst>
                <a:gd name="T0" fmla="*/ 81 w 306"/>
                <a:gd name="T1" fmla="*/ 187 h 356"/>
                <a:gd name="T2" fmla="*/ 298 w 306"/>
                <a:gd name="T3" fmla="*/ 187 h 356"/>
                <a:gd name="T4" fmla="*/ 306 w 306"/>
                <a:gd name="T5" fmla="*/ 177 h 356"/>
                <a:gd name="T6" fmla="*/ 170 w 306"/>
                <a:gd name="T7" fmla="*/ 0 h 356"/>
                <a:gd name="T8" fmla="*/ 0 w 306"/>
                <a:gd name="T9" fmla="*/ 183 h 356"/>
                <a:gd name="T10" fmla="*/ 163 w 306"/>
                <a:gd name="T11" fmla="*/ 356 h 356"/>
                <a:gd name="T12" fmla="*/ 283 w 306"/>
                <a:gd name="T13" fmla="*/ 336 h 356"/>
                <a:gd name="T14" fmla="*/ 287 w 306"/>
                <a:gd name="T15" fmla="*/ 323 h 356"/>
                <a:gd name="T16" fmla="*/ 270 w 306"/>
                <a:gd name="T17" fmla="*/ 275 h 356"/>
                <a:gd name="T18" fmla="*/ 173 w 306"/>
                <a:gd name="T19" fmla="*/ 292 h 356"/>
                <a:gd name="T20" fmla="*/ 81 w 306"/>
                <a:gd name="T21" fmla="*/ 187 h 356"/>
                <a:gd name="T22" fmla="*/ 83 w 306"/>
                <a:gd name="T23" fmla="*/ 141 h 356"/>
                <a:gd name="T24" fmla="*/ 166 w 306"/>
                <a:gd name="T25" fmla="*/ 56 h 356"/>
                <a:gd name="T26" fmla="*/ 231 w 306"/>
                <a:gd name="T27" fmla="*/ 137 h 356"/>
                <a:gd name="T28" fmla="*/ 83 w 306"/>
                <a:gd name="T29" fmla="*/ 141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06" h="356">
                  <a:moveTo>
                    <a:pt x="81" y="187"/>
                  </a:moveTo>
                  <a:lnTo>
                    <a:pt x="298" y="187"/>
                  </a:lnTo>
                  <a:lnTo>
                    <a:pt x="306" y="177"/>
                  </a:lnTo>
                  <a:cubicBezTo>
                    <a:pt x="306" y="59"/>
                    <a:pt x="262" y="0"/>
                    <a:pt x="170" y="0"/>
                  </a:cubicBezTo>
                  <a:cubicBezTo>
                    <a:pt x="87" y="0"/>
                    <a:pt x="0" y="54"/>
                    <a:pt x="0" y="183"/>
                  </a:cubicBezTo>
                  <a:cubicBezTo>
                    <a:pt x="0" y="311"/>
                    <a:pt x="71" y="356"/>
                    <a:pt x="163" y="356"/>
                  </a:cubicBezTo>
                  <a:cubicBezTo>
                    <a:pt x="210" y="356"/>
                    <a:pt x="242" y="351"/>
                    <a:pt x="283" y="336"/>
                  </a:cubicBezTo>
                  <a:lnTo>
                    <a:pt x="287" y="323"/>
                  </a:lnTo>
                  <a:lnTo>
                    <a:pt x="270" y="275"/>
                  </a:lnTo>
                  <a:cubicBezTo>
                    <a:pt x="236" y="287"/>
                    <a:pt x="211" y="292"/>
                    <a:pt x="173" y="292"/>
                  </a:cubicBezTo>
                  <a:cubicBezTo>
                    <a:pt x="110" y="292"/>
                    <a:pt x="81" y="253"/>
                    <a:pt x="81" y="187"/>
                  </a:cubicBezTo>
                  <a:close/>
                  <a:moveTo>
                    <a:pt x="83" y="141"/>
                  </a:moveTo>
                  <a:cubicBezTo>
                    <a:pt x="90" y="80"/>
                    <a:pt x="128" y="56"/>
                    <a:pt x="166" y="56"/>
                  </a:cubicBezTo>
                  <a:cubicBezTo>
                    <a:pt x="209" y="56"/>
                    <a:pt x="229" y="88"/>
                    <a:pt x="231" y="137"/>
                  </a:cubicBezTo>
                  <a:lnTo>
                    <a:pt x="83" y="141"/>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8" name="Freeform 8">
              <a:extLst>
                <a:ext uri="{FF2B5EF4-FFF2-40B4-BE49-F238E27FC236}">
                  <a16:creationId xmlns:a16="http://schemas.microsoft.com/office/drawing/2014/main" id="{8DE68746-BD9B-C9D6-A02F-DD6D680D7A74}"/>
                </a:ext>
              </a:extLst>
            </p:cNvPr>
            <p:cNvSpPr>
              <a:spLocks noEditPoints="1"/>
            </p:cNvSpPr>
            <p:nvPr userDrawn="1"/>
          </p:nvSpPr>
          <p:spPr bwMode="auto">
            <a:xfrm>
              <a:off x="2905" y="841"/>
              <a:ext cx="88" cy="127"/>
            </a:xfrm>
            <a:custGeom>
              <a:avLst/>
              <a:gdLst>
                <a:gd name="T0" fmla="*/ 172 w 388"/>
                <a:gd name="T1" fmla="*/ 495 h 554"/>
                <a:gd name="T2" fmla="*/ 81 w 388"/>
                <a:gd name="T3" fmla="*/ 376 h 554"/>
                <a:gd name="T4" fmla="*/ 184 w 388"/>
                <a:gd name="T5" fmla="*/ 255 h 554"/>
                <a:gd name="T6" fmla="*/ 255 w 388"/>
                <a:gd name="T7" fmla="*/ 267 h 554"/>
                <a:gd name="T8" fmla="*/ 255 w 388"/>
                <a:gd name="T9" fmla="*/ 473 h 554"/>
                <a:gd name="T10" fmla="*/ 172 w 388"/>
                <a:gd name="T11" fmla="*/ 495 h 554"/>
                <a:gd name="T12" fmla="*/ 373 w 388"/>
                <a:gd name="T13" fmla="*/ 502 h 554"/>
                <a:gd name="T14" fmla="*/ 332 w 388"/>
                <a:gd name="T15" fmla="*/ 470 h 554"/>
                <a:gd name="T16" fmla="*/ 332 w 388"/>
                <a:gd name="T17" fmla="*/ 8 h 554"/>
                <a:gd name="T18" fmla="*/ 322 w 388"/>
                <a:gd name="T19" fmla="*/ 0 h 554"/>
                <a:gd name="T20" fmla="*/ 255 w 388"/>
                <a:gd name="T21" fmla="*/ 13 h 554"/>
                <a:gd name="T22" fmla="*/ 255 w 388"/>
                <a:gd name="T23" fmla="*/ 206 h 554"/>
                <a:gd name="T24" fmla="*/ 174 w 388"/>
                <a:gd name="T25" fmla="*/ 198 h 554"/>
                <a:gd name="T26" fmla="*/ 0 w 388"/>
                <a:gd name="T27" fmla="*/ 391 h 554"/>
                <a:gd name="T28" fmla="*/ 145 w 388"/>
                <a:gd name="T29" fmla="*/ 554 h 554"/>
                <a:gd name="T30" fmla="*/ 264 w 388"/>
                <a:gd name="T31" fmla="*/ 517 h 554"/>
                <a:gd name="T32" fmla="*/ 323 w 388"/>
                <a:gd name="T33" fmla="*/ 554 h 554"/>
                <a:gd name="T34" fmla="*/ 373 w 388"/>
                <a:gd name="T35" fmla="*/ 502 h 5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88" h="554">
                  <a:moveTo>
                    <a:pt x="172" y="495"/>
                  </a:moveTo>
                  <a:cubicBezTo>
                    <a:pt x="111" y="495"/>
                    <a:pt x="81" y="448"/>
                    <a:pt x="81" y="376"/>
                  </a:cubicBezTo>
                  <a:cubicBezTo>
                    <a:pt x="81" y="301"/>
                    <a:pt x="118" y="255"/>
                    <a:pt x="184" y="255"/>
                  </a:cubicBezTo>
                  <a:cubicBezTo>
                    <a:pt x="212" y="255"/>
                    <a:pt x="238" y="261"/>
                    <a:pt x="255" y="267"/>
                  </a:cubicBezTo>
                  <a:lnTo>
                    <a:pt x="255" y="473"/>
                  </a:lnTo>
                  <a:cubicBezTo>
                    <a:pt x="229" y="486"/>
                    <a:pt x="199" y="495"/>
                    <a:pt x="172" y="495"/>
                  </a:cubicBezTo>
                  <a:close/>
                  <a:moveTo>
                    <a:pt x="373" y="502"/>
                  </a:moveTo>
                  <a:cubicBezTo>
                    <a:pt x="349" y="507"/>
                    <a:pt x="332" y="498"/>
                    <a:pt x="332" y="470"/>
                  </a:cubicBezTo>
                  <a:lnTo>
                    <a:pt x="332" y="8"/>
                  </a:lnTo>
                  <a:lnTo>
                    <a:pt x="322" y="0"/>
                  </a:lnTo>
                  <a:lnTo>
                    <a:pt x="255" y="13"/>
                  </a:lnTo>
                  <a:lnTo>
                    <a:pt x="255" y="206"/>
                  </a:lnTo>
                  <a:cubicBezTo>
                    <a:pt x="232" y="202"/>
                    <a:pt x="206" y="198"/>
                    <a:pt x="174" y="198"/>
                  </a:cubicBezTo>
                  <a:cubicBezTo>
                    <a:pt x="72" y="198"/>
                    <a:pt x="0" y="269"/>
                    <a:pt x="0" y="391"/>
                  </a:cubicBezTo>
                  <a:cubicBezTo>
                    <a:pt x="0" y="502"/>
                    <a:pt x="63" y="554"/>
                    <a:pt x="145" y="554"/>
                  </a:cubicBezTo>
                  <a:cubicBezTo>
                    <a:pt x="193" y="554"/>
                    <a:pt x="236" y="541"/>
                    <a:pt x="264" y="517"/>
                  </a:cubicBezTo>
                  <a:cubicBezTo>
                    <a:pt x="270" y="543"/>
                    <a:pt x="292" y="554"/>
                    <a:pt x="323" y="554"/>
                  </a:cubicBezTo>
                  <a:cubicBezTo>
                    <a:pt x="376" y="554"/>
                    <a:pt x="388" y="527"/>
                    <a:pt x="373" y="502"/>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9" name="Freeform 9">
              <a:extLst>
                <a:ext uri="{FF2B5EF4-FFF2-40B4-BE49-F238E27FC236}">
                  <a16:creationId xmlns:a16="http://schemas.microsoft.com/office/drawing/2014/main" id="{82EF1AE6-8105-9157-E395-3D59D98A27A4}"/>
                </a:ext>
              </a:extLst>
            </p:cNvPr>
            <p:cNvSpPr>
              <a:spLocks noEditPoints="1"/>
            </p:cNvSpPr>
            <p:nvPr userDrawn="1"/>
          </p:nvSpPr>
          <p:spPr bwMode="auto">
            <a:xfrm>
              <a:off x="3001" y="886"/>
              <a:ext cx="76" cy="82"/>
            </a:xfrm>
            <a:custGeom>
              <a:avLst/>
              <a:gdLst>
                <a:gd name="T0" fmla="*/ 201 w 335"/>
                <a:gd name="T1" fmla="*/ 203 h 356"/>
                <a:gd name="T2" fmla="*/ 201 w 335"/>
                <a:gd name="T3" fmla="*/ 275 h 356"/>
                <a:gd name="T4" fmla="*/ 125 w 335"/>
                <a:gd name="T5" fmla="*/ 301 h 356"/>
                <a:gd name="T6" fmla="*/ 81 w 335"/>
                <a:gd name="T7" fmla="*/ 265 h 356"/>
                <a:gd name="T8" fmla="*/ 201 w 335"/>
                <a:gd name="T9" fmla="*/ 203 h 356"/>
                <a:gd name="T10" fmla="*/ 278 w 335"/>
                <a:gd name="T11" fmla="*/ 272 h 356"/>
                <a:gd name="T12" fmla="*/ 278 w 335"/>
                <a:gd name="T13" fmla="*/ 117 h 356"/>
                <a:gd name="T14" fmla="*/ 151 w 335"/>
                <a:gd name="T15" fmla="*/ 0 h 356"/>
                <a:gd name="T16" fmla="*/ 25 w 335"/>
                <a:gd name="T17" fmla="*/ 18 h 356"/>
                <a:gd name="T18" fmla="*/ 19 w 335"/>
                <a:gd name="T19" fmla="*/ 29 h 356"/>
                <a:gd name="T20" fmla="*/ 34 w 335"/>
                <a:gd name="T21" fmla="*/ 76 h 356"/>
                <a:gd name="T22" fmla="*/ 132 w 335"/>
                <a:gd name="T23" fmla="*/ 57 h 356"/>
                <a:gd name="T24" fmla="*/ 201 w 335"/>
                <a:gd name="T25" fmla="*/ 151 h 356"/>
                <a:gd name="T26" fmla="*/ 164 w 335"/>
                <a:gd name="T27" fmla="*/ 155 h 356"/>
                <a:gd name="T28" fmla="*/ 0 w 335"/>
                <a:gd name="T29" fmla="*/ 273 h 356"/>
                <a:gd name="T30" fmla="*/ 98 w 335"/>
                <a:gd name="T31" fmla="*/ 356 h 356"/>
                <a:gd name="T32" fmla="*/ 209 w 335"/>
                <a:gd name="T33" fmla="*/ 317 h 356"/>
                <a:gd name="T34" fmla="*/ 270 w 335"/>
                <a:gd name="T35" fmla="*/ 356 h 356"/>
                <a:gd name="T36" fmla="*/ 319 w 335"/>
                <a:gd name="T37" fmla="*/ 304 h 356"/>
                <a:gd name="T38" fmla="*/ 278 w 335"/>
                <a:gd name="T39" fmla="*/ 272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35" h="356">
                  <a:moveTo>
                    <a:pt x="201" y="203"/>
                  </a:moveTo>
                  <a:lnTo>
                    <a:pt x="201" y="275"/>
                  </a:lnTo>
                  <a:cubicBezTo>
                    <a:pt x="178" y="291"/>
                    <a:pt x="153" y="301"/>
                    <a:pt x="125" y="301"/>
                  </a:cubicBezTo>
                  <a:cubicBezTo>
                    <a:pt x="101" y="301"/>
                    <a:pt x="81" y="288"/>
                    <a:pt x="81" y="265"/>
                  </a:cubicBezTo>
                  <a:cubicBezTo>
                    <a:pt x="81" y="229"/>
                    <a:pt x="112" y="209"/>
                    <a:pt x="201" y="203"/>
                  </a:cubicBezTo>
                  <a:close/>
                  <a:moveTo>
                    <a:pt x="278" y="272"/>
                  </a:moveTo>
                  <a:lnTo>
                    <a:pt x="278" y="117"/>
                  </a:lnTo>
                  <a:cubicBezTo>
                    <a:pt x="278" y="23"/>
                    <a:pt x="221" y="0"/>
                    <a:pt x="151" y="0"/>
                  </a:cubicBezTo>
                  <a:cubicBezTo>
                    <a:pt x="110" y="0"/>
                    <a:pt x="62" y="6"/>
                    <a:pt x="25" y="18"/>
                  </a:cubicBezTo>
                  <a:lnTo>
                    <a:pt x="19" y="29"/>
                  </a:lnTo>
                  <a:lnTo>
                    <a:pt x="34" y="76"/>
                  </a:lnTo>
                  <a:cubicBezTo>
                    <a:pt x="73" y="64"/>
                    <a:pt x="100" y="57"/>
                    <a:pt x="132" y="57"/>
                  </a:cubicBezTo>
                  <a:cubicBezTo>
                    <a:pt x="179" y="57"/>
                    <a:pt x="205" y="81"/>
                    <a:pt x="201" y="151"/>
                  </a:cubicBezTo>
                  <a:lnTo>
                    <a:pt x="164" y="155"/>
                  </a:lnTo>
                  <a:cubicBezTo>
                    <a:pt x="44" y="170"/>
                    <a:pt x="0" y="207"/>
                    <a:pt x="0" y="273"/>
                  </a:cubicBezTo>
                  <a:cubicBezTo>
                    <a:pt x="0" y="331"/>
                    <a:pt x="43" y="356"/>
                    <a:pt x="98" y="356"/>
                  </a:cubicBezTo>
                  <a:cubicBezTo>
                    <a:pt x="146" y="356"/>
                    <a:pt x="176" y="344"/>
                    <a:pt x="209" y="317"/>
                  </a:cubicBezTo>
                  <a:cubicBezTo>
                    <a:pt x="217" y="343"/>
                    <a:pt x="238" y="356"/>
                    <a:pt x="270" y="356"/>
                  </a:cubicBezTo>
                  <a:cubicBezTo>
                    <a:pt x="323" y="356"/>
                    <a:pt x="335" y="329"/>
                    <a:pt x="319" y="304"/>
                  </a:cubicBezTo>
                  <a:cubicBezTo>
                    <a:pt x="295" y="309"/>
                    <a:pt x="278" y="300"/>
                    <a:pt x="278" y="272"/>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1" name="Freeform 10">
              <a:extLst>
                <a:ext uri="{FF2B5EF4-FFF2-40B4-BE49-F238E27FC236}">
                  <a16:creationId xmlns:a16="http://schemas.microsoft.com/office/drawing/2014/main" id="{CF1275DD-1FB2-7B10-4352-F6353ADDFA33}"/>
                </a:ext>
              </a:extLst>
            </p:cNvPr>
            <p:cNvSpPr>
              <a:spLocks noEditPoints="1"/>
            </p:cNvSpPr>
            <p:nvPr userDrawn="1"/>
          </p:nvSpPr>
          <p:spPr bwMode="auto">
            <a:xfrm>
              <a:off x="3084" y="886"/>
              <a:ext cx="79" cy="123"/>
            </a:xfrm>
            <a:custGeom>
              <a:avLst/>
              <a:gdLst>
                <a:gd name="T0" fmla="*/ 284 w 347"/>
                <a:gd name="T1" fmla="*/ 56 h 536"/>
                <a:gd name="T2" fmla="*/ 340 w 347"/>
                <a:gd name="T3" fmla="*/ 56 h 536"/>
                <a:gd name="T4" fmla="*/ 347 w 347"/>
                <a:gd name="T5" fmla="*/ 10 h 536"/>
                <a:gd name="T6" fmla="*/ 340 w 347"/>
                <a:gd name="T7" fmla="*/ 0 h 536"/>
                <a:gd name="T8" fmla="*/ 231 w 347"/>
                <a:gd name="T9" fmla="*/ 12 h 536"/>
                <a:gd name="T10" fmla="*/ 160 w 347"/>
                <a:gd name="T11" fmla="*/ 2 h 536"/>
                <a:gd name="T12" fmla="*/ 19 w 347"/>
                <a:gd name="T13" fmla="*/ 117 h 536"/>
                <a:gd name="T14" fmla="*/ 60 w 347"/>
                <a:gd name="T15" fmla="*/ 207 h 536"/>
                <a:gd name="T16" fmla="*/ 65 w 347"/>
                <a:gd name="T17" fmla="*/ 345 h 536"/>
                <a:gd name="T18" fmla="*/ 0 w 347"/>
                <a:gd name="T19" fmla="*/ 447 h 536"/>
                <a:gd name="T20" fmla="*/ 146 w 347"/>
                <a:gd name="T21" fmla="*/ 536 h 536"/>
                <a:gd name="T22" fmla="*/ 337 w 347"/>
                <a:gd name="T23" fmla="*/ 390 h 536"/>
                <a:gd name="T24" fmla="*/ 198 w 347"/>
                <a:gd name="T25" fmla="*/ 292 h 536"/>
                <a:gd name="T26" fmla="*/ 124 w 347"/>
                <a:gd name="T27" fmla="*/ 292 h 536"/>
                <a:gd name="T28" fmla="*/ 107 w 347"/>
                <a:gd name="T29" fmla="*/ 226 h 536"/>
                <a:gd name="T30" fmla="*/ 160 w 347"/>
                <a:gd name="T31" fmla="*/ 231 h 536"/>
                <a:gd name="T32" fmla="*/ 300 w 347"/>
                <a:gd name="T33" fmla="*/ 117 h 536"/>
                <a:gd name="T34" fmla="*/ 284 w 347"/>
                <a:gd name="T35" fmla="*/ 56 h 536"/>
                <a:gd name="T36" fmla="*/ 160 w 347"/>
                <a:gd name="T37" fmla="*/ 186 h 536"/>
                <a:gd name="T38" fmla="*/ 92 w 347"/>
                <a:gd name="T39" fmla="*/ 117 h 536"/>
                <a:gd name="T40" fmla="*/ 159 w 347"/>
                <a:gd name="T41" fmla="*/ 48 h 536"/>
                <a:gd name="T42" fmla="*/ 228 w 347"/>
                <a:gd name="T43" fmla="*/ 117 h 536"/>
                <a:gd name="T44" fmla="*/ 160 w 347"/>
                <a:gd name="T45" fmla="*/ 186 h 536"/>
                <a:gd name="T46" fmla="*/ 121 w 347"/>
                <a:gd name="T47" fmla="*/ 355 h 536"/>
                <a:gd name="T48" fmla="*/ 192 w 347"/>
                <a:gd name="T49" fmla="*/ 355 h 536"/>
                <a:gd name="T50" fmla="*/ 260 w 347"/>
                <a:gd name="T51" fmla="*/ 403 h 536"/>
                <a:gd name="T52" fmla="*/ 152 w 347"/>
                <a:gd name="T53" fmla="*/ 483 h 536"/>
                <a:gd name="T54" fmla="*/ 78 w 347"/>
                <a:gd name="T55" fmla="*/ 427 h 536"/>
                <a:gd name="T56" fmla="*/ 121 w 347"/>
                <a:gd name="T57" fmla="*/ 355 h 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47" h="536">
                  <a:moveTo>
                    <a:pt x="284" y="56"/>
                  </a:moveTo>
                  <a:lnTo>
                    <a:pt x="340" y="56"/>
                  </a:lnTo>
                  <a:lnTo>
                    <a:pt x="347" y="10"/>
                  </a:lnTo>
                  <a:lnTo>
                    <a:pt x="340" y="0"/>
                  </a:lnTo>
                  <a:lnTo>
                    <a:pt x="231" y="12"/>
                  </a:lnTo>
                  <a:cubicBezTo>
                    <a:pt x="209" y="5"/>
                    <a:pt x="187" y="2"/>
                    <a:pt x="160" y="2"/>
                  </a:cubicBezTo>
                  <a:cubicBezTo>
                    <a:pt x="76" y="2"/>
                    <a:pt x="19" y="44"/>
                    <a:pt x="19" y="117"/>
                  </a:cubicBezTo>
                  <a:cubicBezTo>
                    <a:pt x="19" y="160"/>
                    <a:pt x="34" y="189"/>
                    <a:pt x="60" y="207"/>
                  </a:cubicBezTo>
                  <a:cubicBezTo>
                    <a:pt x="15" y="264"/>
                    <a:pt x="27" y="326"/>
                    <a:pt x="65" y="345"/>
                  </a:cubicBezTo>
                  <a:cubicBezTo>
                    <a:pt x="17" y="376"/>
                    <a:pt x="0" y="411"/>
                    <a:pt x="0" y="447"/>
                  </a:cubicBezTo>
                  <a:cubicBezTo>
                    <a:pt x="0" y="491"/>
                    <a:pt x="36" y="536"/>
                    <a:pt x="146" y="536"/>
                  </a:cubicBezTo>
                  <a:cubicBezTo>
                    <a:pt x="263" y="536"/>
                    <a:pt x="337" y="474"/>
                    <a:pt x="337" y="390"/>
                  </a:cubicBezTo>
                  <a:cubicBezTo>
                    <a:pt x="337" y="328"/>
                    <a:pt x="296" y="292"/>
                    <a:pt x="198" y="292"/>
                  </a:cubicBezTo>
                  <a:lnTo>
                    <a:pt x="124" y="292"/>
                  </a:lnTo>
                  <a:cubicBezTo>
                    <a:pt x="92" y="292"/>
                    <a:pt x="86" y="254"/>
                    <a:pt x="107" y="226"/>
                  </a:cubicBezTo>
                  <a:cubicBezTo>
                    <a:pt x="121" y="230"/>
                    <a:pt x="143" y="231"/>
                    <a:pt x="160" y="231"/>
                  </a:cubicBezTo>
                  <a:cubicBezTo>
                    <a:pt x="243" y="231"/>
                    <a:pt x="300" y="188"/>
                    <a:pt x="300" y="117"/>
                  </a:cubicBezTo>
                  <a:cubicBezTo>
                    <a:pt x="300" y="92"/>
                    <a:pt x="293" y="71"/>
                    <a:pt x="284" y="56"/>
                  </a:cubicBezTo>
                  <a:close/>
                  <a:moveTo>
                    <a:pt x="160" y="186"/>
                  </a:moveTo>
                  <a:cubicBezTo>
                    <a:pt x="121" y="186"/>
                    <a:pt x="92" y="158"/>
                    <a:pt x="92" y="117"/>
                  </a:cubicBezTo>
                  <a:cubicBezTo>
                    <a:pt x="92" y="66"/>
                    <a:pt x="122" y="48"/>
                    <a:pt x="159" y="48"/>
                  </a:cubicBezTo>
                  <a:cubicBezTo>
                    <a:pt x="198" y="48"/>
                    <a:pt x="228" y="76"/>
                    <a:pt x="228" y="117"/>
                  </a:cubicBezTo>
                  <a:cubicBezTo>
                    <a:pt x="228" y="168"/>
                    <a:pt x="197" y="186"/>
                    <a:pt x="160" y="186"/>
                  </a:cubicBezTo>
                  <a:close/>
                  <a:moveTo>
                    <a:pt x="121" y="355"/>
                  </a:moveTo>
                  <a:lnTo>
                    <a:pt x="192" y="355"/>
                  </a:lnTo>
                  <a:cubicBezTo>
                    <a:pt x="240" y="355"/>
                    <a:pt x="260" y="376"/>
                    <a:pt x="260" y="403"/>
                  </a:cubicBezTo>
                  <a:cubicBezTo>
                    <a:pt x="260" y="447"/>
                    <a:pt x="222" y="483"/>
                    <a:pt x="152" y="483"/>
                  </a:cubicBezTo>
                  <a:cubicBezTo>
                    <a:pt x="100" y="483"/>
                    <a:pt x="78" y="457"/>
                    <a:pt x="78" y="427"/>
                  </a:cubicBezTo>
                  <a:cubicBezTo>
                    <a:pt x="78" y="405"/>
                    <a:pt x="91" y="377"/>
                    <a:pt x="121" y="355"/>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2" name="Freeform 11">
              <a:extLst>
                <a:ext uri="{FF2B5EF4-FFF2-40B4-BE49-F238E27FC236}">
                  <a16:creationId xmlns:a16="http://schemas.microsoft.com/office/drawing/2014/main" id="{D60363BF-172D-A3DC-26AD-C19AA4024550}"/>
                </a:ext>
              </a:extLst>
            </p:cNvPr>
            <p:cNvSpPr>
              <a:spLocks noEditPoints="1"/>
            </p:cNvSpPr>
            <p:nvPr userDrawn="1"/>
          </p:nvSpPr>
          <p:spPr bwMode="auto">
            <a:xfrm>
              <a:off x="3170" y="886"/>
              <a:ext cx="80" cy="82"/>
            </a:xfrm>
            <a:custGeom>
              <a:avLst/>
              <a:gdLst>
                <a:gd name="T0" fmla="*/ 176 w 351"/>
                <a:gd name="T1" fmla="*/ 356 h 356"/>
                <a:gd name="T2" fmla="*/ 351 w 351"/>
                <a:gd name="T3" fmla="*/ 178 h 356"/>
                <a:gd name="T4" fmla="*/ 176 w 351"/>
                <a:gd name="T5" fmla="*/ 0 h 356"/>
                <a:gd name="T6" fmla="*/ 0 w 351"/>
                <a:gd name="T7" fmla="*/ 178 h 356"/>
                <a:gd name="T8" fmla="*/ 176 w 351"/>
                <a:gd name="T9" fmla="*/ 356 h 356"/>
                <a:gd name="T10" fmla="*/ 176 w 351"/>
                <a:gd name="T11" fmla="*/ 302 h 356"/>
                <a:gd name="T12" fmla="*/ 81 w 351"/>
                <a:gd name="T13" fmla="*/ 178 h 356"/>
                <a:gd name="T14" fmla="*/ 175 w 351"/>
                <a:gd name="T15" fmla="*/ 54 h 356"/>
                <a:gd name="T16" fmla="*/ 271 w 351"/>
                <a:gd name="T17" fmla="*/ 178 h 356"/>
                <a:gd name="T18" fmla="*/ 176 w 351"/>
                <a:gd name="T19" fmla="*/ 302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51" h="356">
                  <a:moveTo>
                    <a:pt x="176" y="356"/>
                  </a:moveTo>
                  <a:cubicBezTo>
                    <a:pt x="280" y="356"/>
                    <a:pt x="351" y="290"/>
                    <a:pt x="351" y="178"/>
                  </a:cubicBezTo>
                  <a:cubicBezTo>
                    <a:pt x="351" y="46"/>
                    <a:pt x="278" y="0"/>
                    <a:pt x="176" y="0"/>
                  </a:cubicBezTo>
                  <a:cubicBezTo>
                    <a:pt x="72" y="0"/>
                    <a:pt x="0" y="66"/>
                    <a:pt x="0" y="178"/>
                  </a:cubicBezTo>
                  <a:cubicBezTo>
                    <a:pt x="0" y="310"/>
                    <a:pt x="73" y="356"/>
                    <a:pt x="176" y="356"/>
                  </a:cubicBezTo>
                  <a:close/>
                  <a:moveTo>
                    <a:pt x="176" y="302"/>
                  </a:moveTo>
                  <a:cubicBezTo>
                    <a:pt x="122" y="302"/>
                    <a:pt x="81" y="251"/>
                    <a:pt x="81" y="178"/>
                  </a:cubicBezTo>
                  <a:cubicBezTo>
                    <a:pt x="81" y="86"/>
                    <a:pt x="122" y="54"/>
                    <a:pt x="175" y="54"/>
                  </a:cubicBezTo>
                  <a:cubicBezTo>
                    <a:pt x="229" y="54"/>
                    <a:pt x="271" y="105"/>
                    <a:pt x="271" y="178"/>
                  </a:cubicBezTo>
                  <a:cubicBezTo>
                    <a:pt x="271" y="270"/>
                    <a:pt x="229" y="302"/>
                    <a:pt x="176" y="302"/>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3" name="Freeform 12">
              <a:extLst>
                <a:ext uri="{FF2B5EF4-FFF2-40B4-BE49-F238E27FC236}">
                  <a16:creationId xmlns:a16="http://schemas.microsoft.com/office/drawing/2014/main" id="{366DC963-352D-B5DB-024D-F4EE9ECEB798}"/>
                </a:ext>
              </a:extLst>
            </p:cNvPr>
            <p:cNvSpPr>
              <a:spLocks noEditPoints="1"/>
            </p:cNvSpPr>
            <p:nvPr userDrawn="1"/>
          </p:nvSpPr>
          <p:spPr bwMode="auto">
            <a:xfrm>
              <a:off x="3263" y="886"/>
              <a:ext cx="79" cy="123"/>
            </a:xfrm>
            <a:custGeom>
              <a:avLst/>
              <a:gdLst>
                <a:gd name="T0" fmla="*/ 283 w 347"/>
                <a:gd name="T1" fmla="*/ 56 h 536"/>
                <a:gd name="T2" fmla="*/ 339 w 347"/>
                <a:gd name="T3" fmla="*/ 56 h 536"/>
                <a:gd name="T4" fmla="*/ 347 w 347"/>
                <a:gd name="T5" fmla="*/ 10 h 536"/>
                <a:gd name="T6" fmla="*/ 339 w 347"/>
                <a:gd name="T7" fmla="*/ 0 h 536"/>
                <a:gd name="T8" fmla="*/ 230 w 347"/>
                <a:gd name="T9" fmla="*/ 12 h 536"/>
                <a:gd name="T10" fmla="*/ 159 w 347"/>
                <a:gd name="T11" fmla="*/ 2 h 536"/>
                <a:gd name="T12" fmla="*/ 18 w 347"/>
                <a:gd name="T13" fmla="*/ 117 h 536"/>
                <a:gd name="T14" fmla="*/ 60 w 347"/>
                <a:gd name="T15" fmla="*/ 207 h 536"/>
                <a:gd name="T16" fmla="*/ 64 w 347"/>
                <a:gd name="T17" fmla="*/ 345 h 536"/>
                <a:gd name="T18" fmla="*/ 0 w 347"/>
                <a:gd name="T19" fmla="*/ 447 h 536"/>
                <a:gd name="T20" fmla="*/ 145 w 347"/>
                <a:gd name="T21" fmla="*/ 536 h 536"/>
                <a:gd name="T22" fmla="*/ 337 w 347"/>
                <a:gd name="T23" fmla="*/ 390 h 536"/>
                <a:gd name="T24" fmla="*/ 198 w 347"/>
                <a:gd name="T25" fmla="*/ 292 h 536"/>
                <a:gd name="T26" fmla="*/ 123 w 347"/>
                <a:gd name="T27" fmla="*/ 292 h 536"/>
                <a:gd name="T28" fmla="*/ 106 w 347"/>
                <a:gd name="T29" fmla="*/ 226 h 536"/>
                <a:gd name="T30" fmla="*/ 159 w 347"/>
                <a:gd name="T31" fmla="*/ 231 h 536"/>
                <a:gd name="T32" fmla="*/ 300 w 347"/>
                <a:gd name="T33" fmla="*/ 117 h 536"/>
                <a:gd name="T34" fmla="*/ 283 w 347"/>
                <a:gd name="T35" fmla="*/ 56 h 536"/>
                <a:gd name="T36" fmla="*/ 159 w 347"/>
                <a:gd name="T37" fmla="*/ 186 h 536"/>
                <a:gd name="T38" fmla="*/ 91 w 347"/>
                <a:gd name="T39" fmla="*/ 117 h 536"/>
                <a:gd name="T40" fmla="*/ 159 w 347"/>
                <a:gd name="T41" fmla="*/ 48 h 536"/>
                <a:gd name="T42" fmla="*/ 227 w 347"/>
                <a:gd name="T43" fmla="*/ 117 h 536"/>
                <a:gd name="T44" fmla="*/ 159 w 347"/>
                <a:gd name="T45" fmla="*/ 186 h 536"/>
                <a:gd name="T46" fmla="*/ 120 w 347"/>
                <a:gd name="T47" fmla="*/ 355 h 536"/>
                <a:gd name="T48" fmla="*/ 191 w 347"/>
                <a:gd name="T49" fmla="*/ 355 h 536"/>
                <a:gd name="T50" fmla="*/ 260 w 347"/>
                <a:gd name="T51" fmla="*/ 403 h 536"/>
                <a:gd name="T52" fmla="*/ 152 w 347"/>
                <a:gd name="T53" fmla="*/ 483 h 536"/>
                <a:gd name="T54" fmla="*/ 77 w 347"/>
                <a:gd name="T55" fmla="*/ 427 h 536"/>
                <a:gd name="T56" fmla="*/ 120 w 347"/>
                <a:gd name="T57" fmla="*/ 355 h 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47" h="536">
                  <a:moveTo>
                    <a:pt x="283" y="56"/>
                  </a:moveTo>
                  <a:lnTo>
                    <a:pt x="339" y="56"/>
                  </a:lnTo>
                  <a:lnTo>
                    <a:pt x="347" y="10"/>
                  </a:lnTo>
                  <a:lnTo>
                    <a:pt x="339" y="0"/>
                  </a:lnTo>
                  <a:lnTo>
                    <a:pt x="230" y="12"/>
                  </a:lnTo>
                  <a:cubicBezTo>
                    <a:pt x="208" y="5"/>
                    <a:pt x="186" y="2"/>
                    <a:pt x="159" y="2"/>
                  </a:cubicBezTo>
                  <a:cubicBezTo>
                    <a:pt x="76" y="2"/>
                    <a:pt x="18" y="44"/>
                    <a:pt x="18" y="117"/>
                  </a:cubicBezTo>
                  <a:cubicBezTo>
                    <a:pt x="18" y="160"/>
                    <a:pt x="33" y="189"/>
                    <a:pt x="60" y="207"/>
                  </a:cubicBezTo>
                  <a:cubicBezTo>
                    <a:pt x="14" y="264"/>
                    <a:pt x="26" y="326"/>
                    <a:pt x="64" y="345"/>
                  </a:cubicBezTo>
                  <a:cubicBezTo>
                    <a:pt x="17" y="376"/>
                    <a:pt x="0" y="411"/>
                    <a:pt x="0" y="447"/>
                  </a:cubicBezTo>
                  <a:cubicBezTo>
                    <a:pt x="0" y="491"/>
                    <a:pt x="35" y="536"/>
                    <a:pt x="145" y="536"/>
                  </a:cubicBezTo>
                  <a:cubicBezTo>
                    <a:pt x="263" y="536"/>
                    <a:pt x="337" y="474"/>
                    <a:pt x="337" y="390"/>
                  </a:cubicBezTo>
                  <a:cubicBezTo>
                    <a:pt x="337" y="328"/>
                    <a:pt x="296" y="292"/>
                    <a:pt x="198" y="292"/>
                  </a:cubicBezTo>
                  <a:lnTo>
                    <a:pt x="123" y="292"/>
                  </a:lnTo>
                  <a:cubicBezTo>
                    <a:pt x="92" y="292"/>
                    <a:pt x="86" y="254"/>
                    <a:pt x="106" y="226"/>
                  </a:cubicBezTo>
                  <a:cubicBezTo>
                    <a:pt x="121" y="230"/>
                    <a:pt x="143" y="231"/>
                    <a:pt x="159" y="231"/>
                  </a:cubicBezTo>
                  <a:cubicBezTo>
                    <a:pt x="243" y="231"/>
                    <a:pt x="300" y="188"/>
                    <a:pt x="300" y="117"/>
                  </a:cubicBezTo>
                  <a:cubicBezTo>
                    <a:pt x="300" y="92"/>
                    <a:pt x="293" y="71"/>
                    <a:pt x="283" y="56"/>
                  </a:cubicBezTo>
                  <a:close/>
                  <a:moveTo>
                    <a:pt x="159" y="186"/>
                  </a:moveTo>
                  <a:cubicBezTo>
                    <a:pt x="121" y="186"/>
                    <a:pt x="91" y="158"/>
                    <a:pt x="91" y="117"/>
                  </a:cubicBezTo>
                  <a:cubicBezTo>
                    <a:pt x="91" y="66"/>
                    <a:pt x="122" y="48"/>
                    <a:pt x="159" y="48"/>
                  </a:cubicBezTo>
                  <a:cubicBezTo>
                    <a:pt x="198" y="48"/>
                    <a:pt x="227" y="76"/>
                    <a:pt x="227" y="117"/>
                  </a:cubicBezTo>
                  <a:cubicBezTo>
                    <a:pt x="227" y="168"/>
                    <a:pt x="197" y="186"/>
                    <a:pt x="159" y="186"/>
                  </a:cubicBezTo>
                  <a:close/>
                  <a:moveTo>
                    <a:pt x="120" y="355"/>
                  </a:moveTo>
                  <a:lnTo>
                    <a:pt x="191" y="355"/>
                  </a:lnTo>
                  <a:cubicBezTo>
                    <a:pt x="239" y="355"/>
                    <a:pt x="260" y="376"/>
                    <a:pt x="260" y="403"/>
                  </a:cubicBezTo>
                  <a:cubicBezTo>
                    <a:pt x="260" y="447"/>
                    <a:pt x="222" y="483"/>
                    <a:pt x="152" y="483"/>
                  </a:cubicBezTo>
                  <a:cubicBezTo>
                    <a:pt x="100" y="483"/>
                    <a:pt x="77" y="457"/>
                    <a:pt x="77" y="427"/>
                  </a:cubicBezTo>
                  <a:cubicBezTo>
                    <a:pt x="77" y="405"/>
                    <a:pt x="91" y="377"/>
                    <a:pt x="120" y="355"/>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4" name="Freeform 13">
              <a:extLst>
                <a:ext uri="{FF2B5EF4-FFF2-40B4-BE49-F238E27FC236}">
                  <a16:creationId xmlns:a16="http://schemas.microsoft.com/office/drawing/2014/main" id="{18564481-023A-6DB7-7A76-6131E3F1780F}"/>
                </a:ext>
              </a:extLst>
            </p:cNvPr>
            <p:cNvSpPr>
              <a:spLocks noEditPoints="1"/>
            </p:cNvSpPr>
            <p:nvPr userDrawn="1"/>
          </p:nvSpPr>
          <p:spPr bwMode="auto">
            <a:xfrm>
              <a:off x="3353" y="850"/>
              <a:ext cx="23" cy="116"/>
            </a:xfrm>
            <a:custGeom>
              <a:avLst/>
              <a:gdLst>
                <a:gd name="T0" fmla="*/ 79 w 100"/>
                <a:gd name="T1" fmla="*/ 159 h 505"/>
                <a:gd name="T2" fmla="*/ 11 w 100"/>
                <a:gd name="T3" fmla="*/ 172 h 505"/>
                <a:gd name="T4" fmla="*/ 11 w 100"/>
                <a:gd name="T5" fmla="*/ 505 h 505"/>
                <a:gd name="T6" fmla="*/ 89 w 100"/>
                <a:gd name="T7" fmla="*/ 505 h 505"/>
                <a:gd name="T8" fmla="*/ 89 w 100"/>
                <a:gd name="T9" fmla="*/ 167 h 505"/>
                <a:gd name="T10" fmla="*/ 79 w 100"/>
                <a:gd name="T11" fmla="*/ 159 h 505"/>
                <a:gd name="T12" fmla="*/ 51 w 100"/>
                <a:gd name="T13" fmla="*/ 0 h 505"/>
                <a:gd name="T14" fmla="*/ 0 w 100"/>
                <a:gd name="T15" fmla="*/ 50 h 505"/>
                <a:gd name="T16" fmla="*/ 48 w 100"/>
                <a:gd name="T17" fmla="*/ 94 h 505"/>
                <a:gd name="T18" fmla="*/ 100 w 100"/>
                <a:gd name="T19" fmla="*/ 43 h 505"/>
                <a:gd name="T20" fmla="*/ 51 w 100"/>
                <a:gd name="T21" fmla="*/ 0 h 5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0" h="505">
                  <a:moveTo>
                    <a:pt x="79" y="159"/>
                  </a:moveTo>
                  <a:lnTo>
                    <a:pt x="11" y="172"/>
                  </a:lnTo>
                  <a:lnTo>
                    <a:pt x="11" y="505"/>
                  </a:lnTo>
                  <a:lnTo>
                    <a:pt x="89" y="505"/>
                  </a:lnTo>
                  <a:lnTo>
                    <a:pt x="89" y="167"/>
                  </a:lnTo>
                  <a:lnTo>
                    <a:pt x="79" y="159"/>
                  </a:lnTo>
                  <a:close/>
                  <a:moveTo>
                    <a:pt x="51" y="0"/>
                  </a:moveTo>
                  <a:cubicBezTo>
                    <a:pt x="23" y="0"/>
                    <a:pt x="0" y="21"/>
                    <a:pt x="0" y="50"/>
                  </a:cubicBezTo>
                  <a:cubicBezTo>
                    <a:pt x="0" y="73"/>
                    <a:pt x="19" y="94"/>
                    <a:pt x="48" y="94"/>
                  </a:cubicBezTo>
                  <a:cubicBezTo>
                    <a:pt x="80" y="94"/>
                    <a:pt x="100" y="68"/>
                    <a:pt x="100" y="43"/>
                  </a:cubicBezTo>
                  <a:cubicBezTo>
                    <a:pt x="100" y="18"/>
                    <a:pt x="84" y="0"/>
                    <a:pt x="51" y="0"/>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5" name="Freeform 14">
              <a:extLst>
                <a:ext uri="{FF2B5EF4-FFF2-40B4-BE49-F238E27FC236}">
                  <a16:creationId xmlns:a16="http://schemas.microsoft.com/office/drawing/2014/main" id="{8E784FC4-739C-17F5-4745-882BDA8228C4}"/>
                </a:ext>
              </a:extLst>
            </p:cNvPr>
            <p:cNvSpPr>
              <a:spLocks/>
            </p:cNvSpPr>
            <p:nvPr userDrawn="1"/>
          </p:nvSpPr>
          <p:spPr bwMode="auto">
            <a:xfrm>
              <a:off x="3395" y="886"/>
              <a:ext cx="63" cy="82"/>
            </a:xfrm>
            <a:custGeom>
              <a:avLst/>
              <a:gdLst>
                <a:gd name="T0" fmla="*/ 83 w 278"/>
                <a:gd name="T1" fmla="*/ 180 h 356"/>
                <a:gd name="T2" fmla="*/ 182 w 278"/>
                <a:gd name="T3" fmla="*/ 66 h 356"/>
                <a:gd name="T4" fmla="*/ 249 w 278"/>
                <a:gd name="T5" fmla="*/ 76 h 356"/>
                <a:gd name="T6" fmla="*/ 271 w 278"/>
                <a:gd name="T7" fmla="*/ 22 h 356"/>
                <a:gd name="T8" fmla="*/ 266 w 278"/>
                <a:gd name="T9" fmla="*/ 11 h 356"/>
                <a:gd name="T10" fmla="*/ 178 w 278"/>
                <a:gd name="T11" fmla="*/ 0 h 356"/>
                <a:gd name="T12" fmla="*/ 0 w 278"/>
                <a:gd name="T13" fmla="*/ 183 h 356"/>
                <a:gd name="T14" fmla="*/ 158 w 278"/>
                <a:gd name="T15" fmla="*/ 356 h 356"/>
                <a:gd name="T16" fmla="*/ 274 w 278"/>
                <a:gd name="T17" fmla="*/ 336 h 356"/>
                <a:gd name="T18" fmla="*/ 278 w 278"/>
                <a:gd name="T19" fmla="*/ 323 h 356"/>
                <a:gd name="T20" fmla="*/ 261 w 278"/>
                <a:gd name="T21" fmla="*/ 275 h 356"/>
                <a:gd name="T22" fmla="*/ 174 w 278"/>
                <a:gd name="T23" fmla="*/ 292 h 356"/>
                <a:gd name="T24" fmla="*/ 83 w 278"/>
                <a:gd name="T25" fmla="*/ 180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8" h="356">
                  <a:moveTo>
                    <a:pt x="83" y="180"/>
                  </a:moveTo>
                  <a:cubicBezTo>
                    <a:pt x="83" y="115"/>
                    <a:pt x="108" y="66"/>
                    <a:pt x="182" y="66"/>
                  </a:cubicBezTo>
                  <a:cubicBezTo>
                    <a:pt x="201" y="66"/>
                    <a:pt x="228" y="69"/>
                    <a:pt x="249" y="76"/>
                  </a:cubicBezTo>
                  <a:lnTo>
                    <a:pt x="271" y="22"/>
                  </a:lnTo>
                  <a:lnTo>
                    <a:pt x="266" y="11"/>
                  </a:lnTo>
                  <a:cubicBezTo>
                    <a:pt x="234" y="3"/>
                    <a:pt x="211" y="0"/>
                    <a:pt x="178" y="0"/>
                  </a:cubicBezTo>
                  <a:cubicBezTo>
                    <a:pt x="74" y="0"/>
                    <a:pt x="0" y="69"/>
                    <a:pt x="0" y="183"/>
                  </a:cubicBezTo>
                  <a:cubicBezTo>
                    <a:pt x="0" y="310"/>
                    <a:pt x="68" y="356"/>
                    <a:pt x="158" y="356"/>
                  </a:cubicBezTo>
                  <a:cubicBezTo>
                    <a:pt x="202" y="356"/>
                    <a:pt x="233" y="351"/>
                    <a:pt x="274" y="336"/>
                  </a:cubicBezTo>
                  <a:lnTo>
                    <a:pt x="278" y="323"/>
                  </a:lnTo>
                  <a:lnTo>
                    <a:pt x="261" y="275"/>
                  </a:lnTo>
                  <a:cubicBezTo>
                    <a:pt x="226" y="287"/>
                    <a:pt x="202" y="292"/>
                    <a:pt x="174" y="292"/>
                  </a:cubicBezTo>
                  <a:cubicBezTo>
                    <a:pt x="116" y="292"/>
                    <a:pt x="83" y="251"/>
                    <a:pt x="83" y="180"/>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6" name="Freeform 15">
              <a:extLst>
                <a:ext uri="{FF2B5EF4-FFF2-40B4-BE49-F238E27FC236}">
                  <a16:creationId xmlns:a16="http://schemas.microsoft.com/office/drawing/2014/main" id="{420F94B2-4922-815C-99A6-828A9122D859}"/>
                </a:ext>
              </a:extLst>
            </p:cNvPr>
            <p:cNvSpPr>
              <a:spLocks/>
            </p:cNvSpPr>
            <p:nvPr userDrawn="1"/>
          </p:nvSpPr>
          <p:spPr bwMode="auto">
            <a:xfrm>
              <a:off x="3475" y="841"/>
              <a:ext cx="74" cy="125"/>
            </a:xfrm>
            <a:custGeom>
              <a:avLst/>
              <a:gdLst>
                <a:gd name="T0" fmla="*/ 220 w 330"/>
                <a:gd name="T1" fmla="*/ 208 h 544"/>
                <a:gd name="T2" fmla="*/ 77 w 330"/>
                <a:gd name="T3" fmla="*/ 364 h 544"/>
                <a:gd name="T4" fmla="*/ 77 w 330"/>
                <a:gd name="T5" fmla="*/ 8 h 544"/>
                <a:gd name="T6" fmla="*/ 67 w 330"/>
                <a:gd name="T7" fmla="*/ 0 h 544"/>
                <a:gd name="T8" fmla="*/ 0 w 330"/>
                <a:gd name="T9" fmla="*/ 13 h 544"/>
                <a:gd name="T10" fmla="*/ 0 w 330"/>
                <a:gd name="T11" fmla="*/ 544 h 544"/>
                <a:gd name="T12" fmla="*/ 77 w 330"/>
                <a:gd name="T13" fmla="*/ 544 h 544"/>
                <a:gd name="T14" fmla="*/ 77 w 330"/>
                <a:gd name="T15" fmla="*/ 364 h 544"/>
                <a:gd name="T16" fmla="*/ 235 w 330"/>
                <a:gd name="T17" fmla="*/ 544 h 544"/>
                <a:gd name="T18" fmla="*/ 325 w 330"/>
                <a:gd name="T19" fmla="*/ 544 h 544"/>
                <a:gd name="T20" fmla="*/ 330 w 330"/>
                <a:gd name="T21" fmla="*/ 534 h 544"/>
                <a:gd name="T22" fmla="*/ 164 w 330"/>
                <a:gd name="T23" fmla="*/ 363 h 544"/>
                <a:gd name="T24" fmla="*/ 165 w 330"/>
                <a:gd name="T25" fmla="*/ 357 h 544"/>
                <a:gd name="T26" fmla="*/ 305 w 330"/>
                <a:gd name="T27" fmla="*/ 219 h 544"/>
                <a:gd name="T28" fmla="*/ 301 w 330"/>
                <a:gd name="T29" fmla="*/ 208 h 544"/>
                <a:gd name="T30" fmla="*/ 220 w 330"/>
                <a:gd name="T31" fmla="*/ 208 h 5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30" h="544">
                  <a:moveTo>
                    <a:pt x="220" y="208"/>
                  </a:moveTo>
                  <a:lnTo>
                    <a:pt x="77" y="364"/>
                  </a:lnTo>
                  <a:lnTo>
                    <a:pt x="77" y="8"/>
                  </a:lnTo>
                  <a:lnTo>
                    <a:pt x="67" y="0"/>
                  </a:lnTo>
                  <a:lnTo>
                    <a:pt x="0" y="13"/>
                  </a:lnTo>
                  <a:lnTo>
                    <a:pt x="0" y="544"/>
                  </a:lnTo>
                  <a:lnTo>
                    <a:pt x="77" y="544"/>
                  </a:lnTo>
                  <a:lnTo>
                    <a:pt x="77" y="364"/>
                  </a:lnTo>
                  <a:lnTo>
                    <a:pt x="235" y="544"/>
                  </a:lnTo>
                  <a:lnTo>
                    <a:pt x="325" y="544"/>
                  </a:lnTo>
                  <a:lnTo>
                    <a:pt x="330" y="534"/>
                  </a:lnTo>
                  <a:lnTo>
                    <a:pt x="164" y="363"/>
                  </a:lnTo>
                  <a:lnTo>
                    <a:pt x="165" y="357"/>
                  </a:lnTo>
                  <a:lnTo>
                    <a:pt x="305" y="219"/>
                  </a:lnTo>
                  <a:lnTo>
                    <a:pt x="301" y="208"/>
                  </a:lnTo>
                  <a:lnTo>
                    <a:pt x="220" y="208"/>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7" name="Freeform 16">
              <a:extLst>
                <a:ext uri="{FF2B5EF4-FFF2-40B4-BE49-F238E27FC236}">
                  <a16:creationId xmlns:a16="http://schemas.microsoft.com/office/drawing/2014/main" id="{B1882396-C135-788A-0B83-B543FD7C2E55}"/>
                </a:ext>
              </a:extLst>
            </p:cNvPr>
            <p:cNvSpPr>
              <a:spLocks noEditPoints="1"/>
            </p:cNvSpPr>
            <p:nvPr userDrawn="1"/>
          </p:nvSpPr>
          <p:spPr bwMode="auto">
            <a:xfrm>
              <a:off x="3555" y="844"/>
              <a:ext cx="76" cy="124"/>
            </a:xfrm>
            <a:custGeom>
              <a:avLst/>
              <a:gdLst>
                <a:gd name="T0" fmla="*/ 201 w 335"/>
                <a:gd name="T1" fmla="*/ 388 h 541"/>
                <a:gd name="T2" fmla="*/ 201 w 335"/>
                <a:gd name="T3" fmla="*/ 460 h 541"/>
                <a:gd name="T4" fmla="*/ 126 w 335"/>
                <a:gd name="T5" fmla="*/ 486 h 541"/>
                <a:gd name="T6" fmla="*/ 81 w 335"/>
                <a:gd name="T7" fmla="*/ 450 h 541"/>
                <a:gd name="T8" fmla="*/ 201 w 335"/>
                <a:gd name="T9" fmla="*/ 388 h 541"/>
                <a:gd name="T10" fmla="*/ 279 w 335"/>
                <a:gd name="T11" fmla="*/ 457 h 541"/>
                <a:gd name="T12" fmla="*/ 279 w 335"/>
                <a:gd name="T13" fmla="*/ 302 h 541"/>
                <a:gd name="T14" fmla="*/ 152 w 335"/>
                <a:gd name="T15" fmla="*/ 185 h 541"/>
                <a:gd name="T16" fmla="*/ 26 w 335"/>
                <a:gd name="T17" fmla="*/ 203 h 541"/>
                <a:gd name="T18" fmla="*/ 19 w 335"/>
                <a:gd name="T19" fmla="*/ 214 h 541"/>
                <a:gd name="T20" fmla="*/ 34 w 335"/>
                <a:gd name="T21" fmla="*/ 261 h 541"/>
                <a:gd name="T22" fmla="*/ 132 w 335"/>
                <a:gd name="T23" fmla="*/ 242 h 541"/>
                <a:gd name="T24" fmla="*/ 201 w 335"/>
                <a:gd name="T25" fmla="*/ 336 h 541"/>
                <a:gd name="T26" fmla="*/ 165 w 335"/>
                <a:gd name="T27" fmla="*/ 340 h 541"/>
                <a:gd name="T28" fmla="*/ 0 w 335"/>
                <a:gd name="T29" fmla="*/ 458 h 541"/>
                <a:gd name="T30" fmla="*/ 99 w 335"/>
                <a:gd name="T31" fmla="*/ 541 h 541"/>
                <a:gd name="T32" fmla="*/ 210 w 335"/>
                <a:gd name="T33" fmla="*/ 502 h 541"/>
                <a:gd name="T34" fmla="*/ 271 w 335"/>
                <a:gd name="T35" fmla="*/ 541 h 541"/>
                <a:gd name="T36" fmla="*/ 319 w 335"/>
                <a:gd name="T37" fmla="*/ 489 h 541"/>
                <a:gd name="T38" fmla="*/ 279 w 335"/>
                <a:gd name="T39" fmla="*/ 457 h 541"/>
                <a:gd name="T40" fmla="*/ 109 w 335"/>
                <a:gd name="T41" fmla="*/ 137 h 541"/>
                <a:gd name="T42" fmla="*/ 156 w 335"/>
                <a:gd name="T43" fmla="*/ 137 h 541"/>
                <a:gd name="T44" fmla="*/ 261 w 335"/>
                <a:gd name="T45" fmla="*/ 11 h 541"/>
                <a:gd name="T46" fmla="*/ 256 w 335"/>
                <a:gd name="T47" fmla="*/ 0 h 541"/>
                <a:gd name="T48" fmla="*/ 185 w 335"/>
                <a:gd name="T49" fmla="*/ 0 h 541"/>
                <a:gd name="T50" fmla="*/ 104 w 335"/>
                <a:gd name="T51" fmla="*/ 129 h 541"/>
                <a:gd name="T52" fmla="*/ 109 w 335"/>
                <a:gd name="T53" fmla="*/ 137 h 5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35" h="541">
                  <a:moveTo>
                    <a:pt x="201" y="388"/>
                  </a:moveTo>
                  <a:lnTo>
                    <a:pt x="201" y="460"/>
                  </a:lnTo>
                  <a:cubicBezTo>
                    <a:pt x="178" y="476"/>
                    <a:pt x="153" y="486"/>
                    <a:pt x="126" y="486"/>
                  </a:cubicBezTo>
                  <a:cubicBezTo>
                    <a:pt x="101" y="486"/>
                    <a:pt x="81" y="473"/>
                    <a:pt x="81" y="450"/>
                  </a:cubicBezTo>
                  <a:cubicBezTo>
                    <a:pt x="81" y="414"/>
                    <a:pt x="113" y="394"/>
                    <a:pt x="201" y="388"/>
                  </a:cubicBezTo>
                  <a:close/>
                  <a:moveTo>
                    <a:pt x="279" y="457"/>
                  </a:moveTo>
                  <a:lnTo>
                    <a:pt x="279" y="302"/>
                  </a:lnTo>
                  <a:cubicBezTo>
                    <a:pt x="279" y="208"/>
                    <a:pt x="221" y="185"/>
                    <a:pt x="152" y="185"/>
                  </a:cubicBezTo>
                  <a:cubicBezTo>
                    <a:pt x="110" y="185"/>
                    <a:pt x="62" y="191"/>
                    <a:pt x="26" y="203"/>
                  </a:cubicBezTo>
                  <a:lnTo>
                    <a:pt x="19" y="214"/>
                  </a:lnTo>
                  <a:lnTo>
                    <a:pt x="34" y="261"/>
                  </a:lnTo>
                  <a:cubicBezTo>
                    <a:pt x="73" y="249"/>
                    <a:pt x="101" y="242"/>
                    <a:pt x="132" y="242"/>
                  </a:cubicBezTo>
                  <a:cubicBezTo>
                    <a:pt x="179" y="242"/>
                    <a:pt x="206" y="266"/>
                    <a:pt x="201" y="336"/>
                  </a:cubicBezTo>
                  <a:lnTo>
                    <a:pt x="165" y="340"/>
                  </a:lnTo>
                  <a:cubicBezTo>
                    <a:pt x="44" y="355"/>
                    <a:pt x="0" y="392"/>
                    <a:pt x="0" y="458"/>
                  </a:cubicBezTo>
                  <a:cubicBezTo>
                    <a:pt x="0" y="516"/>
                    <a:pt x="43" y="541"/>
                    <a:pt x="99" y="541"/>
                  </a:cubicBezTo>
                  <a:cubicBezTo>
                    <a:pt x="146" y="541"/>
                    <a:pt x="177" y="529"/>
                    <a:pt x="210" y="502"/>
                  </a:cubicBezTo>
                  <a:cubicBezTo>
                    <a:pt x="218" y="528"/>
                    <a:pt x="238" y="541"/>
                    <a:pt x="271" y="541"/>
                  </a:cubicBezTo>
                  <a:cubicBezTo>
                    <a:pt x="323" y="541"/>
                    <a:pt x="335" y="514"/>
                    <a:pt x="319" y="489"/>
                  </a:cubicBezTo>
                  <a:cubicBezTo>
                    <a:pt x="296" y="494"/>
                    <a:pt x="279" y="485"/>
                    <a:pt x="279" y="457"/>
                  </a:cubicBezTo>
                  <a:close/>
                  <a:moveTo>
                    <a:pt x="109" y="137"/>
                  </a:moveTo>
                  <a:lnTo>
                    <a:pt x="156" y="137"/>
                  </a:lnTo>
                  <a:lnTo>
                    <a:pt x="261" y="11"/>
                  </a:lnTo>
                  <a:lnTo>
                    <a:pt x="256" y="0"/>
                  </a:lnTo>
                  <a:lnTo>
                    <a:pt x="185" y="0"/>
                  </a:lnTo>
                  <a:lnTo>
                    <a:pt x="104" y="129"/>
                  </a:lnTo>
                  <a:lnTo>
                    <a:pt x="109" y="137"/>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8" name="Freeform 17">
              <a:extLst>
                <a:ext uri="{FF2B5EF4-FFF2-40B4-BE49-F238E27FC236}">
                  <a16:creationId xmlns:a16="http://schemas.microsoft.com/office/drawing/2014/main" id="{021AA640-3675-F53B-23CA-11E30EF081CD}"/>
                </a:ext>
              </a:extLst>
            </p:cNvPr>
            <p:cNvSpPr>
              <a:spLocks/>
            </p:cNvSpPr>
            <p:nvPr userDrawn="1"/>
          </p:nvSpPr>
          <p:spPr bwMode="auto">
            <a:xfrm>
              <a:off x="2733" y="1038"/>
              <a:ext cx="59" cy="122"/>
            </a:xfrm>
            <a:custGeom>
              <a:avLst/>
              <a:gdLst>
                <a:gd name="T0" fmla="*/ 132 w 260"/>
                <a:gd name="T1" fmla="*/ 198 h 535"/>
                <a:gd name="T2" fmla="*/ 132 w 260"/>
                <a:gd name="T3" fmla="*/ 156 h 535"/>
                <a:gd name="T4" fmla="*/ 209 w 260"/>
                <a:gd name="T5" fmla="*/ 62 h 535"/>
                <a:gd name="T6" fmla="*/ 249 w 260"/>
                <a:gd name="T7" fmla="*/ 62 h 535"/>
                <a:gd name="T8" fmla="*/ 260 w 260"/>
                <a:gd name="T9" fmla="*/ 10 h 535"/>
                <a:gd name="T10" fmla="*/ 252 w 260"/>
                <a:gd name="T11" fmla="*/ 0 h 535"/>
                <a:gd name="T12" fmla="*/ 189 w 260"/>
                <a:gd name="T13" fmla="*/ 0 h 535"/>
                <a:gd name="T14" fmla="*/ 55 w 260"/>
                <a:gd name="T15" fmla="*/ 155 h 535"/>
                <a:gd name="T16" fmla="*/ 55 w 260"/>
                <a:gd name="T17" fmla="*/ 198 h 535"/>
                <a:gd name="T18" fmla="*/ 10 w 260"/>
                <a:gd name="T19" fmla="*/ 198 h 535"/>
                <a:gd name="T20" fmla="*/ 0 w 260"/>
                <a:gd name="T21" fmla="*/ 244 h 535"/>
                <a:gd name="T22" fmla="*/ 9 w 260"/>
                <a:gd name="T23" fmla="*/ 254 h 535"/>
                <a:gd name="T24" fmla="*/ 55 w 260"/>
                <a:gd name="T25" fmla="*/ 254 h 535"/>
                <a:gd name="T26" fmla="*/ 55 w 260"/>
                <a:gd name="T27" fmla="*/ 535 h 535"/>
                <a:gd name="T28" fmla="*/ 132 w 260"/>
                <a:gd name="T29" fmla="*/ 535 h 535"/>
                <a:gd name="T30" fmla="*/ 132 w 260"/>
                <a:gd name="T31" fmla="*/ 254 h 535"/>
                <a:gd name="T32" fmla="*/ 221 w 260"/>
                <a:gd name="T33" fmla="*/ 254 h 535"/>
                <a:gd name="T34" fmla="*/ 231 w 260"/>
                <a:gd name="T35" fmla="*/ 204 h 535"/>
                <a:gd name="T36" fmla="*/ 223 w 260"/>
                <a:gd name="T37" fmla="*/ 194 h 535"/>
                <a:gd name="T38" fmla="*/ 132 w 260"/>
                <a:gd name="T39" fmla="*/ 198 h 5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60" h="535">
                  <a:moveTo>
                    <a:pt x="132" y="198"/>
                  </a:moveTo>
                  <a:lnTo>
                    <a:pt x="132" y="156"/>
                  </a:lnTo>
                  <a:cubicBezTo>
                    <a:pt x="132" y="87"/>
                    <a:pt x="159" y="62"/>
                    <a:pt x="209" y="62"/>
                  </a:cubicBezTo>
                  <a:lnTo>
                    <a:pt x="249" y="62"/>
                  </a:lnTo>
                  <a:lnTo>
                    <a:pt x="260" y="10"/>
                  </a:lnTo>
                  <a:lnTo>
                    <a:pt x="252" y="0"/>
                  </a:lnTo>
                  <a:lnTo>
                    <a:pt x="189" y="0"/>
                  </a:lnTo>
                  <a:cubicBezTo>
                    <a:pt x="107" y="0"/>
                    <a:pt x="55" y="56"/>
                    <a:pt x="55" y="155"/>
                  </a:cubicBezTo>
                  <a:lnTo>
                    <a:pt x="55" y="198"/>
                  </a:lnTo>
                  <a:lnTo>
                    <a:pt x="10" y="198"/>
                  </a:lnTo>
                  <a:lnTo>
                    <a:pt x="0" y="244"/>
                  </a:lnTo>
                  <a:lnTo>
                    <a:pt x="9" y="254"/>
                  </a:lnTo>
                  <a:lnTo>
                    <a:pt x="55" y="254"/>
                  </a:lnTo>
                  <a:lnTo>
                    <a:pt x="55" y="535"/>
                  </a:lnTo>
                  <a:lnTo>
                    <a:pt x="132" y="535"/>
                  </a:lnTo>
                  <a:lnTo>
                    <a:pt x="132" y="254"/>
                  </a:lnTo>
                  <a:lnTo>
                    <a:pt x="221" y="254"/>
                  </a:lnTo>
                  <a:lnTo>
                    <a:pt x="231" y="204"/>
                  </a:lnTo>
                  <a:lnTo>
                    <a:pt x="223" y="194"/>
                  </a:lnTo>
                  <a:lnTo>
                    <a:pt x="132" y="198"/>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9" name="Freeform 18">
              <a:extLst>
                <a:ext uri="{FF2B5EF4-FFF2-40B4-BE49-F238E27FC236}">
                  <a16:creationId xmlns:a16="http://schemas.microsoft.com/office/drawing/2014/main" id="{79BB619A-6784-8879-2AEA-3292422597E7}"/>
                </a:ext>
              </a:extLst>
            </p:cNvPr>
            <p:cNvSpPr>
              <a:spLocks noEditPoints="1"/>
            </p:cNvSpPr>
            <p:nvPr userDrawn="1"/>
          </p:nvSpPr>
          <p:spPr bwMode="auto">
            <a:xfrm>
              <a:off x="2792" y="1081"/>
              <a:ext cx="76" cy="82"/>
            </a:xfrm>
            <a:custGeom>
              <a:avLst/>
              <a:gdLst>
                <a:gd name="T0" fmla="*/ 201 w 335"/>
                <a:gd name="T1" fmla="*/ 203 h 356"/>
                <a:gd name="T2" fmla="*/ 201 w 335"/>
                <a:gd name="T3" fmla="*/ 275 h 356"/>
                <a:gd name="T4" fmla="*/ 125 w 335"/>
                <a:gd name="T5" fmla="*/ 301 h 356"/>
                <a:gd name="T6" fmla="*/ 81 w 335"/>
                <a:gd name="T7" fmla="*/ 265 h 356"/>
                <a:gd name="T8" fmla="*/ 201 w 335"/>
                <a:gd name="T9" fmla="*/ 203 h 356"/>
                <a:gd name="T10" fmla="*/ 278 w 335"/>
                <a:gd name="T11" fmla="*/ 272 h 356"/>
                <a:gd name="T12" fmla="*/ 278 w 335"/>
                <a:gd name="T13" fmla="*/ 117 h 356"/>
                <a:gd name="T14" fmla="*/ 152 w 335"/>
                <a:gd name="T15" fmla="*/ 0 h 356"/>
                <a:gd name="T16" fmla="*/ 25 w 335"/>
                <a:gd name="T17" fmla="*/ 18 h 356"/>
                <a:gd name="T18" fmla="*/ 19 w 335"/>
                <a:gd name="T19" fmla="*/ 29 h 356"/>
                <a:gd name="T20" fmla="*/ 34 w 335"/>
                <a:gd name="T21" fmla="*/ 76 h 356"/>
                <a:gd name="T22" fmla="*/ 132 w 335"/>
                <a:gd name="T23" fmla="*/ 57 h 356"/>
                <a:gd name="T24" fmla="*/ 201 w 335"/>
                <a:gd name="T25" fmla="*/ 152 h 356"/>
                <a:gd name="T26" fmla="*/ 164 w 335"/>
                <a:gd name="T27" fmla="*/ 155 h 356"/>
                <a:gd name="T28" fmla="*/ 0 w 335"/>
                <a:gd name="T29" fmla="*/ 274 h 356"/>
                <a:gd name="T30" fmla="*/ 98 w 335"/>
                <a:gd name="T31" fmla="*/ 356 h 356"/>
                <a:gd name="T32" fmla="*/ 210 w 335"/>
                <a:gd name="T33" fmla="*/ 317 h 356"/>
                <a:gd name="T34" fmla="*/ 271 w 335"/>
                <a:gd name="T35" fmla="*/ 356 h 356"/>
                <a:gd name="T36" fmla="*/ 319 w 335"/>
                <a:gd name="T37" fmla="*/ 305 h 356"/>
                <a:gd name="T38" fmla="*/ 278 w 335"/>
                <a:gd name="T39" fmla="*/ 272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35" h="356">
                  <a:moveTo>
                    <a:pt x="201" y="203"/>
                  </a:moveTo>
                  <a:lnTo>
                    <a:pt x="201" y="275"/>
                  </a:lnTo>
                  <a:cubicBezTo>
                    <a:pt x="178" y="291"/>
                    <a:pt x="153" y="301"/>
                    <a:pt x="125" y="301"/>
                  </a:cubicBezTo>
                  <a:cubicBezTo>
                    <a:pt x="101" y="301"/>
                    <a:pt x="81" y="288"/>
                    <a:pt x="81" y="265"/>
                  </a:cubicBezTo>
                  <a:cubicBezTo>
                    <a:pt x="81" y="230"/>
                    <a:pt x="113" y="209"/>
                    <a:pt x="201" y="203"/>
                  </a:cubicBezTo>
                  <a:close/>
                  <a:moveTo>
                    <a:pt x="278" y="272"/>
                  </a:moveTo>
                  <a:lnTo>
                    <a:pt x="278" y="117"/>
                  </a:lnTo>
                  <a:cubicBezTo>
                    <a:pt x="278" y="23"/>
                    <a:pt x="221" y="0"/>
                    <a:pt x="152" y="0"/>
                  </a:cubicBezTo>
                  <a:cubicBezTo>
                    <a:pt x="110" y="0"/>
                    <a:pt x="62" y="6"/>
                    <a:pt x="25" y="18"/>
                  </a:cubicBezTo>
                  <a:lnTo>
                    <a:pt x="19" y="29"/>
                  </a:lnTo>
                  <a:lnTo>
                    <a:pt x="34" y="76"/>
                  </a:lnTo>
                  <a:cubicBezTo>
                    <a:pt x="73" y="65"/>
                    <a:pt x="101" y="57"/>
                    <a:pt x="132" y="57"/>
                  </a:cubicBezTo>
                  <a:cubicBezTo>
                    <a:pt x="179" y="57"/>
                    <a:pt x="205" y="82"/>
                    <a:pt x="201" y="152"/>
                  </a:cubicBezTo>
                  <a:lnTo>
                    <a:pt x="164" y="155"/>
                  </a:lnTo>
                  <a:cubicBezTo>
                    <a:pt x="44" y="170"/>
                    <a:pt x="0" y="208"/>
                    <a:pt x="0" y="274"/>
                  </a:cubicBezTo>
                  <a:cubicBezTo>
                    <a:pt x="0" y="332"/>
                    <a:pt x="43" y="356"/>
                    <a:pt x="98" y="356"/>
                  </a:cubicBezTo>
                  <a:cubicBezTo>
                    <a:pt x="146" y="356"/>
                    <a:pt x="176" y="344"/>
                    <a:pt x="210" y="317"/>
                  </a:cubicBezTo>
                  <a:cubicBezTo>
                    <a:pt x="217" y="344"/>
                    <a:pt x="238" y="356"/>
                    <a:pt x="271" y="356"/>
                  </a:cubicBezTo>
                  <a:cubicBezTo>
                    <a:pt x="323" y="356"/>
                    <a:pt x="335" y="329"/>
                    <a:pt x="319" y="305"/>
                  </a:cubicBezTo>
                  <a:cubicBezTo>
                    <a:pt x="295" y="309"/>
                    <a:pt x="278" y="300"/>
                    <a:pt x="278" y="272"/>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0" name="Freeform 19">
              <a:extLst>
                <a:ext uri="{FF2B5EF4-FFF2-40B4-BE49-F238E27FC236}">
                  <a16:creationId xmlns:a16="http://schemas.microsoft.com/office/drawing/2014/main" id="{BE456A0C-EC3D-0335-031C-2102E17AB98A}"/>
                </a:ext>
              </a:extLst>
            </p:cNvPr>
            <p:cNvSpPr>
              <a:spLocks/>
            </p:cNvSpPr>
            <p:nvPr userDrawn="1"/>
          </p:nvSpPr>
          <p:spPr bwMode="auto">
            <a:xfrm>
              <a:off x="2883" y="1036"/>
              <a:ext cx="75" cy="124"/>
            </a:xfrm>
            <a:custGeom>
              <a:avLst/>
              <a:gdLst>
                <a:gd name="T0" fmla="*/ 220 w 330"/>
                <a:gd name="T1" fmla="*/ 208 h 545"/>
                <a:gd name="T2" fmla="*/ 77 w 330"/>
                <a:gd name="T3" fmla="*/ 365 h 545"/>
                <a:gd name="T4" fmla="*/ 77 w 330"/>
                <a:gd name="T5" fmla="*/ 8 h 545"/>
                <a:gd name="T6" fmla="*/ 67 w 330"/>
                <a:gd name="T7" fmla="*/ 0 h 545"/>
                <a:gd name="T8" fmla="*/ 0 w 330"/>
                <a:gd name="T9" fmla="*/ 13 h 545"/>
                <a:gd name="T10" fmla="*/ 0 w 330"/>
                <a:gd name="T11" fmla="*/ 545 h 545"/>
                <a:gd name="T12" fmla="*/ 77 w 330"/>
                <a:gd name="T13" fmla="*/ 545 h 545"/>
                <a:gd name="T14" fmla="*/ 77 w 330"/>
                <a:gd name="T15" fmla="*/ 365 h 545"/>
                <a:gd name="T16" fmla="*/ 234 w 330"/>
                <a:gd name="T17" fmla="*/ 545 h 545"/>
                <a:gd name="T18" fmla="*/ 324 w 330"/>
                <a:gd name="T19" fmla="*/ 545 h 545"/>
                <a:gd name="T20" fmla="*/ 330 w 330"/>
                <a:gd name="T21" fmla="*/ 534 h 545"/>
                <a:gd name="T22" fmla="*/ 164 w 330"/>
                <a:gd name="T23" fmla="*/ 363 h 545"/>
                <a:gd name="T24" fmla="*/ 165 w 330"/>
                <a:gd name="T25" fmla="*/ 357 h 545"/>
                <a:gd name="T26" fmla="*/ 305 w 330"/>
                <a:gd name="T27" fmla="*/ 219 h 545"/>
                <a:gd name="T28" fmla="*/ 300 w 330"/>
                <a:gd name="T29" fmla="*/ 208 h 545"/>
                <a:gd name="T30" fmla="*/ 220 w 330"/>
                <a:gd name="T31" fmla="*/ 208 h 5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30" h="545">
                  <a:moveTo>
                    <a:pt x="220" y="208"/>
                  </a:moveTo>
                  <a:lnTo>
                    <a:pt x="77" y="365"/>
                  </a:lnTo>
                  <a:lnTo>
                    <a:pt x="77" y="8"/>
                  </a:lnTo>
                  <a:lnTo>
                    <a:pt x="67" y="0"/>
                  </a:lnTo>
                  <a:lnTo>
                    <a:pt x="0" y="13"/>
                  </a:lnTo>
                  <a:lnTo>
                    <a:pt x="0" y="545"/>
                  </a:lnTo>
                  <a:lnTo>
                    <a:pt x="77" y="545"/>
                  </a:lnTo>
                  <a:lnTo>
                    <a:pt x="77" y="365"/>
                  </a:lnTo>
                  <a:lnTo>
                    <a:pt x="234" y="545"/>
                  </a:lnTo>
                  <a:lnTo>
                    <a:pt x="324" y="545"/>
                  </a:lnTo>
                  <a:lnTo>
                    <a:pt x="330" y="534"/>
                  </a:lnTo>
                  <a:lnTo>
                    <a:pt x="164" y="363"/>
                  </a:lnTo>
                  <a:lnTo>
                    <a:pt x="165" y="357"/>
                  </a:lnTo>
                  <a:lnTo>
                    <a:pt x="305" y="219"/>
                  </a:lnTo>
                  <a:lnTo>
                    <a:pt x="300" y="208"/>
                  </a:lnTo>
                  <a:lnTo>
                    <a:pt x="220" y="208"/>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1" name="Freeform 20">
              <a:extLst>
                <a:ext uri="{FF2B5EF4-FFF2-40B4-BE49-F238E27FC236}">
                  <a16:creationId xmlns:a16="http://schemas.microsoft.com/office/drawing/2014/main" id="{56741E05-283A-CA37-61B2-760C3EE10A9A}"/>
                </a:ext>
              </a:extLst>
            </p:cNvPr>
            <p:cNvSpPr>
              <a:spLocks/>
            </p:cNvSpPr>
            <p:nvPr userDrawn="1"/>
          </p:nvSpPr>
          <p:spPr bwMode="auto">
            <a:xfrm>
              <a:off x="2972" y="1081"/>
              <a:ext cx="82" cy="82"/>
            </a:xfrm>
            <a:custGeom>
              <a:avLst/>
              <a:gdLst>
                <a:gd name="T0" fmla="*/ 0 w 363"/>
                <a:gd name="T1" fmla="*/ 13 h 356"/>
                <a:gd name="T2" fmla="*/ 0 w 363"/>
                <a:gd name="T3" fmla="*/ 231 h 356"/>
                <a:gd name="T4" fmla="*/ 117 w 363"/>
                <a:gd name="T5" fmla="*/ 356 h 356"/>
                <a:gd name="T6" fmla="*/ 236 w 363"/>
                <a:gd name="T7" fmla="*/ 315 h 356"/>
                <a:gd name="T8" fmla="*/ 299 w 363"/>
                <a:gd name="T9" fmla="*/ 356 h 356"/>
                <a:gd name="T10" fmla="*/ 347 w 363"/>
                <a:gd name="T11" fmla="*/ 305 h 356"/>
                <a:gd name="T12" fmla="*/ 307 w 363"/>
                <a:gd name="T13" fmla="*/ 272 h 356"/>
                <a:gd name="T14" fmla="*/ 307 w 363"/>
                <a:gd name="T15" fmla="*/ 8 h 356"/>
                <a:gd name="T16" fmla="*/ 297 w 363"/>
                <a:gd name="T17" fmla="*/ 0 h 356"/>
                <a:gd name="T18" fmla="*/ 230 w 363"/>
                <a:gd name="T19" fmla="*/ 13 h 356"/>
                <a:gd name="T20" fmla="*/ 230 w 363"/>
                <a:gd name="T21" fmla="*/ 262 h 356"/>
                <a:gd name="T22" fmla="*/ 144 w 363"/>
                <a:gd name="T23" fmla="*/ 295 h 356"/>
                <a:gd name="T24" fmla="*/ 78 w 363"/>
                <a:gd name="T25" fmla="*/ 220 h 356"/>
                <a:gd name="T26" fmla="*/ 78 w 363"/>
                <a:gd name="T27" fmla="*/ 8 h 356"/>
                <a:gd name="T28" fmla="*/ 68 w 363"/>
                <a:gd name="T29" fmla="*/ 0 h 356"/>
                <a:gd name="T30" fmla="*/ 0 w 363"/>
                <a:gd name="T31" fmla="*/ 13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63" h="356">
                  <a:moveTo>
                    <a:pt x="0" y="13"/>
                  </a:moveTo>
                  <a:lnTo>
                    <a:pt x="0" y="231"/>
                  </a:lnTo>
                  <a:cubicBezTo>
                    <a:pt x="0" y="308"/>
                    <a:pt x="34" y="356"/>
                    <a:pt x="117" y="356"/>
                  </a:cubicBezTo>
                  <a:cubicBezTo>
                    <a:pt x="168" y="356"/>
                    <a:pt x="209" y="338"/>
                    <a:pt x="236" y="315"/>
                  </a:cubicBezTo>
                  <a:cubicBezTo>
                    <a:pt x="245" y="343"/>
                    <a:pt x="264" y="356"/>
                    <a:pt x="299" y="356"/>
                  </a:cubicBezTo>
                  <a:cubicBezTo>
                    <a:pt x="352" y="356"/>
                    <a:pt x="363" y="329"/>
                    <a:pt x="347" y="305"/>
                  </a:cubicBezTo>
                  <a:cubicBezTo>
                    <a:pt x="324" y="309"/>
                    <a:pt x="307" y="300"/>
                    <a:pt x="307" y="272"/>
                  </a:cubicBezTo>
                  <a:lnTo>
                    <a:pt x="307" y="8"/>
                  </a:lnTo>
                  <a:lnTo>
                    <a:pt x="297" y="0"/>
                  </a:lnTo>
                  <a:lnTo>
                    <a:pt x="230" y="13"/>
                  </a:lnTo>
                  <a:lnTo>
                    <a:pt x="230" y="262"/>
                  </a:lnTo>
                  <a:cubicBezTo>
                    <a:pt x="197" y="287"/>
                    <a:pt x="175" y="295"/>
                    <a:pt x="144" y="295"/>
                  </a:cubicBezTo>
                  <a:cubicBezTo>
                    <a:pt x="102" y="295"/>
                    <a:pt x="78" y="267"/>
                    <a:pt x="78" y="220"/>
                  </a:cubicBezTo>
                  <a:lnTo>
                    <a:pt x="78" y="8"/>
                  </a:lnTo>
                  <a:lnTo>
                    <a:pt x="68" y="0"/>
                  </a:lnTo>
                  <a:lnTo>
                    <a:pt x="0" y="13"/>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2" name="Freeform 21">
              <a:extLst>
                <a:ext uri="{FF2B5EF4-FFF2-40B4-BE49-F238E27FC236}">
                  <a16:creationId xmlns:a16="http://schemas.microsoft.com/office/drawing/2014/main" id="{E792EEA5-9FDE-B0A9-C7CE-929FEA6F6FF2}"/>
                </a:ext>
              </a:extLst>
            </p:cNvPr>
            <p:cNvSpPr>
              <a:spLocks/>
            </p:cNvSpPr>
            <p:nvPr userDrawn="1"/>
          </p:nvSpPr>
          <p:spPr bwMode="auto">
            <a:xfrm>
              <a:off x="3070" y="1036"/>
              <a:ext cx="18" cy="124"/>
            </a:xfrm>
            <a:custGeom>
              <a:avLst/>
              <a:gdLst>
                <a:gd name="T0" fmla="*/ 67 w 77"/>
                <a:gd name="T1" fmla="*/ 0 h 544"/>
                <a:gd name="T2" fmla="*/ 0 w 77"/>
                <a:gd name="T3" fmla="*/ 13 h 544"/>
                <a:gd name="T4" fmla="*/ 0 w 77"/>
                <a:gd name="T5" fmla="*/ 544 h 544"/>
                <a:gd name="T6" fmla="*/ 77 w 77"/>
                <a:gd name="T7" fmla="*/ 544 h 544"/>
                <a:gd name="T8" fmla="*/ 77 w 77"/>
                <a:gd name="T9" fmla="*/ 8 h 544"/>
                <a:gd name="T10" fmla="*/ 67 w 77"/>
                <a:gd name="T11" fmla="*/ 0 h 544"/>
              </a:gdLst>
              <a:ahLst/>
              <a:cxnLst>
                <a:cxn ang="0">
                  <a:pos x="T0" y="T1"/>
                </a:cxn>
                <a:cxn ang="0">
                  <a:pos x="T2" y="T3"/>
                </a:cxn>
                <a:cxn ang="0">
                  <a:pos x="T4" y="T5"/>
                </a:cxn>
                <a:cxn ang="0">
                  <a:pos x="T6" y="T7"/>
                </a:cxn>
                <a:cxn ang="0">
                  <a:pos x="T8" y="T9"/>
                </a:cxn>
                <a:cxn ang="0">
                  <a:pos x="T10" y="T11"/>
                </a:cxn>
              </a:cxnLst>
              <a:rect l="0" t="0" r="r" b="b"/>
              <a:pathLst>
                <a:path w="77" h="544">
                  <a:moveTo>
                    <a:pt x="67" y="0"/>
                  </a:moveTo>
                  <a:lnTo>
                    <a:pt x="0" y="13"/>
                  </a:lnTo>
                  <a:lnTo>
                    <a:pt x="0" y="544"/>
                  </a:lnTo>
                  <a:lnTo>
                    <a:pt x="77" y="544"/>
                  </a:lnTo>
                  <a:lnTo>
                    <a:pt x="77" y="8"/>
                  </a:lnTo>
                  <a:lnTo>
                    <a:pt x="67" y="0"/>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47" name="Freeform 22">
              <a:extLst>
                <a:ext uri="{FF2B5EF4-FFF2-40B4-BE49-F238E27FC236}">
                  <a16:creationId xmlns:a16="http://schemas.microsoft.com/office/drawing/2014/main" id="{BD1C1DCC-8010-8F98-6278-3C1063A89C51}"/>
                </a:ext>
              </a:extLst>
            </p:cNvPr>
            <p:cNvSpPr>
              <a:spLocks/>
            </p:cNvSpPr>
            <p:nvPr userDrawn="1"/>
          </p:nvSpPr>
          <p:spPr bwMode="auto">
            <a:xfrm>
              <a:off x="3106" y="1056"/>
              <a:ext cx="59" cy="107"/>
            </a:xfrm>
            <a:custGeom>
              <a:avLst/>
              <a:gdLst>
                <a:gd name="T0" fmla="*/ 132 w 259"/>
                <a:gd name="T1" fmla="*/ 122 h 468"/>
                <a:gd name="T2" fmla="*/ 132 w 259"/>
                <a:gd name="T3" fmla="*/ 8 h 468"/>
                <a:gd name="T4" fmla="*/ 122 w 259"/>
                <a:gd name="T5" fmla="*/ 0 h 468"/>
                <a:gd name="T6" fmla="*/ 55 w 259"/>
                <a:gd name="T7" fmla="*/ 13 h 468"/>
                <a:gd name="T8" fmla="*/ 55 w 259"/>
                <a:gd name="T9" fmla="*/ 122 h 468"/>
                <a:gd name="T10" fmla="*/ 10 w 259"/>
                <a:gd name="T11" fmla="*/ 122 h 468"/>
                <a:gd name="T12" fmla="*/ 0 w 259"/>
                <a:gd name="T13" fmla="*/ 168 h 468"/>
                <a:gd name="T14" fmla="*/ 9 w 259"/>
                <a:gd name="T15" fmla="*/ 178 h 468"/>
                <a:gd name="T16" fmla="*/ 55 w 259"/>
                <a:gd name="T17" fmla="*/ 178 h 468"/>
                <a:gd name="T18" fmla="*/ 55 w 259"/>
                <a:gd name="T19" fmla="*/ 370 h 468"/>
                <a:gd name="T20" fmla="*/ 148 w 259"/>
                <a:gd name="T21" fmla="*/ 468 h 468"/>
                <a:gd name="T22" fmla="*/ 253 w 259"/>
                <a:gd name="T23" fmla="*/ 453 h 468"/>
                <a:gd name="T24" fmla="*/ 259 w 259"/>
                <a:gd name="T25" fmla="*/ 442 h 468"/>
                <a:gd name="T26" fmla="*/ 243 w 259"/>
                <a:gd name="T27" fmla="*/ 392 h 468"/>
                <a:gd name="T28" fmla="*/ 173 w 259"/>
                <a:gd name="T29" fmla="*/ 405 h 468"/>
                <a:gd name="T30" fmla="*/ 132 w 259"/>
                <a:gd name="T31" fmla="*/ 356 h 468"/>
                <a:gd name="T32" fmla="*/ 132 w 259"/>
                <a:gd name="T33" fmla="*/ 178 h 468"/>
                <a:gd name="T34" fmla="*/ 228 w 259"/>
                <a:gd name="T35" fmla="*/ 178 h 468"/>
                <a:gd name="T36" fmla="*/ 238 w 259"/>
                <a:gd name="T37" fmla="*/ 128 h 468"/>
                <a:gd name="T38" fmla="*/ 229 w 259"/>
                <a:gd name="T39" fmla="*/ 118 h 468"/>
                <a:gd name="T40" fmla="*/ 132 w 259"/>
                <a:gd name="T41" fmla="*/ 122 h 4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59" h="468">
                  <a:moveTo>
                    <a:pt x="132" y="122"/>
                  </a:moveTo>
                  <a:lnTo>
                    <a:pt x="132" y="8"/>
                  </a:lnTo>
                  <a:lnTo>
                    <a:pt x="122" y="0"/>
                  </a:lnTo>
                  <a:lnTo>
                    <a:pt x="55" y="13"/>
                  </a:lnTo>
                  <a:lnTo>
                    <a:pt x="55" y="122"/>
                  </a:lnTo>
                  <a:lnTo>
                    <a:pt x="10" y="122"/>
                  </a:lnTo>
                  <a:lnTo>
                    <a:pt x="0" y="168"/>
                  </a:lnTo>
                  <a:lnTo>
                    <a:pt x="9" y="178"/>
                  </a:lnTo>
                  <a:lnTo>
                    <a:pt x="55" y="178"/>
                  </a:lnTo>
                  <a:lnTo>
                    <a:pt x="55" y="370"/>
                  </a:lnTo>
                  <a:cubicBezTo>
                    <a:pt x="55" y="437"/>
                    <a:pt x="90" y="468"/>
                    <a:pt x="148" y="468"/>
                  </a:cubicBezTo>
                  <a:cubicBezTo>
                    <a:pt x="186" y="468"/>
                    <a:pt x="219" y="462"/>
                    <a:pt x="253" y="453"/>
                  </a:cubicBezTo>
                  <a:lnTo>
                    <a:pt x="259" y="442"/>
                  </a:lnTo>
                  <a:lnTo>
                    <a:pt x="243" y="392"/>
                  </a:lnTo>
                  <a:cubicBezTo>
                    <a:pt x="212" y="400"/>
                    <a:pt x="193" y="405"/>
                    <a:pt x="173" y="405"/>
                  </a:cubicBezTo>
                  <a:cubicBezTo>
                    <a:pt x="145" y="405"/>
                    <a:pt x="132" y="387"/>
                    <a:pt x="132" y="356"/>
                  </a:cubicBezTo>
                  <a:lnTo>
                    <a:pt x="132" y="178"/>
                  </a:lnTo>
                  <a:lnTo>
                    <a:pt x="228" y="178"/>
                  </a:lnTo>
                  <a:lnTo>
                    <a:pt x="238" y="128"/>
                  </a:lnTo>
                  <a:lnTo>
                    <a:pt x="229" y="118"/>
                  </a:lnTo>
                  <a:lnTo>
                    <a:pt x="132" y="122"/>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48" name="Freeform 23">
              <a:extLst>
                <a:ext uri="{FF2B5EF4-FFF2-40B4-BE49-F238E27FC236}">
                  <a16:creationId xmlns:a16="http://schemas.microsoft.com/office/drawing/2014/main" id="{974A1D90-317C-1870-AE25-2FE2D3D4539C}"/>
                </a:ext>
              </a:extLst>
            </p:cNvPr>
            <p:cNvSpPr>
              <a:spLocks noEditPoints="1"/>
            </p:cNvSpPr>
            <p:nvPr userDrawn="1"/>
          </p:nvSpPr>
          <p:spPr bwMode="auto">
            <a:xfrm>
              <a:off x="3175" y="1081"/>
              <a:ext cx="76" cy="82"/>
            </a:xfrm>
            <a:custGeom>
              <a:avLst/>
              <a:gdLst>
                <a:gd name="T0" fmla="*/ 201 w 335"/>
                <a:gd name="T1" fmla="*/ 203 h 356"/>
                <a:gd name="T2" fmla="*/ 201 w 335"/>
                <a:gd name="T3" fmla="*/ 275 h 356"/>
                <a:gd name="T4" fmla="*/ 125 w 335"/>
                <a:gd name="T5" fmla="*/ 301 h 356"/>
                <a:gd name="T6" fmla="*/ 80 w 335"/>
                <a:gd name="T7" fmla="*/ 265 h 356"/>
                <a:gd name="T8" fmla="*/ 201 w 335"/>
                <a:gd name="T9" fmla="*/ 203 h 356"/>
                <a:gd name="T10" fmla="*/ 278 w 335"/>
                <a:gd name="T11" fmla="*/ 272 h 356"/>
                <a:gd name="T12" fmla="*/ 278 w 335"/>
                <a:gd name="T13" fmla="*/ 117 h 356"/>
                <a:gd name="T14" fmla="*/ 151 w 335"/>
                <a:gd name="T15" fmla="*/ 0 h 356"/>
                <a:gd name="T16" fmla="*/ 25 w 335"/>
                <a:gd name="T17" fmla="*/ 18 h 356"/>
                <a:gd name="T18" fmla="*/ 19 w 335"/>
                <a:gd name="T19" fmla="*/ 29 h 356"/>
                <a:gd name="T20" fmla="*/ 34 w 335"/>
                <a:gd name="T21" fmla="*/ 76 h 356"/>
                <a:gd name="T22" fmla="*/ 131 w 335"/>
                <a:gd name="T23" fmla="*/ 57 h 356"/>
                <a:gd name="T24" fmla="*/ 201 w 335"/>
                <a:gd name="T25" fmla="*/ 152 h 356"/>
                <a:gd name="T26" fmla="*/ 164 w 335"/>
                <a:gd name="T27" fmla="*/ 155 h 356"/>
                <a:gd name="T28" fmla="*/ 0 w 335"/>
                <a:gd name="T29" fmla="*/ 274 h 356"/>
                <a:gd name="T30" fmla="*/ 98 w 335"/>
                <a:gd name="T31" fmla="*/ 356 h 356"/>
                <a:gd name="T32" fmla="*/ 209 w 335"/>
                <a:gd name="T33" fmla="*/ 317 h 356"/>
                <a:gd name="T34" fmla="*/ 270 w 335"/>
                <a:gd name="T35" fmla="*/ 356 h 356"/>
                <a:gd name="T36" fmla="*/ 319 w 335"/>
                <a:gd name="T37" fmla="*/ 305 h 356"/>
                <a:gd name="T38" fmla="*/ 278 w 335"/>
                <a:gd name="T39" fmla="*/ 272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35" h="356">
                  <a:moveTo>
                    <a:pt x="201" y="203"/>
                  </a:moveTo>
                  <a:lnTo>
                    <a:pt x="201" y="275"/>
                  </a:lnTo>
                  <a:cubicBezTo>
                    <a:pt x="177" y="291"/>
                    <a:pt x="153" y="301"/>
                    <a:pt x="125" y="301"/>
                  </a:cubicBezTo>
                  <a:cubicBezTo>
                    <a:pt x="101" y="301"/>
                    <a:pt x="80" y="288"/>
                    <a:pt x="80" y="265"/>
                  </a:cubicBezTo>
                  <a:cubicBezTo>
                    <a:pt x="80" y="230"/>
                    <a:pt x="112" y="209"/>
                    <a:pt x="201" y="203"/>
                  </a:cubicBezTo>
                  <a:close/>
                  <a:moveTo>
                    <a:pt x="278" y="272"/>
                  </a:moveTo>
                  <a:lnTo>
                    <a:pt x="278" y="117"/>
                  </a:lnTo>
                  <a:cubicBezTo>
                    <a:pt x="278" y="23"/>
                    <a:pt x="221" y="0"/>
                    <a:pt x="151" y="0"/>
                  </a:cubicBezTo>
                  <a:cubicBezTo>
                    <a:pt x="110" y="0"/>
                    <a:pt x="62" y="6"/>
                    <a:pt x="25" y="18"/>
                  </a:cubicBezTo>
                  <a:lnTo>
                    <a:pt x="19" y="29"/>
                  </a:lnTo>
                  <a:lnTo>
                    <a:pt x="34" y="76"/>
                  </a:lnTo>
                  <a:cubicBezTo>
                    <a:pt x="73" y="65"/>
                    <a:pt x="100" y="57"/>
                    <a:pt x="131" y="57"/>
                  </a:cubicBezTo>
                  <a:cubicBezTo>
                    <a:pt x="179" y="57"/>
                    <a:pt x="205" y="82"/>
                    <a:pt x="201" y="152"/>
                  </a:cubicBezTo>
                  <a:lnTo>
                    <a:pt x="164" y="155"/>
                  </a:lnTo>
                  <a:cubicBezTo>
                    <a:pt x="44" y="170"/>
                    <a:pt x="0" y="208"/>
                    <a:pt x="0" y="274"/>
                  </a:cubicBezTo>
                  <a:cubicBezTo>
                    <a:pt x="0" y="332"/>
                    <a:pt x="43" y="356"/>
                    <a:pt x="98" y="356"/>
                  </a:cubicBezTo>
                  <a:cubicBezTo>
                    <a:pt x="146" y="356"/>
                    <a:pt x="176" y="344"/>
                    <a:pt x="209" y="317"/>
                  </a:cubicBezTo>
                  <a:cubicBezTo>
                    <a:pt x="217" y="344"/>
                    <a:pt x="238" y="356"/>
                    <a:pt x="270" y="356"/>
                  </a:cubicBezTo>
                  <a:cubicBezTo>
                    <a:pt x="323" y="356"/>
                    <a:pt x="335" y="329"/>
                    <a:pt x="319" y="305"/>
                  </a:cubicBezTo>
                  <a:cubicBezTo>
                    <a:pt x="295" y="309"/>
                    <a:pt x="278" y="300"/>
                    <a:pt x="278" y="272"/>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49" name="Freeform 24">
              <a:extLst>
                <a:ext uri="{FF2B5EF4-FFF2-40B4-BE49-F238E27FC236}">
                  <a16:creationId xmlns:a16="http://schemas.microsoft.com/office/drawing/2014/main" id="{41FA83DD-EB88-ED89-080B-F3BB2370CCEF}"/>
                </a:ext>
              </a:extLst>
            </p:cNvPr>
            <p:cNvSpPr>
              <a:spLocks noEditPoints="1"/>
            </p:cNvSpPr>
            <p:nvPr userDrawn="1"/>
          </p:nvSpPr>
          <p:spPr bwMode="auto">
            <a:xfrm>
              <a:off x="1720" y="966"/>
              <a:ext cx="487" cy="496"/>
            </a:xfrm>
            <a:custGeom>
              <a:avLst/>
              <a:gdLst>
                <a:gd name="T0" fmla="*/ 1019 w 2144"/>
                <a:gd name="T1" fmla="*/ 2173 h 2173"/>
                <a:gd name="T2" fmla="*/ 2144 w 2144"/>
                <a:gd name="T3" fmla="*/ 0 h 2173"/>
                <a:gd name="T4" fmla="*/ 347 w 2144"/>
                <a:gd name="T5" fmla="*/ 16 h 2173"/>
                <a:gd name="T6" fmla="*/ 0 w 2144"/>
                <a:gd name="T7" fmla="*/ 325 h 2173"/>
                <a:gd name="T8" fmla="*/ 1019 w 2144"/>
                <a:gd name="T9" fmla="*/ 2173 h 2173"/>
                <a:gd name="T10" fmla="*/ 664 w 2144"/>
                <a:gd name="T11" fmla="*/ 636 h 2173"/>
                <a:gd name="T12" fmla="*/ 406 w 2144"/>
                <a:gd name="T13" fmla="*/ 636 h 2173"/>
                <a:gd name="T14" fmla="*/ 407 w 2144"/>
                <a:gd name="T15" fmla="*/ 651 h 2173"/>
                <a:gd name="T16" fmla="*/ 531 w 2144"/>
                <a:gd name="T17" fmla="*/ 868 h 2173"/>
                <a:gd name="T18" fmla="*/ 554 w 2144"/>
                <a:gd name="T19" fmla="*/ 1094 h 2173"/>
                <a:gd name="T20" fmla="*/ 579 w 2144"/>
                <a:gd name="T21" fmla="*/ 1322 h 2173"/>
                <a:gd name="T22" fmla="*/ 1023 w 2144"/>
                <a:gd name="T23" fmla="*/ 1658 h 2173"/>
                <a:gd name="T24" fmla="*/ 1432 w 2144"/>
                <a:gd name="T25" fmla="*/ 1457 h 2173"/>
                <a:gd name="T26" fmla="*/ 1489 w 2144"/>
                <a:gd name="T27" fmla="*/ 1224 h 2173"/>
                <a:gd name="T28" fmla="*/ 1521 w 2144"/>
                <a:gd name="T29" fmla="*/ 884 h 2173"/>
                <a:gd name="T30" fmla="*/ 1654 w 2144"/>
                <a:gd name="T31" fmla="*/ 653 h 2173"/>
                <a:gd name="T32" fmla="*/ 1654 w 2144"/>
                <a:gd name="T33" fmla="*/ 636 h 2173"/>
                <a:gd name="T34" fmla="*/ 1398 w 2144"/>
                <a:gd name="T35" fmla="*/ 636 h 2173"/>
                <a:gd name="T36" fmla="*/ 1342 w 2144"/>
                <a:gd name="T37" fmla="*/ 1316 h 2173"/>
                <a:gd name="T38" fmla="*/ 1021 w 2144"/>
                <a:gd name="T39" fmla="*/ 1564 h 2173"/>
                <a:gd name="T40" fmla="*/ 1021 w 2144"/>
                <a:gd name="T41" fmla="*/ 940 h 2173"/>
                <a:gd name="T42" fmla="*/ 1326 w 2144"/>
                <a:gd name="T43" fmla="*/ 602 h 2173"/>
                <a:gd name="T44" fmla="*/ 1090 w 2144"/>
                <a:gd name="T45" fmla="*/ 278 h 2173"/>
                <a:gd name="T46" fmla="*/ 553 w 2144"/>
                <a:gd name="T47" fmla="*/ 256 h 2173"/>
                <a:gd name="T48" fmla="*/ 463 w 2144"/>
                <a:gd name="T49" fmla="*/ 343 h 2173"/>
                <a:gd name="T50" fmla="*/ 887 w 2144"/>
                <a:gd name="T51" fmla="*/ 343 h 2173"/>
                <a:gd name="T52" fmla="*/ 887 w 2144"/>
                <a:gd name="T53" fmla="*/ 1546 h 2173"/>
                <a:gd name="T54" fmla="*/ 698 w 2144"/>
                <a:gd name="T55" fmla="*/ 1317 h 2173"/>
                <a:gd name="T56" fmla="*/ 664 w 2144"/>
                <a:gd name="T57" fmla="*/ 636 h 2173"/>
                <a:gd name="T58" fmla="*/ 1022 w 2144"/>
                <a:gd name="T59" fmla="*/ 348 h 2173"/>
                <a:gd name="T60" fmla="*/ 1022 w 2144"/>
                <a:gd name="T61" fmla="*/ 878 h 2173"/>
                <a:gd name="T62" fmla="*/ 1190 w 2144"/>
                <a:gd name="T63" fmla="*/ 613 h 2173"/>
                <a:gd name="T64" fmla="*/ 1022 w 2144"/>
                <a:gd name="T65" fmla="*/ 348 h 21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144" h="2173">
                  <a:moveTo>
                    <a:pt x="1019" y="2173"/>
                  </a:moveTo>
                  <a:cubicBezTo>
                    <a:pt x="1183" y="1942"/>
                    <a:pt x="1946" y="1222"/>
                    <a:pt x="2144" y="0"/>
                  </a:cubicBezTo>
                  <a:cubicBezTo>
                    <a:pt x="1653" y="145"/>
                    <a:pt x="866" y="126"/>
                    <a:pt x="347" y="16"/>
                  </a:cubicBezTo>
                  <a:cubicBezTo>
                    <a:pt x="323" y="176"/>
                    <a:pt x="164" y="302"/>
                    <a:pt x="0" y="325"/>
                  </a:cubicBezTo>
                  <a:cubicBezTo>
                    <a:pt x="149" y="1267"/>
                    <a:pt x="870" y="1952"/>
                    <a:pt x="1019" y="2173"/>
                  </a:cubicBezTo>
                  <a:close/>
                  <a:moveTo>
                    <a:pt x="664" y="636"/>
                  </a:moveTo>
                  <a:lnTo>
                    <a:pt x="406" y="636"/>
                  </a:lnTo>
                  <a:lnTo>
                    <a:pt x="407" y="651"/>
                  </a:lnTo>
                  <a:cubicBezTo>
                    <a:pt x="492" y="656"/>
                    <a:pt x="516" y="744"/>
                    <a:pt x="531" y="868"/>
                  </a:cubicBezTo>
                  <a:cubicBezTo>
                    <a:pt x="539" y="935"/>
                    <a:pt x="545" y="1011"/>
                    <a:pt x="554" y="1094"/>
                  </a:cubicBezTo>
                  <a:cubicBezTo>
                    <a:pt x="563" y="1175"/>
                    <a:pt x="570" y="1252"/>
                    <a:pt x="579" y="1322"/>
                  </a:cubicBezTo>
                  <a:cubicBezTo>
                    <a:pt x="603" y="1511"/>
                    <a:pt x="723" y="1647"/>
                    <a:pt x="1023" y="1658"/>
                  </a:cubicBezTo>
                  <a:cubicBezTo>
                    <a:pt x="1246" y="1651"/>
                    <a:pt x="1370" y="1571"/>
                    <a:pt x="1432" y="1457"/>
                  </a:cubicBezTo>
                  <a:cubicBezTo>
                    <a:pt x="1470" y="1389"/>
                    <a:pt x="1482" y="1306"/>
                    <a:pt x="1489" y="1224"/>
                  </a:cubicBezTo>
                  <a:cubicBezTo>
                    <a:pt x="1498" y="1110"/>
                    <a:pt x="1510" y="982"/>
                    <a:pt x="1521" y="884"/>
                  </a:cubicBezTo>
                  <a:cubicBezTo>
                    <a:pt x="1537" y="737"/>
                    <a:pt x="1562" y="643"/>
                    <a:pt x="1654" y="653"/>
                  </a:cubicBezTo>
                  <a:lnTo>
                    <a:pt x="1654" y="636"/>
                  </a:lnTo>
                  <a:lnTo>
                    <a:pt x="1398" y="636"/>
                  </a:lnTo>
                  <a:lnTo>
                    <a:pt x="1342" y="1316"/>
                  </a:lnTo>
                  <a:cubicBezTo>
                    <a:pt x="1316" y="1481"/>
                    <a:pt x="1167" y="1573"/>
                    <a:pt x="1021" y="1564"/>
                  </a:cubicBezTo>
                  <a:lnTo>
                    <a:pt x="1021" y="940"/>
                  </a:lnTo>
                  <a:cubicBezTo>
                    <a:pt x="1201" y="949"/>
                    <a:pt x="1316" y="860"/>
                    <a:pt x="1326" y="602"/>
                  </a:cubicBezTo>
                  <a:cubicBezTo>
                    <a:pt x="1326" y="343"/>
                    <a:pt x="1156" y="284"/>
                    <a:pt x="1090" y="278"/>
                  </a:cubicBezTo>
                  <a:cubicBezTo>
                    <a:pt x="921" y="275"/>
                    <a:pt x="624" y="295"/>
                    <a:pt x="553" y="256"/>
                  </a:cubicBezTo>
                  <a:lnTo>
                    <a:pt x="463" y="343"/>
                  </a:lnTo>
                  <a:lnTo>
                    <a:pt x="887" y="343"/>
                  </a:lnTo>
                  <a:lnTo>
                    <a:pt x="887" y="1546"/>
                  </a:lnTo>
                  <a:cubicBezTo>
                    <a:pt x="797" y="1536"/>
                    <a:pt x="730" y="1464"/>
                    <a:pt x="698" y="1317"/>
                  </a:cubicBezTo>
                  <a:lnTo>
                    <a:pt x="664" y="636"/>
                  </a:lnTo>
                  <a:close/>
                  <a:moveTo>
                    <a:pt x="1022" y="348"/>
                  </a:moveTo>
                  <a:lnTo>
                    <a:pt x="1022" y="878"/>
                  </a:lnTo>
                  <a:cubicBezTo>
                    <a:pt x="1112" y="883"/>
                    <a:pt x="1184" y="802"/>
                    <a:pt x="1190" y="613"/>
                  </a:cubicBezTo>
                  <a:cubicBezTo>
                    <a:pt x="1198" y="444"/>
                    <a:pt x="1144" y="338"/>
                    <a:pt x="1022" y="348"/>
                  </a:cubicBezTo>
                  <a:close/>
                </a:path>
              </a:pathLst>
            </a:custGeom>
            <a:solidFill>
              <a:srgbClr val="E4A71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50" name="Freeform 25">
              <a:extLst>
                <a:ext uri="{FF2B5EF4-FFF2-40B4-BE49-F238E27FC236}">
                  <a16:creationId xmlns:a16="http://schemas.microsoft.com/office/drawing/2014/main" id="{77B071A6-DF62-95C0-F475-FBBC12EA2C39}"/>
                </a:ext>
              </a:extLst>
            </p:cNvPr>
            <p:cNvSpPr>
              <a:spLocks/>
            </p:cNvSpPr>
            <p:nvPr userDrawn="1"/>
          </p:nvSpPr>
          <p:spPr bwMode="auto">
            <a:xfrm>
              <a:off x="2737" y="1390"/>
              <a:ext cx="66" cy="87"/>
            </a:xfrm>
            <a:custGeom>
              <a:avLst/>
              <a:gdLst>
                <a:gd name="T0" fmla="*/ 290 w 290"/>
                <a:gd name="T1" fmla="*/ 0 h 379"/>
                <a:gd name="T2" fmla="*/ 232 w 290"/>
                <a:gd name="T3" fmla="*/ 0 h 379"/>
                <a:gd name="T4" fmla="*/ 232 w 290"/>
                <a:gd name="T5" fmla="*/ 247 h 379"/>
                <a:gd name="T6" fmla="*/ 145 w 290"/>
                <a:gd name="T7" fmla="*/ 331 h 379"/>
                <a:gd name="T8" fmla="*/ 58 w 290"/>
                <a:gd name="T9" fmla="*/ 249 h 379"/>
                <a:gd name="T10" fmla="*/ 58 w 290"/>
                <a:gd name="T11" fmla="*/ 0 h 379"/>
                <a:gd name="T12" fmla="*/ 0 w 290"/>
                <a:gd name="T13" fmla="*/ 0 h 379"/>
                <a:gd name="T14" fmla="*/ 0 w 290"/>
                <a:gd name="T15" fmla="*/ 249 h 379"/>
                <a:gd name="T16" fmla="*/ 144 w 290"/>
                <a:gd name="T17" fmla="*/ 379 h 379"/>
                <a:gd name="T18" fmla="*/ 290 w 290"/>
                <a:gd name="T19" fmla="*/ 248 h 379"/>
                <a:gd name="T20" fmla="*/ 290 w 290"/>
                <a:gd name="T21" fmla="*/ 0 h 3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90" h="379">
                  <a:moveTo>
                    <a:pt x="290" y="0"/>
                  </a:moveTo>
                  <a:lnTo>
                    <a:pt x="232" y="0"/>
                  </a:lnTo>
                  <a:lnTo>
                    <a:pt x="232" y="247"/>
                  </a:lnTo>
                  <a:cubicBezTo>
                    <a:pt x="232" y="306"/>
                    <a:pt x="197" y="331"/>
                    <a:pt x="145" y="331"/>
                  </a:cubicBezTo>
                  <a:cubicBezTo>
                    <a:pt x="93" y="331"/>
                    <a:pt x="58" y="307"/>
                    <a:pt x="58" y="249"/>
                  </a:cubicBezTo>
                  <a:lnTo>
                    <a:pt x="58" y="0"/>
                  </a:lnTo>
                  <a:lnTo>
                    <a:pt x="0" y="0"/>
                  </a:lnTo>
                  <a:lnTo>
                    <a:pt x="0" y="249"/>
                  </a:lnTo>
                  <a:cubicBezTo>
                    <a:pt x="0" y="344"/>
                    <a:pt x="60" y="379"/>
                    <a:pt x="144" y="379"/>
                  </a:cubicBezTo>
                  <a:cubicBezTo>
                    <a:pt x="227" y="379"/>
                    <a:pt x="290" y="344"/>
                    <a:pt x="290" y="248"/>
                  </a:cubicBezTo>
                  <a:lnTo>
                    <a:pt x="290" y="0"/>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51" name="Freeform 26">
              <a:extLst>
                <a:ext uri="{FF2B5EF4-FFF2-40B4-BE49-F238E27FC236}">
                  <a16:creationId xmlns:a16="http://schemas.microsoft.com/office/drawing/2014/main" id="{F39800D9-EFE9-2B12-6168-65D7C5D8FAA4}"/>
                </a:ext>
              </a:extLst>
            </p:cNvPr>
            <p:cNvSpPr>
              <a:spLocks/>
            </p:cNvSpPr>
            <p:nvPr userDrawn="1"/>
          </p:nvSpPr>
          <p:spPr bwMode="auto">
            <a:xfrm>
              <a:off x="2812" y="1417"/>
              <a:ext cx="61" cy="58"/>
            </a:xfrm>
            <a:custGeom>
              <a:avLst/>
              <a:gdLst>
                <a:gd name="T0" fmla="*/ 268 w 268"/>
                <a:gd name="T1" fmla="*/ 256 h 256"/>
                <a:gd name="T2" fmla="*/ 268 w 268"/>
                <a:gd name="T3" fmla="*/ 93 h 256"/>
                <a:gd name="T4" fmla="*/ 182 w 268"/>
                <a:gd name="T5" fmla="*/ 0 h 256"/>
                <a:gd name="T6" fmla="*/ 95 w 268"/>
                <a:gd name="T7" fmla="*/ 31 h 256"/>
                <a:gd name="T8" fmla="*/ 48 w 268"/>
                <a:gd name="T9" fmla="*/ 0 h 256"/>
                <a:gd name="T10" fmla="*/ 12 w 268"/>
                <a:gd name="T11" fmla="*/ 38 h 256"/>
                <a:gd name="T12" fmla="*/ 42 w 268"/>
                <a:gd name="T13" fmla="*/ 62 h 256"/>
                <a:gd name="T14" fmla="*/ 42 w 268"/>
                <a:gd name="T15" fmla="*/ 256 h 256"/>
                <a:gd name="T16" fmla="*/ 99 w 268"/>
                <a:gd name="T17" fmla="*/ 256 h 256"/>
                <a:gd name="T18" fmla="*/ 99 w 268"/>
                <a:gd name="T19" fmla="*/ 70 h 256"/>
                <a:gd name="T20" fmla="*/ 162 w 268"/>
                <a:gd name="T21" fmla="*/ 45 h 256"/>
                <a:gd name="T22" fmla="*/ 211 w 268"/>
                <a:gd name="T23" fmla="*/ 101 h 256"/>
                <a:gd name="T24" fmla="*/ 211 w 268"/>
                <a:gd name="T25" fmla="*/ 256 h 256"/>
                <a:gd name="T26" fmla="*/ 268 w 268"/>
                <a:gd name="T27" fmla="*/ 256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68" h="256">
                  <a:moveTo>
                    <a:pt x="268" y="256"/>
                  </a:moveTo>
                  <a:lnTo>
                    <a:pt x="268" y="93"/>
                  </a:lnTo>
                  <a:cubicBezTo>
                    <a:pt x="268" y="36"/>
                    <a:pt x="243" y="0"/>
                    <a:pt x="182" y="0"/>
                  </a:cubicBezTo>
                  <a:cubicBezTo>
                    <a:pt x="144" y="0"/>
                    <a:pt x="114" y="13"/>
                    <a:pt x="95" y="31"/>
                  </a:cubicBezTo>
                  <a:cubicBezTo>
                    <a:pt x="87" y="10"/>
                    <a:pt x="74" y="0"/>
                    <a:pt x="48" y="0"/>
                  </a:cubicBezTo>
                  <a:cubicBezTo>
                    <a:pt x="9" y="0"/>
                    <a:pt x="0" y="20"/>
                    <a:pt x="12" y="38"/>
                  </a:cubicBezTo>
                  <a:cubicBezTo>
                    <a:pt x="29" y="35"/>
                    <a:pt x="42" y="42"/>
                    <a:pt x="42" y="62"/>
                  </a:cubicBezTo>
                  <a:lnTo>
                    <a:pt x="42" y="256"/>
                  </a:lnTo>
                  <a:lnTo>
                    <a:pt x="99" y="256"/>
                  </a:lnTo>
                  <a:lnTo>
                    <a:pt x="99" y="70"/>
                  </a:lnTo>
                  <a:cubicBezTo>
                    <a:pt x="123" y="51"/>
                    <a:pt x="140" y="45"/>
                    <a:pt x="162" y="45"/>
                  </a:cubicBezTo>
                  <a:cubicBezTo>
                    <a:pt x="193" y="45"/>
                    <a:pt x="211" y="66"/>
                    <a:pt x="211" y="101"/>
                  </a:cubicBezTo>
                  <a:lnTo>
                    <a:pt x="211" y="256"/>
                  </a:lnTo>
                  <a:lnTo>
                    <a:pt x="268" y="25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52" name="Freeform 27">
              <a:extLst>
                <a:ext uri="{FF2B5EF4-FFF2-40B4-BE49-F238E27FC236}">
                  <a16:creationId xmlns:a16="http://schemas.microsoft.com/office/drawing/2014/main" id="{FF19FDC1-B00A-334E-D617-7A63E537C05A}"/>
                </a:ext>
              </a:extLst>
            </p:cNvPr>
            <p:cNvSpPr>
              <a:spLocks noEditPoints="1"/>
            </p:cNvSpPr>
            <p:nvPr userDrawn="1"/>
          </p:nvSpPr>
          <p:spPr bwMode="auto">
            <a:xfrm>
              <a:off x="2890" y="1390"/>
              <a:ext cx="16" cy="85"/>
            </a:xfrm>
            <a:custGeom>
              <a:avLst/>
              <a:gdLst>
                <a:gd name="T0" fmla="*/ 58 w 73"/>
                <a:gd name="T1" fmla="*/ 117 h 373"/>
                <a:gd name="T2" fmla="*/ 8 w 73"/>
                <a:gd name="T3" fmla="*/ 126 h 373"/>
                <a:gd name="T4" fmla="*/ 8 w 73"/>
                <a:gd name="T5" fmla="*/ 373 h 373"/>
                <a:gd name="T6" fmla="*/ 65 w 73"/>
                <a:gd name="T7" fmla="*/ 373 h 373"/>
                <a:gd name="T8" fmla="*/ 65 w 73"/>
                <a:gd name="T9" fmla="*/ 123 h 373"/>
                <a:gd name="T10" fmla="*/ 58 w 73"/>
                <a:gd name="T11" fmla="*/ 117 h 373"/>
                <a:gd name="T12" fmla="*/ 37 w 73"/>
                <a:gd name="T13" fmla="*/ 0 h 373"/>
                <a:gd name="T14" fmla="*/ 0 w 73"/>
                <a:gd name="T15" fmla="*/ 36 h 373"/>
                <a:gd name="T16" fmla="*/ 35 w 73"/>
                <a:gd name="T17" fmla="*/ 69 h 373"/>
                <a:gd name="T18" fmla="*/ 73 w 73"/>
                <a:gd name="T19" fmla="*/ 31 h 373"/>
                <a:gd name="T20" fmla="*/ 37 w 73"/>
                <a:gd name="T21" fmla="*/ 0 h 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3" h="373">
                  <a:moveTo>
                    <a:pt x="58" y="117"/>
                  </a:moveTo>
                  <a:lnTo>
                    <a:pt x="8" y="126"/>
                  </a:lnTo>
                  <a:lnTo>
                    <a:pt x="8" y="373"/>
                  </a:lnTo>
                  <a:lnTo>
                    <a:pt x="65" y="373"/>
                  </a:lnTo>
                  <a:lnTo>
                    <a:pt x="65" y="123"/>
                  </a:lnTo>
                  <a:lnTo>
                    <a:pt x="58" y="117"/>
                  </a:lnTo>
                  <a:close/>
                  <a:moveTo>
                    <a:pt x="37" y="0"/>
                  </a:moveTo>
                  <a:cubicBezTo>
                    <a:pt x="16" y="0"/>
                    <a:pt x="0" y="15"/>
                    <a:pt x="0" y="36"/>
                  </a:cubicBezTo>
                  <a:cubicBezTo>
                    <a:pt x="0" y="53"/>
                    <a:pt x="14" y="69"/>
                    <a:pt x="35" y="69"/>
                  </a:cubicBezTo>
                  <a:cubicBezTo>
                    <a:pt x="59" y="69"/>
                    <a:pt x="73" y="50"/>
                    <a:pt x="73" y="31"/>
                  </a:cubicBezTo>
                  <a:cubicBezTo>
                    <a:pt x="73" y="13"/>
                    <a:pt x="61" y="0"/>
                    <a:pt x="37" y="0"/>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53" name="Freeform 28">
              <a:extLst>
                <a:ext uri="{FF2B5EF4-FFF2-40B4-BE49-F238E27FC236}">
                  <a16:creationId xmlns:a16="http://schemas.microsoft.com/office/drawing/2014/main" id="{E77B68F1-B95B-02C8-5DFB-D2BD266AB032}"/>
                </a:ext>
              </a:extLst>
            </p:cNvPr>
            <p:cNvSpPr>
              <a:spLocks/>
            </p:cNvSpPr>
            <p:nvPr userDrawn="1"/>
          </p:nvSpPr>
          <p:spPr bwMode="auto">
            <a:xfrm>
              <a:off x="2914" y="1418"/>
              <a:ext cx="57" cy="58"/>
            </a:xfrm>
            <a:custGeom>
              <a:avLst/>
              <a:gdLst>
                <a:gd name="T0" fmla="*/ 0 w 253"/>
                <a:gd name="T1" fmla="*/ 9 h 252"/>
                <a:gd name="T2" fmla="*/ 96 w 253"/>
                <a:gd name="T3" fmla="*/ 252 h 252"/>
                <a:gd name="T4" fmla="*/ 159 w 253"/>
                <a:gd name="T5" fmla="*/ 246 h 252"/>
                <a:gd name="T6" fmla="*/ 253 w 253"/>
                <a:gd name="T7" fmla="*/ 9 h 252"/>
                <a:gd name="T8" fmla="*/ 248 w 253"/>
                <a:gd name="T9" fmla="*/ 0 h 252"/>
                <a:gd name="T10" fmla="*/ 198 w 253"/>
                <a:gd name="T11" fmla="*/ 0 h 252"/>
                <a:gd name="T12" fmla="*/ 131 w 253"/>
                <a:gd name="T13" fmla="*/ 193 h 252"/>
                <a:gd name="T14" fmla="*/ 127 w 253"/>
                <a:gd name="T15" fmla="*/ 192 h 252"/>
                <a:gd name="T16" fmla="*/ 61 w 253"/>
                <a:gd name="T17" fmla="*/ 0 h 252"/>
                <a:gd name="T18" fmla="*/ 6 w 253"/>
                <a:gd name="T19" fmla="*/ 0 h 252"/>
                <a:gd name="T20" fmla="*/ 0 w 253"/>
                <a:gd name="T21" fmla="*/ 9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53" h="252">
                  <a:moveTo>
                    <a:pt x="0" y="9"/>
                  </a:moveTo>
                  <a:lnTo>
                    <a:pt x="96" y="252"/>
                  </a:lnTo>
                  <a:lnTo>
                    <a:pt x="159" y="246"/>
                  </a:lnTo>
                  <a:lnTo>
                    <a:pt x="253" y="9"/>
                  </a:lnTo>
                  <a:lnTo>
                    <a:pt x="248" y="0"/>
                  </a:lnTo>
                  <a:lnTo>
                    <a:pt x="198" y="0"/>
                  </a:lnTo>
                  <a:lnTo>
                    <a:pt x="131" y="193"/>
                  </a:lnTo>
                  <a:lnTo>
                    <a:pt x="127" y="192"/>
                  </a:lnTo>
                  <a:lnTo>
                    <a:pt x="61" y="0"/>
                  </a:lnTo>
                  <a:lnTo>
                    <a:pt x="6" y="0"/>
                  </a:lnTo>
                  <a:lnTo>
                    <a:pt x="0" y="9"/>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54" name="Freeform 29">
              <a:extLst>
                <a:ext uri="{FF2B5EF4-FFF2-40B4-BE49-F238E27FC236}">
                  <a16:creationId xmlns:a16="http://schemas.microsoft.com/office/drawing/2014/main" id="{111C57EE-5A23-B911-9A69-AB58E03A15E1}"/>
                </a:ext>
              </a:extLst>
            </p:cNvPr>
            <p:cNvSpPr>
              <a:spLocks noEditPoints="1"/>
            </p:cNvSpPr>
            <p:nvPr userDrawn="1"/>
          </p:nvSpPr>
          <p:spPr bwMode="auto">
            <a:xfrm>
              <a:off x="2976" y="1417"/>
              <a:ext cx="51" cy="60"/>
            </a:xfrm>
            <a:custGeom>
              <a:avLst/>
              <a:gdLst>
                <a:gd name="T0" fmla="*/ 59 w 226"/>
                <a:gd name="T1" fmla="*/ 138 h 263"/>
                <a:gd name="T2" fmla="*/ 220 w 226"/>
                <a:gd name="T3" fmla="*/ 138 h 263"/>
                <a:gd name="T4" fmla="*/ 226 w 226"/>
                <a:gd name="T5" fmla="*/ 131 h 263"/>
                <a:gd name="T6" fmla="*/ 126 w 226"/>
                <a:gd name="T7" fmla="*/ 0 h 263"/>
                <a:gd name="T8" fmla="*/ 0 w 226"/>
                <a:gd name="T9" fmla="*/ 135 h 263"/>
                <a:gd name="T10" fmla="*/ 120 w 226"/>
                <a:gd name="T11" fmla="*/ 263 h 263"/>
                <a:gd name="T12" fmla="*/ 209 w 226"/>
                <a:gd name="T13" fmla="*/ 248 h 263"/>
                <a:gd name="T14" fmla="*/ 211 w 226"/>
                <a:gd name="T15" fmla="*/ 239 h 263"/>
                <a:gd name="T16" fmla="*/ 199 w 226"/>
                <a:gd name="T17" fmla="*/ 204 h 263"/>
                <a:gd name="T18" fmla="*/ 127 w 226"/>
                <a:gd name="T19" fmla="*/ 216 h 263"/>
                <a:gd name="T20" fmla="*/ 59 w 226"/>
                <a:gd name="T21" fmla="*/ 138 h 263"/>
                <a:gd name="T22" fmla="*/ 61 w 226"/>
                <a:gd name="T23" fmla="*/ 104 h 263"/>
                <a:gd name="T24" fmla="*/ 122 w 226"/>
                <a:gd name="T25" fmla="*/ 41 h 263"/>
                <a:gd name="T26" fmla="*/ 170 w 226"/>
                <a:gd name="T27" fmla="*/ 101 h 263"/>
                <a:gd name="T28" fmla="*/ 61 w 226"/>
                <a:gd name="T29" fmla="*/ 104 h 2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26" h="263">
                  <a:moveTo>
                    <a:pt x="59" y="138"/>
                  </a:moveTo>
                  <a:lnTo>
                    <a:pt x="220" y="138"/>
                  </a:lnTo>
                  <a:lnTo>
                    <a:pt x="226" y="131"/>
                  </a:lnTo>
                  <a:cubicBezTo>
                    <a:pt x="226" y="44"/>
                    <a:pt x="193" y="0"/>
                    <a:pt x="126" y="0"/>
                  </a:cubicBezTo>
                  <a:cubicBezTo>
                    <a:pt x="64" y="0"/>
                    <a:pt x="0" y="40"/>
                    <a:pt x="0" y="135"/>
                  </a:cubicBezTo>
                  <a:cubicBezTo>
                    <a:pt x="0" y="230"/>
                    <a:pt x="52" y="263"/>
                    <a:pt x="120" y="263"/>
                  </a:cubicBezTo>
                  <a:cubicBezTo>
                    <a:pt x="155" y="263"/>
                    <a:pt x="178" y="260"/>
                    <a:pt x="209" y="248"/>
                  </a:cubicBezTo>
                  <a:lnTo>
                    <a:pt x="211" y="239"/>
                  </a:lnTo>
                  <a:lnTo>
                    <a:pt x="199" y="204"/>
                  </a:lnTo>
                  <a:cubicBezTo>
                    <a:pt x="174" y="212"/>
                    <a:pt x="155" y="216"/>
                    <a:pt x="127" y="216"/>
                  </a:cubicBezTo>
                  <a:cubicBezTo>
                    <a:pt x="81" y="216"/>
                    <a:pt x="60" y="187"/>
                    <a:pt x="59" y="138"/>
                  </a:cubicBezTo>
                  <a:close/>
                  <a:moveTo>
                    <a:pt x="61" y="104"/>
                  </a:moveTo>
                  <a:cubicBezTo>
                    <a:pt x="66" y="59"/>
                    <a:pt x="94" y="41"/>
                    <a:pt x="122" y="41"/>
                  </a:cubicBezTo>
                  <a:cubicBezTo>
                    <a:pt x="154" y="41"/>
                    <a:pt x="168" y="65"/>
                    <a:pt x="170" y="101"/>
                  </a:cubicBezTo>
                  <a:lnTo>
                    <a:pt x="61" y="104"/>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55" name="Freeform 30">
              <a:extLst>
                <a:ext uri="{FF2B5EF4-FFF2-40B4-BE49-F238E27FC236}">
                  <a16:creationId xmlns:a16="http://schemas.microsoft.com/office/drawing/2014/main" id="{CC2773BC-6CBD-D63D-3CBB-90023AEAB061}"/>
                </a:ext>
              </a:extLst>
            </p:cNvPr>
            <p:cNvSpPr>
              <a:spLocks/>
            </p:cNvSpPr>
            <p:nvPr userDrawn="1"/>
          </p:nvSpPr>
          <p:spPr bwMode="auto">
            <a:xfrm>
              <a:off x="3032" y="1417"/>
              <a:ext cx="50" cy="58"/>
            </a:xfrm>
            <a:custGeom>
              <a:avLst/>
              <a:gdLst>
                <a:gd name="T0" fmla="*/ 99 w 224"/>
                <a:gd name="T1" fmla="*/ 91 h 256"/>
                <a:gd name="T2" fmla="*/ 162 w 224"/>
                <a:gd name="T3" fmla="*/ 52 h 256"/>
                <a:gd name="T4" fmla="*/ 194 w 224"/>
                <a:gd name="T5" fmla="*/ 62 h 256"/>
                <a:gd name="T6" fmla="*/ 203 w 224"/>
                <a:gd name="T7" fmla="*/ 61 h 256"/>
                <a:gd name="T8" fmla="*/ 224 w 224"/>
                <a:gd name="T9" fmla="*/ 17 h 256"/>
                <a:gd name="T10" fmla="*/ 221 w 224"/>
                <a:gd name="T11" fmla="*/ 8 h 256"/>
                <a:gd name="T12" fmla="*/ 179 w 224"/>
                <a:gd name="T13" fmla="*/ 0 h 256"/>
                <a:gd name="T14" fmla="*/ 97 w 224"/>
                <a:gd name="T15" fmla="*/ 48 h 256"/>
                <a:gd name="T16" fmla="*/ 48 w 224"/>
                <a:gd name="T17" fmla="*/ 0 h 256"/>
                <a:gd name="T18" fmla="*/ 12 w 224"/>
                <a:gd name="T19" fmla="*/ 38 h 256"/>
                <a:gd name="T20" fmla="*/ 42 w 224"/>
                <a:gd name="T21" fmla="*/ 62 h 256"/>
                <a:gd name="T22" fmla="*/ 42 w 224"/>
                <a:gd name="T23" fmla="*/ 256 h 256"/>
                <a:gd name="T24" fmla="*/ 99 w 224"/>
                <a:gd name="T25" fmla="*/ 256 h 256"/>
                <a:gd name="T26" fmla="*/ 99 w 224"/>
                <a:gd name="T27" fmla="*/ 91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24" h="256">
                  <a:moveTo>
                    <a:pt x="99" y="91"/>
                  </a:moveTo>
                  <a:cubicBezTo>
                    <a:pt x="115" y="64"/>
                    <a:pt x="143" y="52"/>
                    <a:pt x="162" y="52"/>
                  </a:cubicBezTo>
                  <a:cubicBezTo>
                    <a:pt x="174" y="52"/>
                    <a:pt x="184" y="56"/>
                    <a:pt x="194" y="62"/>
                  </a:cubicBezTo>
                  <a:lnTo>
                    <a:pt x="203" y="61"/>
                  </a:lnTo>
                  <a:lnTo>
                    <a:pt x="224" y="17"/>
                  </a:lnTo>
                  <a:lnTo>
                    <a:pt x="221" y="8"/>
                  </a:lnTo>
                  <a:cubicBezTo>
                    <a:pt x="208" y="2"/>
                    <a:pt x="193" y="0"/>
                    <a:pt x="179" y="0"/>
                  </a:cubicBezTo>
                  <a:cubicBezTo>
                    <a:pt x="144" y="0"/>
                    <a:pt x="112" y="21"/>
                    <a:pt x="97" y="48"/>
                  </a:cubicBezTo>
                  <a:cubicBezTo>
                    <a:pt x="95" y="11"/>
                    <a:pt x="74" y="0"/>
                    <a:pt x="48" y="0"/>
                  </a:cubicBezTo>
                  <a:cubicBezTo>
                    <a:pt x="9" y="0"/>
                    <a:pt x="0" y="20"/>
                    <a:pt x="12" y="38"/>
                  </a:cubicBezTo>
                  <a:cubicBezTo>
                    <a:pt x="29" y="35"/>
                    <a:pt x="42" y="42"/>
                    <a:pt x="42" y="62"/>
                  </a:cubicBezTo>
                  <a:lnTo>
                    <a:pt x="42" y="256"/>
                  </a:lnTo>
                  <a:lnTo>
                    <a:pt x="99" y="256"/>
                  </a:lnTo>
                  <a:lnTo>
                    <a:pt x="99" y="91"/>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56" name="Freeform 31">
              <a:extLst>
                <a:ext uri="{FF2B5EF4-FFF2-40B4-BE49-F238E27FC236}">
                  <a16:creationId xmlns:a16="http://schemas.microsoft.com/office/drawing/2014/main" id="{51E2ABCB-DB4B-E273-6370-FE246AE876DD}"/>
                </a:ext>
              </a:extLst>
            </p:cNvPr>
            <p:cNvSpPr>
              <a:spLocks/>
            </p:cNvSpPr>
            <p:nvPr userDrawn="1"/>
          </p:nvSpPr>
          <p:spPr bwMode="auto">
            <a:xfrm>
              <a:off x="3084" y="1418"/>
              <a:ext cx="49" cy="57"/>
            </a:xfrm>
            <a:custGeom>
              <a:avLst/>
              <a:gdLst>
                <a:gd name="T0" fmla="*/ 8 w 213"/>
                <a:gd name="T1" fmla="*/ 249 h 249"/>
                <a:gd name="T2" fmla="*/ 206 w 213"/>
                <a:gd name="T3" fmla="*/ 249 h 249"/>
                <a:gd name="T4" fmla="*/ 213 w 213"/>
                <a:gd name="T5" fmla="*/ 212 h 249"/>
                <a:gd name="T6" fmla="*/ 206 w 213"/>
                <a:gd name="T7" fmla="*/ 204 h 249"/>
                <a:gd name="T8" fmla="*/ 74 w 213"/>
                <a:gd name="T9" fmla="*/ 207 h 249"/>
                <a:gd name="T10" fmla="*/ 213 w 213"/>
                <a:gd name="T11" fmla="*/ 26 h 249"/>
                <a:gd name="T12" fmla="*/ 203 w 213"/>
                <a:gd name="T13" fmla="*/ 0 h 249"/>
                <a:gd name="T14" fmla="*/ 13 w 213"/>
                <a:gd name="T15" fmla="*/ 0 h 249"/>
                <a:gd name="T16" fmla="*/ 7 w 213"/>
                <a:gd name="T17" fmla="*/ 34 h 249"/>
                <a:gd name="T18" fmla="*/ 14 w 213"/>
                <a:gd name="T19" fmla="*/ 42 h 249"/>
                <a:gd name="T20" fmla="*/ 140 w 213"/>
                <a:gd name="T21" fmla="*/ 42 h 249"/>
                <a:gd name="T22" fmla="*/ 0 w 213"/>
                <a:gd name="T23" fmla="*/ 224 h 249"/>
                <a:gd name="T24" fmla="*/ 8 w 213"/>
                <a:gd name="T25" fmla="*/ 249 h 2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13" h="249">
                  <a:moveTo>
                    <a:pt x="8" y="249"/>
                  </a:moveTo>
                  <a:lnTo>
                    <a:pt x="206" y="249"/>
                  </a:lnTo>
                  <a:lnTo>
                    <a:pt x="213" y="212"/>
                  </a:lnTo>
                  <a:lnTo>
                    <a:pt x="206" y="204"/>
                  </a:lnTo>
                  <a:lnTo>
                    <a:pt x="74" y="207"/>
                  </a:lnTo>
                  <a:lnTo>
                    <a:pt x="213" y="26"/>
                  </a:lnTo>
                  <a:lnTo>
                    <a:pt x="203" y="0"/>
                  </a:lnTo>
                  <a:lnTo>
                    <a:pt x="13" y="0"/>
                  </a:lnTo>
                  <a:lnTo>
                    <a:pt x="7" y="34"/>
                  </a:lnTo>
                  <a:lnTo>
                    <a:pt x="14" y="42"/>
                  </a:lnTo>
                  <a:lnTo>
                    <a:pt x="140" y="42"/>
                  </a:lnTo>
                  <a:lnTo>
                    <a:pt x="0" y="224"/>
                  </a:lnTo>
                  <a:lnTo>
                    <a:pt x="8" y="249"/>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57" name="Freeform 32">
              <a:extLst>
                <a:ext uri="{FF2B5EF4-FFF2-40B4-BE49-F238E27FC236}">
                  <a16:creationId xmlns:a16="http://schemas.microsoft.com/office/drawing/2014/main" id="{C48DAFA3-ADB9-DFB3-666C-FD6548003CB5}"/>
                </a:ext>
              </a:extLst>
            </p:cNvPr>
            <p:cNvSpPr>
              <a:spLocks noEditPoints="1"/>
            </p:cNvSpPr>
            <p:nvPr userDrawn="1"/>
          </p:nvSpPr>
          <p:spPr bwMode="auto">
            <a:xfrm>
              <a:off x="3143" y="1390"/>
              <a:ext cx="17" cy="85"/>
            </a:xfrm>
            <a:custGeom>
              <a:avLst/>
              <a:gdLst>
                <a:gd name="T0" fmla="*/ 58 w 74"/>
                <a:gd name="T1" fmla="*/ 117 h 373"/>
                <a:gd name="T2" fmla="*/ 9 w 74"/>
                <a:gd name="T3" fmla="*/ 126 h 373"/>
                <a:gd name="T4" fmla="*/ 9 w 74"/>
                <a:gd name="T5" fmla="*/ 373 h 373"/>
                <a:gd name="T6" fmla="*/ 66 w 74"/>
                <a:gd name="T7" fmla="*/ 373 h 373"/>
                <a:gd name="T8" fmla="*/ 66 w 74"/>
                <a:gd name="T9" fmla="*/ 123 h 373"/>
                <a:gd name="T10" fmla="*/ 58 w 74"/>
                <a:gd name="T11" fmla="*/ 117 h 373"/>
                <a:gd name="T12" fmla="*/ 38 w 74"/>
                <a:gd name="T13" fmla="*/ 0 h 373"/>
                <a:gd name="T14" fmla="*/ 0 w 74"/>
                <a:gd name="T15" fmla="*/ 36 h 373"/>
                <a:gd name="T16" fmla="*/ 36 w 74"/>
                <a:gd name="T17" fmla="*/ 69 h 373"/>
                <a:gd name="T18" fmla="*/ 74 w 74"/>
                <a:gd name="T19" fmla="*/ 31 h 373"/>
                <a:gd name="T20" fmla="*/ 38 w 74"/>
                <a:gd name="T21" fmla="*/ 0 h 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4" h="373">
                  <a:moveTo>
                    <a:pt x="58" y="117"/>
                  </a:moveTo>
                  <a:lnTo>
                    <a:pt x="9" y="126"/>
                  </a:lnTo>
                  <a:lnTo>
                    <a:pt x="9" y="373"/>
                  </a:lnTo>
                  <a:lnTo>
                    <a:pt x="66" y="373"/>
                  </a:lnTo>
                  <a:lnTo>
                    <a:pt x="66" y="123"/>
                  </a:lnTo>
                  <a:lnTo>
                    <a:pt x="58" y="117"/>
                  </a:lnTo>
                  <a:close/>
                  <a:moveTo>
                    <a:pt x="38" y="0"/>
                  </a:moveTo>
                  <a:cubicBezTo>
                    <a:pt x="17" y="0"/>
                    <a:pt x="0" y="15"/>
                    <a:pt x="0" y="36"/>
                  </a:cubicBezTo>
                  <a:cubicBezTo>
                    <a:pt x="0" y="53"/>
                    <a:pt x="14" y="69"/>
                    <a:pt x="36" y="69"/>
                  </a:cubicBezTo>
                  <a:cubicBezTo>
                    <a:pt x="59" y="69"/>
                    <a:pt x="74" y="50"/>
                    <a:pt x="74" y="31"/>
                  </a:cubicBezTo>
                  <a:cubicBezTo>
                    <a:pt x="74" y="13"/>
                    <a:pt x="62" y="0"/>
                    <a:pt x="38" y="0"/>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58" name="Freeform 33">
              <a:extLst>
                <a:ext uri="{FF2B5EF4-FFF2-40B4-BE49-F238E27FC236}">
                  <a16:creationId xmlns:a16="http://schemas.microsoft.com/office/drawing/2014/main" id="{17C16B1A-9A84-C254-3D42-F8F484B760A8}"/>
                </a:ext>
              </a:extLst>
            </p:cNvPr>
            <p:cNvSpPr>
              <a:spLocks/>
            </p:cNvSpPr>
            <p:nvPr userDrawn="1"/>
          </p:nvSpPr>
          <p:spPr bwMode="auto">
            <a:xfrm>
              <a:off x="3170" y="1398"/>
              <a:ext cx="43" cy="79"/>
            </a:xfrm>
            <a:custGeom>
              <a:avLst/>
              <a:gdLst>
                <a:gd name="T0" fmla="*/ 97 w 191"/>
                <a:gd name="T1" fmla="*/ 90 h 346"/>
                <a:gd name="T2" fmla="*/ 97 w 191"/>
                <a:gd name="T3" fmla="*/ 6 h 346"/>
                <a:gd name="T4" fmla="*/ 90 w 191"/>
                <a:gd name="T5" fmla="*/ 0 h 346"/>
                <a:gd name="T6" fmla="*/ 40 w 191"/>
                <a:gd name="T7" fmla="*/ 10 h 346"/>
                <a:gd name="T8" fmla="*/ 40 w 191"/>
                <a:gd name="T9" fmla="*/ 90 h 346"/>
                <a:gd name="T10" fmla="*/ 7 w 191"/>
                <a:gd name="T11" fmla="*/ 90 h 346"/>
                <a:gd name="T12" fmla="*/ 0 w 191"/>
                <a:gd name="T13" fmla="*/ 124 h 346"/>
                <a:gd name="T14" fmla="*/ 6 w 191"/>
                <a:gd name="T15" fmla="*/ 132 h 346"/>
                <a:gd name="T16" fmla="*/ 40 w 191"/>
                <a:gd name="T17" fmla="*/ 132 h 346"/>
                <a:gd name="T18" fmla="*/ 40 w 191"/>
                <a:gd name="T19" fmla="*/ 273 h 346"/>
                <a:gd name="T20" fmla="*/ 109 w 191"/>
                <a:gd name="T21" fmla="*/ 346 h 346"/>
                <a:gd name="T22" fmla="*/ 186 w 191"/>
                <a:gd name="T23" fmla="*/ 335 h 346"/>
                <a:gd name="T24" fmla="*/ 191 w 191"/>
                <a:gd name="T25" fmla="*/ 327 h 346"/>
                <a:gd name="T26" fmla="*/ 180 w 191"/>
                <a:gd name="T27" fmla="*/ 290 h 346"/>
                <a:gd name="T28" fmla="*/ 127 w 191"/>
                <a:gd name="T29" fmla="*/ 299 h 346"/>
                <a:gd name="T30" fmla="*/ 97 w 191"/>
                <a:gd name="T31" fmla="*/ 263 h 346"/>
                <a:gd name="T32" fmla="*/ 97 w 191"/>
                <a:gd name="T33" fmla="*/ 132 h 346"/>
                <a:gd name="T34" fmla="*/ 169 w 191"/>
                <a:gd name="T35" fmla="*/ 132 h 346"/>
                <a:gd name="T36" fmla="*/ 175 w 191"/>
                <a:gd name="T37" fmla="*/ 94 h 346"/>
                <a:gd name="T38" fmla="*/ 169 w 191"/>
                <a:gd name="T39" fmla="*/ 88 h 346"/>
                <a:gd name="T40" fmla="*/ 97 w 191"/>
                <a:gd name="T41" fmla="*/ 90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91" h="346">
                  <a:moveTo>
                    <a:pt x="97" y="90"/>
                  </a:moveTo>
                  <a:lnTo>
                    <a:pt x="97" y="6"/>
                  </a:lnTo>
                  <a:lnTo>
                    <a:pt x="90" y="0"/>
                  </a:lnTo>
                  <a:lnTo>
                    <a:pt x="40" y="10"/>
                  </a:lnTo>
                  <a:lnTo>
                    <a:pt x="40" y="90"/>
                  </a:lnTo>
                  <a:lnTo>
                    <a:pt x="7" y="90"/>
                  </a:lnTo>
                  <a:lnTo>
                    <a:pt x="0" y="124"/>
                  </a:lnTo>
                  <a:lnTo>
                    <a:pt x="6" y="132"/>
                  </a:lnTo>
                  <a:lnTo>
                    <a:pt x="40" y="132"/>
                  </a:lnTo>
                  <a:lnTo>
                    <a:pt x="40" y="273"/>
                  </a:lnTo>
                  <a:cubicBezTo>
                    <a:pt x="40" y="323"/>
                    <a:pt x="67" y="346"/>
                    <a:pt x="109" y="346"/>
                  </a:cubicBezTo>
                  <a:cubicBezTo>
                    <a:pt x="137" y="346"/>
                    <a:pt x="162" y="342"/>
                    <a:pt x="186" y="335"/>
                  </a:cubicBezTo>
                  <a:lnTo>
                    <a:pt x="191" y="327"/>
                  </a:lnTo>
                  <a:lnTo>
                    <a:pt x="180" y="290"/>
                  </a:lnTo>
                  <a:cubicBezTo>
                    <a:pt x="157" y="296"/>
                    <a:pt x="142" y="299"/>
                    <a:pt x="127" y="299"/>
                  </a:cubicBezTo>
                  <a:cubicBezTo>
                    <a:pt x="107" y="299"/>
                    <a:pt x="97" y="286"/>
                    <a:pt x="97" y="263"/>
                  </a:cubicBezTo>
                  <a:lnTo>
                    <a:pt x="97" y="132"/>
                  </a:lnTo>
                  <a:lnTo>
                    <a:pt x="169" y="132"/>
                  </a:lnTo>
                  <a:lnTo>
                    <a:pt x="175" y="94"/>
                  </a:lnTo>
                  <a:lnTo>
                    <a:pt x="169" y="88"/>
                  </a:lnTo>
                  <a:lnTo>
                    <a:pt x="97" y="90"/>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59" name="Freeform 34">
              <a:extLst>
                <a:ext uri="{FF2B5EF4-FFF2-40B4-BE49-F238E27FC236}">
                  <a16:creationId xmlns:a16="http://schemas.microsoft.com/office/drawing/2014/main" id="{542017FB-F33A-3228-3B7B-F9FBD5B9ED18}"/>
                </a:ext>
              </a:extLst>
            </p:cNvPr>
            <p:cNvSpPr>
              <a:spLocks noEditPoints="1"/>
            </p:cNvSpPr>
            <p:nvPr userDrawn="1"/>
          </p:nvSpPr>
          <p:spPr bwMode="auto">
            <a:xfrm>
              <a:off x="3218" y="1417"/>
              <a:ext cx="56" cy="60"/>
            </a:xfrm>
            <a:custGeom>
              <a:avLst/>
              <a:gdLst>
                <a:gd name="T0" fmla="*/ 148 w 247"/>
                <a:gd name="T1" fmla="*/ 150 h 263"/>
                <a:gd name="T2" fmla="*/ 148 w 247"/>
                <a:gd name="T3" fmla="*/ 203 h 263"/>
                <a:gd name="T4" fmla="*/ 92 w 247"/>
                <a:gd name="T5" fmla="*/ 222 h 263"/>
                <a:gd name="T6" fmla="*/ 59 w 247"/>
                <a:gd name="T7" fmla="*/ 196 h 263"/>
                <a:gd name="T8" fmla="*/ 148 w 247"/>
                <a:gd name="T9" fmla="*/ 150 h 263"/>
                <a:gd name="T10" fmla="*/ 206 w 247"/>
                <a:gd name="T11" fmla="*/ 201 h 263"/>
                <a:gd name="T12" fmla="*/ 206 w 247"/>
                <a:gd name="T13" fmla="*/ 86 h 263"/>
                <a:gd name="T14" fmla="*/ 112 w 247"/>
                <a:gd name="T15" fmla="*/ 0 h 263"/>
                <a:gd name="T16" fmla="*/ 19 w 247"/>
                <a:gd name="T17" fmla="*/ 13 h 263"/>
                <a:gd name="T18" fmla="*/ 14 w 247"/>
                <a:gd name="T19" fmla="*/ 21 h 263"/>
                <a:gd name="T20" fmla="*/ 25 w 247"/>
                <a:gd name="T21" fmla="*/ 56 h 263"/>
                <a:gd name="T22" fmla="*/ 97 w 247"/>
                <a:gd name="T23" fmla="*/ 42 h 263"/>
                <a:gd name="T24" fmla="*/ 148 w 247"/>
                <a:gd name="T25" fmla="*/ 112 h 263"/>
                <a:gd name="T26" fmla="*/ 121 w 247"/>
                <a:gd name="T27" fmla="*/ 115 h 263"/>
                <a:gd name="T28" fmla="*/ 0 w 247"/>
                <a:gd name="T29" fmla="*/ 202 h 263"/>
                <a:gd name="T30" fmla="*/ 73 w 247"/>
                <a:gd name="T31" fmla="*/ 263 h 263"/>
                <a:gd name="T32" fmla="*/ 155 w 247"/>
                <a:gd name="T33" fmla="*/ 234 h 263"/>
                <a:gd name="T34" fmla="*/ 200 w 247"/>
                <a:gd name="T35" fmla="*/ 263 h 263"/>
                <a:gd name="T36" fmla="*/ 235 w 247"/>
                <a:gd name="T37" fmla="*/ 225 h 263"/>
                <a:gd name="T38" fmla="*/ 206 w 247"/>
                <a:gd name="T39" fmla="*/ 201 h 2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47" h="263">
                  <a:moveTo>
                    <a:pt x="148" y="150"/>
                  </a:moveTo>
                  <a:lnTo>
                    <a:pt x="148" y="203"/>
                  </a:lnTo>
                  <a:cubicBezTo>
                    <a:pt x="131" y="215"/>
                    <a:pt x="113" y="222"/>
                    <a:pt x="92" y="222"/>
                  </a:cubicBezTo>
                  <a:cubicBezTo>
                    <a:pt x="75" y="222"/>
                    <a:pt x="59" y="213"/>
                    <a:pt x="59" y="196"/>
                  </a:cubicBezTo>
                  <a:cubicBezTo>
                    <a:pt x="59" y="170"/>
                    <a:pt x="83" y="154"/>
                    <a:pt x="148" y="150"/>
                  </a:cubicBezTo>
                  <a:close/>
                  <a:moveTo>
                    <a:pt x="206" y="201"/>
                  </a:moveTo>
                  <a:lnTo>
                    <a:pt x="206" y="86"/>
                  </a:lnTo>
                  <a:cubicBezTo>
                    <a:pt x="206" y="17"/>
                    <a:pt x="163" y="0"/>
                    <a:pt x="112" y="0"/>
                  </a:cubicBezTo>
                  <a:cubicBezTo>
                    <a:pt x="81" y="0"/>
                    <a:pt x="46" y="5"/>
                    <a:pt x="19" y="13"/>
                  </a:cubicBezTo>
                  <a:lnTo>
                    <a:pt x="14" y="21"/>
                  </a:lnTo>
                  <a:lnTo>
                    <a:pt x="25" y="56"/>
                  </a:lnTo>
                  <a:cubicBezTo>
                    <a:pt x="54" y="48"/>
                    <a:pt x="74" y="42"/>
                    <a:pt x="97" y="42"/>
                  </a:cubicBezTo>
                  <a:cubicBezTo>
                    <a:pt x="132" y="42"/>
                    <a:pt x="152" y="60"/>
                    <a:pt x="148" y="112"/>
                  </a:cubicBezTo>
                  <a:lnTo>
                    <a:pt x="121" y="115"/>
                  </a:lnTo>
                  <a:cubicBezTo>
                    <a:pt x="32" y="126"/>
                    <a:pt x="0" y="153"/>
                    <a:pt x="0" y="202"/>
                  </a:cubicBezTo>
                  <a:cubicBezTo>
                    <a:pt x="0" y="245"/>
                    <a:pt x="32" y="263"/>
                    <a:pt x="73" y="263"/>
                  </a:cubicBezTo>
                  <a:cubicBezTo>
                    <a:pt x="108" y="263"/>
                    <a:pt x="130" y="254"/>
                    <a:pt x="155" y="234"/>
                  </a:cubicBezTo>
                  <a:cubicBezTo>
                    <a:pt x="160" y="254"/>
                    <a:pt x="176" y="263"/>
                    <a:pt x="200" y="263"/>
                  </a:cubicBezTo>
                  <a:cubicBezTo>
                    <a:pt x="239" y="263"/>
                    <a:pt x="247" y="243"/>
                    <a:pt x="235" y="225"/>
                  </a:cubicBezTo>
                  <a:cubicBezTo>
                    <a:pt x="218" y="228"/>
                    <a:pt x="206" y="222"/>
                    <a:pt x="206" y="201"/>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60" name="Freeform 35">
              <a:extLst>
                <a:ext uri="{FF2B5EF4-FFF2-40B4-BE49-F238E27FC236}">
                  <a16:creationId xmlns:a16="http://schemas.microsoft.com/office/drawing/2014/main" id="{99980C98-375B-7FAC-540C-E16EA7301BBE}"/>
                </a:ext>
              </a:extLst>
            </p:cNvPr>
            <p:cNvSpPr>
              <a:spLocks noEditPoints="1"/>
            </p:cNvSpPr>
            <p:nvPr userDrawn="1"/>
          </p:nvSpPr>
          <p:spPr bwMode="auto">
            <a:xfrm>
              <a:off x="3319" y="1389"/>
              <a:ext cx="55" cy="86"/>
            </a:xfrm>
            <a:custGeom>
              <a:avLst/>
              <a:gdLst>
                <a:gd name="T0" fmla="*/ 58 w 240"/>
                <a:gd name="T1" fmla="*/ 173 h 376"/>
                <a:gd name="T2" fmla="*/ 58 w 240"/>
                <a:gd name="T3" fmla="*/ 49 h 376"/>
                <a:gd name="T4" fmla="*/ 100 w 240"/>
                <a:gd name="T5" fmla="*/ 47 h 376"/>
                <a:gd name="T6" fmla="*/ 178 w 240"/>
                <a:gd name="T7" fmla="*/ 106 h 376"/>
                <a:gd name="T8" fmla="*/ 58 w 240"/>
                <a:gd name="T9" fmla="*/ 173 h 376"/>
                <a:gd name="T10" fmla="*/ 58 w 240"/>
                <a:gd name="T11" fmla="*/ 220 h 376"/>
                <a:gd name="T12" fmla="*/ 240 w 240"/>
                <a:gd name="T13" fmla="*/ 99 h 376"/>
                <a:gd name="T14" fmla="*/ 111 w 240"/>
                <a:gd name="T15" fmla="*/ 0 h 376"/>
                <a:gd name="T16" fmla="*/ 0 w 240"/>
                <a:gd name="T17" fmla="*/ 4 h 376"/>
                <a:gd name="T18" fmla="*/ 0 w 240"/>
                <a:gd name="T19" fmla="*/ 376 h 376"/>
                <a:gd name="T20" fmla="*/ 58 w 240"/>
                <a:gd name="T21" fmla="*/ 376 h 376"/>
                <a:gd name="T22" fmla="*/ 58 w 240"/>
                <a:gd name="T23" fmla="*/ 220 h 3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40" h="376">
                  <a:moveTo>
                    <a:pt x="58" y="173"/>
                  </a:moveTo>
                  <a:lnTo>
                    <a:pt x="58" y="49"/>
                  </a:lnTo>
                  <a:cubicBezTo>
                    <a:pt x="70" y="47"/>
                    <a:pt x="80" y="47"/>
                    <a:pt x="100" y="47"/>
                  </a:cubicBezTo>
                  <a:cubicBezTo>
                    <a:pt x="146" y="47"/>
                    <a:pt x="178" y="64"/>
                    <a:pt x="178" y="106"/>
                  </a:cubicBezTo>
                  <a:cubicBezTo>
                    <a:pt x="178" y="144"/>
                    <a:pt x="154" y="173"/>
                    <a:pt x="58" y="173"/>
                  </a:cubicBezTo>
                  <a:close/>
                  <a:moveTo>
                    <a:pt x="58" y="220"/>
                  </a:moveTo>
                  <a:cubicBezTo>
                    <a:pt x="212" y="220"/>
                    <a:pt x="240" y="153"/>
                    <a:pt x="240" y="99"/>
                  </a:cubicBezTo>
                  <a:cubicBezTo>
                    <a:pt x="240" y="38"/>
                    <a:pt x="195" y="0"/>
                    <a:pt x="111" y="0"/>
                  </a:cubicBezTo>
                  <a:cubicBezTo>
                    <a:pt x="76" y="0"/>
                    <a:pt x="35" y="2"/>
                    <a:pt x="0" y="4"/>
                  </a:cubicBezTo>
                  <a:lnTo>
                    <a:pt x="0" y="376"/>
                  </a:lnTo>
                  <a:lnTo>
                    <a:pt x="58" y="376"/>
                  </a:lnTo>
                  <a:lnTo>
                    <a:pt x="58" y="220"/>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61" name="Freeform 36">
              <a:extLst>
                <a:ext uri="{FF2B5EF4-FFF2-40B4-BE49-F238E27FC236}">
                  <a16:creationId xmlns:a16="http://schemas.microsoft.com/office/drawing/2014/main" id="{99B64BFF-6CC7-7EF0-5912-3CEC330661D7}"/>
                </a:ext>
              </a:extLst>
            </p:cNvPr>
            <p:cNvSpPr>
              <a:spLocks noEditPoints="1"/>
            </p:cNvSpPr>
            <p:nvPr userDrawn="1"/>
          </p:nvSpPr>
          <p:spPr bwMode="auto">
            <a:xfrm>
              <a:off x="3375" y="1417"/>
              <a:ext cx="57" cy="60"/>
            </a:xfrm>
            <a:custGeom>
              <a:avLst/>
              <a:gdLst>
                <a:gd name="T0" fmla="*/ 149 w 248"/>
                <a:gd name="T1" fmla="*/ 150 h 263"/>
                <a:gd name="T2" fmla="*/ 149 w 248"/>
                <a:gd name="T3" fmla="*/ 203 h 263"/>
                <a:gd name="T4" fmla="*/ 93 w 248"/>
                <a:gd name="T5" fmla="*/ 222 h 263"/>
                <a:gd name="T6" fmla="*/ 60 w 248"/>
                <a:gd name="T7" fmla="*/ 196 h 263"/>
                <a:gd name="T8" fmla="*/ 149 w 248"/>
                <a:gd name="T9" fmla="*/ 150 h 263"/>
                <a:gd name="T10" fmla="*/ 206 w 248"/>
                <a:gd name="T11" fmla="*/ 201 h 263"/>
                <a:gd name="T12" fmla="*/ 206 w 248"/>
                <a:gd name="T13" fmla="*/ 86 h 263"/>
                <a:gd name="T14" fmla="*/ 112 w 248"/>
                <a:gd name="T15" fmla="*/ 0 h 263"/>
                <a:gd name="T16" fmla="*/ 19 w 248"/>
                <a:gd name="T17" fmla="*/ 13 h 263"/>
                <a:gd name="T18" fmla="*/ 14 w 248"/>
                <a:gd name="T19" fmla="*/ 21 h 263"/>
                <a:gd name="T20" fmla="*/ 25 w 248"/>
                <a:gd name="T21" fmla="*/ 56 h 263"/>
                <a:gd name="T22" fmla="*/ 97 w 248"/>
                <a:gd name="T23" fmla="*/ 42 h 263"/>
                <a:gd name="T24" fmla="*/ 149 w 248"/>
                <a:gd name="T25" fmla="*/ 112 h 263"/>
                <a:gd name="T26" fmla="*/ 122 w 248"/>
                <a:gd name="T27" fmla="*/ 115 h 263"/>
                <a:gd name="T28" fmla="*/ 0 w 248"/>
                <a:gd name="T29" fmla="*/ 202 h 263"/>
                <a:gd name="T30" fmla="*/ 73 w 248"/>
                <a:gd name="T31" fmla="*/ 263 h 263"/>
                <a:gd name="T32" fmla="*/ 155 w 248"/>
                <a:gd name="T33" fmla="*/ 234 h 263"/>
                <a:gd name="T34" fmla="*/ 200 w 248"/>
                <a:gd name="T35" fmla="*/ 263 h 263"/>
                <a:gd name="T36" fmla="*/ 236 w 248"/>
                <a:gd name="T37" fmla="*/ 225 h 263"/>
                <a:gd name="T38" fmla="*/ 206 w 248"/>
                <a:gd name="T39" fmla="*/ 201 h 2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48" h="263">
                  <a:moveTo>
                    <a:pt x="149" y="150"/>
                  </a:moveTo>
                  <a:lnTo>
                    <a:pt x="149" y="203"/>
                  </a:lnTo>
                  <a:cubicBezTo>
                    <a:pt x="131" y="215"/>
                    <a:pt x="113" y="222"/>
                    <a:pt x="93" y="222"/>
                  </a:cubicBezTo>
                  <a:cubicBezTo>
                    <a:pt x="75" y="222"/>
                    <a:pt x="60" y="213"/>
                    <a:pt x="60" y="196"/>
                  </a:cubicBezTo>
                  <a:cubicBezTo>
                    <a:pt x="60" y="170"/>
                    <a:pt x="83" y="154"/>
                    <a:pt x="149" y="150"/>
                  </a:cubicBezTo>
                  <a:close/>
                  <a:moveTo>
                    <a:pt x="206" y="201"/>
                  </a:moveTo>
                  <a:lnTo>
                    <a:pt x="206" y="86"/>
                  </a:lnTo>
                  <a:cubicBezTo>
                    <a:pt x="206" y="17"/>
                    <a:pt x="163" y="0"/>
                    <a:pt x="112" y="0"/>
                  </a:cubicBezTo>
                  <a:cubicBezTo>
                    <a:pt x="81" y="0"/>
                    <a:pt x="46" y="5"/>
                    <a:pt x="19" y="13"/>
                  </a:cubicBezTo>
                  <a:lnTo>
                    <a:pt x="14" y="21"/>
                  </a:lnTo>
                  <a:lnTo>
                    <a:pt x="25" y="56"/>
                  </a:lnTo>
                  <a:cubicBezTo>
                    <a:pt x="54" y="48"/>
                    <a:pt x="74" y="42"/>
                    <a:pt x="97" y="42"/>
                  </a:cubicBezTo>
                  <a:cubicBezTo>
                    <a:pt x="133" y="42"/>
                    <a:pt x="152" y="60"/>
                    <a:pt x="149" y="112"/>
                  </a:cubicBezTo>
                  <a:lnTo>
                    <a:pt x="122" y="115"/>
                  </a:lnTo>
                  <a:cubicBezTo>
                    <a:pt x="32" y="126"/>
                    <a:pt x="0" y="153"/>
                    <a:pt x="0" y="202"/>
                  </a:cubicBezTo>
                  <a:cubicBezTo>
                    <a:pt x="0" y="245"/>
                    <a:pt x="32" y="263"/>
                    <a:pt x="73" y="263"/>
                  </a:cubicBezTo>
                  <a:cubicBezTo>
                    <a:pt x="108" y="263"/>
                    <a:pt x="130" y="254"/>
                    <a:pt x="155" y="234"/>
                  </a:cubicBezTo>
                  <a:cubicBezTo>
                    <a:pt x="161" y="254"/>
                    <a:pt x="176" y="263"/>
                    <a:pt x="200" y="263"/>
                  </a:cubicBezTo>
                  <a:cubicBezTo>
                    <a:pt x="239" y="263"/>
                    <a:pt x="248" y="243"/>
                    <a:pt x="236" y="225"/>
                  </a:cubicBezTo>
                  <a:cubicBezTo>
                    <a:pt x="218" y="228"/>
                    <a:pt x="206" y="222"/>
                    <a:pt x="206" y="201"/>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62" name="Freeform 37">
              <a:extLst>
                <a:ext uri="{FF2B5EF4-FFF2-40B4-BE49-F238E27FC236}">
                  <a16:creationId xmlns:a16="http://schemas.microsoft.com/office/drawing/2014/main" id="{22D12824-B149-A9BD-94DE-A153FBCAB7DF}"/>
                </a:ext>
              </a:extLst>
            </p:cNvPr>
            <p:cNvSpPr>
              <a:spLocks/>
            </p:cNvSpPr>
            <p:nvPr userDrawn="1"/>
          </p:nvSpPr>
          <p:spPr bwMode="auto">
            <a:xfrm>
              <a:off x="3441" y="1383"/>
              <a:ext cx="13" cy="92"/>
            </a:xfrm>
            <a:custGeom>
              <a:avLst/>
              <a:gdLst>
                <a:gd name="T0" fmla="*/ 50 w 57"/>
                <a:gd name="T1" fmla="*/ 0 h 402"/>
                <a:gd name="T2" fmla="*/ 0 w 57"/>
                <a:gd name="T3" fmla="*/ 9 h 402"/>
                <a:gd name="T4" fmla="*/ 0 w 57"/>
                <a:gd name="T5" fmla="*/ 402 h 402"/>
                <a:gd name="T6" fmla="*/ 57 w 57"/>
                <a:gd name="T7" fmla="*/ 402 h 402"/>
                <a:gd name="T8" fmla="*/ 57 w 57"/>
                <a:gd name="T9" fmla="*/ 6 h 402"/>
                <a:gd name="T10" fmla="*/ 50 w 57"/>
                <a:gd name="T11" fmla="*/ 0 h 402"/>
              </a:gdLst>
              <a:ahLst/>
              <a:cxnLst>
                <a:cxn ang="0">
                  <a:pos x="T0" y="T1"/>
                </a:cxn>
                <a:cxn ang="0">
                  <a:pos x="T2" y="T3"/>
                </a:cxn>
                <a:cxn ang="0">
                  <a:pos x="T4" y="T5"/>
                </a:cxn>
                <a:cxn ang="0">
                  <a:pos x="T6" y="T7"/>
                </a:cxn>
                <a:cxn ang="0">
                  <a:pos x="T8" y="T9"/>
                </a:cxn>
                <a:cxn ang="0">
                  <a:pos x="T10" y="T11"/>
                </a:cxn>
              </a:cxnLst>
              <a:rect l="0" t="0" r="r" b="b"/>
              <a:pathLst>
                <a:path w="57" h="402">
                  <a:moveTo>
                    <a:pt x="50" y="0"/>
                  </a:moveTo>
                  <a:lnTo>
                    <a:pt x="0" y="9"/>
                  </a:lnTo>
                  <a:lnTo>
                    <a:pt x="0" y="402"/>
                  </a:lnTo>
                  <a:lnTo>
                    <a:pt x="57" y="402"/>
                  </a:lnTo>
                  <a:lnTo>
                    <a:pt x="57" y="6"/>
                  </a:lnTo>
                  <a:lnTo>
                    <a:pt x="50" y="0"/>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63" name="Freeform 38">
              <a:extLst>
                <a:ext uri="{FF2B5EF4-FFF2-40B4-BE49-F238E27FC236}">
                  <a16:creationId xmlns:a16="http://schemas.microsoft.com/office/drawing/2014/main" id="{8B6B5DE6-DACF-52EB-F515-97A0B73CE204}"/>
                </a:ext>
              </a:extLst>
            </p:cNvPr>
            <p:cNvSpPr>
              <a:spLocks noEditPoints="1"/>
            </p:cNvSpPr>
            <p:nvPr userDrawn="1"/>
          </p:nvSpPr>
          <p:spPr bwMode="auto">
            <a:xfrm>
              <a:off x="3466" y="1417"/>
              <a:ext cx="56" cy="60"/>
            </a:xfrm>
            <a:custGeom>
              <a:avLst/>
              <a:gdLst>
                <a:gd name="T0" fmla="*/ 148 w 247"/>
                <a:gd name="T1" fmla="*/ 150 h 263"/>
                <a:gd name="T2" fmla="*/ 148 w 247"/>
                <a:gd name="T3" fmla="*/ 203 h 263"/>
                <a:gd name="T4" fmla="*/ 92 w 247"/>
                <a:gd name="T5" fmla="*/ 222 h 263"/>
                <a:gd name="T6" fmla="*/ 59 w 247"/>
                <a:gd name="T7" fmla="*/ 196 h 263"/>
                <a:gd name="T8" fmla="*/ 148 w 247"/>
                <a:gd name="T9" fmla="*/ 150 h 263"/>
                <a:gd name="T10" fmla="*/ 205 w 247"/>
                <a:gd name="T11" fmla="*/ 201 h 263"/>
                <a:gd name="T12" fmla="*/ 205 w 247"/>
                <a:gd name="T13" fmla="*/ 86 h 263"/>
                <a:gd name="T14" fmla="*/ 112 w 247"/>
                <a:gd name="T15" fmla="*/ 0 h 263"/>
                <a:gd name="T16" fmla="*/ 19 w 247"/>
                <a:gd name="T17" fmla="*/ 13 h 263"/>
                <a:gd name="T18" fmla="*/ 14 w 247"/>
                <a:gd name="T19" fmla="*/ 21 h 263"/>
                <a:gd name="T20" fmla="*/ 25 w 247"/>
                <a:gd name="T21" fmla="*/ 56 h 263"/>
                <a:gd name="T22" fmla="*/ 97 w 247"/>
                <a:gd name="T23" fmla="*/ 42 h 263"/>
                <a:gd name="T24" fmla="*/ 148 w 247"/>
                <a:gd name="T25" fmla="*/ 112 h 263"/>
                <a:gd name="T26" fmla="*/ 121 w 247"/>
                <a:gd name="T27" fmla="*/ 115 h 263"/>
                <a:gd name="T28" fmla="*/ 0 w 247"/>
                <a:gd name="T29" fmla="*/ 202 h 263"/>
                <a:gd name="T30" fmla="*/ 72 w 247"/>
                <a:gd name="T31" fmla="*/ 263 h 263"/>
                <a:gd name="T32" fmla="*/ 155 w 247"/>
                <a:gd name="T33" fmla="*/ 234 h 263"/>
                <a:gd name="T34" fmla="*/ 200 w 247"/>
                <a:gd name="T35" fmla="*/ 263 h 263"/>
                <a:gd name="T36" fmla="*/ 235 w 247"/>
                <a:gd name="T37" fmla="*/ 225 h 263"/>
                <a:gd name="T38" fmla="*/ 205 w 247"/>
                <a:gd name="T39" fmla="*/ 201 h 2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47" h="263">
                  <a:moveTo>
                    <a:pt x="148" y="150"/>
                  </a:moveTo>
                  <a:lnTo>
                    <a:pt x="148" y="203"/>
                  </a:lnTo>
                  <a:cubicBezTo>
                    <a:pt x="131" y="215"/>
                    <a:pt x="113" y="222"/>
                    <a:pt x="92" y="222"/>
                  </a:cubicBezTo>
                  <a:cubicBezTo>
                    <a:pt x="75" y="222"/>
                    <a:pt x="59" y="213"/>
                    <a:pt x="59" y="196"/>
                  </a:cubicBezTo>
                  <a:cubicBezTo>
                    <a:pt x="59" y="170"/>
                    <a:pt x="83" y="154"/>
                    <a:pt x="148" y="150"/>
                  </a:cubicBezTo>
                  <a:close/>
                  <a:moveTo>
                    <a:pt x="205" y="201"/>
                  </a:moveTo>
                  <a:lnTo>
                    <a:pt x="205" y="86"/>
                  </a:lnTo>
                  <a:cubicBezTo>
                    <a:pt x="205" y="17"/>
                    <a:pt x="163" y="0"/>
                    <a:pt x="112" y="0"/>
                  </a:cubicBezTo>
                  <a:cubicBezTo>
                    <a:pt x="81" y="0"/>
                    <a:pt x="46" y="5"/>
                    <a:pt x="19" y="13"/>
                  </a:cubicBezTo>
                  <a:lnTo>
                    <a:pt x="14" y="21"/>
                  </a:lnTo>
                  <a:lnTo>
                    <a:pt x="25" y="56"/>
                  </a:lnTo>
                  <a:cubicBezTo>
                    <a:pt x="54" y="48"/>
                    <a:pt x="74" y="42"/>
                    <a:pt x="97" y="42"/>
                  </a:cubicBezTo>
                  <a:cubicBezTo>
                    <a:pt x="132" y="42"/>
                    <a:pt x="151" y="60"/>
                    <a:pt x="148" y="112"/>
                  </a:cubicBezTo>
                  <a:lnTo>
                    <a:pt x="121" y="115"/>
                  </a:lnTo>
                  <a:cubicBezTo>
                    <a:pt x="32" y="126"/>
                    <a:pt x="0" y="153"/>
                    <a:pt x="0" y="202"/>
                  </a:cubicBezTo>
                  <a:cubicBezTo>
                    <a:pt x="0" y="245"/>
                    <a:pt x="32" y="263"/>
                    <a:pt x="72" y="263"/>
                  </a:cubicBezTo>
                  <a:cubicBezTo>
                    <a:pt x="108" y="263"/>
                    <a:pt x="130" y="254"/>
                    <a:pt x="155" y="234"/>
                  </a:cubicBezTo>
                  <a:cubicBezTo>
                    <a:pt x="160" y="254"/>
                    <a:pt x="176" y="263"/>
                    <a:pt x="200" y="263"/>
                  </a:cubicBezTo>
                  <a:cubicBezTo>
                    <a:pt x="238" y="263"/>
                    <a:pt x="247" y="243"/>
                    <a:pt x="235" y="225"/>
                  </a:cubicBezTo>
                  <a:cubicBezTo>
                    <a:pt x="218" y="228"/>
                    <a:pt x="205" y="222"/>
                    <a:pt x="205" y="201"/>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64" name="Freeform 39">
              <a:extLst>
                <a:ext uri="{FF2B5EF4-FFF2-40B4-BE49-F238E27FC236}">
                  <a16:creationId xmlns:a16="http://schemas.microsoft.com/office/drawing/2014/main" id="{9AE2A441-476C-3EC7-A950-6BFF9B032388}"/>
                </a:ext>
              </a:extLst>
            </p:cNvPr>
            <p:cNvSpPr>
              <a:spLocks/>
            </p:cNvSpPr>
            <p:nvPr userDrawn="1"/>
          </p:nvSpPr>
          <p:spPr bwMode="auto">
            <a:xfrm>
              <a:off x="3527" y="1417"/>
              <a:ext cx="47" cy="60"/>
            </a:xfrm>
            <a:custGeom>
              <a:avLst/>
              <a:gdLst>
                <a:gd name="T0" fmla="*/ 61 w 205"/>
                <a:gd name="T1" fmla="*/ 133 h 263"/>
                <a:gd name="T2" fmla="*/ 134 w 205"/>
                <a:gd name="T3" fmla="*/ 49 h 263"/>
                <a:gd name="T4" fmla="*/ 184 w 205"/>
                <a:gd name="T5" fmla="*/ 56 h 263"/>
                <a:gd name="T6" fmla="*/ 200 w 205"/>
                <a:gd name="T7" fmla="*/ 17 h 263"/>
                <a:gd name="T8" fmla="*/ 196 w 205"/>
                <a:gd name="T9" fmla="*/ 8 h 263"/>
                <a:gd name="T10" fmla="*/ 131 w 205"/>
                <a:gd name="T11" fmla="*/ 0 h 263"/>
                <a:gd name="T12" fmla="*/ 0 w 205"/>
                <a:gd name="T13" fmla="*/ 135 h 263"/>
                <a:gd name="T14" fmla="*/ 117 w 205"/>
                <a:gd name="T15" fmla="*/ 263 h 263"/>
                <a:gd name="T16" fmla="*/ 202 w 205"/>
                <a:gd name="T17" fmla="*/ 248 h 263"/>
                <a:gd name="T18" fmla="*/ 205 w 205"/>
                <a:gd name="T19" fmla="*/ 239 h 263"/>
                <a:gd name="T20" fmla="*/ 192 w 205"/>
                <a:gd name="T21" fmla="*/ 204 h 263"/>
                <a:gd name="T22" fmla="*/ 128 w 205"/>
                <a:gd name="T23" fmla="*/ 216 h 263"/>
                <a:gd name="T24" fmla="*/ 61 w 205"/>
                <a:gd name="T25" fmla="*/ 133 h 2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05" h="263">
                  <a:moveTo>
                    <a:pt x="61" y="133"/>
                  </a:moveTo>
                  <a:cubicBezTo>
                    <a:pt x="61" y="85"/>
                    <a:pt x="79" y="49"/>
                    <a:pt x="134" y="49"/>
                  </a:cubicBezTo>
                  <a:cubicBezTo>
                    <a:pt x="148" y="49"/>
                    <a:pt x="168" y="51"/>
                    <a:pt x="184" y="56"/>
                  </a:cubicBezTo>
                  <a:lnTo>
                    <a:pt x="200" y="17"/>
                  </a:lnTo>
                  <a:lnTo>
                    <a:pt x="196" y="8"/>
                  </a:lnTo>
                  <a:cubicBezTo>
                    <a:pt x="173" y="3"/>
                    <a:pt x="155" y="0"/>
                    <a:pt x="131" y="0"/>
                  </a:cubicBezTo>
                  <a:cubicBezTo>
                    <a:pt x="54" y="0"/>
                    <a:pt x="0" y="51"/>
                    <a:pt x="0" y="135"/>
                  </a:cubicBezTo>
                  <a:cubicBezTo>
                    <a:pt x="0" y="229"/>
                    <a:pt x="50" y="263"/>
                    <a:pt x="117" y="263"/>
                  </a:cubicBezTo>
                  <a:cubicBezTo>
                    <a:pt x="149" y="263"/>
                    <a:pt x="172" y="259"/>
                    <a:pt x="202" y="248"/>
                  </a:cubicBezTo>
                  <a:lnTo>
                    <a:pt x="205" y="239"/>
                  </a:lnTo>
                  <a:lnTo>
                    <a:pt x="192" y="204"/>
                  </a:lnTo>
                  <a:cubicBezTo>
                    <a:pt x="167" y="212"/>
                    <a:pt x="148" y="216"/>
                    <a:pt x="128" y="216"/>
                  </a:cubicBezTo>
                  <a:cubicBezTo>
                    <a:pt x="86" y="216"/>
                    <a:pt x="61" y="186"/>
                    <a:pt x="61" y="133"/>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65" name="Freeform 40">
              <a:extLst>
                <a:ext uri="{FF2B5EF4-FFF2-40B4-BE49-F238E27FC236}">
                  <a16:creationId xmlns:a16="http://schemas.microsoft.com/office/drawing/2014/main" id="{B09B9E0E-192E-8DAC-375E-7C76FA7F6692}"/>
                </a:ext>
              </a:extLst>
            </p:cNvPr>
            <p:cNvSpPr>
              <a:spLocks/>
            </p:cNvSpPr>
            <p:nvPr userDrawn="1"/>
          </p:nvSpPr>
          <p:spPr bwMode="auto">
            <a:xfrm>
              <a:off x="3584" y="1383"/>
              <a:ext cx="55" cy="92"/>
            </a:xfrm>
            <a:custGeom>
              <a:avLst/>
              <a:gdLst>
                <a:gd name="T0" fmla="*/ 162 w 244"/>
                <a:gd name="T1" fmla="*/ 153 h 402"/>
                <a:gd name="T2" fmla="*/ 57 w 244"/>
                <a:gd name="T3" fmla="*/ 269 h 402"/>
                <a:gd name="T4" fmla="*/ 57 w 244"/>
                <a:gd name="T5" fmla="*/ 6 h 402"/>
                <a:gd name="T6" fmla="*/ 49 w 244"/>
                <a:gd name="T7" fmla="*/ 0 h 402"/>
                <a:gd name="T8" fmla="*/ 0 w 244"/>
                <a:gd name="T9" fmla="*/ 9 h 402"/>
                <a:gd name="T10" fmla="*/ 0 w 244"/>
                <a:gd name="T11" fmla="*/ 402 h 402"/>
                <a:gd name="T12" fmla="*/ 57 w 244"/>
                <a:gd name="T13" fmla="*/ 402 h 402"/>
                <a:gd name="T14" fmla="*/ 57 w 244"/>
                <a:gd name="T15" fmla="*/ 269 h 402"/>
                <a:gd name="T16" fmla="*/ 173 w 244"/>
                <a:gd name="T17" fmla="*/ 402 h 402"/>
                <a:gd name="T18" fmla="*/ 239 w 244"/>
                <a:gd name="T19" fmla="*/ 402 h 402"/>
                <a:gd name="T20" fmla="*/ 244 w 244"/>
                <a:gd name="T21" fmla="*/ 394 h 402"/>
                <a:gd name="T22" fmla="*/ 121 w 244"/>
                <a:gd name="T23" fmla="*/ 268 h 402"/>
                <a:gd name="T24" fmla="*/ 122 w 244"/>
                <a:gd name="T25" fmla="*/ 264 h 402"/>
                <a:gd name="T26" fmla="*/ 225 w 244"/>
                <a:gd name="T27" fmla="*/ 162 h 402"/>
                <a:gd name="T28" fmla="*/ 222 w 244"/>
                <a:gd name="T29" fmla="*/ 153 h 402"/>
                <a:gd name="T30" fmla="*/ 162 w 244"/>
                <a:gd name="T31" fmla="*/ 153 h 4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4" h="402">
                  <a:moveTo>
                    <a:pt x="162" y="153"/>
                  </a:moveTo>
                  <a:lnTo>
                    <a:pt x="57" y="269"/>
                  </a:lnTo>
                  <a:lnTo>
                    <a:pt x="57" y="6"/>
                  </a:lnTo>
                  <a:lnTo>
                    <a:pt x="49" y="0"/>
                  </a:lnTo>
                  <a:lnTo>
                    <a:pt x="0" y="9"/>
                  </a:lnTo>
                  <a:lnTo>
                    <a:pt x="0" y="402"/>
                  </a:lnTo>
                  <a:lnTo>
                    <a:pt x="57" y="402"/>
                  </a:lnTo>
                  <a:lnTo>
                    <a:pt x="57" y="269"/>
                  </a:lnTo>
                  <a:lnTo>
                    <a:pt x="173" y="402"/>
                  </a:lnTo>
                  <a:lnTo>
                    <a:pt x="239" y="402"/>
                  </a:lnTo>
                  <a:lnTo>
                    <a:pt x="244" y="394"/>
                  </a:lnTo>
                  <a:lnTo>
                    <a:pt x="121" y="268"/>
                  </a:lnTo>
                  <a:lnTo>
                    <a:pt x="122" y="264"/>
                  </a:lnTo>
                  <a:lnTo>
                    <a:pt x="225" y="162"/>
                  </a:lnTo>
                  <a:lnTo>
                    <a:pt x="222" y="153"/>
                  </a:lnTo>
                  <a:lnTo>
                    <a:pt x="162" y="153"/>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66" name="Freeform 41">
              <a:extLst>
                <a:ext uri="{FF2B5EF4-FFF2-40B4-BE49-F238E27FC236}">
                  <a16:creationId xmlns:a16="http://schemas.microsoft.com/office/drawing/2014/main" id="{99AA4834-DDE5-95A8-E117-86560A93A30D}"/>
                </a:ext>
              </a:extLst>
            </p:cNvPr>
            <p:cNvSpPr>
              <a:spLocks noEditPoints="1"/>
            </p:cNvSpPr>
            <p:nvPr userDrawn="1"/>
          </p:nvSpPr>
          <p:spPr bwMode="auto">
            <a:xfrm>
              <a:off x="3640" y="1385"/>
              <a:ext cx="51" cy="92"/>
            </a:xfrm>
            <a:custGeom>
              <a:avLst/>
              <a:gdLst>
                <a:gd name="T0" fmla="*/ 59 w 225"/>
                <a:gd name="T1" fmla="*/ 275 h 400"/>
                <a:gd name="T2" fmla="*/ 220 w 225"/>
                <a:gd name="T3" fmla="*/ 275 h 400"/>
                <a:gd name="T4" fmla="*/ 225 w 225"/>
                <a:gd name="T5" fmla="*/ 268 h 400"/>
                <a:gd name="T6" fmla="*/ 125 w 225"/>
                <a:gd name="T7" fmla="*/ 137 h 400"/>
                <a:gd name="T8" fmla="*/ 0 w 225"/>
                <a:gd name="T9" fmla="*/ 272 h 400"/>
                <a:gd name="T10" fmla="*/ 120 w 225"/>
                <a:gd name="T11" fmla="*/ 400 h 400"/>
                <a:gd name="T12" fmla="*/ 209 w 225"/>
                <a:gd name="T13" fmla="*/ 385 h 400"/>
                <a:gd name="T14" fmla="*/ 211 w 225"/>
                <a:gd name="T15" fmla="*/ 376 h 400"/>
                <a:gd name="T16" fmla="*/ 199 w 225"/>
                <a:gd name="T17" fmla="*/ 341 h 400"/>
                <a:gd name="T18" fmla="*/ 127 w 225"/>
                <a:gd name="T19" fmla="*/ 353 h 400"/>
                <a:gd name="T20" fmla="*/ 59 w 225"/>
                <a:gd name="T21" fmla="*/ 275 h 400"/>
                <a:gd name="T22" fmla="*/ 60 w 225"/>
                <a:gd name="T23" fmla="*/ 241 h 400"/>
                <a:gd name="T24" fmla="*/ 122 w 225"/>
                <a:gd name="T25" fmla="*/ 178 h 400"/>
                <a:gd name="T26" fmla="*/ 170 w 225"/>
                <a:gd name="T27" fmla="*/ 238 h 400"/>
                <a:gd name="T28" fmla="*/ 60 w 225"/>
                <a:gd name="T29" fmla="*/ 241 h 400"/>
                <a:gd name="T30" fmla="*/ 81 w 225"/>
                <a:gd name="T31" fmla="*/ 102 h 400"/>
                <a:gd name="T32" fmla="*/ 117 w 225"/>
                <a:gd name="T33" fmla="*/ 102 h 400"/>
                <a:gd name="T34" fmla="*/ 194 w 225"/>
                <a:gd name="T35" fmla="*/ 8 h 400"/>
                <a:gd name="T36" fmla="*/ 190 w 225"/>
                <a:gd name="T37" fmla="*/ 0 h 400"/>
                <a:gd name="T38" fmla="*/ 138 w 225"/>
                <a:gd name="T39" fmla="*/ 0 h 400"/>
                <a:gd name="T40" fmla="*/ 78 w 225"/>
                <a:gd name="T41" fmla="*/ 96 h 400"/>
                <a:gd name="T42" fmla="*/ 81 w 225"/>
                <a:gd name="T43" fmla="*/ 102 h 4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25" h="400">
                  <a:moveTo>
                    <a:pt x="59" y="275"/>
                  </a:moveTo>
                  <a:lnTo>
                    <a:pt x="220" y="275"/>
                  </a:lnTo>
                  <a:lnTo>
                    <a:pt x="225" y="268"/>
                  </a:lnTo>
                  <a:cubicBezTo>
                    <a:pt x="225" y="181"/>
                    <a:pt x="193" y="137"/>
                    <a:pt x="125" y="137"/>
                  </a:cubicBezTo>
                  <a:cubicBezTo>
                    <a:pt x="64" y="137"/>
                    <a:pt x="0" y="177"/>
                    <a:pt x="0" y="272"/>
                  </a:cubicBezTo>
                  <a:cubicBezTo>
                    <a:pt x="0" y="367"/>
                    <a:pt x="52" y="400"/>
                    <a:pt x="120" y="400"/>
                  </a:cubicBezTo>
                  <a:cubicBezTo>
                    <a:pt x="155" y="400"/>
                    <a:pt x="178" y="397"/>
                    <a:pt x="209" y="385"/>
                  </a:cubicBezTo>
                  <a:lnTo>
                    <a:pt x="211" y="376"/>
                  </a:lnTo>
                  <a:lnTo>
                    <a:pt x="199" y="341"/>
                  </a:lnTo>
                  <a:cubicBezTo>
                    <a:pt x="174" y="349"/>
                    <a:pt x="155" y="353"/>
                    <a:pt x="127" y="353"/>
                  </a:cubicBezTo>
                  <a:cubicBezTo>
                    <a:pt x="81" y="353"/>
                    <a:pt x="59" y="324"/>
                    <a:pt x="59" y="275"/>
                  </a:cubicBezTo>
                  <a:close/>
                  <a:moveTo>
                    <a:pt x="60" y="241"/>
                  </a:moveTo>
                  <a:cubicBezTo>
                    <a:pt x="66" y="196"/>
                    <a:pt x="94" y="178"/>
                    <a:pt x="122" y="178"/>
                  </a:cubicBezTo>
                  <a:cubicBezTo>
                    <a:pt x="154" y="178"/>
                    <a:pt x="168" y="202"/>
                    <a:pt x="170" y="238"/>
                  </a:cubicBezTo>
                  <a:lnTo>
                    <a:pt x="60" y="241"/>
                  </a:lnTo>
                  <a:close/>
                  <a:moveTo>
                    <a:pt x="81" y="102"/>
                  </a:moveTo>
                  <a:lnTo>
                    <a:pt x="117" y="102"/>
                  </a:lnTo>
                  <a:lnTo>
                    <a:pt x="194" y="8"/>
                  </a:lnTo>
                  <a:lnTo>
                    <a:pt x="190" y="0"/>
                  </a:lnTo>
                  <a:lnTo>
                    <a:pt x="138" y="0"/>
                  </a:lnTo>
                  <a:lnTo>
                    <a:pt x="78" y="96"/>
                  </a:lnTo>
                  <a:lnTo>
                    <a:pt x="81" y="102"/>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67" name="Freeform 42">
              <a:extLst>
                <a:ext uri="{FF2B5EF4-FFF2-40B4-BE49-F238E27FC236}">
                  <a16:creationId xmlns:a16="http://schemas.microsoft.com/office/drawing/2014/main" id="{14D7D7B1-D697-2A0F-0C52-5057891487F6}"/>
                </a:ext>
              </a:extLst>
            </p:cNvPr>
            <p:cNvSpPr>
              <a:spLocks/>
            </p:cNvSpPr>
            <p:nvPr userDrawn="1"/>
          </p:nvSpPr>
          <p:spPr bwMode="auto">
            <a:xfrm>
              <a:off x="3704" y="1383"/>
              <a:ext cx="52" cy="92"/>
            </a:xfrm>
            <a:custGeom>
              <a:avLst/>
              <a:gdLst>
                <a:gd name="T0" fmla="*/ 57 w 227"/>
                <a:gd name="T1" fmla="*/ 216 h 402"/>
                <a:gd name="T2" fmla="*/ 121 w 227"/>
                <a:gd name="T3" fmla="*/ 191 h 402"/>
                <a:gd name="T4" fmla="*/ 170 w 227"/>
                <a:gd name="T5" fmla="*/ 247 h 402"/>
                <a:gd name="T6" fmla="*/ 170 w 227"/>
                <a:gd name="T7" fmla="*/ 402 h 402"/>
                <a:gd name="T8" fmla="*/ 227 w 227"/>
                <a:gd name="T9" fmla="*/ 402 h 402"/>
                <a:gd name="T10" fmla="*/ 227 w 227"/>
                <a:gd name="T11" fmla="*/ 239 h 402"/>
                <a:gd name="T12" fmla="*/ 140 w 227"/>
                <a:gd name="T13" fmla="*/ 146 h 402"/>
                <a:gd name="T14" fmla="*/ 57 w 227"/>
                <a:gd name="T15" fmla="*/ 174 h 402"/>
                <a:gd name="T16" fmla="*/ 57 w 227"/>
                <a:gd name="T17" fmla="*/ 6 h 402"/>
                <a:gd name="T18" fmla="*/ 50 w 227"/>
                <a:gd name="T19" fmla="*/ 0 h 402"/>
                <a:gd name="T20" fmla="*/ 0 w 227"/>
                <a:gd name="T21" fmla="*/ 9 h 402"/>
                <a:gd name="T22" fmla="*/ 0 w 227"/>
                <a:gd name="T23" fmla="*/ 402 h 402"/>
                <a:gd name="T24" fmla="*/ 57 w 227"/>
                <a:gd name="T25" fmla="*/ 402 h 402"/>
                <a:gd name="T26" fmla="*/ 57 w 227"/>
                <a:gd name="T27" fmla="*/ 216 h 4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27" h="402">
                  <a:moveTo>
                    <a:pt x="57" y="216"/>
                  </a:moveTo>
                  <a:cubicBezTo>
                    <a:pt x="82" y="197"/>
                    <a:pt x="99" y="191"/>
                    <a:pt x="121" y="191"/>
                  </a:cubicBezTo>
                  <a:cubicBezTo>
                    <a:pt x="151" y="191"/>
                    <a:pt x="170" y="212"/>
                    <a:pt x="170" y="247"/>
                  </a:cubicBezTo>
                  <a:lnTo>
                    <a:pt x="170" y="402"/>
                  </a:lnTo>
                  <a:lnTo>
                    <a:pt x="227" y="402"/>
                  </a:lnTo>
                  <a:lnTo>
                    <a:pt x="227" y="239"/>
                  </a:lnTo>
                  <a:cubicBezTo>
                    <a:pt x="227" y="182"/>
                    <a:pt x="202" y="146"/>
                    <a:pt x="140" y="146"/>
                  </a:cubicBezTo>
                  <a:cubicBezTo>
                    <a:pt x="107" y="146"/>
                    <a:pt x="82" y="155"/>
                    <a:pt x="57" y="174"/>
                  </a:cubicBezTo>
                  <a:lnTo>
                    <a:pt x="57" y="6"/>
                  </a:lnTo>
                  <a:lnTo>
                    <a:pt x="50" y="0"/>
                  </a:lnTo>
                  <a:lnTo>
                    <a:pt x="0" y="9"/>
                  </a:lnTo>
                  <a:lnTo>
                    <a:pt x="0" y="402"/>
                  </a:lnTo>
                  <a:lnTo>
                    <a:pt x="57" y="402"/>
                  </a:lnTo>
                  <a:lnTo>
                    <a:pt x="57" y="21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68" name="Freeform 43">
              <a:extLst>
                <a:ext uri="{FF2B5EF4-FFF2-40B4-BE49-F238E27FC236}">
                  <a16:creationId xmlns:a16="http://schemas.microsoft.com/office/drawing/2014/main" id="{207A88FE-05F9-C3C4-117F-E5BE88C71DDA}"/>
                </a:ext>
              </a:extLst>
            </p:cNvPr>
            <p:cNvSpPr>
              <a:spLocks noEditPoints="1"/>
            </p:cNvSpPr>
            <p:nvPr userDrawn="1"/>
          </p:nvSpPr>
          <p:spPr bwMode="auto">
            <a:xfrm>
              <a:off x="3770" y="1417"/>
              <a:ext cx="58" cy="60"/>
            </a:xfrm>
            <a:custGeom>
              <a:avLst/>
              <a:gdLst>
                <a:gd name="T0" fmla="*/ 129 w 259"/>
                <a:gd name="T1" fmla="*/ 263 h 263"/>
                <a:gd name="T2" fmla="*/ 259 w 259"/>
                <a:gd name="T3" fmla="*/ 132 h 263"/>
                <a:gd name="T4" fmla="*/ 129 w 259"/>
                <a:gd name="T5" fmla="*/ 0 h 263"/>
                <a:gd name="T6" fmla="*/ 0 w 259"/>
                <a:gd name="T7" fmla="*/ 132 h 263"/>
                <a:gd name="T8" fmla="*/ 129 w 259"/>
                <a:gd name="T9" fmla="*/ 263 h 263"/>
                <a:gd name="T10" fmla="*/ 129 w 259"/>
                <a:gd name="T11" fmla="*/ 223 h 263"/>
                <a:gd name="T12" fmla="*/ 59 w 259"/>
                <a:gd name="T13" fmla="*/ 132 h 263"/>
                <a:gd name="T14" fmla="*/ 129 w 259"/>
                <a:gd name="T15" fmla="*/ 40 h 263"/>
                <a:gd name="T16" fmla="*/ 200 w 259"/>
                <a:gd name="T17" fmla="*/ 132 h 263"/>
                <a:gd name="T18" fmla="*/ 129 w 259"/>
                <a:gd name="T19" fmla="*/ 223 h 2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59" h="263">
                  <a:moveTo>
                    <a:pt x="129" y="263"/>
                  </a:moveTo>
                  <a:cubicBezTo>
                    <a:pt x="206" y="263"/>
                    <a:pt x="259" y="214"/>
                    <a:pt x="259" y="132"/>
                  </a:cubicBezTo>
                  <a:cubicBezTo>
                    <a:pt x="259" y="34"/>
                    <a:pt x="205" y="0"/>
                    <a:pt x="129" y="0"/>
                  </a:cubicBezTo>
                  <a:cubicBezTo>
                    <a:pt x="52" y="0"/>
                    <a:pt x="0" y="49"/>
                    <a:pt x="0" y="132"/>
                  </a:cubicBezTo>
                  <a:cubicBezTo>
                    <a:pt x="0" y="229"/>
                    <a:pt x="54" y="263"/>
                    <a:pt x="129" y="263"/>
                  </a:cubicBezTo>
                  <a:close/>
                  <a:moveTo>
                    <a:pt x="129" y="223"/>
                  </a:moveTo>
                  <a:cubicBezTo>
                    <a:pt x="90" y="223"/>
                    <a:pt x="59" y="185"/>
                    <a:pt x="59" y="132"/>
                  </a:cubicBezTo>
                  <a:cubicBezTo>
                    <a:pt x="59" y="64"/>
                    <a:pt x="89" y="40"/>
                    <a:pt x="129" y="40"/>
                  </a:cubicBezTo>
                  <a:cubicBezTo>
                    <a:pt x="169" y="40"/>
                    <a:pt x="200" y="78"/>
                    <a:pt x="200" y="132"/>
                  </a:cubicBezTo>
                  <a:cubicBezTo>
                    <a:pt x="200" y="200"/>
                    <a:pt x="169" y="223"/>
                    <a:pt x="129" y="223"/>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69" name="Freeform 44">
              <a:extLst>
                <a:ext uri="{FF2B5EF4-FFF2-40B4-BE49-F238E27FC236}">
                  <a16:creationId xmlns:a16="http://schemas.microsoft.com/office/drawing/2014/main" id="{AC900B5C-D246-B940-73E3-5AF3F9D77CF2}"/>
                </a:ext>
              </a:extLst>
            </p:cNvPr>
            <p:cNvSpPr>
              <a:spLocks/>
            </p:cNvSpPr>
            <p:nvPr userDrawn="1"/>
          </p:nvSpPr>
          <p:spPr bwMode="auto">
            <a:xfrm>
              <a:off x="2728" y="1549"/>
              <a:ext cx="57" cy="58"/>
            </a:xfrm>
            <a:custGeom>
              <a:avLst/>
              <a:gdLst>
                <a:gd name="T0" fmla="*/ 0 w 253"/>
                <a:gd name="T1" fmla="*/ 8 h 251"/>
                <a:gd name="T2" fmla="*/ 96 w 253"/>
                <a:gd name="T3" fmla="*/ 251 h 251"/>
                <a:gd name="T4" fmla="*/ 159 w 253"/>
                <a:gd name="T5" fmla="*/ 246 h 251"/>
                <a:gd name="T6" fmla="*/ 253 w 253"/>
                <a:gd name="T7" fmla="*/ 8 h 251"/>
                <a:gd name="T8" fmla="*/ 248 w 253"/>
                <a:gd name="T9" fmla="*/ 0 h 251"/>
                <a:gd name="T10" fmla="*/ 198 w 253"/>
                <a:gd name="T11" fmla="*/ 0 h 251"/>
                <a:gd name="T12" fmla="*/ 131 w 253"/>
                <a:gd name="T13" fmla="*/ 192 h 251"/>
                <a:gd name="T14" fmla="*/ 127 w 253"/>
                <a:gd name="T15" fmla="*/ 192 h 251"/>
                <a:gd name="T16" fmla="*/ 61 w 253"/>
                <a:gd name="T17" fmla="*/ 0 h 251"/>
                <a:gd name="T18" fmla="*/ 6 w 253"/>
                <a:gd name="T19" fmla="*/ 0 h 251"/>
                <a:gd name="T20" fmla="*/ 0 w 253"/>
                <a:gd name="T21" fmla="*/ 8 h 2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53" h="251">
                  <a:moveTo>
                    <a:pt x="0" y="8"/>
                  </a:moveTo>
                  <a:lnTo>
                    <a:pt x="96" y="251"/>
                  </a:lnTo>
                  <a:lnTo>
                    <a:pt x="159" y="246"/>
                  </a:lnTo>
                  <a:lnTo>
                    <a:pt x="253" y="8"/>
                  </a:lnTo>
                  <a:lnTo>
                    <a:pt x="248" y="0"/>
                  </a:lnTo>
                  <a:lnTo>
                    <a:pt x="198" y="0"/>
                  </a:lnTo>
                  <a:lnTo>
                    <a:pt x="131" y="192"/>
                  </a:lnTo>
                  <a:lnTo>
                    <a:pt x="127" y="192"/>
                  </a:lnTo>
                  <a:lnTo>
                    <a:pt x="61" y="0"/>
                  </a:lnTo>
                  <a:lnTo>
                    <a:pt x="6" y="0"/>
                  </a:lnTo>
                  <a:lnTo>
                    <a:pt x="0" y="8"/>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70" name="Freeform 45">
              <a:extLst>
                <a:ext uri="{FF2B5EF4-FFF2-40B4-BE49-F238E27FC236}">
                  <a16:creationId xmlns:a16="http://schemas.microsoft.com/office/drawing/2014/main" id="{BF89AB52-8AB1-2D4C-9A5E-641DDB501606}"/>
                </a:ext>
              </a:extLst>
            </p:cNvPr>
            <p:cNvSpPr>
              <a:spLocks noEditPoints="1"/>
            </p:cNvSpPr>
            <p:nvPr userDrawn="1"/>
          </p:nvSpPr>
          <p:spPr bwMode="auto">
            <a:xfrm>
              <a:off x="2824" y="1519"/>
              <a:ext cx="86" cy="89"/>
            </a:xfrm>
            <a:custGeom>
              <a:avLst/>
              <a:gdLst>
                <a:gd name="T0" fmla="*/ 189 w 377"/>
                <a:gd name="T1" fmla="*/ 387 h 387"/>
                <a:gd name="T2" fmla="*/ 377 w 377"/>
                <a:gd name="T3" fmla="*/ 194 h 387"/>
                <a:gd name="T4" fmla="*/ 189 w 377"/>
                <a:gd name="T5" fmla="*/ 0 h 387"/>
                <a:gd name="T6" fmla="*/ 0 w 377"/>
                <a:gd name="T7" fmla="*/ 194 h 387"/>
                <a:gd name="T8" fmla="*/ 189 w 377"/>
                <a:gd name="T9" fmla="*/ 387 h 387"/>
                <a:gd name="T10" fmla="*/ 63 w 377"/>
                <a:gd name="T11" fmla="*/ 194 h 387"/>
                <a:gd name="T12" fmla="*/ 189 w 377"/>
                <a:gd name="T13" fmla="*/ 46 h 387"/>
                <a:gd name="T14" fmla="*/ 315 w 377"/>
                <a:gd name="T15" fmla="*/ 194 h 387"/>
                <a:gd name="T16" fmla="*/ 189 w 377"/>
                <a:gd name="T17" fmla="*/ 341 h 387"/>
                <a:gd name="T18" fmla="*/ 63 w 377"/>
                <a:gd name="T19" fmla="*/ 194 h 3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7" h="387">
                  <a:moveTo>
                    <a:pt x="189" y="387"/>
                  </a:moveTo>
                  <a:cubicBezTo>
                    <a:pt x="300" y="387"/>
                    <a:pt x="377" y="306"/>
                    <a:pt x="377" y="194"/>
                  </a:cubicBezTo>
                  <a:cubicBezTo>
                    <a:pt x="377" y="60"/>
                    <a:pt x="298" y="0"/>
                    <a:pt x="189" y="0"/>
                  </a:cubicBezTo>
                  <a:cubicBezTo>
                    <a:pt x="78" y="0"/>
                    <a:pt x="0" y="81"/>
                    <a:pt x="0" y="194"/>
                  </a:cubicBezTo>
                  <a:cubicBezTo>
                    <a:pt x="0" y="327"/>
                    <a:pt x="80" y="387"/>
                    <a:pt x="189" y="387"/>
                  </a:cubicBezTo>
                  <a:close/>
                  <a:moveTo>
                    <a:pt x="63" y="194"/>
                  </a:moveTo>
                  <a:cubicBezTo>
                    <a:pt x="63" y="109"/>
                    <a:pt x="114" y="46"/>
                    <a:pt x="189" y="46"/>
                  </a:cubicBezTo>
                  <a:cubicBezTo>
                    <a:pt x="264" y="46"/>
                    <a:pt x="315" y="109"/>
                    <a:pt x="315" y="194"/>
                  </a:cubicBezTo>
                  <a:cubicBezTo>
                    <a:pt x="315" y="278"/>
                    <a:pt x="264" y="341"/>
                    <a:pt x="189" y="341"/>
                  </a:cubicBezTo>
                  <a:cubicBezTo>
                    <a:pt x="114" y="341"/>
                    <a:pt x="63" y="278"/>
                    <a:pt x="63" y="194"/>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71" name="Freeform 46">
              <a:extLst>
                <a:ext uri="{FF2B5EF4-FFF2-40B4-BE49-F238E27FC236}">
                  <a16:creationId xmlns:a16="http://schemas.microsoft.com/office/drawing/2014/main" id="{63FA9F02-3A35-F403-EE17-653B0829613C}"/>
                </a:ext>
              </a:extLst>
            </p:cNvPr>
            <p:cNvSpPr>
              <a:spLocks/>
            </p:cNvSpPr>
            <p:nvPr userDrawn="1"/>
          </p:nvSpPr>
          <p:spPr bwMode="auto">
            <a:xfrm>
              <a:off x="2922" y="1514"/>
              <a:ext cx="13" cy="92"/>
            </a:xfrm>
            <a:custGeom>
              <a:avLst/>
              <a:gdLst>
                <a:gd name="T0" fmla="*/ 49 w 57"/>
                <a:gd name="T1" fmla="*/ 0 h 402"/>
                <a:gd name="T2" fmla="*/ 0 w 57"/>
                <a:gd name="T3" fmla="*/ 10 h 402"/>
                <a:gd name="T4" fmla="*/ 0 w 57"/>
                <a:gd name="T5" fmla="*/ 402 h 402"/>
                <a:gd name="T6" fmla="*/ 57 w 57"/>
                <a:gd name="T7" fmla="*/ 402 h 402"/>
                <a:gd name="T8" fmla="*/ 57 w 57"/>
                <a:gd name="T9" fmla="*/ 6 h 402"/>
                <a:gd name="T10" fmla="*/ 49 w 57"/>
                <a:gd name="T11" fmla="*/ 0 h 402"/>
              </a:gdLst>
              <a:ahLst/>
              <a:cxnLst>
                <a:cxn ang="0">
                  <a:pos x="T0" y="T1"/>
                </a:cxn>
                <a:cxn ang="0">
                  <a:pos x="T2" y="T3"/>
                </a:cxn>
                <a:cxn ang="0">
                  <a:pos x="T4" y="T5"/>
                </a:cxn>
                <a:cxn ang="0">
                  <a:pos x="T6" y="T7"/>
                </a:cxn>
                <a:cxn ang="0">
                  <a:pos x="T8" y="T9"/>
                </a:cxn>
                <a:cxn ang="0">
                  <a:pos x="T10" y="T11"/>
                </a:cxn>
              </a:cxnLst>
              <a:rect l="0" t="0" r="r" b="b"/>
              <a:pathLst>
                <a:path w="57" h="402">
                  <a:moveTo>
                    <a:pt x="49" y="0"/>
                  </a:moveTo>
                  <a:lnTo>
                    <a:pt x="0" y="10"/>
                  </a:lnTo>
                  <a:lnTo>
                    <a:pt x="0" y="402"/>
                  </a:lnTo>
                  <a:lnTo>
                    <a:pt x="57" y="402"/>
                  </a:lnTo>
                  <a:lnTo>
                    <a:pt x="57" y="6"/>
                  </a:lnTo>
                  <a:lnTo>
                    <a:pt x="49" y="0"/>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72" name="Freeform 47">
              <a:extLst>
                <a:ext uri="{FF2B5EF4-FFF2-40B4-BE49-F238E27FC236}">
                  <a16:creationId xmlns:a16="http://schemas.microsoft.com/office/drawing/2014/main" id="{06C4F7C6-9306-0F17-ACF9-21A56C898F47}"/>
                </a:ext>
              </a:extLst>
            </p:cNvPr>
            <p:cNvSpPr>
              <a:spLocks noEditPoints="1"/>
            </p:cNvSpPr>
            <p:nvPr userDrawn="1"/>
          </p:nvSpPr>
          <p:spPr bwMode="auto">
            <a:xfrm>
              <a:off x="2949" y="1548"/>
              <a:ext cx="59" cy="60"/>
            </a:xfrm>
            <a:custGeom>
              <a:avLst/>
              <a:gdLst>
                <a:gd name="T0" fmla="*/ 130 w 260"/>
                <a:gd name="T1" fmla="*/ 264 h 264"/>
                <a:gd name="T2" fmla="*/ 260 w 260"/>
                <a:gd name="T3" fmla="*/ 132 h 264"/>
                <a:gd name="T4" fmla="*/ 130 w 260"/>
                <a:gd name="T5" fmla="*/ 0 h 264"/>
                <a:gd name="T6" fmla="*/ 0 w 260"/>
                <a:gd name="T7" fmla="*/ 132 h 264"/>
                <a:gd name="T8" fmla="*/ 130 w 260"/>
                <a:gd name="T9" fmla="*/ 264 h 264"/>
                <a:gd name="T10" fmla="*/ 130 w 260"/>
                <a:gd name="T11" fmla="*/ 223 h 264"/>
                <a:gd name="T12" fmla="*/ 60 w 260"/>
                <a:gd name="T13" fmla="*/ 132 h 264"/>
                <a:gd name="T14" fmla="*/ 130 w 260"/>
                <a:gd name="T15" fmla="*/ 41 h 264"/>
                <a:gd name="T16" fmla="*/ 200 w 260"/>
                <a:gd name="T17" fmla="*/ 132 h 264"/>
                <a:gd name="T18" fmla="*/ 130 w 260"/>
                <a:gd name="T19" fmla="*/ 223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0" h="264">
                  <a:moveTo>
                    <a:pt x="130" y="264"/>
                  </a:moveTo>
                  <a:cubicBezTo>
                    <a:pt x="207" y="264"/>
                    <a:pt x="260" y="215"/>
                    <a:pt x="260" y="132"/>
                  </a:cubicBezTo>
                  <a:cubicBezTo>
                    <a:pt x="260" y="34"/>
                    <a:pt x="206" y="0"/>
                    <a:pt x="130" y="0"/>
                  </a:cubicBezTo>
                  <a:cubicBezTo>
                    <a:pt x="53" y="0"/>
                    <a:pt x="0" y="50"/>
                    <a:pt x="0" y="132"/>
                  </a:cubicBezTo>
                  <a:cubicBezTo>
                    <a:pt x="0" y="230"/>
                    <a:pt x="54" y="264"/>
                    <a:pt x="130" y="264"/>
                  </a:cubicBezTo>
                  <a:close/>
                  <a:moveTo>
                    <a:pt x="130" y="223"/>
                  </a:moveTo>
                  <a:cubicBezTo>
                    <a:pt x="90" y="223"/>
                    <a:pt x="60" y="186"/>
                    <a:pt x="60" y="132"/>
                  </a:cubicBezTo>
                  <a:cubicBezTo>
                    <a:pt x="60" y="64"/>
                    <a:pt x="90" y="41"/>
                    <a:pt x="130" y="41"/>
                  </a:cubicBezTo>
                  <a:cubicBezTo>
                    <a:pt x="170" y="41"/>
                    <a:pt x="200" y="78"/>
                    <a:pt x="200" y="132"/>
                  </a:cubicBezTo>
                  <a:cubicBezTo>
                    <a:pt x="200" y="200"/>
                    <a:pt x="170" y="223"/>
                    <a:pt x="130" y="223"/>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73" name="Freeform 48">
              <a:extLst>
                <a:ext uri="{FF2B5EF4-FFF2-40B4-BE49-F238E27FC236}">
                  <a16:creationId xmlns:a16="http://schemas.microsoft.com/office/drawing/2014/main" id="{0A2637BC-6E66-6188-C216-4029D0ADD36A}"/>
                </a:ext>
              </a:extLst>
            </p:cNvPr>
            <p:cNvSpPr>
              <a:spLocks/>
            </p:cNvSpPr>
            <p:nvPr userDrawn="1"/>
          </p:nvSpPr>
          <p:spPr bwMode="auto">
            <a:xfrm>
              <a:off x="3012" y="1548"/>
              <a:ext cx="94" cy="58"/>
            </a:xfrm>
            <a:custGeom>
              <a:avLst/>
              <a:gdLst>
                <a:gd name="T0" fmla="*/ 244 w 413"/>
                <a:gd name="T1" fmla="*/ 35 h 256"/>
                <a:gd name="T2" fmla="*/ 174 w 413"/>
                <a:gd name="T3" fmla="*/ 0 h 256"/>
                <a:gd name="T4" fmla="*/ 94 w 413"/>
                <a:gd name="T5" fmla="*/ 31 h 256"/>
                <a:gd name="T6" fmla="*/ 48 w 413"/>
                <a:gd name="T7" fmla="*/ 0 h 256"/>
                <a:gd name="T8" fmla="*/ 12 w 413"/>
                <a:gd name="T9" fmla="*/ 39 h 256"/>
                <a:gd name="T10" fmla="*/ 41 w 413"/>
                <a:gd name="T11" fmla="*/ 63 h 256"/>
                <a:gd name="T12" fmla="*/ 41 w 413"/>
                <a:gd name="T13" fmla="*/ 256 h 256"/>
                <a:gd name="T14" fmla="*/ 99 w 413"/>
                <a:gd name="T15" fmla="*/ 256 h 256"/>
                <a:gd name="T16" fmla="*/ 99 w 413"/>
                <a:gd name="T17" fmla="*/ 70 h 256"/>
                <a:gd name="T18" fmla="*/ 157 w 413"/>
                <a:gd name="T19" fmla="*/ 46 h 256"/>
                <a:gd name="T20" fmla="*/ 199 w 413"/>
                <a:gd name="T21" fmla="*/ 101 h 256"/>
                <a:gd name="T22" fmla="*/ 199 w 413"/>
                <a:gd name="T23" fmla="*/ 256 h 256"/>
                <a:gd name="T24" fmla="*/ 256 w 413"/>
                <a:gd name="T25" fmla="*/ 256 h 256"/>
                <a:gd name="T26" fmla="*/ 256 w 413"/>
                <a:gd name="T27" fmla="*/ 95 h 256"/>
                <a:gd name="T28" fmla="*/ 253 w 413"/>
                <a:gd name="T29" fmla="*/ 71 h 256"/>
                <a:gd name="T30" fmla="*/ 314 w 413"/>
                <a:gd name="T31" fmla="*/ 46 h 256"/>
                <a:gd name="T32" fmla="*/ 356 w 413"/>
                <a:gd name="T33" fmla="*/ 101 h 256"/>
                <a:gd name="T34" fmla="*/ 356 w 413"/>
                <a:gd name="T35" fmla="*/ 256 h 256"/>
                <a:gd name="T36" fmla="*/ 413 w 413"/>
                <a:gd name="T37" fmla="*/ 256 h 256"/>
                <a:gd name="T38" fmla="*/ 413 w 413"/>
                <a:gd name="T39" fmla="*/ 93 h 256"/>
                <a:gd name="T40" fmla="*/ 332 w 413"/>
                <a:gd name="T41" fmla="*/ 0 h 256"/>
                <a:gd name="T42" fmla="*/ 244 w 413"/>
                <a:gd name="T43" fmla="*/ 35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413" h="256">
                  <a:moveTo>
                    <a:pt x="244" y="35"/>
                  </a:moveTo>
                  <a:cubicBezTo>
                    <a:pt x="232" y="12"/>
                    <a:pt x="209" y="0"/>
                    <a:pt x="174" y="0"/>
                  </a:cubicBezTo>
                  <a:cubicBezTo>
                    <a:pt x="141" y="0"/>
                    <a:pt x="114" y="14"/>
                    <a:pt x="94" y="31"/>
                  </a:cubicBezTo>
                  <a:cubicBezTo>
                    <a:pt x="87" y="10"/>
                    <a:pt x="73" y="0"/>
                    <a:pt x="48" y="0"/>
                  </a:cubicBezTo>
                  <a:cubicBezTo>
                    <a:pt x="9" y="0"/>
                    <a:pt x="0" y="21"/>
                    <a:pt x="12" y="39"/>
                  </a:cubicBezTo>
                  <a:cubicBezTo>
                    <a:pt x="29" y="35"/>
                    <a:pt x="41" y="42"/>
                    <a:pt x="41" y="63"/>
                  </a:cubicBezTo>
                  <a:lnTo>
                    <a:pt x="41" y="256"/>
                  </a:lnTo>
                  <a:lnTo>
                    <a:pt x="99" y="256"/>
                  </a:lnTo>
                  <a:lnTo>
                    <a:pt x="99" y="70"/>
                  </a:lnTo>
                  <a:cubicBezTo>
                    <a:pt x="123" y="52"/>
                    <a:pt x="136" y="46"/>
                    <a:pt x="157" y="46"/>
                  </a:cubicBezTo>
                  <a:cubicBezTo>
                    <a:pt x="187" y="46"/>
                    <a:pt x="199" y="66"/>
                    <a:pt x="199" y="101"/>
                  </a:cubicBezTo>
                  <a:lnTo>
                    <a:pt x="199" y="256"/>
                  </a:lnTo>
                  <a:lnTo>
                    <a:pt x="256" y="256"/>
                  </a:lnTo>
                  <a:lnTo>
                    <a:pt x="256" y="95"/>
                  </a:lnTo>
                  <a:cubicBezTo>
                    <a:pt x="256" y="87"/>
                    <a:pt x="255" y="78"/>
                    <a:pt x="253" y="71"/>
                  </a:cubicBezTo>
                  <a:cubicBezTo>
                    <a:pt x="280" y="52"/>
                    <a:pt x="293" y="46"/>
                    <a:pt x="314" y="46"/>
                  </a:cubicBezTo>
                  <a:cubicBezTo>
                    <a:pt x="344" y="46"/>
                    <a:pt x="356" y="66"/>
                    <a:pt x="356" y="101"/>
                  </a:cubicBezTo>
                  <a:lnTo>
                    <a:pt x="356" y="256"/>
                  </a:lnTo>
                  <a:lnTo>
                    <a:pt x="413" y="256"/>
                  </a:lnTo>
                  <a:lnTo>
                    <a:pt x="413" y="93"/>
                  </a:lnTo>
                  <a:cubicBezTo>
                    <a:pt x="413" y="37"/>
                    <a:pt x="392" y="0"/>
                    <a:pt x="332" y="0"/>
                  </a:cubicBezTo>
                  <a:cubicBezTo>
                    <a:pt x="299" y="0"/>
                    <a:pt x="269" y="14"/>
                    <a:pt x="244" y="35"/>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74" name="Freeform 49">
              <a:extLst>
                <a:ext uri="{FF2B5EF4-FFF2-40B4-BE49-F238E27FC236}">
                  <a16:creationId xmlns:a16="http://schemas.microsoft.com/office/drawing/2014/main" id="{83F7BDC8-54EF-BFD8-35FA-8DEDFCA836EA}"/>
                </a:ext>
              </a:extLst>
            </p:cNvPr>
            <p:cNvSpPr>
              <a:spLocks noEditPoints="1"/>
            </p:cNvSpPr>
            <p:nvPr userDrawn="1"/>
          </p:nvSpPr>
          <p:spPr bwMode="auto">
            <a:xfrm>
              <a:off x="3119" y="1548"/>
              <a:ext cx="59" cy="60"/>
            </a:xfrm>
            <a:custGeom>
              <a:avLst/>
              <a:gdLst>
                <a:gd name="T0" fmla="*/ 130 w 260"/>
                <a:gd name="T1" fmla="*/ 264 h 264"/>
                <a:gd name="T2" fmla="*/ 260 w 260"/>
                <a:gd name="T3" fmla="*/ 132 h 264"/>
                <a:gd name="T4" fmla="*/ 130 w 260"/>
                <a:gd name="T5" fmla="*/ 0 h 264"/>
                <a:gd name="T6" fmla="*/ 0 w 260"/>
                <a:gd name="T7" fmla="*/ 132 h 264"/>
                <a:gd name="T8" fmla="*/ 130 w 260"/>
                <a:gd name="T9" fmla="*/ 264 h 264"/>
                <a:gd name="T10" fmla="*/ 130 w 260"/>
                <a:gd name="T11" fmla="*/ 223 h 264"/>
                <a:gd name="T12" fmla="*/ 60 w 260"/>
                <a:gd name="T13" fmla="*/ 132 h 264"/>
                <a:gd name="T14" fmla="*/ 130 w 260"/>
                <a:gd name="T15" fmla="*/ 41 h 264"/>
                <a:gd name="T16" fmla="*/ 200 w 260"/>
                <a:gd name="T17" fmla="*/ 132 h 264"/>
                <a:gd name="T18" fmla="*/ 130 w 260"/>
                <a:gd name="T19" fmla="*/ 223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0" h="264">
                  <a:moveTo>
                    <a:pt x="130" y="264"/>
                  </a:moveTo>
                  <a:cubicBezTo>
                    <a:pt x="207" y="264"/>
                    <a:pt x="260" y="215"/>
                    <a:pt x="260" y="132"/>
                  </a:cubicBezTo>
                  <a:cubicBezTo>
                    <a:pt x="260" y="34"/>
                    <a:pt x="206" y="0"/>
                    <a:pt x="130" y="0"/>
                  </a:cubicBezTo>
                  <a:cubicBezTo>
                    <a:pt x="53" y="0"/>
                    <a:pt x="0" y="50"/>
                    <a:pt x="0" y="132"/>
                  </a:cubicBezTo>
                  <a:cubicBezTo>
                    <a:pt x="0" y="230"/>
                    <a:pt x="54" y="264"/>
                    <a:pt x="130" y="264"/>
                  </a:cubicBezTo>
                  <a:close/>
                  <a:moveTo>
                    <a:pt x="130" y="223"/>
                  </a:moveTo>
                  <a:cubicBezTo>
                    <a:pt x="91" y="223"/>
                    <a:pt x="60" y="186"/>
                    <a:pt x="60" y="132"/>
                  </a:cubicBezTo>
                  <a:cubicBezTo>
                    <a:pt x="60" y="64"/>
                    <a:pt x="90" y="41"/>
                    <a:pt x="130" y="41"/>
                  </a:cubicBezTo>
                  <a:cubicBezTo>
                    <a:pt x="170" y="41"/>
                    <a:pt x="200" y="78"/>
                    <a:pt x="200" y="132"/>
                  </a:cubicBezTo>
                  <a:cubicBezTo>
                    <a:pt x="200" y="200"/>
                    <a:pt x="170" y="223"/>
                    <a:pt x="130" y="223"/>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75" name="Freeform 50">
              <a:extLst>
                <a:ext uri="{FF2B5EF4-FFF2-40B4-BE49-F238E27FC236}">
                  <a16:creationId xmlns:a16="http://schemas.microsoft.com/office/drawing/2014/main" id="{0452C382-D955-6045-7716-A1768B4ECEAA}"/>
                </a:ext>
              </a:extLst>
            </p:cNvPr>
            <p:cNvSpPr>
              <a:spLocks/>
            </p:cNvSpPr>
            <p:nvPr userDrawn="1"/>
          </p:nvSpPr>
          <p:spPr bwMode="auto">
            <a:xfrm>
              <a:off x="3192" y="1548"/>
              <a:ext cx="61" cy="60"/>
            </a:xfrm>
            <a:custGeom>
              <a:avLst/>
              <a:gdLst>
                <a:gd name="T0" fmla="*/ 0 w 268"/>
                <a:gd name="T1" fmla="*/ 10 h 264"/>
                <a:gd name="T2" fmla="*/ 0 w 268"/>
                <a:gd name="T3" fmla="*/ 171 h 264"/>
                <a:gd name="T4" fmla="*/ 86 w 268"/>
                <a:gd name="T5" fmla="*/ 264 h 264"/>
                <a:gd name="T6" fmla="*/ 174 w 268"/>
                <a:gd name="T7" fmla="*/ 233 h 264"/>
                <a:gd name="T8" fmla="*/ 220 w 268"/>
                <a:gd name="T9" fmla="*/ 264 h 264"/>
                <a:gd name="T10" fmla="*/ 256 w 268"/>
                <a:gd name="T11" fmla="*/ 226 h 264"/>
                <a:gd name="T12" fmla="*/ 227 w 268"/>
                <a:gd name="T13" fmla="*/ 201 h 264"/>
                <a:gd name="T14" fmla="*/ 227 w 268"/>
                <a:gd name="T15" fmla="*/ 6 h 264"/>
                <a:gd name="T16" fmla="*/ 219 w 268"/>
                <a:gd name="T17" fmla="*/ 0 h 264"/>
                <a:gd name="T18" fmla="*/ 170 w 268"/>
                <a:gd name="T19" fmla="*/ 10 h 264"/>
                <a:gd name="T20" fmla="*/ 170 w 268"/>
                <a:gd name="T21" fmla="*/ 194 h 264"/>
                <a:gd name="T22" fmla="*/ 106 w 268"/>
                <a:gd name="T23" fmla="*/ 218 h 264"/>
                <a:gd name="T24" fmla="*/ 57 w 268"/>
                <a:gd name="T25" fmla="*/ 163 h 264"/>
                <a:gd name="T26" fmla="*/ 57 w 268"/>
                <a:gd name="T27" fmla="*/ 6 h 264"/>
                <a:gd name="T28" fmla="*/ 50 w 268"/>
                <a:gd name="T29" fmla="*/ 0 h 264"/>
                <a:gd name="T30" fmla="*/ 0 w 268"/>
                <a:gd name="T31" fmla="*/ 10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68" h="264">
                  <a:moveTo>
                    <a:pt x="0" y="10"/>
                  </a:moveTo>
                  <a:lnTo>
                    <a:pt x="0" y="171"/>
                  </a:lnTo>
                  <a:cubicBezTo>
                    <a:pt x="0" y="228"/>
                    <a:pt x="25" y="264"/>
                    <a:pt x="86" y="264"/>
                  </a:cubicBezTo>
                  <a:cubicBezTo>
                    <a:pt x="124" y="264"/>
                    <a:pt x="154" y="250"/>
                    <a:pt x="174" y="233"/>
                  </a:cubicBezTo>
                  <a:cubicBezTo>
                    <a:pt x="181" y="254"/>
                    <a:pt x="195" y="264"/>
                    <a:pt x="220" y="264"/>
                  </a:cubicBezTo>
                  <a:cubicBezTo>
                    <a:pt x="260" y="264"/>
                    <a:pt x="268" y="243"/>
                    <a:pt x="256" y="226"/>
                  </a:cubicBezTo>
                  <a:cubicBezTo>
                    <a:pt x="239" y="229"/>
                    <a:pt x="227" y="222"/>
                    <a:pt x="227" y="201"/>
                  </a:cubicBezTo>
                  <a:lnTo>
                    <a:pt x="227" y="6"/>
                  </a:lnTo>
                  <a:lnTo>
                    <a:pt x="219" y="0"/>
                  </a:lnTo>
                  <a:lnTo>
                    <a:pt x="170" y="10"/>
                  </a:lnTo>
                  <a:lnTo>
                    <a:pt x="170" y="194"/>
                  </a:lnTo>
                  <a:cubicBezTo>
                    <a:pt x="145" y="212"/>
                    <a:pt x="129" y="218"/>
                    <a:pt x="106" y="218"/>
                  </a:cubicBezTo>
                  <a:cubicBezTo>
                    <a:pt x="75" y="218"/>
                    <a:pt x="57" y="198"/>
                    <a:pt x="57" y="163"/>
                  </a:cubicBezTo>
                  <a:lnTo>
                    <a:pt x="57" y="6"/>
                  </a:lnTo>
                  <a:lnTo>
                    <a:pt x="50" y="0"/>
                  </a:lnTo>
                  <a:lnTo>
                    <a:pt x="0" y="10"/>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76" name="Freeform 51">
              <a:extLst>
                <a:ext uri="{FF2B5EF4-FFF2-40B4-BE49-F238E27FC236}">
                  <a16:creationId xmlns:a16="http://schemas.microsoft.com/office/drawing/2014/main" id="{8051E3D8-CAD6-09FE-5E5B-E928E5863382}"/>
                </a:ext>
              </a:extLst>
            </p:cNvPr>
            <p:cNvSpPr>
              <a:spLocks/>
            </p:cNvSpPr>
            <p:nvPr userDrawn="1"/>
          </p:nvSpPr>
          <p:spPr bwMode="auto">
            <a:xfrm>
              <a:off x="3258" y="1548"/>
              <a:ext cx="46" cy="60"/>
            </a:xfrm>
            <a:custGeom>
              <a:avLst/>
              <a:gdLst>
                <a:gd name="T0" fmla="*/ 61 w 205"/>
                <a:gd name="T1" fmla="*/ 133 h 264"/>
                <a:gd name="T2" fmla="*/ 135 w 205"/>
                <a:gd name="T3" fmla="*/ 49 h 264"/>
                <a:gd name="T4" fmla="*/ 184 w 205"/>
                <a:gd name="T5" fmla="*/ 56 h 264"/>
                <a:gd name="T6" fmla="*/ 200 w 205"/>
                <a:gd name="T7" fmla="*/ 17 h 264"/>
                <a:gd name="T8" fmla="*/ 196 w 205"/>
                <a:gd name="T9" fmla="*/ 9 h 264"/>
                <a:gd name="T10" fmla="*/ 131 w 205"/>
                <a:gd name="T11" fmla="*/ 0 h 264"/>
                <a:gd name="T12" fmla="*/ 0 w 205"/>
                <a:gd name="T13" fmla="*/ 135 h 264"/>
                <a:gd name="T14" fmla="*/ 117 w 205"/>
                <a:gd name="T15" fmla="*/ 264 h 264"/>
                <a:gd name="T16" fmla="*/ 202 w 205"/>
                <a:gd name="T17" fmla="*/ 249 h 264"/>
                <a:gd name="T18" fmla="*/ 205 w 205"/>
                <a:gd name="T19" fmla="*/ 239 h 264"/>
                <a:gd name="T20" fmla="*/ 193 w 205"/>
                <a:gd name="T21" fmla="*/ 204 h 264"/>
                <a:gd name="T22" fmla="*/ 128 w 205"/>
                <a:gd name="T23" fmla="*/ 217 h 264"/>
                <a:gd name="T24" fmla="*/ 61 w 205"/>
                <a:gd name="T25" fmla="*/ 133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05" h="264">
                  <a:moveTo>
                    <a:pt x="61" y="133"/>
                  </a:moveTo>
                  <a:cubicBezTo>
                    <a:pt x="61" y="86"/>
                    <a:pt x="80" y="49"/>
                    <a:pt x="135" y="49"/>
                  </a:cubicBezTo>
                  <a:cubicBezTo>
                    <a:pt x="148" y="49"/>
                    <a:pt x="168" y="52"/>
                    <a:pt x="184" y="56"/>
                  </a:cubicBezTo>
                  <a:lnTo>
                    <a:pt x="200" y="17"/>
                  </a:lnTo>
                  <a:lnTo>
                    <a:pt x="196" y="9"/>
                  </a:lnTo>
                  <a:cubicBezTo>
                    <a:pt x="173" y="3"/>
                    <a:pt x="155" y="0"/>
                    <a:pt x="131" y="0"/>
                  </a:cubicBezTo>
                  <a:cubicBezTo>
                    <a:pt x="54" y="0"/>
                    <a:pt x="0" y="52"/>
                    <a:pt x="0" y="135"/>
                  </a:cubicBezTo>
                  <a:cubicBezTo>
                    <a:pt x="0" y="230"/>
                    <a:pt x="50" y="264"/>
                    <a:pt x="117" y="264"/>
                  </a:cubicBezTo>
                  <a:cubicBezTo>
                    <a:pt x="149" y="264"/>
                    <a:pt x="172" y="260"/>
                    <a:pt x="202" y="249"/>
                  </a:cubicBezTo>
                  <a:lnTo>
                    <a:pt x="205" y="239"/>
                  </a:lnTo>
                  <a:lnTo>
                    <a:pt x="193" y="204"/>
                  </a:lnTo>
                  <a:cubicBezTo>
                    <a:pt x="167" y="212"/>
                    <a:pt x="149" y="217"/>
                    <a:pt x="128" y="217"/>
                  </a:cubicBezTo>
                  <a:cubicBezTo>
                    <a:pt x="86" y="217"/>
                    <a:pt x="61" y="186"/>
                    <a:pt x="61" y="133"/>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77" name="Freeform 52">
              <a:extLst>
                <a:ext uri="{FF2B5EF4-FFF2-40B4-BE49-F238E27FC236}">
                  <a16:creationId xmlns:a16="http://schemas.microsoft.com/office/drawing/2014/main" id="{D7561845-43ED-750F-D5FE-9BE961599549}"/>
                </a:ext>
              </a:extLst>
            </p:cNvPr>
            <p:cNvSpPr>
              <a:spLocks noEditPoints="1"/>
            </p:cNvSpPr>
            <p:nvPr userDrawn="1"/>
          </p:nvSpPr>
          <p:spPr bwMode="auto">
            <a:xfrm>
              <a:off x="3312" y="1521"/>
              <a:ext cx="17" cy="85"/>
            </a:xfrm>
            <a:custGeom>
              <a:avLst/>
              <a:gdLst>
                <a:gd name="T0" fmla="*/ 59 w 74"/>
                <a:gd name="T1" fmla="*/ 117 h 373"/>
                <a:gd name="T2" fmla="*/ 9 w 74"/>
                <a:gd name="T3" fmla="*/ 127 h 373"/>
                <a:gd name="T4" fmla="*/ 9 w 74"/>
                <a:gd name="T5" fmla="*/ 373 h 373"/>
                <a:gd name="T6" fmla="*/ 66 w 74"/>
                <a:gd name="T7" fmla="*/ 373 h 373"/>
                <a:gd name="T8" fmla="*/ 66 w 74"/>
                <a:gd name="T9" fmla="*/ 123 h 373"/>
                <a:gd name="T10" fmla="*/ 59 w 74"/>
                <a:gd name="T11" fmla="*/ 117 h 373"/>
                <a:gd name="T12" fmla="*/ 38 w 74"/>
                <a:gd name="T13" fmla="*/ 0 h 373"/>
                <a:gd name="T14" fmla="*/ 0 w 74"/>
                <a:gd name="T15" fmla="*/ 37 h 373"/>
                <a:gd name="T16" fmla="*/ 36 w 74"/>
                <a:gd name="T17" fmla="*/ 69 h 373"/>
                <a:gd name="T18" fmla="*/ 74 w 74"/>
                <a:gd name="T19" fmla="*/ 32 h 373"/>
                <a:gd name="T20" fmla="*/ 38 w 74"/>
                <a:gd name="T21" fmla="*/ 0 h 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4" h="373">
                  <a:moveTo>
                    <a:pt x="59" y="117"/>
                  </a:moveTo>
                  <a:lnTo>
                    <a:pt x="9" y="127"/>
                  </a:lnTo>
                  <a:lnTo>
                    <a:pt x="9" y="373"/>
                  </a:lnTo>
                  <a:lnTo>
                    <a:pt x="66" y="373"/>
                  </a:lnTo>
                  <a:lnTo>
                    <a:pt x="66" y="123"/>
                  </a:lnTo>
                  <a:lnTo>
                    <a:pt x="59" y="117"/>
                  </a:lnTo>
                  <a:close/>
                  <a:moveTo>
                    <a:pt x="38" y="0"/>
                  </a:moveTo>
                  <a:cubicBezTo>
                    <a:pt x="17" y="0"/>
                    <a:pt x="0" y="16"/>
                    <a:pt x="0" y="37"/>
                  </a:cubicBezTo>
                  <a:cubicBezTo>
                    <a:pt x="0" y="54"/>
                    <a:pt x="15" y="69"/>
                    <a:pt x="36" y="69"/>
                  </a:cubicBezTo>
                  <a:cubicBezTo>
                    <a:pt x="60" y="69"/>
                    <a:pt x="74" y="50"/>
                    <a:pt x="74" y="32"/>
                  </a:cubicBezTo>
                  <a:cubicBezTo>
                    <a:pt x="74" y="13"/>
                    <a:pt x="62" y="0"/>
                    <a:pt x="38" y="0"/>
                  </a:cubicBez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grpSp>
      <p:grpSp>
        <p:nvGrpSpPr>
          <p:cNvPr id="178" name="Group 177">
            <a:extLst>
              <a:ext uri="{FF2B5EF4-FFF2-40B4-BE49-F238E27FC236}">
                <a16:creationId xmlns:a16="http://schemas.microsoft.com/office/drawing/2014/main" id="{7E0DAC99-986A-6CC0-BCC0-9CB0F0D448A8}"/>
              </a:ext>
            </a:extLst>
          </p:cNvPr>
          <p:cNvGrpSpPr>
            <a:grpSpLocks noChangeAspect="1"/>
          </p:cNvGrpSpPr>
          <p:nvPr userDrawn="1"/>
        </p:nvGrpSpPr>
        <p:grpSpPr>
          <a:xfrm>
            <a:off x="2943979" y="5157192"/>
            <a:ext cx="6304043" cy="701731"/>
            <a:chOff x="3341607" y="5350614"/>
            <a:chExt cx="5446652" cy="606291"/>
          </a:xfrm>
        </p:grpSpPr>
        <p:grpSp>
          <p:nvGrpSpPr>
            <p:cNvPr id="179" name="Group 55">
              <a:extLst>
                <a:ext uri="{FF2B5EF4-FFF2-40B4-BE49-F238E27FC236}">
                  <a16:creationId xmlns:a16="http://schemas.microsoft.com/office/drawing/2014/main" id="{959C395D-B1D0-B502-C8CD-29D6A10A60D8}"/>
                </a:ext>
              </a:extLst>
            </p:cNvPr>
            <p:cNvGrpSpPr>
              <a:grpSpLocks noChangeAspect="1"/>
            </p:cNvGrpSpPr>
            <p:nvPr userDrawn="1"/>
          </p:nvGrpSpPr>
          <p:grpSpPr bwMode="auto">
            <a:xfrm>
              <a:off x="5621238" y="5368641"/>
              <a:ext cx="1395983" cy="588264"/>
              <a:chOff x="3994" y="810"/>
              <a:chExt cx="2748" cy="1158"/>
            </a:xfrm>
          </p:grpSpPr>
          <p:sp>
            <p:nvSpPr>
              <p:cNvPr id="251" name="AutoShape 54">
                <a:extLst>
                  <a:ext uri="{FF2B5EF4-FFF2-40B4-BE49-F238E27FC236}">
                    <a16:creationId xmlns:a16="http://schemas.microsoft.com/office/drawing/2014/main" id="{3E5077BA-B764-F0D9-54FD-839C053B72DA}"/>
                  </a:ext>
                </a:extLst>
              </p:cNvPr>
              <p:cNvSpPr>
                <a:spLocks noChangeAspect="1" noChangeArrowheads="1" noTextEdit="1"/>
              </p:cNvSpPr>
              <p:nvPr userDrawn="1"/>
            </p:nvSpPr>
            <p:spPr bwMode="auto">
              <a:xfrm>
                <a:off x="3994" y="810"/>
                <a:ext cx="2748" cy="1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52" name="Freeform 56">
                <a:extLst>
                  <a:ext uri="{FF2B5EF4-FFF2-40B4-BE49-F238E27FC236}">
                    <a16:creationId xmlns:a16="http://schemas.microsoft.com/office/drawing/2014/main" id="{58A8863C-A342-622B-E4DA-C81E09CE8019}"/>
                  </a:ext>
                </a:extLst>
              </p:cNvPr>
              <p:cNvSpPr>
                <a:spLocks noEditPoints="1"/>
              </p:cNvSpPr>
              <p:nvPr userDrawn="1"/>
            </p:nvSpPr>
            <p:spPr bwMode="auto">
              <a:xfrm>
                <a:off x="3992" y="801"/>
                <a:ext cx="2750" cy="1167"/>
              </a:xfrm>
              <a:custGeom>
                <a:avLst/>
                <a:gdLst>
                  <a:gd name="T0" fmla="*/ 2856 w 12112"/>
                  <a:gd name="T1" fmla="*/ 637 h 5116"/>
                  <a:gd name="T2" fmla="*/ 1979 w 12112"/>
                  <a:gd name="T3" fmla="*/ 711 h 5116"/>
                  <a:gd name="T4" fmla="*/ 2489 w 12112"/>
                  <a:gd name="T5" fmla="*/ 872 h 5116"/>
                  <a:gd name="T6" fmla="*/ 3207 w 12112"/>
                  <a:gd name="T7" fmla="*/ 934 h 5116"/>
                  <a:gd name="T8" fmla="*/ 1620 w 12112"/>
                  <a:gd name="T9" fmla="*/ 1013 h 5116"/>
                  <a:gd name="T10" fmla="*/ 1216 w 12112"/>
                  <a:gd name="T11" fmla="*/ 1248 h 5116"/>
                  <a:gd name="T12" fmla="*/ 929 w 12112"/>
                  <a:gd name="T13" fmla="*/ 1299 h 5116"/>
                  <a:gd name="T14" fmla="*/ 4474 w 12112"/>
                  <a:gd name="T15" fmla="*/ 1406 h 5116"/>
                  <a:gd name="T16" fmla="*/ 531 w 12112"/>
                  <a:gd name="T17" fmla="*/ 1478 h 5116"/>
                  <a:gd name="T18" fmla="*/ 4715 w 12112"/>
                  <a:gd name="T19" fmla="*/ 1569 h 5116"/>
                  <a:gd name="T20" fmla="*/ 4038 w 12112"/>
                  <a:gd name="T21" fmla="*/ 1672 h 5116"/>
                  <a:gd name="T22" fmla="*/ 236 w 12112"/>
                  <a:gd name="T23" fmla="*/ 1706 h 5116"/>
                  <a:gd name="T24" fmla="*/ 112 w 12112"/>
                  <a:gd name="T25" fmla="*/ 1699 h 5116"/>
                  <a:gd name="T26" fmla="*/ 4316 w 12112"/>
                  <a:gd name="T27" fmla="*/ 1811 h 5116"/>
                  <a:gd name="T28" fmla="*/ 4160 w 12112"/>
                  <a:gd name="T29" fmla="*/ 1905 h 5116"/>
                  <a:gd name="T30" fmla="*/ 5223 w 12112"/>
                  <a:gd name="T31" fmla="*/ 1903 h 5116"/>
                  <a:gd name="T32" fmla="*/ 5561 w 12112"/>
                  <a:gd name="T33" fmla="*/ 1974 h 5116"/>
                  <a:gd name="T34" fmla="*/ 5971 w 12112"/>
                  <a:gd name="T35" fmla="*/ 2013 h 5116"/>
                  <a:gd name="T36" fmla="*/ 275 w 12112"/>
                  <a:gd name="T37" fmla="*/ 2132 h 5116"/>
                  <a:gd name="T38" fmla="*/ 385 w 12112"/>
                  <a:gd name="T39" fmla="*/ 2260 h 5116"/>
                  <a:gd name="T40" fmla="*/ 274 w 12112"/>
                  <a:gd name="T41" fmla="*/ 2585 h 5116"/>
                  <a:gd name="T42" fmla="*/ 6270 w 12112"/>
                  <a:gd name="T43" fmla="*/ 2585 h 5116"/>
                  <a:gd name="T44" fmla="*/ 6023 w 12112"/>
                  <a:gd name="T45" fmla="*/ 2792 h 5116"/>
                  <a:gd name="T46" fmla="*/ 5801 w 12112"/>
                  <a:gd name="T47" fmla="*/ 2944 h 5116"/>
                  <a:gd name="T48" fmla="*/ 676 w 12112"/>
                  <a:gd name="T49" fmla="*/ 2913 h 5116"/>
                  <a:gd name="T50" fmla="*/ 886 w 12112"/>
                  <a:gd name="T51" fmla="*/ 3134 h 5116"/>
                  <a:gd name="T52" fmla="*/ 5601 w 12112"/>
                  <a:gd name="T53" fmla="*/ 3355 h 5116"/>
                  <a:gd name="T54" fmla="*/ 1224 w 12112"/>
                  <a:gd name="T55" fmla="*/ 3543 h 5116"/>
                  <a:gd name="T56" fmla="*/ 3138 w 12112"/>
                  <a:gd name="T57" fmla="*/ 3532 h 5116"/>
                  <a:gd name="T58" fmla="*/ 2622 w 12112"/>
                  <a:gd name="T59" fmla="*/ 3617 h 5116"/>
                  <a:gd name="T60" fmla="*/ 1465 w 12112"/>
                  <a:gd name="T61" fmla="*/ 3591 h 5116"/>
                  <a:gd name="T62" fmla="*/ 4940 w 12112"/>
                  <a:gd name="T63" fmla="*/ 3695 h 5116"/>
                  <a:gd name="T64" fmla="*/ 4815 w 12112"/>
                  <a:gd name="T65" fmla="*/ 3817 h 5116"/>
                  <a:gd name="T66" fmla="*/ 2619 w 12112"/>
                  <a:gd name="T67" fmla="*/ 3813 h 5116"/>
                  <a:gd name="T68" fmla="*/ 4298 w 12112"/>
                  <a:gd name="T69" fmla="*/ 3935 h 5116"/>
                  <a:gd name="T70" fmla="*/ 4582 w 12112"/>
                  <a:gd name="T71" fmla="*/ 3888 h 5116"/>
                  <a:gd name="T72" fmla="*/ 2440 w 12112"/>
                  <a:gd name="T73" fmla="*/ 4090 h 5116"/>
                  <a:gd name="T74" fmla="*/ 2264 w 12112"/>
                  <a:gd name="T75" fmla="*/ 4192 h 5116"/>
                  <a:gd name="T76" fmla="*/ 748 w 12112"/>
                  <a:gd name="T77" fmla="*/ 3699 h 5116"/>
                  <a:gd name="T78" fmla="*/ 3549 w 12112"/>
                  <a:gd name="T79" fmla="*/ 5116 h 5116"/>
                  <a:gd name="T80" fmla="*/ 3446 w 12112"/>
                  <a:gd name="T81" fmla="*/ 2577 h 5116"/>
                  <a:gd name="T82" fmla="*/ 3847 w 12112"/>
                  <a:gd name="T83" fmla="*/ 448 h 5116"/>
                  <a:gd name="T84" fmla="*/ 7826 w 12112"/>
                  <a:gd name="T85" fmla="*/ 642 h 5116"/>
                  <a:gd name="T86" fmla="*/ 8165 w 12112"/>
                  <a:gd name="T87" fmla="*/ 871 h 5116"/>
                  <a:gd name="T88" fmla="*/ 8193 w 12112"/>
                  <a:gd name="T89" fmla="*/ 1132 h 5116"/>
                  <a:gd name="T90" fmla="*/ 8690 w 12112"/>
                  <a:gd name="T91" fmla="*/ 964 h 5116"/>
                  <a:gd name="T92" fmla="*/ 9574 w 12112"/>
                  <a:gd name="T93" fmla="*/ 1450 h 5116"/>
                  <a:gd name="T94" fmla="*/ 10275 w 12112"/>
                  <a:gd name="T95" fmla="*/ 1292 h 5116"/>
                  <a:gd name="T96" fmla="*/ 10801 w 12112"/>
                  <a:gd name="T97" fmla="*/ 597 h 5116"/>
                  <a:gd name="T98" fmla="*/ 11595 w 12112"/>
                  <a:gd name="T99" fmla="*/ 1191 h 5116"/>
                  <a:gd name="T100" fmla="*/ 12112 w 12112"/>
                  <a:gd name="T101" fmla="*/ 678 h 5116"/>
                  <a:gd name="T102" fmla="*/ 7137 w 12112"/>
                  <a:gd name="T103" fmla="*/ 2621 h 5116"/>
                  <a:gd name="T104" fmla="*/ 7371 w 12112"/>
                  <a:gd name="T105" fmla="*/ 2970 h 5116"/>
                  <a:gd name="T106" fmla="*/ 8418 w 12112"/>
                  <a:gd name="T107" fmla="*/ 2845 h 5116"/>
                  <a:gd name="T108" fmla="*/ 8332 w 12112"/>
                  <a:gd name="T109" fmla="*/ 2561 h 5116"/>
                  <a:gd name="T110" fmla="*/ 8516 w 12112"/>
                  <a:gd name="T111" fmla="*/ 2885 h 5116"/>
                  <a:gd name="T112" fmla="*/ 9290 w 12112"/>
                  <a:gd name="T113" fmla="*/ 2591 h 5116"/>
                  <a:gd name="T114" fmla="*/ 7278 w 12112"/>
                  <a:gd name="T115" fmla="*/ 4308 h 5116"/>
                  <a:gd name="T116" fmla="*/ 7981 w 12112"/>
                  <a:gd name="T117" fmla="*/ 4180 h 5116"/>
                  <a:gd name="T118" fmla="*/ 8629 w 12112"/>
                  <a:gd name="T119" fmla="*/ 4278 h 5116"/>
                  <a:gd name="T120" fmla="*/ 8863 w 12112"/>
                  <a:gd name="T121" fmla="*/ 3907 h 5116"/>
                  <a:gd name="T122" fmla="*/ 9780 w 12112"/>
                  <a:gd name="T123" fmla="*/ 3591 h 5116"/>
                  <a:gd name="T124" fmla="*/ 11448 w 12112"/>
                  <a:gd name="T125" fmla="*/ 4557 h 5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2112" h="5116">
                    <a:moveTo>
                      <a:pt x="2641" y="717"/>
                    </a:moveTo>
                    <a:cubicBezTo>
                      <a:pt x="2611" y="701"/>
                      <a:pt x="2600" y="665"/>
                      <a:pt x="2615" y="635"/>
                    </a:cubicBezTo>
                    <a:cubicBezTo>
                      <a:pt x="2630" y="605"/>
                      <a:pt x="2667" y="594"/>
                      <a:pt x="2696" y="609"/>
                    </a:cubicBezTo>
                    <a:cubicBezTo>
                      <a:pt x="2726" y="624"/>
                      <a:pt x="2738" y="661"/>
                      <a:pt x="2722" y="691"/>
                    </a:cubicBezTo>
                    <a:lnTo>
                      <a:pt x="2722" y="691"/>
                    </a:lnTo>
                    <a:cubicBezTo>
                      <a:pt x="2712" y="711"/>
                      <a:pt x="2691" y="723"/>
                      <a:pt x="2669" y="723"/>
                    </a:cubicBezTo>
                    <a:cubicBezTo>
                      <a:pt x="2659" y="723"/>
                      <a:pt x="2650" y="721"/>
                      <a:pt x="2641" y="717"/>
                    </a:cubicBezTo>
                    <a:close/>
                    <a:moveTo>
                      <a:pt x="2840" y="721"/>
                    </a:moveTo>
                    <a:lnTo>
                      <a:pt x="2840" y="721"/>
                    </a:lnTo>
                    <a:cubicBezTo>
                      <a:pt x="2821" y="693"/>
                      <a:pt x="2828" y="656"/>
                      <a:pt x="2856" y="637"/>
                    </a:cubicBezTo>
                    <a:cubicBezTo>
                      <a:pt x="2884" y="619"/>
                      <a:pt x="2921" y="626"/>
                      <a:pt x="2940" y="654"/>
                    </a:cubicBezTo>
                    <a:cubicBezTo>
                      <a:pt x="2958" y="681"/>
                      <a:pt x="2951" y="719"/>
                      <a:pt x="2923" y="737"/>
                    </a:cubicBezTo>
                    <a:cubicBezTo>
                      <a:pt x="2913" y="744"/>
                      <a:pt x="2901" y="747"/>
                      <a:pt x="2890" y="747"/>
                    </a:cubicBezTo>
                    <a:cubicBezTo>
                      <a:pt x="2870" y="747"/>
                      <a:pt x="2851" y="738"/>
                      <a:pt x="2840" y="721"/>
                    </a:cubicBezTo>
                    <a:close/>
                    <a:moveTo>
                      <a:pt x="1979" y="711"/>
                    </a:moveTo>
                    <a:cubicBezTo>
                      <a:pt x="1971" y="679"/>
                      <a:pt x="1990" y="646"/>
                      <a:pt x="2022" y="638"/>
                    </a:cubicBezTo>
                    <a:cubicBezTo>
                      <a:pt x="2055" y="630"/>
                      <a:pt x="2088" y="649"/>
                      <a:pt x="2096" y="682"/>
                    </a:cubicBezTo>
                    <a:cubicBezTo>
                      <a:pt x="2104" y="714"/>
                      <a:pt x="2084" y="747"/>
                      <a:pt x="2052" y="755"/>
                    </a:cubicBezTo>
                    <a:cubicBezTo>
                      <a:pt x="2047" y="756"/>
                      <a:pt x="2042" y="757"/>
                      <a:pt x="2037" y="757"/>
                    </a:cubicBezTo>
                    <a:cubicBezTo>
                      <a:pt x="2010" y="757"/>
                      <a:pt x="1986" y="739"/>
                      <a:pt x="1979" y="711"/>
                    </a:cubicBezTo>
                    <a:close/>
                    <a:moveTo>
                      <a:pt x="2229" y="753"/>
                    </a:moveTo>
                    <a:cubicBezTo>
                      <a:pt x="2208" y="727"/>
                      <a:pt x="2212" y="689"/>
                      <a:pt x="2238" y="668"/>
                    </a:cubicBezTo>
                    <a:cubicBezTo>
                      <a:pt x="2264" y="647"/>
                      <a:pt x="2302" y="651"/>
                      <a:pt x="2323" y="676"/>
                    </a:cubicBezTo>
                    <a:cubicBezTo>
                      <a:pt x="2344" y="703"/>
                      <a:pt x="2340" y="740"/>
                      <a:pt x="2314" y="762"/>
                    </a:cubicBezTo>
                    <a:cubicBezTo>
                      <a:pt x="2303" y="770"/>
                      <a:pt x="2290" y="775"/>
                      <a:pt x="2276" y="775"/>
                    </a:cubicBezTo>
                    <a:cubicBezTo>
                      <a:pt x="2259" y="775"/>
                      <a:pt x="2241" y="767"/>
                      <a:pt x="2229" y="753"/>
                    </a:cubicBezTo>
                    <a:close/>
                    <a:moveTo>
                      <a:pt x="2409" y="844"/>
                    </a:moveTo>
                    <a:cubicBezTo>
                      <a:pt x="2394" y="814"/>
                      <a:pt x="2407" y="778"/>
                      <a:pt x="2437" y="763"/>
                    </a:cubicBezTo>
                    <a:cubicBezTo>
                      <a:pt x="2467" y="749"/>
                      <a:pt x="2503" y="762"/>
                      <a:pt x="2518" y="792"/>
                    </a:cubicBezTo>
                    <a:cubicBezTo>
                      <a:pt x="2532" y="822"/>
                      <a:pt x="2519" y="858"/>
                      <a:pt x="2489" y="872"/>
                    </a:cubicBezTo>
                    <a:cubicBezTo>
                      <a:pt x="2481" y="876"/>
                      <a:pt x="2472" y="878"/>
                      <a:pt x="2463" y="878"/>
                    </a:cubicBezTo>
                    <a:cubicBezTo>
                      <a:pt x="2441" y="878"/>
                      <a:pt x="2419" y="866"/>
                      <a:pt x="2409" y="844"/>
                    </a:cubicBezTo>
                    <a:close/>
                    <a:moveTo>
                      <a:pt x="1807" y="855"/>
                    </a:moveTo>
                    <a:cubicBezTo>
                      <a:pt x="1801" y="822"/>
                      <a:pt x="1823" y="791"/>
                      <a:pt x="1856" y="785"/>
                    </a:cubicBezTo>
                    <a:cubicBezTo>
                      <a:pt x="1889" y="780"/>
                      <a:pt x="1920" y="802"/>
                      <a:pt x="1926" y="835"/>
                    </a:cubicBezTo>
                    <a:cubicBezTo>
                      <a:pt x="1931" y="868"/>
                      <a:pt x="1909" y="899"/>
                      <a:pt x="1876" y="904"/>
                    </a:cubicBezTo>
                    <a:cubicBezTo>
                      <a:pt x="1873" y="905"/>
                      <a:pt x="1870" y="905"/>
                      <a:pt x="1866" y="905"/>
                    </a:cubicBezTo>
                    <a:cubicBezTo>
                      <a:pt x="1837" y="905"/>
                      <a:pt x="1812" y="884"/>
                      <a:pt x="1807" y="855"/>
                    </a:cubicBezTo>
                    <a:close/>
                    <a:moveTo>
                      <a:pt x="3236" y="1015"/>
                    </a:moveTo>
                    <a:cubicBezTo>
                      <a:pt x="3206" y="1000"/>
                      <a:pt x="3193" y="964"/>
                      <a:pt x="3207" y="934"/>
                    </a:cubicBezTo>
                    <a:cubicBezTo>
                      <a:pt x="3221" y="904"/>
                      <a:pt x="3257" y="891"/>
                      <a:pt x="3287" y="905"/>
                    </a:cubicBezTo>
                    <a:cubicBezTo>
                      <a:pt x="3318" y="920"/>
                      <a:pt x="3330" y="956"/>
                      <a:pt x="3316" y="986"/>
                    </a:cubicBezTo>
                    <a:cubicBezTo>
                      <a:pt x="3306" y="1008"/>
                      <a:pt x="3284" y="1020"/>
                      <a:pt x="3262" y="1020"/>
                    </a:cubicBezTo>
                    <a:cubicBezTo>
                      <a:pt x="3253" y="1020"/>
                      <a:pt x="3244" y="1019"/>
                      <a:pt x="3236" y="1015"/>
                    </a:cubicBezTo>
                    <a:close/>
                    <a:moveTo>
                      <a:pt x="1620" y="1013"/>
                    </a:moveTo>
                    <a:cubicBezTo>
                      <a:pt x="1597" y="989"/>
                      <a:pt x="1598" y="950"/>
                      <a:pt x="1622" y="927"/>
                    </a:cubicBezTo>
                    <a:cubicBezTo>
                      <a:pt x="1646" y="904"/>
                      <a:pt x="1684" y="905"/>
                      <a:pt x="1707" y="929"/>
                    </a:cubicBezTo>
                    <a:cubicBezTo>
                      <a:pt x="1730" y="954"/>
                      <a:pt x="1729" y="992"/>
                      <a:pt x="1705" y="1015"/>
                    </a:cubicBezTo>
                    <a:cubicBezTo>
                      <a:pt x="1693" y="1026"/>
                      <a:pt x="1678" y="1031"/>
                      <a:pt x="1663" y="1031"/>
                    </a:cubicBezTo>
                    <a:cubicBezTo>
                      <a:pt x="1647" y="1031"/>
                      <a:pt x="1631" y="1025"/>
                      <a:pt x="1620" y="1013"/>
                    </a:cubicBezTo>
                    <a:close/>
                    <a:moveTo>
                      <a:pt x="3439" y="1162"/>
                    </a:moveTo>
                    <a:cubicBezTo>
                      <a:pt x="3413" y="1141"/>
                      <a:pt x="3408" y="1103"/>
                      <a:pt x="3429" y="1077"/>
                    </a:cubicBezTo>
                    <a:cubicBezTo>
                      <a:pt x="3449" y="1051"/>
                      <a:pt x="3487" y="1046"/>
                      <a:pt x="3514" y="1067"/>
                    </a:cubicBezTo>
                    <a:cubicBezTo>
                      <a:pt x="3540" y="1087"/>
                      <a:pt x="3545" y="1125"/>
                      <a:pt x="3524" y="1151"/>
                    </a:cubicBezTo>
                    <a:cubicBezTo>
                      <a:pt x="3512" y="1167"/>
                      <a:pt x="3494" y="1175"/>
                      <a:pt x="3477" y="1175"/>
                    </a:cubicBezTo>
                    <a:cubicBezTo>
                      <a:pt x="3463" y="1175"/>
                      <a:pt x="3450" y="1170"/>
                      <a:pt x="3439" y="1162"/>
                    </a:cubicBezTo>
                    <a:close/>
                    <a:moveTo>
                      <a:pt x="1133" y="1229"/>
                    </a:moveTo>
                    <a:cubicBezTo>
                      <a:pt x="1115" y="1201"/>
                      <a:pt x="1124" y="1163"/>
                      <a:pt x="1152" y="1146"/>
                    </a:cubicBezTo>
                    <a:cubicBezTo>
                      <a:pt x="1181" y="1128"/>
                      <a:pt x="1218" y="1137"/>
                      <a:pt x="1236" y="1165"/>
                    </a:cubicBezTo>
                    <a:cubicBezTo>
                      <a:pt x="1253" y="1194"/>
                      <a:pt x="1244" y="1231"/>
                      <a:pt x="1216" y="1248"/>
                    </a:cubicBezTo>
                    <a:cubicBezTo>
                      <a:pt x="1206" y="1255"/>
                      <a:pt x="1195" y="1257"/>
                      <a:pt x="1184" y="1257"/>
                    </a:cubicBezTo>
                    <a:cubicBezTo>
                      <a:pt x="1164" y="1257"/>
                      <a:pt x="1144" y="1247"/>
                      <a:pt x="1133" y="1229"/>
                    </a:cubicBezTo>
                    <a:close/>
                    <a:moveTo>
                      <a:pt x="3812" y="1265"/>
                    </a:moveTo>
                    <a:cubicBezTo>
                      <a:pt x="3788" y="1241"/>
                      <a:pt x="3788" y="1203"/>
                      <a:pt x="3812" y="1179"/>
                    </a:cubicBezTo>
                    <a:cubicBezTo>
                      <a:pt x="3835" y="1156"/>
                      <a:pt x="3874" y="1156"/>
                      <a:pt x="3897" y="1180"/>
                    </a:cubicBezTo>
                    <a:cubicBezTo>
                      <a:pt x="3921" y="1203"/>
                      <a:pt x="3920" y="1241"/>
                      <a:pt x="3897" y="1265"/>
                    </a:cubicBezTo>
                    <a:cubicBezTo>
                      <a:pt x="3885" y="1277"/>
                      <a:pt x="3870" y="1283"/>
                      <a:pt x="3854" y="1283"/>
                    </a:cubicBezTo>
                    <a:cubicBezTo>
                      <a:pt x="3839" y="1283"/>
                      <a:pt x="3823" y="1277"/>
                      <a:pt x="3812" y="1265"/>
                    </a:cubicBezTo>
                    <a:close/>
                    <a:moveTo>
                      <a:pt x="917" y="1383"/>
                    </a:moveTo>
                    <a:cubicBezTo>
                      <a:pt x="897" y="1357"/>
                      <a:pt x="902" y="1319"/>
                      <a:pt x="929" y="1299"/>
                    </a:cubicBezTo>
                    <a:cubicBezTo>
                      <a:pt x="955" y="1279"/>
                      <a:pt x="993" y="1284"/>
                      <a:pt x="1013" y="1311"/>
                    </a:cubicBezTo>
                    <a:cubicBezTo>
                      <a:pt x="1033" y="1337"/>
                      <a:pt x="1028" y="1375"/>
                      <a:pt x="1001" y="1395"/>
                    </a:cubicBezTo>
                    <a:cubicBezTo>
                      <a:pt x="990" y="1404"/>
                      <a:pt x="978" y="1407"/>
                      <a:pt x="965" y="1407"/>
                    </a:cubicBezTo>
                    <a:cubicBezTo>
                      <a:pt x="947" y="1407"/>
                      <a:pt x="929" y="1399"/>
                      <a:pt x="917" y="1383"/>
                    </a:cubicBezTo>
                    <a:close/>
                    <a:moveTo>
                      <a:pt x="4474" y="1406"/>
                    </a:moveTo>
                    <a:cubicBezTo>
                      <a:pt x="4470" y="1373"/>
                      <a:pt x="4494" y="1343"/>
                      <a:pt x="4527" y="1340"/>
                    </a:cubicBezTo>
                    <a:cubicBezTo>
                      <a:pt x="4561" y="1336"/>
                      <a:pt x="4591" y="1360"/>
                      <a:pt x="4594" y="1393"/>
                    </a:cubicBezTo>
                    <a:cubicBezTo>
                      <a:pt x="4597" y="1426"/>
                      <a:pt x="4573" y="1456"/>
                      <a:pt x="4540" y="1460"/>
                    </a:cubicBezTo>
                    <a:cubicBezTo>
                      <a:pt x="4538" y="1460"/>
                      <a:pt x="4536" y="1460"/>
                      <a:pt x="4534" y="1460"/>
                    </a:cubicBezTo>
                    <a:cubicBezTo>
                      <a:pt x="4503" y="1460"/>
                      <a:pt x="4477" y="1437"/>
                      <a:pt x="4474" y="1406"/>
                    </a:cubicBezTo>
                    <a:close/>
                    <a:moveTo>
                      <a:pt x="3785" y="1463"/>
                    </a:moveTo>
                    <a:lnTo>
                      <a:pt x="3785" y="1463"/>
                    </a:lnTo>
                    <a:cubicBezTo>
                      <a:pt x="3762" y="1439"/>
                      <a:pt x="3763" y="1401"/>
                      <a:pt x="3787" y="1378"/>
                    </a:cubicBezTo>
                    <a:cubicBezTo>
                      <a:pt x="3811" y="1355"/>
                      <a:pt x="3849" y="1355"/>
                      <a:pt x="3872" y="1380"/>
                    </a:cubicBezTo>
                    <a:cubicBezTo>
                      <a:pt x="3896" y="1404"/>
                      <a:pt x="3895" y="1442"/>
                      <a:pt x="3871" y="1465"/>
                    </a:cubicBezTo>
                    <a:cubicBezTo>
                      <a:pt x="3859" y="1476"/>
                      <a:pt x="3844" y="1482"/>
                      <a:pt x="3829" y="1482"/>
                    </a:cubicBezTo>
                    <a:cubicBezTo>
                      <a:pt x="3813" y="1482"/>
                      <a:pt x="3797" y="1476"/>
                      <a:pt x="3785" y="1463"/>
                    </a:cubicBezTo>
                    <a:close/>
                    <a:moveTo>
                      <a:pt x="415" y="1511"/>
                    </a:moveTo>
                    <a:cubicBezTo>
                      <a:pt x="406" y="1479"/>
                      <a:pt x="425" y="1446"/>
                      <a:pt x="457" y="1437"/>
                    </a:cubicBezTo>
                    <a:cubicBezTo>
                      <a:pt x="489" y="1427"/>
                      <a:pt x="522" y="1446"/>
                      <a:pt x="531" y="1478"/>
                    </a:cubicBezTo>
                    <a:cubicBezTo>
                      <a:pt x="541" y="1510"/>
                      <a:pt x="522" y="1544"/>
                      <a:pt x="490" y="1553"/>
                    </a:cubicBezTo>
                    <a:cubicBezTo>
                      <a:pt x="485" y="1554"/>
                      <a:pt x="479" y="1555"/>
                      <a:pt x="473" y="1555"/>
                    </a:cubicBezTo>
                    <a:cubicBezTo>
                      <a:pt x="447" y="1555"/>
                      <a:pt x="423" y="1538"/>
                      <a:pt x="415" y="1511"/>
                    </a:cubicBezTo>
                    <a:close/>
                    <a:moveTo>
                      <a:pt x="4715" y="1569"/>
                    </a:moveTo>
                    <a:lnTo>
                      <a:pt x="4715" y="1569"/>
                    </a:lnTo>
                    <a:cubicBezTo>
                      <a:pt x="4691" y="1545"/>
                      <a:pt x="4692" y="1507"/>
                      <a:pt x="4716" y="1483"/>
                    </a:cubicBezTo>
                    <a:cubicBezTo>
                      <a:pt x="4740" y="1460"/>
                      <a:pt x="4778" y="1461"/>
                      <a:pt x="4801" y="1485"/>
                    </a:cubicBezTo>
                    <a:cubicBezTo>
                      <a:pt x="4825" y="1509"/>
                      <a:pt x="4824" y="1547"/>
                      <a:pt x="4800" y="1570"/>
                    </a:cubicBezTo>
                    <a:cubicBezTo>
                      <a:pt x="4788" y="1582"/>
                      <a:pt x="4773" y="1587"/>
                      <a:pt x="4758" y="1587"/>
                    </a:cubicBezTo>
                    <a:cubicBezTo>
                      <a:pt x="4742" y="1587"/>
                      <a:pt x="4726" y="1581"/>
                      <a:pt x="4715" y="1569"/>
                    </a:cubicBezTo>
                    <a:close/>
                    <a:moveTo>
                      <a:pt x="4930" y="1599"/>
                    </a:moveTo>
                    <a:cubicBezTo>
                      <a:pt x="4925" y="1566"/>
                      <a:pt x="4947" y="1535"/>
                      <a:pt x="4980" y="1530"/>
                    </a:cubicBezTo>
                    <a:cubicBezTo>
                      <a:pt x="5013" y="1525"/>
                      <a:pt x="5044" y="1547"/>
                      <a:pt x="5049" y="1580"/>
                    </a:cubicBezTo>
                    <a:cubicBezTo>
                      <a:pt x="5054" y="1613"/>
                      <a:pt x="5031" y="1644"/>
                      <a:pt x="4998" y="1649"/>
                    </a:cubicBezTo>
                    <a:cubicBezTo>
                      <a:pt x="4995" y="1650"/>
                      <a:pt x="4992" y="1650"/>
                      <a:pt x="4989" y="1650"/>
                    </a:cubicBezTo>
                    <a:cubicBezTo>
                      <a:pt x="4960" y="1650"/>
                      <a:pt x="4934" y="1628"/>
                      <a:pt x="4930" y="1599"/>
                    </a:cubicBezTo>
                    <a:close/>
                    <a:moveTo>
                      <a:pt x="3953" y="1659"/>
                    </a:moveTo>
                    <a:cubicBezTo>
                      <a:pt x="3933" y="1633"/>
                      <a:pt x="3939" y="1595"/>
                      <a:pt x="3966" y="1575"/>
                    </a:cubicBezTo>
                    <a:cubicBezTo>
                      <a:pt x="3992" y="1555"/>
                      <a:pt x="4030" y="1561"/>
                      <a:pt x="4050" y="1587"/>
                    </a:cubicBezTo>
                    <a:cubicBezTo>
                      <a:pt x="4070" y="1614"/>
                      <a:pt x="4064" y="1652"/>
                      <a:pt x="4038" y="1672"/>
                    </a:cubicBezTo>
                    <a:cubicBezTo>
                      <a:pt x="4027" y="1680"/>
                      <a:pt x="4014" y="1684"/>
                      <a:pt x="4002" y="1684"/>
                    </a:cubicBezTo>
                    <a:cubicBezTo>
                      <a:pt x="3983" y="1684"/>
                      <a:pt x="3965" y="1675"/>
                      <a:pt x="3953" y="1659"/>
                    </a:cubicBezTo>
                    <a:close/>
                    <a:moveTo>
                      <a:pt x="4477" y="1651"/>
                    </a:moveTo>
                    <a:lnTo>
                      <a:pt x="4477" y="1651"/>
                    </a:lnTo>
                    <a:cubicBezTo>
                      <a:pt x="4474" y="1618"/>
                      <a:pt x="4497" y="1588"/>
                      <a:pt x="4531" y="1585"/>
                    </a:cubicBezTo>
                    <a:cubicBezTo>
                      <a:pt x="4564" y="1581"/>
                      <a:pt x="4594" y="1605"/>
                      <a:pt x="4597" y="1638"/>
                    </a:cubicBezTo>
                    <a:cubicBezTo>
                      <a:pt x="4601" y="1671"/>
                      <a:pt x="4577" y="1701"/>
                      <a:pt x="4544" y="1705"/>
                    </a:cubicBezTo>
                    <a:cubicBezTo>
                      <a:pt x="4541" y="1705"/>
                      <a:pt x="4539" y="1705"/>
                      <a:pt x="4537" y="1705"/>
                    </a:cubicBezTo>
                    <a:cubicBezTo>
                      <a:pt x="4507" y="1705"/>
                      <a:pt x="4480" y="1682"/>
                      <a:pt x="4477" y="1651"/>
                    </a:cubicBezTo>
                    <a:close/>
                    <a:moveTo>
                      <a:pt x="236" y="1706"/>
                    </a:moveTo>
                    <a:cubicBezTo>
                      <a:pt x="209" y="1688"/>
                      <a:pt x="202" y="1650"/>
                      <a:pt x="221" y="1622"/>
                    </a:cubicBezTo>
                    <a:lnTo>
                      <a:pt x="221" y="1622"/>
                    </a:lnTo>
                    <a:cubicBezTo>
                      <a:pt x="240" y="1595"/>
                      <a:pt x="278" y="1588"/>
                      <a:pt x="305" y="1607"/>
                    </a:cubicBezTo>
                    <a:cubicBezTo>
                      <a:pt x="332" y="1626"/>
                      <a:pt x="339" y="1663"/>
                      <a:pt x="320" y="1691"/>
                    </a:cubicBezTo>
                    <a:cubicBezTo>
                      <a:pt x="309" y="1708"/>
                      <a:pt x="290" y="1717"/>
                      <a:pt x="271" y="1717"/>
                    </a:cubicBezTo>
                    <a:cubicBezTo>
                      <a:pt x="259" y="1717"/>
                      <a:pt x="247" y="1714"/>
                      <a:pt x="236" y="1706"/>
                    </a:cubicBezTo>
                    <a:close/>
                    <a:moveTo>
                      <a:pt x="27" y="1704"/>
                    </a:moveTo>
                    <a:cubicBezTo>
                      <a:pt x="2" y="1681"/>
                      <a:pt x="0" y="1643"/>
                      <a:pt x="22" y="1618"/>
                    </a:cubicBezTo>
                    <a:cubicBezTo>
                      <a:pt x="45" y="1594"/>
                      <a:pt x="83" y="1592"/>
                      <a:pt x="108" y="1614"/>
                    </a:cubicBezTo>
                    <a:cubicBezTo>
                      <a:pt x="133" y="1636"/>
                      <a:pt x="135" y="1675"/>
                      <a:pt x="112" y="1699"/>
                    </a:cubicBezTo>
                    <a:cubicBezTo>
                      <a:pt x="100" y="1712"/>
                      <a:pt x="84" y="1719"/>
                      <a:pt x="67" y="1719"/>
                    </a:cubicBezTo>
                    <a:cubicBezTo>
                      <a:pt x="53" y="1719"/>
                      <a:pt x="38" y="1714"/>
                      <a:pt x="27" y="1704"/>
                    </a:cubicBezTo>
                    <a:close/>
                    <a:moveTo>
                      <a:pt x="5047" y="1775"/>
                    </a:moveTo>
                    <a:lnTo>
                      <a:pt x="5047" y="1775"/>
                    </a:lnTo>
                    <a:cubicBezTo>
                      <a:pt x="5028" y="1747"/>
                      <a:pt x="5035" y="1710"/>
                      <a:pt x="5063" y="1691"/>
                    </a:cubicBezTo>
                    <a:cubicBezTo>
                      <a:pt x="5090" y="1672"/>
                      <a:pt x="5128" y="1679"/>
                      <a:pt x="5146" y="1707"/>
                    </a:cubicBezTo>
                    <a:cubicBezTo>
                      <a:pt x="5165" y="1735"/>
                      <a:pt x="5158" y="1772"/>
                      <a:pt x="5130" y="1791"/>
                    </a:cubicBezTo>
                    <a:cubicBezTo>
                      <a:pt x="5120" y="1798"/>
                      <a:pt x="5108" y="1801"/>
                      <a:pt x="5097" y="1801"/>
                    </a:cubicBezTo>
                    <a:cubicBezTo>
                      <a:pt x="5077" y="1801"/>
                      <a:pt x="5058" y="1792"/>
                      <a:pt x="5047" y="1775"/>
                    </a:cubicBezTo>
                    <a:close/>
                    <a:moveTo>
                      <a:pt x="4316" y="1811"/>
                    </a:moveTo>
                    <a:cubicBezTo>
                      <a:pt x="4290" y="1790"/>
                      <a:pt x="4286" y="1752"/>
                      <a:pt x="4307" y="1726"/>
                    </a:cubicBezTo>
                    <a:lnTo>
                      <a:pt x="4307" y="1726"/>
                    </a:lnTo>
                    <a:cubicBezTo>
                      <a:pt x="4328" y="1700"/>
                      <a:pt x="4367" y="1697"/>
                      <a:pt x="4392" y="1718"/>
                    </a:cubicBezTo>
                    <a:cubicBezTo>
                      <a:pt x="4418" y="1739"/>
                      <a:pt x="4422" y="1777"/>
                      <a:pt x="4401" y="1803"/>
                    </a:cubicBezTo>
                    <a:cubicBezTo>
                      <a:pt x="4389" y="1817"/>
                      <a:pt x="4371" y="1825"/>
                      <a:pt x="4354" y="1825"/>
                    </a:cubicBezTo>
                    <a:cubicBezTo>
                      <a:pt x="4340" y="1825"/>
                      <a:pt x="4327" y="1820"/>
                      <a:pt x="4316" y="1811"/>
                    </a:cubicBezTo>
                    <a:close/>
                    <a:moveTo>
                      <a:pt x="4076" y="1894"/>
                    </a:moveTo>
                    <a:cubicBezTo>
                      <a:pt x="4055" y="1867"/>
                      <a:pt x="4061" y="1829"/>
                      <a:pt x="4087" y="1809"/>
                    </a:cubicBezTo>
                    <a:cubicBezTo>
                      <a:pt x="4113" y="1789"/>
                      <a:pt x="4151" y="1794"/>
                      <a:pt x="4172" y="1821"/>
                    </a:cubicBezTo>
                    <a:cubicBezTo>
                      <a:pt x="4192" y="1847"/>
                      <a:pt x="4187" y="1885"/>
                      <a:pt x="4160" y="1905"/>
                    </a:cubicBezTo>
                    <a:cubicBezTo>
                      <a:pt x="4149" y="1914"/>
                      <a:pt x="4136" y="1918"/>
                      <a:pt x="4124" y="1918"/>
                    </a:cubicBezTo>
                    <a:cubicBezTo>
                      <a:pt x="4105" y="1918"/>
                      <a:pt x="4088" y="1910"/>
                      <a:pt x="4076" y="1894"/>
                    </a:cubicBezTo>
                    <a:close/>
                    <a:moveTo>
                      <a:pt x="84" y="1946"/>
                    </a:moveTo>
                    <a:cubicBezTo>
                      <a:pt x="60" y="1921"/>
                      <a:pt x="61" y="1883"/>
                      <a:pt x="85" y="1860"/>
                    </a:cubicBezTo>
                    <a:cubicBezTo>
                      <a:pt x="109" y="1837"/>
                      <a:pt x="147" y="1837"/>
                      <a:pt x="170" y="1861"/>
                    </a:cubicBezTo>
                    <a:cubicBezTo>
                      <a:pt x="193" y="1885"/>
                      <a:pt x="193" y="1923"/>
                      <a:pt x="169" y="1947"/>
                    </a:cubicBezTo>
                    <a:cubicBezTo>
                      <a:pt x="157" y="1958"/>
                      <a:pt x="142" y="1964"/>
                      <a:pt x="127" y="1964"/>
                    </a:cubicBezTo>
                    <a:cubicBezTo>
                      <a:pt x="111" y="1964"/>
                      <a:pt x="95" y="1958"/>
                      <a:pt x="84" y="1946"/>
                    </a:cubicBezTo>
                    <a:close/>
                    <a:moveTo>
                      <a:pt x="5220" y="1989"/>
                    </a:moveTo>
                    <a:cubicBezTo>
                      <a:pt x="5197" y="1964"/>
                      <a:pt x="5199" y="1926"/>
                      <a:pt x="5223" y="1903"/>
                    </a:cubicBezTo>
                    <a:cubicBezTo>
                      <a:pt x="5248" y="1881"/>
                      <a:pt x="5286" y="1882"/>
                      <a:pt x="5309" y="1907"/>
                    </a:cubicBezTo>
                    <a:cubicBezTo>
                      <a:pt x="5331" y="1931"/>
                      <a:pt x="5330" y="1969"/>
                      <a:pt x="5305" y="1992"/>
                    </a:cubicBezTo>
                    <a:cubicBezTo>
                      <a:pt x="5294" y="2003"/>
                      <a:pt x="5279" y="2008"/>
                      <a:pt x="5264" y="2008"/>
                    </a:cubicBezTo>
                    <a:cubicBezTo>
                      <a:pt x="5248" y="2008"/>
                      <a:pt x="5232" y="2001"/>
                      <a:pt x="5220" y="1989"/>
                    </a:cubicBezTo>
                    <a:close/>
                    <a:moveTo>
                      <a:pt x="5498" y="2032"/>
                    </a:moveTo>
                    <a:lnTo>
                      <a:pt x="5498" y="2032"/>
                    </a:lnTo>
                    <a:cubicBezTo>
                      <a:pt x="5465" y="2031"/>
                      <a:pt x="5439" y="2003"/>
                      <a:pt x="5440" y="1970"/>
                    </a:cubicBezTo>
                    <a:cubicBezTo>
                      <a:pt x="5441" y="1937"/>
                      <a:pt x="5468" y="1911"/>
                      <a:pt x="5502" y="1911"/>
                    </a:cubicBezTo>
                    <a:lnTo>
                      <a:pt x="5502" y="1911"/>
                    </a:lnTo>
                    <a:cubicBezTo>
                      <a:pt x="5535" y="1912"/>
                      <a:pt x="5561" y="1940"/>
                      <a:pt x="5561" y="1974"/>
                    </a:cubicBezTo>
                    <a:cubicBezTo>
                      <a:pt x="5560" y="2006"/>
                      <a:pt x="5533" y="2032"/>
                      <a:pt x="5500" y="2032"/>
                    </a:cubicBezTo>
                    <a:lnTo>
                      <a:pt x="5498" y="2032"/>
                    </a:lnTo>
                    <a:close/>
                    <a:moveTo>
                      <a:pt x="5746" y="2104"/>
                    </a:moveTo>
                    <a:cubicBezTo>
                      <a:pt x="5713" y="2099"/>
                      <a:pt x="5690" y="2068"/>
                      <a:pt x="5695" y="2035"/>
                    </a:cubicBezTo>
                    <a:cubicBezTo>
                      <a:pt x="5699" y="2002"/>
                      <a:pt x="5730" y="1979"/>
                      <a:pt x="5763" y="1984"/>
                    </a:cubicBezTo>
                    <a:cubicBezTo>
                      <a:pt x="5796" y="1989"/>
                      <a:pt x="5819" y="2019"/>
                      <a:pt x="5814" y="2052"/>
                    </a:cubicBezTo>
                    <a:cubicBezTo>
                      <a:pt x="5810" y="2083"/>
                      <a:pt x="5784" y="2104"/>
                      <a:pt x="5754" y="2104"/>
                    </a:cubicBezTo>
                    <a:cubicBezTo>
                      <a:pt x="5752" y="2104"/>
                      <a:pt x="5749" y="2104"/>
                      <a:pt x="5746" y="2104"/>
                    </a:cubicBezTo>
                    <a:close/>
                    <a:moveTo>
                      <a:pt x="5941" y="2094"/>
                    </a:moveTo>
                    <a:cubicBezTo>
                      <a:pt x="5928" y="2063"/>
                      <a:pt x="5941" y="2027"/>
                      <a:pt x="5971" y="2013"/>
                    </a:cubicBezTo>
                    <a:cubicBezTo>
                      <a:pt x="6002" y="2000"/>
                      <a:pt x="6037" y="2013"/>
                      <a:pt x="6051" y="2043"/>
                    </a:cubicBezTo>
                    <a:cubicBezTo>
                      <a:pt x="6065" y="2074"/>
                      <a:pt x="6052" y="2109"/>
                      <a:pt x="6022" y="2123"/>
                    </a:cubicBezTo>
                    <a:cubicBezTo>
                      <a:pt x="6013" y="2127"/>
                      <a:pt x="6005" y="2129"/>
                      <a:pt x="5997" y="2129"/>
                    </a:cubicBezTo>
                    <a:cubicBezTo>
                      <a:pt x="5974" y="2129"/>
                      <a:pt x="5952" y="2116"/>
                      <a:pt x="5941" y="2094"/>
                    </a:cubicBezTo>
                    <a:close/>
                    <a:moveTo>
                      <a:pt x="275" y="2132"/>
                    </a:moveTo>
                    <a:cubicBezTo>
                      <a:pt x="252" y="2108"/>
                      <a:pt x="252" y="2070"/>
                      <a:pt x="275" y="2046"/>
                    </a:cubicBezTo>
                    <a:cubicBezTo>
                      <a:pt x="299" y="2023"/>
                      <a:pt x="337" y="2023"/>
                      <a:pt x="361" y="2047"/>
                    </a:cubicBezTo>
                    <a:cubicBezTo>
                      <a:pt x="384" y="2070"/>
                      <a:pt x="384" y="2108"/>
                      <a:pt x="361" y="2132"/>
                    </a:cubicBezTo>
                    <a:cubicBezTo>
                      <a:pt x="349" y="2144"/>
                      <a:pt x="333" y="2149"/>
                      <a:pt x="318" y="2149"/>
                    </a:cubicBezTo>
                    <a:cubicBezTo>
                      <a:pt x="302" y="2149"/>
                      <a:pt x="287" y="2144"/>
                      <a:pt x="275" y="2132"/>
                    </a:cubicBezTo>
                    <a:close/>
                    <a:moveTo>
                      <a:pt x="6096" y="2333"/>
                    </a:moveTo>
                    <a:cubicBezTo>
                      <a:pt x="6069" y="2313"/>
                      <a:pt x="6064" y="2275"/>
                      <a:pt x="6084" y="2248"/>
                    </a:cubicBezTo>
                    <a:cubicBezTo>
                      <a:pt x="6104" y="2222"/>
                      <a:pt x="6142" y="2216"/>
                      <a:pt x="6169" y="2236"/>
                    </a:cubicBezTo>
                    <a:lnTo>
                      <a:pt x="6168" y="2236"/>
                    </a:lnTo>
                    <a:cubicBezTo>
                      <a:pt x="6195" y="2256"/>
                      <a:pt x="6201" y="2294"/>
                      <a:pt x="6181" y="2321"/>
                    </a:cubicBezTo>
                    <a:cubicBezTo>
                      <a:pt x="6169" y="2337"/>
                      <a:pt x="6151" y="2345"/>
                      <a:pt x="6132" y="2345"/>
                    </a:cubicBezTo>
                    <a:cubicBezTo>
                      <a:pt x="6120" y="2345"/>
                      <a:pt x="6107" y="2341"/>
                      <a:pt x="6096" y="2333"/>
                    </a:cubicBezTo>
                    <a:close/>
                    <a:moveTo>
                      <a:pt x="331" y="2368"/>
                    </a:moveTo>
                    <a:cubicBezTo>
                      <a:pt x="301" y="2354"/>
                      <a:pt x="289" y="2317"/>
                      <a:pt x="304" y="2287"/>
                    </a:cubicBezTo>
                    <a:cubicBezTo>
                      <a:pt x="318" y="2257"/>
                      <a:pt x="355" y="2245"/>
                      <a:pt x="385" y="2260"/>
                    </a:cubicBezTo>
                    <a:cubicBezTo>
                      <a:pt x="414" y="2275"/>
                      <a:pt x="427" y="2310"/>
                      <a:pt x="412" y="2341"/>
                    </a:cubicBezTo>
                    <a:cubicBezTo>
                      <a:pt x="402" y="2362"/>
                      <a:pt x="380" y="2374"/>
                      <a:pt x="358" y="2374"/>
                    </a:cubicBezTo>
                    <a:cubicBezTo>
                      <a:pt x="349" y="2374"/>
                      <a:pt x="340" y="2372"/>
                      <a:pt x="331" y="2368"/>
                    </a:cubicBezTo>
                    <a:close/>
                    <a:moveTo>
                      <a:pt x="274" y="2585"/>
                    </a:moveTo>
                    <a:lnTo>
                      <a:pt x="274" y="2585"/>
                    </a:lnTo>
                    <a:cubicBezTo>
                      <a:pt x="257" y="2557"/>
                      <a:pt x="267" y="2520"/>
                      <a:pt x="296" y="2503"/>
                    </a:cubicBezTo>
                    <a:cubicBezTo>
                      <a:pt x="325" y="2486"/>
                      <a:pt x="362" y="2496"/>
                      <a:pt x="378" y="2525"/>
                    </a:cubicBezTo>
                    <a:cubicBezTo>
                      <a:pt x="395" y="2553"/>
                      <a:pt x="385" y="2590"/>
                      <a:pt x="357" y="2607"/>
                    </a:cubicBezTo>
                    <a:cubicBezTo>
                      <a:pt x="347" y="2613"/>
                      <a:pt x="336" y="2615"/>
                      <a:pt x="326" y="2615"/>
                    </a:cubicBezTo>
                    <a:cubicBezTo>
                      <a:pt x="305" y="2615"/>
                      <a:pt x="285" y="2605"/>
                      <a:pt x="274" y="2585"/>
                    </a:cubicBezTo>
                    <a:close/>
                    <a:moveTo>
                      <a:pt x="6283" y="2473"/>
                    </a:moveTo>
                    <a:cubicBezTo>
                      <a:pt x="6254" y="2457"/>
                      <a:pt x="6244" y="2420"/>
                      <a:pt x="6260" y="2391"/>
                    </a:cubicBezTo>
                    <a:cubicBezTo>
                      <a:pt x="6276" y="2362"/>
                      <a:pt x="6313" y="2351"/>
                      <a:pt x="6342" y="2368"/>
                    </a:cubicBezTo>
                    <a:cubicBezTo>
                      <a:pt x="6371" y="2384"/>
                      <a:pt x="6382" y="2421"/>
                      <a:pt x="6365" y="2450"/>
                    </a:cubicBezTo>
                    <a:lnTo>
                      <a:pt x="6365" y="2450"/>
                    </a:lnTo>
                    <a:cubicBezTo>
                      <a:pt x="6354" y="2470"/>
                      <a:pt x="6334" y="2481"/>
                      <a:pt x="6312" y="2481"/>
                    </a:cubicBezTo>
                    <a:cubicBezTo>
                      <a:pt x="6303" y="2481"/>
                      <a:pt x="6292" y="2478"/>
                      <a:pt x="6283" y="2473"/>
                    </a:cubicBezTo>
                    <a:close/>
                    <a:moveTo>
                      <a:pt x="6211" y="2690"/>
                    </a:moveTo>
                    <a:cubicBezTo>
                      <a:pt x="6182" y="2674"/>
                      <a:pt x="6171" y="2637"/>
                      <a:pt x="6187" y="2608"/>
                    </a:cubicBezTo>
                    <a:cubicBezTo>
                      <a:pt x="6204" y="2579"/>
                      <a:pt x="6240" y="2569"/>
                      <a:pt x="6270" y="2585"/>
                    </a:cubicBezTo>
                    <a:cubicBezTo>
                      <a:pt x="6299" y="2601"/>
                      <a:pt x="6309" y="2638"/>
                      <a:pt x="6293" y="2667"/>
                    </a:cubicBezTo>
                    <a:lnTo>
                      <a:pt x="6293" y="2667"/>
                    </a:lnTo>
                    <a:cubicBezTo>
                      <a:pt x="6282" y="2687"/>
                      <a:pt x="6261" y="2698"/>
                      <a:pt x="6240" y="2698"/>
                    </a:cubicBezTo>
                    <a:cubicBezTo>
                      <a:pt x="6230" y="2698"/>
                      <a:pt x="6220" y="2696"/>
                      <a:pt x="6211" y="2690"/>
                    </a:cubicBezTo>
                    <a:close/>
                    <a:moveTo>
                      <a:pt x="5993" y="2784"/>
                    </a:moveTo>
                    <a:cubicBezTo>
                      <a:pt x="5964" y="2767"/>
                      <a:pt x="5954" y="2731"/>
                      <a:pt x="5970" y="2702"/>
                    </a:cubicBezTo>
                    <a:cubicBezTo>
                      <a:pt x="5986" y="2673"/>
                      <a:pt x="6023" y="2662"/>
                      <a:pt x="6052" y="2678"/>
                    </a:cubicBezTo>
                    <a:cubicBezTo>
                      <a:pt x="6081" y="2695"/>
                      <a:pt x="6092" y="2732"/>
                      <a:pt x="6075" y="2761"/>
                    </a:cubicBezTo>
                    <a:lnTo>
                      <a:pt x="6075" y="2761"/>
                    </a:lnTo>
                    <a:cubicBezTo>
                      <a:pt x="6064" y="2781"/>
                      <a:pt x="6044" y="2792"/>
                      <a:pt x="6023" y="2792"/>
                    </a:cubicBezTo>
                    <a:cubicBezTo>
                      <a:pt x="6013" y="2792"/>
                      <a:pt x="6003" y="2789"/>
                      <a:pt x="5993" y="2784"/>
                    </a:cubicBezTo>
                    <a:close/>
                    <a:moveTo>
                      <a:pt x="407" y="2818"/>
                    </a:moveTo>
                    <a:lnTo>
                      <a:pt x="407" y="2818"/>
                    </a:lnTo>
                    <a:cubicBezTo>
                      <a:pt x="389" y="2789"/>
                      <a:pt x="397" y="2752"/>
                      <a:pt x="425" y="2734"/>
                    </a:cubicBezTo>
                    <a:cubicBezTo>
                      <a:pt x="454" y="2717"/>
                      <a:pt x="491" y="2725"/>
                      <a:pt x="509" y="2753"/>
                    </a:cubicBezTo>
                    <a:lnTo>
                      <a:pt x="509" y="2753"/>
                    </a:lnTo>
                    <a:cubicBezTo>
                      <a:pt x="527" y="2781"/>
                      <a:pt x="518" y="2818"/>
                      <a:pt x="490" y="2836"/>
                    </a:cubicBezTo>
                    <a:cubicBezTo>
                      <a:pt x="480" y="2843"/>
                      <a:pt x="469" y="2846"/>
                      <a:pt x="458" y="2846"/>
                    </a:cubicBezTo>
                    <a:cubicBezTo>
                      <a:pt x="438" y="2846"/>
                      <a:pt x="418" y="2836"/>
                      <a:pt x="407" y="2818"/>
                    </a:cubicBezTo>
                    <a:close/>
                    <a:moveTo>
                      <a:pt x="5801" y="2944"/>
                    </a:moveTo>
                    <a:cubicBezTo>
                      <a:pt x="5792" y="2912"/>
                      <a:pt x="5811" y="2879"/>
                      <a:pt x="5843" y="2870"/>
                    </a:cubicBezTo>
                    <a:lnTo>
                      <a:pt x="5843" y="2870"/>
                    </a:lnTo>
                    <a:cubicBezTo>
                      <a:pt x="5875" y="2861"/>
                      <a:pt x="5909" y="2880"/>
                      <a:pt x="5917" y="2912"/>
                    </a:cubicBezTo>
                    <a:cubicBezTo>
                      <a:pt x="5926" y="2944"/>
                      <a:pt x="5907" y="2977"/>
                      <a:pt x="5875" y="2986"/>
                    </a:cubicBezTo>
                    <a:cubicBezTo>
                      <a:pt x="5870" y="2988"/>
                      <a:pt x="5864" y="2989"/>
                      <a:pt x="5859" y="2989"/>
                    </a:cubicBezTo>
                    <a:cubicBezTo>
                      <a:pt x="5833" y="2989"/>
                      <a:pt x="5808" y="2971"/>
                      <a:pt x="5801" y="2944"/>
                    </a:cubicBezTo>
                    <a:close/>
                    <a:moveTo>
                      <a:pt x="618" y="3019"/>
                    </a:moveTo>
                    <a:lnTo>
                      <a:pt x="618" y="3019"/>
                    </a:lnTo>
                    <a:cubicBezTo>
                      <a:pt x="589" y="3003"/>
                      <a:pt x="578" y="2966"/>
                      <a:pt x="594" y="2937"/>
                    </a:cubicBezTo>
                    <a:cubicBezTo>
                      <a:pt x="610" y="2908"/>
                      <a:pt x="647" y="2897"/>
                      <a:pt x="676" y="2913"/>
                    </a:cubicBezTo>
                    <a:cubicBezTo>
                      <a:pt x="706" y="2929"/>
                      <a:pt x="716" y="2966"/>
                      <a:pt x="700" y="2995"/>
                    </a:cubicBezTo>
                    <a:cubicBezTo>
                      <a:pt x="689" y="3015"/>
                      <a:pt x="669" y="3026"/>
                      <a:pt x="647" y="3026"/>
                    </a:cubicBezTo>
                    <a:cubicBezTo>
                      <a:pt x="637" y="3026"/>
                      <a:pt x="628" y="3024"/>
                      <a:pt x="618" y="3019"/>
                    </a:cubicBezTo>
                    <a:close/>
                    <a:moveTo>
                      <a:pt x="837" y="3108"/>
                    </a:moveTo>
                    <a:lnTo>
                      <a:pt x="837" y="3108"/>
                    </a:lnTo>
                    <a:cubicBezTo>
                      <a:pt x="818" y="3081"/>
                      <a:pt x="824" y="3043"/>
                      <a:pt x="852" y="3024"/>
                    </a:cubicBezTo>
                    <a:cubicBezTo>
                      <a:pt x="879" y="3005"/>
                      <a:pt x="917" y="3012"/>
                      <a:pt x="936" y="3039"/>
                    </a:cubicBezTo>
                    <a:lnTo>
                      <a:pt x="936" y="3039"/>
                    </a:lnTo>
                    <a:cubicBezTo>
                      <a:pt x="955" y="3066"/>
                      <a:pt x="948" y="3104"/>
                      <a:pt x="921" y="3123"/>
                    </a:cubicBezTo>
                    <a:cubicBezTo>
                      <a:pt x="910" y="3131"/>
                      <a:pt x="898" y="3134"/>
                      <a:pt x="886" y="3134"/>
                    </a:cubicBezTo>
                    <a:cubicBezTo>
                      <a:pt x="867" y="3134"/>
                      <a:pt x="849" y="3125"/>
                      <a:pt x="837" y="3108"/>
                    </a:cubicBezTo>
                    <a:close/>
                    <a:moveTo>
                      <a:pt x="5657" y="3096"/>
                    </a:moveTo>
                    <a:lnTo>
                      <a:pt x="5657" y="3096"/>
                    </a:lnTo>
                    <a:cubicBezTo>
                      <a:pt x="5653" y="3063"/>
                      <a:pt x="5677" y="3033"/>
                      <a:pt x="5710" y="3029"/>
                    </a:cubicBezTo>
                    <a:cubicBezTo>
                      <a:pt x="5743" y="3025"/>
                      <a:pt x="5773" y="3049"/>
                      <a:pt x="5777" y="3082"/>
                    </a:cubicBezTo>
                    <a:lnTo>
                      <a:pt x="5777" y="3082"/>
                    </a:lnTo>
                    <a:cubicBezTo>
                      <a:pt x="5780" y="3116"/>
                      <a:pt x="5757" y="3145"/>
                      <a:pt x="5723" y="3149"/>
                    </a:cubicBezTo>
                    <a:cubicBezTo>
                      <a:pt x="5721" y="3149"/>
                      <a:pt x="5719" y="3150"/>
                      <a:pt x="5717" y="3150"/>
                    </a:cubicBezTo>
                    <a:cubicBezTo>
                      <a:pt x="5686" y="3150"/>
                      <a:pt x="5660" y="3127"/>
                      <a:pt x="5657" y="3096"/>
                    </a:cubicBezTo>
                    <a:close/>
                    <a:moveTo>
                      <a:pt x="5601" y="3355"/>
                    </a:moveTo>
                    <a:cubicBezTo>
                      <a:pt x="5583" y="3326"/>
                      <a:pt x="5592" y="3289"/>
                      <a:pt x="5620" y="3272"/>
                    </a:cubicBezTo>
                    <a:cubicBezTo>
                      <a:pt x="5648" y="3254"/>
                      <a:pt x="5686" y="3263"/>
                      <a:pt x="5703" y="3291"/>
                    </a:cubicBezTo>
                    <a:cubicBezTo>
                      <a:pt x="5721" y="3319"/>
                      <a:pt x="5712" y="3357"/>
                      <a:pt x="5684" y="3374"/>
                    </a:cubicBezTo>
                    <a:cubicBezTo>
                      <a:pt x="5674" y="3380"/>
                      <a:pt x="5663" y="3383"/>
                      <a:pt x="5652" y="3383"/>
                    </a:cubicBezTo>
                    <a:cubicBezTo>
                      <a:pt x="5632" y="3383"/>
                      <a:pt x="5612" y="3373"/>
                      <a:pt x="5601" y="3355"/>
                    </a:cubicBezTo>
                    <a:close/>
                    <a:moveTo>
                      <a:pt x="1183" y="3527"/>
                    </a:moveTo>
                    <a:cubicBezTo>
                      <a:pt x="1158" y="3504"/>
                      <a:pt x="1157" y="3466"/>
                      <a:pt x="1180" y="3441"/>
                    </a:cubicBezTo>
                    <a:cubicBezTo>
                      <a:pt x="1203" y="3417"/>
                      <a:pt x="1242" y="3416"/>
                      <a:pt x="1266" y="3439"/>
                    </a:cubicBezTo>
                    <a:cubicBezTo>
                      <a:pt x="1290" y="3462"/>
                      <a:pt x="1291" y="3500"/>
                      <a:pt x="1268" y="3525"/>
                    </a:cubicBezTo>
                    <a:cubicBezTo>
                      <a:pt x="1256" y="3537"/>
                      <a:pt x="1240" y="3543"/>
                      <a:pt x="1224" y="3543"/>
                    </a:cubicBezTo>
                    <a:cubicBezTo>
                      <a:pt x="1209" y="3543"/>
                      <a:pt x="1194" y="3538"/>
                      <a:pt x="1183" y="3527"/>
                    </a:cubicBezTo>
                    <a:close/>
                    <a:moveTo>
                      <a:pt x="5422" y="3540"/>
                    </a:moveTo>
                    <a:cubicBezTo>
                      <a:pt x="5395" y="3521"/>
                      <a:pt x="5389" y="3483"/>
                      <a:pt x="5408" y="3456"/>
                    </a:cubicBezTo>
                    <a:cubicBezTo>
                      <a:pt x="5427" y="3429"/>
                      <a:pt x="5465" y="3422"/>
                      <a:pt x="5492" y="3441"/>
                    </a:cubicBezTo>
                    <a:cubicBezTo>
                      <a:pt x="5519" y="3461"/>
                      <a:pt x="5526" y="3499"/>
                      <a:pt x="5506" y="3526"/>
                    </a:cubicBezTo>
                    <a:cubicBezTo>
                      <a:pt x="5495" y="3542"/>
                      <a:pt x="5476" y="3551"/>
                      <a:pt x="5457" y="3551"/>
                    </a:cubicBezTo>
                    <a:cubicBezTo>
                      <a:pt x="5445" y="3551"/>
                      <a:pt x="5433" y="3547"/>
                      <a:pt x="5422" y="3540"/>
                    </a:cubicBezTo>
                    <a:close/>
                    <a:moveTo>
                      <a:pt x="3117" y="3651"/>
                    </a:moveTo>
                    <a:cubicBezTo>
                      <a:pt x="3084" y="3645"/>
                      <a:pt x="3062" y="3613"/>
                      <a:pt x="3068" y="3581"/>
                    </a:cubicBezTo>
                    <a:cubicBezTo>
                      <a:pt x="3074" y="3548"/>
                      <a:pt x="3105" y="3526"/>
                      <a:pt x="3138" y="3532"/>
                    </a:cubicBezTo>
                    <a:cubicBezTo>
                      <a:pt x="3171" y="3538"/>
                      <a:pt x="3193" y="3569"/>
                      <a:pt x="3187" y="3602"/>
                    </a:cubicBezTo>
                    <a:cubicBezTo>
                      <a:pt x="3182" y="3631"/>
                      <a:pt x="3156" y="3652"/>
                      <a:pt x="3127" y="3652"/>
                    </a:cubicBezTo>
                    <a:cubicBezTo>
                      <a:pt x="3124" y="3652"/>
                      <a:pt x="3120" y="3652"/>
                      <a:pt x="3117" y="3651"/>
                    </a:cubicBezTo>
                    <a:close/>
                    <a:moveTo>
                      <a:pt x="2622" y="3617"/>
                    </a:moveTo>
                    <a:lnTo>
                      <a:pt x="2622" y="3617"/>
                    </a:lnTo>
                    <a:cubicBezTo>
                      <a:pt x="2619" y="3584"/>
                      <a:pt x="2644" y="3555"/>
                      <a:pt x="2677" y="3552"/>
                    </a:cubicBezTo>
                    <a:cubicBezTo>
                      <a:pt x="2710" y="3550"/>
                      <a:pt x="2740" y="3574"/>
                      <a:pt x="2742" y="3608"/>
                    </a:cubicBezTo>
                    <a:cubicBezTo>
                      <a:pt x="2745" y="3641"/>
                      <a:pt x="2720" y="3670"/>
                      <a:pt x="2687" y="3673"/>
                    </a:cubicBezTo>
                    <a:cubicBezTo>
                      <a:pt x="2685" y="3673"/>
                      <a:pt x="2684" y="3673"/>
                      <a:pt x="2682" y="3673"/>
                    </a:cubicBezTo>
                    <a:cubicBezTo>
                      <a:pt x="2651" y="3673"/>
                      <a:pt x="2624" y="3649"/>
                      <a:pt x="2622" y="3617"/>
                    </a:cubicBezTo>
                    <a:close/>
                    <a:moveTo>
                      <a:pt x="3355" y="3694"/>
                    </a:moveTo>
                    <a:cubicBezTo>
                      <a:pt x="3325" y="3678"/>
                      <a:pt x="3315" y="3641"/>
                      <a:pt x="3331" y="3612"/>
                    </a:cubicBezTo>
                    <a:cubicBezTo>
                      <a:pt x="3347" y="3583"/>
                      <a:pt x="3384" y="3572"/>
                      <a:pt x="3413" y="3588"/>
                    </a:cubicBezTo>
                    <a:cubicBezTo>
                      <a:pt x="3442" y="3604"/>
                      <a:pt x="3453" y="3641"/>
                      <a:pt x="3437" y="3670"/>
                    </a:cubicBezTo>
                    <a:cubicBezTo>
                      <a:pt x="3426" y="3690"/>
                      <a:pt x="3405" y="3702"/>
                      <a:pt x="3384" y="3702"/>
                    </a:cubicBezTo>
                    <a:cubicBezTo>
                      <a:pt x="3374" y="3702"/>
                      <a:pt x="3364" y="3699"/>
                      <a:pt x="3355" y="3694"/>
                    </a:cubicBezTo>
                    <a:close/>
                    <a:moveTo>
                      <a:pt x="1405" y="3696"/>
                    </a:moveTo>
                    <a:lnTo>
                      <a:pt x="1405" y="3696"/>
                    </a:lnTo>
                    <a:cubicBezTo>
                      <a:pt x="1376" y="3680"/>
                      <a:pt x="1366" y="3643"/>
                      <a:pt x="1383" y="3614"/>
                    </a:cubicBezTo>
                    <a:cubicBezTo>
                      <a:pt x="1399" y="3585"/>
                      <a:pt x="1436" y="3575"/>
                      <a:pt x="1465" y="3591"/>
                    </a:cubicBezTo>
                    <a:cubicBezTo>
                      <a:pt x="1494" y="3608"/>
                      <a:pt x="1504" y="3645"/>
                      <a:pt x="1488" y="3674"/>
                    </a:cubicBezTo>
                    <a:cubicBezTo>
                      <a:pt x="1476" y="3693"/>
                      <a:pt x="1456" y="3704"/>
                      <a:pt x="1435" y="3704"/>
                    </a:cubicBezTo>
                    <a:cubicBezTo>
                      <a:pt x="1425" y="3704"/>
                      <a:pt x="1415" y="3702"/>
                      <a:pt x="1405" y="3696"/>
                    </a:cubicBezTo>
                    <a:close/>
                    <a:moveTo>
                      <a:pt x="5207" y="3688"/>
                    </a:moveTo>
                    <a:cubicBezTo>
                      <a:pt x="5195" y="3657"/>
                      <a:pt x="5210" y="3622"/>
                      <a:pt x="5240" y="3610"/>
                    </a:cubicBezTo>
                    <a:cubicBezTo>
                      <a:pt x="5271" y="3597"/>
                      <a:pt x="5307" y="3612"/>
                      <a:pt x="5319" y="3643"/>
                    </a:cubicBezTo>
                    <a:cubicBezTo>
                      <a:pt x="5332" y="3674"/>
                      <a:pt x="5317" y="3709"/>
                      <a:pt x="5286" y="3722"/>
                    </a:cubicBezTo>
                    <a:cubicBezTo>
                      <a:pt x="5278" y="3725"/>
                      <a:pt x="5271" y="3726"/>
                      <a:pt x="5263" y="3726"/>
                    </a:cubicBezTo>
                    <a:cubicBezTo>
                      <a:pt x="5239" y="3726"/>
                      <a:pt x="5217" y="3712"/>
                      <a:pt x="5207" y="3688"/>
                    </a:cubicBezTo>
                    <a:close/>
                    <a:moveTo>
                      <a:pt x="4940" y="3695"/>
                    </a:moveTo>
                    <a:cubicBezTo>
                      <a:pt x="4940" y="3662"/>
                      <a:pt x="4967" y="3634"/>
                      <a:pt x="5000" y="3634"/>
                    </a:cubicBezTo>
                    <a:cubicBezTo>
                      <a:pt x="5034" y="3634"/>
                      <a:pt x="5061" y="3661"/>
                      <a:pt x="5061" y="3694"/>
                    </a:cubicBezTo>
                    <a:cubicBezTo>
                      <a:pt x="5062" y="3727"/>
                      <a:pt x="5035" y="3754"/>
                      <a:pt x="5002" y="3755"/>
                    </a:cubicBezTo>
                    <a:lnTo>
                      <a:pt x="5001" y="3755"/>
                    </a:lnTo>
                    <a:cubicBezTo>
                      <a:pt x="4968" y="3755"/>
                      <a:pt x="4941" y="3728"/>
                      <a:pt x="4940" y="3695"/>
                    </a:cubicBezTo>
                    <a:close/>
                    <a:moveTo>
                      <a:pt x="4730" y="3824"/>
                    </a:moveTo>
                    <a:cubicBezTo>
                      <a:pt x="4705" y="3802"/>
                      <a:pt x="4702" y="3764"/>
                      <a:pt x="4724" y="3738"/>
                    </a:cubicBezTo>
                    <a:cubicBezTo>
                      <a:pt x="4745" y="3713"/>
                      <a:pt x="4783" y="3710"/>
                      <a:pt x="4809" y="3732"/>
                    </a:cubicBezTo>
                    <a:cubicBezTo>
                      <a:pt x="4834" y="3754"/>
                      <a:pt x="4837" y="3792"/>
                      <a:pt x="4815" y="3817"/>
                    </a:cubicBezTo>
                    <a:lnTo>
                      <a:pt x="4815" y="3817"/>
                    </a:lnTo>
                    <a:cubicBezTo>
                      <a:pt x="4803" y="3831"/>
                      <a:pt x="4786" y="3838"/>
                      <a:pt x="4769" y="3838"/>
                    </a:cubicBezTo>
                    <a:cubicBezTo>
                      <a:pt x="4755" y="3838"/>
                      <a:pt x="4741" y="3833"/>
                      <a:pt x="4730" y="3824"/>
                    </a:cubicBezTo>
                    <a:close/>
                    <a:moveTo>
                      <a:pt x="4023" y="3841"/>
                    </a:moveTo>
                    <a:cubicBezTo>
                      <a:pt x="4010" y="3810"/>
                      <a:pt x="4025" y="3775"/>
                      <a:pt x="4056" y="3762"/>
                    </a:cubicBezTo>
                    <a:cubicBezTo>
                      <a:pt x="4086" y="3749"/>
                      <a:pt x="4122" y="3764"/>
                      <a:pt x="4134" y="3795"/>
                    </a:cubicBezTo>
                    <a:cubicBezTo>
                      <a:pt x="4147" y="3826"/>
                      <a:pt x="4133" y="3861"/>
                      <a:pt x="4102" y="3874"/>
                    </a:cubicBezTo>
                    <a:cubicBezTo>
                      <a:pt x="4094" y="3877"/>
                      <a:pt x="4086" y="3878"/>
                      <a:pt x="4079" y="3878"/>
                    </a:cubicBezTo>
                    <a:cubicBezTo>
                      <a:pt x="4055" y="3878"/>
                      <a:pt x="4032" y="3864"/>
                      <a:pt x="4023" y="3841"/>
                    </a:cubicBezTo>
                    <a:close/>
                    <a:moveTo>
                      <a:pt x="2609" y="3898"/>
                    </a:moveTo>
                    <a:cubicBezTo>
                      <a:pt x="2588" y="3871"/>
                      <a:pt x="2593" y="3833"/>
                      <a:pt x="2619" y="3813"/>
                    </a:cubicBezTo>
                    <a:cubicBezTo>
                      <a:pt x="2646" y="3792"/>
                      <a:pt x="2684" y="3797"/>
                      <a:pt x="2704" y="3823"/>
                    </a:cubicBezTo>
                    <a:cubicBezTo>
                      <a:pt x="2725" y="3850"/>
                      <a:pt x="2720" y="3888"/>
                      <a:pt x="2694" y="3908"/>
                    </a:cubicBezTo>
                    <a:cubicBezTo>
                      <a:pt x="2683" y="3916"/>
                      <a:pt x="2670" y="3921"/>
                      <a:pt x="2656" y="3921"/>
                    </a:cubicBezTo>
                    <a:cubicBezTo>
                      <a:pt x="2639" y="3921"/>
                      <a:pt x="2621" y="3913"/>
                      <a:pt x="2609" y="3898"/>
                    </a:cubicBezTo>
                    <a:close/>
                    <a:moveTo>
                      <a:pt x="4298" y="3935"/>
                    </a:moveTo>
                    <a:cubicBezTo>
                      <a:pt x="4267" y="3923"/>
                      <a:pt x="4252" y="3888"/>
                      <a:pt x="4264" y="3857"/>
                    </a:cubicBezTo>
                    <a:cubicBezTo>
                      <a:pt x="4276" y="3826"/>
                      <a:pt x="4311" y="3810"/>
                      <a:pt x="4342" y="3822"/>
                    </a:cubicBezTo>
                    <a:cubicBezTo>
                      <a:pt x="4373" y="3834"/>
                      <a:pt x="4389" y="3869"/>
                      <a:pt x="4376" y="3900"/>
                    </a:cubicBezTo>
                    <a:cubicBezTo>
                      <a:pt x="4367" y="3924"/>
                      <a:pt x="4344" y="3939"/>
                      <a:pt x="4320" y="3939"/>
                    </a:cubicBezTo>
                    <a:cubicBezTo>
                      <a:pt x="4313" y="3939"/>
                      <a:pt x="4306" y="3938"/>
                      <a:pt x="4298" y="3935"/>
                    </a:cubicBezTo>
                    <a:close/>
                    <a:moveTo>
                      <a:pt x="3763" y="3897"/>
                    </a:moveTo>
                    <a:cubicBezTo>
                      <a:pt x="3760" y="3863"/>
                      <a:pt x="3783" y="3833"/>
                      <a:pt x="3817" y="3830"/>
                    </a:cubicBezTo>
                    <a:cubicBezTo>
                      <a:pt x="3850" y="3826"/>
                      <a:pt x="3880" y="3850"/>
                      <a:pt x="3883" y="3883"/>
                    </a:cubicBezTo>
                    <a:cubicBezTo>
                      <a:pt x="3887" y="3916"/>
                      <a:pt x="3863" y="3946"/>
                      <a:pt x="3830" y="3950"/>
                    </a:cubicBezTo>
                    <a:cubicBezTo>
                      <a:pt x="3828" y="3950"/>
                      <a:pt x="3826" y="3950"/>
                      <a:pt x="3823" y="3950"/>
                    </a:cubicBezTo>
                    <a:cubicBezTo>
                      <a:pt x="3793" y="3950"/>
                      <a:pt x="3767" y="3927"/>
                      <a:pt x="3763" y="3897"/>
                    </a:cubicBezTo>
                    <a:close/>
                    <a:moveTo>
                      <a:pt x="4570" y="4009"/>
                    </a:moveTo>
                    <a:cubicBezTo>
                      <a:pt x="4537" y="4005"/>
                      <a:pt x="4513" y="3976"/>
                      <a:pt x="4516" y="3943"/>
                    </a:cubicBezTo>
                    <a:cubicBezTo>
                      <a:pt x="4519" y="3909"/>
                      <a:pt x="4549" y="3885"/>
                      <a:pt x="4582" y="3888"/>
                    </a:cubicBezTo>
                    <a:lnTo>
                      <a:pt x="4582" y="3888"/>
                    </a:lnTo>
                    <a:cubicBezTo>
                      <a:pt x="4615" y="3892"/>
                      <a:pt x="4639" y="3921"/>
                      <a:pt x="4636" y="3954"/>
                    </a:cubicBezTo>
                    <a:cubicBezTo>
                      <a:pt x="4633" y="3986"/>
                      <a:pt x="4607" y="4009"/>
                      <a:pt x="4576" y="4009"/>
                    </a:cubicBezTo>
                    <a:cubicBezTo>
                      <a:pt x="4574" y="4009"/>
                      <a:pt x="4572" y="4009"/>
                      <a:pt x="4570" y="4009"/>
                    </a:cubicBezTo>
                    <a:close/>
                    <a:moveTo>
                      <a:pt x="1753" y="4077"/>
                    </a:moveTo>
                    <a:cubicBezTo>
                      <a:pt x="1727" y="4056"/>
                      <a:pt x="1722" y="4018"/>
                      <a:pt x="1743" y="3992"/>
                    </a:cubicBezTo>
                    <a:cubicBezTo>
                      <a:pt x="1764" y="3966"/>
                      <a:pt x="1802" y="3962"/>
                      <a:pt x="1828" y="3982"/>
                    </a:cubicBezTo>
                    <a:cubicBezTo>
                      <a:pt x="1854" y="4003"/>
                      <a:pt x="1858" y="4041"/>
                      <a:pt x="1837" y="4067"/>
                    </a:cubicBezTo>
                    <a:cubicBezTo>
                      <a:pt x="1826" y="4082"/>
                      <a:pt x="1808" y="4090"/>
                      <a:pt x="1790" y="4090"/>
                    </a:cubicBezTo>
                    <a:cubicBezTo>
                      <a:pt x="1777" y="4090"/>
                      <a:pt x="1764" y="4086"/>
                      <a:pt x="1753" y="4077"/>
                    </a:cubicBezTo>
                    <a:close/>
                    <a:moveTo>
                      <a:pt x="2440" y="4090"/>
                    </a:moveTo>
                    <a:cubicBezTo>
                      <a:pt x="2410" y="4073"/>
                      <a:pt x="2400" y="4036"/>
                      <a:pt x="2417" y="4007"/>
                    </a:cubicBezTo>
                    <a:cubicBezTo>
                      <a:pt x="2433" y="3978"/>
                      <a:pt x="2470" y="3968"/>
                      <a:pt x="2499" y="3985"/>
                    </a:cubicBezTo>
                    <a:cubicBezTo>
                      <a:pt x="2528" y="4001"/>
                      <a:pt x="2538" y="4038"/>
                      <a:pt x="2522" y="4067"/>
                    </a:cubicBezTo>
                    <a:cubicBezTo>
                      <a:pt x="2511" y="4087"/>
                      <a:pt x="2490" y="4098"/>
                      <a:pt x="2469" y="4098"/>
                    </a:cubicBezTo>
                    <a:cubicBezTo>
                      <a:pt x="2459" y="4098"/>
                      <a:pt x="2449" y="4095"/>
                      <a:pt x="2440" y="4090"/>
                    </a:cubicBezTo>
                    <a:close/>
                    <a:moveTo>
                      <a:pt x="2247" y="4189"/>
                    </a:moveTo>
                    <a:cubicBezTo>
                      <a:pt x="2215" y="4180"/>
                      <a:pt x="2197" y="4146"/>
                      <a:pt x="2206" y="4115"/>
                    </a:cubicBezTo>
                    <a:cubicBezTo>
                      <a:pt x="2216" y="4082"/>
                      <a:pt x="2249" y="4064"/>
                      <a:pt x="2281" y="4074"/>
                    </a:cubicBezTo>
                    <a:cubicBezTo>
                      <a:pt x="2313" y="4083"/>
                      <a:pt x="2332" y="4117"/>
                      <a:pt x="2322" y="4148"/>
                    </a:cubicBezTo>
                    <a:cubicBezTo>
                      <a:pt x="2314" y="4175"/>
                      <a:pt x="2290" y="4192"/>
                      <a:pt x="2264" y="4192"/>
                    </a:cubicBezTo>
                    <a:cubicBezTo>
                      <a:pt x="2259" y="4192"/>
                      <a:pt x="2253" y="4191"/>
                      <a:pt x="2247" y="4189"/>
                    </a:cubicBezTo>
                    <a:close/>
                    <a:moveTo>
                      <a:pt x="1956" y="4172"/>
                    </a:moveTo>
                    <a:cubicBezTo>
                      <a:pt x="1951" y="4139"/>
                      <a:pt x="1975" y="4109"/>
                      <a:pt x="2008" y="4104"/>
                    </a:cubicBezTo>
                    <a:cubicBezTo>
                      <a:pt x="2041" y="4100"/>
                      <a:pt x="2071" y="4123"/>
                      <a:pt x="2076" y="4156"/>
                    </a:cubicBezTo>
                    <a:cubicBezTo>
                      <a:pt x="2080" y="4189"/>
                      <a:pt x="2057" y="4220"/>
                      <a:pt x="2024" y="4224"/>
                    </a:cubicBezTo>
                    <a:cubicBezTo>
                      <a:pt x="2021" y="4224"/>
                      <a:pt x="2019" y="4225"/>
                      <a:pt x="2016" y="4225"/>
                    </a:cubicBezTo>
                    <a:cubicBezTo>
                      <a:pt x="1986" y="4225"/>
                      <a:pt x="1960" y="4202"/>
                      <a:pt x="1956" y="4172"/>
                    </a:cubicBezTo>
                    <a:close/>
                    <a:moveTo>
                      <a:pt x="932" y="4266"/>
                    </a:moveTo>
                    <a:cubicBezTo>
                      <a:pt x="836" y="4266"/>
                      <a:pt x="740" y="4221"/>
                      <a:pt x="679" y="4137"/>
                    </a:cubicBezTo>
                    <a:cubicBezTo>
                      <a:pt x="577" y="3997"/>
                      <a:pt x="608" y="3801"/>
                      <a:pt x="748" y="3699"/>
                    </a:cubicBezTo>
                    <a:lnTo>
                      <a:pt x="2293" y="2577"/>
                    </a:lnTo>
                    <a:lnTo>
                      <a:pt x="748" y="1454"/>
                    </a:lnTo>
                    <a:cubicBezTo>
                      <a:pt x="608" y="1353"/>
                      <a:pt x="577" y="1157"/>
                      <a:pt x="679" y="1017"/>
                    </a:cubicBezTo>
                    <a:cubicBezTo>
                      <a:pt x="780" y="878"/>
                      <a:pt x="976" y="847"/>
                      <a:pt x="1116" y="948"/>
                    </a:cubicBezTo>
                    <a:lnTo>
                      <a:pt x="3010" y="2324"/>
                    </a:lnTo>
                    <a:cubicBezTo>
                      <a:pt x="3090" y="2383"/>
                      <a:pt x="3139" y="2477"/>
                      <a:pt x="3139" y="2577"/>
                    </a:cubicBezTo>
                    <a:cubicBezTo>
                      <a:pt x="3139" y="2677"/>
                      <a:pt x="3090" y="2771"/>
                      <a:pt x="3010" y="2830"/>
                    </a:cubicBezTo>
                    <a:lnTo>
                      <a:pt x="1116" y="4206"/>
                    </a:lnTo>
                    <a:cubicBezTo>
                      <a:pt x="1060" y="4246"/>
                      <a:pt x="996" y="4266"/>
                      <a:pt x="932" y="4266"/>
                    </a:cubicBezTo>
                    <a:close/>
                    <a:moveTo>
                      <a:pt x="3549" y="5116"/>
                    </a:moveTo>
                    <a:cubicBezTo>
                      <a:pt x="3417" y="5116"/>
                      <a:pt x="3294" y="5032"/>
                      <a:pt x="3251" y="4900"/>
                    </a:cubicBezTo>
                    <a:lnTo>
                      <a:pt x="2816" y="3561"/>
                    </a:lnTo>
                    <a:cubicBezTo>
                      <a:pt x="2763" y="3397"/>
                      <a:pt x="2853" y="3220"/>
                      <a:pt x="3017" y="3167"/>
                    </a:cubicBezTo>
                    <a:cubicBezTo>
                      <a:pt x="3182" y="3113"/>
                      <a:pt x="3358" y="3203"/>
                      <a:pt x="3412" y="3368"/>
                    </a:cubicBezTo>
                    <a:lnTo>
                      <a:pt x="3847" y="4706"/>
                    </a:lnTo>
                    <a:cubicBezTo>
                      <a:pt x="3900" y="4871"/>
                      <a:pt x="3810" y="5047"/>
                      <a:pt x="3646" y="5100"/>
                    </a:cubicBezTo>
                    <a:cubicBezTo>
                      <a:pt x="3613" y="5111"/>
                      <a:pt x="3581" y="5116"/>
                      <a:pt x="3549" y="5116"/>
                    </a:cubicBezTo>
                    <a:close/>
                    <a:moveTo>
                      <a:pt x="5166" y="2890"/>
                    </a:moveTo>
                    <a:lnTo>
                      <a:pt x="3759" y="2890"/>
                    </a:lnTo>
                    <a:cubicBezTo>
                      <a:pt x="3586" y="2890"/>
                      <a:pt x="3446" y="2750"/>
                      <a:pt x="3446" y="2577"/>
                    </a:cubicBezTo>
                    <a:cubicBezTo>
                      <a:pt x="3446" y="2404"/>
                      <a:pt x="3586" y="2264"/>
                      <a:pt x="3759" y="2264"/>
                    </a:cubicBezTo>
                    <a:lnTo>
                      <a:pt x="5166" y="2264"/>
                    </a:lnTo>
                    <a:cubicBezTo>
                      <a:pt x="5339" y="2264"/>
                      <a:pt x="5479" y="2404"/>
                      <a:pt x="5479" y="2577"/>
                    </a:cubicBezTo>
                    <a:cubicBezTo>
                      <a:pt x="5479" y="2750"/>
                      <a:pt x="5339" y="2890"/>
                      <a:pt x="5166" y="2890"/>
                    </a:cubicBezTo>
                    <a:close/>
                    <a:moveTo>
                      <a:pt x="3114" y="2003"/>
                    </a:moveTo>
                    <a:cubicBezTo>
                      <a:pt x="3082" y="2003"/>
                      <a:pt x="3049" y="1998"/>
                      <a:pt x="3017" y="1987"/>
                    </a:cubicBezTo>
                    <a:cubicBezTo>
                      <a:pt x="2853" y="1934"/>
                      <a:pt x="2763" y="1757"/>
                      <a:pt x="2816" y="1593"/>
                    </a:cubicBezTo>
                    <a:lnTo>
                      <a:pt x="3251" y="254"/>
                    </a:lnTo>
                    <a:cubicBezTo>
                      <a:pt x="3305" y="90"/>
                      <a:pt x="3481" y="0"/>
                      <a:pt x="3646" y="53"/>
                    </a:cubicBezTo>
                    <a:cubicBezTo>
                      <a:pt x="3810" y="107"/>
                      <a:pt x="3900" y="283"/>
                      <a:pt x="3847" y="448"/>
                    </a:cubicBezTo>
                    <a:lnTo>
                      <a:pt x="3412" y="1786"/>
                    </a:lnTo>
                    <a:cubicBezTo>
                      <a:pt x="3369" y="1919"/>
                      <a:pt x="3246" y="2003"/>
                      <a:pt x="3114" y="2003"/>
                    </a:cubicBezTo>
                    <a:close/>
                    <a:moveTo>
                      <a:pt x="7181" y="1072"/>
                    </a:moveTo>
                    <a:lnTo>
                      <a:pt x="7181" y="1621"/>
                    </a:lnTo>
                    <a:lnTo>
                      <a:pt x="6926" y="1621"/>
                    </a:lnTo>
                    <a:lnTo>
                      <a:pt x="6926" y="642"/>
                    </a:lnTo>
                    <a:lnTo>
                      <a:pt x="7169" y="642"/>
                    </a:lnTo>
                    <a:lnTo>
                      <a:pt x="7572" y="1193"/>
                    </a:lnTo>
                    <a:lnTo>
                      <a:pt x="7572" y="642"/>
                    </a:lnTo>
                    <a:lnTo>
                      <a:pt x="7826" y="642"/>
                    </a:lnTo>
                    <a:lnTo>
                      <a:pt x="7826" y="1621"/>
                    </a:lnTo>
                    <a:lnTo>
                      <a:pt x="7584" y="1621"/>
                    </a:lnTo>
                    <a:lnTo>
                      <a:pt x="7181" y="1072"/>
                    </a:lnTo>
                    <a:close/>
                    <a:moveTo>
                      <a:pt x="8336" y="1433"/>
                    </a:moveTo>
                    <a:cubicBezTo>
                      <a:pt x="8336" y="1391"/>
                      <a:pt x="8306" y="1356"/>
                      <a:pt x="8256" y="1356"/>
                    </a:cubicBezTo>
                    <a:cubicBezTo>
                      <a:pt x="8204" y="1356"/>
                      <a:pt x="8172" y="1391"/>
                      <a:pt x="8172" y="1433"/>
                    </a:cubicBezTo>
                    <a:cubicBezTo>
                      <a:pt x="8172" y="1479"/>
                      <a:pt x="8204" y="1517"/>
                      <a:pt x="8256" y="1517"/>
                    </a:cubicBezTo>
                    <a:cubicBezTo>
                      <a:pt x="8304" y="1517"/>
                      <a:pt x="8336" y="1481"/>
                      <a:pt x="8336" y="1433"/>
                    </a:cubicBezTo>
                    <a:close/>
                    <a:moveTo>
                      <a:pt x="8353" y="871"/>
                    </a:moveTo>
                    <a:lnTo>
                      <a:pt x="8165" y="871"/>
                    </a:lnTo>
                    <a:lnTo>
                      <a:pt x="8264" y="678"/>
                    </a:lnTo>
                    <a:lnTo>
                      <a:pt x="8534" y="678"/>
                    </a:lnTo>
                    <a:lnTo>
                      <a:pt x="8353" y="871"/>
                    </a:lnTo>
                    <a:close/>
                    <a:moveTo>
                      <a:pt x="8353" y="1556"/>
                    </a:moveTo>
                    <a:cubicBezTo>
                      <a:pt x="8313" y="1604"/>
                      <a:pt x="8250" y="1643"/>
                      <a:pt x="8159" y="1643"/>
                    </a:cubicBezTo>
                    <a:cubicBezTo>
                      <a:pt x="8019" y="1643"/>
                      <a:pt x="7935" y="1555"/>
                      <a:pt x="7935" y="1437"/>
                    </a:cubicBezTo>
                    <a:cubicBezTo>
                      <a:pt x="7935" y="1324"/>
                      <a:pt x="8019" y="1232"/>
                      <a:pt x="8169" y="1232"/>
                    </a:cubicBezTo>
                    <a:cubicBezTo>
                      <a:pt x="8241" y="1232"/>
                      <a:pt x="8296" y="1251"/>
                      <a:pt x="8334" y="1278"/>
                    </a:cubicBezTo>
                    <a:lnTo>
                      <a:pt x="8334" y="1252"/>
                    </a:lnTo>
                    <a:cubicBezTo>
                      <a:pt x="8334" y="1159"/>
                      <a:pt x="8283" y="1132"/>
                      <a:pt x="8193" y="1132"/>
                    </a:cubicBezTo>
                    <a:cubicBezTo>
                      <a:pt x="8155" y="1132"/>
                      <a:pt x="8109" y="1139"/>
                      <a:pt x="8031" y="1155"/>
                    </a:cubicBezTo>
                    <a:lnTo>
                      <a:pt x="8029" y="968"/>
                    </a:lnTo>
                    <a:cubicBezTo>
                      <a:pt x="8110" y="953"/>
                      <a:pt x="8164" y="947"/>
                      <a:pt x="8246" y="947"/>
                    </a:cubicBezTo>
                    <a:cubicBezTo>
                      <a:pt x="8455" y="947"/>
                      <a:pt x="8567" y="1044"/>
                      <a:pt x="8567" y="1197"/>
                    </a:cubicBezTo>
                    <a:lnTo>
                      <a:pt x="8567" y="1621"/>
                    </a:lnTo>
                    <a:lnTo>
                      <a:pt x="8353" y="1621"/>
                    </a:lnTo>
                    <a:lnTo>
                      <a:pt x="8353" y="1556"/>
                    </a:lnTo>
                    <a:close/>
                    <a:moveTo>
                      <a:pt x="8924" y="1621"/>
                    </a:moveTo>
                    <a:lnTo>
                      <a:pt x="8690" y="1621"/>
                    </a:lnTo>
                    <a:lnTo>
                      <a:pt x="8690" y="964"/>
                    </a:lnTo>
                    <a:lnTo>
                      <a:pt x="8912" y="964"/>
                    </a:lnTo>
                    <a:lnTo>
                      <a:pt x="8912" y="1111"/>
                    </a:lnTo>
                    <a:cubicBezTo>
                      <a:pt x="8931" y="1063"/>
                      <a:pt x="9002" y="958"/>
                      <a:pt x="9102" y="958"/>
                    </a:cubicBezTo>
                    <a:lnTo>
                      <a:pt x="9126" y="958"/>
                    </a:lnTo>
                    <a:lnTo>
                      <a:pt x="9126" y="1214"/>
                    </a:lnTo>
                    <a:cubicBezTo>
                      <a:pt x="9115" y="1210"/>
                      <a:pt x="9098" y="1209"/>
                      <a:pt x="9084" y="1209"/>
                    </a:cubicBezTo>
                    <a:cubicBezTo>
                      <a:pt x="8985" y="1209"/>
                      <a:pt x="8924" y="1264"/>
                      <a:pt x="8924" y="1304"/>
                    </a:cubicBezTo>
                    <a:lnTo>
                      <a:pt x="8924" y="1621"/>
                    </a:lnTo>
                    <a:close/>
                    <a:moveTo>
                      <a:pt x="9423" y="1292"/>
                    </a:moveTo>
                    <a:cubicBezTo>
                      <a:pt x="9423" y="1383"/>
                      <a:pt x="9488" y="1450"/>
                      <a:pt x="9574" y="1450"/>
                    </a:cubicBezTo>
                    <a:cubicBezTo>
                      <a:pt x="9659" y="1450"/>
                      <a:pt x="9726" y="1383"/>
                      <a:pt x="9726" y="1292"/>
                    </a:cubicBezTo>
                    <a:cubicBezTo>
                      <a:pt x="9726" y="1205"/>
                      <a:pt x="9659" y="1135"/>
                      <a:pt x="9574" y="1135"/>
                    </a:cubicBezTo>
                    <a:cubicBezTo>
                      <a:pt x="9488" y="1135"/>
                      <a:pt x="9423" y="1205"/>
                      <a:pt x="9423" y="1292"/>
                    </a:cubicBezTo>
                    <a:close/>
                    <a:moveTo>
                      <a:pt x="9966" y="1292"/>
                    </a:moveTo>
                    <a:cubicBezTo>
                      <a:pt x="9966" y="1496"/>
                      <a:pt x="9798" y="1651"/>
                      <a:pt x="9574" y="1651"/>
                    </a:cubicBezTo>
                    <a:cubicBezTo>
                      <a:pt x="9350" y="1651"/>
                      <a:pt x="9181" y="1496"/>
                      <a:pt x="9181" y="1292"/>
                    </a:cubicBezTo>
                    <a:cubicBezTo>
                      <a:pt x="9181" y="1089"/>
                      <a:pt x="9350" y="934"/>
                      <a:pt x="9574" y="934"/>
                    </a:cubicBezTo>
                    <a:cubicBezTo>
                      <a:pt x="9798" y="934"/>
                      <a:pt x="9966" y="1089"/>
                      <a:pt x="9966" y="1292"/>
                    </a:cubicBezTo>
                    <a:close/>
                    <a:moveTo>
                      <a:pt x="10422" y="1144"/>
                    </a:moveTo>
                    <a:cubicBezTo>
                      <a:pt x="10339" y="1144"/>
                      <a:pt x="10275" y="1207"/>
                      <a:pt x="10275" y="1292"/>
                    </a:cubicBezTo>
                    <a:cubicBezTo>
                      <a:pt x="10275" y="1375"/>
                      <a:pt x="10339" y="1441"/>
                      <a:pt x="10422" y="1441"/>
                    </a:cubicBezTo>
                    <a:cubicBezTo>
                      <a:pt x="10506" y="1441"/>
                      <a:pt x="10573" y="1375"/>
                      <a:pt x="10573" y="1292"/>
                    </a:cubicBezTo>
                    <a:cubicBezTo>
                      <a:pt x="10573" y="1209"/>
                      <a:pt x="10506" y="1144"/>
                      <a:pt x="10422" y="1144"/>
                    </a:cubicBezTo>
                    <a:close/>
                    <a:moveTo>
                      <a:pt x="10583" y="1522"/>
                    </a:moveTo>
                    <a:cubicBezTo>
                      <a:pt x="10531" y="1596"/>
                      <a:pt x="10447" y="1642"/>
                      <a:pt x="10340" y="1642"/>
                    </a:cubicBezTo>
                    <a:cubicBezTo>
                      <a:pt x="10167" y="1642"/>
                      <a:pt x="10033" y="1497"/>
                      <a:pt x="10033" y="1298"/>
                    </a:cubicBezTo>
                    <a:cubicBezTo>
                      <a:pt x="10033" y="1097"/>
                      <a:pt x="10167" y="943"/>
                      <a:pt x="10340" y="943"/>
                    </a:cubicBezTo>
                    <a:cubicBezTo>
                      <a:pt x="10433" y="943"/>
                      <a:pt x="10514" y="984"/>
                      <a:pt x="10567" y="1048"/>
                    </a:cubicBezTo>
                    <a:lnTo>
                      <a:pt x="10567" y="597"/>
                    </a:lnTo>
                    <a:lnTo>
                      <a:pt x="10801" y="597"/>
                    </a:lnTo>
                    <a:lnTo>
                      <a:pt x="10801" y="1621"/>
                    </a:lnTo>
                    <a:lnTo>
                      <a:pt x="10583" y="1621"/>
                    </a:lnTo>
                    <a:lnTo>
                      <a:pt x="10583" y="1522"/>
                    </a:lnTo>
                    <a:close/>
                    <a:moveTo>
                      <a:pt x="11160" y="1621"/>
                    </a:moveTo>
                    <a:lnTo>
                      <a:pt x="10926" y="1621"/>
                    </a:lnTo>
                    <a:lnTo>
                      <a:pt x="10926" y="964"/>
                    </a:lnTo>
                    <a:lnTo>
                      <a:pt x="11146" y="964"/>
                    </a:lnTo>
                    <a:lnTo>
                      <a:pt x="11146" y="1050"/>
                    </a:lnTo>
                    <a:cubicBezTo>
                      <a:pt x="11183" y="1004"/>
                      <a:pt x="11257" y="949"/>
                      <a:pt x="11363" y="949"/>
                    </a:cubicBezTo>
                    <a:cubicBezTo>
                      <a:pt x="11492" y="949"/>
                      <a:pt x="11595" y="1041"/>
                      <a:pt x="11595" y="1191"/>
                    </a:cubicBezTo>
                    <a:lnTo>
                      <a:pt x="11595" y="1621"/>
                    </a:lnTo>
                    <a:lnTo>
                      <a:pt x="11363" y="1621"/>
                    </a:lnTo>
                    <a:lnTo>
                      <a:pt x="11363" y="1262"/>
                    </a:lnTo>
                    <a:cubicBezTo>
                      <a:pt x="11363" y="1185"/>
                      <a:pt x="11321" y="1155"/>
                      <a:pt x="11263" y="1155"/>
                    </a:cubicBezTo>
                    <a:cubicBezTo>
                      <a:pt x="11211" y="1155"/>
                      <a:pt x="11160" y="1194"/>
                      <a:pt x="11160" y="1251"/>
                    </a:cubicBezTo>
                    <a:lnTo>
                      <a:pt x="11160" y="1621"/>
                    </a:lnTo>
                    <a:close/>
                    <a:moveTo>
                      <a:pt x="11931" y="871"/>
                    </a:moveTo>
                    <a:lnTo>
                      <a:pt x="11743" y="871"/>
                    </a:lnTo>
                    <a:lnTo>
                      <a:pt x="11841" y="678"/>
                    </a:lnTo>
                    <a:lnTo>
                      <a:pt x="12112" y="678"/>
                    </a:lnTo>
                    <a:lnTo>
                      <a:pt x="11931" y="871"/>
                    </a:lnTo>
                    <a:close/>
                    <a:moveTo>
                      <a:pt x="11949" y="1621"/>
                    </a:moveTo>
                    <a:lnTo>
                      <a:pt x="11718" y="1621"/>
                    </a:lnTo>
                    <a:lnTo>
                      <a:pt x="11718" y="964"/>
                    </a:lnTo>
                    <a:lnTo>
                      <a:pt x="11949" y="964"/>
                    </a:lnTo>
                    <a:lnTo>
                      <a:pt x="11949" y="1621"/>
                    </a:lnTo>
                    <a:close/>
                    <a:moveTo>
                      <a:pt x="7288" y="2769"/>
                    </a:moveTo>
                    <a:cubicBezTo>
                      <a:pt x="7372" y="2769"/>
                      <a:pt x="7437" y="2706"/>
                      <a:pt x="7437" y="2621"/>
                    </a:cubicBezTo>
                    <a:cubicBezTo>
                      <a:pt x="7437" y="2538"/>
                      <a:pt x="7372" y="2473"/>
                      <a:pt x="7288" y="2473"/>
                    </a:cubicBezTo>
                    <a:cubicBezTo>
                      <a:pt x="7204" y="2473"/>
                      <a:pt x="7137" y="2538"/>
                      <a:pt x="7137" y="2621"/>
                    </a:cubicBezTo>
                    <a:cubicBezTo>
                      <a:pt x="7137" y="2705"/>
                      <a:pt x="7204" y="2769"/>
                      <a:pt x="7288" y="2769"/>
                    </a:cubicBezTo>
                    <a:close/>
                    <a:moveTo>
                      <a:pt x="7144" y="2865"/>
                    </a:moveTo>
                    <a:lnTo>
                      <a:pt x="7144" y="3229"/>
                    </a:lnTo>
                    <a:lnTo>
                      <a:pt x="6910" y="3229"/>
                    </a:lnTo>
                    <a:lnTo>
                      <a:pt x="6910" y="2293"/>
                    </a:lnTo>
                    <a:lnTo>
                      <a:pt x="7128" y="2293"/>
                    </a:lnTo>
                    <a:lnTo>
                      <a:pt x="7128" y="2390"/>
                    </a:lnTo>
                    <a:cubicBezTo>
                      <a:pt x="7182" y="2317"/>
                      <a:pt x="7265" y="2272"/>
                      <a:pt x="7371" y="2272"/>
                    </a:cubicBezTo>
                    <a:cubicBezTo>
                      <a:pt x="7543" y="2272"/>
                      <a:pt x="7678" y="2416"/>
                      <a:pt x="7678" y="2616"/>
                    </a:cubicBezTo>
                    <a:cubicBezTo>
                      <a:pt x="7678" y="2817"/>
                      <a:pt x="7543" y="2970"/>
                      <a:pt x="7371" y="2970"/>
                    </a:cubicBezTo>
                    <a:cubicBezTo>
                      <a:pt x="7278" y="2970"/>
                      <a:pt x="7198" y="2929"/>
                      <a:pt x="7144" y="2865"/>
                    </a:cubicBezTo>
                    <a:close/>
                    <a:moveTo>
                      <a:pt x="8010" y="2949"/>
                    </a:moveTo>
                    <a:lnTo>
                      <a:pt x="7779" y="2949"/>
                    </a:lnTo>
                    <a:lnTo>
                      <a:pt x="7779" y="1925"/>
                    </a:lnTo>
                    <a:lnTo>
                      <a:pt x="8010" y="1925"/>
                    </a:lnTo>
                    <a:lnTo>
                      <a:pt x="8010" y="2949"/>
                    </a:lnTo>
                    <a:close/>
                    <a:moveTo>
                      <a:pt x="8498" y="2761"/>
                    </a:moveTo>
                    <a:cubicBezTo>
                      <a:pt x="8498" y="2719"/>
                      <a:pt x="8468" y="2684"/>
                      <a:pt x="8418" y="2684"/>
                    </a:cubicBezTo>
                    <a:cubicBezTo>
                      <a:pt x="8367" y="2684"/>
                      <a:pt x="8334" y="2719"/>
                      <a:pt x="8334" y="2761"/>
                    </a:cubicBezTo>
                    <a:cubicBezTo>
                      <a:pt x="8334" y="2807"/>
                      <a:pt x="8367" y="2845"/>
                      <a:pt x="8418" y="2845"/>
                    </a:cubicBezTo>
                    <a:cubicBezTo>
                      <a:pt x="8467" y="2845"/>
                      <a:pt x="8498" y="2810"/>
                      <a:pt x="8498" y="2761"/>
                    </a:cubicBezTo>
                    <a:close/>
                    <a:moveTo>
                      <a:pt x="8516" y="2200"/>
                    </a:moveTo>
                    <a:lnTo>
                      <a:pt x="8328" y="2200"/>
                    </a:lnTo>
                    <a:lnTo>
                      <a:pt x="8426" y="2007"/>
                    </a:lnTo>
                    <a:lnTo>
                      <a:pt x="8697" y="2007"/>
                    </a:lnTo>
                    <a:lnTo>
                      <a:pt x="8516" y="2200"/>
                    </a:lnTo>
                    <a:close/>
                    <a:moveTo>
                      <a:pt x="8516" y="2885"/>
                    </a:moveTo>
                    <a:cubicBezTo>
                      <a:pt x="8476" y="2932"/>
                      <a:pt x="8413" y="2971"/>
                      <a:pt x="8321" y="2971"/>
                    </a:cubicBezTo>
                    <a:cubicBezTo>
                      <a:pt x="8182" y="2971"/>
                      <a:pt x="8098" y="2883"/>
                      <a:pt x="8098" y="2765"/>
                    </a:cubicBezTo>
                    <a:cubicBezTo>
                      <a:pt x="8098" y="2652"/>
                      <a:pt x="8182" y="2561"/>
                      <a:pt x="8332" y="2561"/>
                    </a:cubicBezTo>
                    <a:cubicBezTo>
                      <a:pt x="8404" y="2561"/>
                      <a:pt x="8459" y="2579"/>
                      <a:pt x="8497" y="2607"/>
                    </a:cubicBezTo>
                    <a:lnTo>
                      <a:pt x="8497" y="2580"/>
                    </a:lnTo>
                    <a:cubicBezTo>
                      <a:pt x="8497" y="2487"/>
                      <a:pt x="8446" y="2461"/>
                      <a:pt x="8355" y="2461"/>
                    </a:cubicBezTo>
                    <a:cubicBezTo>
                      <a:pt x="8317" y="2461"/>
                      <a:pt x="8271" y="2467"/>
                      <a:pt x="8194" y="2483"/>
                    </a:cubicBezTo>
                    <a:lnTo>
                      <a:pt x="8191" y="2297"/>
                    </a:lnTo>
                    <a:cubicBezTo>
                      <a:pt x="8273" y="2281"/>
                      <a:pt x="8327" y="2276"/>
                      <a:pt x="8409" y="2276"/>
                    </a:cubicBezTo>
                    <a:cubicBezTo>
                      <a:pt x="8618" y="2276"/>
                      <a:pt x="8729" y="2373"/>
                      <a:pt x="8729" y="2525"/>
                    </a:cubicBezTo>
                    <a:lnTo>
                      <a:pt x="8729" y="2949"/>
                    </a:lnTo>
                    <a:lnTo>
                      <a:pt x="8516" y="2949"/>
                    </a:lnTo>
                    <a:lnTo>
                      <a:pt x="8516" y="2885"/>
                    </a:lnTo>
                    <a:close/>
                    <a:moveTo>
                      <a:pt x="9086" y="2949"/>
                    </a:moveTo>
                    <a:lnTo>
                      <a:pt x="8853" y="2949"/>
                    </a:lnTo>
                    <a:lnTo>
                      <a:pt x="8853" y="2293"/>
                    </a:lnTo>
                    <a:lnTo>
                      <a:pt x="9073" y="2293"/>
                    </a:lnTo>
                    <a:lnTo>
                      <a:pt x="9073" y="2378"/>
                    </a:lnTo>
                    <a:cubicBezTo>
                      <a:pt x="9110" y="2332"/>
                      <a:pt x="9184" y="2277"/>
                      <a:pt x="9290" y="2277"/>
                    </a:cubicBezTo>
                    <a:cubicBezTo>
                      <a:pt x="9418" y="2277"/>
                      <a:pt x="9522" y="2369"/>
                      <a:pt x="9522" y="2520"/>
                    </a:cubicBezTo>
                    <a:lnTo>
                      <a:pt x="9522" y="2949"/>
                    </a:lnTo>
                    <a:lnTo>
                      <a:pt x="9290" y="2949"/>
                    </a:lnTo>
                    <a:lnTo>
                      <a:pt x="9290" y="2591"/>
                    </a:lnTo>
                    <a:cubicBezTo>
                      <a:pt x="9290" y="2513"/>
                      <a:pt x="9248" y="2483"/>
                      <a:pt x="9190" y="2483"/>
                    </a:cubicBezTo>
                    <a:cubicBezTo>
                      <a:pt x="9138" y="2483"/>
                      <a:pt x="9086" y="2523"/>
                      <a:pt x="9086" y="2579"/>
                    </a:cubicBezTo>
                    <a:lnTo>
                      <a:pt x="9086" y="2949"/>
                    </a:lnTo>
                    <a:close/>
                    <a:moveTo>
                      <a:pt x="7127" y="3949"/>
                    </a:moveTo>
                    <a:cubicBezTo>
                      <a:pt x="7127" y="4040"/>
                      <a:pt x="7192" y="4107"/>
                      <a:pt x="7278" y="4107"/>
                    </a:cubicBezTo>
                    <a:cubicBezTo>
                      <a:pt x="7363" y="4107"/>
                      <a:pt x="7430" y="4040"/>
                      <a:pt x="7430" y="3949"/>
                    </a:cubicBezTo>
                    <a:cubicBezTo>
                      <a:pt x="7430" y="3861"/>
                      <a:pt x="7363" y="3792"/>
                      <a:pt x="7278" y="3792"/>
                    </a:cubicBezTo>
                    <a:cubicBezTo>
                      <a:pt x="7192" y="3792"/>
                      <a:pt x="7127" y="3861"/>
                      <a:pt x="7127" y="3949"/>
                    </a:cubicBezTo>
                    <a:close/>
                    <a:moveTo>
                      <a:pt x="7670" y="3949"/>
                    </a:moveTo>
                    <a:cubicBezTo>
                      <a:pt x="7670" y="4153"/>
                      <a:pt x="7502" y="4308"/>
                      <a:pt x="7278" y="4308"/>
                    </a:cubicBezTo>
                    <a:cubicBezTo>
                      <a:pt x="7055" y="4308"/>
                      <a:pt x="6885" y="4153"/>
                      <a:pt x="6885" y="3949"/>
                    </a:cubicBezTo>
                    <a:cubicBezTo>
                      <a:pt x="6885" y="3746"/>
                      <a:pt x="7055" y="3591"/>
                      <a:pt x="7278" y="3591"/>
                    </a:cubicBezTo>
                    <a:cubicBezTo>
                      <a:pt x="7502" y="3591"/>
                      <a:pt x="7670" y="3746"/>
                      <a:pt x="7670" y="3949"/>
                    </a:cubicBezTo>
                    <a:close/>
                    <a:moveTo>
                      <a:pt x="8141" y="4098"/>
                    </a:moveTo>
                    <a:cubicBezTo>
                      <a:pt x="8225" y="4098"/>
                      <a:pt x="8290" y="4032"/>
                      <a:pt x="8290" y="3949"/>
                    </a:cubicBezTo>
                    <a:cubicBezTo>
                      <a:pt x="8290" y="3864"/>
                      <a:pt x="8225" y="3801"/>
                      <a:pt x="8141" y="3801"/>
                    </a:cubicBezTo>
                    <a:cubicBezTo>
                      <a:pt x="8057" y="3801"/>
                      <a:pt x="7990" y="3865"/>
                      <a:pt x="7990" y="3949"/>
                    </a:cubicBezTo>
                    <a:cubicBezTo>
                      <a:pt x="7990" y="4032"/>
                      <a:pt x="8057" y="4098"/>
                      <a:pt x="8141" y="4098"/>
                    </a:cubicBezTo>
                    <a:close/>
                    <a:moveTo>
                      <a:pt x="8224" y="4299"/>
                    </a:moveTo>
                    <a:cubicBezTo>
                      <a:pt x="8118" y="4299"/>
                      <a:pt x="8035" y="4254"/>
                      <a:pt x="7981" y="4180"/>
                    </a:cubicBezTo>
                    <a:lnTo>
                      <a:pt x="7981" y="4278"/>
                    </a:lnTo>
                    <a:lnTo>
                      <a:pt x="7763" y="4278"/>
                    </a:lnTo>
                    <a:lnTo>
                      <a:pt x="7763" y="3254"/>
                    </a:lnTo>
                    <a:lnTo>
                      <a:pt x="7997" y="3254"/>
                    </a:lnTo>
                    <a:lnTo>
                      <a:pt x="7997" y="3705"/>
                    </a:lnTo>
                    <a:cubicBezTo>
                      <a:pt x="8051" y="3641"/>
                      <a:pt x="8131" y="3600"/>
                      <a:pt x="8224" y="3600"/>
                    </a:cubicBezTo>
                    <a:cubicBezTo>
                      <a:pt x="8396" y="3600"/>
                      <a:pt x="8531" y="3754"/>
                      <a:pt x="8531" y="3955"/>
                    </a:cubicBezTo>
                    <a:cubicBezTo>
                      <a:pt x="8531" y="4154"/>
                      <a:pt x="8396" y="4299"/>
                      <a:pt x="8224" y="4299"/>
                    </a:cubicBezTo>
                    <a:close/>
                    <a:moveTo>
                      <a:pt x="8863" y="4278"/>
                    </a:moveTo>
                    <a:lnTo>
                      <a:pt x="8629" y="4278"/>
                    </a:lnTo>
                    <a:lnTo>
                      <a:pt x="8629" y="3621"/>
                    </a:lnTo>
                    <a:lnTo>
                      <a:pt x="8850" y="3621"/>
                    </a:lnTo>
                    <a:lnTo>
                      <a:pt x="8850" y="3707"/>
                    </a:lnTo>
                    <a:cubicBezTo>
                      <a:pt x="8886" y="3661"/>
                      <a:pt x="8960" y="3606"/>
                      <a:pt x="9066" y="3606"/>
                    </a:cubicBezTo>
                    <a:cubicBezTo>
                      <a:pt x="9195" y="3606"/>
                      <a:pt x="9298" y="3697"/>
                      <a:pt x="9298" y="3848"/>
                    </a:cubicBezTo>
                    <a:lnTo>
                      <a:pt x="9298" y="4278"/>
                    </a:lnTo>
                    <a:lnTo>
                      <a:pt x="9066" y="4278"/>
                    </a:lnTo>
                    <a:lnTo>
                      <a:pt x="9066" y="3919"/>
                    </a:lnTo>
                    <a:cubicBezTo>
                      <a:pt x="9066" y="3842"/>
                      <a:pt x="9024" y="3812"/>
                      <a:pt x="8966" y="3812"/>
                    </a:cubicBezTo>
                    <a:cubicBezTo>
                      <a:pt x="8914" y="3812"/>
                      <a:pt x="8863" y="3851"/>
                      <a:pt x="8863" y="3907"/>
                    </a:cubicBezTo>
                    <a:lnTo>
                      <a:pt x="8863" y="4278"/>
                    </a:lnTo>
                    <a:close/>
                    <a:moveTo>
                      <a:pt x="9629" y="3949"/>
                    </a:moveTo>
                    <a:cubicBezTo>
                      <a:pt x="9629" y="4040"/>
                      <a:pt x="9694" y="4107"/>
                      <a:pt x="9780" y="4107"/>
                    </a:cubicBezTo>
                    <a:cubicBezTo>
                      <a:pt x="9865" y="4107"/>
                      <a:pt x="9932" y="4040"/>
                      <a:pt x="9932" y="3949"/>
                    </a:cubicBezTo>
                    <a:cubicBezTo>
                      <a:pt x="9932" y="3861"/>
                      <a:pt x="9865" y="3792"/>
                      <a:pt x="9780" y="3792"/>
                    </a:cubicBezTo>
                    <a:cubicBezTo>
                      <a:pt x="9694" y="3792"/>
                      <a:pt x="9629" y="3861"/>
                      <a:pt x="9629" y="3949"/>
                    </a:cubicBezTo>
                    <a:close/>
                    <a:moveTo>
                      <a:pt x="10172" y="3949"/>
                    </a:moveTo>
                    <a:cubicBezTo>
                      <a:pt x="10172" y="4153"/>
                      <a:pt x="10004" y="4308"/>
                      <a:pt x="9780" y="4308"/>
                    </a:cubicBezTo>
                    <a:cubicBezTo>
                      <a:pt x="9557" y="4308"/>
                      <a:pt x="9387" y="4153"/>
                      <a:pt x="9387" y="3949"/>
                    </a:cubicBezTo>
                    <a:cubicBezTo>
                      <a:pt x="9387" y="3746"/>
                      <a:pt x="9557" y="3591"/>
                      <a:pt x="9780" y="3591"/>
                    </a:cubicBezTo>
                    <a:cubicBezTo>
                      <a:pt x="10004" y="3591"/>
                      <a:pt x="10172" y="3746"/>
                      <a:pt x="10172" y="3949"/>
                    </a:cubicBezTo>
                    <a:close/>
                    <a:moveTo>
                      <a:pt x="10710" y="4278"/>
                    </a:moveTo>
                    <a:lnTo>
                      <a:pt x="10428" y="4278"/>
                    </a:lnTo>
                    <a:lnTo>
                      <a:pt x="10173" y="3621"/>
                    </a:lnTo>
                    <a:lnTo>
                      <a:pt x="10433" y="3621"/>
                    </a:lnTo>
                    <a:lnTo>
                      <a:pt x="10571" y="4039"/>
                    </a:lnTo>
                    <a:lnTo>
                      <a:pt x="10719" y="3621"/>
                    </a:lnTo>
                    <a:lnTo>
                      <a:pt x="10962" y="3621"/>
                    </a:lnTo>
                    <a:lnTo>
                      <a:pt x="10710" y="4278"/>
                    </a:lnTo>
                    <a:close/>
                    <a:moveTo>
                      <a:pt x="11448" y="4557"/>
                    </a:moveTo>
                    <a:lnTo>
                      <a:pt x="11206" y="4557"/>
                    </a:lnTo>
                    <a:lnTo>
                      <a:pt x="11298" y="4301"/>
                    </a:lnTo>
                    <a:lnTo>
                      <a:pt x="11000" y="3621"/>
                    </a:lnTo>
                    <a:lnTo>
                      <a:pt x="11264" y="3621"/>
                    </a:lnTo>
                    <a:lnTo>
                      <a:pt x="11415" y="4035"/>
                    </a:lnTo>
                    <a:lnTo>
                      <a:pt x="11553" y="3621"/>
                    </a:lnTo>
                    <a:lnTo>
                      <a:pt x="11795" y="3621"/>
                    </a:lnTo>
                    <a:lnTo>
                      <a:pt x="11448" y="4557"/>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grpSp>
        <p:grpSp>
          <p:nvGrpSpPr>
            <p:cNvPr id="180" name="Group 59">
              <a:extLst>
                <a:ext uri="{FF2B5EF4-FFF2-40B4-BE49-F238E27FC236}">
                  <a16:creationId xmlns:a16="http://schemas.microsoft.com/office/drawing/2014/main" id="{A56DCEE2-35D4-F026-AADE-E335AEDCDEBD}"/>
                </a:ext>
              </a:extLst>
            </p:cNvPr>
            <p:cNvGrpSpPr>
              <a:grpSpLocks noChangeAspect="1"/>
            </p:cNvGrpSpPr>
            <p:nvPr userDrawn="1"/>
          </p:nvGrpSpPr>
          <p:grpSpPr bwMode="auto">
            <a:xfrm>
              <a:off x="3341607" y="5473100"/>
              <a:ext cx="1790974" cy="460851"/>
              <a:chOff x="728" y="2273"/>
              <a:chExt cx="3245" cy="835"/>
            </a:xfrm>
          </p:grpSpPr>
          <p:sp>
            <p:nvSpPr>
              <p:cNvPr id="224" name="AutoShape 58">
                <a:extLst>
                  <a:ext uri="{FF2B5EF4-FFF2-40B4-BE49-F238E27FC236}">
                    <a16:creationId xmlns:a16="http://schemas.microsoft.com/office/drawing/2014/main" id="{F5D70E8D-FDEF-7F2E-F60F-535C417C0758}"/>
                  </a:ext>
                </a:extLst>
              </p:cNvPr>
              <p:cNvSpPr>
                <a:spLocks noChangeAspect="1" noChangeArrowheads="1" noTextEdit="1"/>
              </p:cNvSpPr>
              <p:nvPr userDrawn="1"/>
            </p:nvSpPr>
            <p:spPr bwMode="auto">
              <a:xfrm>
                <a:off x="728" y="2273"/>
                <a:ext cx="3245" cy="8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25" name="Freeform 60">
                <a:extLst>
                  <a:ext uri="{FF2B5EF4-FFF2-40B4-BE49-F238E27FC236}">
                    <a16:creationId xmlns:a16="http://schemas.microsoft.com/office/drawing/2014/main" id="{EFE1FFAD-A31D-ADC1-DBEA-6394A92EFB54}"/>
                  </a:ext>
                </a:extLst>
              </p:cNvPr>
              <p:cNvSpPr>
                <a:spLocks noEditPoints="1"/>
              </p:cNvSpPr>
              <p:nvPr userDrawn="1"/>
            </p:nvSpPr>
            <p:spPr bwMode="auto">
              <a:xfrm>
                <a:off x="728" y="2276"/>
                <a:ext cx="1242" cy="830"/>
              </a:xfrm>
              <a:custGeom>
                <a:avLst/>
                <a:gdLst>
                  <a:gd name="T0" fmla="*/ 3812 w 5471"/>
                  <a:gd name="T1" fmla="*/ 1988 h 3647"/>
                  <a:gd name="T2" fmla="*/ 3884 w 5471"/>
                  <a:gd name="T3" fmla="*/ 1768 h 3647"/>
                  <a:gd name="T4" fmla="*/ 4117 w 5471"/>
                  <a:gd name="T5" fmla="*/ 1768 h 3647"/>
                  <a:gd name="T6" fmla="*/ 3885 w 5471"/>
                  <a:gd name="T7" fmla="*/ 2589 h 3647"/>
                  <a:gd name="T8" fmla="*/ 3698 w 5471"/>
                  <a:gd name="T9" fmla="*/ 2452 h 3647"/>
                  <a:gd name="T10" fmla="*/ 3769 w 5471"/>
                  <a:gd name="T11" fmla="*/ 2230 h 3647"/>
                  <a:gd name="T12" fmla="*/ 3841 w 5471"/>
                  <a:gd name="T13" fmla="*/ 2452 h 3647"/>
                  <a:gd name="T14" fmla="*/ 3769 w 5471"/>
                  <a:gd name="T15" fmla="*/ 1033 h 3647"/>
                  <a:gd name="T16" fmla="*/ 3841 w 5471"/>
                  <a:gd name="T17" fmla="*/ 1255 h 3647"/>
                  <a:gd name="T18" fmla="*/ 3654 w 5471"/>
                  <a:gd name="T19" fmla="*/ 1392 h 3647"/>
                  <a:gd name="T20" fmla="*/ 3725 w 5471"/>
                  <a:gd name="T21" fmla="*/ 1171 h 3647"/>
                  <a:gd name="T22" fmla="*/ 3333 w 5471"/>
                  <a:gd name="T23" fmla="*/ 871 h 3647"/>
                  <a:gd name="T24" fmla="*/ 3144 w 5471"/>
                  <a:gd name="T25" fmla="*/ 735 h 3647"/>
                  <a:gd name="T26" fmla="*/ 3377 w 5471"/>
                  <a:gd name="T27" fmla="*/ 735 h 3647"/>
                  <a:gd name="T28" fmla="*/ 3447 w 5471"/>
                  <a:gd name="T29" fmla="*/ 3027 h 3647"/>
                  <a:gd name="T30" fmla="*/ 3260 w 5471"/>
                  <a:gd name="T31" fmla="*/ 2890 h 3647"/>
                  <a:gd name="T32" fmla="*/ 3331 w 5471"/>
                  <a:gd name="T33" fmla="*/ 2668 h 3647"/>
                  <a:gd name="T34" fmla="*/ 3403 w 5471"/>
                  <a:gd name="T35" fmla="*/ 2890 h 3647"/>
                  <a:gd name="T36" fmla="*/ 2735 w 5471"/>
                  <a:gd name="T37" fmla="*/ 3101 h 3647"/>
                  <a:gd name="T38" fmla="*/ 2546 w 5471"/>
                  <a:gd name="T39" fmla="*/ 2965 h 3647"/>
                  <a:gd name="T40" fmla="*/ 2779 w 5471"/>
                  <a:gd name="T41" fmla="*/ 2965 h 3647"/>
                  <a:gd name="T42" fmla="*/ 2850 w 5471"/>
                  <a:gd name="T43" fmla="*/ 3185 h 3647"/>
                  <a:gd name="T44" fmla="*/ 2779 w 5471"/>
                  <a:gd name="T45" fmla="*/ 574 h 3647"/>
                  <a:gd name="T46" fmla="*/ 2850 w 5471"/>
                  <a:gd name="T47" fmla="*/ 795 h 3647"/>
                  <a:gd name="T48" fmla="*/ 2663 w 5471"/>
                  <a:gd name="T49" fmla="*/ 659 h 3647"/>
                  <a:gd name="T50" fmla="*/ 2253 w 5471"/>
                  <a:gd name="T51" fmla="*/ 3027 h 3647"/>
                  <a:gd name="T52" fmla="*/ 2066 w 5471"/>
                  <a:gd name="T53" fmla="*/ 2890 h 3647"/>
                  <a:gd name="T54" fmla="*/ 2138 w 5471"/>
                  <a:gd name="T55" fmla="*/ 2668 h 3647"/>
                  <a:gd name="T56" fmla="*/ 2209 w 5471"/>
                  <a:gd name="T57" fmla="*/ 2890 h 3647"/>
                  <a:gd name="T58" fmla="*/ 2137 w 5471"/>
                  <a:gd name="T59" fmla="*/ 597 h 3647"/>
                  <a:gd name="T60" fmla="*/ 2208 w 5471"/>
                  <a:gd name="T61" fmla="*/ 819 h 3647"/>
                  <a:gd name="T62" fmla="*/ 2022 w 5471"/>
                  <a:gd name="T63" fmla="*/ 955 h 3647"/>
                  <a:gd name="T64" fmla="*/ 2093 w 5471"/>
                  <a:gd name="T65" fmla="*/ 735 h 3647"/>
                  <a:gd name="T66" fmla="*/ 1700 w 5471"/>
                  <a:gd name="T67" fmla="*/ 1309 h 3647"/>
                  <a:gd name="T68" fmla="*/ 1511 w 5471"/>
                  <a:gd name="T69" fmla="*/ 1173 h 3647"/>
                  <a:gd name="T70" fmla="*/ 1744 w 5471"/>
                  <a:gd name="T71" fmla="*/ 1173 h 3647"/>
                  <a:gd name="T72" fmla="*/ 1815 w 5471"/>
                  <a:gd name="T73" fmla="*/ 2589 h 3647"/>
                  <a:gd name="T74" fmla="*/ 1628 w 5471"/>
                  <a:gd name="T75" fmla="*/ 2452 h 3647"/>
                  <a:gd name="T76" fmla="*/ 1700 w 5471"/>
                  <a:gd name="T77" fmla="*/ 2230 h 3647"/>
                  <a:gd name="T78" fmla="*/ 1771 w 5471"/>
                  <a:gd name="T79" fmla="*/ 2452 h 3647"/>
                  <a:gd name="T80" fmla="*/ 1495 w 5471"/>
                  <a:gd name="T81" fmla="*/ 1770 h 3647"/>
                  <a:gd name="T82" fmla="*/ 1728 w 5471"/>
                  <a:gd name="T83" fmla="*/ 1770 h 3647"/>
                  <a:gd name="T84" fmla="*/ 1539 w 5471"/>
                  <a:gd name="T85" fmla="*/ 1906 h 3647"/>
                  <a:gd name="T86" fmla="*/ 1351 w 5471"/>
                  <a:gd name="T87" fmla="*/ 1770 h 3647"/>
                  <a:gd name="T88" fmla="*/ 5471 w 5471"/>
                  <a:gd name="T89" fmla="*/ 3647 h 36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5471" h="3647">
                    <a:moveTo>
                      <a:pt x="4043" y="1988"/>
                    </a:moveTo>
                    <a:lnTo>
                      <a:pt x="3928" y="1904"/>
                    </a:lnTo>
                    <a:lnTo>
                      <a:pt x="3812" y="1988"/>
                    </a:lnTo>
                    <a:lnTo>
                      <a:pt x="3856" y="1852"/>
                    </a:lnTo>
                    <a:lnTo>
                      <a:pt x="3739" y="1768"/>
                    </a:lnTo>
                    <a:lnTo>
                      <a:pt x="3884" y="1768"/>
                    </a:lnTo>
                    <a:lnTo>
                      <a:pt x="3928" y="1630"/>
                    </a:lnTo>
                    <a:lnTo>
                      <a:pt x="3972" y="1768"/>
                    </a:lnTo>
                    <a:lnTo>
                      <a:pt x="4117" y="1768"/>
                    </a:lnTo>
                    <a:lnTo>
                      <a:pt x="3999" y="1852"/>
                    </a:lnTo>
                    <a:lnTo>
                      <a:pt x="4043" y="1988"/>
                    </a:lnTo>
                    <a:close/>
                    <a:moveTo>
                      <a:pt x="3885" y="2589"/>
                    </a:moveTo>
                    <a:lnTo>
                      <a:pt x="3769" y="2504"/>
                    </a:lnTo>
                    <a:lnTo>
                      <a:pt x="3654" y="2589"/>
                    </a:lnTo>
                    <a:lnTo>
                      <a:pt x="3698" y="2452"/>
                    </a:lnTo>
                    <a:lnTo>
                      <a:pt x="3581" y="2368"/>
                    </a:lnTo>
                    <a:lnTo>
                      <a:pt x="3725" y="2368"/>
                    </a:lnTo>
                    <a:lnTo>
                      <a:pt x="3769" y="2230"/>
                    </a:lnTo>
                    <a:lnTo>
                      <a:pt x="3814" y="2368"/>
                    </a:lnTo>
                    <a:lnTo>
                      <a:pt x="3958" y="2368"/>
                    </a:lnTo>
                    <a:lnTo>
                      <a:pt x="3841" y="2452"/>
                    </a:lnTo>
                    <a:lnTo>
                      <a:pt x="3885" y="2589"/>
                    </a:lnTo>
                    <a:close/>
                    <a:moveTo>
                      <a:pt x="3725" y="1171"/>
                    </a:moveTo>
                    <a:lnTo>
                      <a:pt x="3769" y="1033"/>
                    </a:lnTo>
                    <a:lnTo>
                      <a:pt x="3814" y="1171"/>
                    </a:lnTo>
                    <a:lnTo>
                      <a:pt x="3958" y="1171"/>
                    </a:lnTo>
                    <a:lnTo>
                      <a:pt x="3841" y="1255"/>
                    </a:lnTo>
                    <a:lnTo>
                      <a:pt x="3885" y="1392"/>
                    </a:lnTo>
                    <a:lnTo>
                      <a:pt x="3769" y="1307"/>
                    </a:lnTo>
                    <a:lnTo>
                      <a:pt x="3654" y="1392"/>
                    </a:lnTo>
                    <a:lnTo>
                      <a:pt x="3698" y="1255"/>
                    </a:lnTo>
                    <a:lnTo>
                      <a:pt x="3581" y="1171"/>
                    </a:lnTo>
                    <a:lnTo>
                      <a:pt x="3725" y="1171"/>
                    </a:lnTo>
                    <a:close/>
                    <a:moveTo>
                      <a:pt x="3404" y="819"/>
                    </a:moveTo>
                    <a:lnTo>
                      <a:pt x="3448" y="955"/>
                    </a:lnTo>
                    <a:lnTo>
                      <a:pt x="3333" y="871"/>
                    </a:lnTo>
                    <a:lnTo>
                      <a:pt x="3217" y="955"/>
                    </a:lnTo>
                    <a:lnTo>
                      <a:pt x="3261" y="819"/>
                    </a:lnTo>
                    <a:lnTo>
                      <a:pt x="3144" y="735"/>
                    </a:lnTo>
                    <a:lnTo>
                      <a:pt x="3289" y="735"/>
                    </a:lnTo>
                    <a:lnTo>
                      <a:pt x="3333" y="597"/>
                    </a:lnTo>
                    <a:lnTo>
                      <a:pt x="3377" y="735"/>
                    </a:lnTo>
                    <a:lnTo>
                      <a:pt x="3522" y="735"/>
                    </a:lnTo>
                    <a:lnTo>
                      <a:pt x="3404" y="819"/>
                    </a:lnTo>
                    <a:close/>
                    <a:moveTo>
                      <a:pt x="3447" y="3027"/>
                    </a:moveTo>
                    <a:lnTo>
                      <a:pt x="3331" y="2942"/>
                    </a:lnTo>
                    <a:lnTo>
                      <a:pt x="3216" y="3027"/>
                    </a:lnTo>
                    <a:lnTo>
                      <a:pt x="3260" y="2890"/>
                    </a:lnTo>
                    <a:lnTo>
                      <a:pt x="3143" y="2806"/>
                    </a:lnTo>
                    <a:lnTo>
                      <a:pt x="3287" y="2806"/>
                    </a:lnTo>
                    <a:lnTo>
                      <a:pt x="3331" y="2668"/>
                    </a:lnTo>
                    <a:lnTo>
                      <a:pt x="3375" y="2806"/>
                    </a:lnTo>
                    <a:lnTo>
                      <a:pt x="3520" y="2806"/>
                    </a:lnTo>
                    <a:lnTo>
                      <a:pt x="3403" y="2890"/>
                    </a:lnTo>
                    <a:lnTo>
                      <a:pt x="3447" y="3027"/>
                    </a:lnTo>
                    <a:close/>
                    <a:moveTo>
                      <a:pt x="2850" y="3185"/>
                    </a:moveTo>
                    <a:lnTo>
                      <a:pt x="2735" y="3101"/>
                    </a:lnTo>
                    <a:lnTo>
                      <a:pt x="2619" y="3185"/>
                    </a:lnTo>
                    <a:lnTo>
                      <a:pt x="2663" y="3049"/>
                    </a:lnTo>
                    <a:lnTo>
                      <a:pt x="2546" y="2965"/>
                    </a:lnTo>
                    <a:lnTo>
                      <a:pt x="2690" y="2965"/>
                    </a:lnTo>
                    <a:lnTo>
                      <a:pt x="2734" y="2827"/>
                    </a:lnTo>
                    <a:lnTo>
                      <a:pt x="2779" y="2965"/>
                    </a:lnTo>
                    <a:lnTo>
                      <a:pt x="2923" y="2965"/>
                    </a:lnTo>
                    <a:lnTo>
                      <a:pt x="2806" y="3049"/>
                    </a:lnTo>
                    <a:lnTo>
                      <a:pt x="2850" y="3185"/>
                    </a:lnTo>
                    <a:close/>
                    <a:moveTo>
                      <a:pt x="2690" y="574"/>
                    </a:moveTo>
                    <a:lnTo>
                      <a:pt x="2734" y="436"/>
                    </a:lnTo>
                    <a:lnTo>
                      <a:pt x="2779" y="574"/>
                    </a:lnTo>
                    <a:lnTo>
                      <a:pt x="2923" y="574"/>
                    </a:lnTo>
                    <a:lnTo>
                      <a:pt x="2806" y="659"/>
                    </a:lnTo>
                    <a:lnTo>
                      <a:pt x="2850" y="795"/>
                    </a:lnTo>
                    <a:lnTo>
                      <a:pt x="2734" y="711"/>
                    </a:lnTo>
                    <a:lnTo>
                      <a:pt x="2619" y="795"/>
                    </a:lnTo>
                    <a:lnTo>
                      <a:pt x="2663" y="659"/>
                    </a:lnTo>
                    <a:lnTo>
                      <a:pt x="2546" y="574"/>
                    </a:lnTo>
                    <a:lnTo>
                      <a:pt x="2690" y="574"/>
                    </a:lnTo>
                    <a:close/>
                    <a:moveTo>
                      <a:pt x="2253" y="3027"/>
                    </a:moveTo>
                    <a:lnTo>
                      <a:pt x="2138" y="2942"/>
                    </a:lnTo>
                    <a:lnTo>
                      <a:pt x="2022" y="3027"/>
                    </a:lnTo>
                    <a:lnTo>
                      <a:pt x="2066" y="2890"/>
                    </a:lnTo>
                    <a:lnTo>
                      <a:pt x="1949" y="2806"/>
                    </a:lnTo>
                    <a:lnTo>
                      <a:pt x="2094" y="2806"/>
                    </a:lnTo>
                    <a:lnTo>
                      <a:pt x="2138" y="2668"/>
                    </a:lnTo>
                    <a:lnTo>
                      <a:pt x="2182" y="2806"/>
                    </a:lnTo>
                    <a:lnTo>
                      <a:pt x="2327" y="2806"/>
                    </a:lnTo>
                    <a:lnTo>
                      <a:pt x="2209" y="2890"/>
                    </a:lnTo>
                    <a:lnTo>
                      <a:pt x="2253" y="3027"/>
                    </a:lnTo>
                    <a:close/>
                    <a:moveTo>
                      <a:pt x="2093" y="735"/>
                    </a:moveTo>
                    <a:lnTo>
                      <a:pt x="2137" y="597"/>
                    </a:lnTo>
                    <a:lnTo>
                      <a:pt x="2181" y="735"/>
                    </a:lnTo>
                    <a:lnTo>
                      <a:pt x="2326" y="735"/>
                    </a:lnTo>
                    <a:lnTo>
                      <a:pt x="2208" y="819"/>
                    </a:lnTo>
                    <a:lnTo>
                      <a:pt x="2252" y="955"/>
                    </a:lnTo>
                    <a:lnTo>
                      <a:pt x="2137" y="871"/>
                    </a:lnTo>
                    <a:lnTo>
                      <a:pt x="2022" y="955"/>
                    </a:lnTo>
                    <a:lnTo>
                      <a:pt x="2065" y="819"/>
                    </a:lnTo>
                    <a:lnTo>
                      <a:pt x="1948" y="735"/>
                    </a:lnTo>
                    <a:lnTo>
                      <a:pt x="2093" y="735"/>
                    </a:lnTo>
                    <a:close/>
                    <a:moveTo>
                      <a:pt x="1771" y="1257"/>
                    </a:moveTo>
                    <a:lnTo>
                      <a:pt x="1815" y="1393"/>
                    </a:lnTo>
                    <a:lnTo>
                      <a:pt x="1700" y="1309"/>
                    </a:lnTo>
                    <a:lnTo>
                      <a:pt x="1584" y="1393"/>
                    </a:lnTo>
                    <a:lnTo>
                      <a:pt x="1628" y="1257"/>
                    </a:lnTo>
                    <a:lnTo>
                      <a:pt x="1511" y="1173"/>
                    </a:lnTo>
                    <a:lnTo>
                      <a:pt x="1656" y="1173"/>
                    </a:lnTo>
                    <a:lnTo>
                      <a:pt x="1700" y="1035"/>
                    </a:lnTo>
                    <a:lnTo>
                      <a:pt x="1744" y="1173"/>
                    </a:lnTo>
                    <a:lnTo>
                      <a:pt x="1889" y="1173"/>
                    </a:lnTo>
                    <a:lnTo>
                      <a:pt x="1771" y="1257"/>
                    </a:lnTo>
                    <a:close/>
                    <a:moveTo>
                      <a:pt x="1815" y="2589"/>
                    </a:moveTo>
                    <a:lnTo>
                      <a:pt x="1700" y="2504"/>
                    </a:lnTo>
                    <a:lnTo>
                      <a:pt x="1584" y="2589"/>
                    </a:lnTo>
                    <a:lnTo>
                      <a:pt x="1628" y="2452"/>
                    </a:lnTo>
                    <a:lnTo>
                      <a:pt x="1511" y="2368"/>
                    </a:lnTo>
                    <a:lnTo>
                      <a:pt x="1656" y="2368"/>
                    </a:lnTo>
                    <a:lnTo>
                      <a:pt x="1700" y="2230"/>
                    </a:lnTo>
                    <a:lnTo>
                      <a:pt x="1744" y="2368"/>
                    </a:lnTo>
                    <a:lnTo>
                      <a:pt x="1889" y="2368"/>
                    </a:lnTo>
                    <a:lnTo>
                      <a:pt x="1771" y="2452"/>
                    </a:lnTo>
                    <a:lnTo>
                      <a:pt x="1815" y="2589"/>
                    </a:lnTo>
                    <a:close/>
                    <a:moveTo>
                      <a:pt x="1351" y="1770"/>
                    </a:moveTo>
                    <a:lnTo>
                      <a:pt x="1495" y="1770"/>
                    </a:lnTo>
                    <a:lnTo>
                      <a:pt x="1539" y="1632"/>
                    </a:lnTo>
                    <a:lnTo>
                      <a:pt x="1584" y="1770"/>
                    </a:lnTo>
                    <a:lnTo>
                      <a:pt x="1728" y="1770"/>
                    </a:lnTo>
                    <a:lnTo>
                      <a:pt x="1611" y="1854"/>
                    </a:lnTo>
                    <a:lnTo>
                      <a:pt x="1655" y="1990"/>
                    </a:lnTo>
                    <a:lnTo>
                      <a:pt x="1539" y="1906"/>
                    </a:lnTo>
                    <a:lnTo>
                      <a:pt x="1424" y="1990"/>
                    </a:lnTo>
                    <a:lnTo>
                      <a:pt x="1468" y="1854"/>
                    </a:lnTo>
                    <a:lnTo>
                      <a:pt x="1351" y="1770"/>
                    </a:lnTo>
                    <a:close/>
                    <a:moveTo>
                      <a:pt x="0" y="0"/>
                    </a:moveTo>
                    <a:lnTo>
                      <a:pt x="0" y="3647"/>
                    </a:lnTo>
                    <a:lnTo>
                      <a:pt x="5471" y="3647"/>
                    </a:lnTo>
                    <a:lnTo>
                      <a:pt x="5471" y="0"/>
                    </a:lnTo>
                    <a:lnTo>
                      <a:pt x="0" y="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26" name="Freeform 61">
                <a:extLst>
                  <a:ext uri="{FF2B5EF4-FFF2-40B4-BE49-F238E27FC236}">
                    <a16:creationId xmlns:a16="http://schemas.microsoft.com/office/drawing/2014/main" id="{B07E745C-013C-9998-D8EA-FDE1CBB1166B}"/>
                  </a:ext>
                </a:extLst>
              </p:cNvPr>
              <p:cNvSpPr>
                <a:spLocks/>
              </p:cNvSpPr>
              <p:nvPr userDrawn="1"/>
            </p:nvSpPr>
            <p:spPr bwMode="auto">
              <a:xfrm>
                <a:off x="2124" y="2276"/>
                <a:ext cx="127" cy="186"/>
              </a:xfrm>
              <a:custGeom>
                <a:avLst/>
                <a:gdLst>
                  <a:gd name="T0" fmla="*/ 0 w 559"/>
                  <a:gd name="T1" fmla="*/ 815 h 815"/>
                  <a:gd name="T2" fmla="*/ 0 w 559"/>
                  <a:gd name="T3" fmla="*/ 0 h 815"/>
                  <a:gd name="T4" fmla="*/ 559 w 559"/>
                  <a:gd name="T5" fmla="*/ 0 h 815"/>
                  <a:gd name="T6" fmla="*/ 559 w 559"/>
                  <a:gd name="T7" fmla="*/ 138 h 815"/>
                  <a:gd name="T8" fmla="*/ 165 w 559"/>
                  <a:gd name="T9" fmla="*/ 138 h 815"/>
                  <a:gd name="T10" fmla="*/ 165 w 559"/>
                  <a:gd name="T11" fmla="*/ 331 h 815"/>
                  <a:gd name="T12" fmla="*/ 505 w 559"/>
                  <a:gd name="T13" fmla="*/ 331 h 815"/>
                  <a:gd name="T14" fmla="*/ 505 w 559"/>
                  <a:gd name="T15" fmla="*/ 468 h 815"/>
                  <a:gd name="T16" fmla="*/ 165 w 559"/>
                  <a:gd name="T17" fmla="*/ 468 h 815"/>
                  <a:gd name="T18" fmla="*/ 165 w 559"/>
                  <a:gd name="T19" fmla="*/ 815 h 815"/>
                  <a:gd name="T20" fmla="*/ 0 w 559"/>
                  <a:gd name="T21" fmla="*/ 815 h 8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59" h="815">
                    <a:moveTo>
                      <a:pt x="0" y="815"/>
                    </a:moveTo>
                    <a:lnTo>
                      <a:pt x="0" y="0"/>
                    </a:lnTo>
                    <a:lnTo>
                      <a:pt x="559" y="0"/>
                    </a:lnTo>
                    <a:lnTo>
                      <a:pt x="559" y="138"/>
                    </a:lnTo>
                    <a:lnTo>
                      <a:pt x="165" y="138"/>
                    </a:lnTo>
                    <a:lnTo>
                      <a:pt x="165" y="331"/>
                    </a:lnTo>
                    <a:lnTo>
                      <a:pt x="505" y="331"/>
                    </a:lnTo>
                    <a:lnTo>
                      <a:pt x="505" y="468"/>
                    </a:lnTo>
                    <a:lnTo>
                      <a:pt x="165" y="468"/>
                    </a:lnTo>
                    <a:lnTo>
                      <a:pt x="165" y="815"/>
                    </a:lnTo>
                    <a:lnTo>
                      <a:pt x="0" y="815"/>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27" name="Freeform 62">
                <a:extLst>
                  <a:ext uri="{FF2B5EF4-FFF2-40B4-BE49-F238E27FC236}">
                    <a16:creationId xmlns:a16="http://schemas.microsoft.com/office/drawing/2014/main" id="{BC8D6F95-B541-5C28-C57F-7ECE9E79C569}"/>
                  </a:ext>
                </a:extLst>
              </p:cNvPr>
              <p:cNvSpPr>
                <a:spLocks noEditPoints="1"/>
              </p:cNvSpPr>
              <p:nvPr userDrawn="1"/>
            </p:nvSpPr>
            <p:spPr bwMode="auto">
              <a:xfrm>
                <a:off x="2281" y="2276"/>
                <a:ext cx="36" cy="186"/>
              </a:xfrm>
              <a:custGeom>
                <a:avLst/>
                <a:gdLst>
                  <a:gd name="T0" fmla="*/ 0 w 157"/>
                  <a:gd name="T1" fmla="*/ 815 h 815"/>
                  <a:gd name="T2" fmla="*/ 0 w 157"/>
                  <a:gd name="T3" fmla="*/ 224 h 815"/>
                  <a:gd name="T4" fmla="*/ 157 w 157"/>
                  <a:gd name="T5" fmla="*/ 224 h 815"/>
                  <a:gd name="T6" fmla="*/ 157 w 157"/>
                  <a:gd name="T7" fmla="*/ 815 h 815"/>
                  <a:gd name="T8" fmla="*/ 0 w 157"/>
                  <a:gd name="T9" fmla="*/ 815 h 815"/>
                  <a:gd name="T10" fmla="*/ 0 w 157"/>
                  <a:gd name="T11" fmla="*/ 144 h 815"/>
                  <a:gd name="T12" fmla="*/ 0 w 157"/>
                  <a:gd name="T13" fmla="*/ 0 h 815"/>
                  <a:gd name="T14" fmla="*/ 157 w 157"/>
                  <a:gd name="T15" fmla="*/ 0 h 815"/>
                  <a:gd name="T16" fmla="*/ 157 w 157"/>
                  <a:gd name="T17" fmla="*/ 144 h 815"/>
                  <a:gd name="T18" fmla="*/ 0 w 157"/>
                  <a:gd name="T19" fmla="*/ 144 h 8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7" h="815">
                    <a:moveTo>
                      <a:pt x="0" y="815"/>
                    </a:moveTo>
                    <a:lnTo>
                      <a:pt x="0" y="224"/>
                    </a:lnTo>
                    <a:lnTo>
                      <a:pt x="157" y="224"/>
                    </a:lnTo>
                    <a:lnTo>
                      <a:pt x="157" y="815"/>
                    </a:lnTo>
                    <a:lnTo>
                      <a:pt x="0" y="815"/>
                    </a:lnTo>
                    <a:close/>
                    <a:moveTo>
                      <a:pt x="0" y="144"/>
                    </a:moveTo>
                    <a:lnTo>
                      <a:pt x="0" y="0"/>
                    </a:lnTo>
                    <a:lnTo>
                      <a:pt x="157" y="0"/>
                    </a:lnTo>
                    <a:lnTo>
                      <a:pt x="157" y="144"/>
                    </a:lnTo>
                    <a:lnTo>
                      <a:pt x="0" y="144"/>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28" name="Freeform 63">
                <a:extLst>
                  <a:ext uri="{FF2B5EF4-FFF2-40B4-BE49-F238E27FC236}">
                    <a16:creationId xmlns:a16="http://schemas.microsoft.com/office/drawing/2014/main" id="{91FC845E-30E2-AA05-FC0D-CEB41DDAE2F2}"/>
                  </a:ext>
                </a:extLst>
              </p:cNvPr>
              <p:cNvSpPr>
                <a:spLocks/>
              </p:cNvSpPr>
              <p:nvPr userDrawn="1"/>
            </p:nvSpPr>
            <p:spPr bwMode="auto">
              <a:xfrm>
                <a:off x="2353" y="2324"/>
                <a:ext cx="122" cy="138"/>
              </a:xfrm>
              <a:custGeom>
                <a:avLst/>
                <a:gdLst>
                  <a:gd name="T0" fmla="*/ 538 w 538"/>
                  <a:gd name="T1" fmla="*/ 604 h 604"/>
                  <a:gd name="T2" fmla="*/ 381 w 538"/>
                  <a:gd name="T3" fmla="*/ 604 h 604"/>
                  <a:gd name="T4" fmla="*/ 381 w 538"/>
                  <a:gd name="T5" fmla="*/ 302 h 604"/>
                  <a:gd name="T6" fmla="*/ 371 w 538"/>
                  <a:gd name="T7" fmla="*/ 179 h 604"/>
                  <a:gd name="T8" fmla="*/ 339 w 538"/>
                  <a:gd name="T9" fmla="*/ 135 h 604"/>
                  <a:gd name="T10" fmla="*/ 285 w 538"/>
                  <a:gd name="T11" fmla="*/ 120 h 604"/>
                  <a:gd name="T12" fmla="*/ 212 w 538"/>
                  <a:gd name="T13" fmla="*/ 142 h 604"/>
                  <a:gd name="T14" fmla="*/ 168 w 538"/>
                  <a:gd name="T15" fmla="*/ 201 h 604"/>
                  <a:gd name="T16" fmla="*/ 156 w 538"/>
                  <a:gd name="T17" fmla="*/ 336 h 604"/>
                  <a:gd name="T18" fmla="*/ 156 w 538"/>
                  <a:gd name="T19" fmla="*/ 604 h 604"/>
                  <a:gd name="T20" fmla="*/ 0 w 538"/>
                  <a:gd name="T21" fmla="*/ 604 h 604"/>
                  <a:gd name="T22" fmla="*/ 0 w 538"/>
                  <a:gd name="T23" fmla="*/ 13 h 604"/>
                  <a:gd name="T24" fmla="*/ 145 w 538"/>
                  <a:gd name="T25" fmla="*/ 13 h 604"/>
                  <a:gd name="T26" fmla="*/ 145 w 538"/>
                  <a:gd name="T27" fmla="*/ 100 h 604"/>
                  <a:gd name="T28" fmla="*/ 339 w 538"/>
                  <a:gd name="T29" fmla="*/ 0 h 604"/>
                  <a:gd name="T30" fmla="*/ 434 w 538"/>
                  <a:gd name="T31" fmla="*/ 19 h 604"/>
                  <a:gd name="T32" fmla="*/ 498 w 538"/>
                  <a:gd name="T33" fmla="*/ 66 h 604"/>
                  <a:gd name="T34" fmla="*/ 529 w 538"/>
                  <a:gd name="T35" fmla="*/ 132 h 604"/>
                  <a:gd name="T36" fmla="*/ 538 w 538"/>
                  <a:gd name="T37" fmla="*/ 237 h 604"/>
                  <a:gd name="T38" fmla="*/ 538 w 538"/>
                  <a:gd name="T39" fmla="*/ 604 h 6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38" h="604">
                    <a:moveTo>
                      <a:pt x="538" y="604"/>
                    </a:moveTo>
                    <a:lnTo>
                      <a:pt x="381" y="604"/>
                    </a:lnTo>
                    <a:lnTo>
                      <a:pt x="381" y="302"/>
                    </a:lnTo>
                    <a:cubicBezTo>
                      <a:pt x="381" y="239"/>
                      <a:pt x="378" y="197"/>
                      <a:pt x="371" y="179"/>
                    </a:cubicBezTo>
                    <a:cubicBezTo>
                      <a:pt x="365" y="160"/>
                      <a:pt x="354" y="146"/>
                      <a:pt x="339" y="135"/>
                    </a:cubicBezTo>
                    <a:cubicBezTo>
                      <a:pt x="324" y="125"/>
                      <a:pt x="306" y="120"/>
                      <a:pt x="285" y="120"/>
                    </a:cubicBezTo>
                    <a:cubicBezTo>
                      <a:pt x="258" y="120"/>
                      <a:pt x="233" y="127"/>
                      <a:pt x="212" y="142"/>
                    </a:cubicBezTo>
                    <a:cubicBezTo>
                      <a:pt x="190" y="157"/>
                      <a:pt x="176" y="176"/>
                      <a:pt x="168" y="201"/>
                    </a:cubicBezTo>
                    <a:cubicBezTo>
                      <a:pt x="160" y="225"/>
                      <a:pt x="156" y="270"/>
                      <a:pt x="156" y="336"/>
                    </a:cubicBezTo>
                    <a:lnTo>
                      <a:pt x="156" y="604"/>
                    </a:lnTo>
                    <a:lnTo>
                      <a:pt x="0" y="604"/>
                    </a:lnTo>
                    <a:lnTo>
                      <a:pt x="0" y="13"/>
                    </a:lnTo>
                    <a:lnTo>
                      <a:pt x="145" y="13"/>
                    </a:lnTo>
                    <a:lnTo>
                      <a:pt x="145" y="100"/>
                    </a:lnTo>
                    <a:cubicBezTo>
                      <a:pt x="196" y="33"/>
                      <a:pt x="261" y="0"/>
                      <a:pt x="339" y="0"/>
                    </a:cubicBezTo>
                    <a:cubicBezTo>
                      <a:pt x="374" y="0"/>
                      <a:pt x="405" y="6"/>
                      <a:pt x="434" y="19"/>
                    </a:cubicBezTo>
                    <a:cubicBezTo>
                      <a:pt x="462" y="31"/>
                      <a:pt x="484" y="47"/>
                      <a:pt x="498" y="66"/>
                    </a:cubicBezTo>
                    <a:cubicBezTo>
                      <a:pt x="513" y="85"/>
                      <a:pt x="523" y="107"/>
                      <a:pt x="529" y="132"/>
                    </a:cubicBezTo>
                    <a:cubicBezTo>
                      <a:pt x="535" y="156"/>
                      <a:pt x="538" y="191"/>
                      <a:pt x="538" y="237"/>
                    </a:cubicBezTo>
                    <a:lnTo>
                      <a:pt x="538" y="604"/>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29" name="Freeform 64">
                <a:extLst>
                  <a:ext uri="{FF2B5EF4-FFF2-40B4-BE49-F238E27FC236}">
                    <a16:creationId xmlns:a16="http://schemas.microsoft.com/office/drawing/2014/main" id="{DB7AAF0C-8065-0405-AC10-FB99F444BBAB}"/>
                  </a:ext>
                </a:extLst>
              </p:cNvPr>
              <p:cNvSpPr>
                <a:spLocks noEditPoints="1"/>
              </p:cNvSpPr>
              <p:nvPr userDrawn="1"/>
            </p:nvSpPr>
            <p:spPr bwMode="auto">
              <a:xfrm>
                <a:off x="2502" y="2324"/>
                <a:ext cx="126" cy="141"/>
              </a:xfrm>
              <a:custGeom>
                <a:avLst/>
                <a:gdLst>
                  <a:gd name="T0" fmla="*/ 367 w 554"/>
                  <a:gd name="T1" fmla="*/ 320 h 617"/>
                  <a:gd name="T2" fmla="*/ 272 w 554"/>
                  <a:gd name="T3" fmla="*/ 344 h 617"/>
                  <a:gd name="T4" fmla="*/ 187 w 554"/>
                  <a:gd name="T5" fmla="*/ 371 h 617"/>
                  <a:gd name="T6" fmla="*/ 156 w 554"/>
                  <a:gd name="T7" fmla="*/ 426 h 617"/>
                  <a:gd name="T8" fmla="*/ 180 w 554"/>
                  <a:gd name="T9" fmla="*/ 483 h 617"/>
                  <a:gd name="T10" fmla="*/ 243 w 554"/>
                  <a:gd name="T11" fmla="*/ 507 h 617"/>
                  <a:gd name="T12" fmla="*/ 323 w 554"/>
                  <a:gd name="T13" fmla="*/ 479 h 617"/>
                  <a:gd name="T14" fmla="*/ 360 w 554"/>
                  <a:gd name="T15" fmla="*/ 427 h 617"/>
                  <a:gd name="T16" fmla="*/ 367 w 554"/>
                  <a:gd name="T17" fmla="*/ 351 h 617"/>
                  <a:gd name="T18" fmla="*/ 367 w 554"/>
                  <a:gd name="T19" fmla="*/ 320 h 617"/>
                  <a:gd name="T20" fmla="*/ 158 w 554"/>
                  <a:gd name="T21" fmla="*/ 193 h 617"/>
                  <a:gd name="T22" fmla="*/ 16 w 554"/>
                  <a:gd name="T23" fmla="*/ 168 h 617"/>
                  <a:gd name="T24" fmla="*/ 98 w 554"/>
                  <a:gd name="T25" fmla="*/ 41 h 617"/>
                  <a:gd name="T26" fmla="*/ 272 w 554"/>
                  <a:gd name="T27" fmla="*/ 0 h 617"/>
                  <a:gd name="T28" fmla="*/ 427 w 554"/>
                  <a:gd name="T29" fmla="*/ 25 h 617"/>
                  <a:gd name="T30" fmla="*/ 499 w 554"/>
                  <a:gd name="T31" fmla="*/ 88 h 617"/>
                  <a:gd name="T32" fmla="*/ 520 w 554"/>
                  <a:gd name="T33" fmla="*/ 227 h 617"/>
                  <a:gd name="T34" fmla="*/ 518 w 554"/>
                  <a:gd name="T35" fmla="*/ 410 h 617"/>
                  <a:gd name="T36" fmla="*/ 526 w 554"/>
                  <a:gd name="T37" fmla="*/ 524 h 617"/>
                  <a:gd name="T38" fmla="*/ 554 w 554"/>
                  <a:gd name="T39" fmla="*/ 604 h 617"/>
                  <a:gd name="T40" fmla="*/ 399 w 554"/>
                  <a:gd name="T41" fmla="*/ 604 h 617"/>
                  <a:gd name="T42" fmla="*/ 384 w 554"/>
                  <a:gd name="T43" fmla="*/ 558 h 617"/>
                  <a:gd name="T44" fmla="*/ 379 w 554"/>
                  <a:gd name="T45" fmla="*/ 539 h 617"/>
                  <a:gd name="T46" fmla="*/ 293 w 554"/>
                  <a:gd name="T47" fmla="*/ 598 h 617"/>
                  <a:gd name="T48" fmla="*/ 196 w 554"/>
                  <a:gd name="T49" fmla="*/ 617 h 617"/>
                  <a:gd name="T50" fmla="*/ 52 w 554"/>
                  <a:gd name="T51" fmla="*/ 568 h 617"/>
                  <a:gd name="T52" fmla="*/ 0 w 554"/>
                  <a:gd name="T53" fmla="*/ 442 h 617"/>
                  <a:gd name="T54" fmla="*/ 24 w 554"/>
                  <a:gd name="T55" fmla="*/ 353 h 617"/>
                  <a:gd name="T56" fmla="*/ 91 w 554"/>
                  <a:gd name="T57" fmla="*/ 293 h 617"/>
                  <a:gd name="T58" fmla="*/ 215 w 554"/>
                  <a:gd name="T59" fmla="*/ 257 h 617"/>
                  <a:gd name="T60" fmla="*/ 367 w 554"/>
                  <a:gd name="T61" fmla="*/ 218 h 617"/>
                  <a:gd name="T62" fmla="*/ 367 w 554"/>
                  <a:gd name="T63" fmla="*/ 203 h 617"/>
                  <a:gd name="T64" fmla="*/ 344 w 554"/>
                  <a:gd name="T65" fmla="*/ 139 h 617"/>
                  <a:gd name="T66" fmla="*/ 260 w 554"/>
                  <a:gd name="T67" fmla="*/ 120 h 617"/>
                  <a:gd name="T68" fmla="*/ 195 w 554"/>
                  <a:gd name="T69" fmla="*/ 136 h 617"/>
                  <a:gd name="T70" fmla="*/ 158 w 554"/>
                  <a:gd name="T71" fmla="*/ 193 h 6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54" h="617">
                    <a:moveTo>
                      <a:pt x="367" y="320"/>
                    </a:moveTo>
                    <a:cubicBezTo>
                      <a:pt x="347" y="327"/>
                      <a:pt x="315" y="335"/>
                      <a:pt x="272" y="344"/>
                    </a:cubicBezTo>
                    <a:cubicBezTo>
                      <a:pt x="228" y="353"/>
                      <a:pt x="200" y="362"/>
                      <a:pt x="187" y="371"/>
                    </a:cubicBezTo>
                    <a:cubicBezTo>
                      <a:pt x="166" y="386"/>
                      <a:pt x="156" y="404"/>
                      <a:pt x="156" y="426"/>
                    </a:cubicBezTo>
                    <a:cubicBezTo>
                      <a:pt x="156" y="448"/>
                      <a:pt x="164" y="467"/>
                      <a:pt x="180" y="483"/>
                    </a:cubicBezTo>
                    <a:cubicBezTo>
                      <a:pt x="197" y="499"/>
                      <a:pt x="217" y="507"/>
                      <a:pt x="243" y="507"/>
                    </a:cubicBezTo>
                    <a:cubicBezTo>
                      <a:pt x="271" y="507"/>
                      <a:pt x="298" y="498"/>
                      <a:pt x="323" y="479"/>
                    </a:cubicBezTo>
                    <a:cubicBezTo>
                      <a:pt x="342" y="465"/>
                      <a:pt x="355" y="448"/>
                      <a:pt x="360" y="427"/>
                    </a:cubicBezTo>
                    <a:cubicBezTo>
                      <a:pt x="365" y="414"/>
                      <a:pt x="367" y="389"/>
                      <a:pt x="367" y="351"/>
                    </a:cubicBezTo>
                    <a:lnTo>
                      <a:pt x="367" y="320"/>
                    </a:lnTo>
                    <a:close/>
                    <a:moveTo>
                      <a:pt x="158" y="193"/>
                    </a:moveTo>
                    <a:lnTo>
                      <a:pt x="16" y="168"/>
                    </a:lnTo>
                    <a:cubicBezTo>
                      <a:pt x="32" y="111"/>
                      <a:pt x="59" y="69"/>
                      <a:pt x="98" y="41"/>
                    </a:cubicBezTo>
                    <a:cubicBezTo>
                      <a:pt x="137" y="14"/>
                      <a:pt x="195" y="0"/>
                      <a:pt x="272" y="0"/>
                    </a:cubicBezTo>
                    <a:cubicBezTo>
                      <a:pt x="341" y="0"/>
                      <a:pt x="393" y="8"/>
                      <a:pt x="427" y="25"/>
                    </a:cubicBezTo>
                    <a:cubicBezTo>
                      <a:pt x="461" y="41"/>
                      <a:pt x="485" y="62"/>
                      <a:pt x="499" y="88"/>
                    </a:cubicBezTo>
                    <a:cubicBezTo>
                      <a:pt x="513" y="113"/>
                      <a:pt x="520" y="160"/>
                      <a:pt x="520" y="227"/>
                    </a:cubicBezTo>
                    <a:lnTo>
                      <a:pt x="518" y="410"/>
                    </a:lnTo>
                    <a:cubicBezTo>
                      <a:pt x="518" y="462"/>
                      <a:pt x="521" y="500"/>
                      <a:pt x="526" y="524"/>
                    </a:cubicBezTo>
                    <a:cubicBezTo>
                      <a:pt x="531" y="549"/>
                      <a:pt x="540" y="575"/>
                      <a:pt x="554" y="604"/>
                    </a:cubicBezTo>
                    <a:lnTo>
                      <a:pt x="399" y="604"/>
                    </a:lnTo>
                    <a:cubicBezTo>
                      <a:pt x="395" y="593"/>
                      <a:pt x="390" y="578"/>
                      <a:pt x="384" y="558"/>
                    </a:cubicBezTo>
                    <a:cubicBezTo>
                      <a:pt x="382" y="548"/>
                      <a:pt x="380" y="542"/>
                      <a:pt x="379" y="539"/>
                    </a:cubicBezTo>
                    <a:cubicBezTo>
                      <a:pt x="352" y="565"/>
                      <a:pt x="324" y="585"/>
                      <a:pt x="293" y="598"/>
                    </a:cubicBezTo>
                    <a:cubicBezTo>
                      <a:pt x="263" y="610"/>
                      <a:pt x="230" y="617"/>
                      <a:pt x="196" y="617"/>
                    </a:cubicBezTo>
                    <a:cubicBezTo>
                      <a:pt x="135" y="617"/>
                      <a:pt x="87" y="600"/>
                      <a:pt x="52" y="568"/>
                    </a:cubicBezTo>
                    <a:cubicBezTo>
                      <a:pt x="17" y="535"/>
                      <a:pt x="0" y="493"/>
                      <a:pt x="0" y="442"/>
                    </a:cubicBezTo>
                    <a:cubicBezTo>
                      <a:pt x="0" y="409"/>
                      <a:pt x="8" y="379"/>
                      <a:pt x="24" y="353"/>
                    </a:cubicBezTo>
                    <a:cubicBezTo>
                      <a:pt x="40" y="327"/>
                      <a:pt x="62" y="307"/>
                      <a:pt x="91" y="293"/>
                    </a:cubicBezTo>
                    <a:cubicBezTo>
                      <a:pt x="119" y="279"/>
                      <a:pt x="161" y="267"/>
                      <a:pt x="215" y="257"/>
                    </a:cubicBezTo>
                    <a:cubicBezTo>
                      <a:pt x="288" y="243"/>
                      <a:pt x="338" y="230"/>
                      <a:pt x="367" y="218"/>
                    </a:cubicBezTo>
                    <a:lnTo>
                      <a:pt x="367" y="203"/>
                    </a:lnTo>
                    <a:cubicBezTo>
                      <a:pt x="367" y="173"/>
                      <a:pt x="359" y="152"/>
                      <a:pt x="344" y="139"/>
                    </a:cubicBezTo>
                    <a:cubicBezTo>
                      <a:pt x="330" y="126"/>
                      <a:pt x="302" y="120"/>
                      <a:pt x="260" y="120"/>
                    </a:cubicBezTo>
                    <a:cubicBezTo>
                      <a:pt x="233" y="120"/>
                      <a:pt x="211" y="125"/>
                      <a:pt x="195" y="136"/>
                    </a:cubicBezTo>
                    <a:cubicBezTo>
                      <a:pt x="180" y="147"/>
                      <a:pt x="167" y="166"/>
                      <a:pt x="158" y="193"/>
                    </a:cubicBez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30" name="Freeform 65">
                <a:extLst>
                  <a:ext uri="{FF2B5EF4-FFF2-40B4-BE49-F238E27FC236}">
                    <a16:creationId xmlns:a16="http://schemas.microsoft.com/office/drawing/2014/main" id="{E3600F57-0530-7EE4-491B-53A88DE80F79}"/>
                  </a:ext>
                </a:extLst>
              </p:cNvPr>
              <p:cNvSpPr>
                <a:spLocks/>
              </p:cNvSpPr>
              <p:nvPr userDrawn="1"/>
            </p:nvSpPr>
            <p:spPr bwMode="auto">
              <a:xfrm>
                <a:off x="2655" y="2324"/>
                <a:ext cx="122" cy="138"/>
              </a:xfrm>
              <a:custGeom>
                <a:avLst/>
                <a:gdLst>
                  <a:gd name="T0" fmla="*/ 538 w 538"/>
                  <a:gd name="T1" fmla="*/ 604 h 604"/>
                  <a:gd name="T2" fmla="*/ 382 w 538"/>
                  <a:gd name="T3" fmla="*/ 604 h 604"/>
                  <a:gd name="T4" fmla="*/ 382 w 538"/>
                  <a:gd name="T5" fmla="*/ 302 h 604"/>
                  <a:gd name="T6" fmla="*/ 372 w 538"/>
                  <a:gd name="T7" fmla="*/ 179 h 604"/>
                  <a:gd name="T8" fmla="*/ 339 w 538"/>
                  <a:gd name="T9" fmla="*/ 135 h 604"/>
                  <a:gd name="T10" fmla="*/ 285 w 538"/>
                  <a:gd name="T11" fmla="*/ 120 h 604"/>
                  <a:gd name="T12" fmla="*/ 212 w 538"/>
                  <a:gd name="T13" fmla="*/ 142 h 604"/>
                  <a:gd name="T14" fmla="*/ 168 w 538"/>
                  <a:gd name="T15" fmla="*/ 201 h 604"/>
                  <a:gd name="T16" fmla="*/ 156 w 538"/>
                  <a:gd name="T17" fmla="*/ 336 h 604"/>
                  <a:gd name="T18" fmla="*/ 156 w 538"/>
                  <a:gd name="T19" fmla="*/ 604 h 604"/>
                  <a:gd name="T20" fmla="*/ 0 w 538"/>
                  <a:gd name="T21" fmla="*/ 604 h 604"/>
                  <a:gd name="T22" fmla="*/ 0 w 538"/>
                  <a:gd name="T23" fmla="*/ 13 h 604"/>
                  <a:gd name="T24" fmla="*/ 145 w 538"/>
                  <a:gd name="T25" fmla="*/ 13 h 604"/>
                  <a:gd name="T26" fmla="*/ 145 w 538"/>
                  <a:gd name="T27" fmla="*/ 100 h 604"/>
                  <a:gd name="T28" fmla="*/ 339 w 538"/>
                  <a:gd name="T29" fmla="*/ 0 h 604"/>
                  <a:gd name="T30" fmla="*/ 434 w 538"/>
                  <a:gd name="T31" fmla="*/ 19 h 604"/>
                  <a:gd name="T32" fmla="*/ 499 w 538"/>
                  <a:gd name="T33" fmla="*/ 66 h 604"/>
                  <a:gd name="T34" fmla="*/ 529 w 538"/>
                  <a:gd name="T35" fmla="*/ 132 h 604"/>
                  <a:gd name="T36" fmla="*/ 538 w 538"/>
                  <a:gd name="T37" fmla="*/ 237 h 604"/>
                  <a:gd name="T38" fmla="*/ 538 w 538"/>
                  <a:gd name="T39" fmla="*/ 604 h 6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38" h="604">
                    <a:moveTo>
                      <a:pt x="538" y="604"/>
                    </a:moveTo>
                    <a:lnTo>
                      <a:pt x="382" y="604"/>
                    </a:lnTo>
                    <a:lnTo>
                      <a:pt x="382" y="302"/>
                    </a:lnTo>
                    <a:cubicBezTo>
                      <a:pt x="382" y="239"/>
                      <a:pt x="378" y="197"/>
                      <a:pt x="372" y="179"/>
                    </a:cubicBezTo>
                    <a:cubicBezTo>
                      <a:pt x="365" y="160"/>
                      <a:pt x="354" y="146"/>
                      <a:pt x="339" y="135"/>
                    </a:cubicBezTo>
                    <a:cubicBezTo>
                      <a:pt x="324" y="125"/>
                      <a:pt x="306" y="120"/>
                      <a:pt x="285" y="120"/>
                    </a:cubicBezTo>
                    <a:cubicBezTo>
                      <a:pt x="258" y="120"/>
                      <a:pt x="234" y="127"/>
                      <a:pt x="212" y="142"/>
                    </a:cubicBezTo>
                    <a:cubicBezTo>
                      <a:pt x="191" y="157"/>
                      <a:pt x="176" y="176"/>
                      <a:pt x="168" y="201"/>
                    </a:cubicBezTo>
                    <a:cubicBezTo>
                      <a:pt x="160" y="225"/>
                      <a:pt x="156" y="270"/>
                      <a:pt x="156" y="336"/>
                    </a:cubicBezTo>
                    <a:lnTo>
                      <a:pt x="156" y="604"/>
                    </a:lnTo>
                    <a:lnTo>
                      <a:pt x="0" y="604"/>
                    </a:lnTo>
                    <a:lnTo>
                      <a:pt x="0" y="13"/>
                    </a:lnTo>
                    <a:lnTo>
                      <a:pt x="145" y="13"/>
                    </a:lnTo>
                    <a:lnTo>
                      <a:pt x="145" y="100"/>
                    </a:lnTo>
                    <a:cubicBezTo>
                      <a:pt x="196" y="33"/>
                      <a:pt x="261" y="0"/>
                      <a:pt x="339" y="0"/>
                    </a:cubicBezTo>
                    <a:cubicBezTo>
                      <a:pt x="374" y="0"/>
                      <a:pt x="405" y="6"/>
                      <a:pt x="434" y="19"/>
                    </a:cubicBezTo>
                    <a:cubicBezTo>
                      <a:pt x="462" y="31"/>
                      <a:pt x="484" y="47"/>
                      <a:pt x="499" y="66"/>
                    </a:cubicBezTo>
                    <a:cubicBezTo>
                      <a:pt x="513" y="85"/>
                      <a:pt x="523" y="107"/>
                      <a:pt x="529" y="132"/>
                    </a:cubicBezTo>
                    <a:cubicBezTo>
                      <a:pt x="535" y="156"/>
                      <a:pt x="538" y="191"/>
                      <a:pt x="538" y="237"/>
                    </a:cubicBezTo>
                    <a:lnTo>
                      <a:pt x="538" y="604"/>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31" name="Freeform 66">
                <a:extLst>
                  <a:ext uri="{FF2B5EF4-FFF2-40B4-BE49-F238E27FC236}">
                    <a16:creationId xmlns:a16="http://schemas.microsoft.com/office/drawing/2014/main" id="{C2F5BA2B-B5CC-F506-05B1-F8CAB1A46B4E}"/>
                  </a:ext>
                </a:extLst>
              </p:cNvPr>
              <p:cNvSpPr>
                <a:spLocks/>
              </p:cNvSpPr>
              <p:nvPr userDrawn="1"/>
            </p:nvSpPr>
            <p:spPr bwMode="auto">
              <a:xfrm>
                <a:off x="2805" y="2324"/>
                <a:ext cx="127" cy="141"/>
              </a:xfrm>
              <a:custGeom>
                <a:avLst/>
                <a:gdLst>
                  <a:gd name="T0" fmla="*/ 549 w 557"/>
                  <a:gd name="T1" fmla="*/ 188 h 617"/>
                  <a:gd name="T2" fmla="*/ 395 w 557"/>
                  <a:gd name="T3" fmla="*/ 216 h 617"/>
                  <a:gd name="T4" fmla="*/ 360 w 557"/>
                  <a:gd name="T5" fmla="*/ 146 h 617"/>
                  <a:gd name="T6" fmla="*/ 288 w 557"/>
                  <a:gd name="T7" fmla="*/ 123 h 617"/>
                  <a:gd name="T8" fmla="*/ 195 w 557"/>
                  <a:gd name="T9" fmla="*/ 163 h 617"/>
                  <a:gd name="T10" fmla="*/ 160 w 557"/>
                  <a:gd name="T11" fmla="*/ 298 h 617"/>
                  <a:gd name="T12" fmla="*/ 196 w 557"/>
                  <a:gd name="T13" fmla="*/ 446 h 617"/>
                  <a:gd name="T14" fmla="*/ 290 w 557"/>
                  <a:gd name="T15" fmla="*/ 490 h 617"/>
                  <a:gd name="T16" fmla="*/ 363 w 557"/>
                  <a:gd name="T17" fmla="*/ 464 h 617"/>
                  <a:gd name="T18" fmla="*/ 403 w 557"/>
                  <a:gd name="T19" fmla="*/ 377 h 617"/>
                  <a:gd name="T20" fmla="*/ 557 w 557"/>
                  <a:gd name="T21" fmla="*/ 404 h 617"/>
                  <a:gd name="T22" fmla="*/ 465 w 557"/>
                  <a:gd name="T23" fmla="*/ 563 h 617"/>
                  <a:gd name="T24" fmla="*/ 283 w 557"/>
                  <a:gd name="T25" fmla="*/ 617 h 617"/>
                  <a:gd name="T26" fmla="*/ 77 w 557"/>
                  <a:gd name="T27" fmla="*/ 535 h 617"/>
                  <a:gd name="T28" fmla="*/ 0 w 557"/>
                  <a:gd name="T29" fmla="*/ 309 h 617"/>
                  <a:gd name="T30" fmla="*/ 77 w 557"/>
                  <a:gd name="T31" fmla="*/ 82 h 617"/>
                  <a:gd name="T32" fmla="*/ 286 w 557"/>
                  <a:gd name="T33" fmla="*/ 0 h 617"/>
                  <a:gd name="T34" fmla="*/ 457 w 557"/>
                  <a:gd name="T35" fmla="*/ 46 h 617"/>
                  <a:gd name="T36" fmla="*/ 549 w 557"/>
                  <a:gd name="T37" fmla="*/ 188 h 6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57" h="617">
                    <a:moveTo>
                      <a:pt x="549" y="188"/>
                    </a:moveTo>
                    <a:lnTo>
                      <a:pt x="395" y="216"/>
                    </a:lnTo>
                    <a:cubicBezTo>
                      <a:pt x="390" y="185"/>
                      <a:pt x="378" y="162"/>
                      <a:pt x="360" y="146"/>
                    </a:cubicBezTo>
                    <a:cubicBezTo>
                      <a:pt x="341" y="131"/>
                      <a:pt x="317" y="123"/>
                      <a:pt x="288" y="123"/>
                    </a:cubicBezTo>
                    <a:cubicBezTo>
                      <a:pt x="249" y="123"/>
                      <a:pt x="218" y="136"/>
                      <a:pt x="195" y="163"/>
                    </a:cubicBezTo>
                    <a:cubicBezTo>
                      <a:pt x="172" y="190"/>
                      <a:pt x="160" y="235"/>
                      <a:pt x="160" y="298"/>
                    </a:cubicBezTo>
                    <a:cubicBezTo>
                      <a:pt x="160" y="368"/>
                      <a:pt x="172" y="417"/>
                      <a:pt x="196" y="446"/>
                    </a:cubicBezTo>
                    <a:cubicBezTo>
                      <a:pt x="219" y="475"/>
                      <a:pt x="251" y="490"/>
                      <a:pt x="290" y="490"/>
                    </a:cubicBezTo>
                    <a:cubicBezTo>
                      <a:pt x="320" y="490"/>
                      <a:pt x="344" y="481"/>
                      <a:pt x="363" y="464"/>
                    </a:cubicBezTo>
                    <a:cubicBezTo>
                      <a:pt x="382" y="448"/>
                      <a:pt x="395" y="419"/>
                      <a:pt x="403" y="377"/>
                    </a:cubicBezTo>
                    <a:lnTo>
                      <a:pt x="557" y="404"/>
                    </a:lnTo>
                    <a:cubicBezTo>
                      <a:pt x="541" y="474"/>
                      <a:pt x="510" y="527"/>
                      <a:pt x="465" y="563"/>
                    </a:cubicBezTo>
                    <a:cubicBezTo>
                      <a:pt x="420" y="599"/>
                      <a:pt x="359" y="617"/>
                      <a:pt x="283" y="617"/>
                    </a:cubicBezTo>
                    <a:cubicBezTo>
                      <a:pt x="197" y="617"/>
                      <a:pt x="128" y="590"/>
                      <a:pt x="77" y="535"/>
                    </a:cubicBezTo>
                    <a:cubicBezTo>
                      <a:pt x="25" y="481"/>
                      <a:pt x="0" y="405"/>
                      <a:pt x="0" y="309"/>
                    </a:cubicBezTo>
                    <a:cubicBezTo>
                      <a:pt x="0" y="212"/>
                      <a:pt x="25" y="136"/>
                      <a:pt x="77" y="82"/>
                    </a:cubicBezTo>
                    <a:cubicBezTo>
                      <a:pt x="128" y="27"/>
                      <a:pt x="198" y="0"/>
                      <a:pt x="286" y="0"/>
                    </a:cubicBezTo>
                    <a:cubicBezTo>
                      <a:pt x="358" y="0"/>
                      <a:pt x="415" y="16"/>
                      <a:pt x="457" y="46"/>
                    </a:cubicBezTo>
                    <a:cubicBezTo>
                      <a:pt x="500" y="77"/>
                      <a:pt x="530" y="125"/>
                      <a:pt x="549" y="188"/>
                    </a:cubicBez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32" name="Freeform 67">
                <a:extLst>
                  <a:ext uri="{FF2B5EF4-FFF2-40B4-BE49-F238E27FC236}">
                    <a16:creationId xmlns:a16="http://schemas.microsoft.com/office/drawing/2014/main" id="{27EAEA0D-05E7-A76F-F055-0F5C98E9B69E}"/>
                  </a:ext>
                </a:extLst>
              </p:cNvPr>
              <p:cNvSpPr>
                <a:spLocks noEditPoints="1"/>
              </p:cNvSpPr>
              <p:nvPr userDrawn="1"/>
            </p:nvSpPr>
            <p:spPr bwMode="auto">
              <a:xfrm>
                <a:off x="2948" y="2324"/>
                <a:ext cx="139" cy="141"/>
              </a:xfrm>
              <a:custGeom>
                <a:avLst/>
                <a:gdLst>
                  <a:gd name="T0" fmla="*/ 160 w 609"/>
                  <a:gd name="T1" fmla="*/ 309 h 617"/>
                  <a:gd name="T2" fmla="*/ 202 w 609"/>
                  <a:gd name="T3" fmla="*/ 443 h 617"/>
                  <a:gd name="T4" fmla="*/ 305 w 609"/>
                  <a:gd name="T5" fmla="*/ 490 h 617"/>
                  <a:gd name="T6" fmla="*/ 407 w 609"/>
                  <a:gd name="T7" fmla="*/ 443 h 617"/>
                  <a:gd name="T8" fmla="*/ 449 w 609"/>
                  <a:gd name="T9" fmla="*/ 307 h 617"/>
                  <a:gd name="T10" fmla="*/ 407 w 609"/>
                  <a:gd name="T11" fmla="*/ 174 h 617"/>
                  <a:gd name="T12" fmla="*/ 305 w 609"/>
                  <a:gd name="T13" fmla="*/ 127 h 617"/>
                  <a:gd name="T14" fmla="*/ 202 w 609"/>
                  <a:gd name="T15" fmla="*/ 174 h 617"/>
                  <a:gd name="T16" fmla="*/ 160 w 609"/>
                  <a:gd name="T17" fmla="*/ 309 h 617"/>
                  <a:gd name="T18" fmla="*/ 0 w 609"/>
                  <a:gd name="T19" fmla="*/ 300 h 617"/>
                  <a:gd name="T20" fmla="*/ 38 w 609"/>
                  <a:gd name="T21" fmla="*/ 150 h 617"/>
                  <a:gd name="T22" fmla="*/ 147 w 609"/>
                  <a:gd name="T23" fmla="*/ 38 h 617"/>
                  <a:gd name="T24" fmla="*/ 304 w 609"/>
                  <a:gd name="T25" fmla="*/ 0 h 617"/>
                  <a:gd name="T26" fmla="*/ 524 w 609"/>
                  <a:gd name="T27" fmla="*/ 87 h 617"/>
                  <a:gd name="T28" fmla="*/ 609 w 609"/>
                  <a:gd name="T29" fmla="*/ 307 h 617"/>
                  <a:gd name="T30" fmla="*/ 523 w 609"/>
                  <a:gd name="T31" fmla="*/ 529 h 617"/>
                  <a:gd name="T32" fmla="*/ 305 w 609"/>
                  <a:gd name="T33" fmla="*/ 617 h 617"/>
                  <a:gd name="T34" fmla="*/ 150 w 609"/>
                  <a:gd name="T35" fmla="*/ 580 h 617"/>
                  <a:gd name="T36" fmla="*/ 38 w 609"/>
                  <a:gd name="T37" fmla="*/ 473 h 617"/>
                  <a:gd name="T38" fmla="*/ 0 w 609"/>
                  <a:gd name="T39" fmla="*/ 300 h 6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09" h="617">
                    <a:moveTo>
                      <a:pt x="160" y="309"/>
                    </a:moveTo>
                    <a:cubicBezTo>
                      <a:pt x="160" y="367"/>
                      <a:pt x="174" y="412"/>
                      <a:pt x="202" y="443"/>
                    </a:cubicBezTo>
                    <a:cubicBezTo>
                      <a:pt x="230" y="474"/>
                      <a:pt x="264" y="490"/>
                      <a:pt x="305" y="490"/>
                    </a:cubicBezTo>
                    <a:cubicBezTo>
                      <a:pt x="345" y="490"/>
                      <a:pt x="380" y="474"/>
                      <a:pt x="407" y="443"/>
                    </a:cubicBezTo>
                    <a:cubicBezTo>
                      <a:pt x="435" y="412"/>
                      <a:pt x="449" y="367"/>
                      <a:pt x="449" y="307"/>
                    </a:cubicBezTo>
                    <a:cubicBezTo>
                      <a:pt x="449" y="250"/>
                      <a:pt x="435" y="205"/>
                      <a:pt x="407" y="174"/>
                    </a:cubicBezTo>
                    <a:cubicBezTo>
                      <a:pt x="380" y="143"/>
                      <a:pt x="345" y="127"/>
                      <a:pt x="305" y="127"/>
                    </a:cubicBezTo>
                    <a:cubicBezTo>
                      <a:pt x="264" y="127"/>
                      <a:pt x="230" y="143"/>
                      <a:pt x="202" y="174"/>
                    </a:cubicBezTo>
                    <a:cubicBezTo>
                      <a:pt x="174" y="205"/>
                      <a:pt x="160" y="250"/>
                      <a:pt x="160" y="309"/>
                    </a:cubicBezTo>
                    <a:close/>
                    <a:moveTo>
                      <a:pt x="0" y="300"/>
                    </a:moveTo>
                    <a:cubicBezTo>
                      <a:pt x="0" y="248"/>
                      <a:pt x="13" y="198"/>
                      <a:pt x="38" y="150"/>
                    </a:cubicBezTo>
                    <a:cubicBezTo>
                      <a:pt x="64" y="101"/>
                      <a:pt x="100" y="64"/>
                      <a:pt x="147" y="38"/>
                    </a:cubicBezTo>
                    <a:cubicBezTo>
                      <a:pt x="194" y="13"/>
                      <a:pt x="246" y="0"/>
                      <a:pt x="304" y="0"/>
                    </a:cubicBezTo>
                    <a:cubicBezTo>
                      <a:pt x="393" y="0"/>
                      <a:pt x="467" y="29"/>
                      <a:pt x="524" y="87"/>
                    </a:cubicBezTo>
                    <a:cubicBezTo>
                      <a:pt x="581" y="145"/>
                      <a:pt x="609" y="218"/>
                      <a:pt x="609" y="307"/>
                    </a:cubicBezTo>
                    <a:cubicBezTo>
                      <a:pt x="609" y="396"/>
                      <a:pt x="580" y="470"/>
                      <a:pt x="523" y="529"/>
                    </a:cubicBezTo>
                    <a:cubicBezTo>
                      <a:pt x="465" y="588"/>
                      <a:pt x="393" y="617"/>
                      <a:pt x="305" y="617"/>
                    </a:cubicBezTo>
                    <a:cubicBezTo>
                      <a:pt x="251" y="617"/>
                      <a:pt x="199" y="605"/>
                      <a:pt x="150" y="580"/>
                    </a:cubicBezTo>
                    <a:cubicBezTo>
                      <a:pt x="101" y="556"/>
                      <a:pt x="64" y="520"/>
                      <a:pt x="38" y="473"/>
                    </a:cubicBezTo>
                    <a:cubicBezTo>
                      <a:pt x="13" y="426"/>
                      <a:pt x="0" y="368"/>
                      <a:pt x="0" y="300"/>
                    </a:cubicBez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33" name="Freeform 68">
                <a:extLst>
                  <a:ext uri="{FF2B5EF4-FFF2-40B4-BE49-F238E27FC236}">
                    <a16:creationId xmlns:a16="http://schemas.microsoft.com/office/drawing/2014/main" id="{B4734613-A54D-7F66-F8FB-2085F491412D}"/>
                  </a:ext>
                </a:extLst>
              </p:cNvPr>
              <p:cNvSpPr>
                <a:spLocks/>
              </p:cNvSpPr>
              <p:nvPr userDrawn="1"/>
            </p:nvSpPr>
            <p:spPr bwMode="auto">
              <a:xfrm>
                <a:off x="3097" y="2327"/>
                <a:ext cx="139" cy="135"/>
              </a:xfrm>
              <a:custGeom>
                <a:avLst/>
                <a:gdLst>
                  <a:gd name="T0" fmla="*/ 238 w 613"/>
                  <a:gd name="T1" fmla="*/ 591 h 591"/>
                  <a:gd name="T2" fmla="*/ 0 w 613"/>
                  <a:gd name="T3" fmla="*/ 0 h 591"/>
                  <a:gd name="T4" fmla="*/ 164 w 613"/>
                  <a:gd name="T5" fmla="*/ 0 h 591"/>
                  <a:gd name="T6" fmla="*/ 275 w 613"/>
                  <a:gd name="T7" fmla="*/ 302 h 591"/>
                  <a:gd name="T8" fmla="*/ 307 w 613"/>
                  <a:gd name="T9" fmla="*/ 402 h 591"/>
                  <a:gd name="T10" fmla="*/ 323 w 613"/>
                  <a:gd name="T11" fmla="*/ 352 h 591"/>
                  <a:gd name="T12" fmla="*/ 340 w 613"/>
                  <a:gd name="T13" fmla="*/ 302 h 591"/>
                  <a:gd name="T14" fmla="*/ 452 w 613"/>
                  <a:gd name="T15" fmla="*/ 0 h 591"/>
                  <a:gd name="T16" fmla="*/ 613 w 613"/>
                  <a:gd name="T17" fmla="*/ 0 h 591"/>
                  <a:gd name="T18" fmla="*/ 378 w 613"/>
                  <a:gd name="T19" fmla="*/ 591 h 591"/>
                  <a:gd name="T20" fmla="*/ 238 w 613"/>
                  <a:gd name="T21" fmla="*/ 591 h 5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13" h="591">
                    <a:moveTo>
                      <a:pt x="238" y="591"/>
                    </a:moveTo>
                    <a:lnTo>
                      <a:pt x="0" y="0"/>
                    </a:lnTo>
                    <a:lnTo>
                      <a:pt x="164" y="0"/>
                    </a:lnTo>
                    <a:lnTo>
                      <a:pt x="275" y="302"/>
                    </a:lnTo>
                    <a:lnTo>
                      <a:pt x="307" y="402"/>
                    </a:lnTo>
                    <a:cubicBezTo>
                      <a:pt x="316" y="377"/>
                      <a:pt x="321" y="360"/>
                      <a:pt x="323" y="352"/>
                    </a:cubicBezTo>
                    <a:cubicBezTo>
                      <a:pt x="328" y="335"/>
                      <a:pt x="334" y="318"/>
                      <a:pt x="340" y="302"/>
                    </a:cubicBezTo>
                    <a:lnTo>
                      <a:pt x="452" y="0"/>
                    </a:lnTo>
                    <a:lnTo>
                      <a:pt x="613" y="0"/>
                    </a:lnTo>
                    <a:lnTo>
                      <a:pt x="378" y="591"/>
                    </a:lnTo>
                    <a:lnTo>
                      <a:pt x="238" y="591"/>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34" name="Freeform 69">
                <a:extLst>
                  <a:ext uri="{FF2B5EF4-FFF2-40B4-BE49-F238E27FC236}">
                    <a16:creationId xmlns:a16="http://schemas.microsoft.com/office/drawing/2014/main" id="{795EBD56-BC49-5F3F-EAD4-05E81F25308C}"/>
                  </a:ext>
                </a:extLst>
              </p:cNvPr>
              <p:cNvSpPr>
                <a:spLocks noEditPoints="1"/>
              </p:cNvSpPr>
              <p:nvPr userDrawn="1"/>
            </p:nvSpPr>
            <p:spPr bwMode="auto">
              <a:xfrm>
                <a:off x="3249" y="2273"/>
                <a:ext cx="126" cy="192"/>
              </a:xfrm>
              <a:custGeom>
                <a:avLst/>
                <a:gdLst>
                  <a:gd name="T0" fmla="*/ 198 w 554"/>
                  <a:gd name="T1" fmla="*/ 166 h 842"/>
                  <a:gd name="T2" fmla="*/ 275 w 554"/>
                  <a:gd name="T3" fmla="*/ 0 h 842"/>
                  <a:gd name="T4" fmla="*/ 450 w 554"/>
                  <a:gd name="T5" fmla="*/ 0 h 842"/>
                  <a:gd name="T6" fmla="*/ 297 w 554"/>
                  <a:gd name="T7" fmla="*/ 166 h 842"/>
                  <a:gd name="T8" fmla="*/ 198 w 554"/>
                  <a:gd name="T9" fmla="*/ 166 h 842"/>
                  <a:gd name="T10" fmla="*/ 367 w 554"/>
                  <a:gd name="T11" fmla="*/ 545 h 842"/>
                  <a:gd name="T12" fmla="*/ 272 w 554"/>
                  <a:gd name="T13" fmla="*/ 569 h 842"/>
                  <a:gd name="T14" fmla="*/ 187 w 554"/>
                  <a:gd name="T15" fmla="*/ 596 h 842"/>
                  <a:gd name="T16" fmla="*/ 156 w 554"/>
                  <a:gd name="T17" fmla="*/ 651 h 842"/>
                  <a:gd name="T18" fmla="*/ 181 w 554"/>
                  <a:gd name="T19" fmla="*/ 708 h 842"/>
                  <a:gd name="T20" fmla="*/ 243 w 554"/>
                  <a:gd name="T21" fmla="*/ 732 h 842"/>
                  <a:gd name="T22" fmla="*/ 324 w 554"/>
                  <a:gd name="T23" fmla="*/ 704 h 842"/>
                  <a:gd name="T24" fmla="*/ 361 w 554"/>
                  <a:gd name="T25" fmla="*/ 652 h 842"/>
                  <a:gd name="T26" fmla="*/ 367 w 554"/>
                  <a:gd name="T27" fmla="*/ 576 h 842"/>
                  <a:gd name="T28" fmla="*/ 367 w 554"/>
                  <a:gd name="T29" fmla="*/ 545 h 842"/>
                  <a:gd name="T30" fmla="*/ 158 w 554"/>
                  <a:gd name="T31" fmla="*/ 418 h 842"/>
                  <a:gd name="T32" fmla="*/ 16 w 554"/>
                  <a:gd name="T33" fmla="*/ 393 h 842"/>
                  <a:gd name="T34" fmla="*/ 99 w 554"/>
                  <a:gd name="T35" fmla="*/ 266 h 842"/>
                  <a:gd name="T36" fmla="*/ 272 w 554"/>
                  <a:gd name="T37" fmla="*/ 225 h 842"/>
                  <a:gd name="T38" fmla="*/ 428 w 554"/>
                  <a:gd name="T39" fmla="*/ 250 h 842"/>
                  <a:gd name="T40" fmla="*/ 500 w 554"/>
                  <a:gd name="T41" fmla="*/ 313 h 842"/>
                  <a:gd name="T42" fmla="*/ 521 w 554"/>
                  <a:gd name="T43" fmla="*/ 452 h 842"/>
                  <a:gd name="T44" fmla="*/ 519 w 554"/>
                  <a:gd name="T45" fmla="*/ 635 h 842"/>
                  <a:gd name="T46" fmla="*/ 526 w 554"/>
                  <a:gd name="T47" fmla="*/ 749 h 842"/>
                  <a:gd name="T48" fmla="*/ 554 w 554"/>
                  <a:gd name="T49" fmla="*/ 829 h 842"/>
                  <a:gd name="T50" fmla="*/ 400 w 554"/>
                  <a:gd name="T51" fmla="*/ 829 h 842"/>
                  <a:gd name="T52" fmla="*/ 385 w 554"/>
                  <a:gd name="T53" fmla="*/ 783 h 842"/>
                  <a:gd name="T54" fmla="*/ 379 w 554"/>
                  <a:gd name="T55" fmla="*/ 764 h 842"/>
                  <a:gd name="T56" fmla="*/ 294 w 554"/>
                  <a:gd name="T57" fmla="*/ 823 h 842"/>
                  <a:gd name="T58" fmla="*/ 196 w 554"/>
                  <a:gd name="T59" fmla="*/ 842 h 842"/>
                  <a:gd name="T60" fmla="*/ 53 w 554"/>
                  <a:gd name="T61" fmla="*/ 793 h 842"/>
                  <a:gd name="T62" fmla="*/ 0 w 554"/>
                  <a:gd name="T63" fmla="*/ 667 h 842"/>
                  <a:gd name="T64" fmla="*/ 24 w 554"/>
                  <a:gd name="T65" fmla="*/ 578 h 842"/>
                  <a:gd name="T66" fmla="*/ 91 w 554"/>
                  <a:gd name="T67" fmla="*/ 518 h 842"/>
                  <a:gd name="T68" fmla="*/ 215 w 554"/>
                  <a:gd name="T69" fmla="*/ 482 h 842"/>
                  <a:gd name="T70" fmla="*/ 367 w 554"/>
                  <a:gd name="T71" fmla="*/ 443 h 842"/>
                  <a:gd name="T72" fmla="*/ 367 w 554"/>
                  <a:gd name="T73" fmla="*/ 428 h 842"/>
                  <a:gd name="T74" fmla="*/ 345 w 554"/>
                  <a:gd name="T75" fmla="*/ 364 h 842"/>
                  <a:gd name="T76" fmla="*/ 261 w 554"/>
                  <a:gd name="T77" fmla="*/ 345 h 842"/>
                  <a:gd name="T78" fmla="*/ 196 w 554"/>
                  <a:gd name="T79" fmla="*/ 361 h 842"/>
                  <a:gd name="T80" fmla="*/ 158 w 554"/>
                  <a:gd name="T81" fmla="*/ 418 h 8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554" h="842">
                    <a:moveTo>
                      <a:pt x="198" y="166"/>
                    </a:moveTo>
                    <a:lnTo>
                      <a:pt x="275" y="0"/>
                    </a:lnTo>
                    <a:lnTo>
                      <a:pt x="450" y="0"/>
                    </a:lnTo>
                    <a:lnTo>
                      <a:pt x="297" y="166"/>
                    </a:lnTo>
                    <a:lnTo>
                      <a:pt x="198" y="166"/>
                    </a:lnTo>
                    <a:close/>
                    <a:moveTo>
                      <a:pt x="367" y="545"/>
                    </a:moveTo>
                    <a:cubicBezTo>
                      <a:pt x="347" y="552"/>
                      <a:pt x="315" y="560"/>
                      <a:pt x="272" y="569"/>
                    </a:cubicBezTo>
                    <a:cubicBezTo>
                      <a:pt x="229" y="578"/>
                      <a:pt x="200" y="587"/>
                      <a:pt x="187" y="596"/>
                    </a:cubicBezTo>
                    <a:cubicBezTo>
                      <a:pt x="167" y="611"/>
                      <a:pt x="156" y="629"/>
                      <a:pt x="156" y="651"/>
                    </a:cubicBezTo>
                    <a:cubicBezTo>
                      <a:pt x="156" y="673"/>
                      <a:pt x="165" y="692"/>
                      <a:pt x="181" y="708"/>
                    </a:cubicBezTo>
                    <a:cubicBezTo>
                      <a:pt x="197" y="724"/>
                      <a:pt x="218" y="732"/>
                      <a:pt x="243" y="732"/>
                    </a:cubicBezTo>
                    <a:cubicBezTo>
                      <a:pt x="271" y="732"/>
                      <a:pt x="298" y="723"/>
                      <a:pt x="324" y="704"/>
                    </a:cubicBezTo>
                    <a:cubicBezTo>
                      <a:pt x="343" y="690"/>
                      <a:pt x="355" y="673"/>
                      <a:pt x="361" y="652"/>
                    </a:cubicBezTo>
                    <a:cubicBezTo>
                      <a:pt x="365" y="639"/>
                      <a:pt x="367" y="614"/>
                      <a:pt x="367" y="576"/>
                    </a:cubicBezTo>
                    <a:lnTo>
                      <a:pt x="367" y="545"/>
                    </a:lnTo>
                    <a:close/>
                    <a:moveTo>
                      <a:pt x="158" y="418"/>
                    </a:moveTo>
                    <a:lnTo>
                      <a:pt x="16" y="393"/>
                    </a:lnTo>
                    <a:cubicBezTo>
                      <a:pt x="32" y="336"/>
                      <a:pt x="60" y="294"/>
                      <a:pt x="99" y="266"/>
                    </a:cubicBezTo>
                    <a:cubicBezTo>
                      <a:pt x="138" y="239"/>
                      <a:pt x="195" y="225"/>
                      <a:pt x="272" y="225"/>
                    </a:cubicBezTo>
                    <a:cubicBezTo>
                      <a:pt x="342" y="225"/>
                      <a:pt x="394" y="233"/>
                      <a:pt x="428" y="250"/>
                    </a:cubicBezTo>
                    <a:cubicBezTo>
                      <a:pt x="462" y="266"/>
                      <a:pt x="486" y="287"/>
                      <a:pt x="500" y="313"/>
                    </a:cubicBezTo>
                    <a:cubicBezTo>
                      <a:pt x="514" y="338"/>
                      <a:pt x="521" y="385"/>
                      <a:pt x="521" y="452"/>
                    </a:cubicBezTo>
                    <a:lnTo>
                      <a:pt x="519" y="635"/>
                    </a:lnTo>
                    <a:cubicBezTo>
                      <a:pt x="519" y="687"/>
                      <a:pt x="521" y="725"/>
                      <a:pt x="526" y="749"/>
                    </a:cubicBezTo>
                    <a:cubicBezTo>
                      <a:pt x="531" y="774"/>
                      <a:pt x="541" y="800"/>
                      <a:pt x="554" y="829"/>
                    </a:cubicBezTo>
                    <a:lnTo>
                      <a:pt x="400" y="829"/>
                    </a:lnTo>
                    <a:cubicBezTo>
                      <a:pt x="396" y="818"/>
                      <a:pt x="391" y="803"/>
                      <a:pt x="385" y="783"/>
                    </a:cubicBezTo>
                    <a:cubicBezTo>
                      <a:pt x="382" y="773"/>
                      <a:pt x="380" y="767"/>
                      <a:pt x="379" y="764"/>
                    </a:cubicBezTo>
                    <a:cubicBezTo>
                      <a:pt x="353" y="790"/>
                      <a:pt x="324" y="810"/>
                      <a:pt x="294" y="823"/>
                    </a:cubicBezTo>
                    <a:cubicBezTo>
                      <a:pt x="263" y="835"/>
                      <a:pt x="231" y="842"/>
                      <a:pt x="196" y="842"/>
                    </a:cubicBezTo>
                    <a:cubicBezTo>
                      <a:pt x="136" y="842"/>
                      <a:pt x="88" y="825"/>
                      <a:pt x="53" y="793"/>
                    </a:cubicBezTo>
                    <a:cubicBezTo>
                      <a:pt x="18" y="760"/>
                      <a:pt x="0" y="718"/>
                      <a:pt x="0" y="667"/>
                    </a:cubicBezTo>
                    <a:cubicBezTo>
                      <a:pt x="0" y="634"/>
                      <a:pt x="8" y="604"/>
                      <a:pt x="24" y="578"/>
                    </a:cubicBezTo>
                    <a:cubicBezTo>
                      <a:pt x="40" y="552"/>
                      <a:pt x="62" y="532"/>
                      <a:pt x="91" y="518"/>
                    </a:cubicBezTo>
                    <a:cubicBezTo>
                      <a:pt x="120" y="504"/>
                      <a:pt x="161" y="492"/>
                      <a:pt x="215" y="482"/>
                    </a:cubicBezTo>
                    <a:cubicBezTo>
                      <a:pt x="288" y="468"/>
                      <a:pt x="339" y="455"/>
                      <a:pt x="367" y="443"/>
                    </a:cubicBezTo>
                    <a:lnTo>
                      <a:pt x="367" y="428"/>
                    </a:lnTo>
                    <a:cubicBezTo>
                      <a:pt x="367" y="398"/>
                      <a:pt x="360" y="377"/>
                      <a:pt x="345" y="364"/>
                    </a:cubicBezTo>
                    <a:cubicBezTo>
                      <a:pt x="330" y="351"/>
                      <a:pt x="302" y="345"/>
                      <a:pt x="261" y="345"/>
                    </a:cubicBezTo>
                    <a:cubicBezTo>
                      <a:pt x="233" y="345"/>
                      <a:pt x="212" y="350"/>
                      <a:pt x="196" y="361"/>
                    </a:cubicBezTo>
                    <a:cubicBezTo>
                      <a:pt x="180" y="372"/>
                      <a:pt x="168" y="391"/>
                      <a:pt x="158" y="418"/>
                    </a:cubicBez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35" name="Freeform 70">
                <a:extLst>
                  <a:ext uri="{FF2B5EF4-FFF2-40B4-BE49-F238E27FC236}">
                    <a16:creationId xmlns:a16="http://schemas.microsoft.com/office/drawing/2014/main" id="{5129B448-8125-A55B-EAA4-C0F865559228}"/>
                  </a:ext>
                </a:extLst>
              </p:cNvPr>
              <p:cNvSpPr>
                <a:spLocks/>
              </p:cNvSpPr>
              <p:nvPr userDrawn="1"/>
            </p:nvSpPr>
            <p:spPr bwMode="auto">
              <a:xfrm>
                <a:off x="3402" y="2324"/>
                <a:ext cx="122" cy="138"/>
              </a:xfrm>
              <a:custGeom>
                <a:avLst/>
                <a:gdLst>
                  <a:gd name="T0" fmla="*/ 538 w 538"/>
                  <a:gd name="T1" fmla="*/ 604 h 604"/>
                  <a:gd name="T2" fmla="*/ 382 w 538"/>
                  <a:gd name="T3" fmla="*/ 604 h 604"/>
                  <a:gd name="T4" fmla="*/ 382 w 538"/>
                  <a:gd name="T5" fmla="*/ 302 h 604"/>
                  <a:gd name="T6" fmla="*/ 372 w 538"/>
                  <a:gd name="T7" fmla="*/ 179 h 604"/>
                  <a:gd name="T8" fmla="*/ 340 w 538"/>
                  <a:gd name="T9" fmla="*/ 135 h 604"/>
                  <a:gd name="T10" fmla="*/ 285 w 538"/>
                  <a:gd name="T11" fmla="*/ 120 h 604"/>
                  <a:gd name="T12" fmla="*/ 213 w 538"/>
                  <a:gd name="T13" fmla="*/ 142 h 604"/>
                  <a:gd name="T14" fmla="*/ 168 w 538"/>
                  <a:gd name="T15" fmla="*/ 201 h 604"/>
                  <a:gd name="T16" fmla="*/ 157 w 538"/>
                  <a:gd name="T17" fmla="*/ 336 h 604"/>
                  <a:gd name="T18" fmla="*/ 157 w 538"/>
                  <a:gd name="T19" fmla="*/ 604 h 604"/>
                  <a:gd name="T20" fmla="*/ 0 w 538"/>
                  <a:gd name="T21" fmla="*/ 604 h 604"/>
                  <a:gd name="T22" fmla="*/ 0 w 538"/>
                  <a:gd name="T23" fmla="*/ 13 h 604"/>
                  <a:gd name="T24" fmla="*/ 145 w 538"/>
                  <a:gd name="T25" fmla="*/ 13 h 604"/>
                  <a:gd name="T26" fmla="*/ 145 w 538"/>
                  <a:gd name="T27" fmla="*/ 100 h 604"/>
                  <a:gd name="T28" fmla="*/ 340 w 538"/>
                  <a:gd name="T29" fmla="*/ 0 h 604"/>
                  <a:gd name="T30" fmla="*/ 434 w 538"/>
                  <a:gd name="T31" fmla="*/ 19 h 604"/>
                  <a:gd name="T32" fmla="*/ 499 w 538"/>
                  <a:gd name="T33" fmla="*/ 66 h 604"/>
                  <a:gd name="T34" fmla="*/ 530 w 538"/>
                  <a:gd name="T35" fmla="*/ 132 h 604"/>
                  <a:gd name="T36" fmla="*/ 538 w 538"/>
                  <a:gd name="T37" fmla="*/ 237 h 604"/>
                  <a:gd name="T38" fmla="*/ 538 w 538"/>
                  <a:gd name="T39" fmla="*/ 604 h 6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38" h="604">
                    <a:moveTo>
                      <a:pt x="538" y="604"/>
                    </a:moveTo>
                    <a:lnTo>
                      <a:pt x="382" y="604"/>
                    </a:lnTo>
                    <a:lnTo>
                      <a:pt x="382" y="302"/>
                    </a:lnTo>
                    <a:cubicBezTo>
                      <a:pt x="382" y="239"/>
                      <a:pt x="379" y="197"/>
                      <a:pt x="372" y="179"/>
                    </a:cubicBezTo>
                    <a:cubicBezTo>
                      <a:pt x="365" y="160"/>
                      <a:pt x="355" y="146"/>
                      <a:pt x="340" y="135"/>
                    </a:cubicBezTo>
                    <a:cubicBezTo>
                      <a:pt x="325" y="125"/>
                      <a:pt x="307" y="120"/>
                      <a:pt x="285" y="120"/>
                    </a:cubicBezTo>
                    <a:cubicBezTo>
                      <a:pt x="258" y="120"/>
                      <a:pt x="234" y="127"/>
                      <a:pt x="213" y="142"/>
                    </a:cubicBezTo>
                    <a:cubicBezTo>
                      <a:pt x="191" y="157"/>
                      <a:pt x="176" y="176"/>
                      <a:pt x="168" y="201"/>
                    </a:cubicBezTo>
                    <a:cubicBezTo>
                      <a:pt x="160" y="225"/>
                      <a:pt x="157" y="270"/>
                      <a:pt x="157" y="336"/>
                    </a:cubicBezTo>
                    <a:lnTo>
                      <a:pt x="157" y="604"/>
                    </a:lnTo>
                    <a:lnTo>
                      <a:pt x="0" y="604"/>
                    </a:lnTo>
                    <a:lnTo>
                      <a:pt x="0" y="13"/>
                    </a:lnTo>
                    <a:lnTo>
                      <a:pt x="145" y="13"/>
                    </a:lnTo>
                    <a:lnTo>
                      <a:pt x="145" y="100"/>
                    </a:lnTo>
                    <a:cubicBezTo>
                      <a:pt x="197" y="33"/>
                      <a:pt x="262" y="0"/>
                      <a:pt x="340" y="0"/>
                    </a:cubicBezTo>
                    <a:cubicBezTo>
                      <a:pt x="374" y="0"/>
                      <a:pt x="406" y="6"/>
                      <a:pt x="434" y="19"/>
                    </a:cubicBezTo>
                    <a:cubicBezTo>
                      <a:pt x="463" y="31"/>
                      <a:pt x="484" y="47"/>
                      <a:pt x="499" y="66"/>
                    </a:cubicBezTo>
                    <a:cubicBezTo>
                      <a:pt x="514" y="85"/>
                      <a:pt x="524" y="107"/>
                      <a:pt x="530" y="132"/>
                    </a:cubicBezTo>
                    <a:cubicBezTo>
                      <a:pt x="535" y="156"/>
                      <a:pt x="538" y="191"/>
                      <a:pt x="538" y="237"/>
                    </a:cubicBezTo>
                    <a:lnTo>
                      <a:pt x="538" y="604"/>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36" name="Freeform 71">
                <a:extLst>
                  <a:ext uri="{FF2B5EF4-FFF2-40B4-BE49-F238E27FC236}">
                    <a16:creationId xmlns:a16="http://schemas.microsoft.com/office/drawing/2014/main" id="{609A26AB-DDB2-2C18-4BBF-7E929D22DACF}"/>
                  </a:ext>
                </a:extLst>
              </p:cNvPr>
              <p:cNvSpPr>
                <a:spLocks noEditPoints="1"/>
              </p:cNvSpPr>
              <p:nvPr userDrawn="1"/>
            </p:nvSpPr>
            <p:spPr bwMode="auto">
              <a:xfrm>
                <a:off x="3552" y="2324"/>
                <a:ext cx="138" cy="141"/>
              </a:xfrm>
              <a:custGeom>
                <a:avLst/>
                <a:gdLst>
                  <a:gd name="T0" fmla="*/ 160 w 609"/>
                  <a:gd name="T1" fmla="*/ 309 h 617"/>
                  <a:gd name="T2" fmla="*/ 201 w 609"/>
                  <a:gd name="T3" fmla="*/ 443 h 617"/>
                  <a:gd name="T4" fmla="*/ 304 w 609"/>
                  <a:gd name="T5" fmla="*/ 490 h 617"/>
                  <a:gd name="T6" fmla="*/ 407 w 609"/>
                  <a:gd name="T7" fmla="*/ 443 h 617"/>
                  <a:gd name="T8" fmla="*/ 448 w 609"/>
                  <a:gd name="T9" fmla="*/ 307 h 617"/>
                  <a:gd name="T10" fmla="*/ 407 w 609"/>
                  <a:gd name="T11" fmla="*/ 174 h 617"/>
                  <a:gd name="T12" fmla="*/ 304 w 609"/>
                  <a:gd name="T13" fmla="*/ 127 h 617"/>
                  <a:gd name="T14" fmla="*/ 201 w 609"/>
                  <a:gd name="T15" fmla="*/ 174 h 617"/>
                  <a:gd name="T16" fmla="*/ 160 w 609"/>
                  <a:gd name="T17" fmla="*/ 309 h 617"/>
                  <a:gd name="T18" fmla="*/ 0 w 609"/>
                  <a:gd name="T19" fmla="*/ 300 h 617"/>
                  <a:gd name="T20" fmla="*/ 38 w 609"/>
                  <a:gd name="T21" fmla="*/ 150 h 617"/>
                  <a:gd name="T22" fmla="*/ 147 w 609"/>
                  <a:gd name="T23" fmla="*/ 38 h 617"/>
                  <a:gd name="T24" fmla="*/ 304 w 609"/>
                  <a:gd name="T25" fmla="*/ 0 h 617"/>
                  <a:gd name="T26" fmla="*/ 523 w 609"/>
                  <a:gd name="T27" fmla="*/ 87 h 617"/>
                  <a:gd name="T28" fmla="*/ 609 w 609"/>
                  <a:gd name="T29" fmla="*/ 307 h 617"/>
                  <a:gd name="T30" fmla="*/ 522 w 609"/>
                  <a:gd name="T31" fmla="*/ 529 h 617"/>
                  <a:gd name="T32" fmla="*/ 305 w 609"/>
                  <a:gd name="T33" fmla="*/ 617 h 617"/>
                  <a:gd name="T34" fmla="*/ 150 w 609"/>
                  <a:gd name="T35" fmla="*/ 580 h 617"/>
                  <a:gd name="T36" fmla="*/ 38 w 609"/>
                  <a:gd name="T37" fmla="*/ 473 h 617"/>
                  <a:gd name="T38" fmla="*/ 0 w 609"/>
                  <a:gd name="T39" fmla="*/ 300 h 6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09" h="617">
                    <a:moveTo>
                      <a:pt x="160" y="309"/>
                    </a:moveTo>
                    <a:cubicBezTo>
                      <a:pt x="160" y="367"/>
                      <a:pt x="174" y="412"/>
                      <a:pt x="201" y="443"/>
                    </a:cubicBezTo>
                    <a:cubicBezTo>
                      <a:pt x="229" y="474"/>
                      <a:pt x="263" y="490"/>
                      <a:pt x="304" y="490"/>
                    </a:cubicBezTo>
                    <a:cubicBezTo>
                      <a:pt x="345" y="490"/>
                      <a:pt x="379" y="474"/>
                      <a:pt x="407" y="443"/>
                    </a:cubicBezTo>
                    <a:cubicBezTo>
                      <a:pt x="434" y="412"/>
                      <a:pt x="448" y="367"/>
                      <a:pt x="448" y="307"/>
                    </a:cubicBezTo>
                    <a:cubicBezTo>
                      <a:pt x="448" y="250"/>
                      <a:pt x="434" y="205"/>
                      <a:pt x="407" y="174"/>
                    </a:cubicBezTo>
                    <a:cubicBezTo>
                      <a:pt x="379" y="143"/>
                      <a:pt x="345" y="127"/>
                      <a:pt x="304" y="127"/>
                    </a:cubicBezTo>
                    <a:cubicBezTo>
                      <a:pt x="263" y="127"/>
                      <a:pt x="229" y="143"/>
                      <a:pt x="201" y="174"/>
                    </a:cubicBezTo>
                    <a:cubicBezTo>
                      <a:pt x="174" y="205"/>
                      <a:pt x="160" y="250"/>
                      <a:pt x="160" y="309"/>
                    </a:cubicBezTo>
                    <a:close/>
                    <a:moveTo>
                      <a:pt x="0" y="300"/>
                    </a:moveTo>
                    <a:cubicBezTo>
                      <a:pt x="0" y="248"/>
                      <a:pt x="12" y="198"/>
                      <a:pt x="38" y="150"/>
                    </a:cubicBezTo>
                    <a:cubicBezTo>
                      <a:pt x="64" y="101"/>
                      <a:pt x="100" y="64"/>
                      <a:pt x="147" y="38"/>
                    </a:cubicBezTo>
                    <a:cubicBezTo>
                      <a:pt x="193" y="13"/>
                      <a:pt x="246" y="0"/>
                      <a:pt x="304" y="0"/>
                    </a:cubicBezTo>
                    <a:cubicBezTo>
                      <a:pt x="393" y="0"/>
                      <a:pt x="466" y="29"/>
                      <a:pt x="523" y="87"/>
                    </a:cubicBezTo>
                    <a:cubicBezTo>
                      <a:pt x="580" y="145"/>
                      <a:pt x="609" y="218"/>
                      <a:pt x="609" y="307"/>
                    </a:cubicBezTo>
                    <a:cubicBezTo>
                      <a:pt x="609" y="396"/>
                      <a:pt x="580" y="470"/>
                      <a:pt x="522" y="529"/>
                    </a:cubicBezTo>
                    <a:cubicBezTo>
                      <a:pt x="465" y="588"/>
                      <a:pt x="392" y="617"/>
                      <a:pt x="305" y="617"/>
                    </a:cubicBezTo>
                    <a:cubicBezTo>
                      <a:pt x="251" y="617"/>
                      <a:pt x="199" y="605"/>
                      <a:pt x="150" y="580"/>
                    </a:cubicBezTo>
                    <a:cubicBezTo>
                      <a:pt x="101" y="556"/>
                      <a:pt x="64" y="520"/>
                      <a:pt x="38" y="473"/>
                    </a:cubicBezTo>
                    <a:cubicBezTo>
                      <a:pt x="12" y="426"/>
                      <a:pt x="0" y="368"/>
                      <a:pt x="0" y="300"/>
                    </a:cubicBez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37" name="Freeform 72">
                <a:extLst>
                  <a:ext uri="{FF2B5EF4-FFF2-40B4-BE49-F238E27FC236}">
                    <a16:creationId xmlns:a16="http://schemas.microsoft.com/office/drawing/2014/main" id="{7F479B88-F2C4-EB7E-F4D6-A8E7B4787CD8}"/>
                  </a:ext>
                </a:extLst>
              </p:cNvPr>
              <p:cNvSpPr>
                <a:spLocks/>
              </p:cNvSpPr>
              <p:nvPr userDrawn="1"/>
            </p:nvSpPr>
            <p:spPr bwMode="auto">
              <a:xfrm>
                <a:off x="2124" y="2587"/>
                <a:ext cx="141" cy="185"/>
              </a:xfrm>
              <a:custGeom>
                <a:avLst/>
                <a:gdLst>
                  <a:gd name="T0" fmla="*/ 0 w 620"/>
                  <a:gd name="T1" fmla="*/ 814 h 814"/>
                  <a:gd name="T2" fmla="*/ 0 w 620"/>
                  <a:gd name="T3" fmla="*/ 0 h 814"/>
                  <a:gd name="T4" fmla="*/ 604 w 620"/>
                  <a:gd name="T5" fmla="*/ 0 h 814"/>
                  <a:gd name="T6" fmla="*/ 604 w 620"/>
                  <a:gd name="T7" fmla="*/ 138 h 814"/>
                  <a:gd name="T8" fmla="*/ 165 w 620"/>
                  <a:gd name="T9" fmla="*/ 138 h 814"/>
                  <a:gd name="T10" fmla="*/ 165 w 620"/>
                  <a:gd name="T11" fmla="*/ 318 h 814"/>
                  <a:gd name="T12" fmla="*/ 574 w 620"/>
                  <a:gd name="T13" fmla="*/ 318 h 814"/>
                  <a:gd name="T14" fmla="*/ 574 w 620"/>
                  <a:gd name="T15" fmla="*/ 455 h 814"/>
                  <a:gd name="T16" fmla="*/ 165 w 620"/>
                  <a:gd name="T17" fmla="*/ 455 h 814"/>
                  <a:gd name="T18" fmla="*/ 165 w 620"/>
                  <a:gd name="T19" fmla="*/ 677 h 814"/>
                  <a:gd name="T20" fmla="*/ 620 w 620"/>
                  <a:gd name="T21" fmla="*/ 677 h 814"/>
                  <a:gd name="T22" fmla="*/ 620 w 620"/>
                  <a:gd name="T23" fmla="*/ 814 h 814"/>
                  <a:gd name="T24" fmla="*/ 0 w 620"/>
                  <a:gd name="T25" fmla="*/ 814 h 8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20" h="814">
                    <a:moveTo>
                      <a:pt x="0" y="814"/>
                    </a:moveTo>
                    <a:lnTo>
                      <a:pt x="0" y="0"/>
                    </a:lnTo>
                    <a:lnTo>
                      <a:pt x="604" y="0"/>
                    </a:lnTo>
                    <a:lnTo>
                      <a:pt x="604" y="138"/>
                    </a:lnTo>
                    <a:lnTo>
                      <a:pt x="165" y="138"/>
                    </a:lnTo>
                    <a:lnTo>
                      <a:pt x="165" y="318"/>
                    </a:lnTo>
                    <a:lnTo>
                      <a:pt x="574" y="318"/>
                    </a:lnTo>
                    <a:lnTo>
                      <a:pt x="574" y="455"/>
                    </a:lnTo>
                    <a:lnTo>
                      <a:pt x="165" y="455"/>
                    </a:lnTo>
                    <a:lnTo>
                      <a:pt x="165" y="677"/>
                    </a:lnTo>
                    <a:lnTo>
                      <a:pt x="620" y="677"/>
                    </a:lnTo>
                    <a:lnTo>
                      <a:pt x="620" y="814"/>
                    </a:lnTo>
                    <a:lnTo>
                      <a:pt x="0" y="814"/>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38" name="Freeform 73">
                <a:extLst>
                  <a:ext uri="{FF2B5EF4-FFF2-40B4-BE49-F238E27FC236}">
                    <a16:creationId xmlns:a16="http://schemas.microsoft.com/office/drawing/2014/main" id="{06BB1CE6-E1B7-1E63-C560-4307784C983D}"/>
                  </a:ext>
                </a:extLst>
              </p:cNvPr>
              <p:cNvSpPr>
                <a:spLocks/>
              </p:cNvSpPr>
              <p:nvPr userDrawn="1"/>
            </p:nvSpPr>
            <p:spPr bwMode="auto">
              <a:xfrm>
                <a:off x="2279" y="2638"/>
                <a:ext cx="139" cy="134"/>
              </a:xfrm>
              <a:custGeom>
                <a:avLst/>
                <a:gdLst>
                  <a:gd name="T0" fmla="*/ 238 w 613"/>
                  <a:gd name="T1" fmla="*/ 590 h 590"/>
                  <a:gd name="T2" fmla="*/ 0 w 613"/>
                  <a:gd name="T3" fmla="*/ 0 h 590"/>
                  <a:gd name="T4" fmla="*/ 164 w 613"/>
                  <a:gd name="T5" fmla="*/ 0 h 590"/>
                  <a:gd name="T6" fmla="*/ 275 w 613"/>
                  <a:gd name="T7" fmla="*/ 301 h 590"/>
                  <a:gd name="T8" fmla="*/ 307 w 613"/>
                  <a:gd name="T9" fmla="*/ 402 h 590"/>
                  <a:gd name="T10" fmla="*/ 323 w 613"/>
                  <a:gd name="T11" fmla="*/ 351 h 590"/>
                  <a:gd name="T12" fmla="*/ 340 w 613"/>
                  <a:gd name="T13" fmla="*/ 301 h 590"/>
                  <a:gd name="T14" fmla="*/ 452 w 613"/>
                  <a:gd name="T15" fmla="*/ 0 h 590"/>
                  <a:gd name="T16" fmla="*/ 613 w 613"/>
                  <a:gd name="T17" fmla="*/ 0 h 590"/>
                  <a:gd name="T18" fmla="*/ 378 w 613"/>
                  <a:gd name="T19" fmla="*/ 590 h 590"/>
                  <a:gd name="T20" fmla="*/ 238 w 613"/>
                  <a:gd name="T21" fmla="*/ 590 h 5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13" h="590">
                    <a:moveTo>
                      <a:pt x="238" y="590"/>
                    </a:moveTo>
                    <a:lnTo>
                      <a:pt x="0" y="0"/>
                    </a:lnTo>
                    <a:lnTo>
                      <a:pt x="164" y="0"/>
                    </a:lnTo>
                    <a:lnTo>
                      <a:pt x="275" y="301"/>
                    </a:lnTo>
                    <a:lnTo>
                      <a:pt x="307" y="402"/>
                    </a:lnTo>
                    <a:cubicBezTo>
                      <a:pt x="316" y="376"/>
                      <a:pt x="321" y="360"/>
                      <a:pt x="323" y="351"/>
                    </a:cubicBezTo>
                    <a:cubicBezTo>
                      <a:pt x="328" y="335"/>
                      <a:pt x="334" y="318"/>
                      <a:pt x="340" y="301"/>
                    </a:cubicBezTo>
                    <a:lnTo>
                      <a:pt x="452" y="0"/>
                    </a:lnTo>
                    <a:lnTo>
                      <a:pt x="613" y="0"/>
                    </a:lnTo>
                    <a:lnTo>
                      <a:pt x="378" y="590"/>
                    </a:lnTo>
                    <a:lnTo>
                      <a:pt x="238" y="59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39" name="Freeform 74">
                <a:extLst>
                  <a:ext uri="{FF2B5EF4-FFF2-40B4-BE49-F238E27FC236}">
                    <a16:creationId xmlns:a16="http://schemas.microsoft.com/office/drawing/2014/main" id="{7D7F74A5-5DBB-6DC0-2C50-A20CF3E88688}"/>
                  </a:ext>
                </a:extLst>
              </p:cNvPr>
              <p:cNvSpPr>
                <a:spLocks/>
              </p:cNvSpPr>
              <p:nvPr userDrawn="1"/>
            </p:nvSpPr>
            <p:spPr bwMode="auto">
              <a:xfrm>
                <a:off x="2438" y="2635"/>
                <a:ext cx="87" cy="137"/>
              </a:xfrm>
              <a:custGeom>
                <a:avLst/>
                <a:gdLst>
                  <a:gd name="T0" fmla="*/ 156 w 382"/>
                  <a:gd name="T1" fmla="*/ 603 h 603"/>
                  <a:gd name="T2" fmla="*/ 0 w 382"/>
                  <a:gd name="T3" fmla="*/ 603 h 603"/>
                  <a:gd name="T4" fmla="*/ 0 w 382"/>
                  <a:gd name="T5" fmla="*/ 13 h 603"/>
                  <a:gd name="T6" fmla="*/ 145 w 382"/>
                  <a:gd name="T7" fmla="*/ 13 h 603"/>
                  <a:gd name="T8" fmla="*/ 145 w 382"/>
                  <a:gd name="T9" fmla="*/ 97 h 603"/>
                  <a:gd name="T10" fmla="*/ 212 w 382"/>
                  <a:gd name="T11" fmla="*/ 19 h 603"/>
                  <a:gd name="T12" fmla="*/ 279 w 382"/>
                  <a:gd name="T13" fmla="*/ 0 h 603"/>
                  <a:gd name="T14" fmla="*/ 382 w 382"/>
                  <a:gd name="T15" fmla="*/ 29 h 603"/>
                  <a:gd name="T16" fmla="*/ 334 w 382"/>
                  <a:gd name="T17" fmla="*/ 166 h 603"/>
                  <a:gd name="T18" fmla="*/ 260 w 382"/>
                  <a:gd name="T19" fmla="*/ 140 h 603"/>
                  <a:gd name="T20" fmla="*/ 205 w 382"/>
                  <a:gd name="T21" fmla="*/ 158 h 603"/>
                  <a:gd name="T22" fmla="*/ 169 w 382"/>
                  <a:gd name="T23" fmla="*/ 223 h 603"/>
                  <a:gd name="T24" fmla="*/ 156 w 382"/>
                  <a:gd name="T25" fmla="*/ 421 h 603"/>
                  <a:gd name="T26" fmla="*/ 156 w 382"/>
                  <a:gd name="T27" fmla="*/ 603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82" h="603">
                    <a:moveTo>
                      <a:pt x="156" y="603"/>
                    </a:moveTo>
                    <a:lnTo>
                      <a:pt x="0" y="603"/>
                    </a:lnTo>
                    <a:lnTo>
                      <a:pt x="0" y="13"/>
                    </a:lnTo>
                    <a:lnTo>
                      <a:pt x="145" y="13"/>
                    </a:lnTo>
                    <a:lnTo>
                      <a:pt x="145" y="97"/>
                    </a:lnTo>
                    <a:cubicBezTo>
                      <a:pt x="170" y="58"/>
                      <a:pt x="192" y="31"/>
                      <a:pt x="212" y="19"/>
                    </a:cubicBezTo>
                    <a:cubicBezTo>
                      <a:pt x="232" y="6"/>
                      <a:pt x="254" y="0"/>
                      <a:pt x="279" y="0"/>
                    </a:cubicBezTo>
                    <a:cubicBezTo>
                      <a:pt x="315" y="0"/>
                      <a:pt x="349" y="10"/>
                      <a:pt x="382" y="29"/>
                    </a:cubicBezTo>
                    <a:lnTo>
                      <a:pt x="334" y="166"/>
                    </a:lnTo>
                    <a:cubicBezTo>
                      <a:pt x="307" y="148"/>
                      <a:pt x="283" y="140"/>
                      <a:pt x="260" y="140"/>
                    </a:cubicBezTo>
                    <a:cubicBezTo>
                      <a:pt x="238" y="140"/>
                      <a:pt x="220" y="146"/>
                      <a:pt x="205" y="158"/>
                    </a:cubicBezTo>
                    <a:cubicBezTo>
                      <a:pt x="190" y="170"/>
                      <a:pt x="178" y="192"/>
                      <a:pt x="169" y="223"/>
                    </a:cubicBezTo>
                    <a:cubicBezTo>
                      <a:pt x="160" y="255"/>
                      <a:pt x="156" y="321"/>
                      <a:pt x="156" y="421"/>
                    </a:cubicBezTo>
                    <a:lnTo>
                      <a:pt x="156" y="603"/>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40" name="Freeform 75">
                <a:extLst>
                  <a:ext uri="{FF2B5EF4-FFF2-40B4-BE49-F238E27FC236}">
                    <a16:creationId xmlns:a16="http://schemas.microsoft.com/office/drawing/2014/main" id="{64903418-E32F-7DC7-0BC7-D85A65BECBBE}"/>
                  </a:ext>
                </a:extLst>
              </p:cNvPr>
              <p:cNvSpPr>
                <a:spLocks noEditPoints="1"/>
              </p:cNvSpPr>
              <p:nvPr userDrawn="1"/>
            </p:nvSpPr>
            <p:spPr bwMode="auto">
              <a:xfrm>
                <a:off x="2532" y="2635"/>
                <a:ext cx="138" cy="140"/>
              </a:xfrm>
              <a:custGeom>
                <a:avLst/>
                <a:gdLst>
                  <a:gd name="T0" fmla="*/ 160 w 609"/>
                  <a:gd name="T1" fmla="*/ 308 h 617"/>
                  <a:gd name="T2" fmla="*/ 202 w 609"/>
                  <a:gd name="T3" fmla="*/ 443 h 617"/>
                  <a:gd name="T4" fmla="*/ 305 w 609"/>
                  <a:gd name="T5" fmla="*/ 490 h 617"/>
                  <a:gd name="T6" fmla="*/ 407 w 609"/>
                  <a:gd name="T7" fmla="*/ 443 h 617"/>
                  <a:gd name="T8" fmla="*/ 449 w 609"/>
                  <a:gd name="T9" fmla="*/ 307 h 617"/>
                  <a:gd name="T10" fmla="*/ 407 w 609"/>
                  <a:gd name="T11" fmla="*/ 174 h 617"/>
                  <a:gd name="T12" fmla="*/ 305 w 609"/>
                  <a:gd name="T13" fmla="*/ 127 h 617"/>
                  <a:gd name="T14" fmla="*/ 202 w 609"/>
                  <a:gd name="T15" fmla="*/ 174 h 617"/>
                  <a:gd name="T16" fmla="*/ 160 w 609"/>
                  <a:gd name="T17" fmla="*/ 308 h 617"/>
                  <a:gd name="T18" fmla="*/ 0 w 609"/>
                  <a:gd name="T19" fmla="*/ 300 h 617"/>
                  <a:gd name="T20" fmla="*/ 39 w 609"/>
                  <a:gd name="T21" fmla="*/ 149 h 617"/>
                  <a:gd name="T22" fmla="*/ 147 w 609"/>
                  <a:gd name="T23" fmla="*/ 38 h 617"/>
                  <a:gd name="T24" fmla="*/ 304 w 609"/>
                  <a:gd name="T25" fmla="*/ 0 h 617"/>
                  <a:gd name="T26" fmla="*/ 524 w 609"/>
                  <a:gd name="T27" fmla="*/ 87 h 617"/>
                  <a:gd name="T28" fmla="*/ 609 w 609"/>
                  <a:gd name="T29" fmla="*/ 307 h 617"/>
                  <a:gd name="T30" fmla="*/ 523 w 609"/>
                  <a:gd name="T31" fmla="*/ 529 h 617"/>
                  <a:gd name="T32" fmla="*/ 305 w 609"/>
                  <a:gd name="T33" fmla="*/ 617 h 617"/>
                  <a:gd name="T34" fmla="*/ 150 w 609"/>
                  <a:gd name="T35" fmla="*/ 580 h 617"/>
                  <a:gd name="T36" fmla="*/ 39 w 609"/>
                  <a:gd name="T37" fmla="*/ 473 h 617"/>
                  <a:gd name="T38" fmla="*/ 0 w 609"/>
                  <a:gd name="T39" fmla="*/ 300 h 6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09" h="617">
                    <a:moveTo>
                      <a:pt x="160" y="308"/>
                    </a:moveTo>
                    <a:cubicBezTo>
                      <a:pt x="160" y="367"/>
                      <a:pt x="174" y="412"/>
                      <a:pt x="202" y="443"/>
                    </a:cubicBezTo>
                    <a:cubicBezTo>
                      <a:pt x="230" y="474"/>
                      <a:pt x="264" y="490"/>
                      <a:pt x="305" y="490"/>
                    </a:cubicBezTo>
                    <a:cubicBezTo>
                      <a:pt x="345" y="490"/>
                      <a:pt x="380" y="474"/>
                      <a:pt x="407" y="443"/>
                    </a:cubicBezTo>
                    <a:cubicBezTo>
                      <a:pt x="435" y="412"/>
                      <a:pt x="449" y="367"/>
                      <a:pt x="449" y="307"/>
                    </a:cubicBezTo>
                    <a:cubicBezTo>
                      <a:pt x="449" y="249"/>
                      <a:pt x="435" y="205"/>
                      <a:pt x="407" y="174"/>
                    </a:cubicBezTo>
                    <a:cubicBezTo>
                      <a:pt x="380" y="143"/>
                      <a:pt x="345" y="127"/>
                      <a:pt x="305" y="127"/>
                    </a:cubicBezTo>
                    <a:cubicBezTo>
                      <a:pt x="264" y="127"/>
                      <a:pt x="230" y="143"/>
                      <a:pt x="202" y="174"/>
                    </a:cubicBezTo>
                    <a:cubicBezTo>
                      <a:pt x="174" y="205"/>
                      <a:pt x="160" y="250"/>
                      <a:pt x="160" y="308"/>
                    </a:cubicBezTo>
                    <a:close/>
                    <a:moveTo>
                      <a:pt x="0" y="300"/>
                    </a:moveTo>
                    <a:cubicBezTo>
                      <a:pt x="0" y="248"/>
                      <a:pt x="13" y="198"/>
                      <a:pt x="39" y="149"/>
                    </a:cubicBezTo>
                    <a:cubicBezTo>
                      <a:pt x="64" y="101"/>
                      <a:pt x="100" y="64"/>
                      <a:pt x="147" y="38"/>
                    </a:cubicBezTo>
                    <a:cubicBezTo>
                      <a:pt x="194" y="13"/>
                      <a:pt x="246" y="0"/>
                      <a:pt x="304" y="0"/>
                    </a:cubicBezTo>
                    <a:cubicBezTo>
                      <a:pt x="393" y="0"/>
                      <a:pt x="467" y="29"/>
                      <a:pt x="524" y="87"/>
                    </a:cubicBezTo>
                    <a:cubicBezTo>
                      <a:pt x="581" y="145"/>
                      <a:pt x="609" y="218"/>
                      <a:pt x="609" y="307"/>
                    </a:cubicBezTo>
                    <a:cubicBezTo>
                      <a:pt x="609" y="396"/>
                      <a:pt x="580" y="470"/>
                      <a:pt x="523" y="529"/>
                    </a:cubicBezTo>
                    <a:cubicBezTo>
                      <a:pt x="465" y="587"/>
                      <a:pt x="393" y="617"/>
                      <a:pt x="305" y="617"/>
                    </a:cubicBezTo>
                    <a:cubicBezTo>
                      <a:pt x="251" y="617"/>
                      <a:pt x="200" y="605"/>
                      <a:pt x="150" y="580"/>
                    </a:cubicBezTo>
                    <a:cubicBezTo>
                      <a:pt x="101" y="556"/>
                      <a:pt x="64" y="520"/>
                      <a:pt x="39" y="473"/>
                    </a:cubicBezTo>
                    <a:cubicBezTo>
                      <a:pt x="13" y="425"/>
                      <a:pt x="0" y="368"/>
                      <a:pt x="0" y="300"/>
                    </a:cubicBez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41" name="Freeform 76">
                <a:extLst>
                  <a:ext uri="{FF2B5EF4-FFF2-40B4-BE49-F238E27FC236}">
                    <a16:creationId xmlns:a16="http://schemas.microsoft.com/office/drawing/2014/main" id="{E71C67FD-4187-5871-0101-0D78C440BEF2}"/>
                  </a:ext>
                </a:extLst>
              </p:cNvPr>
              <p:cNvSpPr>
                <a:spLocks noEditPoints="1"/>
              </p:cNvSpPr>
              <p:nvPr userDrawn="1"/>
            </p:nvSpPr>
            <p:spPr bwMode="auto">
              <a:xfrm>
                <a:off x="2697" y="2635"/>
                <a:ext cx="131" cy="188"/>
              </a:xfrm>
              <a:custGeom>
                <a:avLst/>
                <a:gdLst>
                  <a:gd name="T0" fmla="*/ 155 w 576"/>
                  <a:gd name="T1" fmla="*/ 298 h 828"/>
                  <a:gd name="T2" fmla="*/ 194 w 576"/>
                  <a:gd name="T3" fmla="*/ 445 h 828"/>
                  <a:gd name="T4" fmla="*/ 290 w 576"/>
                  <a:gd name="T5" fmla="*/ 493 h 828"/>
                  <a:gd name="T6" fmla="*/ 381 w 576"/>
                  <a:gd name="T7" fmla="*/ 449 h 828"/>
                  <a:gd name="T8" fmla="*/ 417 w 576"/>
                  <a:gd name="T9" fmla="*/ 306 h 828"/>
                  <a:gd name="T10" fmla="*/ 380 w 576"/>
                  <a:gd name="T11" fmla="*/ 168 h 828"/>
                  <a:gd name="T12" fmla="*/ 287 w 576"/>
                  <a:gd name="T13" fmla="*/ 123 h 828"/>
                  <a:gd name="T14" fmla="*/ 192 w 576"/>
                  <a:gd name="T15" fmla="*/ 167 h 828"/>
                  <a:gd name="T16" fmla="*/ 155 w 576"/>
                  <a:gd name="T17" fmla="*/ 298 h 828"/>
                  <a:gd name="T18" fmla="*/ 0 w 576"/>
                  <a:gd name="T19" fmla="*/ 13 h 828"/>
                  <a:gd name="T20" fmla="*/ 146 w 576"/>
                  <a:gd name="T21" fmla="*/ 13 h 828"/>
                  <a:gd name="T22" fmla="*/ 146 w 576"/>
                  <a:gd name="T23" fmla="*/ 100 h 828"/>
                  <a:gd name="T24" fmla="*/ 222 w 576"/>
                  <a:gd name="T25" fmla="*/ 28 h 828"/>
                  <a:gd name="T26" fmla="*/ 330 w 576"/>
                  <a:gd name="T27" fmla="*/ 0 h 828"/>
                  <a:gd name="T28" fmla="*/ 504 w 576"/>
                  <a:gd name="T29" fmla="*/ 81 h 828"/>
                  <a:gd name="T30" fmla="*/ 576 w 576"/>
                  <a:gd name="T31" fmla="*/ 305 h 828"/>
                  <a:gd name="T32" fmla="*/ 504 w 576"/>
                  <a:gd name="T33" fmla="*/ 535 h 828"/>
                  <a:gd name="T34" fmla="*/ 329 w 576"/>
                  <a:gd name="T35" fmla="*/ 617 h 828"/>
                  <a:gd name="T36" fmla="*/ 240 w 576"/>
                  <a:gd name="T37" fmla="*/ 597 h 828"/>
                  <a:gd name="T38" fmla="*/ 156 w 576"/>
                  <a:gd name="T39" fmla="*/ 531 h 828"/>
                  <a:gd name="T40" fmla="*/ 156 w 576"/>
                  <a:gd name="T41" fmla="*/ 828 h 828"/>
                  <a:gd name="T42" fmla="*/ 0 w 576"/>
                  <a:gd name="T43" fmla="*/ 828 h 828"/>
                  <a:gd name="T44" fmla="*/ 0 w 576"/>
                  <a:gd name="T45" fmla="*/ 13 h 8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576" h="828">
                    <a:moveTo>
                      <a:pt x="155" y="298"/>
                    </a:moveTo>
                    <a:cubicBezTo>
                      <a:pt x="155" y="365"/>
                      <a:pt x="168" y="414"/>
                      <a:pt x="194" y="445"/>
                    </a:cubicBezTo>
                    <a:cubicBezTo>
                      <a:pt x="220" y="477"/>
                      <a:pt x="252" y="493"/>
                      <a:pt x="290" y="493"/>
                    </a:cubicBezTo>
                    <a:cubicBezTo>
                      <a:pt x="327" y="493"/>
                      <a:pt x="357" y="478"/>
                      <a:pt x="381" y="449"/>
                    </a:cubicBezTo>
                    <a:cubicBezTo>
                      <a:pt x="405" y="420"/>
                      <a:pt x="417" y="372"/>
                      <a:pt x="417" y="306"/>
                    </a:cubicBezTo>
                    <a:cubicBezTo>
                      <a:pt x="417" y="244"/>
                      <a:pt x="404" y="198"/>
                      <a:pt x="380" y="168"/>
                    </a:cubicBezTo>
                    <a:cubicBezTo>
                      <a:pt x="355" y="138"/>
                      <a:pt x="324" y="123"/>
                      <a:pt x="287" y="123"/>
                    </a:cubicBezTo>
                    <a:cubicBezTo>
                      <a:pt x="249" y="123"/>
                      <a:pt x="218" y="138"/>
                      <a:pt x="192" y="167"/>
                    </a:cubicBezTo>
                    <a:cubicBezTo>
                      <a:pt x="167" y="197"/>
                      <a:pt x="155" y="241"/>
                      <a:pt x="155" y="298"/>
                    </a:cubicBezTo>
                    <a:close/>
                    <a:moveTo>
                      <a:pt x="0" y="13"/>
                    </a:moveTo>
                    <a:lnTo>
                      <a:pt x="146" y="13"/>
                    </a:lnTo>
                    <a:lnTo>
                      <a:pt x="146" y="100"/>
                    </a:lnTo>
                    <a:cubicBezTo>
                      <a:pt x="165" y="70"/>
                      <a:pt x="190" y="46"/>
                      <a:pt x="222" y="28"/>
                    </a:cubicBezTo>
                    <a:cubicBezTo>
                      <a:pt x="255" y="9"/>
                      <a:pt x="290" y="0"/>
                      <a:pt x="330" y="0"/>
                    </a:cubicBezTo>
                    <a:cubicBezTo>
                      <a:pt x="398" y="0"/>
                      <a:pt x="456" y="27"/>
                      <a:pt x="504" y="81"/>
                    </a:cubicBezTo>
                    <a:cubicBezTo>
                      <a:pt x="552" y="134"/>
                      <a:pt x="576" y="209"/>
                      <a:pt x="576" y="305"/>
                    </a:cubicBezTo>
                    <a:cubicBezTo>
                      <a:pt x="576" y="404"/>
                      <a:pt x="552" y="480"/>
                      <a:pt x="504" y="535"/>
                    </a:cubicBezTo>
                    <a:cubicBezTo>
                      <a:pt x="455" y="589"/>
                      <a:pt x="397" y="617"/>
                      <a:pt x="329" y="617"/>
                    </a:cubicBezTo>
                    <a:cubicBezTo>
                      <a:pt x="296" y="617"/>
                      <a:pt x="266" y="610"/>
                      <a:pt x="240" y="597"/>
                    </a:cubicBezTo>
                    <a:cubicBezTo>
                      <a:pt x="213" y="584"/>
                      <a:pt x="186" y="562"/>
                      <a:pt x="156" y="531"/>
                    </a:cubicBezTo>
                    <a:lnTo>
                      <a:pt x="156" y="828"/>
                    </a:lnTo>
                    <a:lnTo>
                      <a:pt x="0" y="828"/>
                    </a:lnTo>
                    <a:lnTo>
                      <a:pt x="0" y="13"/>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42" name="Freeform 77">
                <a:extLst>
                  <a:ext uri="{FF2B5EF4-FFF2-40B4-BE49-F238E27FC236}">
                    <a16:creationId xmlns:a16="http://schemas.microsoft.com/office/drawing/2014/main" id="{F18CADAA-CB0B-3571-6D15-2E5DCB41124E}"/>
                  </a:ext>
                </a:extLst>
              </p:cNvPr>
              <p:cNvSpPr>
                <a:spLocks/>
              </p:cNvSpPr>
              <p:nvPr userDrawn="1"/>
            </p:nvSpPr>
            <p:spPr bwMode="auto">
              <a:xfrm>
                <a:off x="2844" y="2635"/>
                <a:ext cx="125" cy="140"/>
              </a:xfrm>
              <a:custGeom>
                <a:avLst/>
                <a:gdLst>
                  <a:gd name="T0" fmla="*/ 0 w 551"/>
                  <a:gd name="T1" fmla="*/ 435 h 617"/>
                  <a:gd name="T2" fmla="*/ 157 w 551"/>
                  <a:gd name="T3" fmla="*/ 411 h 617"/>
                  <a:gd name="T4" fmla="*/ 197 w 551"/>
                  <a:gd name="T5" fmla="*/ 480 h 617"/>
                  <a:gd name="T6" fmla="*/ 283 w 551"/>
                  <a:gd name="T7" fmla="*/ 504 h 617"/>
                  <a:gd name="T8" fmla="*/ 374 w 551"/>
                  <a:gd name="T9" fmla="*/ 482 h 617"/>
                  <a:gd name="T10" fmla="*/ 394 w 551"/>
                  <a:gd name="T11" fmla="*/ 440 h 617"/>
                  <a:gd name="T12" fmla="*/ 383 w 551"/>
                  <a:gd name="T13" fmla="*/ 411 h 617"/>
                  <a:gd name="T14" fmla="*/ 331 w 551"/>
                  <a:gd name="T15" fmla="*/ 390 h 617"/>
                  <a:gd name="T16" fmla="*/ 91 w 551"/>
                  <a:gd name="T17" fmla="*/ 314 h 617"/>
                  <a:gd name="T18" fmla="*/ 21 w 551"/>
                  <a:gd name="T19" fmla="*/ 181 h 617"/>
                  <a:gd name="T20" fmla="*/ 82 w 551"/>
                  <a:gd name="T21" fmla="*/ 52 h 617"/>
                  <a:gd name="T22" fmla="*/ 270 w 551"/>
                  <a:gd name="T23" fmla="*/ 0 h 617"/>
                  <a:gd name="T24" fmla="*/ 450 w 551"/>
                  <a:gd name="T25" fmla="*/ 39 h 617"/>
                  <a:gd name="T26" fmla="*/ 531 w 551"/>
                  <a:gd name="T27" fmla="*/ 156 h 617"/>
                  <a:gd name="T28" fmla="*/ 384 w 551"/>
                  <a:gd name="T29" fmla="*/ 183 h 617"/>
                  <a:gd name="T30" fmla="*/ 348 w 551"/>
                  <a:gd name="T31" fmla="*/ 131 h 617"/>
                  <a:gd name="T32" fmla="*/ 273 w 551"/>
                  <a:gd name="T33" fmla="*/ 112 h 617"/>
                  <a:gd name="T34" fmla="*/ 184 w 551"/>
                  <a:gd name="T35" fmla="*/ 129 h 617"/>
                  <a:gd name="T36" fmla="*/ 167 w 551"/>
                  <a:gd name="T37" fmla="*/ 161 h 617"/>
                  <a:gd name="T38" fmla="*/ 182 w 551"/>
                  <a:gd name="T39" fmla="*/ 189 h 617"/>
                  <a:gd name="T40" fmla="*/ 328 w 551"/>
                  <a:gd name="T41" fmla="*/ 233 h 617"/>
                  <a:gd name="T42" fmla="*/ 502 w 551"/>
                  <a:gd name="T43" fmla="*/ 303 h 617"/>
                  <a:gd name="T44" fmla="*/ 551 w 551"/>
                  <a:gd name="T45" fmla="*/ 419 h 617"/>
                  <a:gd name="T46" fmla="*/ 483 w 551"/>
                  <a:gd name="T47" fmla="*/ 558 h 617"/>
                  <a:gd name="T48" fmla="*/ 283 w 551"/>
                  <a:gd name="T49" fmla="*/ 617 h 617"/>
                  <a:gd name="T50" fmla="*/ 92 w 551"/>
                  <a:gd name="T51" fmla="*/ 568 h 617"/>
                  <a:gd name="T52" fmla="*/ 0 w 551"/>
                  <a:gd name="T53" fmla="*/ 435 h 6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551" h="617">
                    <a:moveTo>
                      <a:pt x="0" y="435"/>
                    </a:moveTo>
                    <a:lnTo>
                      <a:pt x="157" y="411"/>
                    </a:lnTo>
                    <a:cubicBezTo>
                      <a:pt x="163" y="442"/>
                      <a:pt x="177" y="465"/>
                      <a:pt x="197" y="480"/>
                    </a:cubicBezTo>
                    <a:cubicBezTo>
                      <a:pt x="217" y="496"/>
                      <a:pt x="246" y="504"/>
                      <a:pt x="283" y="504"/>
                    </a:cubicBezTo>
                    <a:cubicBezTo>
                      <a:pt x="323" y="504"/>
                      <a:pt x="353" y="497"/>
                      <a:pt x="374" y="482"/>
                    </a:cubicBezTo>
                    <a:cubicBezTo>
                      <a:pt x="388" y="471"/>
                      <a:pt x="394" y="457"/>
                      <a:pt x="394" y="440"/>
                    </a:cubicBezTo>
                    <a:cubicBezTo>
                      <a:pt x="394" y="428"/>
                      <a:pt x="391" y="418"/>
                      <a:pt x="383" y="411"/>
                    </a:cubicBezTo>
                    <a:cubicBezTo>
                      <a:pt x="375" y="403"/>
                      <a:pt x="358" y="396"/>
                      <a:pt x="331" y="390"/>
                    </a:cubicBezTo>
                    <a:cubicBezTo>
                      <a:pt x="205" y="362"/>
                      <a:pt x="125" y="337"/>
                      <a:pt x="91" y="314"/>
                    </a:cubicBezTo>
                    <a:cubicBezTo>
                      <a:pt x="45" y="282"/>
                      <a:pt x="21" y="238"/>
                      <a:pt x="21" y="181"/>
                    </a:cubicBezTo>
                    <a:cubicBezTo>
                      <a:pt x="21" y="130"/>
                      <a:pt x="42" y="87"/>
                      <a:pt x="82" y="52"/>
                    </a:cubicBezTo>
                    <a:cubicBezTo>
                      <a:pt x="122" y="17"/>
                      <a:pt x="185" y="0"/>
                      <a:pt x="270" y="0"/>
                    </a:cubicBezTo>
                    <a:cubicBezTo>
                      <a:pt x="351" y="0"/>
                      <a:pt x="411" y="13"/>
                      <a:pt x="450" y="39"/>
                    </a:cubicBezTo>
                    <a:cubicBezTo>
                      <a:pt x="489" y="66"/>
                      <a:pt x="516" y="105"/>
                      <a:pt x="531" y="156"/>
                    </a:cubicBezTo>
                    <a:lnTo>
                      <a:pt x="384" y="183"/>
                    </a:lnTo>
                    <a:cubicBezTo>
                      <a:pt x="377" y="160"/>
                      <a:pt x="366" y="143"/>
                      <a:pt x="348" y="131"/>
                    </a:cubicBezTo>
                    <a:cubicBezTo>
                      <a:pt x="330" y="118"/>
                      <a:pt x="305" y="112"/>
                      <a:pt x="273" y="112"/>
                    </a:cubicBezTo>
                    <a:cubicBezTo>
                      <a:pt x="232" y="112"/>
                      <a:pt x="202" y="118"/>
                      <a:pt x="184" y="129"/>
                    </a:cubicBezTo>
                    <a:cubicBezTo>
                      <a:pt x="172" y="138"/>
                      <a:pt x="167" y="148"/>
                      <a:pt x="167" y="161"/>
                    </a:cubicBezTo>
                    <a:cubicBezTo>
                      <a:pt x="167" y="172"/>
                      <a:pt x="172" y="182"/>
                      <a:pt x="182" y="189"/>
                    </a:cubicBezTo>
                    <a:cubicBezTo>
                      <a:pt x="196" y="200"/>
                      <a:pt x="245" y="214"/>
                      <a:pt x="328" y="233"/>
                    </a:cubicBezTo>
                    <a:cubicBezTo>
                      <a:pt x="411" y="252"/>
                      <a:pt x="469" y="275"/>
                      <a:pt x="502" y="303"/>
                    </a:cubicBezTo>
                    <a:cubicBezTo>
                      <a:pt x="535" y="331"/>
                      <a:pt x="551" y="369"/>
                      <a:pt x="551" y="419"/>
                    </a:cubicBezTo>
                    <a:cubicBezTo>
                      <a:pt x="551" y="473"/>
                      <a:pt x="528" y="520"/>
                      <a:pt x="483" y="558"/>
                    </a:cubicBezTo>
                    <a:cubicBezTo>
                      <a:pt x="438" y="597"/>
                      <a:pt x="371" y="617"/>
                      <a:pt x="283" y="617"/>
                    </a:cubicBezTo>
                    <a:cubicBezTo>
                      <a:pt x="202" y="617"/>
                      <a:pt x="139" y="600"/>
                      <a:pt x="92" y="568"/>
                    </a:cubicBezTo>
                    <a:cubicBezTo>
                      <a:pt x="45" y="535"/>
                      <a:pt x="14" y="491"/>
                      <a:pt x="0" y="435"/>
                    </a:cubicBez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43" name="Freeform 78">
                <a:extLst>
                  <a:ext uri="{FF2B5EF4-FFF2-40B4-BE49-F238E27FC236}">
                    <a16:creationId xmlns:a16="http://schemas.microsoft.com/office/drawing/2014/main" id="{8A463D68-D6BF-A969-819E-B8D1F1FA9D27}"/>
                  </a:ext>
                </a:extLst>
              </p:cNvPr>
              <p:cNvSpPr>
                <a:spLocks/>
              </p:cNvSpPr>
              <p:nvPr userDrawn="1"/>
            </p:nvSpPr>
            <p:spPr bwMode="auto">
              <a:xfrm>
                <a:off x="2998" y="2587"/>
                <a:ext cx="124" cy="185"/>
              </a:xfrm>
              <a:custGeom>
                <a:avLst/>
                <a:gdLst>
                  <a:gd name="T0" fmla="*/ 0 w 546"/>
                  <a:gd name="T1" fmla="*/ 814 h 814"/>
                  <a:gd name="T2" fmla="*/ 0 w 546"/>
                  <a:gd name="T3" fmla="*/ 0 h 814"/>
                  <a:gd name="T4" fmla="*/ 156 w 546"/>
                  <a:gd name="T5" fmla="*/ 0 h 814"/>
                  <a:gd name="T6" fmla="*/ 156 w 546"/>
                  <a:gd name="T7" fmla="*/ 432 h 814"/>
                  <a:gd name="T8" fmla="*/ 339 w 546"/>
                  <a:gd name="T9" fmla="*/ 224 h 814"/>
                  <a:gd name="T10" fmla="*/ 532 w 546"/>
                  <a:gd name="T11" fmla="*/ 224 h 814"/>
                  <a:gd name="T12" fmla="*/ 330 w 546"/>
                  <a:gd name="T13" fmla="*/ 440 h 814"/>
                  <a:gd name="T14" fmla="*/ 546 w 546"/>
                  <a:gd name="T15" fmla="*/ 814 h 814"/>
                  <a:gd name="T16" fmla="*/ 378 w 546"/>
                  <a:gd name="T17" fmla="*/ 814 h 814"/>
                  <a:gd name="T18" fmla="*/ 229 w 546"/>
                  <a:gd name="T19" fmla="*/ 549 h 814"/>
                  <a:gd name="T20" fmla="*/ 156 w 546"/>
                  <a:gd name="T21" fmla="*/ 626 h 814"/>
                  <a:gd name="T22" fmla="*/ 156 w 546"/>
                  <a:gd name="T23" fmla="*/ 814 h 814"/>
                  <a:gd name="T24" fmla="*/ 0 w 546"/>
                  <a:gd name="T25" fmla="*/ 814 h 8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46" h="814">
                    <a:moveTo>
                      <a:pt x="0" y="814"/>
                    </a:moveTo>
                    <a:lnTo>
                      <a:pt x="0" y="0"/>
                    </a:lnTo>
                    <a:lnTo>
                      <a:pt x="156" y="0"/>
                    </a:lnTo>
                    <a:lnTo>
                      <a:pt x="156" y="432"/>
                    </a:lnTo>
                    <a:lnTo>
                      <a:pt x="339" y="224"/>
                    </a:lnTo>
                    <a:lnTo>
                      <a:pt x="532" y="224"/>
                    </a:lnTo>
                    <a:lnTo>
                      <a:pt x="330" y="440"/>
                    </a:lnTo>
                    <a:lnTo>
                      <a:pt x="546" y="814"/>
                    </a:lnTo>
                    <a:lnTo>
                      <a:pt x="378" y="814"/>
                    </a:lnTo>
                    <a:lnTo>
                      <a:pt x="229" y="549"/>
                    </a:lnTo>
                    <a:lnTo>
                      <a:pt x="156" y="626"/>
                    </a:lnTo>
                    <a:lnTo>
                      <a:pt x="156" y="814"/>
                    </a:lnTo>
                    <a:lnTo>
                      <a:pt x="0" y="814"/>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44" name="Freeform 79">
                <a:extLst>
                  <a:ext uri="{FF2B5EF4-FFF2-40B4-BE49-F238E27FC236}">
                    <a16:creationId xmlns:a16="http://schemas.microsoft.com/office/drawing/2014/main" id="{937B6911-3FBC-FC98-5911-6C1F654C9E5A}"/>
                  </a:ext>
                </a:extLst>
              </p:cNvPr>
              <p:cNvSpPr>
                <a:spLocks noEditPoints="1"/>
              </p:cNvSpPr>
              <p:nvPr userDrawn="1"/>
            </p:nvSpPr>
            <p:spPr bwMode="auto">
              <a:xfrm>
                <a:off x="3135" y="2635"/>
                <a:ext cx="139" cy="140"/>
              </a:xfrm>
              <a:custGeom>
                <a:avLst/>
                <a:gdLst>
                  <a:gd name="T0" fmla="*/ 160 w 609"/>
                  <a:gd name="T1" fmla="*/ 308 h 617"/>
                  <a:gd name="T2" fmla="*/ 201 w 609"/>
                  <a:gd name="T3" fmla="*/ 443 h 617"/>
                  <a:gd name="T4" fmla="*/ 304 w 609"/>
                  <a:gd name="T5" fmla="*/ 490 h 617"/>
                  <a:gd name="T6" fmla="*/ 407 w 609"/>
                  <a:gd name="T7" fmla="*/ 443 h 617"/>
                  <a:gd name="T8" fmla="*/ 448 w 609"/>
                  <a:gd name="T9" fmla="*/ 307 h 617"/>
                  <a:gd name="T10" fmla="*/ 407 w 609"/>
                  <a:gd name="T11" fmla="*/ 174 h 617"/>
                  <a:gd name="T12" fmla="*/ 304 w 609"/>
                  <a:gd name="T13" fmla="*/ 127 h 617"/>
                  <a:gd name="T14" fmla="*/ 201 w 609"/>
                  <a:gd name="T15" fmla="*/ 174 h 617"/>
                  <a:gd name="T16" fmla="*/ 160 w 609"/>
                  <a:gd name="T17" fmla="*/ 308 h 617"/>
                  <a:gd name="T18" fmla="*/ 0 w 609"/>
                  <a:gd name="T19" fmla="*/ 300 h 617"/>
                  <a:gd name="T20" fmla="*/ 38 w 609"/>
                  <a:gd name="T21" fmla="*/ 149 h 617"/>
                  <a:gd name="T22" fmla="*/ 147 w 609"/>
                  <a:gd name="T23" fmla="*/ 38 h 617"/>
                  <a:gd name="T24" fmla="*/ 304 w 609"/>
                  <a:gd name="T25" fmla="*/ 0 h 617"/>
                  <a:gd name="T26" fmla="*/ 523 w 609"/>
                  <a:gd name="T27" fmla="*/ 87 h 617"/>
                  <a:gd name="T28" fmla="*/ 609 w 609"/>
                  <a:gd name="T29" fmla="*/ 307 h 617"/>
                  <a:gd name="T30" fmla="*/ 522 w 609"/>
                  <a:gd name="T31" fmla="*/ 529 h 617"/>
                  <a:gd name="T32" fmla="*/ 305 w 609"/>
                  <a:gd name="T33" fmla="*/ 617 h 617"/>
                  <a:gd name="T34" fmla="*/ 150 w 609"/>
                  <a:gd name="T35" fmla="*/ 580 h 617"/>
                  <a:gd name="T36" fmla="*/ 38 w 609"/>
                  <a:gd name="T37" fmla="*/ 473 h 617"/>
                  <a:gd name="T38" fmla="*/ 0 w 609"/>
                  <a:gd name="T39" fmla="*/ 300 h 6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09" h="617">
                    <a:moveTo>
                      <a:pt x="160" y="308"/>
                    </a:moveTo>
                    <a:cubicBezTo>
                      <a:pt x="160" y="367"/>
                      <a:pt x="174" y="412"/>
                      <a:pt x="201" y="443"/>
                    </a:cubicBezTo>
                    <a:cubicBezTo>
                      <a:pt x="229" y="474"/>
                      <a:pt x="263" y="490"/>
                      <a:pt x="304" y="490"/>
                    </a:cubicBezTo>
                    <a:cubicBezTo>
                      <a:pt x="345" y="490"/>
                      <a:pt x="379" y="474"/>
                      <a:pt x="407" y="443"/>
                    </a:cubicBezTo>
                    <a:cubicBezTo>
                      <a:pt x="434" y="412"/>
                      <a:pt x="448" y="367"/>
                      <a:pt x="448" y="307"/>
                    </a:cubicBezTo>
                    <a:cubicBezTo>
                      <a:pt x="448" y="249"/>
                      <a:pt x="434" y="205"/>
                      <a:pt x="407" y="174"/>
                    </a:cubicBezTo>
                    <a:cubicBezTo>
                      <a:pt x="379" y="143"/>
                      <a:pt x="345" y="127"/>
                      <a:pt x="304" y="127"/>
                    </a:cubicBezTo>
                    <a:cubicBezTo>
                      <a:pt x="263" y="127"/>
                      <a:pt x="229" y="143"/>
                      <a:pt x="201" y="174"/>
                    </a:cubicBezTo>
                    <a:cubicBezTo>
                      <a:pt x="174" y="205"/>
                      <a:pt x="160" y="250"/>
                      <a:pt x="160" y="308"/>
                    </a:cubicBezTo>
                    <a:close/>
                    <a:moveTo>
                      <a:pt x="0" y="300"/>
                    </a:moveTo>
                    <a:cubicBezTo>
                      <a:pt x="0" y="248"/>
                      <a:pt x="13" y="198"/>
                      <a:pt x="38" y="149"/>
                    </a:cubicBezTo>
                    <a:cubicBezTo>
                      <a:pt x="64" y="101"/>
                      <a:pt x="100" y="64"/>
                      <a:pt x="147" y="38"/>
                    </a:cubicBezTo>
                    <a:cubicBezTo>
                      <a:pt x="194" y="13"/>
                      <a:pt x="246" y="0"/>
                      <a:pt x="304" y="0"/>
                    </a:cubicBezTo>
                    <a:cubicBezTo>
                      <a:pt x="393" y="0"/>
                      <a:pt x="466" y="29"/>
                      <a:pt x="523" y="87"/>
                    </a:cubicBezTo>
                    <a:cubicBezTo>
                      <a:pt x="580" y="145"/>
                      <a:pt x="609" y="218"/>
                      <a:pt x="609" y="307"/>
                    </a:cubicBezTo>
                    <a:cubicBezTo>
                      <a:pt x="609" y="396"/>
                      <a:pt x="580" y="470"/>
                      <a:pt x="522" y="529"/>
                    </a:cubicBezTo>
                    <a:cubicBezTo>
                      <a:pt x="465" y="587"/>
                      <a:pt x="392" y="617"/>
                      <a:pt x="305" y="617"/>
                    </a:cubicBezTo>
                    <a:cubicBezTo>
                      <a:pt x="251" y="617"/>
                      <a:pt x="199" y="605"/>
                      <a:pt x="150" y="580"/>
                    </a:cubicBezTo>
                    <a:cubicBezTo>
                      <a:pt x="101" y="556"/>
                      <a:pt x="64" y="520"/>
                      <a:pt x="38" y="473"/>
                    </a:cubicBezTo>
                    <a:cubicBezTo>
                      <a:pt x="13" y="425"/>
                      <a:pt x="0" y="368"/>
                      <a:pt x="0" y="300"/>
                    </a:cubicBez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45" name="Freeform 80">
                <a:extLst>
                  <a:ext uri="{FF2B5EF4-FFF2-40B4-BE49-F238E27FC236}">
                    <a16:creationId xmlns:a16="http://schemas.microsoft.com/office/drawing/2014/main" id="{C09A39DF-A1A1-6669-DF60-7C58A35A2331}"/>
                  </a:ext>
                </a:extLst>
              </p:cNvPr>
              <p:cNvSpPr>
                <a:spLocks/>
              </p:cNvSpPr>
              <p:nvPr userDrawn="1"/>
            </p:nvSpPr>
            <p:spPr bwMode="auto">
              <a:xfrm>
                <a:off x="3301" y="2638"/>
                <a:ext cx="122" cy="137"/>
              </a:xfrm>
              <a:custGeom>
                <a:avLst/>
                <a:gdLst>
                  <a:gd name="T0" fmla="*/ 392 w 537"/>
                  <a:gd name="T1" fmla="*/ 590 h 604"/>
                  <a:gd name="T2" fmla="*/ 392 w 537"/>
                  <a:gd name="T3" fmla="*/ 502 h 604"/>
                  <a:gd name="T4" fmla="*/ 307 w 537"/>
                  <a:gd name="T5" fmla="*/ 577 h 604"/>
                  <a:gd name="T6" fmla="*/ 196 w 537"/>
                  <a:gd name="T7" fmla="*/ 604 h 604"/>
                  <a:gd name="T8" fmla="*/ 89 w 537"/>
                  <a:gd name="T9" fmla="*/ 578 h 604"/>
                  <a:gd name="T10" fmla="*/ 21 w 537"/>
                  <a:gd name="T11" fmla="*/ 504 h 604"/>
                  <a:gd name="T12" fmla="*/ 0 w 537"/>
                  <a:gd name="T13" fmla="*/ 374 h 604"/>
                  <a:gd name="T14" fmla="*/ 0 w 537"/>
                  <a:gd name="T15" fmla="*/ 0 h 604"/>
                  <a:gd name="T16" fmla="*/ 156 w 537"/>
                  <a:gd name="T17" fmla="*/ 0 h 604"/>
                  <a:gd name="T18" fmla="*/ 156 w 537"/>
                  <a:gd name="T19" fmla="*/ 271 h 604"/>
                  <a:gd name="T20" fmla="*/ 165 w 537"/>
                  <a:gd name="T21" fmla="*/ 424 h 604"/>
                  <a:gd name="T22" fmla="*/ 196 w 537"/>
                  <a:gd name="T23" fmla="*/ 468 h 604"/>
                  <a:gd name="T24" fmla="*/ 254 w 537"/>
                  <a:gd name="T25" fmla="*/ 485 h 604"/>
                  <a:gd name="T26" fmla="*/ 325 w 537"/>
                  <a:gd name="T27" fmla="*/ 463 h 604"/>
                  <a:gd name="T28" fmla="*/ 369 w 537"/>
                  <a:gd name="T29" fmla="*/ 408 h 604"/>
                  <a:gd name="T30" fmla="*/ 380 w 537"/>
                  <a:gd name="T31" fmla="*/ 249 h 604"/>
                  <a:gd name="T32" fmla="*/ 380 w 537"/>
                  <a:gd name="T33" fmla="*/ 0 h 604"/>
                  <a:gd name="T34" fmla="*/ 537 w 537"/>
                  <a:gd name="T35" fmla="*/ 0 h 604"/>
                  <a:gd name="T36" fmla="*/ 537 w 537"/>
                  <a:gd name="T37" fmla="*/ 590 h 604"/>
                  <a:gd name="T38" fmla="*/ 392 w 537"/>
                  <a:gd name="T39" fmla="*/ 590 h 6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37" h="604">
                    <a:moveTo>
                      <a:pt x="392" y="590"/>
                    </a:moveTo>
                    <a:lnTo>
                      <a:pt x="392" y="502"/>
                    </a:lnTo>
                    <a:cubicBezTo>
                      <a:pt x="370" y="534"/>
                      <a:pt x="342" y="558"/>
                      <a:pt x="307" y="577"/>
                    </a:cubicBezTo>
                    <a:cubicBezTo>
                      <a:pt x="272" y="595"/>
                      <a:pt x="235" y="604"/>
                      <a:pt x="196" y="604"/>
                    </a:cubicBezTo>
                    <a:cubicBezTo>
                      <a:pt x="156" y="604"/>
                      <a:pt x="121" y="595"/>
                      <a:pt x="89" y="578"/>
                    </a:cubicBezTo>
                    <a:cubicBezTo>
                      <a:pt x="58" y="560"/>
                      <a:pt x="35" y="536"/>
                      <a:pt x="21" y="504"/>
                    </a:cubicBezTo>
                    <a:cubicBezTo>
                      <a:pt x="7" y="473"/>
                      <a:pt x="0" y="429"/>
                      <a:pt x="0" y="374"/>
                    </a:cubicBezTo>
                    <a:lnTo>
                      <a:pt x="0" y="0"/>
                    </a:lnTo>
                    <a:lnTo>
                      <a:pt x="156" y="0"/>
                    </a:lnTo>
                    <a:lnTo>
                      <a:pt x="156" y="271"/>
                    </a:lnTo>
                    <a:cubicBezTo>
                      <a:pt x="156" y="354"/>
                      <a:pt x="159" y="405"/>
                      <a:pt x="165" y="424"/>
                    </a:cubicBezTo>
                    <a:cubicBezTo>
                      <a:pt x="170" y="443"/>
                      <a:pt x="181" y="458"/>
                      <a:pt x="196" y="468"/>
                    </a:cubicBezTo>
                    <a:cubicBezTo>
                      <a:pt x="211" y="479"/>
                      <a:pt x="230" y="485"/>
                      <a:pt x="254" y="485"/>
                    </a:cubicBezTo>
                    <a:cubicBezTo>
                      <a:pt x="280" y="485"/>
                      <a:pt x="304" y="478"/>
                      <a:pt x="325" y="463"/>
                    </a:cubicBezTo>
                    <a:cubicBezTo>
                      <a:pt x="347" y="448"/>
                      <a:pt x="361" y="430"/>
                      <a:pt x="369" y="408"/>
                    </a:cubicBezTo>
                    <a:cubicBezTo>
                      <a:pt x="377" y="387"/>
                      <a:pt x="380" y="334"/>
                      <a:pt x="380" y="249"/>
                    </a:cubicBezTo>
                    <a:lnTo>
                      <a:pt x="380" y="0"/>
                    </a:lnTo>
                    <a:lnTo>
                      <a:pt x="537" y="0"/>
                    </a:lnTo>
                    <a:lnTo>
                      <a:pt x="537" y="590"/>
                    </a:lnTo>
                    <a:lnTo>
                      <a:pt x="392" y="59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46" name="Freeform 81">
                <a:extLst>
                  <a:ext uri="{FF2B5EF4-FFF2-40B4-BE49-F238E27FC236}">
                    <a16:creationId xmlns:a16="http://schemas.microsoft.com/office/drawing/2014/main" id="{790218FE-22A3-9FE6-193F-4A5E1C888B51}"/>
                  </a:ext>
                </a:extLst>
              </p:cNvPr>
              <p:cNvSpPr>
                <a:spLocks/>
              </p:cNvSpPr>
              <p:nvPr userDrawn="1"/>
            </p:nvSpPr>
            <p:spPr bwMode="auto">
              <a:xfrm>
                <a:off x="3530" y="2638"/>
                <a:ext cx="122" cy="137"/>
              </a:xfrm>
              <a:custGeom>
                <a:avLst/>
                <a:gdLst>
                  <a:gd name="T0" fmla="*/ 392 w 537"/>
                  <a:gd name="T1" fmla="*/ 590 h 604"/>
                  <a:gd name="T2" fmla="*/ 392 w 537"/>
                  <a:gd name="T3" fmla="*/ 502 h 604"/>
                  <a:gd name="T4" fmla="*/ 307 w 537"/>
                  <a:gd name="T5" fmla="*/ 577 h 604"/>
                  <a:gd name="T6" fmla="*/ 196 w 537"/>
                  <a:gd name="T7" fmla="*/ 604 h 604"/>
                  <a:gd name="T8" fmla="*/ 90 w 537"/>
                  <a:gd name="T9" fmla="*/ 578 h 604"/>
                  <a:gd name="T10" fmla="*/ 21 w 537"/>
                  <a:gd name="T11" fmla="*/ 504 h 604"/>
                  <a:gd name="T12" fmla="*/ 0 w 537"/>
                  <a:gd name="T13" fmla="*/ 374 h 604"/>
                  <a:gd name="T14" fmla="*/ 0 w 537"/>
                  <a:gd name="T15" fmla="*/ 0 h 604"/>
                  <a:gd name="T16" fmla="*/ 156 w 537"/>
                  <a:gd name="T17" fmla="*/ 0 h 604"/>
                  <a:gd name="T18" fmla="*/ 156 w 537"/>
                  <a:gd name="T19" fmla="*/ 271 h 604"/>
                  <a:gd name="T20" fmla="*/ 165 w 537"/>
                  <a:gd name="T21" fmla="*/ 424 h 604"/>
                  <a:gd name="T22" fmla="*/ 196 w 537"/>
                  <a:gd name="T23" fmla="*/ 468 h 604"/>
                  <a:gd name="T24" fmla="*/ 254 w 537"/>
                  <a:gd name="T25" fmla="*/ 485 h 604"/>
                  <a:gd name="T26" fmla="*/ 326 w 537"/>
                  <a:gd name="T27" fmla="*/ 463 h 604"/>
                  <a:gd name="T28" fmla="*/ 369 w 537"/>
                  <a:gd name="T29" fmla="*/ 408 h 604"/>
                  <a:gd name="T30" fmla="*/ 381 w 537"/>
                  <a:gd name="T31" fmla="*/ 249 h 604"/>
                  <a:gd name="T32" fmla="*/ 381 w 537"/>
                  <a:gd name="T33" fmla="*/ 0 h 604"/>
                  <a:gd name="T34" fmla="*/ 537 w 537"/>
                  <a:gd name="T35" fmla="*/ 0 h 604"/>
                  <a:gd name="T36" fmla="*/ 537 w 537"/>
                  <a:gd name="T37" fmla="*/ 590 h 604"/>
                  <a:gd name="T38" fmla="*/ 392 w 537"/>
                  <a:gd name="T39" fmla="*/ 590 h 6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37" h="604">
                    <a:moveTo>
                      <a:pt x="392" y="590"/>
                    </a:moveTo>
                    <a:lnTo>
                      <a:pt x="392" y="502"/>
                    </a:lnTo>
                    <a:cubicBezTo>
                      <a:pt x="371" y="534"/>
                      <a:pt x="342" y="558"/>
                      <a:pt x="307" y="577"/>
                    </a:cubicBezTo>
                    <a:cubicBezTo>
                      <a:pt x="272" y="595"/>
                      <a:pt x="235" y="604"/>
                      <a:pt x="196" y="604"/>
                    </a:cubicBezTo>
                    <a:cubicBezTo>
                      <a:pt x="157" y="604"/>
                      <a:pt x="121" y="595"/>
                      <a:pt x="90" y="578"/>
                    </a:cubicBezTo>
                    <a:cubicBezTo>
                      <a:pt x="58" y="560"/>
                      <a:pt x="35" y="536"/>
                      <a:pt x="21" y="504"/>
                    </a:cubicBezTo>
                    <a:cubicBezTo>
                      <a:pt x="7" y="473"/>
                      <a:pt x="0" y="429"/>
                      <a:pt x="0" y="374"/>
                    </a:cubicBezTo>
                    <a:lnTo>
                      <a:pt x="0" y="0"/>
                    </a:lnTo>
                    <a:lnTo>
                      <a:pt x="156" y="0"/>
                    </a:lnTo>
                    <a:lnTo>
                      <a:pt x="156" y="271"/>
                    </a:lnTo>
                    <a:cubicBezTo>
                      <a:pt x="156" y="354"/>
                      <a:pt x="159" y="405"/>
                      <a:pt x="165" y="424"/>
                    </a:cubicBezTo>
                    <a:cubicBezTo>
                      <a:pt x="171" y="443"/>
                      <a:pt x="181" y="458"/>
                      <a:pt x="196" y="468"/>
                    </a:cubicBezTo>
                    <a:cubicBezTo>
                      <a:pt x="212" y="479"/>
                      <a:pt x="231" y="485"/>
                      <a:pt x="254" y="485"/>
                    </a:cubicBezTo>
                    <a:cubicBezTo>
                      <a:pt x="281" y="485"/>
                      <a:pt x="305" y="478"/>
                      <a:pt x="326" y="463"/>
                    </a:cubicBezTo>
                    <a:cubicBezTo>
                      <a:pt x="347" y="448"/>
                      <a:pt x="361" y="430"/>
                      <a:pt x="369" y="408"/>
                    </a:cubicBezTo>
                    <a:cubicBezTo>
                      <a:pt x="377" y="387"/>
                      <a:pt x="381" y="334"/>
                      <a:pt x="381" y="249"/>
                    </a:cubicBezTo>
                    <a:lnTo>
                      <a:pt x="381" y="0"/>
                    </a:lnTo>
                    <a:lnTo>
                      <a:pt x="537" y="0"/>
                    </a:lnTo>
                    <a:lnTo>
                      <a:pt x="537" y="590"/>
                    </a:lnTo>
                    <a:lnTo>
                      <a:pt x="392" y="59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47" name="Freeform 82">
                <a:extLst>
                  <a:ext uri="{FF2B5EF4-FFF2-40B4-BE49-F238E27FC236}">
                    <a16:creationId xmlns:a16="http://schemas.microsoft.com/office/drawing/2014/main" id="{DC3776E7-6E01-B3AE-32B5-ECD39F7239EF}"/>
                  </a:ext>
                </a:extLst>
              </p:cNvPr>
              <p:cNvSpPr>
                <a:spLocks/>
              </p:cNvSpPr>
              <p:nvPr userDrawn="1"/>
            </p:nvSpPr>
            <p:spPr bwMode="auto">
              <a:xfrm>
                <a:off x="3689" y="2635"/>
                <a:ext cx="122" cy="137"/>
              </a:xfrm>
              <a:custGeom>
                <a:avLst/>
                <a:gdLst>
                  <a:gd name="T0" fmla="*/ 538 w 538"/>
                  <a:gd name="T1" fmla="*/ 603 h 603"/>
                  <a:gd name="T2" fmla="*/ 381 w 538"/>
                  <a:gd name="T3" fmla="*/ 603 h 603"/>
                  <a:gd name="T4" fmla="*/ 381 w 538"/>
                  <a:gd name="T5" fmla="*/ 302 h 603"/>
                  <a:gd name="T6" fmla="*/ 371 w 538"/>
                  <a:gd name="T7" fmla="*/ 179 h 603"/>
                  <a:gd name="T8" fmla="*/ 339 w 538"/>
                  <a:gd name="T9" fmla="*/ 135 h 603"/>
                  <a:gd name="T10" fmla="*/ 285 w 538"/>
                  <a:gd name="T11" fmla="*/ 119 h 603"/>
                  <a:gd name="T12" fmla="*/ 212 w 538"/>
                  <a:gd name="T13" fmla="*/ 142 h 603"/>
                  <a:gd name="T14" fmla="*/ 168 w 538"/>
                  <a:gd name="T15" fmla="*/ 201 h 603"/>
                  <a:gd name="T16" fmla="*/ 156 w 538"/>
                  <a:gd name="T17" fmla="*/ 336 h 603"/>
                  <a:gd name="T18" fmla="*/ 156 w 538"/>
                  <a:gd name="T19" fmla="*/ 603 h 603"/>
                  <a:gd name="T20" fmla="*/ 0 w 538"/>
                  <a:gd name="T21" fmla="*/ 603 h 603"/>
                  <a:gd name="T22" fmla="*/ 0 w 538"/>
                  <a:gd name="T23" fmla="*/ 13 h 603"/>
                  <a:gd name="T24" fmla="*/ 145 w 538"/>
                  <a:gd name="T25" fmla="*/ 13 h 603"/>
                  <a:gd name="T26" fmla="*/ 145 w 538"/>
                  <a:gd name="T27" fmla="*/ 100 h 603"/>
                  <a:gd name="T28" fmla="*/ 339 w 538"/>
                  <a:gd name="T29" fmla="*/ 0 h 603"/>
                  <a:gd name="T30" fmla="*/ 434 w 538"/>
                  <a:gd name="T31" fmla="*/ 19 h 603"/>
                  <a:gd name="T32" fmla="*/ 498 w 538"/>
                  <a:gd name="T33" fmla="*/ 66 h 603"/>
                  <a:gd name="T34" fmla="*/ 529 w 538"/>
                  <a:gd name="T35" fmla="*/ 132 h 603"/>
                  <a:gd name="T36" fmla="*/ 538 w 538"/>
                  <a:gd name="T37" fmla="*/ 237 h 603"/>
                  <a:gd name="T38" fmla="*/ 538 w 538"/>
                  <a:gd name="T39" fmla="*/ 603 h 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538" h="603">
                    <a:moveTo>
                      <a:pt x="538" y="603"/>
                    </a:moveTo>
                    <a:lnTo>
                      <a:pt x="381" y="603"/>
                    </a:lnTo>
                    <a:lnTo>
                      <a:pt x="381" y="302"/>
                    </a:lnTo>
                    <a:cubicBezTo>
                      <a:pt x="381" y="239"/>
                      <a:pt x="378" y="197"/>
                      <a:pt x="371" y="179"/>
                    </a:cubicBezTo>
                    <a:cubicBezTo>
                      <a:pt x="365" y="160"/>
                      <a:pt x="354" y="145"/>
                      <a:pt x="339" y="135"/>
                    </a:cubicBezTo>
                    <a:cubicBezTo>
                      <a:pt x="324" y="125"/>
                      <a:pt x="306" y="119"/>
                      <a:pt x="285" y="119"/>
                    </a:cubicBezTo>
                    <a:cubicBezTo>
                      <a:pt x="258" y="119"/>
                      <a:pt x="233" y="127"/>
                      <a:pt x="212" y="142"/>
                    </a:cubicBezTo>
                    <a:cubicBezTo>
                      <a:pt x="190" y="156"/>
                      <a:pt x="176" y="176"/>
                      <a:pt x="168" y="201"/>
                    </a:cubicBezTo>
                    <a:cubicBezTo>
                      <a:pt x="160" y="225"/>
                      <a:pt x="156" y="270"/>
                      <a:pt x="156" y="336"/>
                    </a:cubicBezTo>
                    <a:lnTo>
                      <a:pt x="156" y="603"/>
                    </a:lnTo>
                    <a:lnTo>
                      <a:pt x="0" y="603"/>
                    </a:lnTo>
                    <a:lnTo>
                      <a:pt x="0" y="13"/>
                    </a:lnTo>
                    <a:lnTo>
                      <a:pt x="145" y="13"/>
                    </a:lnTo>
                    <a:lnTo>
                      <a:pt x="145" y="100"/>
                    </a:lnTo>
                    <a:cubicBezTo>
                      <a:pt x="196" y="33"/>
                      <a:pt x="261" y="0"/>
                      <a:pt x="339" y="0"/>
                    </a:cubicBezTo>
                    <a:cubicBezTo>
                      <a:pt x="374" y="0"/>
                      <a:pt x="405" y="6"/>
                      <a:pt x="434" y="19"/>
                    </a:cubicBezTo>
                    <a:cubicBezTo>
                      <a:pt x="462" y="31"/>
                      <a:pt x="484" y="47"/>
                      <a:pt x="498" y="66"/>
                    </a:cubicBezTo>
                    <a:cubicBezTo>
                      <a:pt x="513" y="85"/>
                      <a:pt x="523" y="107"/>
                      <a:pt x="529" y="132"/>
                    </a:cubicBezTo>
                    <a:cubicBezTo>
                      <a:pt x="535" y="156"/>
                      <a:pt x="538" y="191"/>
                      <a:pt x="538" y="237"/>
                    </a:cubicBezTo>
                    <a:lnTo>
                      <a:pt x="538" y="603"/>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48" name="Freeform 83">
                <a:extLst>
                  <a:ext uri="{FF2B5EF4-FFF2-40B4-BE49-F238E27FC236}">
                    <a16:creationId xmlns:a16="http://schemas.microsoft.com/office/drawing/2014/main" id="{59AB0F43-0906-558C-96A8-4C51938F7502}"/>
                  </a:ext>
                </a:extLst>
              </p:cNvPr>
              <p:cNvSpPr>
                <a:spLocks noEditPoints="1"/>
              </p:cNvSpPr>
              <p:nvPr userDrawn="1"/>
            </p:nvSpPr>
            <p:spPr bwMode="auto">
              <a:xfrm>
                <a:off x="3847" y="2587"/>
                <a:ext cx="35" cy="185"/>
              </a:xfrm>
              <a:custGeom>
                <a:avLst/>
                <a:gdLst>
                  <a:gd name="T0" fmla="*/ 0 w 156"/>
                  <a:gd name="T1" fmla="*/ 814 h 814"/>
                  <a:gd name="T2" fmla="*/ 0 w 156"/>
                  <a:gd name="T3" fmla="*/ 224 h 814"/>
                  <a:gd name="T4" fmla="*/ 156 w 156"/>
                  <a:gd name="T5" fmla="*/ 224 h 814"/>
                  <a:gd name="T6" fmla="*/ 156 w 156"/>
                  <a:gd name="T7" fmla="*/ 814 h 814"/>
                  <a:gd name="T8" fmla="*/ 0 w 156"/>
                  <a:gd name="T9" fmla="*/ 814 h 814"/>
                  <a:gd name="T10" fmla="*/ 0 w 156"/>
                  <a:gd name="T11" fmla="*/ 144 h 814"/>
                  <a:gd name="T12" fmla="*/ 0 w 156"/>
                  <a:gd name="T13" fmla="*/ 0 h 814"/>
                  <a:gd name="T14" fmla="*/ 156 w 156"/>
                  <a:gd name="T15" fmla="*/ 0 h 814"/>
                  <a:gd name="T16" fmla="*/ 156 w 156"/>
                  <a:gd name="T17" fmla="*/ 144 h 814"/>
                  <a:gd name="T18" fmla="*/ 0 w 156"/>
                  <a:gd name="T19" fmla="*/ 144 h 8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6" h="814">
                    <a:moveTo>
                      <a:pt x="0" y="814"/>
                    </a:moveTo>
                    <a:lnTo>
                      <a:pt x="0" y="224"/>
                    </a:lnTo>
                    <a:lnTo>
                      <a:pt x="156" y="224"/>
                    </a:lnTo>
                    <a:lnTo>
                      <a:pt x="156" y="814"/>
                    </a:lnTo>
                    <a:lnTo>
                      <a:pt x="0" y="814"/>
                    </a:lnTo>
                    <a:close/>
                    <a:moveTo>
                      <a:pt x="0" y="144"/>
                    </a:moveTo>
                    <a:lnTo>
                      <a:pt x="0" y="0"/>
                    </a:lnTo>
                    <a:lnTo>
                      <a:pt x="156" y="0"/>
                    </a:lnTo>
                    <a:lnTo>
                      <a:pt x="156" y="144"/>
                    </a:lnTo>
                    <a:lnTo>
                      <a:pt x="0" y="144"/>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49" name="Freeform 84">
                <a:extLst>
                  <a:ext uri="{FF2B5EF4-FFF2-40B4-BE49-F238E27FC236}">
                    <a16:creationId xmlns:a16="http://schemas.microsoft.com/office/drawing/2014/main" id="{924E2D14-E9D6-A62A-E842-510B186BD136}"/>
                  </a:ext>
                </a:extLst>
              </p:cNvPr>
              <p:cNvSpPr>
                <a:spLocks noEditPoints="1"/>
              </p:cNvSpPr>
              <p:nvPr userDrawn="1"/>
            </p:nvSpPr>
            <p:spPr bwMode="auto">
              <a:xfrm>
                <a:off x="3916" y="2584"/>
                <a:ext cx="57" cy="188"/>
              </a:xfrm>
              <a:custGeom>
                <a:avLst/>
                <a:gdLst>
                  <a:gd name="T0" fmla="*/ 11 w 251"/>
                  <a:gd name="T1" fmla="*/ 828 h 828"/>
                  <a:gd name="T2" fmla="*/ 11 w 251"/>
                  <a:gd name="T3" fmla="*/ 238 h 828"/>
                  <a:gd name="T4" fmla="*/ 167 w 251"/>
                  <a:gd name="T5" fmla="*/ 238 h 828"/>
                  <a:gd name="T6" fmla="*/ 167 w 251"/>
                  <a:gd name="T7" fmla="*/ 828 h 828"/>
                  <a:gd name="T8" fmla="*/ 11 w 251"/>
                  <a:gd name="T9" fmla="*/ 828 h 828"/>
                  <a:gd name="T10" fmla="*/ 0 w 251"/>
                  <a:gd name="T11" fmla="*/ 166 h 828"/>
                  <a:gd name="T12" fmla="*/ 76 w 251"/>
                  <a:gd name="T13" fmla="*/ 0 h 828"/>
                  <a:gd name="T14" fmla="*/ 251 w 251"/>
                  <a:gd name="T15" fmla="*/ 0 h 828"/>
                  <a:gd name="T16" fmla="*/ 99 w 251"/>
                  <a:gd name="T17" fmla="*/ 166 h 828"/>
                  <a:gd name="T18" fmla="*/ 0 w 251"/>
                  <a:gd name="T19" fmla="*/ 166 h 8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51" h="828">
                    <a:moveTo>
                      <a:pt x="11" y="828"/>
                    </a:moveTo>
                    <a:lnTo>
                      <a:pt x="11" y="238"/>
                    </a:lnTo>
                    <a:lnTo>
                      <a:pt x="167" y="238"/>
                    </a:lnTo>
                    <a:lnTo>
                      <a:pt x="167" y="828"/>
                    </a:lnTo>
                    <a:lnTo>
                      <a:pt x="11" y="828"/>
                    </a:lnTo>
                    <a:close/>
                    <a:moveTo>
                      <a:pt x="0" y="166"/>
                    </a:moveTo>
                    <a:lnTo>
                      <a:pt x="76" y="0"/>
                    </a:lnTo>
                    <a:lnTo>
                      <a:pt x="251" y="0"/>
                    </a:lnTo>
                    <a:lnTo>
                      <a:pt x="99" y="166"/>
                    </a:lnTo>
                    <a:lnTo>
                      <a:pt x="0" y="166"/>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50" name="Freeform 85">
                <a:extLst>
                  <a:ext uri="{FF2B5EF4-FFF2-40B4-BE49-F238E27FC236}">
                    <a16:creationId xmlns:a16="http://schemas.microsoft.com/office/drawing/2014/main" id="{C940BE0C-8287-B26D-237B-1FB71B11AAAD}"/>
                  </a:ext>
                </a:extLst>
              </p:cNvPr>
              <p:cNvSpPr>
                <a:spLocks noEditPoints="1"/>
              </p:cNvSpPr>
              <p:nvPr userDrawn="1"/>
            </p:nvSpPr>
            <p:spPr bwMode="auto">
              <a:xfrm>
                <a:off x="2124" y="2942"/>
                <a:ext cx="1840" cy="166"/>
              </a:xfrm>
              <a:custGeom>
                <a:avLst/>
                <a:gdLst>
                  <a:gd name="T0" fmla="*/ 555 w 8102"/>
                  <a:gd name="T1" fmla="*/ 12 h 728"/>
                  <a:gd name="T2" fmla="*/ 0 w 8102"/>
                  <a:gd name="T3" fmla="*/ 716 h 728"/>
                  <a:gd name="T4" fmla="*/ 761 w 8102"/>
                  <a:gd name="T5" fmla="*/ 483 h 728"/>
                  <a:gd name="T6" fmla="*/ 738 w 8102"/>
                  <a:gd name="T7" fmla="*/ 266 h 728"/>
                  <a:gd name="T8" fmla="*/ 1139 w 8102"/>
                  <a:gd name="T9" fmla="*/ 563 h 728"/>
                  <a:gd name="T10" fmla="*/ 1018 w 8102"/>
                  <a:gd name="T11" fmla="*/ 316 h 728"/>
                  <a:gd name="T12" fmla="*/ 1431 w 8102"/>
                  <a:gd name="T13" fmla="*/ 521 h 728"/>
                  <a:gd name="T14" fmla="*/ 1654 w 8102"/>
                  <a:gd name="T15" fmla="*/ 206 h 728"/>
                  <a:gd name="T16" fmla="*/ 1309 w 8102"/>
                  <a:gd name="T17" fmla="*/ 206 h 728"/>
                  <a:gd name="T18" fmla="*/ 1890 w 8102"/>
                  <a:gd name="T19" fmla="*/ 642 h 728"/>
                  <a:gd name="T20" fmla="*/ 1928 w 8102"/>
                  <a:gd name="T21" fmla="*/ 273 h 728"/>
                  <a:gd name="T22" fmla="*/ 1755 w 8102"/>
                  <a:gd name="T23" fmla="*/ 206 h 728"/>
                  <a:gd name="T24" fmla="*/ 1765 w 8102"/>
                  <a:gd name="T25" fmla="*/ 669 h 728"/>
                  <a:gd name="T26" fmla="*/ 1890 w 8102"/>
                  <a:gd name="T27" fmla="*/ 642 h 728"/>
                  <a:gd name="T28" fmla="*/ 2224 w 8102"/>
                  <a:gd name="T29" fmla="*/ 615 h 728"/>
                  <a:gd name="T30" fmla="*/ 2244 w 8102"/>
                  <a:gd name="T31" fmla="*/ 99 h 728"/>
                  <a:gd name="T32" fmla="*/ 2641 w 8102"/>
                  <a:gd name="T33" fmla="*/ 209 h 728"/>
                  <a:gd name="T34" fmla="*/ 2044 w 8102"/>
                  <a:gd name="T35" fmla="*/ 175 h 728"/>
                  <a:gd name="T36" fmla="*/ 2510 w 8102"/>
                  <a:gd name="T37" fmla="*/ 700 h 728"/>
                  <a:gd name="T38" fmla="*/ 2560 w 8102"/>
                  <a:gd name="T39" fmla="*/ 440 h 728"/>
                  <a:gd name="T40" fmla="*/ 3220 w 8102"/>
                  <a:gd name="T41" fmla="*/ 483 h 728"/>
                  <a:gd name="T42" fmla="*/ 2750 w 8102"/>
                  <a:gd name="T43" fmla="*/ 465 h 728"/>
                  <a:gd name="T44" fmla="*/ 3127 w 8102"/>
                  <a:gd name="T45" fmla="*/ 551 h 728"/>
                  <a:gd name="T46" fmla="*/ 3128 w 8102"/>
                  <a:gd name="T47" fmla="*/ 412 h 728"/>
                  <a:gd name="T48" fmla="*/ 3453 w 8102"/>
                  <a:gd name="T49" fmla="*/ 305 h 728"/>
                  <a:gd name="T50" fmla="*/ 3653 w 8102"/>
                  <a:gd name="T51" fmla="*/ 716 h 728"/>
                  <a:gd name="T52" fmla="*/ 3650 w 8102"/>
                  <a:gd name="T53" fmla="*/ 212 h 728"/>
                  <a:gd name="T54" fmla="*/ 3326 w 8102"/>
                  <a:gd name="T55" fmla="*/ 716 h 728"/>
                  <a:gd name="T56" fmla="*/ 3933 w 8102"/>
                  <a:gd name="T57" fmla="*/ 483 h 728"/>
                  <a:gd name="T58" fmla="*/ 3910 w 8102"/>
                  <a:gd name="T59" fmla="*/ 266 h 728"/>
                  <a:gd name="T60" fmla="*/ 4311 w 8102"/>
                  <a:gd name="T61" fmla="*/ 563 h 728"/>
                  <a:gd name="T62" fmla="*/ 4190 w 8102"/>
                  <a:gd name="T63" fmla="*/ 316 h 728"/>
                  <a:gd name="T64" fmla="*/ 4505 w 8102"/>
                  <a:gd name="T65" fmla="*/ 450 h 728"/>
                  <a:gd name="T66" fmla="*/ 4696 w 8102"/>
                  <a:gd name="T67" fmla="*/ 222 h 728"/>
                  <a:gd name="T68" fmla="*/ 4419 w 8102"/>
                  <a:gd name="T69" fmla="*/ 206 h 728"/>
                  <a:gd name="T70" fmla="*/ 5167 w 8102"/>
                  <a:gd name="T71" fmla="*/ 654 h 728"/>
                  <a:gd name="T72" fmla="*/ 5070 w 8102"/>
                  <a:gd name="T73" fmla="*/ 211 h 728"/>
                  <a:gd name="T74" fmla="*/ 4817 w 8102"/>
                  <a:gd name="T75" fmla="*/ 364 h 728"/>
                  <a:gd name="T76" fmla="*/ 5074 w 8102"/>
                  <a:gd name="T77" fmla="*/ 393 h 728"/>
                  <a:gd name="T78" fmla="*/ 4718 w 8102"/>
                  <a:gd name="T79" fmla="*/ 581 h 728"/>
                  <a:gd name="T80" fmla="*/ 5098 w 8102"/>
                  <a:gd name="T81" fmla="*/ 716 h 728"/>
                  <a:gd name="T82" fmla="*/ 4837 w 8102"/>
                  <a:gd name="T83" fmla="*/ 637 h 728"/>
                  <a:gd name="T84" fmla="*/ 5074 w 8102"/>
                  <a:gd name="T85" fmla="*/ 460 h 728"/>
                  <a:gd name="T86" fmla="*/ 5396 w 8102"/>
                  <a:gd name="T87" fmla="*/ 572 h 728"/>
                  <a:gd name="T88" fmla="*/ 5396 w 8102"/>
                  <a:gd name="T89" fmla="*/ 28 h 728"/>
                  <a:gd name="T90" fmla="*/ 5309 w 8102"/>
                  <a:gd name="T91" fmla="*/ 273 h 728"/>
                  <a:gd name="T92" fmla="*/ 5494 w 8102"/>
                  <a:gd name="T93" fmla="*/ 715 h 728"/>
                  <a:gd name="T94" fmla="*/ 5568 w 8102"/>
                  <a:gd name="T95" fmla="*/ 12 h 728"/>
                  <a:gd name="T96" fmla="*/ 5568 w 8102"/>
                  <a:gd name="T97" fmla="*/ 206 h 728"/>
                  <a:gd name="T98" fmla="*/ 6117 w 8102"/>
                  <a:gd name="T99" fmla="*/ 696 h 728"/>
                  <a:gd name="T100" fmla="*/ 5833 w 8102"/>
                  <a:gd name="T101" fmla="*/ 252 h 728"/>
                  <a:gd name="T102" fmla="*/ 6100 w 8102"/>
                  <a:gd name="T103" fmla="*/ 315 h 728"/>
                  <a:gd name="T104" fmla="*/ 5842 w 8102"/>
                  <a:gd name="T105" fmla="*/ 461 h 728"/>
                  <a:gd name="T106" fmla="*/ 6555 w 8102"/>
                  <a:gd name="T107" fmla="*/ 270 h 728"/>
                  <a:gd name="T108" fmla="*/ 6748 w 8102"/>
                  <a:gd name="T109" fmla="*/ 716 h 728"/>
                  <a:gd name="T110" fmla="*/ 6573 w 8102"/>
                  <a:gd name="T111" fmla="*/ 195 h 728"/>
                  <a:gd name="T112" fmla="*/ 6420 w 8102"/>
                  <a:gd name="T113" fmla="*/ 716 h 728"/>
                  <a:gd name="T114" fmla="*/ 7375 w 8102"/>
                  <a:gd name="T115" fmla="*/ 394 h 728"/>
                  <a:gd name="T116" fmla="*/ 7402 w 8102"/>
                  <a:gd name="T117" fmla="*/ 12 h 728"/>
                  <a:gd name="T118" fmla="*/ 7966 w 8102"/>
                  <a:gd name="T119" fmla="*/ 598 h 728"/>
                  <a:gd name="T120" fmla="*/ 7643 w 8102"/>
                  <a:gd name="T121" fmla="*/ 12 h 728"/>
                  <a:gd name="T122" fmla="*/ 7828 w 8102"/>
                  <a:gd name="T123" fmla="*/ 728 h 728"/>
                  <a:gd name="T124" fmla="*/ 8009 w 8102"/>
                  <a:gd name="T125" fmla="*/ 12 h 7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8102" h="728">
                    <a:moveTo>
                      <a:pt x="90" y="716"/>
                    </a:moveTo>
                    <a:lnTo>
                      <a:pt x="90" y="163"/>
                    </a:lnTo>
                    <a:lnTo>
                      <a:pt x="460" y="716"/>
                    </a:lnTo>
                    <a:lnTo>
                      <a:pt x="555" y="716"/>
                    </a:lnTo>
                    <a:lnTo>
                      <a:pt x="555" y="12"/>
                    </a:lnTo>
                    <a:lnTo>
                      <a:pt x="466" y="12"/>
                    </a:lnTo>
                    <a:lnTo>
                      <a:pt x="466" y="565"/>
                    </a:lnTo>
                    <a:lnTo>
                      <a:pt x="96" y="12"/>
                    </a:lnTo>
                    <a:lnTo>
                      <a:pt x="0" y="12"/>
                    </a:lnTo>
                    <a:lnTo>
                      <a:pt x="0" y="716"/>
                    </a:lnTo>
                    <a:lnTo>
                      <a:pt x="90" y="716"/>
                    </a:lnTo>
                    <a:close/>
                    <a:moveTo>
                      <a:pt x="996" y="631"/>
                    </a:moveTo>
                    <a:cubicBezTo>
                      <a:pt x="973" y="647"/>
                      <a:pt x="947" y="656"/>
                      <a:pt x="915" y="656"/>
                    </a:cubicBezTo>
                    <a:cubicBezTo>
                      <a:pt x="872" y="656"/>
                      <a:pt x="837" y="641"/>
                      <a:pt x="808" y="612"/>
                    </a:cubicBezTo>
                    <a:cubicBezTo>
                      <a:pt x="780" y="581"/>
                      <a:pt x="764" y="539"/>
                      <a:pt x="761" y="483"/>
                    </a:cubicBezTo>
                    <a:lnTo>
                      <a:pt x="1142" y="483"/>
                    </a:lnTo>
                    <a:cubicBezTo>
                      <a:pt x="1142" y="473"/>
                      <a:pt x="1142" y="465"/>
                      <a:pt x="1142" y="460"/>
                    </a:cubicBezTo>
                    <a:cubicBezTo>
                      <a:pt x="1142" y="376"/>
                      <a:pt x="1120" y="311"/>
                      <a:pt x="1077" y="265"/>
                    </a:cubicBezTo>
                    <a:cubicBezTo>
                      <a:pt x="1033" y="218"/>
                      <a:pt x="978" y="195"/>
                      <a:pt x="910" y="195"/>
                    </a:cubicBezTo>
                    <a:cubicBezTo>
                      <a:pt x="840" y="195"/>
                      <a:pt x="782" y="218"/>
                      <a:pt x="738" y="266"/>
                    </a:cubicBezTo>
                    <a:cubicBezTo>
                      <a:pt x="694" y="313"/>
                      <a:pt x="672" y="380"/>
                      <a:pt x="672" y="465"/>
                    </a:cubicBezTo>
                    <a:cubicBezTo>
                      <a:pt x="672" y="548"/>
                      <a:pt x="694" y="612"/>
                      <a:pt x="738" y="658"/>
                    </a:cubicBezTo>
                    <a:cubicBezTo>
                      <a:pt x="782" y="704"/>
                      <a:pt x="841" y="727"/>
                      <a:pt x="915" y="727"/>
                    </a:cubicBezTo>
                    <a:cubicBezTo>
                      <a:pt x="974" y="727"/>
                      <a:pt x="1023" y="712"/>
                      <a:pt x="1061" y="684"/>
                    </a:cubicBezTo>
                    <a:cubicBezTo>
                      <a:pt x="1098" y="655"/>
                      <a:pt x="1125" y="615"/>
                      <a:pt x="1139" y="563"/>
                    </a:cubicBezTo>
                    <a:lnTo>
                      <a:pt x="1049" y="551"/>
                    </a:lnTo>
                    <a:cubicBezTo>
                      <a:pt x="1036" y="587"/>
                      <a:pt x="1019" y="614"/>
                      <a:pt x="996" y="631"/>
                    </a:cubicBezTo>
                    <a:close/>
                    <a:moveTo>
                      <a:pt x="811" y="306"/>
                    </a:moveTo>
                    <a:cubicBezTo>
                      <a:pt x="838" y="279"/>
                      <a:pt x="871" y="266"/>
                      <a:pt x="910" y="266"/>
                    </a:cubicBezTo>
                    <a:cubicBezTo>
                      <a:pt x="955" y="266"/>
                      <a:pt x="990" y="282"/>
                      <a:pt x="1018" y="316"/>
                    </a:cubicBezTo>
                    <a:cubicBezTo>
                      <a:pt x="1035" y="337"/>
                      <a:pt x="1046" y="369"/>
                      <a:pt x="1050" y="412"/>
                    </a:cubicBezTo>
                    <a:lnTo>
                      <a:pt x="766" y="412"/>
                    </a:lnTo>
                    <a:cubicBezTo>
                      <a:pt x="769" y="368"/>
                      <a:pt x="783" y="333"/>
                      <a:pt x="811" y="306"/>
                    </a:cubicBezTo>
                    <a:close/>
                    <a:moveTo>
                      <a:pt x="1294" y="716"/>
                    </a:moveTo>
                    <a:lnTo>
                      <a:pt x="1431" y="521"/>
                    </a:lnTo>
                    <a:lnTo>
                      <a:pt x="1455" y="559"/>
                    </a:lnTo>
                    <a:lnTo>
                      <a:pt x="1561" y="716"/>
                    </a:lnTo>
                    <a:lnTo>
                      <a:pt x="1666" y="716"/>
                    </a:lnTo>
                    <a:lnTo>
                      <a:pt x="1481" y="452"/>
                    </a:lnTo>
                    <a:lnTo>
                      <a:pt x="1654" y="206"/>
                    </a:lnTo>
                    <a:lnTo>
                      <a:pt x="1549" y="206"/>
                    </a:lnTo>
                    <a:lnTo>
                      <a:pt x="1464" y="326"/>
                    </a:lnTo>
                    <a:cubicBezTo>
                      <a:pt x="1452" y="342"/>
                      <a:pt x="1440" y="361"/>
                      <a:pt x="1425" y="382"/>
                    </a:cubicBezTo>
                    <a:cubicBezTo>
                      <a:pt x="1416" y="367"/>
                      <a:pt x="1404" y="348"/>
                      <a:pt x="1390" y="327"/>
                    </a:cubicBezTo>
                    <a:lnTo>
                      <a:pt x="1309" y="206"/>
                    </a:lnTo>
                    <a:lnTo>
                      <a:pt x="1203" y="206"/>
                    </a:lnTo>
                    <a:lnTo>
                      <a:pt x="1376" y="452"/>
                    </a:lnTo>
                    <a:lnTo>
                      <a:pt x="1189" y="716"/>
                    </a:lnTo>
                    <a:lnTo>
                      <a:pt x="1294" y="716"/>
                    </a:lnTo>
                    <a:close/>
                    <a:moveTo>
                      <a:pt x="1890" y="642"/>
                    </a:moveTo>
                    <a:cubicBezTo>
                      <a:pt x="1878" y="642"/>
                      <a:pt x="1868" y="640"/>
                      <a:pt x="1861" y="637"/>
                    </a:cubicBezTo>
                    <a:cubicBezTo>
                      <a:pt x="1854" y="632"/>
                      <a:pt x="1849" y="627"/>
                      <a:pt x="1846" y="619"/>
                    </a:cubicBezTo>
                    <a:cubicBezTo>
                      <a:pt x="1843" y="612"/>
                      <a:pt x="1841" y="596"/>
                      <a:pt x="1841" y="572"/>
                    </a:cubicBezTo>
                    <a:lnTo>
                      <a:pt x="1841" y="273"/>
                    </a:lnTo>
                    <a:lnTo>
                      <a:pt x="1928" y="273"/>
                    </a:lnTo>
                    <a:lnTo>
                      <a:pt x="1928" y="206"/>
                    </a:lnTo>
                    <a:lnTo>
                      <a:pt x="1841" y="206"/>
                    </a:lnTo>
                    <a:lnTo>
                      <a:pt x="1841" y="28"/>
                    </a:lnTo>
                    <a:lnTo>
                      <a:pt x="1755" y="80"/>
                    </a:lnTo>
                    <a:lnTo>
                      <a:pt x="1755" y="206"/>
                    </a:lnTo>
                    <a:lnTo>
                      <a:pt x="1691" y="206"/>
                    </a:lnTo>
                    <a:lnTo>
                      <a:pt x="1691" y="273"/>
                    </a:lnTo>
                    <a:lnTo>
                      <a:pt x="1755" y="273"/>
                    </a:lnTo>
                    <a:lnTo>
                      <a:pt x="1755" y="567"/>
                    </a:lnTo>
                    <a:cubicBezTo>
                      <a:pt x="1755" y="619"/>
                      <a:pt x="1758" y="652"/>
                      <a:pt x="1765" y="669"/>
                    </a:cubicBezTo>
                    <a:cubicBezTo>
                      <a:pt x="1772" y="685"/>
                      <a:pt x="1784" y="699"/>
                      <a:pt x="1802" y="708"/>
                    </a:cubicBezTo>
                    <a:cubicBezTo>
                      <a:pt x="1818" y="718"/>
                      <a:pt x="1843" y="723"/>
                      <a:pt x="1875" y="723"/>
                    </a:cubicBezTo>
                    <a:cubicBezTo>
                      <a:pt x="1893" y="723"/>
                      <a:pt x="1915" y="720"/>
                      <a:pt x="1940" y="715"/>
                    </a:cubicBezTo>
                    <a:lnTo>
                      <a:pt x="1928" y="639"/>
                    </a:lnTo>
                    <a:cubicBezTo>
                      <a:pt x="1912" y="641"/>
                      <a:pt x="1899" y="642"/>
                      <a:pt x="1890" y="642"/>
                    </a:cubicBezTo>
                    <a:close/>
                    <a:moveTo>
                      <a:pt x="2560" y="440"/>
                    </a:moveTo>
                    <a:lnTo>
                      <a:pt x="2560" y="572"/>
                    </a:lnTo>
                    <a:cubicBezTo>
                      <a:pt x="2541" y="589"/>
                      <a:pt x="2511" y="606"/>
                      <a:pt x="2473" y="622"/>
                    </a:cubicBezTo>
                    <a:cubicBezTo>
                      <a:pt x="2434" y="638"/>
                      <a:pt x="2395" y="645"/>
                      <a:pt x="2355" y="645"/>
                    </a:cubicBezTo>
                    <a:cubicBezTo>
                      <a:pt x="2308" y="645"/>
                      <a:pt x="2265" y="636"/>
                      <a:pt x="2224" y="615"/>
                    </a:cubicBezTo>
                    <a:cubicBezTo>
                      <a:pt x="2183" y="594"/>
                      <a:pt x="2151" y="563"/>
                      <a:pt x="2129" y="520"/>
                    </a:cubicBezTo>
                    <a:cubicBezTo>
                      <a:pt x="2108" y="478"/>
                      <a:pt x="2097" y="425"/>
                      <a:pt x="2097" y="362"/>
                    </a:cubicBezTo>
                    <a:cubicBezTo>
                      <a:pt x="2097" y="311"/>
                      <a:pt x="2106" y="264"/>
                      <a:pt x="2124" y="220"/>
                    </a:cubicBezTo>
                    <a:cubicBezTo>
                      <a:pt x="2134" y="195"/>
                      <a:pt x="2149" y="171"/>
                      <a:pt x="2168" y="151"/>
                    </a:cubicBezTo>
                    <a:cubicBezTo>
                      <a:pt x="2187" y="129"/>
                      <a:pt x="2212" y="112"/>
                      <a:pt x="2244" y="99"/>
                    </a:cubicBezTo>
                    <a:cubicBezTo>
                      <a:pt x="2274" y="87"/>
                      <a:pt x="2311" y="80"/>
                      <a:pt x="2354" y="80"/>
                    </a:cubicBezTo>
                    <a:cubicBezTo>
                      <a:pt x="2389" y="80"/>
                      <a:pt x="2422" y="86"/>
                      <a:pt x="2450" y="98"/>
                    </a:cubicBezTo>
                    <a:cubicBezTo>
                      <a:pt x="2480" y="110"/>
                      <a:pt x="2502" y="127"/>
                      <a:pt x="2518" y="148"/>
                    </a:cubicBezTo>
                    <a:cubicBezTo>
                      <a:pt x="2534" y="168"/>
                      <a:pt x="2547" y="196"/>
                      <a:pt x="2557" y="232"/>
                    </a:cubicBezTo>
                    <a:lnTo>
                      <a:pt x="2641" y="209"/>
                    </a:lnTo>
                    <a:cubicBezTo>
                      <a:pt x="2629" y="161"/>
                      <a:pt x="2611" y="123"/>
                      <a:pt x="2588" y="93"/>
                    </a:cubicBezTo>
                    <a:cubicBezTo>
                      <a:pt x="2564" y="64"/>
                      <a:pt x="2532" y="41"/>
                      <a:pt x="2491" y="25"/>
                    </a:cubicBezTo>
                    <a:cubicBezTo>
                      <a:pt x="2450" y="8"/>
                      <a:pt x="2404" y="0"/>
                      <a:pt x="2353" y="0"/>
                    </a:cubicBezTo>
                    <a:cubicBezTo>
                      <a:pt x="2283" y="0"/>
                      <a:pt x="2221" y="15"/>
                      <a:pt x="2167" y="43"/>
                    </a:cubicBezTo>
                    <a:cubicBezTo>
                      <a:pt x="2114" y="72"/>
                      <a:pt x="2072" y="116"/>
                      <a:pt x="2044" y="175"/>
                    </a:cubicBezTo>
                    <a:cubicBezTo>
                      <a:pt x="2015" y="235"/>
                      <a:pt x="2000" y="299"/>
                      <a:pt x="2000" y="367"/>
                    </a:cubicBezTo>
                    <a:cubicBezTo>
                      <a:pt x="2000" y="437"/>
                      <a:pt x="2015" y="499"/>
                      <a:pt x="2044" y="555"/>
                    </a:cubicBezTo>
                    <a:cubicBezTo>
                      <a:pt x="2072" y="611"/>
                      <a:pt x="2116" y="654"/>
                      <a:pt x="2172" y="684"/>
                    </a:cubicBezTo>
                    <a:cubicBezTo>
                      <a:pt x="2228" y="713"/>
                      <a:pt x="2291" y="728"/>
                      <a:pt x="2361" y="728"/>
                    </a:cubicBezTo>
                    <a:cubicBezTo>
                      <a:pt x="2412" y="728"/>
                      <a:pt x="2462" y="719"/>
                      <a:pt x="2510" y="700"/>
                    </a:cubicBezTo>
                    <a:cubicBezTo>
                      <a:pt x="2558" y="682"/>
                      <a:pt x="2606" y="654"/>
                      <a:pt x="2652" y="618"/>
                    </a:cubicBezTo>
                    <a:lnTo>
                      <a:pt x="2652" y="357"/>
                    </a:lnTo>
                    <a:lnTo>
                      <a:pt x="2354" y="357"/>
                    </a:lnTo>
                    <a:lnTo>
                      <a:pt x="2354" y="440"/>
                    </a:lnTo>
                    <a:lnTo>
                      <a:pt x="2560" y="440"/>
                    </a:lnTo>
                    <a:close/>
                    <a:moveTo>
                      <a:pt x="3074" y="631"/>
                    </a:moveTo>
                    <a:cubicBezTo>
                      <a:pt x="3051" y="647"/>
                      <a:pt x="3025" y="656"/>
                      <a:pt x="2993" y="656"/>
                    </a:cubicBezTo>
                    <a:cubicBezTo>
                      <a:pt x="2950" y="656"/>
                      <a:pt x="2915" y="641"/>
                      <a:pt x="2886" y="612"/>
                    </a:cubicBezTo>
                    <a:cubicBezTo>
                      <a:pt x="2857" y="581"/>
                      <a:pt x="2842" y="539"/>
                      <a:pt x="2839" y="483"/>
                    </a:cubicBezTo>
                    <a:lnTo>
                      <a:pt x="3220" y="483"/>
                    </a:lnTo>
                    <a:cubicBezTo>
                      <a:pt x="3220" y="473"/>
                      <a:pt x="3220" y="465"/>
                      <a:pt x="3220" y="460"/>
                    </a:cubicBezTo>
                    <a:cubicBezTo>
                      <a:pt x="3220" y="376"/>
                      <a:pt x="3198" y="311"/>
                      <a:pt x="3155" y="265"/>
                    </a:cubicBezTo>
                    <a:cubicBezTo>
                      <a:pt x="3111" y="218"/>
                      <a:pt x="3056" y="195"/>
                      <a:pt x="2988" y="195"/>
                    </a:cubicBezTo>
                    <a:cubicBezTo>
                      <a:pt x="2917" y="195"/>
                      <a:pt x="2860" y="218"/>
                      <a:pt x="2816" y="266"/>
                    </a:cubicBezTo>
                    <a:cubicBezTo>
                      <a:pt x="2772" y="313"/>
                      <a:pt x="2750" y="380"/>
                      <a:pt x="2750" y="465"/>
                    </a:cubicBezTo>
                    <a:cubicBezTo>
                      <a:pt x="2750" y="548"/>
                      <a:pt x="2772" y="612"/>
                      <a:pt x="2816" y="658"/>
                    </a:cubicBezTo>
                    <a:cubicBezTo>
                      <a:pt x="2859" y="704"/>
                      <a:pt x="2918" y="727"/>
                      <a:pt x="2993" y="727"/>
                    </a:cubicBezTo>
                    <a:cubicBezTo>
                      <a:pt x="3052" y="727"/>
                      <a:pt x="3100" y="712"/>
                      <a:pt x="3139" y="684"/>
                    </a:cubicBezTo>
                    <a:cubicBezTo>
                      <a:pt x="3176" y="655"/>
                      <a:pt x="3203" y="615"/>
                      <a:pt x="3217" y="563"/>
                    </a:cubicBezTo>
                    <a:lnTo>
                      <a:pt x="3127" y="551"/>
                    </a:lnTo>
                    <a:cubicBezTo>
                      <a:pt x="3114" y="587"/>
                      <a:pt x="3097" y="614"/>
                      <a:pt x="3074" y="631"/>
                    </a:cubicBezTo>
                    <a:close/>
                    <a:moveTo>
                      <a:pt x="2889" y="306"/>
                    </a:moveTo>
                    <a:cubicBezTo>
                      <a:pt x="2915" y="279"/>
                      <a:pt x="2949" y="266"/>
                      <a:pt x="2988" y="266"/>
                    </a:cubicBezTo>
                    <a:cubicBezTo>
                      <a:pt x="3033" y="266"/>
                      <a:pt x="3068" y="282"/>
                      <a:pt x="3096" y="316"/>
                    </a:cubicBezTo>
                    <a:cubicBezTo>
                      <a:pt x="3113" y="337"/>
                      <a:pt x="3124" y="369"/>
                      <a:pt x="3128" y="412"/>
                    </a:cubicBezTo>
                    <a:lnTo>
                      <a:pt x="2844" y="412"/>
                    </a:lnTo>
                    <a:cubicBezTo>
                      <a:pt x="2847" y="368"/>
                      <a:pt x="2861" y="333"/>
                      <a:pt x="2889" y="306"/>
                    </a:cubicBezTo>
                    <a:close/>
                    <a:moveTo>
                      <a:pt x="3412" y="716"/>
                    </a:moveTo>
                    <a:lnTo>
                      <a:pt x="3412" y="438"/>
                    </a:lnTo>
                    <a:cubicBezTo>
                      <a:pt x="3412" y="372"/>
                      <a:pt x="3426" y="328"/>
                      <a:pt x="3453" y="305"/>
                    </a:cubicBezTo>
                    <a:cubicBezTo>
                      <a:pt x="3479" y="281"/>
                      <a:pt x="3511" y="270"/>
                      <a:pt x="3547" y="270"/>
                    </a:cubicBezTo>
                    <a:cubicBezTo>
                      <a:pt x="3571" y="270"/>
                      <a:pt x="3590" y="274"/>
                      <a:pt x="3607" y="285"/>
                    </a:cubicBezTo>
                    <a:cubicBezTo>
                      <a:pt x="3625" y="295"/>
                      <a:pt x="3637" y="310"/>
                      <a:pt x="3644" y="327"/>
                    </a:cubicBezTo>
                    <a:cubicBezTo>
                      <a:pt x="3650" y="344"/>
                      <a:pt x="3653" y="371"/>
                      <a:pt x="3653" y="406"/>
                    </a:cubicBezTo>
                    <a:lnTo>
                      <a:pt x="3653" y="716"/>
                    </a:lnTo>
                    <a:lnTo>
                      <a:pt x="3740" y="716"/>
                    </a:lnTo>
                    <a:lnTo>
                      <a:pt x="3740" y="402"/>
                    </a:lnTo>
                    <a:cubicBezTo>
                      <a:pt x="3740" y="363"/>
                      <a:pt x="3738" y="334"/>
                      <a:pt x="3735" y="319"/>
                    </a:cubicBezTo>
                    <a:cubicBezTo>
                      <a:pt x="3730" y="294"/>
                      <a:pt x="3721" y="273"/>
                      <a:pt x="3708" y="255"/>
                    </a:cubicBezTo>
                    <a:cubicBezTo>
                      <a:pt x="3696" y="237"/>
                      <a:pt x="3676" y="222"/>
                      <a:pt x="3650" y="212"/>
                    </a:cubicBezTo>
                    <a:cubicBezTo>
                      <a:pt x="3625" y="201"/>
                      <a:pt x="3596" y="195"/>
                      <a:pt x="3566" y="195"/>
                    </a:cubicBezTo>
                    <a:cubicBezTo>
                      <a:pt x="3495" y="195"/>
                      <a:pt x="3441" y="222"/>
                      <a:pt x="3403" y="278"/>
                    </a:cubicBezTo>
                    <a:lnTo>
                      <a:pt x="3403" y="206"/>
                    </a:lnTo>
                    <a:lnTo>
                      <a:pt x="3326" y="206"/>
                    </a:lnTo>
                    <a:lnTo>
                      <a:pt x="3326" y="716"/>
                    </a:lnTo>
                    <a:lnTo>
                      <a:pt x="3412" y="716"/>
                    </a:lnTo>
                    <a:close/>
                    <a:moveTo>
                      <a:pt x="4168" y="631"/>
                    </a:moveTo>
                    <a:cubicBezTo>
                      <a:pt x="4145" y="647"/>
                      <a:pt x="4119" y="656"/>
                      <a:pt x="4087" y="656"/>
                    </a:cubicBezTo>
                    <a:cubicBezTo>
                      <a:pt x="4044" y="656"/>
                      <a:pt x="4009" y="641"/>
                      <a:pt x="3980" y="612"/>
                    </a:cubicBezTo>
                    <a:cubicBezTo>
                      <a:pt x="3951" y="581"/>
                      <a:pt x="3936" y="539"/>
                      <a:pt x="3933" y="483"/>
                    </a:cubicBezTo>
                    <a:lnTo>
                      <a:pt x="4314" y="483"/>
                    </a:lnTo>
                    <a:cubicBezTo>
                      <a:pt x="4314" y="473"/>
                      <a:pt x="4314" y="465"/>
                      <a:pt x="4314" y="460"/>
                    </a:cubicBezTo>
                    <a:cubicBezTo>
                      <a:pt x="4314" y="376"/>
                      <a:pt x="4292" y="311"/>
                      <a:pt x="4249" y="265"/>
                    </a:cubicBezTo>
                    <a:cubicBezTo>
                      <a:pt x="4205" y="218"/>
                      <a:pt x="4150" y="195"/>
                      <a:pt x="4082" y="195"/>
                    </a:cubicBezTo>
                    <a:cubicBezTo>
                      <a:pt x="4012" y="195"/>
                      <a:pt x="3954" y="218"/>
                      <a:pt x="3910" y="266"/>
                    </a:cubicBezTo>
                    <a:cubicBezTo>
                      <a:pt x="3866" y="313"/>
                      <a:pt x="3844" y="380"/>
                      <a:pt x="3844" y="465"/>
                    </a:cubicBezTo>
                    <a:cubicBezTo>
                      <a:pt x="3844" y="548"/>
                      <a:pt x="3866" y="612"/>
                      <a:pt x="3910" y="658"/>
                    </a:cubicBezTo>
                    <a:cubicBezTo>
                      <a:pt x="3953" y="704"/>
                      <a:pt x="4012" y="727"/>
                      <a:pt x="4087" y="727"/>
                    </a:cubicBezTo>
                    <a:cubicBezTo>
                      <a:pt x="4146" y="727"/>
                      <a:pt x="4195" y="712"/>
                      <a:pt x="4233" y="684"/>
                    </a:cubicBezTo>
                    <a:cubicBezTo>
                      <a:pt x="4270" y="655"/>
                      <a:pt x="4297" y="615"/>
                      <a:pt x="4311" y="563"/>
                    </a:cubicBezTo>
                    <a:lnTo>
                      <a:pt x="4221" y="551"/>
                    </a:lnTo>
                    <a:cubicBezTo>
                      <a:pt x="4208" y="587"/>
                      <a:pt x="4191" y="614"/>
                      <a:pt x="4168" y="631"/>
                    </a:cubicBezTo>
                    <a:close/>
                    <a:moveTo>
                      <a:pt x="3983" y="306"/>
                    </a:moveTo>
                    <a:cubicBezTo>
                      <a:pt x="4010" y="279"/>
                      <a:pt x="4043" y="266"/>
                      <a:pt x="4082" y="266"/>
                    </a:cubicBezTo>
                    <a:cubicBezTo>
                      <a:pt x="4127" y="266"/>
                      <a:pt x="4162" y="282"/>
                      <a:pt x="4190" y="316"/>
                    </a:cubicBezTo>
                    <a:cubicBezTo>
                      <a:pt x="4207" y="337"/>
                      <a:pt x="4218" y="369"/>
                      <a:pt x="4222" y="412"/>
                    </a:cubicBezTo>
                    <a:lnTo>
                      <a:pt x="3938" y="412"/>
                    </a:lnTo>
                    <a:cubicBezTo>
                      <a:pt x="3941" y="368"/>
                      <a:pt x="3955" y="333"/>
                      <a:pt x="3983" y="306"/>
                    </a:cubicBezTo>
                    <a:close/>
                    <a:moveTo>
                      <a:pt x="4505" y="716"/>
                    </a:moveTo>
                    <a:lnTo>
                      <a:pt x="4505" y="450"/>
                    </a:lnTo>
                    <a:cubicBezTo>
                      <a:pt x="4505" y="413"/>
                      <a:pt x="4510" y="380"/>
                      <a:pt x="4520" y="348"/>
                    </a:cubicBezTo>
                    <a:cubicBezTo>
                      <a:pt x="4526" y="329"/>
                      <a:pt x="4537" y="313"/>
                      <a:pt x="4552" y="301"/>
                    </a:cubicBezTo>
                    <a:cubicBezTo>
                      <a:pt x="4566" y="290"/>
                      <a:pt x="4584" y="284"/>
                      <a:pt x="4603" y="284"/>
                    </a:cubicBezTo>
                    <a:cubicBezTo>
                      <a:pt x="4623" y="284"/>
                      <a:pt x="4644" y="290"/>
                      <a:pt x="4666" y="302"/>
                    </a:cubicBezTo>
                    <a:lnTo>
                      <a:pt x="4696" y="222"/>
                    </a:lnTo>
                    <a:cubicBezTo>
                      <a:pt x="4666" y="204"/>
                      <a:pt x="4636" y="195"/>
                      <a:pt x="4608" y="195"/>
                    </a:cubicBezTo>
                    <a:cubicBezTo>
                      <a:pt x="4587" y="195"/>
                      <a:pt x="4568" y="201"/>
                      <a:pt x="4552" y="212"/>
                    </a:cubicBezTo>
                    <a:cubicBezTo>
                      <a:pt x="4535" y="223"/>
                      <a:pt x="4516" y="248"/>
                      <a:pt x="4497" y="283"/>
                    </a:cubicBezTo>
                    <a:lnTo>
                      <a:pt x="4497" y="206"/>
                    </a:lnTo>
                    <a:lnTo>
                      <a:pt x="4419" y="206"/>
                    </a:lnTo>
                    <a:lnTo>
                      <a:pt x="4419" y="716"/>
                    </a:lnTo>
                    <a:lnTo>
                      <a:pt x="4505" y="716"/>
                    </a:lnTo>
                    <a:close/>
                    <a:moveTo>
                      <a:pt x="5098" y="716"/>
                    </a:moveTo>
                    <a:lnTo>
                      <a:pt x="5188" y="716"/>
                    </a:lnTo>
                    <a:cubicBezTo>
                      <a:pt x="5177" y="697"/>
                      <a:pt x="5171" y="676"/>
                      <a:pt x="5167" y="654"/>
                    </a:cubicBezTo>
                    <a:cubicBezTo>
                      <a:pt x="5164" y="634"/>
                      <a:pt x="5162" y="582"/>
                      <a:pt x="5162" y="503"/>
                    </a:cubicBezTo>
                    <a:lnTo>
                      <a:pt x="5162" y="388"/>
                    </a:lnTo>
                    <a:cubicBezTo>
                      <a:pt x="5162" y="349"/>
                      <a:pt x="5161" y="323"/>
                      <a:pt x="5158" y="308"/>
                    </a:cubicBezTo>
                    <a:cubicBezTo>
                      <a:pt x="5152" y="284"/>
                      <a:pt x="5143" y="265"/>
                      <a:pt x="5130" y="249"/>
                    </a:cubicBezTo>
                    <a:cubicBezTo>
                      <a:pt x="5117" y="233"/>
                      <a:pt x="5098" y="220"/>
                      <a:pt x="5070" y="211"/>
                    </a:cubicBezTo>
                    <a:cubicBezTo>
                      <a:pt x="5043" y="200"/>
                      <a:pt x="5007" y="195"/>
                      <a:pt x="4964" y="195"/>
                    </a:cubicBezTo>
                    <a:cubicBezTo>
                      <a:pt x="4920" y="195"/>
                      <a:pt x="4881" y="201"/>
                      <a:pt x="4848" y="212"/>
                    </a:cubicBezTo>
                    <a:cubicBezTo>
                      <a:pt x="4814" y="225"/>
                      <a:pt x="4789" y="242"/>
                      <a:pt x="4771" y="265"/>
                    </a:cubicBezTo>
                    <a:cubicBezTo>
                      <a:pt x="4753" y="286"/>
                      <a:pt x="4741" y="316"/>
                      <a:pt x="4733" y="352"/>
                    </a:cubicBezTo>
                    <a:lnTo>
                      <a:pt x="4817" y="364"/>
                    </a:lnTo>
                    <a:cubicBezTo>
                      <a:pt x="4826" y="328"/>
                      <a:pt x="4841" y="302"/>
                      <a:pt x="4861" y="288"/>
                    </a:cubicBezTo>
                    <a:cubicBezTo>
                      <a:pt x="4880" y="273"/>
                      <a:pt x="4910" y="267"/>
                      <a:pt x="4951" y="267"/>
                    </a:cubicBezTo>
                    <a:cubicBezTo>
                      <a:pt x="4994" y="267"/>
                      <a:pt x="5028" y="276"/>
                      <a:pt x="5049" y="296"/>
                    </a:cubicBezTo>
                    <a:cubicBezTo>
                      <a:pt x="5066" y="310"/>
                      <a:pt x="5074" y="334"/>
                      <a:pt x="5074" y="370"/>
                    </a:cubicBezTo>
                    <a:cubicBezTo>
                      <a:pt x="5074" y="373"/>
                      <a:pt x="5074" y="381"/>
                      <a:pt x="5074" y="393"/>
                    </a:cubicBezTo>
                    <a:cubicBezTo>
                      <a:pt x="5041" y="404"/>
                      <a:pt x="4989" y="414"/>
                      <a:pt x="4919" y="422"/>
                    </a:cubicBezTo>
                    <a:cubicBezTo>
                      <a:pt x="4885" y="426"/>
                      <a:pt x="4860" y="431"/>
                      <a:pt x="4842" y="435"/>
                    </a:cubicBezTo>
                    <a:cubicBezTo>
                      <a:pt x="4819" y="442"/>
                      <a:pt x="4799" y="451"/>
                      <a:pt x="4780" y="463"/>
                    </a:cubicBezTo>
                    <a:cubicBezTo>
                      <a:pt x="4761" y="476"/>
                      <a:pt x="4746" y="493"/>
                      <a:pt x="4735" y="514"/>
                    </a:cubicBezTo>
                    <a:cubicBezTo>
                      <a:pt x="4724" y="533"/>
                      <a:pt x="4718" y="557"/>
                      <a:pt x="4718" y="581"/>
                    </a:cubicBezTo>
                    <a:cubicBezTo>
                      <a:pt x="4718" y="624"/>
                      <a:pt x="4733" y="659"/>
                      <a:pt x="4763" y="686"/>
                    </a:cubicBezTo>
                    <a:cubicBezTo>
                      <a:pt x="4794" y="713"/>
                      <a:pt x="4837" y="727"/>
                      <a:pt x="4893" y="727"/>
                    </a:cubicBezTo>
                    <a:cubicBezTo>
                      <a:pt x="4927" y="727"/>
                      <a:pt x="4959" y="721"/>
                      <a:pt x="4988" y="710"/>
                    </a:cubicBezTo>
                    <a:cubicBezTo>
                      <a:pt x="5018" y="699"/>
                      <a:pt x="5048" y="680"/>
                      <a:pt x="5081" y="652"/>
                    </a:cubicBezTo>
                    <a:cubicBezTo>
                      <a:pt x="5084" y="677"/>
                      <a:pt x="5089" y="698"/>
                      <a:pt x="5098" y="716"/>
                    </a:cubicBezTo>
                    <a:close/>
                    <a:moveTo>
                      <a:pt x="5074" y="492"/>
                    </a:moveTo>
                    <a:cubicBezTo>
                      <a:pt x="5074" y="530"/>
                      <a:pt x="5069" y="559"/>
                      <a:pt x="5059" y="578"/>
                    </a:cubicBezTo>
                    <a:cubicBezTo>
                      <a:pt x="5048" y="603"/>
                      <a:pt x="5029" y="623"/>
                      <a:pt x="5002" y="638"/>
                    </a:cubicBezTo>
                    <a:cubicBezTo>
                      <a:pt x="4977" y="652"/>
                      <a:pt x="4947" y="659"/>
                      <a:pt x="4914" y="659"/>
                    </a:cubicBezTo>
                    <a:cubicBezTo>
                      <a:pt x="4879" y="659"/>
                      <a:pt x="4854" y="651"/>
                      <a:pt x="4837" y="637"/>
                    </a:cubicBezTo>
                    <a:cubicBezTo>
                      <a:pt x="4819" y="621"/>
                      <a:pt x="4810" y="602"/>
                      <a:pt x="4810" y="578"/>
                    </a:cubicBezTo>
                    <a:cubicBezTo>
                      <a:pt x="4810" y="564"/>
                      <a:pt x="4814" y="550"/>
                      <a:pt x="4822" y="538"/>
                    </a:cubicBezTo>
                    <a:cubicBezTo>
                      <a:pt x="4830" y="525"/>
                      <a:pt x="4842" y="516"/>
                      <a:pt x="4857" y="510"/>
                    </a:cubicBezTo>
                    <a:cubicBezTo>
                      <a:pt x="4871" y="504"/>
                      <a:pt x="4897" y="498"/>
                      <a:pt x="4932" y="493"/>
                    </a:cubicBezTo>
                    <a:cubicBezTo>
                      <a:pt x="4995" y="484"/>
                      <a:pt x="5043" y="473"/>
                      <a:pt x="5074" y="460"/>
                    </a:cubicBezTo>
                    <a:lnTo>
                      <a:pt x="5074" y="492"/>
                    </a:lnTo>
                    <a:close/>
                    <a:moveTo>
                      <a:pt x="5445" y="642"/>
                    </a:moveTo>
                    <a:cubicBezTo>
                      <a:pt x="5432" y="642"/>
                      <a:pt x="5422" y="640"/>
                      <a:pt x="5415" y="637"/>
                    </a:cubicBezTo>
                    <a:cubicBezTo>
                      <a:pt x="5409" y="632"/>
                      <a:pt x="5404" y="627"/>
                      <a:pt x="5401" y="619"/>
                    </a:cubicBezTo>
                    <a:cubicBezTo>
                      <a:pt x="5398" y="612"/>
                      <a:pt x="5396" y="596"/>
                      <a:pt x="5396" y="572"/>
                    </a:cubicBezTo>
                    <a:lnTo>
                      <a:pt x="5396" y="273"/>
                    </a:lnTo>
                    <a:lnTo>
                      <a:pt x="5482" y="273"/>
                    </a:lnTo>
                    <a:lnTo>
                      <a:pt x="5482" y="206"/>
                    </a:lnTo>
                    <a:lnTo>
                      <a:pt x="5396" y="206"/>
                    </a:lnTo>
                    <a:lnTo>
                      <a:pt x="5396" y="28"/>
                    </a:lnTo>
                    <a:lnTo>
                      <a:pt x="5309" y="80"/>
                    </a:lnTo>
                    <a:lnTo>
                      <a:pt x="5309" y="206"/>
                    </a:lnTo>
                    <a:lnTo>
                      <a:pt x="5245" y="206"/>
                    </a:lnTo>
                    <a:lnTo>
                      <a:pt x="5245" y="273"/>
                    </a:lnTo>
                    <a:lnTo>
                      <a:pt x="5309" y="273"/>
                    </a:lnTo>
                    <a:lnTo>
                      <a:pt x="5309" y="567"/>
                    </a:lnTo>
                    <a:cubicBezTo>
                      <a:pt x="5309" y="619"/>
                      <a:pt x="5313" y="652"/>
                      <a:pt x="5320" y="669"/>
                    </a:cubicBezTo>
                    <a:cubicBezTo>
                      <a:pt x="5327" y="685"/>
                      <a:pt x="5339" y="699"/>
                      <a:pt x="5356" y="708"/>
                    </a:cubicBezTo>
                    <a:cubicBezTo>
                      <a:pt x="5373" y="718"/>
                      <a:pt x="5398" y="723"/>
                      <a:pt x="5429" y="723"/>
                    </a:cubicBezTo>
                    <a:cubicBezTo>
                      <a:pt x="5448" y="723"/>
                      <a:pt x="5470" y="720"/>
                      <a:pt x="5494" y="715"/>
                    </a:cubicBezTo>
                    <a:lnTo>
                      <a:pt x="5482" y="639"/>
                    </a:lnTo>
                    <a:cubicBezTo>
                      <a:pt x="5467" y="641"/>
                      <a:pt x="5454" y="642"/>
                      <a:pt x="5445" y="642"/>
                    </a:cubicBezTo>
                    <a:close/>
                    <a:moveTo>
                      <a:pt x="5655" y="110"/>
                    </a:moveTo>
                    <a:lnTo>
                      <a:pt x="5655" y="12"/>
                    </a:lnTo>
                    <a:lnTo>
                      <a:pt x="5568" y="12"/>
                    </a:lnTo>
                    <a:lnTo>
                      <a:pt x="5568" y="110"/>
                    </a:lnTo>
                    <a:lnTo>
                      <a:pt x="5655" y="110"/>
                    </a:lnTo>
                    <a:close/>
                    <a:moveTo>
                      <a:pt x="5655" y="716"/>
                    </a:moveTo>
                    <a:lnTo>
                      <a:pt x="5655" y="206"/>
                    </a:lnTo>
                    <a:lnTo>
                      <a:pt x="5568" y="206"/>
                    </a:lnTo>
                    <a:lnTo>
                      <a:pt x="5568" y="716"/>
                    </a:lnTo>
                    <a:lnTo>
                      <a:pt x="5655" y="716"/>
                    </a:lnTo>
                    <a:close/>
                    <a:moveTo>
                      <a:pt x="5820" y="658"/>
                    </a:moveTo>
                    <a:cubicBezTo>
                      <a:pt x="5864" y="704"/>
                      <a:pt x="5922" y="727"/>
                      <a:pt x="5993" y="727"/>
                    </a:cubicBezTo>
                    <a:cubicBezTo>
                      <a:pt x="6038" y="727"/>
                      <a:pt x="6079" y="716"/>
                      <a:pt x="6117" y="696"/>
                    </a:cubicBezTo>
                    <a:cubicBezTo>
                      <a:pt x="6154" y="675"/>
                      <a:pt x="6183" y="646"/>
                      <a:pt x="6203" y="608"/>
                    </a:cubicBezTo>
                    <a:cubicBezTo>
                      <a:pt x="6222" y="571"/>
                      <a:pt x="6232" y="519"/>
                      <a:pt x="6232" y="454"/>
                    </a:cubicBezTo>
                    <a:cubicBezTo>
                      <a:pt x="6232" y="373"/>
                      <a:pt x="6209" y="310"/>
                      <a:pt x="6165" y="264"/>
                    </a:cubicBezTo>
                    <a:cubicBezTo>
                      <a:pt x="6121" y="217"/>
                      <a:pt x="6064" y="195"/>
                      <a:pt x="5993" y="195"/>
                    </a:cubicBezTo>
                    <a:cubicBezTo>
                      <a:pt x="5930" y="195"/>
                      <a:pt x="5877" y="213"/>
                      <a:pt x="5833" y="252"/>
                    </a:cubicBezTo>
                    <a:cubicBezTo>
                      <a:pt x="5781" y="297"/>
                      <a:pt x="5754" y="367"/>
                      <a:pt x="5754" y="460"/>
                    </a:cubicBezTo>
                    <a:cubicBezTo>
                      <a:pt x="5754" y="547"/>
                      <a:pt x="5776" y="613"/>
                      <a:pt x="5820" y="658"/>
                    </a:cubicBezTo>
                    <a:close/>
                    <a:moveTo>
                      <a:pt x="5886" y="315"/>
                    </a:moveTo>
                    <a:cubicBezTo>
                      <a:pt x="5914" y="282"/>
                      <a:pt x="5950" y="267"/>
                      <a:pt x="5993" y="267"/>
                    </a:cubicBezTo>
                    <a:cubicBezTo>
                      <a:pt x="6036" y="267"/>
                      <a:pt x="6072" y="282"/>
                      <a:pt x="6100" y="315"/>
                    </a:cubicBezTo>
                    <a:cubicBezTo>
                      <a:pt x="6129" y="347"/>
                      <a:pt x="6144" y="395"/>
                      <a:pt x="6144" y="458"/>
                    </a:cubicBezTo>
                    <a:cubicBezTo>
                      <a:pt x="6144" y="525"/>
                      <a:pt x="6129" y="575"/>
                      <a:pt x="6100" y="607"/>
                    </a:cubicBezTo>
                    <a:cubicBezTo>
                      <a:pt x="6072" y="639"/>
                      <a:pt x="6036" y="656"/>
                      <a:pt x="5993" y="656"/>
                    </a:cubicBezTo>
                    <a:cubicBezTo>
                      <a:pt x="5950" y="656"/>
                      <a:pt x="5914" y="640"/>
                      <a:pt x="5886" y="608"/>
                    </a:cubicBezTo>
                    <a:cubicBezTo>
                      <a:pt x="5857" y="576"/>
                      <a:pt x="5842" y="526"/>
                      <a:pt x="5842" y="461"/>
                    </a:cubicBezTo>
                    <a:cubicBezTo>
                      <a:pt x="5842" y="396"/>
                      <a:pt x="5857" y="347"/>
                      <a:pt x="5886" y="315"/>
                    </a:cubicBezTo>
                    <a:close/>
                    <a:moveTo>
                      <a:pt x="6420" y="716"/>
                    </a:moveTo>
                    <a:lnTo>
                      <a:pt x="6420" y="438"/>
                    </a:lnTo>
                    <a:cubicBezTo>
                      <a:pt x="6420" y="372"/>
                      <a:pt x="6434" y="328"/>
                      <a:pt x="6460" y="305"/>
                    </a:cubicBezTo>
                    <a:cubicBezTo>
                      <a:pt x="6487" y="281"/>
                      <a:pt x="6518" y="270"/>
                      <a:pt x="6555" y="270"/>
                    </a:cubicBezTo>
                    <a:cubicBezTo>
                      <a:pt x="6578" y="270"/>
                      <a:pt x="6598" y="274"/>
                      <a:pt x="6615" y="285"/>
                    </a:cubicBezTo>
                    <a:cubicBezTo>
                      <a:pt x="6633" y="295"/>
                      <a:pt x="6644" y="310"/>
                      <a:pt x="6651" y="327"/>
                    </a:cubicBezTo>
                    <a:cubicBezTo>
                      <a:pt x="6658" y="344"/>
                      <a:pt x="6661" y="371"/>
                      <a:pt x="6661" y="406"/>
                    </a:cubicBezTo>
                    <a:lnTo>
                      <a:pt x="6661" y="716"/>
                    </a:lnTo>
                    <a:lnTo>
                      <a:pt x="6748" y="716"/>
                    </a:lnTo>
                    <a:lnTo>
                      <a:pt x="6748" y="402"/>
                    </a:lnTo>
                    <a:cubicBezTo>
                      <a:pt x="6748" y="363"/>
                      <a:pt x="6746" y="334"/>
                      <a:pt x="6743" y="319"/>
                    </a:cubicBezTo>
                    <a:cubicBezTo>
                      <a:pt x="6738" y="294"/>
                      <a:pt x="6729" y="273"/>
                      <a:pt x="6716" y="255"/>
                    </a:cubicBezTo>
                    <a:cubicBezTo>
                      <a:pt x="6703" y="237"/>
                      <a:pt x="6684" y="222"/>
                      <a:pt x="6658" y="212"/>
                    </a:cubicBezTo>
                    <a:cubicBezTo>
                      <a:pt x="6633" y="201"/>
                      <a:pt x="6604" y="195"/>
                      <a:pt x="6573" y="195"/>
                    </a:cubicBezTo>
                    <a:cubicBezTo>
                      <a:pt x="6503" y="195"/>
                      <a:pt x="6449" y="222"/>
                      <a:pt x="6411" y="278"/>
                    </a:cubicBezTo>
                    <a:lnTo>
                      <a:pt x="6411" y="206"/>
                    </a:lnTo>
                    <a:lnTo>
                      <a:pt x="6333" y="206"/>
                    </a:lnTo>
                    <a:lnTo>
                      <a:pt x="6333" y="716"/>
                    </a:lnTo>
                    <a:lnTo>
                      <a:pt x="6420" y="716"/>
                    </a:lnTo>
                    <a:close/>
                    <a:moveTo>
                      <a:pt x="7419" y="716"/>
                    </a:moveTo>
                    <a:lnTo>
                      <a:pt x="7419" y="634"/>
                    </a:lnTo>
                    <a:lnTo>
                      <a:pt x="6987" y="634"/>
                    </a:lnTo>
                    <a:lnTo>
                      <a:pt x="6987" y="394"/>
                    </a:lnTo>
                    <a:lnTo>
                      <a:pt x="7375" y="394"/>
                    </a:lnTo>
                    <a:lnTo>
                      <a:pt x="7375" y="311"/>
                    </a:lnTo>
                    <a:lnTo>
                      <a:pt x="6987" y="311"/>
                    </a:lnTo>
                    <a:lnTo>
                      <a:pt x="6987" y="94"/>
                    </a:lnTo>
                    <a:lnTo>
                      <a:pt x="7402" y="94"/>
                    </a:lnTo>
                    <a:lnTo>
                      <a:pt x="7402" y="12"/>
                    </a:lnTo>
                    <a:lnTo>
                      <a:pt x="6893" y="12"/>
                    </a:lnTo>
                    <a:lnTo>
                      <a:pt x="6893" y="716"/>
                    </a:lnTo>
                    <a:lnTo>
                      <a:pt x="7419" y="716"/>
                    </a:lnTo>
                    <a:close/>
                    <a:moveTo>
                      <a:pt x="8009" y="418"/>
                    </a:moveTo>
                    <a:cubicBezTo>
                      <a:pt x="8009" y="507"/>
                      <a:pt x="7994" y="567"/>
                      <a:pt x="7966" y="598"/>
                    </a:cubicBezTo>
                    <a:cubicBezTo>
                      <a:pt x="7936" y="629"/>
                      <a:pt x="7888" y="644"/>
                      <a:pt x="7819" y="644"/>
                    </a:cubicBezTo>
                    <a:cubicBezTo>
                      <a:pt x="7780" y="644"/>
                      <a:pt x="7746" y="637"/>
                      <a:pt x="7719" y="621"/>
                    </a:cubicBezTo>
                    <a:cubicBezTo>
                      <a:pt x="7691" y="605"/>
                      <a:pt x="7671" y="582"/>
                      <a:pt x="7660" y="554"/>
                    </a:cubicBezTo>
                    <a:cubicBezTo>
                      <a:pt x="7649" y="524"/>
                      <a:pt x="7643" y="480"/>
                      <a:pt x="7643" y="418"/>
                    </a:cubicBezTo>
                    <a:lnTo>
                      <a:pt x="7643" y="12"/>
                    </a:lnTo>
                    <a:lnTo>
                      <a:pt x="7549" y="12"/>
                    </a:lnTo>
                    <a:lnTo>
                      <a:pt x="7549" y="419"/>
                    </a:lnTo>
                    <a:cubicBezTo>
                      <a:pt x="7549" y="493"/>
                      <a:pt x="7558" y="552"/>
                      <a:pt x="7576" y="595"/>
                    </a:cubicBezTo>
                    <a:cubicBezTo>
                      <a:pt x="7594" y="639"/>
                      <a:pt x="7624" y="671"/>
                      <a:pt x="7666" y="694"/>
                    </a:cubicBezTo>
                    <a:cubicBezTo>
                      <a:pt x="7708" y="716"/>
                      <a:pt x="7762" y="728"/>
                      <a:pt x="7828" y="728"/>
                    </a:cubicBezTo>
                    <a:cubicBezTo>
                      <a:pt x="7896" y="728"/>
                      <a:pt x="7950" y="715"/>
                      <a:pt x="7992" y="689"/>
                    </a:cubicBezTo>
                    <a:cubicBezTo>
                      <a:pt x="8034" y="663"/>
                      <a:pt x="8062" y="629"/>
                      <a:pt x="8079" y="587"/>
                    </a:cubicBezTo>
                    <a:cubicBezTo>
                      <a:pt x="8095" y="546"/>
                      <a:pt x="8102" y="489"/>
                      <a:pt x="8102" y="419"/>
                    </a:cubicBezTo>
                    <a:lnTo>
                      <a:pt x="8102" y="12"/>
                    </a:lnTo>
                    <a:lnTo>
                      <a:pt x="8009" y="12"/>
                    </a:lnTo>
                    <a:lnTo>
                      <a:pt x="8009" y="418"/>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grpSp>
        <p:grpSp>
          <p:nvGrpSpPr>
            <p:cNvPr id="181" name="Group 88">
              <a:extLst>
                <a:ext uri="{FF2B5EF4-FFF2-40B4-BE49-F238E27FC236}">
                  <a16:creationId xmlns:a16="http://schemas.microsoft.com/office/drawing/2014/main" id="{7DE421D2-4888-D466-01DD-9013DBDBB714}"/>
                </a:ext>
              </a:extLst>
            </p:cNvPr>
            <p:cNvGrpSpPr>
              <a:grpSpLocks noChangeAspect="1"/>
            </p:cNvGrpSpPr>
            <p:nvPr userDrawn="1"/>
          </p:nvGrpSpPr>
          <p:grpSpPr bwMode="auto">
            <a:xfrm>
              <a:off x="7550771" y="5350614"/>
              <a:ext cx="1237488" cy="588264"/>
              <a:chOff x="2622" y="1581"/>
              <a:chExt cx="2436" cy="1158"/>
            </a:xfrm>
          </p:grpSpPr>
          <p:sp>
            <p:nvSpPr>
              <p:cNvPr id="182" name="AutoShape 87">
                <a:extLst>
                  <a:ext uri="{FF2B5EF4-FFF2-40B4-BE49-F238E27FC236}">
                    <a16:creationId xmlns:a16="http://schemas.microsoft.com/office/drawing/2014/main" id="{9C041AEE-D81C-80F1-A119-1D1CEF4B6C8A}"/>
                  </a:ext>
                </a:extLst>
              </p:cNvPr>
              <p:cNvSpPr>
                <a:spLocks noChangeAspect="1" noChangeArrowheads="1" noTextEdit="1"/>
              </p:cNvSpPr>
              <p:nvPr userDrawn="1"/>
            </p:nvSpPr>
            <p:spPr bwMode="auto">
              <a:xfrm>
                <a:off x="2622" y="1581"/>
                <a:ext cx="2436" cy="1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83" name="Freeform 89">
                <a:extLst>
                  <a:ext uri="{FF2B5EF4-FFF2-40B4-BE49-F238E27FC236}">
                    <a16:creationId xmlns:a16="http://schemas.microsoft.com/office/drawing/2014/main" id="{29CD5D2A-BB25-A162-D5C7-13F2447AAB1F}"/>
                  </a:ext>
                </a:extLst>
              </p:cNvPr>
              <p:cNvSpPr>
                <a:spLocks noEditPoints="1"/>
              </p:cNvSpPr>
              <p:nvPr userDrawn="1"/>
            </p:nvSpPr>
            <p:spPr bwMode="auto">
              <a:xfrm>
                <a:off x="3256" y="1581"/>
                <a:ext cx="1190" cy="803"/>
              </a:xfrm>
              <a:custGeom>
                <a:avLst/>
                <a:gdLst>
                  <a:gd name="T0" fmla="*/ 3499 w 5235"/>
                  <a:gd name="T1" fmla="*/ 314 h 3526"/>
                  <a:gd name="T2" fmla="*/ 4028 w 5235"/>
                  <a:gd name="T3" fmla="*/ 0 h 3526"/>
                  <a:gd name="T4" fmla="*/ 3860 w 5235"/>
                  <a:gd name="T5" fmla="*/ 0 h 3526"/>
                  <a:gd name="T6" fmla="*/ 3376 w 5235"/>
                  <a:gd name="T7" fmla="*/ 218 h 3526"/>
                  <a:gd name="T8" fmla="*/ 2881 w 5235"/>
                  <a:gd name="T9" fmla="*/ 0 h 3526"/>
                  <a:gd name="T10" fmla="*/ 2724 w 5235"/>
                  <a:gd name="T11" fmla="*/ 0 h 3526"/>
                  <a:gd name="T12" fmla="*/ 3256 w 5235"/>
                  <a:gd name="T13" fmla="*/ 314 h 3526"/>
                  <a:gd name="T14" fmla="*/ 3499 w 5235"/>
                  <a:gd name="T15" fmla="*/ 314 h 3526"/>
                  <a:gd name="T16" fmla="*/ 3756 w 5235"/>
                  <a:gd name="T17" fmla="*/ 2013 h 3526"/>
                  <a:gd name="T18" fmla="*/ 4183 w 5235"/>
                  <a:gd name="T19" fmla="*/ 1627 h 3526"/>
                  <a:gd name="T20" fmla="*/ 3587 w 5235"/>
                  <a:gd name="T21" fmla="*/ 1206 h 3526"/>
                  <a:gd name="T22" fmla="*/ 2803 w 5235"/>
                  <a:gd name="T23" fmla="*/ 863 h 3526"/>
                  <a:gd name="T24" fmla="*/ 2794 w 5235"/>
                  <a:gd name="T25" fmla="*/ 804 h 3526"/>
                  <a:gd name="T26" fmla="*/ 3344 w 5235"/>
                  <a:gd name="T27" fmla="*/ 479 h 3526"/>
                  <a:gd name="T28" fmla="*/ 3940 w 5235"/>
                  <a:gd name="T29" fmla="*/ 670 h 3526"/>
                  <a:gd name="T30" fmla="*/ 4083 w 5235"/>
                  <a:gd name="T31" fmla="*/ 623 h 3526"/>
                  <a:gd name="T32" fmla="*/ 3344 w 5235"/>
                  <a:gd name="T33" fmla="*/ 413 h 3526"/>
                  <a:gd name="T34" fmla="*/ 2726 w 5235"/>
                  <a:gd name="T35" fmla="*/ 530 h 3526"/>
                  <a:gd name="T36" fmla="*/ 2726 w 5235"/>
                  <a:gd name="T37" fmla="*/ 2 h 3526"/>
                  <a:gd name="T38" fmla="*/ 2345 w 5235"/>
                  <a:gd name="T39" fmla="*/ 2 h 3526"/>
                  <a:gd name="T40" fmla="*/ 1374 w 5235"/>
                  <a:gd name="T41" fmla="*/ 1263 h 3526"/>
                  <a:gd name="T42" fmla="*/ 1365 w 5235"/>
                  <a:gd name="T43" fmla="*/ 1263 h 3526"/>
                  <a:gd name="T44" fmla="*/ 375 w 5235"/>
                  <a:gd name="T45" fmla="*/ 2 h 3526"/>
                  <a:gd name="T46" fmla="*/ 0 w 5235"/>
                  <a:gd name="T47" fmla="*/ 2 h 3526"/>
                  <a:gd name="T48" fmla="*/ 0 w 5235"/>
                  <a:gd name="T49" fmla="*/ 1543 h 3526"/>
                  <a:gd name="T50" fmla="*/ 181 w 5235"/>
                  <a:gd name="T51" fmla="*/ 1543 h 3526"/>
                  <a:gd name="T52" fmla="*/ 181 w 5235"/>
                  <a:gd name="T53" fmla="*/ 195 h 3526"/>
                  <a:gd name="T54" fmla="*/ 1268 w 5235"/>
                  <a:gd name="T55" fmla="*/ 1570 h 3526"/>
                  <a:gd name="T56" fmla="*/ 936 w 5235"/>
                  <a:gd name="T57" fmla="*/ 1570 h 3526"/>
                  <a:gd name="T58" fmla="*/ 936 w 5235"/>
                  <a:gd name="T59" fmla="*/ 3113 h 3526"/>
                  <a:gd name="T60" fmla="*/ 1090 w 5235"/>
                  <a:gd name="T61" fmla="*/ 3113 h 3526"/>
                  <a:gd name="T62" fmla="*/ 1090 w 5235"/>
                  <a:gd name="T63" fmla="*/ 1765 h 3526"/>
                  <a:gd name="T64" fmla="*/ 2192 w 5235"/>
                  <a:gd name="T65" fmla="*/ 3156 h 3526"/>
                  <a:gd name="T66" fmla="*/ 2197 w 5235"/>
                  <a:gd name="T67" fmla="*/ 3156 h 3526"/>
                  <a:gd name="T68" fmla="*/ 3308 w 5235"/>
                  <a:gd name="T69" fmla="*/ 1745 h 3526"/>
                  <a:gd name="T70" fmla="*/ 3308 w 5235"/>
                  <a:gd name="T71" fmla="*/ 3113 h 3526"/>
                  <a:gd name="T72" fmla="*/ 3633 w 5235"/>
                  <a:gd name="T73" fmla="*/ 3113 h 3526"/>
                  <a:gd name="T74" fmla="*/ 3633 w 5235"/>
                  <a:gd name="T75" fmla="*/ 2086 h 3526"/>
                  <a:gd name="T76" fmla="*/ 4208 w 5235"/>
                  <a:gd name="T77" fmla="*/ 2086 h 3526"/>
                  <a:gd name="T78" fmla="*/ 4208 w 5235"/>
                  <a:gd name="T79" fmla="*/ 3526 h 3526"/>
                  <a:gd name="T80" fmla="*/ 4542 w 5235"/>
                  <a:gd name="T81" fmla="*/ 3526 h 3526"/>
                  <a:gd name="T82" fmla="*/ 4542 w 5235"/>
                  <a:gd name="T83" fmla="*/ 2086 h 3526"/>
                  <a:gd name="T84" fmla="*/ 5235 w 5235"/>
                  <a:gd name="T85" fmla="*/ 2086 h 3526"/>
                  <a:gd name="T86" fmla="*/ 5235 w 5235"/>
                  <a:gd name="T87" fmla="*/ 2013 h 3526"/>
                  <a:gd name="T88" fmla="*/ 3756 w 5235"/>
                  <a:gd name="T89" fmla="*/ 2013 h 3526"/>
                  <a:gd name="T90" fmla="*/ 3631 w 5235"/>
                  <a:gd name="T91" fmla="*/ 1925 h 3526"/>
                  <a:gd name="T92" fmla="*/ 3631 w 5235"/>
                  <a:gd name="T93" fmla="*/ 1570 h 3526"/>
                  <a:gd name="T94" fmla="*/ 3251 w 5235"/>
                  <a:gd name="T95" fmla="*/ 1570 h 3526"/>
                  <a:gd name="T96" fmla="*/ 2940 w 5235"/>
                  <a:gd name="T97" fmla="*/ 1974 h 3526"/>
                  <a:gd name="T98" fmla="*/ 2608 w 5235"/>
                  <a:gd name="T99" fmla="*/ 1793 h 3526"/>
                  <a:gd name="T100" fmla="*/ 2451 w 5235"/>
                  <a:gd name="T101" fmla="*/ 1852 h 3526"/>
                  <a:gd name="T102" fmla="*/ 2881 w 5235"/>
                  <a:gd name="T103" fmla="*/ 2052 h 3526"/>
                  <a:gd name="T104" fmla="*/ 2281 w 5235"/>
                  <a:gd name="T105" fmla="*/ 2831 h 3526"/>
                  <a:gd name="T106" fmla="*/ 2269 w 5235"/>
                  <a:gd name="T107" fmla="*/ 2831 h 3526"/>
                  <a:gd name="T108" fmla="*/ 1290 w 5235"/>
                  <a:gd name="T109" fmla="*/ 1584 h 3526"/>
                  <a:gd name="T110" fmla="*/ 2397 w 5235"/>
                  <a:gd name="T111" fmla="*/ 177 h 3526"/>
                  <a:gd name="T112" fmla="*/ 2397 w 5235"/>
                  <a:gd name="T113" fmla="*/ 1543 h 3526"/>
                  <a:gd name="T114" fmla="*/ 2722 w 5235"/>
                  <a:gd name="T115" fmla="*/ 1543 h 3526"/>
                  <a:gd name="T116" fmla="*/ 2722 w 5235"/>
                  <a:gd name="T117" fmla="*/ 1168 h 3526"/>
                  <a:gd name="T118" fmla="*/ 3369 w 5235"/>
                  <a:gd name="T119" fmla="*/ 1336 h 3526"/>
                  <a:gd name="T120" fmla="*/ 3828 w 5235"/>
                  <a:gd name="T121" fmla="*/ 1677 h 3526"/>
                  <a:gd name="T122" fmla="*/ 3631 w 5235"/>
                  <a:gd name="T123" fmla="*/ 1925 h 35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5235" h="3526">
                    <a:moveTo>
                      <a:pt x="3499" y="314"/>
                    </a:moveTo>
                    <a:lnTo>
                      <a:pt x="4028" y="0"/>
                    </a:lnTo>
                    <a:lnTo>
                      <a:pt x="3860" y="0"/>
                    </a:lnTo>
                    <a:lnTo>
                      <a:pt x="3376" y="218"/>
                    </a:lnTo>
                    <a:lnTo>
                      <a:pt x="2881" y="0"/>
                    </a:lnTo>
                    <a:lnTo>
                      <a:pt x="2724" y="0"/>
                    </a:lnTo>
                    <a:lnTo>
                      <a:pt x="3256" y="314"/>
                    </a:lnTo>
                    <a:lnTo>
                      <a:pt x="3499" y="314"/>
                    </a:lnTo>
                    <a:close/>
                    <a:moveTo>
                      <a:pt x="3756" y="2013"/>
                    </a:moveTo>
                    <a:cubicBezTo>
                      <a:pt x="3987" y="1938"/>
                      <a:pt x="4160" y="1809"/>
                      <a:pt x="4183" y="1627"/>
                    </a:cubicBezTo>
                    <a:cubicBezTo>
                      <a:pt x="4183" y="1370"/>
                      <a:pt x="3883" y="1266"/>
                      <a:pt x="3587" y="1206"/>
                    </a:cubicBezTo>
                    <a:cubicBezTo>
                      <a:pt x="3156" y="1120"/>
                      <a:pt x="2851" y="1048"/>
                      <a:pt x="2803" y="863"/>
                    </a:cubicBezTo>
                    <a:cubicBezTo>
                      <a:pt x="2794" y="836"/>
                      <a:pt x="2794" y="823"/>
                      <a:pt x="2794" y="804"/>
                    </a:cubicBezTo>
                    <a:cubicBezTo>
                      <a:pt x="2803" y="604"/>
                      <a:pt x="3085" y="479"/>
                      <a:pt x="3344" y="479"/>
                    </a:cubicBezTo>
                    <a:cubicBezTo>
                      <a:pt x="3606" y="479"/>
                      <a:pt x="3774" y="513"/>
                      <a:pt x="3940" y="670"/>
                    </a:cubicBezTo>
                    <a:lnTo>
                      <a:pt x="4083" y="623"/>
                    </a:lnTo>
                    <a:cubicBezTo>
                      <a:pt x="3897" y="457"/>
                      <a:pt x="3644" y="413"/>
                      <a:pt x="3344" y="413"/>
                    </a:cubicBezTo>
                    <a:cubicBezTo>
                      <a:pt x="3094" y="413"/>
                      <a:pt x="2879" y="455"/>
                      <a:pt x="2726" y="530"/>
                    </a:cubicBezTo>
                    <a:lnTo>
                      <a:pt x="2726" y="2"/>
                    </a:lnTo>
                    <a:lnTo>
                      <a:pt x="2345" y="2"/>
                    </a:lnTo>
                    <a:lnTo>
                      <a:pt x="1374" y="1263"/>
                    </a:lnTo>
                    <a:lnTo>
                      <a:pt x="1365" y="1263"/>
                    </a:lnTo>
                    <a:lnTo>
                      <a:pt x="375" y="2"/>
                    </a:lnTo>
                    <a:lnTo>
                      <a:pt x="0" y="2"/>
                    </a:lnTo>
                    <a:lnTo>
                      <a:pt x="0" y="1543"/>
                    </a:lnTo>
                    <a:lnTo>
                      <a:pt x="181" y="1543"/>
                    </a:lnTo>
                    <a:lnTo>
                      <a:pt x="181" y="195"/>
                    </a:lnTo>
                    <a:lnTo>
                      <a:pt x="1268" y="1570"/>
                    </a:lnTo>
                    <a:lnTo>
                      <a:pt x="936" y="1570"/>
                    </a:lnTo>
                    <a:lnTo>
                      <a:pt x="936" y="3113"/>
                    </a:lnTo>
                    <a:lnTo>
                      <a:pt x="1090" y="3113"/>
                    </a:lnTo>
                    <a:lnTo>
                      <a:pt x="1090" y="1765"/>
                    </a:lnTo>
                    <a:lnTo>
                      <a:pt x="2192" y="3156"/>
                    </a:lnTo>
                    <a:lnTo>
                      <a:pt x="2197" y="3156"/>
                    </a:lnTo>
                    <a:lnTo>
                      <a:pt x="3308" y="1745"/>
                    </a:lnTo>
                    <a:lnTo>
                      <a:pt x="3308" y="3113"/>
                    </a:lnTo>
                    <a:lnTo>
                      <a:pt x="3633" y="3113"/>
                    </a:lnTo>
                    <a:lnTo>
                      <a:pt x="3633" y="2086"/>
                    </a:lnTo>
                    <a:lnTo>
                      <a:pt x="4208" y="2086"/>
                    </a:lnTo>
                    <a:lnTo>
                      <a:pt x="4208" y="3526"/>
                    </a:lnTo>
                    <a:lnTo>
                      <a:pt x="4542" y="3526"/>
                    </a:lnTo>
                    <a:lnTo>
                      <a:pt x="4542" y="2086"/>
                    </a:lnTo>
                    <a:lnTo>
                      <a:pt x="5235" y="2086"/>
                    </a:lnTo>
                    <a:lnTo>
                      <a:pt x="5235" y="2013"/>
                    </a:lnTo>
                    <a:lnTo>
                      <a:pt x="3756" y="2013"/>
                    </a:lnTo>
                    <a:close/>
                    <a:moveTo>
                      <a:pt x="3631" y="1925"/>
                    </a:moveTo>
                    <a:lnTo>
                      <a:pt x="3631" y="1570"/>
                    </a:lnTo>
                    <a:lnTo>
                      <a:pt x="3251" y="1570"/>
                    </a:lnTo>
                    <a:lnTo>
                      <a:pt x="2940" y="1974"/>
                    </a:lnTo>
                    <a:cubicBezTo>
                      <a:pt x="2811" y="1940"/>
                      <a:pt x="2695" y="1881"/>
                      <a:pt x="2608" y="1793"/>
                    </a:cubicBezTo>
                    <a:lnTo>
                      <a:pt x="2451" y="1852"/>
                    </a:lnTo>
                    <a:cubicBezTo>
                      <a:pt x="2552" y="1950"/>
                      <a:pt x="2704" y="2015"/>
                      <a:pt x="2881" y="2052"/>
                    </a:cubicBezTo>
                    <a:lnTo>
                      <a:pt x="2281" y="2831"/>
                    </a:lnTo>
                    <a:lnTo>
                      <a:pt x="2269" y="2831"/>
                    </a:lnTo>
                    <a:lnTo>
                      <a:pt x="1290" y="1584"/>
                    </a:lnTo>
                    <a:lnTo>
                      <a:pt x="2397" y="177"/>
                    </a:lnTo>
                    <a:lnTo>
                      <a:pt x="2397" y="1543"/>
                    </a:lnTo>
                    <a:lnTo>
                      <a:pt x="2722" y="1543"/>
                    </a:lnTo>
                    <a:lnTo>
                      <a:pt x="2722" y="1168"/>
                    </a:lnTo>
                    <a:cubicBezTo>
                      <a:pt x="2894" y="1238"/>
                      <a:pt x="3129" y="1281"/>
                      <a:pt x="3369" y="1336"/>
                    </a:cubicBezTo>
                    <a:cubicBezTo>
                      <a:pt x="3722" y="1413"/>
                      <a:pt x="3828" y="1547"/>
                      <a:pt x="3828" y="1677"/>
                    </a:cubicBezTo>
                    <a:cubicBezTo>
                      <a:pt x="3830" y="1775"/>
                      <a:pt x="3758" y="1865"/>
                      <a:pt x="3631" y="1925"/>
                    </a:cubicBez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84" name="Freeform 90">
                <a:extLst>
                  <a:ext uri="{FF2B5EF4-FFF2-40B4-BE49-F238E27FC236}">
                    <a16:creationId xmlns:a16="http://schemas.microsoft.com/office/drawing/2014/main" id="{4EDF4BF8-4E56-B32C-E9A7-53731EF91C54}"/>
                  </a:ext>
                </a:extLst>
              </p:cNvPr>
              <p:cNvSpPr>
                <a:spLocks/>
              </p:cNvSpPr>
              <p:nvPr userDrawn="1"/>
            </p:nvSpPr>
            <p:spPr bwMode="auto">
              <a:xfrm>
                <a:off x="2622" y="2472"/>
                <a:ext cx="128" cy="111"/>
              </a:xfrm>
              <a:custGeom>
                <a:avLst/>
                <a:gdLst>
                  <a:gd name="T0" fmla="*/ 0 w 564"/>
                  <a:gd name="T1" fmla="*/ 0 h 488"/>
                  <a:gd name="T2" fmla="*/ 79 w 564"/>
                  <a:gd name="T3" fmla="*/ 0 h 488"/>
                  <a:gd name="T4" fmla="*/ 284 w 564"/>
                  <a:gd name="T5" fmla="*/ 443 h 488"/>
                  <a:gd name="T6" fmla="*/ 493 w 564"/>
                  <a:gd name="T7" fmla="*/ 0 h 488"/>
                  <a:gd name="T8" fmla="*/ 564 w 564"/>
                  <a:gd name="T9" fmla="*/ 0 h 488"/>
                  <a:gd name="T10" fmla="*/ 564 w 564"/>
                  <a:gd name="T11" fmla="*/ 488 h 488"/>
                  <a:gd name="T12" fmla="*/ 516 w 564"/>
                  <a:gd name="T13" fmla="*/ 488 h 488"/>
                  <a:gd name="T14" fmla="*/ 518 w 564"/>
                  <a:gd name="T15" fmla="*/ 43 h 488"/>
                  <a:gd name="T16" fmla="*/ 313 w 564"/>
                  <a:gd name="T17" fmla="*/ 488 h 488"/>
                  <a:gd name="T18" fmla="*/ 255 w 564"/>
                  <a:gd name="T19" fmla="*/ 488 h 488"/>
                  <a:gd name="T20" fmla="*/ 43 w 564"/>
                  <a:gd name="T21" fmla="*/ 43 h 488"/>
                  <a:gd name="T22" fmla="*/ 48 w 564"/>
                  <a:gd name="T23" fmla="*/ 488 h 488"/>
                  <a:gd name="T24" fmla="*/ 0 w 564"/>
                  <a:gd name="T25" fmla="*/ 488 h 488"/>
                  <a:gd name="T26" fmla="*/ 0 w 564"/>
                  <a:gd name="T27" fmla="*/ 0 h 4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64" h="488">
                    <a:moveTo>
                      <a:pt x="0" y="0"/>
                    </a:moveTo>
                    <a:lnTo>
                      <a:pt x="79" y="0"/>
                    </a:lnTo>
                    <a:lnTo>
                      <a:pt x="284" y="443"/>
                    </a:lnTo>
                    <a:lnTo>
                      <a:pt x="493" y="0"/>
                    </a:lnTo>
                    <a:lnTo>
                      <a:pt x="564" y="0"/>
                    </a:lnTo>
                    <a:lnTo>
                      <a:pt x="564" y="488"/>
                    </a:lnTo>
                    <a:lnTo>
                      <a:pt x="516" y="488"/>
                    </a:lnTo>
                    <a:lnTo>
                      <a:pt x="518" y="43"/>
                    </a:lnTo>
                    <a:lnTo>
                      <a:pt x="313" y="488"/>
                    </a:lnTo>
                    <a:lnTo>
                      <a:pt x="255" y="488"/>
                    </a:lnTo>
                    <a:lnTo>
                      <a:pt x="43" y="43"/>
                    </a:lnTo>
                    <a:lnTo>
                      <a:pt x="48" y="488"/>
                    </a:lnTo>
                    <a:lnTo>
                      <a:pt x="0" y="488"/>
                    </a:lnTo>
                    <a:lnTo>
                      <a:pt x="0" y="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85" name="Rectangle 91">
                <a:extLst>
                  <a:ext uri="{FF2B5EF4-FFF2-40B4-BE49-F238E27FC236}">
                    <a16:creationId xmlns:a16="http://schemas.microsoft.com/office/drawing/2014/main" id="{A9312119-7B51-49AF-DBFE-681EECA99589}"/>
                  </a:ext>
                </a:extLst>
              </p:cNvPr>
              <p:cNvSpPr>
                <a:spLocks noChangeArrowheads="1"/>
              </p:cNvSpPr>
              <p:nvPr userDrawn="1"/>
            </p:nvSpPr>
            <p:spPr bwMode="auto">
              <a:xfrm>
                <a:off x="2792" y="2472"/>
                <a:ext cx="11" cy="111"/>
              </a:xfrm>
              <a:prstGeom prst="rect">
                <a:avLst/>
              </a:prstGeom>
              <a:solidFill>
                <a:srgbClr val="14151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86" name="Freeform 92">
                <a:extLst>
                  <a:ext uri="{FF2B5EF4-FFF2-40B4-BE49-F238E27FC236}">
                    <a16:creationId xmlns:a16="http://schemas.microsoft.com/office/drawing/2014/main" id="{23AA0A22-F7EB-7CC3-FB4B-535D9C424D20}"/>
                  </a:ext>
                </a:extLst>
              </p:cNvPr>
              <p:cNvSpPr>
                <a:spLocks/>
              </p:cNvSpPr>
              <p:nvPr userDrawn="1"/>
            </p:nvSpPr>
            <p:spPr bwMode="auto">
              <a:xfrm>
                <a:off x="2846" y="2472"/>
                <a:ext cx="102" cy="111"/>
              </a:xfrm>
              <a:custGeom>
                <a:avLst/>
                <a:gdLst>
                  <a:gd name="T0" fmla="*/ 0 w 452"/>
                  <a:gd name="T1" fmla="*/ 0 h 488"/>
                  <a:gd name="T2" fmla="*/ 63 w 452"/>
                  <a:gd name="T3" fmla="*/ 0 h 488"/>
                  <a:gd name="T4" fmla="*/ 404 w 452"/>
                  <a:gd name="T5" fmla="*/ 438 h 488"/>
                  <a:gd name="T6" fmla="*/ 404 w 452"/>
                  <a:gd name="T7" fmla="*/ 0 h 488"/>
                  <a:gd name="T8" fmla="*/ 452 w 452"/>
                  <a:gd name="T9" fmla="*/ 0 h 488"/>
                  <a:gd name="T10" fmla="*/ 452 w 452"/>
                  <a:gd name="T11" fmla="*/ 488 h 488"/>
                  <a:gd name="T12" fmla="*/ 386 w 452"/>
                  <a:gd name="T13" fmla="*/ 488 h 488"/>
                  <a:gd name="T14" fmla="*/ 48 w 452"/>
                  <a:gd name="T15" fmla="*/ 50 h 488"/>
                  <a:gd name="T16" fmla="*/ 48 w 452"/>
                  <a:gd name="T17" fmla="*/ 488 h 488"/>
                  <a:gd name="T18" fmla="*/ 0 w 452"/>
                  <a:gd name="T19" fmla="*/ 488 h 488"/>
                  <a:gd name="T20" fmla="*/ 0 w 452"/>
                  <a:gd name="T21" fmla="*/ 0 h 4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52" h="488">
                    <a:moveTo>
                      <a:pt x="0" y="0"/>
                    </a:moveTo>
                    <a:lnTo>
                      <a:pt x="63" y="0"/>
                    </a:lnTo>
                    <a:lnTo>
                      <a:pt x="404" y="438"/>
                    </a:lnTo>
                    <a:lnTo>
                      <a:pt x="404" y="0"/>
                    </a:lnTo>
                    <a:lnTo>
                      <a:pt x="452" y="0"/>
                    </a:lnTo>
                    <a:lnTo>
                      <a:pt x="452" y="488"/>
                    </a:lnTo>
                    <a:lnTo>
                      <a:pt x="386" y="488"/>
                    </a:lnTo>
                    <a:lnTo>
                      <a:pt x="48" y="50"/>
                    </a:lnTo>
                    <a:lnTo>
                      <a:pt x="48" y="488"/>
                    </a:lnTo>
                    <a:lnTo>
                      <a:pt x="0" y="488"/>
                    </a:lnTo>
                    <a:lnTo>
                      <a:pt x="0" y="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87" name="Rectangle 93">
                <a:extLst>
                  <a:ext uri="{FF2B5EF4-FFF2-40B4-BE49-F238E27FC236}">
                    <a16:creationId xmlns:a16="http://schemas.microsoft.com/office/drawing/2014/main" id="{41F32CC2-41DB-0DC5-72CB-FA67CD3D247E}"/>
                  </a:ext>
                </a:extLst>
              </p:cNvPr>
              <p:cNvSpPr>
                <a:spLocks noChangeArrowheads="1"/>
              </p:cNvSpPr>
              <p:nvPr userDrawn="1"/>
            </p:nvSpPr>
            <p:spPr bwMode="auto">
              <a:xfrm>
                <a:off x="2991" y="2472"/>
                <a:ext cx="11" cy="111"/>
              </a:xfrm>
              <a:prstGeom prst="rect">
                <a:avLst/>
              </a:prstGeom>
              <a:solidFill>
                <a:srgbClr val="14151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88" name="Freeform 94">
                <a:extLst>
                  <a:ext uri="{FF2B5EF4-FFF2-40B4-BE49-F238E27FC236}">
                    <a16:creationId xmlns:a16="http://schemas.microsoft.com/office/drawing/2014/main" id="{83B3458B-D30F-BD25-F0EE-1817AC8687D4}"/>
                  </a:ext>
                </a:extLst>
              </p:cNvPr>
              <p:cNvSpPr>
                <a:spLocks/>
              </p:cNvSpPr>
              <p:nvPr userDrawn="1"/>
            </p:nvSpPr>
            <p:spPr bwMode="auto">
              <a:xfrm>
                <a:off x="3040" y="2469"/>
                <a:ext cx="92" cy="117"/>
              </a:xfrm>
              <a:custGeom>
                <a:avLst/>
                <a:gdLst>
                  <a:gd name="T0" fmla="*/ 48 w 407"/>
                  <a:gd name="T1" fmla="*/ 339 h 512"/>
                  <a:gd name="T2" fmla="*/ 48 w 407"/>
                  <a:gd name="T3" fmla="*/ 341 h 512"/>
                  <a:gd name="T4" fmla="*/ 202 w 407"/>
                  <a:gd name="T5" fmla="*/ 464 h 512"/>
                  <a:gd name="T6" fmla="*/ 354 w 407"/>
                  <a:gd name="T7" fmla="*/ 364 h 512"/>
                  <a:gd name="T8" fmla="*/ 232 w 407"/>
                  <a:gd name="T9" fmla="*/ 280 h 512"/>
                  <a:gd name="T10" fmla="*/ 129 w 407"/>
                  <a:gd name="T11" fmla="*/ 262 h 512"/>
                  <a:gd name="T12" fmla="*/ 12 w 407"/>
                  <a:gd name="T13" fmla="*/ 141 h 512"/>
                  <a:gd name="T14" fmla="*/ 198 w 407"/>
                  <a:gd name="T15" fmla="*/ 0 h 512"/>
                  <a:gd name="T16" fmla="*/ 389 w 407"/>
                  <a:gd name="T17" fmla="*/ 150 h 512"/>
                  <a:gd name="T18" fmla="*/ 343 w 407"/>
                  <a:gd name="T19" fmla="*/ 150 h 512"/>
                  <a:gd name="T20" fmla="*/ 202 w 407"/>
                  <a:gd name="T21" fmla="*/ 44 h 512"/>
                  <a:gd name="T22" fmla="*/ 64 w 407"/>
                  <a:gd name="T23" fmla="*/ 139 h 512"/>
                  <a:gd name="T24" fmla="*/ 186 w 407"/>
                  <a:gd name="T25" fmla="*/ 221 h 512"/>
                  <a:gd name="T26" fmla="*/ 279 w 407"/>
                  <a:gd name="T27" fmla="*/ 237 h 512"/>
                  <a:gd name="T28" fmla="*/ 407 w 407"/>
                  <a:gd name="T29" fmla="*/ 362 h 512"/>
                  <a:gd name="T30" fmla="*/ 209 w 407"/>
                  <a:gd name="T31" fmla="*/ 512 h 512"/>
                  <a:gd name="T32" fmla="*/ 0 w 407"/>
                  <a:gd name="T33" fmla="*/ 346 h 512"/>
                  <a:gd name="T34" fmla="*/ 0 w 407"/>
                  <a:gd name="T35" fmla="*/ 339 h 512"/>
                  <a:gd name="T36" fmla="*/ 48 w 407"/>
                  <a:gd name="T37" fmla="*/ 339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07" h="512">
                    <a:moveTo>
                      <a:pt x="48" y="339"/>
                    </a:moveTo>
                    <a:lnTo>
                      <a:pt x="48" y="341"/>
                    </a:lnTo>
                    <a:cubicBezTo>
                      <a:pt x="48" y="414"/>
                      <a:pt x="109" y="464"/>
                      <a:pt x="202" y="464"/>
                    </a:cubicBezTo>
                    <a:cubicBezTo>
                      <a:pt x="296" y="464"/>
                      <a:pt x="354" y="423"/>
                      <a:pt x="354" y="364"/>
                    </a:cubicBezTo>
                    <a:cubicBezTo>
                      <a:pt x="354" y="309"/>
                      <a:pt x="314" y="294"/>
                      <a:pt x="232" y="280"/>
                    </a:cubicBezTo>
                    <a:lnTo>
                      <a:pt x="129" y="262"/>
                    </a:lnTo>
                    <a:cubicBezTo>
                      <a:pt x="52" y="248"/>
                      <a:pt x="12" y="209"/>
                      <a:pt x="12" y="141"/>
                    </a:cubicBezTo>
                    <a:cubicBezTo>
                      <a:pt x="12" y="57"/>
                      <a:pt x="82" y="0"/>
                      <a:pt x="198" y="0"/>
                    </a:cubicBezTo>
                    <a:cubicBezTo>
                      <a:pt x="318" y="0"/>
                      <a:pt x="388" y="57"/>
                      <a:pt x="389" y="150"/>
                    </a:cubicBezTo>
                    <a:lnTo>
                      <a:pt x="343" y="150"/>
                    </a:lnTo>
                    <a:cubicBezTo>
                      <a:pt x="337" y="82"/>
                      <a:pt x="287" y="44"/>
                      <a:pt x="202" y="44"/>
                    </a:cubicBezTo>
                    <a:cubicBezTo>
                      <a:pt x="116" y="44"/>
                      <a:pt x="64" y="82"/>
                      <a:pt x="64" y="139"/>
                    </a:cubicBezTo>
                    <a:cubicBezTo>
                      <a:pt x="64" y="191"/>
                      <a:pt x="104" y="207"/>
                      <a:pt x="186" y="221"/>
                    </a:cubicBezTo>
                    <a:lnTo>
                      <a:pt x="279" y="237"/>
                    </a:lnTo>
                    <a:cubicBezTo>
                      <a:pt x="366" y="253"/>
                      <a:pt x="407" y="291"/>
                      <a:pt x="407" y="362"/>
                    </a:cubicBezTo>
                    <a:cubicBezTo>
                      <a:pt x="407" y="455"/>
                      <a:pt x="336" y="512"/>
                      <a:pt x="209" y="512"/>
                    </a:cubicBezTo>
                    <a:cubicBezTo>
                      <a:pt x="79" y="512"/>
                      <a:pt x="0" y="448"/>
                      <a:pt x="0" y="346"/>
                    </a:cubicBezTo>
                    <a:lnTo>
                      <a:pt x="0" y="339"/>
                    </a:lnTo>
                    <a:lnTo>
                      <a:pt x="48" y="339"/>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89" name="Freeform 95">
                <a:extLst>
                  <a:ext uri="{FF2B5EF4-FFF2-40B4-BE49-F238E27FC236}">
                    <a16:creationId xmlns:a16="http://schemas.microsoft.com/office/drawing/2014/main" id="{23CB818C-BA14-D17B-68F9-951B08368624}"/>
                  </a:ext>
                </a:extLst>
              </p:cNvPr>
              <p:cNvSpPr>
                <a:spLocks/>
              </p:cNvSpPr>
              <p:nvPr userDrawn="1"/>
            </p:nvSpPr>
            <p:spPr bwMode="auto">
              <a:xfrm>
                <a:off x="3157" y="2472"/>
                <a:ext cx="96" cy="111"/>
              </a:xfrm>
              <a:custGeom>
                <a:avLst/>
                <a:gdLst>
                  <a:gd name="T0" fmla="*/ 190 w 425"/>
                  <a:gd name="T1" fmla="*/ 45 h 488"/>
                  <a:gd name="T2" fmla="*/ 0 w 425"/>
                  <a:gd name="T3" fmla="*/ 45 h 488"/>
                  <a:gd name="T4" fmla="*/ 0 w 425"/>
                  <a:gd name="T5" fmla="*/ 0 h 488"/>
                  <a:gd name="T6" fmla="*/ 425 w 425"/>
                  <a:gd name="T7" fmla="*/ 0 h 488"/>
                  <a:gd name="T8" fmla="*/ 425 w 425"/>
                  <a:gd name="T9" fmla="*/ 45 h 488"/>
                  <a:gd name="T10" fmla="*/ 238 w 425"/>
                  <a:gd name="T11" fmla="*/ 45 h 488"/>
                  <a:gd name="T12" fmla="*/ 238 w 425"/>
                  <a:gd name="T13" fmla="*/ 488 h 488"/>
                  <a:gd name="T14" fmla="*/ 190 w 425"/>
                  <a:gd name="T15" fmla="*/ 488 h 488"/>
                  <a:gd name="T16" fmla="*/ 190 w 425"/>
                  <a:gd name="T17" fmla="*/ 45 h 4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25" h="488">
                    <a:moveTo>
                      <a:pt x="190" y="45"/>
                    </a:moveTo>
                    <a:lnTo>
                      <a:pt x="0" y="45"/>
                    </a:lnTo>
                    <a:lnTo>
                      <a:pt x="0" y="0"/>
                    </a:lnTo>
                    <a:lnTo>
                      <a:pt x="425" y="0"/>
                    </a:lnTo>
                    <a:lnTo>
                      <a:pt x="425" y="45"/>
                    </a:lnTo>
                    <a:lnTo>
                      <a:pt x="238" y="45"/>
                    </a:lnTo>
                    <a:lnTo>
                      <a:pt x="238" y="488"/>
                    </a:lnTo>
                    <a:lnTo>
                      <a:pt x="190" y="488"/>
                    </a:lnTo>
                    <a:lnTo>
                      <a:pt x="190" y="45"/>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90" name="Freeform 96">
                <a:extLst>
                  <a:ext uri="{FF2B5EF4-FFF2-40B4-BE49-F238E27FC236}">
                    <a16:creationId xmlns:a16="http://schemas.microsoft.com/office/drawing/2014/main" id="{609A03F6-AEC7-DEBE-79C4-1518B806CE58}"/>
                  </a:ext>
                </a:extLst>
              </p:cNvPr>
              <p:cNvSpPr>
                <a:spLocks/>
              </p:cNvSpPr>
              <p:nvPr userDrawn="1"/>
            </p:nvSpPr>
            <p:spPr bwMode="auto">
              <a:xfrm>
                <a:off x="3282" y="2472"/>
                <a:ext cx="85" cy="111"/>
              </a:xfrm>
              <a:custGeom>
                <a:avLst/>
                <a:gdLst>
                  <a:gd name="T0" fmla="*/ 0 w 375"/>
                  <a:gd name="T1" fmla="*/ 0 h 488"/>
                  <a:gd name="T2" fmla="*/ 375 w 375"/>
                  <a:gd name="T3" fmla="*/ 0 h 488"/>
                  <a:gd name="T4" fmla="*/ 375 w 375"/>
                  <a:gd name="T5" fmla="*/ 47 h 488"/>
                  <a:gd name="T6" fmla="*/ 48 w 375"/>
                  <a:gd name="T7" fmla="*/ 47 h 488"/>
                  <a:gd name="T8" fmla="*/ 48 w 375"/>
                  <a:gd name="T9" fmla="*/ 216 h 488"/>
                  <a:gd name="T10" fmla="*/ 350 w 375"/>
                  <a:gd name="T11" fmla="*/ 216 h 488"/>
                  <a:gd name="T12" fmla="*/ 350 w 375"/>
                  <a:gd name="T13" fmla="*/ 263 h 488"/>
                  <a:gd name="T14" fmla="*/ 48 w 375"/>
                  <a:gd name="T15" fmla="*/ 263 h 488"/>
                  <a:gd name="T16" fmla="*/ 48 w 375"/>
                  <a:gd name="T17" fmla="*/ 441 h 488"/>
                  <a:gd name="T18" fmla="*/ 375 w 375"/>
                  <a:gd name="T19" fmla="*/ 441 h 488"/>
                  <a:gd name="T20" fmla="*/ 375 w 375"/>
                  <a:gd name="T21" fmla="*/ 488 h 488"/>
                  <a:gd name="T22" fmla="*/ 0 w 375"/>
                  <a:gd name="T23" fmla="*/ 488 h 488"/>
                  <a:gd name="T24" fmla="*/ 0 w 375"/>
                  <a:gd name="T25" fmla="*/ 0 h 4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75" h="488">
                    <a:moveTo>
                      <a:pt x="0" y="0"/>
                    </a:moveTo>
                    <a:lnTo>
                      <a:pt x="375" y="0"/>
                    </a:lnTo>
                    <a:lnTo>
                      <a:pt x="375" y="47"/>
                    </a:lnTo>
                    <a:lnTo>
                      <a:pt x="48" y="47"/>
                    </a:lnTo>
                    <a:lnTo>
                      <a:pt x="48" y="216"/>
                    </a:lnTo>
                    <a:lnTo>
                      <a:pt x="350" y="216"/>
                    </a:lnTo>
                    <a:lnTo>
                      <a:pt x="350" y="263"/>
                    </a:lnTo>
                    <a:lnTo>
                      <a:pt x="48" y="263"/>
                    </a:lnTo>
                    <a:lnTo>
                      <a:pt x="48" y="441"/>
                    </a:lnTo>
                    <a:lnTo>
                      <a:pt x="375" y="441"/>
                    </a:lnTo>
                    <a:lnTo>
                      <a:pt x="375" y="488"/>
                    </a:lnTo>
                    <a:lnTo>
                      <a:pt x="0" y="488"/>
                    </a:lnTo>
                    <a:lnTo>
                      <a:pt x="0" y="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91" name="Freeform 97">
                <a:extLst>
                  <a:ext uri="{FF2B5EF4-FFF2-40B4-BE49-F238E27FC236}">
                    <a16:creationId xmlns:a16="http://schemas.microsoft.com/office/drawing/2014/main" id="{F978C7E8-3CC4-9AB8-36E0-CF771EE71F1F}"/>
                  </a:ext>
                </a:extLst>
              </p:cNvPr>
              <p:cNvSpPr>
                <a:spLocks noEditPoints="1"/>
              </p:cNvSpPr>
              <p:nvPr userDrawn="1"/>
            </p:nvSpPr>
            <p:spPr bwMode="auto">
              <a:xfrm>
                <a:off x="3403" y="2472"/>
                <a:ext cx="96" cy="111"/>
              </a:xfrm>
              <a:custGeom>
                <a:avLst/>
                <a:gdLst>
                  <a:gd name="T0" fmla="*/ 0 w 423"/>
                  <a:gd name="T1" fmla="*/ 0 h 488"/>
                  <a:gd name="T2" fmla="*/ 234 w 423"/>
                  <a:gd name="T3" fmla="*/ 0 h 488"/>
                  <a:gd name="T4" fmla="*/ 409 w 423"/>
                  <a:gd name="T5" fmla="*/ 131 h 488"/>
                  <a:gd name="T6" fmla="*/ 325 w 423"/>
                  <a:gd name="T7" fmla="*/ 252 h 488"/>
                  <a:gd name="T8" fmla="*/ 400 w 423"/>
                  <a:gd name="T9" fmla="*/ 345 h 488"/>
                  <a:gd name="T10" fmla="*/ 423 w 423"/>
                  <a:gd name="T11" fmla="*/ 488 h 488"/>
                  <a:gd name="T12" fmla="*/ 366 w 423"/>
                  <a:gd name="T13" fmla="*/ 488 h 488"/>
                  <a:gd name="T14" fmla="*/ 350 w 423"/>
                  <a:gd name="T15" fmla="*/ 345 h 488"/>
                  <a:gd name="T16" fmla="*/ 255 w 423"/>
                  <a:gd name="T17" fmla="*/ 279 h 488"/>
                  <a:gd name="T18" fmla="*/ 50 w 423"/>
                  <a:gd name="T19" fmla="*/ 279 h 488"/>
                  <a:gd name="T20" fmla="*/ 50 w 423"/>
                  <a:gd name="T21" fmla="*/ 488 h 488"/>
                  <a:gd name="T22" fmla="*/ 1 w 423"/>
                  <a:gd name="T23" fmla="*/ 488 h 488"/>
                  <a:gd name="T24" fmla="*/ 1 w 423"/>
                  <a:gd name="T25" fmla="*/ 0 h 488"/>
                  <a:gd name="T26" fmla="*/ 0 w 423"/>
                  <a:gd name="T27" fmla="*/ 0 h 488"/>
                  <a:gd name="T28" fmla="*/ 50 w 423"/>
                  <a:gd name="T29" fmla="*/ 45 h 488"/>
                  <a:gd name="T30" fmla="*/ 50 w 423"/>
                  <a:gd name="T31" fmla="*/ 232 h 488"/>
                  <a:gd name="T32" fmla="*/ 228 w 423"/>
                  <a:gd name="T33" fmla="*/ 232 h 488"/>
                  <a:gd name="T34" fmla="*/ 359 w 423"/>
                  <a:gd name="T35" fmla="*/ 140 h 488"/>
                  <a:gd name="T36" fmla="*/ 221 w 423"/>
                  <a:gd name="T37" fmla="*/ 47 h 488"/>
                  <a:gd name="T38" fmla="*/ 50 w 423"/>
                  <a:gd name="T39" fmla="*/ 47 h 488"/>
                  <a:gd name="T40" fmla="*/ 50 w 423"/>
                  <a:gd name="T41" fmla="*/ 45 h 4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23" h="488">
                    <a:moveTo>
                      <a:pt x="0" y="0"/>
                    </a:moveTo>
                    <a:lnTo>
                      <a:pt x="234" y="0"/>
                    </a:lnTo>
                    <a:cubicBezTo>
                      <a:pt x="350" y="0"/>
                      <a:pt x="409" y="45"/>
                      <a:pt x="409" y="131"/>
                    </a:cubicBezTo>
                    <a:cubicBezTo>
                      <a:pt x="409" y="195"/>
                      <a:pt x="384" y="232"/>
                      <a:pt x="325" y="252"/>
                    </a:cubicBezTo>
                    <a:cubicBezTo>
                      <a:pt x="380" y="261"/>
                      <a:pt x="393" y="286"/>
                      <a:pt x="400" y="345"/>
                    </a:cubicBezTo>
                    <a:cubicBezTo>
                      <a:pt x="407" y="409"/>
                      <a:pt x="403" y="459"/>
                      <a:pt x="423" y="488"/>
                    </a:cubicBezTo>
                    <a:lnTo>
                      <a:pt x="366" y="488"/>
                    </a:lnTo>
                    <a:cubicBezTo>
                      <a:pt x="352" y="443"/>
                      <a:pt x="355" y="395"/>
                      <a:pt x="350" y="345"/>
                    </a:cubicBezTo>
                    <a:cubicBezTo>
                      <a:pt x="344" y="295"/>
                      <a:pt x="316" y="279"/>
                      <a:pt x="255" y="279"/>
                    </a:cubicBezTo>
                    <a:lnTo>
                      <a:pt x="50" y="279"/>
                    </a:lnTo>
                    <a:lnTo>
                      <a:pt x="50" y="488"/>
                    </a:lnTo>
                    <a:lnTo>
                      <a:pt x="1" y="488"/>
                    </a:lnTo>
                    <a:lnTo>
                      <a:pt x="1" y="0"/>
                    </a:lnTo>
                    <a:lnTo>
                      <a:pt x="0" y="0"/>
                    </a:lnTo>
                    <a:close/>
                    <a:moveTo>
                      <a:pt x="50" y="45"/>
                    </a:moveTo>
                    <a:lnTo>
                      <a:pt x="50" y="232"/>
                    </a:lnTo>
                    <a:lnTo>
                      <a:pt x="228" y="232"/>
                    </a:lnTo>
                    <a:cubicBezTo>
                      <a:pt x="318" y="232"/>
                      <a:pt x="359" y="207"/>
                      <a:pt x="359" y="140"/>
                    </a:cubicBezTo>
                    <a:cubicBezTo>
                      <a:pt x="359" y="66"/>
                      <a:pt x="316" y="47"/>
                      <a:pt x="221" y="47"/>
                    </a:cubicBezTo>
                    <a:lnTo>
                      <a:pt x="50" y="47"/>
                    </a:lnTo>
                    <a:lnTo>
                      <a:pt x="50" y="45"/>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92" name="Freeform 98">
                <a:extLst>
                  <a:ext uri="{FF2B5EF4-FFF2-40B4-BE49-F238E27FC236}">
                    <a16:creationId xmlns:a16="http://schemas.microsoft.com/office/drawing/2014/main" id="{06539273-B7D3-D862-42E1-BD6EF1EC92EC}"/>
                  </a:ext>
                </a:extLst>
              </p:cNvPr>
              <p:cNvSpPr>
                <a:spLocks/>
              </p:cNvSpPr>
              <p:nvPr userDrawn="1"/>
            </p:nvSpPr>
            <p:spPr bwMode="auto">
              <a:xfrm>
                <a:off x="3530" y="2469"/>
                <a:ext cx="93" cy="117"/>
              </a:xfrm>
              <a:custGeom>
                <a:avLst/>
                <a:gdLst>
                  <a:gd name="T0" fmla="*/ 49 w 408"/>
                  <a:gd name="T1" fmla="*/ 339 h 512"/>
                  <a:gd name="T2" fmla="*/ 49 w 408"/>
                  <a:gd name="T3" fmla="*/ 341 h 512"/>
                  <a:gd name="T4" fmla="*/ 204 w 408"/>
                  <a:gd name="T5" fmla="*/ 464 h 512"/>
                  <a:gd name="T6" fmla="*/ 356 w 408"/>
                  <a:gd name="T7" fmla="*/ 364 h 512"/>
                  <a:gd name="T8" fmla="*/ 234 w 408"/>
                  <a:gd name="T9" fmla="*/ 280 h 512"/>
                  <a:gd name="T10" fmla="*/ 131 w 408"/>
                  <a:gd name="T11" fmla="*/ 262 h 512"/>
                  <a:gd name="T12" fmla="*/ 15 w 408"/>
                  <a:gd name="T13" fmla="*/ 141 h 512"/>
                  <a:gd name="T14" fmla="*/ 200 w 408"/>
                  <a:gd name="T15" fmla="*/ 0 h 512"/>
                  <a:gd name="T16" fmla="*/ 392 w 408"/>
                  <a:gd name="T17" fmla="*/ 150 h 512"/>
                  <a:gd name="T18" fmla="*/ 343 w 408"/>
                  <a:gd name="T19" fmla="*/ 150 h 512"/>
                  <a:gd name="T20" fmla="*/ 202 w 408"/>
                  <a:gd name="T21" fmla="*/ 44 h 512"/>
                  <a:gd name="T22" fmla="*/ 65 w 408"/>
                  <a:gd name="T23" fmla="*/ 139 h 512"/>
                  <a:gd name="T24" fmla="*/ 186 w 408"/>
                  <a:gd name="T25" fmla="*/ 221 h 512"/>
                  <a:gd name="T26" fmla="*/ 279 w 408"/>
                  <a:gd name="T27" fmla="*/ 237 h 512"/>
                  <a:gd name="T28" fmla="*/ 408 w 408"/>
                  <a:gd name="T29" fmla="*/ 362 h 512"/>
                  <a:gd name="T30" fmla="*/ 209 w 408"/>
                  <a:gd name="T31" fmla="*/ 512 h 512"/>
                  <a:gd name="T32" fmla="*/ 0 w 408"/>
                  <a:gd name="T33" fmla="*/ 346 h 512"/>
                  <a:gd name="T34" fmla="*/ 0 w 408"/>
                  <a:gd name="T35" fmla="*/ 339 h 512"/>
                  <a:gd name="T36" fmla="*/ 49 w 408"/>
                  <a:gd name="T37" fmla="*/ 339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08" h="512">
                    <a:moveTo>
                      <a:pt x="49" y="339"/>
                    </a:moveTo>
                    <a:lnTo>
                      <a:pt x="49" y="341"/>
                    </a:lnTo>
                    <a:cubicBezTo>
                      <a:pt x="49" y="414"/>
                      <a:pt x="109" y="464"/>
                      <a:pt x="204" y="464"/>
                    </a:cubicBezTo>
                    <a:cubicBezTo>
                      <a:pt x="299" y="464"/>
                      <a:pt x="356" y="423"/>
                      <a:pt x="356" y="364"/>
                    </a:cubicBezTo>
                    <a:cubicBezTo>
                      <a:pt x="356" y="309"/>
                      <a:pt x="316" y="294"/>
                      <a:pt x="234" y="280"/>
                    </a:cubicBezTo>
                    <a:lnTo>
                      <a:pt x="131" y="262"/>
                    </a:lnTo>
                    <a:cubicBezTo>
                      <a:pt x="54" y="248"/>
                      <a:pt x="15" y="209"/>
                      <a:pt x="15" y="141"/>
                    </a:cubicBezTo>
                    <a:cubicBezTo>
                      <a:pt x="15" y="57"/>
                      <a:pt x="84" y="0"/>
                      <a:pt x="200" y="0"/>
                    </a:cubicBezTo>
                    <a:cubicBezTo>
                      <a:pt x="320" y="0"/>
                      <a:pt x="390" y="57"/>
                      <a:pt x="392" y="150"/>
                    </a:cubicBezTo>
                    <a:lnTo>
                      <a:pt x="343" y="150"/>
                    </a:lnTo>
                    <a:cubicBezTo>
                      <a:pt x="338" y="82"/>
                      <a:pt x="288" y="44"/>
                      <a:pt x="202" y="44"/>
                    </a:cubicBezTo>
                    <a:cubicBezTo>
                      <a:pt x="116" y="44"/>
                      <a:pt x="65" y="82"/>
                      <a:pt x="65" y="139"/>
                    </a:cubicBezTo>
                    <a:cubicBezTo>
                      <a:pt x="65" y="191"/>
                      <a:pt x="104" y="207"/>
                      <a:pt x="186" y="221"/>
                    </a:cubicBezTo>
                    <a:lnTo>
                      <a:pt x="279" y="237"/>
                    </a:lnTo>
                    <a:cubicBezTo>
                      <a:pt x="368" y="253"/>
                      <a:pt x="408" y="291"/>
                      <a:pt x="408" y="362"/>
                    </a:cubicBezTo>
                    <a:cubicBezTo>
                      <a:pt x="408" y="455"/>
                      <a:pt x="336" y="512"/>
                      <a:pt x="209" y="512"/>
                    </a:cubicBezTo>
                    <a:cubicBezTo>
                      <a:pt x="79" y="512"/>
                      <a:pt x="0" y="448"/>
                      <a:pt x="0" y="346"/>
                    </a:cubicBezTo>
                    <a:lnTo>
                      <a:pt x="0" y="339"/>
                    </a:lnTo>
                    <a:lnTo>
                      <a:pt x="49" y="339"/>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93" name="Freeform 99">
                <a:extLst>
                  <a:ext uri="{FF2B5EF4-FFF2-40B4-BE49-F238E27FC236}">
                    <a16:creationId xmlns:a16="http://schemas.microsoft.com/office/drawing/2014/main" id="{878090E0-2455-3000-6F3F-6E745BA90827}"/>
                  </a:ext>
                </a:extLst>
              </p:cNvPr>
              <p:cNvSpPr>
                <a:spLocks/>
              </p:cNvSpPr>
              <p:nvPr userDrawn="1"/>
            </p:nvSpPr>
            <p:spPr bwMode="auto">
              <a:xfrm>
                <a:off x="3648" y="2472"/>
                <a:ext cx="96" cy="111"/>
              </a:xfrm>
              <a:custGeom>
                <a:avLst/>
                <a:gdLst>
                  <a:gd name="T0" fmla="*/ 187 w 425"/>
                  <a:gd name="T1" fmla="*/ 45 h 488"/>
                  <a:gd name="T2" fmla="*/ 0 w 425"/>
                  <a:gd name="T3" fmla="*/ 45 h 488"/>
                  <a:gd name="T4" fmla="*/ 0 w 425"/>
                  <a:gd name="T5" fmla="*/ 0 h 488"/>
                  <a:gd name="T6" fmla="*/ 425 w 425"/>
                  <a:gd name="T7" fmla="*/ 0 h 488"/>
                  <a:gd name="T8" fmla="*/ 425 w 425"/>
                  <a:gd name="T9" fmla="*/ 45 h 488"/>
                  <a:gd name="T10" fmla="*/ 236 w 425"/>
                  <a:gd name="T11" fmla="*/ 45 h 488"/>
                  <a:gd name="T12" fmla="*/ 236 w 425"/>
                  <a:gd name="T13" fmla="*/ 488 h 488"/>
                  <a:gd name="T14" fmla="*/ 187 w 425"/>
                  <a:gd name="T15" fmla="*/ 488 h 488"/>
                  <a:gd name="T16" fmla="*/ 187 w 425"/>
                  <a:gd name="T17" fmla="*/ 45 h 4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25" h="488">
                    <a:moveTo>
                      <a:pt x="187" y="45"/>
                    </a:moveTo>
                    <a:lnTo>
                      <a:pt x="0" y="45"/>
                    </a:lnTo>
                    <a:lnTo>
                      <a:pt x="0" y="0"/>
                    </a:lnTo>
                    <a:lnTo>
                      <a:pt x="425" y="0"/>
                    </a:lnTo>
                    <a:lnTo>
                      <a:pt x="425" y="45"/>
                    </a:lnTo>
                    <a:lnTo>
                      <a:pt x="236" y="45"/>
                    </a:lnTo>
                    <a:lnTo>
                      <a:pt x="236" y="488"/>
                    </a:lnTo>
                    <a:lnTo>
                      <a:pt x="187" y="488"/>
                    </a:lnTo>
                    <a:lnTo>
                      <a:pt x="187" y="45"/>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94" name="Freeform 100">
                <a:extLst>
                  <a:ext uri="{FF2B5EF4-FFF2-40B4-BE49-F238E27FC236}">
                    <a16:creationId xmlns:a16="http://schemas.microsoft.com/office/drawing/2014/main" id="{2473FF51-8E25-670F-C292-CCE2C1C92DFF}"/>
                  </a:ext>
                </a:extLst>
              </p:cNvPr>
              <p:cNvSpPr>
                <a:spLocks/>
              </p:cNvSpPr>
              <p:nvPr userDrawn="1"/>
            </p:nvSpPr>
            <p:spPr bwMode="auto">
              <a:xfrm>
                <a:off x="3760" y="2472"/>
                <a:ext cx="114" cy="111"/>
              </a:xfrm>
              <a:custGeom>
                <a:avLst/>
                <a:gdLst>
                  <a:gd name="T0" fmla="*/ 0 w 499"/>
                  <a:gd name="T1" fmla="*/ 0 h 488"/>
                  <a:gd name="T2" fmla="*/ 54 w 499"/>
                  <a:gd name="T3" fmla="*/ 0 h 488"/>
                  <a:gd name="T4" fmla="*/ 250 w 499"/>
                  <a:gd name="T5" fmla="*/ 447 h 488"/>
                  <a:gd name="T6" fmla="*/ 445 w 499"/>
                  <a:gd name="T7" fmla="*/ 0 h 488"/>
                  <a:gd name="T8" fmla="*/ 499 w 499"/>
                  <a:gd name="T9" fmla="*/ 0 h 488"/>
                  <a:gd name="T10" fmla="*/ 281 w 499"/>
                  <a:gd name="T11" fmla="*/ 488 h 488"/>
                  <a:gd name="T12" fmla="*/ 218 w 499"/>
                  <a:gd name="T13" fmla="*/ 488 h 488"/>
                  <a:gd name="T14" fmla="*/ 0 w 499"/>
                  <a:gd name="T15" fmla="*/ 0 h 48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9" h="488">
                    <a:moveTo>
                      <a:pt x="0" y="0"/>
                    </a:moveTo>
                    <a:lnTo>
                      <a:pt x="54" y="0"/>
                    </a:lnTo>
                    <a:lnTo>
                      <a:pt x="250" y="447"/>
                    </a:lnTo>
                    <a:lnTo>
                      <a:pt x="445" y="0"/>
                    </a:lnTo>
                    <a:lnTo>
                      <a:pt x="499" y="0"/>
                    </a:lnTo>
                    <a:lnTo>
                      <a:pt x="281" y="488"/>
                    </a:lnTo>
                    <a:lnTo>
                      <a:pt x="218" y="488"/>
                    </a:lnTo>
                    <a:lnTo>
                      <a:pt x="0" y="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95" name="Freeform 101">
                <a:extLst>
                  <a:ext uri="{FF2B5EF4-FFF2-40B4-BE49-F238E27FC236}">
                    <a16:creationId xmlns:a16="http://schemas.microsoft.com/office/drawing/2014/main" id="{25727A4A-FC53-3410-E60E-FC9D62799A12}"/>
                  </a:ext>
                </a:extLst>
              </p:cNvPr>
              <p:cNvSpPr>
                <a:spLocks noEditPoints="1"/>
              </p:cNvSpPr>
              <p:nvPr userDrawn="1"/>
            </p:nvSpPr>
            <p:spPr bwMode="auto">
              <a:xfrm>
                <a:off x="3895" y="2469"/>
                <a:ext cx="116" cy="117"/>
              </a:xfrm>
              <a:custGeom>
                <a:avLst/>
                <a:gdLst>
                  <a:gd name="T0" fmla="*/ 256 w 513"/>
                  <a:gd name="T1" fmla="*/ 514 h 514"/>
                  <a:gd name="T2" fmla="*/ 0 w 513"/>
                  <a:gd name="T3" fmla="*/ 257 h 514"/>
                  <a:gd name="T4" fmla="*/ 256 w 513"/>
                  <a:gd name="T5" fmla="*/ 0 h 514"/>
                  <a:gd name="T6" fmla="*/ 513 w 513"/>
                  <a:gd name="T7" fmla="*/ 257 h 514"/>
                  <a:gd name="T8" fmla="*/ 256 w 513"/>
                  <a:gd name="T9" fmla="*/ 514 h 514"/>
                  <a:gd name="T10" fmla="*/ 461 w 513"/>
                  <a:gd name="T11" fmla="*/ 259 h 514"/>
                  <a:gd name="T12" fmla="*/ 254 w 513"/>
                  <a:gd name="T13" fmla="*/ 50 h 514"/>
                  <a:gd name="T14" fmla="*/ 47 w 513"/>
                  <a:gd name="T15" fmla="*/ 259 h 514"/>
                  <a:gd name="T16" fmla="*/ 254 w 513"/>
                  <a:gd name="T17" fmla="*/ 468 h 514"/>
                  <a:gd name="T18" fmla="*/ 461 w 513"/>
                  <a:gd name="T19" fmla="*/ 259 h 5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3" h="514">
                    <a:moveTo>
                      <a:pt x="256" y="514"/>
                    </a:moveTo>
                    <a:cubicBezTo>
                      <a:pt x="95" y="514"/>
                      <a:pt x="0" y="416"/>
                      <a:pt x="0" y="257"/>
                    </a:cubicBezTo>
                    <a:cubicBezTo>
                      <a:pt x="0" y="98"/>
                      <a:pt x="97" y="0"/>
                      <a:pt x="256" y="0"/>
                    </a:cubicBezTo>
                    <a:cubicBezTo>
                      <a:pt x="417" y="0"/>
                      <a:pt x="513" y="98"/>
                      <a:pt x="513" y="257"/>
                    </a:cubicBezTo>
                    <a:cubicBezTo>
                      <a:pt x="511" y="416"/>
                      <a:pt x="415" y="514"/>
                      <a:pt x="256" y="514"/>
                    </a:cubicBezTo>
                    <a:moveTo>
                      <a:pt x="461" y="259"/>
                    </a:moveTo>
                    <a:cubicBezTo>
                      <a:pt x="461" y="128"/>
                      <a:pt x="385" y="50"/>
                      <a:pt x="254" y="50"/>
                    </a:cubicBezTo>
                    <a:cubicBezTo>
                      <a:pt x="126" y="50"/>
                      <a:pt x="47" y="129"/>
                      <a:pt x="47" y="259"/>
                    </a:cubicBezTo>
                    <a:cubicBezTo>
                      <a:pt x="47" y="389"/>
                      <a:pt x="124" y="468"/>
                      <a:pt x="254" y="468"/>
                    </a:cubicBezTo>
                    <a:cubicBezTo>
                      <a:pt x="385" y="468"/>
                      <a:pt x="461" y="389"/>
                      <a:pt x="461" y="259"/>
                    </a:cubicBez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96" name="Freeform 102">
                <a:extLst>
                  <a:ext uri="{FF2B5EF4-FFF2-40B4-BE49-F238E27FC236}">
                    <a16:creationId xmlns:a16="http://schemas.microsoft.com/office/drawing/2014/main" id="{349BA533-5972-707E-6C5C-8CDA03CBEBEC}"/>
                  </a:ext>
                </a:extLst>
              </p:cNvPr>
              <p:cNvSpPr>
                <a:spLocks noEditPoints="1"/>
              </p:cNvSpPr>
              <p:nvPr userDrawn="1"/>
            </p:nvSpPr>
            <p:spPr bwMode="auto">
              <a:xfrm>
                <a:off x="4108" y="2438"/>
                <a:ext cx="92" cy="148"/>
              </a:xfrm>
              <a:custGeom>
                <a:avLst/>
                <a:gdLst>
                  <a:gd name="T0" fmla="*/ 50 w 407"/>
                  <a:gd name="T1" fmla="*/ 475 h 648"/>
                  <a:gd name="T2" fmla="*/ 50 w 407"/>
                  <a:gd name="T3" fmla="*/ 477 h 648"/>
                  <a:gd name="T4" fmla="*/ 204 w 407"/>
                  <a:gd name="T5" fmla="*/ 600 h 648"/>
                  <a:gd name="T6" fmla="*/ 356 w 407"/>
                  <a:gd name="T7" fmla="*/ 500 h 648"/>
                  <a:gd name="T8" fmla="*/ 234 w 407"/>
                  <a:gd name="T9" fmla="*/ 416 h 648"/>
                  <a:gd name="T10" fmla="*/ 131 w 407"/>
                  <a:gd name="T11" fmla="*/ 398 h 648"/>
                  <a:gd name="T12" fmla="*/ 14 w 407"/>
                  <a:gd name="T13" fmla="*/ 277 h 648"/>
                  <a:gd name="T14" fmla="*/ 200 w 407"/>
                  <a:gd name="T15" fmla="*/ 136 h 648"/>
                  <a:gd name="T16" fmla="*/ 391 w 407"/>
                  <a:gd name="T17" fmla="*/ 286 h 648"/>
                  <a:gd name="T18" fmla="*/ 343 w 407"/>
                  <a:gd name="T19" fmla="*/ 286 h 648"/>
                  <a:gd name="T20" fmla="*/ 202 w 407"/>
                  <a:gd name="T21" fmla="*/ 180 h 648"/>
                  <a:gd name="T22" fmla="*/ 65 w 407"/>
                  <a:gd name="T23" fmla="*/ 275 h 648"/>
                  <a:gd name="T24" fmla="*/ 186 w 407"/>
                  <a:gd name="T25" fmla="*/ 357 h 648"/>
                  <a:gd name="T26" fmla="*/ 279 w 407"/>
                  <a:gd name="T27" fmla="*/ 373 h 648"/>
                  <a:gd name="T28" fmla="*/ 407 w 407"/>
                  <a:gd name="T29" fmla="*/ 498 h 648"/>
                  <a:gd name="T30" fmla="*/ 209 w 407"/>
                  <a:gd name="T31" fmla="*/ 648 h 648"/>
                  <a:gd name="T32" fmla="*/ 0 w 407"/>
                  <a:gd name="T33" fmla="*/ 482 h 648"/>
                  <a:gd name="T34" fmla="*/ 0 w 407"/>
                  <a:gd name="T35" fmla="*/ 475 h 648"/>
                  <a:gd name="T36" fmla="*/ 50 w 407"/>
                  <a:gd name="T37" fmla="*/ 475 h 648"/>
                  <a:gd name="T38" fmla="*/ 270 w 407"/>
                  <a:gd name="T39" fmla="*/ 0 h 648"/>
                  <a:gd name="T40" fmla="*/ 322 w 407"/>
                  <a:gd name="T41" fmla="*/ 0 h 648"/>
                  <a:gd name="T42" fmla="*/ 227 w 407"/>
                  <a:gd name="T43" fmla="*/ 100 h 648"/>
                  <a:gd name="T44" fmla="*/ 172 w 407"/>
                  <a:gd name="T45" fmla="*/ 100 h 648"/>
                  <a:gd name="T46" fmla="*/ 77 w 407"/>
                  <a:gd name="T47" fmla="*/ 0 h 648"/>
                  <a:gd name="T48" fmla="*/ 129 w 407"/>
                  <a:gd name="T49" fmla="*/ 0 h 648"/>
                  <a:gd name="T50" fmla="*/ 198 w 407"/>
                  <a:gd name="T51" fmla="*/ 71 h 648"/>
                  <a:gd name="T52" fmla="*/ 270 w 407"/>
                  <a:gd name="T53" fmla="*/ 0 h 6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7" h="648">
                    <a:moveTo>
                      <a:pt x="50" y="475"/>
                    </a:moveTo>
                    <a:lnTo>
                      <a:pt x="50" y="477"/>
                    </a:lnTo>
                    <a:cubicBezTo>
                      <a:pt x="50" y="550"/>
                      <a:pt x="111" y="600"/>
                      <a:pt x="204" y="600"/>
                    </a:cubicBezTo>
                    <a:cubicBezTo>
                      <a:pt x="298" y="600"/>
                      <a:pt x="356" y="559"/>
                      <a:pt x="356" y="500"/>
                    </a:cubicBezTo>
                    <a:cubicBezTo>
                      <a:pt x="356" y="445"/>
                      <a:pt x="316" y="430"/>
                      <a:pt x="234" y="416"/>
                    </a:cubicBezTo>
                    <a:lnTo>
                      <a:pt x="131" y="398"/>
                    </a:lnTo>
                    <a:cubicBezTo>
                      <a:pt x="54" y="384"/>
                      <a:pt x="14" y="345"/>
                      <a:pt x="14" y="277"/>
                    </a:cubicBezTo>
                    <a:cubicBezTo>
                      <a:pt x="14" y="193"/>
                      <a:pt x="82" y="136"/>
                      <a:pt x="200" y="136"/>
                    </a:cubicBezTo>
                    <a:cubicBezTo>
                      <a:pt x="318" y="136"/>
                      <a:pt x="390" y="193"/>
                      <a:pt x="391" y="286"/>
                    </a:cubicBezTo>
                    <a:lnTo>
                      <a:pt x="343" y="286"/>
                    </a:lnTo>
                    <a:cubicBezTo>
                      <a:pt x="336" y="218"/>
                      <a:pt x="288" y="180"/>
                      <a:pt x="202" y="180"/>
                    </a:cubicBezTo>
                    <a:cubicBezTo>
                      <a:pt x="116" y="180"/>
                      <a:pt x="65" y="218"/>
                      <a:pt x="65" y="275"/>
                    </a:cubicBezTo>
                    <a:cubicBezTo>
                      <a:pt x="65" y="327"/>
                      <a:pt x="104" y="343"/>
                      <a:pt x="186" y="357"/>
                    </a:cubicBezTo>
                    <a:lnTo>
                      <a:pt x="279" y="373"/>
                    </a:lnTo>
                    <a:cubicBezTo>
                      <a:pt x="368" y="389"/>
                      <a:pt x="407" y="427"/>
                      <a:pt x="407" y="498"/>
                    </a:cubicBezTo>
                    <a:cubicBezTo>
                      <a:pt x="407" y="591"/>
                      <a:pt x="336" y="648"/>
                      <a:pt x="209" y="648"/>
                    </a:cubicBezTo>
                    <a:cubicBezTo>
                      <a:pt x="79" y="648"/>
                      <a:pt x="0" y="584"/>
                      <a:pt x="0" y="482"/>
                    </a:cubicBezTo>
                    <a:lnTo>
                      <a:pt x="0" y="475"/>
                    </a:lnTo>
                    <a:lnTo>
                      <a:pt x="50" y="475"/>
                    </a:lnTo>
                    <a:close/>
                    <a:moveTo>
                      <a:pt x="270" y="0"/>
                    </a:moveTo>
                    <a:lnTo>
                      <a:pt x="322" y="0"/>
                    </a:lnTo>
                    <a:lnTo>
                      <a:pt x="227" y="100"/>
                    </a:lnTo>
                    <a:lnTo>
                      <a:pt x="172" y="100"/>
                    </a:lnTo>
                    <a:lnTo>
                      <a:pt x="77" y="0"/>
                    </a:lnTo>
                    <a:lnTo>
                      <a:pt x="129" y="0"/>
                    </a:lnTo>
                    <a:lnTo>
                      <a:pt x="198" y="71"/>
                    </a:lnTo>
                    <a:lnTo>
                      <a:pt x="270" y="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97" name="Freeform 103">
                <a:extLst>
                  <a:ext uri="{FF2B5EF4-FFF2-40B4-BE49-F238E27FC236}">
                    <a16:creationId xmlns:a16="http://schemas.microsoft.com/office/drawing/2014/main" id="{CFCB1A7D-04FB-DD8F-F4C3-E32FCCD17CF7}"/>
                  </a:ext>
                </a:extLst>
              </p:cNvPr>
              <p:cNvSpPr>
                <a:spLocks/>
              </p:cNvSpPr>
              <p:nvPr userDrawn="1"/>
            </p:nvSpPr>
            <p:spPr bwMode="auto">
              <a:xfrm>
                <a:off x="4238" y="2472"/>
                <a:ext cx="95" cy="111"/>
              </a:xfrm>
              <a:custGeom>
                <a:avLst/>
                <a:gdLst>
                  <a:gd name="T0" fmla="*/ 0 w 418"/>
                  <a:gd name="T1" fmla="*/ 0 h 488"/>
                  <a:gd name="T2" fmla="*/ 48 w 418"/>
                  <a:gd name="T3" fmla="*/ 0 h 488"/>
                  <a:gd name="T4" fmla="*/ 48 w 418"/>
                  <a:gd name="T5" fmla="*/ 266 h 488"/>
                  <a:gd name="T6" fmla="*/ 350 w 418"/>
                  <a:gd name="T7" fmla="*/ 0 h 488"/>
                  <a:gd name="T8" fmla="*/ 418 w 418"/>
                  <a:gd name="T9" fmla="*/ 0 h 488"/>
                  <a:gd name="T10" fmla="*/ 187 w 418"/>
                  <a:gd name="T11" fmla="*/ 204 h 488"/>
                  <a:gd name="T12" fmla="*/ 418 w 418"/>
                  <a:gd name="T13" fmla="*/ 488 h 488"/>
                  <a:gd name="T14" fmla="*/ 355 w 418"/>
                  <a:gd name="T15" fmla="*/ 488 h 488"/>
                  <a:gd name="T16" fmla="*/ 152 w 418"/>
                  <a:gd name="T17" fmla="*/ 236 h 488"/>
                  <a:gd name="T18" fmla="*/ 48 w 418"/>
                  <a:gd name="T19" fmla="*/ 327 h 488"/>
                  <a:gd name="T20" fmla="*/ 48 w 418"/>
                  <a:gd name="T21" fmla="*/ 488 h 488"/>
                  <a:gd name="T22" fmla="*/ 0 w 418"/>
                  <a:gd name="T23" fmla="*/ 488 h 488"/>
                  <a:gd name="T24" fmla="*/ 0 w 418"/>
                  <a:gd name="T25" fmla="*/ 0 h 4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8" h="488">
                    <a:moveTo>
                      <a:pt x="0" y="0"/>
                    </a:moveTo>
                    <a:lnTo>
                      <a:pt x="48" y="0"/>
                    </a:lnTo>
                    <a:lnTo>
                      <a:pt x="48" y="266"/>
                    </a:lnTo>
                    <a:lnTo>
                      <a:pt x="350" y="0"/>
                    </a:lnTo>
                    <a:lnTo>
                      <a:pt x="418" y="0"/>
                    </a:lnTo>
                    <a:lnTo>
                      <a:pt x="187" y="204"/>
                    </a:lnTo>
                    <a:lnTo>
                      <a:pt x="418" y="488"/>
                    </a:lnTo>
                    <a:lnTo>
                      <a:pt x="355" y="488"/>
                    </a:lnTo>
                    <a:lnTo>
                      <a:pt x="152" y="236"/>
                    </a:lnTo>
                    <a:lnTo>
                      <a:pt x="48" y="327"/>
                    </a:lnTo>
                    <a:lnTo>
                      <a:pt x="48" y="488"/>
                    </a:lnTo>
                    <a:lnTo>
                      <a:pt x="0" y="488"/>
                    </a:lnTo>
                    <a:lnTo>
                      <a:pt x="0" y="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98" name="Freeform 104">
                <a:extLst>
                  <a:ext uri="{FF2B5EF4-FFF2-40B4-BE49-F238E27FC236}">
                    <a16:creationId xmlns:a16="http://schemas.microsoft.com/office/drawing/2014/main" id="{86B7301F-783E-ADB1-54B1-78B0DF4B5C78}"/>
                  </a:ext>
                </a:extLst>
              </p:cNvPr>
              <p:cNvSpPr>
                <a:spLocks noEditPoints="1"/>
              </p:cNvSpPr>
              <p:nvPr userDrawn="1"/>
            </p:nvSpPr>
            <p:spPr bwMode="auto">
              <a:xfrm>
                <a:off x="4351" y="2469"/>
                <a:ext cx="117" cy="117"/>
              </a:xfrm>
              <a:custGeom>
                <a:avLst/>
                <a:gdLst>
                  <a:gd name="T0" fmla="*/ 255 w 512"/>
                  <a:gd name="T1" fmla="*/ 514 h 514"/>
                  <a:gd name="T2" fmla="*/ 0 w 512"/>
                  <a:gd name="T3" fmla="*/ 257 h 514"/>
                  <a:gd name="T4" fmla="*/ 255 w 512"/>
                  <a:gd name="T5" fmla="*/ 0 h 514"/>
                  <a:gd name="T6" fmla="*/ 512 w 512"/>
                  <a:gd name="T7" fmla="*/ 257 h 514"/>
                  <a:gd name="T8" fmla="*/ 255 w 512"/>
                  <a:gd name="T9" fmla="*/ 514 h 514"/>
                  <a:gd name="T10" fmla="*/ 462 w 512"/>
                  <a:gd name="T11" fmla="*/ 259 h 514"/>
                  <a:gd name="T12" fmla="*/ 255 w 512"/>
                  <a:gd name="T13" fmla="*/ 50 h 514"/>
                  <a:gd name="T14" fmla="*/ 48 w 512"/>
                  <a:gd name="T15" fmla="*/ 259 h 514"/>
                  <a:gd name="T16" fmla="*/ 255 w 512"/>
                  <a:gd name="T17" fmla="*/ 468 h 514"/>
                  <a:gd name="T18" fmla="*/ 462 w 512"/>
                  <a:gd name="T19" fmla="*/ 259 h 5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12" h="514">
                    <a:moveTo>
                      <a:pt x="255" y="514"/>
                    </a:moveTo>
                    <a:cubicBezTo>
                      <a:pt x="95" y="514"/>
                      <a:pt x="0" y="416"/>
                      <a:pt x="0" y="257"/>
                    </a:cubicBezTo>
                    <a:cubicBezTo>
                      <a:pt x="0" y="98"/>
                      <a:pt x="96" y="0"/>
                      <a:pt x="255" y="0"/>
                    </a:cubicBezTo>
                    <a:cubicBezTo>
                      <a:pt x="416" y="0"/>
                      <a:pt x="512" y="98"/>
                      <a:pt x="512" y="257"/>
                    </a:cubicBezTo>
                    <a:cubicBezTo>
                      <a:pt x="512" y="416"/>
                      <a:pt x="416" y="514"/>
                      <a:pt x="255" y="514"/>
                    </a:cubicBezTo>
                    <a:moveTo>
                      <a:pt x="462" y="259"/>
                    </a:moveTo>
                    <a:cubicBezTo>
                      <a:pt x="462" y="128"/>
                      <a:pt x="384" y="50"/>
                      <a:pt x="255" y="50"/>
                    </a:cubicBezTo>
                    <a:cubicBezTo>
                      <a:pt x="127" y="50"/>
                      <a:pt x="48" y="129"/>
                      <a:pt x="48" y="259"/>
                    </a:cubicBezTo>
                    <a:cubicBezTo>
                      <a:pt x="48" y="389"/>
                      <a:pt x="125" y="468"/>
                      <a:pt x="255" y="468"/>
                    </a:cubicBezTo>
                    <a:cubicBezTo>
                      <a:pt x="384" y="468"/>
                      <a:pt x="462" y="389"/>
                      <a:pt x="462" y="259"/>
                    </a:cubicBez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199" name="Freeform 105">
                <a:extLst>
                  <a:ext uri="{FF2B5EF4-FFF2-40B4-BE49-F238E27FC236}">
                    <a16:creationId xmlns:a16="http://schemas.microsoft.com/office/drawing/2014/main" id="{6295E414-D301-CBB8-FE24-DB5ECA5D217C}"/>
                  </a:ext>
                </a:extLst>
              </p:cNvPr>
              <p:cNvSpPr>
                <a:spLocks/>
              </p:cNvSpPr>
              <p:nvPr userDrawn="1"/>
            </p:nvSpPr>
            <p:spPr bwMode="auto">
              <a:xfrm>
                <a:off x="4504" y="2472"/>
                <a:ext cx="81" cy="111"/>
              </a:xfrm>
              <a:custGeom>
                <a:avLst/>
                <a:gdLst>
                  <a:gd name="T0" fmla="*/ 0 w 356"/>
                  <a:gd name="T1" fmla="*/ 0 h 488"/>
                  <a:gd name="T2" fmla="*/ 49 w 356"/>
                  <a:gd name="T3" fmla="*/ 0 h 488"/>
                  <a:gd name="T4" fmla="*/ 49 w 356"/>
                  <a:gd name="T5" fmla="*/ 441 h 488"/>
                  <a:gd name="T6" fmla="*/ 356 w 356"/>
                  <a:gd name="T7" fmla="*/ 441 h 488"/>
                  <a:gd name="T8" fmla="*/ 356 w 356"/>
                  <a:gd name="T9" fmla="*/ 488 h 488"/>
                  <a:gd name="T10" fmla="*/ 0 w 356"/>
                  <a:gd name="T11" fmla="*/ 488 h 488"/>
                  <a:gd name="T12" fmla="*/ 0 w 356"/>
                  <a:gd name="T13" fmla="*/ 0 h 488"/>
                </a:gdLst>
                <a:ahLst/>
                <a:cxnLst>
                  <a:cxn ang="0">
                    <a:pos x="T0" y="T1"/>
                  </a:cxn>
                  <a:cxn ang="0">
                    <a:pos x="T2" y="T3"/>
                  </a:cxn>
                  <a:cxn ang="0">
                    <a:pos x="T4" y="T5"/>
                  </a:cxn>
                  <a:cxn ang="0">
                    <a:pos x="T6" y="T7"/>
                  </a:cxn>
                  <a:cxn ang="0">
                    <a:pos x="T8" y="T9"/>
                  </a:cxn>
                  <a:cxn ang="0">
                    <a:pos x="T10" y="T11"/>
                  </a:cxn>
                  <a:cxn ang="0">
                    <a:pos x="T12" y="T13"/>
                  </a:cxn>
                </a:cxnLst>
                <a:rect l="0" t="0" r="r" b="b"/>
                <a:pathLst>
                  <a:path w="356" h="488">
                    <a:moveTo>
                      <a:pt x="0" y="0"/>
                    </a:moveTo>
                    <a:lnTo>
                      <a:pt x="49" y="0"/>
                    </a:lnTo>
                    <a:lnTo>
                      <a:pt x="49" y="441"/>
                    </a:lnTo>
                    <a:lnTo>
                      <a:pt x="356" y="441"/>
                    </a:lnTo>
                    <a:lnTo>
                      <a:pt x="356" y="488"/>
                    </a:lnTo>
                    <a:lnTo>
                      <a:pt x="0" y="488"/>
                    </a:lnTo>
                    <a:lnTo>
                      <a:pt x="0" y="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00" name="Freeform 106">
                <a:extLst>
                  <a:ext uri="{FF2B5EF4-FFF2-40B4-BE49-F238E27FC236}">
                    <a16:creationId xmlns:a16="http://schemas.microsoft.com/office/drawing/2014/main" id="{A03C5911-5945-AB13-503F-5EB337A2079D}"/>
                  </a:ext>
                </a:extLst>
              </p:cNvPr>
              <p:cNvSpPr>
                <a:spLocks/>
              </p:cNvSpPr>
              <p:nvPr userDrawn="1"/>
            </p:nvSpPr>
            <p:spPr bwMode="auto">
              <a:xfrm>
                <a:off x="4614" y="2469"/>
                <a:ext cx="92" cy="117"/>
              </a:xfrm>
              <a:custGeom>
                <a:avLst/>
                <a:gdLst>
                  <a:gd name="T0" fmla="*/ 48 w 407"/>
                  <a:gd name="T1" fmla="*/ 339 h 512"/>
                  <a:gd name="T2" fmla="*/ 48 w 407"/>
                  <a:gd name="T3" fmla="*/ 341 h 512"/>
                  <a:gd name="T4" fmla="*/ 203 w 407"/>
                  <a:gd name="T5" fmla="*/ 464 h 512"/>
                  <a:gd name="T6" fmla="*/ 355 w 407"/>
                  <a:gd name="T7" fmla="*/ 364 h 512"/>
                  <a:gd name="T8" fmla="*/ 234 w 407"/>
                  <a:gd name="T9" fmla="*/ 280 h 512"/>
                  <a:gd name="T10" fmla="*/ 130 w 407"/>
                  <a:gd name="T11" fmla="*/ 262 h 512"/>
                  <a:gd name="T12" fmla="*/ 14 w 407"/>
                  <a:gd name="T13" fmla="*/ 141 h 512"/>
                  <a:gd name="T14" fmla="*/ 200 w 407"/>
                  <a:gd name="T15" fmla="*/ 0 h 512"/>
                  <a:gd name="T16" fmla="*/ 391 w 407"/>
                  <a:gd name="T17" fmla="*/ 150 h 512"/>
                  <a:gd name="T18" fmla="*/ 343 w 407"/>
                  <a:gd name="T19" fmla="*/ 150 h 512"/>
                  <a:gd name="T20" fmla="*/ 202 w 407"/>
                  <a:gd name="T21" fmla="*/ 44 h 512"/>
                  <a:gd name="T22" fmla="*/ 64 w 407"/>
                  <a:gd name="T23" fmla="*/ 139 h 512"/>
                  <a:gd name="T24" fmla="*/ 185 w 407"/>
                  <a:gd name="T25" fmla="*/ 221 h 512"/>
                  <a:gd name="T26" fmla="*/ 278 w 407"/>
                  <a:gd name="T27" fmla="*/ 237 h 512"/>
                  <a:gd name="T28" fmla="*/ 407 w 407"/>
                  <a:gd name="T29" fmla="*/ 362 h 512"/>
                  <a:gd name="T30" fmla="*/ 209 w 407"/>
                  <a:gd name="T31" fmla="*/ 512 h 512"/>
                  <a:gd name="T32" fmla="*/ 0 w 407"/>
                  <a:gd name="T33" fmla="*/ 346 h 512"/>
                  <a:gd name="T34" fmla="*/ 0 w 407"/>
                  <a:gd name="T35" fmla="*/ 339 h 512"/>
                  <a:gd name="T36" fmla="*/ 48 w 407"/>
                  <a:gd name="T37" fmla="*/ 339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07" h="512">
                    <a:moveTo>
                      <a:pt x="48" y="339"/>
                    </a:moveTo>
                    <a:lnTo>
                      <a:pt x="48" y="341"/>
                    </a:lnTo>
                    <a:cubicBezTo>
                      <a:pt x="48" y="414"/>
                      <a:pt x="109" y="464"/>
                      <a:pt x="203" y="464"/>
                    </a:cubicBezTo>
                    <a:cubicBezTo>
                      <a:pt x="298" y="464"/>
                      <a:pt x="355" y="423"/>
                      <a:pt x="355" y="364"/>
                    </a:cubicBezTo>
                    <a:cubicBezTo>
                      <a:pt x="355" y="309"/>
                      <a:pt x="316" y="294"/>
                      <a:pt x="234" y="280"/>
                    </a:cubicBezTo>
                    <a:lnTo>
                      <a:pt x="130" y="262"/>
                    </a:lnTo>
                    <a:cubicBezTo>
                      <a:pt x="52" y="248"/>
                      <a:pt x="14" y="209"/>
                      <a:pt x="14" y="141"/>
                    </a:cubicBezTo>
                    <a:cubicBezTo>
                      <a:pt x="14" y="57"/>
                      <a:pt x="82" y="0"/>
                      <a:pt x="200" y="0"/>
                    </a:cubicBezTo>
                    <a:cubicBezTo>
                      <a:pt x="319" y="0"/>
                      <a:pt x="389" y="57"/>
                      <a:pt x="391" y="150"/>
                    </a:cubicBezTo>
                    <a:lnTo>
                      <a:pt x="343" y="150"/>
                    </a:lnTo>
                    <a:cubicBezTo>
                      <a:pt x="337" y="82"/>
                      <a:pt x="287" y="44"/>
                      <a:pt x="202" y="44"/>
                    </a:cubicBezTo>
                    <a:cubicBezTo>
                      <a:pt x="116" y="44"/>
                      <a:pt x="64" y="82"/>
                      <a:pt x="64" y="139"/>
                    </a:cubicBezTo>
                    <a:cubicBezTo>
                      <a:pt x="64" y="191"/>
                      <a:pt x="103" y="207"/>
                      <a:pt x="185" y="221"/>
                    </a:cubicBezTo>
                    <a:lnTo>
                      <a:pt x="278" y="237"/>
                    </a:lnTo>
                    <a:cubicBezTo>
                      <a:pt x="368" y="253"/>
                      <a:pt x="407" y="291"/>
                      <a:pt x="407" y="362"/>
                    </a:cubicBezTo>
                    <a:cubicBezTo>
                      <a:pt x="407" y="455"/>
                      <a:pt x="336" y="512"/>
                      <a:pt x="209" y="512"/>
                    </a:cubicBezTo>
                    <a:cubicBezTo>
                      <a:pt x="78" y="512"/>
                      <a:pt x="0" y="448"/>
                      <a:pt x="0" y="346"/>
                    </a:cubicBezTo>
                    <a:lnTo>
                      <a:pt x="0" y="339"/>
                    </a:lnTo>
                    <a:lnTo>
                      <a:pt x="48" y="339"/>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01" name="Freeform 107">
                <a:extLst>
                  <a:ext uri="{FF2B5EF4-FFF2-40B4-BE49-F238E27FC236}">
                    <a16:creationId xmlns:a16="http://schemas.microsoft.com/office/drawing/2014/main" id="{6EBC074B-6E39-5F02-B1E0-676A798F3F2B}"/>
                  </a:ext>
                </a:extLst>
              </p:cNvPr>
              <p:cNvSpPr>
                <a:spLocks/>
              </p:cNvSpPr>
              <p:nvPr userDrawn="1"/>
            </p:nvSpPr>
            <p:spPr bwMode="auto">
              <a:xfrm>
                <a:off x="4730" y="2472"/>
                <a:ext cx="97" cy="111"/>
              </a:xfrm>
              <a:custGeom>
                <a:avLst/>
                <a:gdLst>
                  <a:gd name="T0" fmla="*/ 190 w 425"/>
                  <a:gd name="T1" fmla="*/ 45 h 488"/>
                  <a:gd name="T2" fmla="*/ 0 w 425"/>
                  <a:gd name="T3" fmla="*/ 45 h 488"/>
                  <a:gd name="T4" fmla="*/ 0 w 425"/>
                  <a:gd name="T5" fmla="*/ 0 h 488"/>
                  <a:gd name="T6" fmla="*/ 425 w 425"/>
                  <a:gd name="T7" fmla="*/ 0 h 488"/>
                  <a:gd name="T8" fmla="*/ 425 w 425"/>
                  <a:gd name="T9" fmla="*/ 45 h 488"/>
                  <a:gd name="T10" fmla="*/ 238 w 425"/>
                  <a:gd name="T11" fmla="*/ 45 h 488"/>
                  <a:gd name="T12" fmla="*/ 238 w 425"/>
                  <a:gd name="T13" fmla="*/ 488 h 488"/>
                  <a:gd name="T14" fmla="*/ 190 w 425"/>
                  <a:gd name="T15" fmla="*/ 488 h 488"/>
                  <a:gd name="T16" fmla="*/ 190 w 425"/>
                  <a:gd name="T17" fmla="*/ 45 h 4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25" h="488">
                    <a:moveTo>
                      <a:pt x="190" y="45"/>
                    </a:moveTo>
                    <a:lnTo>
                      <a:pt x="0" y="45"/>
                    </a:lnTo>
                    <a:lnTo>
                      <a:pt x="0" y="0"/>
                    </a:lnTo>
                    <a:lnTo>
                      <a:pt x="425" y="0"/>
                    </a:lnTo>
                    <a:lnTo>
                      <a:pt x="425" y="45"/>
                    </a:lnTo>
                    <a:lnTo>
                      <a:pt x="238" y="45"/>
                    </a:lnTo>
                    <a:lnTo>
                      <a:pt x="238" y="488"/>
                    </a:lnTo>
                    <a:lnTo>
                      <a:pt x="190" y="488"/>
                    </a:lnTo>
                    <a:lnTo>
                      <a:pt x="190" y="45"/>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02" name="Freeform 108">
                <a:extLst>
                  <a:ext uri="{FF2B5EF4-FFF2-40B4-BE49-F238E27FC236}">
                    <a16:creationId xmlns:a16="http://schemas.microsoft.com/office/drawing/2014/main" id="{DB505679-0DF4-B0FE-BB75-E9A7062977F9}"/>
                  </a:ext>
                </a:extLst>
              </p:cNvPr>
              <p:cNvSpPr>
                <a:spLocks/>
              </p:cNvSpPr>
              <p:nvPr userDrawn="1"/>
            </p:nvSpPr>
            <p:spPr bwMode="auto">
              <a:xfrm>
                <a:off x="4844" y="2472"/>
                <a:ext cx="113" cy="111"/>
              </a:xfrm>
              <a:custGeom>
                <a:avLst/>
                <a:gdLst>
                  <a:gd name="T0" fmla="*/ 0 w 498"/>
                  <a:gd name="T1" fmla="*/ 0 h 488"/>
                  <a:gd name="T2" fmla="*/ 53 w 498"/>
                  <a:gd name="T3" fmla="*/ 0 h 488"/>
                  <a:gd name="T4" fmla="*/ 248 w 498"/>
                  <a:gd name="T5" fmla="*/ 447 h 488"/>
                  <a:gd name="T6" fmla="*/ 444 w 498"/>
                  <a:gd name="T7" fmla="*/ 0 h 488"/>
                  <a:gd name="T8" fmla="*/ 498 w 498"/>
                  <a:gd name="T9" fmla="*/ 0 h 488"/>
                  <a:gd name="T10" fmla="*/ 278 w 498"/>
                  <a:gd name="T11" fmla="*/ 488 h 488"/>
                  <a:gd name="T12" fmla="*/ 218 w 498"/>
                  <a:gd name="T13" fmla="*/ 488 h 488"/>
                  <a:gd name="T14" fmla="*/ 0 w 498"/>
                  <a:gd name="T15" fmla="*/ 0 h 48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8" h="488">
                    <a:moveTo>
                      <a:pt x="0" y="0"/>
                    </a:moveTo>
                    <a:lnTo>
                      <a:pt x="53" y="0"/>
                    </a:lnTo>
                    <a:lnTo>
                      <a:pt x="248" y="447"/>
                    </a:lnTo>
                    <a:lnTo>
                      <a:pt x="444" y="0"/>
                    </a:lnTo>
                    <a:lnTo>
                      <a:pt x="498" y="0"/>
                    </a:lnTo>
                    <a:lnTo>
                      <a:pt x="278" y="488"/>
                    </a:lnTo>
                    <a:lnTo>
                      <a:pt x="218" y="488"/>
                    </a:lnTo>
                    <a:lnTo>
                      <a:pt x="0" y="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03" name="Freeform 109">
                <a:extLst>
                  <a:ext uri="{FF2B5EF4-FFF2-40B4-BE49-F238E27FC236}">
                    <a16:creationId xmlns:a16="http://schemas.microsoft.com/office/drawing/2014/main" id="{2F4A8E05-7AC2-79F0-7E34-58D52A3FB65C}"/>
                  </a:ext>
                </a:extLst>
              </p:cNvPr>
              <p:cNvSpPr>
                <a:spLocks noEditPoints="1"/>
              </p:cNvSpPr>
              <p:nvPr userDrawn="1"/>
            </p:nvSpPr>
            <p:spPr bwMode="auto">
              <a:xfrm>
                <a:off x="4987" y="2438"/>
                <a:ext cx="28" cy="145"/>
              </a:xfrm>
              <a:custGeom>
                <a:avLst/>
                <a:gdLst>
                  <a:gd name="T0" fmla="*/ 0 w 123"/>
                  <a:gd name="T1" fmla="*/ 148 h 636"/>
                  <a:gd name="T2" fmla="*/ 48 w 123"/>
                  <a:gd name="T3" fmla="*/ 148 h 636"/>
                  <a:gd name="T4" fmla="*/ 48 w 123"/>
                  <a:gd name="T5" fmla="*/ 636 h 636"/>
                  <a:gd name="T6" fmla="*/ 0 w 123"/>
                  <a:gd name="T7" fmla="*/ 636 h 636"/>
                  <a:gd name="T8" fmla="*/ 0 w 123"/>
                  <a:gd name="T9" fmla="*/ 148 h 636"/>
                  <a:gd name="T10" fmla="*/ 63 w 123"/>
                  <a:gd name="T11" fmla="*/ 0 h 636"/>
                  <a:gd name="T12" fmla="*/ 123 w 123"/>
                  <a:gd name="T13" fmla="*/ 0 h 636"/>
                  <a:gd name="T14" fmla="*/ 43 w 123"/>
                  <a:gd name="T15" fmla="*/ 100 h 636"/>
                  <a:gd name="T16" fmla="*/ 4 w 123"/>
                  <a:gd name="T17" fmla="*/ 100 h 636"/>
                  <a:gd name="T18" fmla="*/ 63 w 123"/>
                  <a:gd name="T19" fmla="*/ 0 h 6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3" h="636">
                    <a:moveTo>
                      <a:pt x="0" y="148"/>
                    </a:moveTo>
                    <a:lnTo>
                      <a:pt x="48" y="148"/>
                    </a:lnTo>
                    <a:lnTo>
                      <a:pt x="48" y="636"/>
                    </a:lnTo>
                    <a:lnTo>
                      <a:pt x="0" y="636"/>
                    </a:lnTo>
                    <a:lnTo>
                      <a:pt x="0" y="148"/>
                    </a:lnTo>
                    <a:close/>
                    <a:moveTo>
                      <a:pt x="63" y="0"/>
                    </a:moveTo>
                    <a:lnTo>
                      <a:pt x="123" y="0"/>
                    </a:lnTo>
                    <a:lnTo>
                      <a:pt x="43" y="100"/>
                    </a:lnTo>
                    <a:lnTo>
                      <a:pt x="4" y="100"/>
                    </a:lnTo>
                    <a:lnTo>
                      <a:pt x="63" y="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04" name="Freeform 110">
                <a:extLst>
                  <a:ext uri="{FF2B5EF4-FFF2-40B4-BE49-F238E27FC236}">
                    <a16:creationId xmlns:a16="http://schemas.microsoft.com/office/drawing/2014/main" id="{DA922EF6-D245-A73C-C3AC-1936938CB8B8}"/>
                  </a:ext>
                </a:extLst>
              </p:cNvPr>
              <p:cNvSpPr>
                <a:spLocks/>
              </p:cNvSpPr>
              <p:nvPr userDrawn="1"/>
            </p:nvSpPr>
            <p:spPr bwMode="auto">
              <a:xfrm>
                <a:off x="5046" y="2570"/>
                <a:ext cx="12" cy="37"/>
              </a:xfrm>
              <a:custGeom>
                <a:avLst/>
                <a:gdLst>
                  <a:gd name="T0" fmla="*/ 0 w 56"/>
                  <a:gd name="T1" fmla="*/ 0 h 164"/>
                  <a:gd name="T2" fmla="*/ 56 w 56"/>
                  <a:gd name="T3" fmla="*/ 0 h 164"/>
                  <a:gd name="T4" fmla="*/ 56 w 56"/>
                  <a:gd name="T5" fmla="*/ 78 h 164"/>
                  <a:gd name="T6" fmla="*/ 0 w 56"/>
                  <a:gd name="T7" fmla="*/ 164 h 164"/>
                  <a:gd name="T8" fmla="*/ 0 w 56"/>
                  <a:gd name="T9" fmla="*/ 134 h 164"/>
                  <a:gd name="T10" fmla="*/ 25 w 56"/>
                  <a:gd name="T11" fmla="*/ 89 h 164"/>
                  <a:gd name="T12" fmla="*/ 25 w 56"/>
                  <a:gd name="T13" fmla="*/ 61 h 164"/>
                  <a:gd name="T14" fmla="*/ 0 w 56"/>
                  <a:gd name="T15" fmla="*/ 61 h 164"/>
                  <a:gd name="T16" fmla="*/ 0 w 56"/>
                  <a:gd name="T17" fmla="*/ 0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6" h="164">
                    <a:moveTo>
                      <a:pt x="0" y="0"/>
                    </a:moveTo>
                    <a:lnTo>
                      <a:pt x="56" y="0"/>
                    </a:lnTo>
                    <a:lnTo>
                      <a:pt x="56" y="78"/>
                    </a:lnTo>
                    <a:cubicBezTo>
                      <a:pt x="56" y="125"/>
                      <a:pt x="43" y="150"/>
                      <a:pt x="0" y="164"/>
                    </a:cubicBezTo>
                    <a:lnTo>
                      <a:pt x="0" y="134"/>
                    </a:lnTo>
                    <a:cubicBezTo>
                      <a:pt x="18" y="125"/>
                      <a:pt x="25" y="111"/>
                      <a:pt x="25" y="89"/>
                    </a:cubicBezTo>
                    <a:lnTo>
                      <a:pt x="25" y="61"/>
                    </a:lnTo>
                    <a:lnTo>
                      <a:pt x="0" y="61"/>
                    </a:lnTo>
                    <a:lnTo>
                      <a:pt x="0" y="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05" name="Freeform 111">
                <a:extLst>
                  <a:ext uri="{FF2B5EF4-FFF2-40B4-BE49-F238E27FC236}">
                    <a16:creationId xmlns:a16="http://schemas.microsoft.com/office/drawing/2014/main" id="{D2B8A818-C40C-3AA0-92EE-DEEC67D6A8FB}"/>
                  </a:ext>
                </a:extLst>
              </p:cNvPr>
              <p:cNvSpPr>
                <a:spLocks/>
              </p:cNvSpPr>
              <p:nvPr userDrawn="1"/>
            </p:nvSpPr>
            <p:spPr bwMode="auto">
              <a:xfrm>
                <a:off x="2810" y="2644"/>
                <a:ext cx="106" cy="93"/>
              </a:xfrm>
              <a:custGeom>
                <a:avLst/>
                <a:gdLst>
                  <a:gd name="T0" fmla="*/ 0 w 468"/>
                  <a:gd name="T1" fmla="*/ 0 h 406"/>
                  <a:gd name="T2" fmla="*/ 64 w 468"/>
                  <a:gd name="T3" fmla="*/ 0 h 406"/>
                  <a:gd name="T4" fmla="*/ 236 w 468"/>
                  <a:gd name="T5" fmla="*/ 368 h 406"/>
                  <a:gd name="T6" fmla="*/ 409 w 468"/>
                  <a:gd name="T7" fmla="*/ 0 h 406"/>
                  <a:gd name="T8" fmla="*/ 468 w 468"/>
                  <a:gd name="T9" fmla="*/ 0 h 406"/>
                  <a:gd name="T10" fmla="*/ 468 w 468"/>
                  <a:gd name="T11" fmla="*/ 406 h 406"/>
                  <a:gd name="T12" fmla="*/ 429 w 468"/>
                  <a:gd name="T13" fmla="*/ 406 h 406"/>
                  <a:gd name="T14" fmla="*/ 431 w 468"/>
                  <a:gd name="T15" fmla="*/ 36 h 406"/>
                  <a:gd name="T16" fmla="*/ 259 w 468"/>
                  <a:gd name="T17" fmla="*/ 406 h 406"/>
                  <a:gd name="T18" fmla="*/ 213 w 468"/>
                  <a:gd name="T19" fmla="*/ 406 h 406"/>
                  <a:gd name="T20" fmla="*/ 36 w 468"/>
                  <a:gd name="T21" fmla="*/ 36 h 406"/>
                  <a:gd name="T22" fmla="*/ 39 w 468"/>
                  <a:gd name="T23" fmla="*/ 406 h 406"/>
                  <a:gd name="T24" fmla="*/ 0 w 468"/>
                  <a:gd name="T25" fmla="*/ 406 h 406"/>
                  <a:gd name="T26" fmla="*/ 0 w 468"/>
                  <a:gd name="T27" fmla="*/ 0 h 4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68" h="406">
                    <a:moveTo>
                      <a:pt x="0" y="0"/>
                    </a:moveTo>
                    <a:lnTo>
                      <a:pt x="64" y="0"/>
                    </a:lnTo>
                    <a:lnTo>
                      <a:pt x="236" y="368"/>
                    </a:lnTo>
                    <a:lnTo>
                      <a:pt x="409" y="0"/>
                    </a:lnTo>
                    <a:lnTo>
                      <a:pt x="468" y="0"/>
                    </a:lnTo>
                    <a:lnTo>
                      <a:pt x="468" y="406"/>
                    </a:lnTo>
                    <a:lnTo>
                      <a:pt x="429" y="406"/>
                    </a:lnTo>
                    <a:lnTo>
                      <a:pt x="431" y="36"/>
                    </a:lnTo>
                    <a:lnTo>
                      <a:pt x="259" y="406"/>
                    </a:lnTo>
                    <a:lnTo>
                      <a:pt x="213" y="406"/>
                    </a:lnTo>
                    <a:lnTo>
                      <a:pt x="36" y="36"/>
                    </a:lnTo>
                    <a:lnTo>
                      <a:pt x="39" y="406"/>
                    </a:lnTo>
                    <a:lnTo>
                      <a:pt x="0" y="406"/>
                    </a:lnTo>
                    <a:lnTo>
                      <a:pt x="0" y="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06" name="Freeform 112">
                <a:extLst>
                  <a:ext uri="{FF2B5EF4-FFF2-40B4-BE49-F238E27FC236}">
                    <a16:creationId xmlns:a16="http://schemas.microsoft.com/office/drawing/2014/main" id="{58CD5025-C900-E04D-F2C1-2CAC6088C231}"/>
                  </a:ext>
                </a:extLst>
              </p:cNvPr>
              <p:cNvSpPr>
                <a:spLocks/>
              </p:cNvSpPr>
              <p:nvPr userDrawn="1"/>
            </p:nvSpPr>
            <p:spPr bwMode="auto">
              <a:xfrm>
                <a:off x="2948" y="2644"/>
                <a:ext cx="67" cy="93"/>
              </a:xfrm>
              <a:custGeom>
                <a:avLst/>
                <a:gdLst>
                  <a:gd name="T0" fmla="*/ 0 w 295"/>
                  <a:gd name="T1" fmla="*/ 0 h 406"/>
                  <a:gd name="T2" fmla="*/ 40 w 295"/>
                  <a:gd name="T3" fmla="*/ 0 h 406"/>
                  <a:gd name="T4" fmla="*/ 40 w 295"/>
                  <a:gd name="T5" fmla="*/ 367 h 406"/>
                  <a:gd name="T6" fmla="*/ 295 w 295"/>
                  <a:gd name="T7" fmla="*/ 367 h 406"/>
                  <a:gd name="T8" fmla="*/ 295 w 295"/>
                  <a:gd name="T9" fmla="*/ 406 h 406"/>
                  <a:gd name="T10" fmla="*/ 0 w 295"/>
                  <a:gd name="T11" fmla="*/ 406 h 406"/>
                  <a:gd name="T12" fmla="*/ 0 w 295"/>
                  <a:gd name="T13" fmla="*/ 0 h 406"/>
                </a:gdLst>
                <a:ahLst/>
                <a:cxnLst>
                  <a:cxn ang="0">
                    <a:pos x="T0" y="T1"/>
                  </a:cxn>
                  <a:cxn ang="0">
                    <a:pos x="T2" y="T3"/>
                  </a:cxn>
                  <a:cxn ang="0">
                    <a:pos x="T4" y="T5"/>
                  </a:cxn>
                  <a:cxn ang="0">
                    <a:pos x="T6" y="T7"/>
                  </a:cxn>
                  <a:cxn ang="0">
                    <a:pos x="T8" y="T9"/>
                  </a:cxn>
                  <a:cxn ang="0">
                    <a:pos x="T10" y="T11"/>
                  </a:cxn>
                  <a:cxn ang="0">
                    <a:pos x="T12" y="T13"/>
                  </a:cxn>
                </a:cxnLst>
                <a:rect l="0" t="0" r="r" b="b"/>
                <a:pathLst>
                  <a:path w="295" h="406">
                    <a:moveTo>
                      <a:pt x="0" y="0"/>
                    </a:moveTo>
                    <a:lnTo>
                      <a:pt x="40" y="0"/>
                    </a:lnTo>
                    <a:lnTo>
                      <a:pt x="40" y="367"/>
                    </a:lnTo>
                    <a:lnTo>
                      <a:pt x="295" y="367"/>
                    </a:lnTo>
                    <a:lnTo>
                      <a:pt x="295" y="406"/>
                    </a:lnTo>
                    <a:lnTo>
                      <a:pt x="0" y="406"/>
                    </a:lnTo>
                    <a:lnTo>
                      <a:pt x="0" y="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07" name="Freeform 113">
                <a:extLst>
                  <a:ext uri="{FF2B5EF4-FFF2-40B4-BE49-F238E27FC236}">
                    <a16:creationId xmlns:a16="http://schemas.microsoft.com/office/drawing/2014/main" id="{4A29B85D-4A8E-D2CB-9B92-98F92310E1BD}"/>
                  </a:ext>
                </a:extLst>
              </p:cNvPr>
              <p:cNvSpPr>
                <a:spLocks noEditPoints="1"/>
              </p:cNvSpPr>
              <p:nvPr userDrawn="1"/>
            </p:nvSpPr>
            <p:spPr bwMode="auto">
              <a:xfrm>
                <a:off x="3030" y="2616"/>
                <a:ext cx="95" cy="121"/>
              </a:xfrm>
              <a:custGeom>
                <a:avLst/>
                <a:gdLst>
                  <a:gd name="T0" fmla="*/ 188 w 418"/>
                  <a:gd name="T1" fmla="*/ 123 h 529"/>
                  <a:gd name="T2" fmla="*/ 234 w 418"/>
                  <a:gd name="T3" fmla="*/ 123 h 529"/>
                  <a:gd name="T4" fmla="*/ 418 w 418"/>
                  <a:gd name="T5" fmla="*/ 529 h 529"/>
                  <a:gd name="T6" fmla="*/ 377 w 418"/>
                  <a:gd name="T7" fmla="*/ 529 h 529"/>
                  <a:gd name="T8" fmla="*/ 320 w 418"/>
                  <a:gd name="T9" fmla="*/ 404 h 529"/>
                  <a:gd name="T10" fmla="*/ 99 w 418"/>
                  <a:gd name="T11" fmla="*/ 404 h 529"/>
                  <a:gd name="T12" fmla="*/ 41 w 418"/>
                  <a:gd name="T13" fmla="*/ 529 h 529"/>
                  <a:gd name="T14" fmla="*/ 0 w 418"/>
                  <a:gd name="T15" fmla="*/ 529 h 529"/>
                  <a:gd name="T16" fmla="*/ 188 w 418"/>
                  <a:gd name="T17" fmla="*/ 123 h 529"/>
                  <a:gd name="T18" fmla="*/ 302 w 418"/>
                  <a:gd name="T19" fmla="*/ 365 h 529"/>
                  <a:gd name="T20" fmla="*/ 209 w 418"/>
                  <a:gd name="T21" fmla="*/ 157 h 529"/>
                  <a:gd name="T22" fmla="*/ 116 w 418"/>
                  <a:gd name="T23" fmla="*/ 365 h 529"/>
                  <a:gd name="T24" fmla="*/ 302 w 418"/>
                  <a:gd name="T25" fmla="*/ 365 h 529"/>
                  <a:gd name="T26" fmla="*/ 241 w 418"/>
                  <a:gd name="T27" fmla="*/ 0 h 529"/>
                  <a:gd name="T28" fmla="*/ 293 w 418"/>
                  <a:gd name="T29" fmla="*/ 0 h 529"/>
                  <a:gd name="T30" fmla="*/ 227 w 418"/>
                  <a:gd name="T31" fmla="*/ 82 h 529"/>
                  <a:gd name="T32" fmla="*/ 193 w 418"/>
                  <a:gd name="T33" fmla="*/ 82 h 529"/>
                  <a:gd name="T34" fmla="*/ 241 w 418"/>
                  <a:gd name="T35" fmla="*/ 0 h 5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18" h="529">
                    <a:moveTo>
                      <a:pt x="188" y="123"/>
                    </a:moveTo>
                    <a:lnTo>
                      <a:pt x="234" y="123"/>
                    </a:lnTo>
                    <a:lnTo>
                      <a:pt x="418" y="529"/>
                    </a:lnTo>
                    <a:lnTo>
                      <a:pt x="377" y="529"/>
                    </a:lnTo>
                    <a:lnTo>
                      <a:pt x="320" y="404"/>
                    </a:lnTo>
                    <a:lnTo>
                      <a:pt x="99" y="404"/>
                    </a:lnTo>
                    <a:lnTo>
                      <a:pt x="41" y="529"/>
                    </a:lnTo>
                    <a:lnTo>
                      <a:pt x="0" y="529"/>
                    </a:lnTo>
                    <a:lnTo>
                      <a:pt x="188" y="123"/>
                    </a:lnTo>
                    <a:close/>
                    <a:moveTo>
                      <a:pt x="302" y="365"/>
                    </a:moveTo>
                    <a:lnTo>
                      <a:pt x="209" y="157"/>
                    </a:lnTo>
                    <a:lnTo>
                      <a:pt x="116" y="365"/>
                    </a:lnTo>
                    <a:lnTo>
                      <a:pt x="302" y="365"/>
                    </a:lnTo>
                    <a:close/>
                    <a:moveTo>
                      <a:pt x="241" y="0"/>
                    </a:moveTo>
                    <a:lnTo>
                      <a:pt x="293" y="0"/>
                    </a:lnTo>
                    <a:lnTo>
                      <a:pt x="227" y="82"/>
                    </a:lnTo>
                    <a:lnTo>
                      <a:pt x="193" y="82"/>
                    </a:lnTo>
                    <a:lnTo>
                      <a:pt x="241" y="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08" name="Freeform 114">
                <a:extLst>
                  <a:ext uri="{FF2B5EF4-FFF2-40B4-BE49-F238E27FC236}">
                    <a16:creationId xmlns:a16="http://schemas.microsoft.com/office/drawing/2014/main" id="{40B6DC30-F265-B3A3-DE1B-5E8B1E5E7D3A}"/>
                  </a:ext>
                </a:extLst>
              </p:cNvPr>
              <p:cNvSpPr>
                <a:spLocks noEditPoints="1"/>
              </p:cNvSpPr>
              <p:nvPr userDrawn="1"/>
            </p:nvSpPr>
            <p:spPr bwMode="auto">
              <a:xfrm>
                <a:off x="3147" y="2644"/>
                <a:ext cx="86" cy="92"/>
              </a:xfrm>
              <a:custGeom>
                <a:avLst/>
                <a:gdLst>
                  <a:gd name="T0" fmla="*/ 314 w 378"/>
                  <a:gd name="T1" fmla="*/ 37 h 405"/>
                  <a:gd name="T2" fmla="*/ 378 w 378"/>
                  <a:gd name="T3" fmla="*/ 203 h 405"/>
                  <a:gd name="T4" fmla="*/ 314 w 378"/>
                  <a:gd name="T5" fmla="*/ 369 h 405"/>
                  <a:gd name="T6" fmla="*/ 148 w 378"/>
                  <a:gd name="T7" fmla="*/ 405 h 405"/>
                  <a:gd name="T8" fmla="*/ 0 w 378"/>
                  <a:gd name="T9" fmla="*/ 405 h 405"/>
                  <a:gd name="T10" fmla="*/ 0 w 378"/>
                  <a:gd name="T11" fmla="*/ 0 h 405"/>
                  <a:gd name="T12" fmla="*/ 148 w 378"/>
                  <a:gd name="T13" fmla="*/ 0 h 405"/>
                  <a:gd name="T14" fmla="*/ 314 w 378"/>
                  <a:gd name="T15" fmla="*/ 37 h 405"/>
                  <a:gd name="T16" fmla="*/ 41 w 378"/>
                  <a:gd name="T17" fmla="*/ 37 h 405"/>
                  <a:gd name="T18" fmla="*/ 41 w 378"/>
                  <a:gd name="T19" fmla="*/ 366 h 405"/>
                  <a:gd name="T20" fmla="*/ 148 w 378"/>
                  <a:gd name="T21" fmla="*/ 366 h 405"/>
                  <a:gd name="T22" fmla="*/ 280 w 378"/>
                  <a:gd name="T23" fmla="*/ 341 h 405"/>
                  <a:gd name="T24" fmla="*/ 337 w 378"/>
                  <a:gd name="T25" fmla="*/ 200 h 405"/>
                  <a:gd name="T26" fmla="*/ 280 w 378"/>
                  <a:gd name="T27" fmla="*/ 62 h 405"/>
                  <a:gd name="T28" fmla="*/ 139 w 378"/>
                  <a:gd name="T29" fmla="*/ 37 h 405"/>
                  <a:gd name="T30" fmla="*/ 41 w 378"/>
                  <a:gd name="T31" fmla="*/ 37 h 4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78" h="405">
                    <a:moveTo>
                      <a:pt x="314" y="37"/>
                    </a:moveTo>
                    <a:cubicBezTo>
                      <a:pt x="359" y="71"/>
                      <a:pt x="378" y="127"/>
                      <a:pt x="378" y="203"/>
                    </a:cubicBezTo>
                    <a:cubicBezTo>
                      <a:pt x="378" y="280"/>
                      <a:pt x="359" y="334"/>
                      <a:pt x="314" y="369"/>
                    </a:cubicBezTo>
                    <a:cubicBezTo>
                      <a:pt x="273" y="402"/>
                      <a:pt x="221" y="405"/>
                      <a:pt x="148" y="405"/>
                    </a:cubicBezTo>
                    <a:lnTo>
                      <a:pt x="0" y="405"/>
                    </a:lnTo>
                    <a:lnTo>
                      <a:pt x="0" y="0"/>
                    </a:lnTo>
                    <a:lnTo>
                      <a:pt x="148" y="0"/>
                    </a:lnTo>
                    <a:cubicBezTo>
                      <a:pt x="221" y="1"/>
                      <a:pt x="273" y="7"/>
                      <a:pt x="314" y="37"/>
                    </a:cubicBezTo>
                    <a:moveTo>
                      <a:pt x="41" y="37"/>
                    </a:moveTo>
                    <a:lnTo>
                      <a:pt x="41" y="366"/>
                    </a:lnTo>
                    <a:lnTo>
                      <a:pt x="148" y="366"/>
                    </a:lnTo>
                    <a:cubicBezTo>
                      <a:pt x="205" y="366"/>
                      <a:pt x="248" y="362"/>
                      <a:pt x="280" y="341"/>
                    </a:cubicBezTo>
                    <a:cubicBezTo>
                      <a:pt x="319" y="314"/>
                      <a:pt x="337" y="269"/>
                      <a:pt x="337" y="200"/>
                    </a:cubicBezTo>
                    <a:cubicBezTo>
                      <a:pt x="337" y="132"/>
                      <a:pt x="319" y="87"/>
                      <a:pt x="280" y="62"/>
                    </a:cubicBezTo>
                    <a:cubicBezTo>
                      <a:pt x="246" y="39"/>
                      <a:pt x="201" y="37"/>
                      <a:pt x="139" y="37"/>
                    </a:cubicBezTo>
                    <a:lnTo>
                      <a:pt x="41" y="37"/>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09" name="Freeform 115">
                <a:extLst>
                  <a:ext uri="{FF2B5EF4-FFF2-40B4-BE49-F238E27FC236}">
                    <a16:creationId xmlns:a16="http://schemas.microsoft.com/office/drawing/2014/main" id="{F26EEAE4-06A6-5A89-AC99-223333DBC10E}"/>
                  </a:ext>
                </a:extLst>
              </p:cNvPr>
              <p:cNvSpPr>
                <a:spLocks/>
              </p:cNvSpPr>
              <p:nvPr userDrawn="1"/>
            </p:nvSpPr>
            <p:spPr bwMode="auto">
              <a:xfrm>
                <a:off x="3260" y="2644"/>
                <a:ext cx="71" cy="93"/>
              </a:xfrm>
              <a:custGeom>
                <a:avLst/>
                <a:gdLst>
                  <a:gd name="T0" fmla="*/ 0 w 311"/>
                  <a:gd name="T1" fmla="*/ 0 h 406"/>
                  <a:gd name="T2" fmla="*/ 311 w 311"/>
                  <a:gd name="T3" fmla="*/ 0 h 406"/>
                  <a:gd name="T4" fmla="*/ 311 w 311"/>
                  <a:gd name="T5" fmla="*/ 38 h 406"/>
                  <a:gd name="T6" fmla="*/ 41 w 311"/>
                  <a:gd name="T7" fmla="*/ 38 h 406"/>
                  <a:gd name="T8" fmla="*/ 41 w 311"/>
                  <a:gd name="T9" fmla="*/ 181 h 406"/>
                  <a:gd name="T10" fmla="*/ 289 w 311"/>
                  <a:gd name="T11" fmla="*/ 181 h 406"/>
                  <a:gd name="T12" fmla="*/ 289 w 311"/>
                  <a:gd name="T13" fmla="*/ 218 h 406"/>
                  <a:gd name="T14" fmla="*/ 41 w 311"/>
                  <a:gd name="T15" fmla="*/ 218 h 406"/>
                  <a:gd name="T16" fmla="*/ 41 w 311"/>
                  <a:gd name="T17" fmla="*/ 367 h 406"/>
                  <a:gd name="T18" fmla="*/ 311 w 311"/>
                  <a:gd name="T19" fmla="*/ 367 h 406"/>
                  <a:gd name="T20" fmla="*/ 311 w 311"/>
                  <a:gd name="T21" fmla="*/ 406 h 406"/>
                  <a:gd name="T22" fmla="*/ 0 w 311"/>
                  <a:gd name="T23" fmla="*/ 406 h 406"/>
                  <a:gd name="T24" fmla="*/ 0 w 311"/>
                  <a:gd name="T25" fmla="*/ 0 h 4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1" h="406">
                    <a:moveTo>
                      <a:pt x="0" y="0"/>
                    </a:moveTo>
                    <a:lnTo>
                      <a:pt x="311" y="0"/>
                    </a:lnTo>
                    <a:lnTo>
                      <a:pt x="311" y="38"/>
                    </a:lnTo>
                    <a:lnTo>
                      <a:pt x="41" y="38"/>
                    </a:lnTo>
                    <a:lnTo>
                      <a:pt x="41" y="181"/>
                    </a:lnTo>
                    <a:lnTo>
                      <a:pt x="289" y="181"/>
                    </a:lnTo>
                    <a:lnTo>
                      <a:pt x="289" y="218"/>
                    </a:lnTo>
                    <a:lnTo>
                      <a:pt x="41" y="218"/>
                    </a:lnTo>
                    <a:lnTo>
                      <a:pt x="41" y="367"/>
                    </a:lnTo>
                    <a:lnTo>
                      <a:pt x="311" y="367"/>
                    </a:lnTo>
                    <a:lnTo>
                      <a:pt x="311" y="406"/>
                    </a:lnTo>
                    <a:lnTo>
                      <a:pt x="0" y="406"/>
                    </a:lnTo>
                    <a:lnTo>
                      <a:pt x="0" y="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10" name="Freeform 116">
                <a:extLst>
                  <a:ext uri="{FF2B5EF4-FFF2-40B4-BE49-F238E27FC236}">
                    <a16:creationId xmlns:a16="http://schemas.microsoft.com/office/drawing/2014/main" id="{4C2834F8-20B4-7CC1-7C21-7BB57D9AF65D}"/>
                  </a:ext>
                </a:extLst>
              </p:cNvPr>
              <p:cNvSpPr>
                <a:spLocks noEditPoints="1"/>
              </p:cNvSpPr>
              <p:nvPr userDrawn="1"/>
            </p:nvSpPr>
            <p:spPr bwMode="auto">
              <a:xfrm>
                <a:off x="3351" y="2616"/>
                <a:ext cx="81" cy="120"/>
              </a:xfrm>
              <a:custGeom>
                <a:avLst/>
                <a:gdLst>
                  <a:gd name="T0" fmla="*/ 0 w 354"/>
                  <a:gd name="T1" fmla="*/ 488 h 527"/>
                  <a:gd name="T2" fmla="*/ 298 w 354"/>
                  <a:gd name="T3" fmla="*/ 161 h 527"/>
                  <a:gd name="T4" fmla="*/ 14 w 354"/>
                  <a:gd name="T5" fmla="*/ 161 h 527"/>
                  <a:gd name="T6" fmla="*/ 14 w 354"/>
                  <a:gd name="T7" fmla="*/ 123 h 527"/>
                  <a:gd name="T8" fmla="*/ 354 w 354"/>
                  <a:gd name="T9" fmla="*/ 123 h 527"/>
                  <a:gd name="T10" fmla="*/ 354 w 354"/>
                  <a:gd name="T11" fmla="*/ 161 h 527"/>
                  <a:gd name="T12" fmla="*/ 50 w 354"/>
                  <a:gd name="T13" fmla="*/ 488 h 527"/>
                  <a:gd name="T14" fmla="*/ 354 w 354"/>
                  <a:gd name="T15" fmla="*/ 488 h 527"/>
                  <a:gd name="T16" fmla="*/ 354 w 354"/>
                  <a:gd name="T17" fmla="*/ 527 h 527"/>
                  <a:gd name="T18" fmla="*/ 0 w 354"/>
                  <a:gd name="T19" fmla="*/ 527 h 527"/>
                  <a:gd name="T20" fmla="*/ 0 w 354"/>
                  <a:gd name="T21" fmla="*/ 488 h 527"/>
                  <a:gd name="T22" fmla="*/ 257 w 354"/>
                  <a:gd name="T23" fmla="*/ 0 h 527"/>
                  <a:gd name="T24" fmla="*/ 300 w 354"/>
                  <a:gd name="T25" fmla="*/ 0 h 527"/>
                  <a:gd name="T26" fmla="*/ 221 w 354"/>
                  <a:gd name="T27" fmla="*/ 82 h 527"/>
                  <a:gd name="T28" fmla="*/ 175 w 354"/>
                  <a:gd name="T29" fmla="*/ 82 h 527"/>
                  <a:gd name="T30" fmla="*/ 96 w 354"/>
                  <a:gd name="T31" fmla="*/ 0 h 527"/>
                  <a:gd name="T32" fmla="*/ 139 w 354"/>
                  <a:gd name="T33" fmla="*/ 0 h 527"/>
                  <a:gd name="T34" fmla="*/ 196 w 354"/>
                  <a:gd name="T35" fmla="*/ 61 h 527"/>
                  <a:gd name="T36" fmla="*/ 257 w 354"/>
                  <a:gd name="T37" fmla="*/ 0 h 5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54" h="527">
                    <a:moveTo>
                      <a:pt x="0" y="488"/>
                    </a:moveTo>
                    <a:lnTo>
                      <a:pt x="298" y="161"/>
                    </a:lnTo>
                    <a:lnTo>
                      <a:pt x="14" y="161"/>
                    </a:lnTo>
                    <a:lnTo>
                      <a:pt x="14" y="123"/>
                    </a:lnTo>
                    <a:lnTo>
                      <a:pt x="354" y="123"/>
                    </a:lnTo>
                    <a:lnTo>
                      <a:pt x="354" y="161"/>
                    </a:lnTo>
                    <a:lnTo>
                      <a:pt x="50" y="488"/>
                    </a:lnTo>
                    <a:lnTo>
                      <a:pt x="354" y="488"/>
                    </a:lnTo>
                    <a:lnTo>
                      <a:pt x="354" y="527"/>
                    </a:lnTo>
                    <a:lnTo>
                      <a:pt x="0" y="527"/>
                    </a:lnTo>
                    <a:lnTo>
                      <a:pt x="0" y="488"/>
                    </a:lnTo>
                    <a:close/>
                    <a:moveTo>
                      <a:pt x="257" y="0"/>
                    </a:moveTo>
                    <a:lnTo>
                      <a:pt x="300" y="0"/>
                    </a:lnTo>
                    <a:lnTo>
                      <a:pt x="221" y="82"/>
                    </a:lnTo>
                    <a:lnTo>
                      <a:pt x="175" y="82"/>
                    </a:lnTo>
                    <a:lnTo>
                      <a:pt x="96" y="0"/>
                    </a:lnTo>
                    <a:lnTo>
                      <a:pt x="139" y="0"/>
                    </a:lnTo>
                    <a:lnTo>
                      <a:pt x="196" y="61"/>
                    </a:lnTo>
                    <a:lnTo>
                      <a:pt x="257" y="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11" name="Freeform 117">
                <a:extLst>
                  <a:ext uri="{FF2B5EF4-FFF2-40B4-BE49-F238E27FC236}">
                    <a16:creationId xmlns:a16="http://schemas.microsoft.com/office/drawing/2014/main" id="{32B13AD1-4E23-FDCF-09CF-2AB983B40131}"/>
                  </a:ext>
                </a:extLst>
              </p:cNvPr>
              <p:cNvSpPr>
                <a:spLocks/>
              </p:cNvSpPr>
              <p:nvPr userDrawn="1"/>
            </p:nvSpPr>
            <p:spPr bwMode="auto">
              <a:xfrm>
                <a:off x="3457" y="2644"/>
                <a:ext cx="70" cy="93"/>
              </a:xfrm>
              <a:custGeom>
                <a:avLst/>
                <a:gdLst>
                  <a:gd name="T0" fmla="*/ 0 w 311"/>
                  <a:gd name="T1" fmla="*/ 0 h 406"/>
                  <a:gd name="T2" fmla="*/ 311 w 311"/>
                  <a:gd name="T3" fmla="*/ 0 h 406"/>
                  <a:gd name="T4" fmla="*/ 311 w 311"/>
                  <a:gd name="T5" fmla="*/ 38 h 406"/>
                  <a:gd name="T6" fmla="*/ 41 w 311"/>
                  <a:gd name="T7" fmla="*/ 38 h 406"/>
                  <a:gd name="T8" fmla="*/ 41 w 311"/>
                  <a:gd name="T9" fmla="*/ 181 h 406"/>
                  <a:gd name="T10" fmla="*/ 291 w 311"/>
                  <a:gd name="T11" fmla="*/ 181 h 406"/>
                  <a:gd name="T12" fmla="*/ 291 w 311"/>
                  <a:gd name="T13" fmla="*/ 218 h 406"/>
                  <a:gd name="T14" fmla="*/ 41 w 311"/>
                  <a:gd name="T15" fmla="*/ 218 h 406"/>
                  <a:gd name="T16" fmla="*/ 41 w 311"/>
                  <a:gd name="T17" fmla="*/ 367 h 406"/>
                  <a:gd name="T18" fmla="*/ 311 w 311"/>
                  <a:gd name="T19" fmla="*/ 367 h 406"/>
                  <a:gd name="T20" fmla="*/ 311 w 311"/>
                  <a:gd name="T21" fmla="*/ 406 h 406"/>
                  <a:gd name="T22" fmla="*/ 0 w 311"/>
                  <a:gd name="T23" fmla="*/ 406 h 406"/>
                  <a:gd name="T24" fmla="*/ 0 w 311"/>
                  <a:gd name="T25" fmla="*/ 0 h 4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1" h="406">
                    <a:moveTo>
                      <a:pt x="0" y="0"/>
                    </a:moveTo>
                    <a:lnTo>
                      <a:pt x="311" y="0"/>
                    </a:lnTo>
                    <a:lnTo>
                      <a:pt x="311" y="38"/>
                    </a:lnTo>
                    <a:lnTo>
                      <a:pt x="41" y="38"/>
                    </a:lnTo>
                    <a:lnTo>
                      <a:pt x="41" y="181"/>
                    </a:lnTo>
                    <a:lnTo>
                      <a:pt x="291" y="181"/>
                    </a:lnTo>
                    <a:lnTo>
                      <a:pt x="291" y="218"/>
                    </a:lnTo>
                    <a:lnTo>
                      <a:pt x="41" y="218"/>
                    </a:lnTo>
                    <a:lnTo>
                      <a:pt x="41" y="367"/>
                    </a:lnTo>
                    <a:lnTo>
                      <a:pt x="311" y="367"/>
                    </a:lnTo>
                    <a:lnTo>
                      <a:pt x="311" y="406"/>
                    </a:lnTo>
                    <a:lnTo>
                      <a:pt x="0" y="406"/>
                    </a:lnTo>
                    <a:lnTo>
                      <a:pt x="0" y="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12" name="Freeform 118">
                <a:extLst>
                  <a:ext uri="{FF2B5EF4-FFF2-40B4-BE49-F238E27FC236}">
                    <a16:creationId xmlns:a16="http://schemas.microsoft.com/office/drawing/2014/main" id="{E5B0020A-57CB-F35F-6999-B496E0FDFF4F}"/>
                  </a:ext>
                </a:extLst>
              </p:cNvPr>
              <p:cNvSpPr>
                <a:spLocks noEditPoints="1"/>
              </p:cNvSpPr>
              <p:nvPr userDrawn="1"/>
            </p:nvSpPr>
            <p:spPr bwMode="auto">
              <a:xfrm>
                <a:off x="3596" y="2644"/>
                <a:ext cx="95" cy="93"/>
              </a:xfrm>
              <a:custGeom>
                <a:avLst/>
                <a:gdLst>
                  <a:gd name="T0" fmla="*/ 187 w 418"/>
                  <a:gd name="T1" fmla="*/ 0 h 406"/>
                  <a:gd name="T2" fmla="*/ 234 w 418"/>
                  <a:gd name="T3" fmla="*/ 0 h 406"/>
                  <a:gd name="T4" fmla="*/ 418 w 418"/>
                  <a:gd name="T5" fmla="*/ 406 h 406"/>
                  <a:gd name="T6" fmla="*/ 377 w 418"/>
                  <a:gd name="T7" fmla="*/ 406 h 406"/>
                  <a:gd name="T8" fmla="*/ 320 w 418"/>
                  <a:gd name="T9" fmla="*/ 281 h 406"/>
                  <a:gd name="T10" fmla="*/ 98 w 418"/>
                  <a:gd name="T11" fmla="*/ 281 h 406"/>
                  <a:gd name="T12" fmla="*/ 41 w 418"/>
                  <a:gd name="T13" fmla="*/ 406 h 406"/>
                  <a:gd name="T14" fmla="*/ 0 w 418"/>
                  <a:gd name="T15" fmla="*/ 406 h 406"/>
                  <a:gd name="T16" fmla="*/ 187 w 418"/>
                  <a:gd name="T17" fmla="*/ 0 h 406"/>
                  <a:gd name="T18" fmla="*/ 302 w 418"/>
                  <a:gd name="T19" fmla="*/ 242 h 406"/>
                  <a:gd name="T20" fmla="*/ 209 w 418"/>
                  <a:gd name="T21" fmla="*/ 34 h 406"/>
                  <a:gd name="T22" fmla="*/ 116 w 418"/>
                  <a:gd name="T23" fmla="*/ 242 h 406"/>
                  <a:gd name="T24" fmla="*/ 302 w 418"/>
                  <a:gd name="T25" fmla="*/ 242 h 4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18" h="406">
                    <a:moveTo>
                      <a:pt x="187" y="0"/>
                    </a:moveTo>
                    <a:lnTo>
                      <a:pt x="234" y="0"/>
                    </a:lnTo>
                    <a:lnTo>
                      <a:pt x="418" y="406"/>
                    </a:lnTo>
                    <a:lnTo>
                      <a:pt x="377" y="406"/>
                    </a:lnTo>
                    <a:lnTo>
                      <a:pt x="320" y="281"/>
                    </a:lnTo>
                    <a:lnTo>
                      <a:pt x="98" y="281"/>
                    </a:lnTo>
                    <a:lnTo>
                      <a:pt x="41" y="406"/>
                    </a:lnTo>
                    <a:lnTo>
                      <a:pt x="0" y="406"/>
                    </a:lnTo>
                    <a:lnTo>
                      <a:pt x="187" y="0"/>
                    </a:lnTo>
                    <a:close/>
                    <a:moveTo>
                      <a:pt x="302" y="242"/>
                    </a:moveTo>
                    <a:lnTo>
                      <a:pt x="209" y="34"/>
                    </a:lnTo>
                    <a:lnTo>
                      <a:pt x="116" y="242"/>
                    </a:lnTo>
                    <a:lnTo>
                      <a:pt x="302" y="242"/>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13" name="Freeform 119">
                <a:extLst>
                  <a:ext uri="{FF2B5EF4-FFF2-40B4-BE49-F238E27FC236}">
                    <a16:creationId xmlns:a16="http://schemas.microsoft.com/office/drawing/2014/main" id="{9137477E-5B0A-7C94-BB40-084CBE082FC9}"/>
                  </a:ext>
                </a:extLst>
              </p:cNvPr>
              <p:cNvSpPr>
                <a:spLocks/>
              </p:cNvSpPr>
              <p:nvPr userDrawn="1"/>
            </p:nvSpPr>
            <p:spPr bwMode="auto">
              <a:xfrm>
                <a:off x="3754" y="2644"/>
                <a:ext cx="80" cy="93"/>
              </a:xfrm>
              <a:custGeom>
                <a:avLst/>
                <a:gdLst>
                  <a:gd name="T0" fmla="*/ 157 w 353"/>
                  <a:gd name="T1" fmla="*/ 38 h 406"/>
                  <a:gd name="T2" fmla="*/ 0 w 353"/>
                  <a:gd name="T3" fmla="*/ 38 h 406"/>
                  <a:gd name="T4" fmla="*/ 0 w 353"/>
                  <a:gd name="T5" fmla="*/ 0 h 406"/>
                  <a:gd name="T6" fmla="*/ 353 w 353"/>
                  <a:gd name="T7" fmla="*/ 0 h 406"/>
                  <a:gd name="T8" fmla="*/ 353 w 353"/>
                  <a:gd name="T9" fmla="*/ 38 h 406"/>
                  <a:gd name="T10" fmla="*/ 196 w 353"/>
                  <a:gd name="T11" fmla="*/ 38 h 406"/>
                  <a:gd name="T12" fmla="*/ 196 w 353"/>
                  <a:gd name="T13" fmla="*/ 406 h 406"/>
                  <a:gd name="T14" fmla="*/ 157 w 353"/>
                  <a:gd name="T15" fmla="*/ 406 h 406"/>
                  <a:gd name="T16" fmla="*/ 157 w 353"/>
                  <a:gd name="T17" fmla="*/ 38 h 4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3" h="406">
                    <a:moveTo>
                      <a:pt x="157" y="38"/>
                    </a:moveTo>
                    <a:lnTo>
                      <a:pt x="0" y="38"/>
                    </a:lnTo>
                    <a:lnTo>
                      <a:pt x="0" y="0"/>
                    </a:lnTo>
                    <a:lnTo>
                      <a:pt x="353" y="0"/>
                    </a:lnTo>
                    <a:lnTo>
                      <a:pt x="353" y="38"/>
                    </a:lnTo>
                    <a:lnTo>
                      <a:pt x="196" y="38"/>
                    </a:lnTo>
                    <a:lnTo>
                      <a:pt x="196" y="406"/>
                    </a:lnTo>
                    <a:lnTo>
                      <a:pt x="157" y="406"/>
                    </a:lnTo>
                    <a:lnTo>
                      <a:pt x="157" y="38"/>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14" name="Freeform 120">
                <a:extLst>
                  <a:ext uri="{FF2B5EF4-FFF2-40B4-BE49-F238E27FC236}">
                    <a16:creationId xmlns:a16="http://schemas.microsoft.com/office/drawing/2014/main" id="{76BA6E5A-AA3B-1032-BB7D-993EFC6DCC56}"/>
                  </a:ext>
                </a:extLst>
              </p:cNvPr>
              <p:cNvSpPr>
                <a:spLocks noEditPoints="1"/>
              </p:cNvSpPr>
              <p:nvPr userDrawn="1"/>
            </p:nvSpPr>
            <p:spPr bwMode="auto">
              <a:xfrm>
                <a:off x="3855" y="2616"/>
                <a:ext cx="71" cy="120"/>
              </a:xfrm>
              <a:custGeom>
                <a:avLst/>
                <a:gdLst>
                  <a:gd name="T0" fmla="*/ 0 w 313"/>
                  <a:gd name="T1" fmla="*/ 123 h 525"/>
                  <a:gd name="T2" fmla="*/ 311 w 313"/>
                  <a:gd name="T3" fmla="*/ 123 h 525"/>
                  <a:gd name="T4" fmla="*/ 311 w 313"/>
                  <a:gd name="T5" fmla="*/ 161 h 525"/>
                  <a:gd name="T6" fmla="*/ 41 w 313"/>
                  <a:gd name="T7" fmla="*/ 161 h 525"/>
                  <a:gd name="T8" fmla="*/ 41 w 313"/>
                  <a:gd name="T9" fmla="*/ 302 h 525"/>
                  <a:gd name="T10" fmla="*/ 291 w 313"/>
                  <a:gd name="T11" fmla="*/ 302 h 525"/>
                  <a:gd name="T12" fmla="*/ 291 w 313"/>
                  <a:gd name="T13" fmla="*/ 340 h 525"/>
                  <a:gd name="T14" fmla="*/ 41 w 313"/>
                  <a:gd name="T15" fmla="*/ 340 h 525"/>
                  <a:gd name="T16" fmla="*/ 41 w 313"/>
                  <a:gd name="T17" fmla="*/ 488 h 525"/>
                  <a:gd name="T18" fmla="*/ 313 w 313"/>
                  <a:gd name="T19" fmla="*/ 488 h 525"/>
                  <a:gd name="T20" fmla="*/ 313 w 313"/>
                  <a:gd name="T21" fmla="*/ 525 h 525"/>
                  <a:gd name="T22" fmla="*/ 2 w 313"/>
                  <a:gd name="T23" fmla="*/ 525 h 525"/>
                  <a:gd name="T24" fmla="*/ 2 w 313"/>
                  <a:gd name="T25" fmla="*/ 123 h 525"/>
                  <a:gd name="T26" fmla="*/ 0 w 313"/>
                  <a:gd name="T27" fmla="*/ 123 h 525"/>
                  <a:gd name="T28" fmla="*/ 216 w 313"/>
                  <a:gd name="T29" fmla="*/ 0 h 525"/>
                  <a:gd name="T30" fmla="*/ 259 w 313"/>
                  <a:gd name="T31" fmla="*/ 0 h 525"/>
                  <a:gd name="T32" fmla="*/ 181 w 313"/>
                  <a:gd name="T33" fmla="*/ 82 h 525"/>
                  <a:gd name="T34" fmla="*/ 134 w 313"/>
                  <a:gd name="T35" fmla="*/ 82 h 525"/>
                  <a:gd name="T36" fmla="*/ 56 w 313"/>
                  <a:gd name="T37" fmla="*/ 0 h 525"/>
                  <a:gd name="T38" fmla="*/ 98 w 313"/>
                  <a:gd name="T39" fmla="*/ 0 h 525"/>
                  <a:gd name="T40" fmla="*/ 156 w 313"/>
                  <a:gd name="T41" fmla="*/ 61 h 525"/>
                  <a:gd name="T42" fmla="*/ 216 w 313"/>
                  <a:gd name="T43" fmla="*/ 0 h 5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13" h="525">
                    <a:moveTo>
                      <a:pt x="0" y="123"/>
                    </a:moveTo>
                    <a:lnTo>
                      <a:pt x="311" y="123"/>
                    </a:lnTo>
                    <a:lnTo>
                      <a:pt x="311" y="161"/>
                    </a:lnTo>
                    <a:lnTo>
                      <a:pt x="41" y="161"/>
                    </a:lnTo>
                    <a:lnTo>
                      <a:pt x="41" y="302"/>
                    </a:lnTo>
                    <a:lnTo>
                      <a:pt x="291" y="302"/>
                    </a:lnTo>
                    <a:lnTo>
                      <a:pt x="291" y="340"/>
                    </a:lnTo>
                    <a:lnTo>
                      <a:pt x="41" y="340"/>
                    </a:lnTo>
                    <a:lnTo>
                      <a:pt x="41" y="488"/>
                    </a:lnTo>
                    <a:lnTo>
                      <a:pt x="313" y="488"/>
                    </a:lnTo>
                    <a:lnTo>
                      <a:pt x="313" y="525"/>
                    </a:lnTo>
                    <a:lnTo>
                      <a:pt x="2" y="525"/>
                    </a:lnTo>
                    <a:lnTo>
                      <a:pt x="2" y="123"/>
                    </a:lnTo>
                    <a:lnTo>
                      <a:pt x="0" y="123"/>
                    </a:lnTo>
                    <a:close/>
                    <a:moveTo>
                      <a:pt x="216" y="0"/>
                    </a:moveTo>
                    <a:lnTo>
                      <a:pt x="259" y="0"/>
                    </a:lnTo>
                    <a:lnTo>
                      <a:pt x="181" y="82"/>
                    </a:lnTo>
                    <a:lnTo>
                      <a:pt x="134" y="82"/>
                    </a:lnTo>
                    <a:lnTo>
                      <a:pt x="56" y="0"/>
                    </a:lnTo>
                    <a:lnTo>
                      <a:pt x="98" y="0"/>
                    </a:lnTo>
                    <a:lnTo>
                      <a:pt x="156" y="61"/>
                    </a:lnTo>
                    <a:lnTo>
                      <a:pt x="216" y="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15" name="Freeform 121">
                <a:extLst>
                  <a:ext uri="{FF2B5EF4-FFF2-40B4-BE49-F238E27FC236}">
                    <a16:creationId xmlns:a16="http://schemas.microsoft.com/office/drawing/2014/main" id="{5A9E5C82-CEF4-E8BB-A6FC-BFF813708981}"/>
                  </a:ext>
                </a:extLst>
              </p:cNvPr>
              <p:cNvSpPr>
                <a:spLocks/>
              </p:cNvSpPr>
              <p:nvPr userDrawn="1"/>
            </p:nvSpPr>
            <p:spPr bwMode="auto">
              <a:xfrm>
                <a:off x="3953" y="2644"/>
                <a:ext cx="67" cy="93"/>
              </a:xfrm>
              <a:custGeom>
                <a:avLst/>
                <a:gdLst>
                  <a:gd name="T0" fmla="*/ 0 w 294"/>
                  <a:gd name="T1" fmla="*/ 0 h 406"/>
                  <a:gd name="T2" fmla="*/ 41 w 294"/>
                  <a:gd name="T3" fmla="*/ 0 h 406"/>
                  <a:gd name="T4" fmla="*/ 41 w 294"/>
                  <a:gd name="T5" fmla="*/ 367 h 406"/>
                  <a:gd name="T6" fmla="*/ 294 w 294"/>
                  <a:gd name="T7" fmla="*/ 367 h 406"/>
                  <a:gd name="T8" fmla="*/ 294 w 294"/>
                  <a:gd name="T9" fmla="*/ 406 h 406"/>
                  <a:gd name="T10" fmla="*/ 0 w 294"/>
                  <a:gd name="T11" fmla="*/ 406 h 406"/>
                  <a:gd name="T12" fmla="*/ 0 w 294"/>
                  <a:gd name="T13" fmla="*/ 0 h 406"/>
                </a:gdLst>
                <a:ahLst/>
                <a:cxnLst>
                  <a:cxn ang="0">
                    <a:pos x="T0" y="T1"/>
                  </a:cxn>
                  <a:cxn ang="0">
                    <a:pos x="T2" y="T3"/>
                  </a:cxn>
                  <a:cxn ang="0">
                    <a:pos x="T4" y="T5"/>
                  </a:cxn>
                  <a:cxn ang="0">
                    <a:pos x="T6" y="T7"/>
                  </a:cxn>
                  <a:cxn ang="0">
                    <a:pos x="T8" y="T9"/>
                  </a:cxn>
                  <a:cxn ang="0">
                    <a:pos x="T10" y="T11"/>
                  </a:cxn>
                  <a:cxn ang="0">
                    <a:pos x="T12" y="T13"/>
                  </a:cxn>
                </a:cxnLst>
                <a:rect l="0" t="0" r="r" b="b"/>
                <a:pathLst>
                  <a:path w="294" h="406">
                    <a:moveTo>
                      <a:pt x="0" y="0"/>
                    </a:moveTo>
                    <a:lnTo>
                      <a:pt x="41" y="0"/>
                    </a:lnTo>
                    <a:lnTo>
                      <a:pt x="41" y="367"/>
                    </a:lnTo>
                    <a:lnTo>
                      <a:pt x="294" y="367"/>
                    </a:lnTo>
                    <a:lnTo>
                      <a:pt x="294" y="406"/>
                    </a:lnTo>
                    <a:lnTo>
                      <a:pt x="0" y="406"/>
                    </a:lnTo>
                    <a:lnTo>
                      <a:pt x="0" y="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16" name="Freeform 122">
                <a:extLst>
                  <a:ext uri="{FF2B5EF4-FFF2-40B4-BE49-F238E27FC236}">
                    <a16:creationId xmlns:a16="http://schemas.microsoft.com/office/drawing/2014/main" id="{19441E72-5E62-30BC-B33A-E69387AAF1D1}"/>
                  </a:ext>
                </a:extLst>
              </p:cNvPr>
              <p:cNvSpPr>
                <a:spLocks noEditPoints="1"/>
              </p:cNvSpPr>
              <p:nvPr userDrawn="1"/>
            </p:nvSpPr>
            <p:spPr bwMode="auto">
              <a:xfrm>
                <a:off x="4031" y="2643"/>
                <a:ext cx="97" cy="96"/>
              </a:xfrm>
              <a:custGeom>
                <a:avLst/>
                <a:gdLst>
                  <a:gd name="T0" fmla="*/ 212 w 427"/>
                  <a:gd name="T1" fmla="*/ 425 h 425"/>
                  <a:gd name="T2" fmla="*/ 0 w 427"/>
                  <a:gd name="T3" fmla="*/ 212 h 425"/>
                  <a:gd name="T4" fmla="*/ 212 w 427"/>
                  <a:gd name="T5" fmla="*/ 0 h 425"/>
                  <a:gd name="T6" fmla="*/ 425 w 427"/>
                  <a:gd name="T7" fmla="*/ 212 h 425"/>
                  <a:gd name="T8" fmla="*/ 212 w 427"/>
                  <a:gd name="T9" fmla="*/ 425 h 425"/>
                  <a:gd name="T10" fmla="*/ 384 w 427"/>
                  <a:gd name="T11" fmla="*/ 210 h 425"/>
                  <a:gd name="T12" fmla="*/ 212 w 427"/>
                  <a:gd name="T13" fmla="*/ 37 h 425"/>
                  <a:gd name="T14" fmla="*/ 41 w 427"/>
                  <a:gd name="T15" fmla="*/ 210 h 425"/>
                  <a:gd name="T16" fmla="*/ 212 w 427"/>
                  <a:gd name="T17" fmla="*/ 384 h 425"/>
                  <a:gd name="T18" fmla="*/ 384 w 427"/>
                  <a:gd name="T19" fmla="*/ 210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7" h="425">
                    <a:moveTo>
                      <a:pt x="212" y="425"/>
                    </a:moveTo>
                    <a:cubicBezTo>
                      <a:pt x="80" y="425"/>
                      <a:pt x="0" y="343"/>
                      <a:pt x="0" y="212"/>
                    </a:cubicBezTo>
                    <a:cubicBezTo>
                      <a:pt x="0" y="80"/>
                      <a:pt x="80" y="0"/>
                      <a:pt x="212" y="0"/>
                    </a:cubicBezTo>
                    <a:cubicBezTo>
                      <a:pt x="345" y="0"/>
                      <a:pt x="425" y="82"/>
                      <a:pt x="425" y="212"/>
                    </a:cubicBezTo>
                    <a:cubicBezTo>
                      <a:pt x="427" y="343"/>
                      <a:pt x="346" y="425"/>
                      <a:pt x="212" y="425"/>
                    </a:cubicBezTo>
                    <a:moveTo>
                      <a:pt x="384" y="210"/>
                    </a:moveTo>
                    <a:cubicBezTo>
                      <a:pt x="384" y="101"/>
                      <a:pt x="320" y="37"/>
                      <a:pt x="212" y="37"/>
                    </a:cubicBezTo>
                    <a:cubicBezTo>
                      <a:pt x="105" y="37"/>
                      <a:pt x="41" y="101"/>
                      <a:pt x="41" y="210"/>
                    </a:cubicBezTo>
                    <a:cubicBezTo>
                      <a:pt x="41" y="319"/>
                      <a:pt x="105" y="384"/>
                      <a:pt x="212" y="384"/>
                    </a:cubicBezTo>
                    <a:cubicBezTo>
                      <a:pt x="320" y="385"/>
                      <a:pt x="384" y="319"/>
                      <a:pt x="384" y="210"/>
                    </a:cubicBez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17" name="Freeform 123">
                <a:extLst>
                  <a:ext uri="{FF2B5EF4-FFF2-40B4-BE49-F238E27FC236}">
                    <a16:creationId xmlns:a16="http://schemas.microsoft.com/office/drawing/2014/main" id="{25EBFE87-3BD0-0290-CC4D-4929EAC5FA70}"/>
                  </a:ext>
                </a:extLst>
              </p:cNvPr>
              <p:cNvSpPr>
                <a:spLocks/>
              </p:cNvSpPr>
              <p:nvPr userDrawn="1"/>
            </p:nvSpPr>
            <p:spPr bwMode="auto">
              <a:xfrm>
                <a:off x="4142" y="2644"/>
                <a:ext cx="94" cy="93"/>
              </a:xfrm>
              <a:custGeom>
                <a:avLst/>
                <a:gdLst>
                  <a:gd name="T0" fmla="*/ 0 w 414"/>
                  <a:gd name="T1" fmla="*/ 0 h 406"/>
                  <a:gd name="T2" fmla="*/ 45 w 414"/>
                  <a:gd name="T3" fmla="*/ 0 h 406"/>
                  <a:gd name="T4" fmla="*/ 207 w 414"/>
                  <a:gd name="T5" fmla="*/ 370 h 406"/>
                  <a:gd name="T6" fmla="*/ 370 w 414"/>
                  <a:gd name="T7" fmla="*/ 0 h 406"/>
                  <a:gd name="T8" fmla="*/ 414 w 414"/>
                  <a:gd name="T9" fmla="*/ 0 h 406"/>
                  <a:gd name="T10" fmla="*/ 232 w 414"/>
                  <a:gd name="T11" fmla="*/ 406 h 406"/>
                  <a:gd name="T12" fmla="*/ 180 w 414"/>
                  <a:gd name="T13" fmla="*/ 406 h 406"/>
                  <a:gd name="T14" fmla="*/ 0 w 414"/>
                  <a:gd name="T15" fmla="*/ 0 h 40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4" h="406">
                    <a:moveTo>
                      <a:pt x="0" y="0"/>
                    </a:moveTo>
                    <a:lnTo>
                      <a:pt x="45" y="0"/>
                    </a:lnTo>
                    <a:lnTo>
                      <a:pt x="207" y="370"/>
                    </a:lnTo>
                    <a:lnTo>
                      <a:pt x="370" y="0"/>
                    </a:lnTo>
                    <a:lnTo>
                      <a:pt x="414" y="0"/>
                    </a:lnTo>
                    <a:lnTo>
                      <a:pt x="232" y="406"/>
                    </a:lnTo>
                    <a:lnTo>
                      <a:pt x="180" y="406"/>
                    </a:lnTo>
                    <a:lnTo>
                      <a:pt x="0" y="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18" name="Freeform 124">
                <a:extLst>
                  <a:ext uri="{FF2B5EF4-FFF2-40B4-BE49-F238E27FC236}">
                    <a16:creationId xmlns:a16="http://schemas.microsoft.com/office/drawing/2014/main" id="{00660714-2B73-F47A-CD27-2047EA10AB2F}"/>
                  </a:ext>
                </a:extLst>
              </p:cNvPr>
              <p:cNvSpPr>
                <a:spLocks noEditPoints="1"/>
              </p:cNvSpPr>
              <p:nvPr userDrawn="1"/>
            </p:nvSpPr>
            <p:spPr bwMode="auto">
              <a:xfrm>
                <a:off x="4249" y="2616"/>
                <a:ext cx="88" cy="121"/>
              </a:xfrm>
              <a:custGeom>
                <a:avLst/>
                <a:gdLst>
                  <a:gd name="T0" fmla="*/ 175 w 389"/>
                  <a:gd name="T1" fmla="*/ 354 h 529"/>
                  <a:gd name="T2" fmla="*/ 0 w 389"/>
                  <a:gd name="T3" fmla="*/ 123 h 529"/>
                  <a:gd name="T4" fmla="*/ 52 w 389"/>
                  <a:gd name="T5" fmla="*/ 123 h 529"/>
                  <a:gd name="T6" fmla="*/ 195 w 389"/>
                  <a:gd name="T7" fmla="*/ 322 h 529"/>
                  <a:gd name="T8" fmla="*/ 339 w 389"/>
                  <a:gd name="T9" fmla="*/ 123 h 529"/>
                  <a:gd name="T10" fmla="*/ 389 w 389"/>
                  <a:gd name="T11" fmla="*/ 123 h 529"/>
                  <a:gd name="T12" fmla="*/ 214 w 389"/>
                  <a:gd name="T13" fmla="*/ 354 h 529"/>
                  <a:gd name="T14" fmla="*/ 214 w 389"/>
                  <a:gd name="T15" fmla="*/ 529 h 529"/>
                  <a:gd name="T16" fmla="*/ 173 w 389"/>
                  <a:gd name="T17" fmla="*/ 529 h 529"/>
                  <a:gd name="T18" fmla="*/ 173 w 389"/>
                  <a:gd name="T19" fmla="*/ 354 h 529"/>
                  <a:gd name="T20" fmla="*/ 175 w 389"/>
                  <a:gd name="T21" fmla="*/ 354 h 529"/>
                  <a:gd name="T22" fmla="*/ 234 w 389"/>
                  <a:gd name="T23" fmla="*/ 0 h 529"/>
                  <a:gd name="T24" fmla="*/ 284 w 389"/>
                  <a:gd name="T25" fmla="*/ 0 h 529"/>
                  <a:gd name="T26" fmla="*/ 218 w 389"/>
                  <a:gd name="T27" fmla="*/ 82 h 529"/>
                  <a:gd name="T28" fmla="*/ 184 w 389"/>
                  <a:gd name="T29" fmla="*/ 82 h 529"/>
                  <a:gd name="T30" fmla="*/ 234 w 389"/>
                  <a:gd name="T31" fmla="*/ 0 h 5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89" h="529">
                    <a:moveTo>
                      <a:pt x="175" y="354"/>
                    </a:moveTo>
                    <a:lnTo>
                      <a:pt x="0" y="123"/>
                    </a:lnTo>
                    <a:lnTo>
                      <a:pt x="52" y="123"/>
                    </a:lnTo>
                    <a:lnTo>
                      <a:pt x="195" y="322"/>
                    </a:lnTo>
                    <a:lnTo>
                      <a:pt x="339" y="123"/>
                    </a:lnTo>
                    <a:lnTo>
                      <a:pt x="389" y="123"/>
                    </a:lnTo>
                    <a:lnTo>
                      <a:pt x="214" y="354"/>
                    </a:lnTo>
                    <a:lnTo>
                      <a:pt x="214" y="529"/>
                    </a:lnTo>
                    <a:lnTo>
                      <a:pt x="173" y="529"/>
                    </a:lnTo>
                    <a:lnTo>
                      <a:pt x="173" y="354"/>
                    </a:lnTo>
                    <a:lnTo>
                      <a:pt x="175" y="354"/>
                    </a:lnTo>
                    <a:close/>
                    <a:moveTo>
                      <a:pt x="234" y="0"/>
                    </a:moveTo>
                    <a:lnTo>
                      <a:pt x="284" y="0"/>
                    </a:lnTo>
                    <a:lnTo>
                      <a:pt x="218" y="82"/>
                    </a:lnTo>
                    <a:lnTo>
                      <a:pt x="184" y="82"/>
                    </a:lnTo>
                    <a:lnTo>
                      <a:pt x="234" y="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19" name="Freeform 125">
                <a:extLst>
                  <a:ext uri="{FF2B5EF4-FFF2-40B4-BE49-F238E27FC236}">
                    <a16:creationId xmlns:a16="http://schemas.microsoft.com/office/drawing/2014/main" id="{C631CCD1-2BC9-C66D-5CDD-8A0521FB7ECF}"/>
                  </a:ext>
                </a:extLst>
              </p:cNvPr>
              <p:cNvSpPr>
                <a:spLocks/>
              </p:cNvSpPr>
              <p:nvPr userDrawn="1"/>
            </p:nvSpPr>
            <p:spPr bwMode="auto">
              <a:xfrm>
                <a:off x="4355" y="2642"/>
                <a:ext cx="92" cy="97"/>
              </a:xfrm>
              <a:custGeom>
                <a:avLst/>
                <a:gdLst>
                  <a:gd name="T0" fmla="*/ 215 w 407"/>
                  <a:gd name="T1" fmla="*/ 39 h 425"/>
                  <a:gd name="T2" fmla="*/ 43 w 407"/>
                  <a:gd name="T3" fmla="*/ 212 h 425"/>
                  <a:gd name="T4" fmla="*/ 206 w 407"/>
                  <a:gd name="T5" fmla="*/ 386 h 425"/>
                  <a:gd name="T6" fmla="*/ 365 w 407"/>
                  <a:gd name="T7" fmla="*/ 262 h 425"/>
                  <a:gd name="T8" fmla="*/ 407 w 407"/>
                  <a:gd name="T9" fmla="*/ 262 h 425"/>
                  <a:gd name="T10" fmla="*/ 206 w 407"/>
                  <a:gd name="T11" fmla="*/ 425 h 425"/>
                  <a:gd name="T12" fmla="*/ 0 w 407"/>
                  <a:gd name="T13" fmla="*/ 212 h 425"/>
                  <a:gd name="T14" fmla="*/ 213 w 407"/>
                  <a:gd name="T15" fmla="*/ 0 h 425"/>
                  <a:gd name="T16" fmla="*/ 400 w 407"/>
                  <a:gd name="T17" fmla="*/ 143 h 425"/>
                  <a:gd name="T18" fmla="*/ 363 w 407"/>
                  <a:gd name="T19" fmla="*/ 143 h 425"/>
                  <a:gd name="T20" fmla="*/ 215 w 407"/>
                  <a:gd name="T21" fmla="*/ 39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07" h="425">
                    <a:moveTo>
                      <a:pt x="215" y="39"/>
                    </a:moveTo>
                    <a:cubicBezTo>
                      <a:pt x="109" y="39"/>
                      <a:pt x="43" y="105"/>
                      <a:pt x="43" y="212"/>
                    </a:cubicBezTo>
                    <a:cubicBezTo>
                      <a:pt x="43" y="319"/>
                      <a:pt x="107" y="386"/>
                      <a:pt x="206" y="386"/>
                    </a:cubicBezTo>
                    <a:cubicBezTo>
                      <a:pt x="288" y="386"/>
                      <a:pt x="348" y="339"/>
                      <a:pt x="365" y="262"/>
                    </a:cubicBezTo>
                    <a:lnTo>
                      <a:pt x="407" y="262"/>
                    </a:lnTo>
                    <a:cubicBezTo>
                      <a:pt x="390" y="362"/>
                      <a:pt x="311" y="425"/>
                      <a:pt x="206" y="425"/>
                    </a:cubicBezTo>
                    <a:cubicBezTo>
                      <a:pt x="82" y="425"/>
                      <a:pt x="0" y="343"/>
                      <a:pt x="0" y="212"/>
                    </a:cubicBezTo>
                    <a:cubicBezTo>
                      <a:pt x="0" y="80"/>
                      <a:pt x="81" y="0"/>
                      <a:pt x="213" y="0"/>
                    </a:cubicBezTo>
                    <a:cubicBezTo>
                      <a:pt x="318" y="0"/>
                      <a:pt x="388" y="53"/>
                      <a:pt x="400" y="143"/>
                    </a:cubicBezTo>
                    <a:lnTo>
                      <a:pt x="363" y="143"/>
                    </a:lnTo>
                    <a:cubicBezTo>
                      <a:pt x="347" y="77"/>
                      <a:pt x="295" y="39"/>
                      <a:pt x="215" y="39"/>
                    </a:cubicBez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20" name="Freeform 126">
                <a:extLst>
                  <a:ext uri="{FF2B5EF4-FFF2-40B4-BE49-F238E27FC236}">
                    <a16:creationId xmlns:a16="http://schemas.microsoft.com/office/drawing/2014/main" id="{7830966F-2418-5A3C-36AE-E528731A0D76}"/>
                  </a:ext>
                </a:extLst>
              </p:cNvPr>
              <p:cNvSpPr>
                <a:spLocks/>
              </p:cNvSpPr>
              <p:nvPr userDrawn="1"/>
            </p:nvSpPr>
            <p:spPr bwMode="auto">
              <a:xfrm>
                <a:off x="4473" y="2644"/>
                <a:ext cx="78" cy="93"/>
              </a:xfrm>
              <a:custGeom>
                <a:avLst/>
                <a:gdLst>
                  <a:gd name="T0" fmla="*/ 0 w 344"/>
                  <a:gd name="T1" fmla="*/ 0 h 406"/>
                  <a:gd name="T2" fmla="*/ 41 w 344"/>
                  <a:gd name="T3" fmla="*/ 0 h 406"/>
                  <a:gd name="T4" fmla="*/ 41 w 344"/>
                  <a:gd name="T5" fmla="*/ 168 h 406"/>
                  <a:gd name="T6" fmla="*/ 303 w 344"/>
                  <a:gd name="T7" fmla="*/ 168 h 406"/>
                  <a:gd name="T8" fmla="*/ 303 w 344"/>
                  <a:gd name="T9" fmla="*/ 0 h 406"/>
                  <a:gd name="T10" fmla="*/ 344 w 344"/>
                  <a:gd name="T11" fmla="*/ 0 h 406"/>
                  <a:gd name="T12" fmla="*/ 344 w 344"/>
                  <a:gd name="T13" fmla="*/ 406 h 406"/>
                  <a:gd name="T14" fmla="*/ 303 w 344"/>
                  <a:gd name="T15" fmla="*/ 406 h 406"/>
                  <a:gd name="T16" fmla="*/ 303 w 344"/>
                  <a:gd name="T17" fmla="*/ 208 h 406"/>
                  <a:gd name="T18" fmla="*/ 41 w 344"/>
                  <a:gd name="T19" fmla="*/ 208 h 406"/>
                  <a:gd name="T20" fmla="*/ 41 w 344"/>
                  <a:gd name="T21" fmla="*/ 406 h 406"/>
                  <a:gd name="T22" fmla="*/ 0 w 344"/>
                  <a:gd name="T23" fmla="*/ 406 h 406"/>
                  <a:gd name="T24" fmla="*/ 0 w 344"/>
                  <a:gd name="T25" fmla="*/ 0 h 4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44" h="406">
                    <a:moveTo>
                      <a:pt x="0" y="0"/>
                    </a:moveTo>
                    <a:lnTo>
                      <a:pt x="41" y="0"/>
                    </a:lnTo>
                    <a:lnTo>
                      <a:pt x="41" y="168"/>
                    </a:lnTo>
                    <a:lnTo>
                      <a:pt x="303" y="168"/>
                    </a:lnTo>
                    <a:lnTo>
                      <a:pt x="303" y="0"/>
                    </a:lnTo>
                    <a:lnTo>
                      <a:pt x="344" y="0"/>
                    </a:lnTo>
                    <a:lnTo>
                      <a:pt x="344" y="406"/>
                    </a:lnTo>
                    <a:lnTo>
                      <a:pt x="303" y="406"/>
                    </a:lnTo>
                    <a:lnTo>
                      <a:pt x="303" y="208"/>
                    </a:lnTo>
                    <a:lnTo>
                      <a:pt x="41" y="208"/>
                    </a:lnTo>
                    <a:lnTo>
                      <a:pt x="41" y="406"/>
                    </a:lnTo>
                    <a:lnTo>
                      <a:pt x="0" y="406"/>
                    </a:lnTo>
                    <a:lnTo>
                      <a:pt x="0" y="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21" name="Freeform 127">
                <a:extLst>
                  <a:ext uri="{FF2B5EF4-FFF2-40B4-BE49-F238E27FC236}">
                    <a16:creationId xmlns:a16="http://schemas.microsoft.com/office/drawing/2014/main" id="{AC195BB8-FE59-B40E-5C2F-A9C06D92CF2F}"/>
                  </a:ext>
                </a:extLst>
              </p:cNvPr>
              <p:cNvSpPr>
                <a:spLocks noEditPoints="1"/>
              </p:cNvSpPr>
              <p:nvPr userDrawn="1"/>
            </p:nvSpPr>
            <p:spPr bwMode="auto">
              <a:xfrm>
                <a:off x="4579" y="2643"/>
                <a:ext cx="96" cy="96"/>
              </a:xfrm>
              <a:custGeom>
                <a:avLst/>
                <a:gdLst>
                  <a:gd name="T0" fmla="*/ 213 w 425"/>
                  <a:gd name="T1" fmla="*/ 425 h 425"/>
                  <a:gd name="T2" fmla="*/ 0 w 425"/>
                  <a:gd name="T3" fmla="*/ 212 h 425"/>
                  <a:gd name="T4" fmla="*/ 213 w 425"/>
                  <a:gd name="T5" fmla="*/ 0 h 425"/>
                  <a:gd name="T6" fmla="*/ 425 w 425"/>
                  <a:gd name="T7" fmla="*/ 212 h 425"/>
                  <a:gd name="T8" fmla="*/ 213 w 425"/>
                  <a:gd name="T9" fmla="*/ 425 h 425"/>
                  <a:gd name="T10" fmla="*/ 384 w 425"/>
                  <a:gd name="T11" fmla="*/ 210 h 425"/>
                  <a:gd name="T12" fmla="*/ 213 w 425"/>
                  <a:gd name="T13" fmla="*/ 37 h 425"/>
                  <a:gd name="T14" fmla="*/ 41 w 425"/>
                  <a:gd name="T15" fmla="*/ 210 h 425"/>
                  <a:gd name="T16" fmla="*/ 213 w 425"/>
                  <a:gd name="T17" fmla="*/ 384 h 425"/>
                  <a:gd name="T18" fmla="*/ 384 w 425"/>
                  <a:gd name="T19" fmla="*/ 210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5" h="425">
                    <a:moveTo>
                      <a:pt x="213" y="425"/>
                    </a:moveTo>
                    <a:cubicBezTo>
                      <a:pt x="80" y="425"/>
                      <a:pt x="0" y="343"/>
                      <a:pt x="0" y="212"/>
                    </a:cubicBezTo>
                    <a:cubicBezTo>
                      <a:pt x="0" y="80"/>
                      <a:pt x="79" y="0"/>
                      <a:pt x="213" y="0"/>
                    </a:cubicBezTo>
                    <a:cubicBezTo>
                      <a:pt x="345" y="0"/>
                      <a:pt x="425" y="82"/>
                      <a:pt x="425" y="212"/>
                    </a:cubicBezTo>
                    <a:cubicBezTo>
                      <a:pt x="425" y="343"/>
                      <a:pt x="347" y="425"/>
                      <a:pt x="213" y="425"/>
                    </a:cubicBezTo>
                    <a:moveTo>
                      <a:pt x="384" y="210"/>
                    </a:moveTo>
                    <a:cubicBezTo>
                      <a:pt x="384" y="101"/>
                      <a:pt x="320" y="37"/>
                      <a:pt x="213" y="37"/>
                    </a:cubicBezTo>
                    <a:cubicBezTo>
                      <a:pt x="105" y="37"/>
                      <a:pt x="41" y="101"/>
                      <a:pt x="41" y="210"/>
                    </a:cubicBezTo>
                    <a:cubicBezTo>
                      <a:pt x="41" y="319"/>
                      <a:pt x="105" y="384"/>
                      <a:pt x="213" y="384"/>
                    </a:cubicBezTo>
                    <a:cubicBezTo>
                      <a:pt x="320" y="385"/>
                      <a:pt x="384" y="319"/>
                      <a:pt x="384" y="210"/>
                    </a:cubicBez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22" name="Freeform 128">
                <a:extLst>
                  <a:ext uri="{FF2B5EF4-FFF2-40B4-BE49-F238E27FC236}">
                    <a16:creationId xmlns:a16="http://schemas.microsoft.com/office/drawing/2014/main" id="{EFD694A5-B111-66F2-9DED-65661F715672}"/>
                  </a:ext>
                </a:extLst>
              </p:cNvPr>
              <p:cNvSpPr>
                <a:spLocks/>
              </p:cNvSpPr>
              <p:nvPr userDrawn="1"/>
            </p:nvSpPr>
            <p:spPr bwMode="auto">
              <a:xfrm>
                <a:off x="4690" y="2644"/>
                <a:ext cx="94" cy="93"/>
              </a:xfrm>
              <a:custGeom>
                <a:avLst/>
                <a:gdLst>
                  <a:gd name="T0" fmla="*/ 0 w 413"/>
                  <a:gd name="T1" fmla="*/ 0 h 406"/>
                  <a:gd name="T2" fmla="*/ 45 w 413"/>
                  <a:gd name="T3" fmla="*/ 0 h 406"/>
                  <a:gd name="T4" fmla="*/ 207 w 413"/>
                  <a:gd name="T5" fmla="*/ 370 h 406"/>
                  <a:gd name="T6" fmla="*/ 370 w 413"/>
                  <a:gd name="T7" fmla="*/ 0 h 406"/>
                  <a:gd name="T8" fmla="*/ 413 w 413"/>
                  <a:gd name="T9" fmla="*/ 0 h 406"/>
                  <a:gd name="T10" fmla="*/ 232 w 413"/>
                  <a:gd name="T11" fmla="*/ 406 h 406"/>
                  <a:gd name="T12" fmla="*/ 181 w 413"/>
                  <a:gd name="T13" fmla="*/ 406 h 406"/>
                  <a:gd name="T14" fmla="*/ 0 w 413"/>
                  <a:gd name="T15" fmla="*/ 0 h 40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3" h="406">
                    <a:moveTo>
                      <a:pt x="0" y="0"/>
                    </a:moveTo>
                    <a:lnTo>
                      <a:pt x="45" y="0"/>
                    </a:lnTo>
                    <a:lnTo>
                      <a:pt x="207" y="370"/>
                    </a:lnTo>
                    <a:lnTo>
                      <a:pt x="370" y="0"/>
                    </a:lnTo>
                    <a:lnTo>
                      <a:pt x="413" y="0"/>
                    </a:lnTo>
                    <a:lnTo>
                      <a:pt x="232" y="406"/>
                    </a:lnTo>
                    <a:lnTo>
                      <a:pt x="181" y="406"/>
                    </a:lnTo>
                    <a:lnTo>
                      <a:pt x="0" y="0"/>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
            <p:nvSpPr>
              <p:cNvPr id="223" name="Freeform 129">
                <a:extLst>
                  <a:ext uri="{FF2B5EF4-FFF2-40B4-BE49-F238E27FC236}">
                    <a16:creationId xmlns:a16="http://schemas.microsoft.com/office/drawing/2014/main" id="{559AB1A0-3B39-E6EA-66D3-51E55CC2EE46}"/>
                  </a:ext>
                </a:extLst>
              </p:cNvPr>
              <p:cNvSpPr>
                <a:spLocks/>
              </p:cNvSpPr>
              <p:nvPr userDrawn="1"/>
            </p:nvSpPr>
            <p:spPr bwMode="auto">
              <a:xfrm>
                <a:off x="4797" y="2644"/>
                <a:ext cx="88" cy="93"/>
              </a:xfrm>
              <a:custGeom>
                <a:avLst/>
                <a:gdLst>
                  <a:gd name="T0" fmla="*/ 174 w 390"/>
                  <a:gd name="T1" fmla="*/ 231 h 406"/>
                  <a:gd name="T2" fmla="*/ 0 w 390"/>
                  <a:gd name="T3" fmla="*/ 0 h 406"/>
                  <a:gd name="T4" fmla="*/ 52 w 390"/>
                  <a:gd name="T5" fmla="*/ 0 h 406"/>
                  <a:gd name="T6" fmla="*/ 195 w 390"/>
                  <a:gd name="T7" fmla="*/ 199 h 406"/>
                  <a:gd name="T8" fmla="*/ 340 w 390"/>
                  <a:gd name="T9" fmla="*/ 0 h 406"/>
                  <a:gd name="T10" fmla="*/ 390 w 390"/>
                  <a:gd name="T11" fmla="*/ 0 h 406"/>
                  <a:gd name="T12" fmla="*/ 215 w 390"/>
                  <a:gd name="T13" fmla="*/ 231 h 406"/>
                  <a:gd name="T14" fmla="*/ 215 w 390"/>
                  <a:gd name="T15" fmla="*/ 406 h 406"/>
                  <a:gd name="T16" fmla="*/ 174 w 390"/>
                  <a:gd name="T17" fmla="*/ 406 h 406"/>
                  <a:gd name="T18" fmla="*/ 174 w 390"/>
                  <a:gd name="T19" fmla="*/ 231 h 4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90" h="406">
                    <a:moveTo>
                      <a:pt x="174" y="231"/>
                    </a:moveTo>
                    <a:lnTo>
                      <a:pt x="0" y="0"/>
                    </a:lnTo>
                    <a:lnTo>
                      <a:pt x="52" y="0"/>
                    </a:lnTo>
                    <a:lnTo>
                      <a:pt x="195" y="199"/>
                    </a:lnTo>
                    <a:lnTo>
                      <a:pt x="340" y="0"/>
                    </a:lnTo>
                    <a:lnTo>
                      <a:pt x="390" y="0"/>
                    </a:lnTo>
                    <a:lnTo>
                      <a:pt x="215" y="231"/>
                    </a:lnTo>
                    <a:lnTo>
                      <a:pt x="215" y="406"/>
                    </a:lnTo>
                    <a:lnTo>
                      <a:pt x="174" y="406"/>
                    </a:lnTo>
                    <a:lnTo>
                      <a:pt x="174" y="231"/>
                    </a:lnTo>
                    <a:close/>
                  </a:path>
                </a:pathLst>
              </a:custGeom>
              <a:solidFill>
                <a:srgbClr val="14151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grpSp>
      </p:grpSp>
    </p:spTree>
    <p:extLst>
      <p:ext uri="{BB962C8B-B14F-4D97-AF65-F5344CB8AC3E}">
        <p14:creationId xmlns:p14="http://schemas.microsoft.com/office/powerpoint/2010/main" val="33068985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razdny">
    <p:spTree>
      <p:nvGrpSpPr>
        <p:cNvPr id="1" name=""/>
        <p:cNvGrpSpPr/>
        <p:nvPr/>
      </p:nvGrpSpPr>
      <p:grpSpPr>
        <a:xfrm>
          <a:off x="0" y="0"/>
          <a:ext cx="0" cy="0"/>
          <a:chOff x="0" y="0"/>
          <a:chExt cx="0" cy="0"/>
        </a:xfrm>
      </p:grpSpPr>
    </p:spTree>
    <p:extLst>
      <p:ext uri="{BB962C8B-B14F-4D97-AF65-F5344CB8AC3E}">
        <p14:creationId xmlns:p14="http://schemas.microsoft.com/office/powerpoint/2010/main" val="13895051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Uvodni strank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79059-E3C5-2AD5-D087-261115C400B6}"/>
              </a:ext>
            </a:extLst>
          </p:cNvPr>
          <p:cNvSpPr>
            <a:spLocks noGrp="1"/>
          </p:cNvSpPr>
          <p:nvPr>
            <p:ph type="ctrTitle" hasCustomPrompt="1"/>
          </p:nvPr>
        </p:nvSpPr>
        <p:spPr>
          <a:xfrm>
            <a:off x="6300000" y="1484784"/>
            <a:ext cx="4500000" cy="757130"/>
          </a:xfrm>
        </p:spPr>
        <p:txBody>
          <a:bodyPr anchor="b">
            <a:spAutoFit/>
          </a:bodyPr>
          <a:lstStyle>
            <a:lvl1pPr algn="l">
              <a:defRPr lang="cs-CZ" sz="2400" dirty="0"/>
            </a:lvl1pPr>
          </a:lstStyle>
          <a:p>
            <a:r>
              <a:rPr lang="en-US" dirty="0"/>
              <a:t>CLICK TO EDIT MASTER TITLE STYLE </a:t>
            </a:r>
            <a:endParaRPr lang="cs-CZ" dirty="0"/>
          </a:p>
        </p:txBody>
      </p:sp>
      <p:sp>
        <p:nvSpPr>
          <p:cNvPr id="3" name="Subtitle 2">
            <a:extLst>
              <a:ext uri="{FF2B5EF4-FFF2-40B4-BE49-F238E27FC236}">
                <a16:creationId xmlns:a16="http://schemas.microsoft.com/office/drawing/2014/main" id="{FD0294BC-B825-A06D-C790-9915F8E153C5}"/>
              </a:ext>
            </a:extLst>
          </p:cNvPr>
          <p:cNvSpPr>
            <a:spLocks noGrp="1"/>
          </p:cNvSpPr>
          <p:nvPr>
            <p:ph type="subTitle" idx="1" hasCustomPrompt="1"/>
          </p:nvPr>
        </p:nvSpPr>
        <p:spPr>
          <a:xfrm>
            <a:off x="6300000" y="2271297"/>
            <a:ext cx="4500000" cy="341632"/>
          </a:xfrm>
        </p:spPr>
        <p:txBody>
          <a:bodyPr>
            <a:spAutoFit/>
          </a:bodyPr>
          <a:lstStyle>
            <a:lvl1pPr marL="0" indent="0" algn="l">
              <a:buNone/>
              <a:defRPr lang="cs-CZ" sz="1800" dirty="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 </a:t>
            </a:r>
            <a:endParaRPr lang="cs-CZ" dirty="0"/>
          </a:p>
        </p:txBody>
      </p:sp>
      <p:sp>
        <p:nvSpPr>
          <p:cNvPr id="4" name="Content Placeholder 2">
            <a:extLst>
              <a:ext uri="{FF2B5EF4-FFF2-40B4-BE49-F238E27FC236}">
                <a16:creationId xmlns:a16="http://schemas.microsoft.com/office/drawing/2014/main" id="{8203B40F-65C4-4AA6-BC6B-328ABA26B911}"/>
              </a:ext>
            </a:extLst>
          </p:cNvPr>
          <p:cNvSpPr>
            <a:spLocks noGrp="1"/>
          </p:cNvSpPr>
          <p:nvPr>
            <p:ph idx="10"/>
          </p:nvPr>
        </p:nvSpPr>
        <p:spPr>
          <a:xfrm>
            <a:off x="6300000" y="2924944"/>
            <a:ext cx="4500000" cy="1513235"/>
          </a:xfrm>
        </p:spPr>
        <p:txBody>
          <a:bodyPr>
            <a:spAutoFit/>
          </a:bodyPr>
          <a:lstStyle>
            <a:lvl1pPr marL="0" indent="0">
              <a:lnSpc>
                <a:spcPct val="100000"/>
              </a:lnSpc>
              <a:spcBef>
                <a:spcPts val="200"/>
              </a:spcBef>
              <a:buFontTx/>
              <a:buNone/>
              <a:defRPr sz="1400"/>
            </a:lvl1pPr>
            <a:lvl2pPr marL="457200" indent="0">
              <a:buFontTx/>
              <a:buNone/>
              <a:defRPr sz="1000"/>
            </a:lvl2pPr>
            <a:lvl3pPr marL="914400" indent="0">
              <a:buFontTx/>
              <a:buNone/>
              <a:defRPr sz="1000"/>
            </a:lvl3pPr>
            <a:lvl4pPr marL="1371600" indent="0">
              <a:buFontTx/>
              <a:buNone/>
              <a:defRPr sz="1000"/>
            </a:lvl4pPr>
            <a:lvl5pPr marL="1828800" indent="0">
              <a:buFontTx/>
              <a:buNone/>
              <a:defRPr sz="1000"/>
            </a:lvl5pPr>
          </a:lstStyle>
          <a:p>
            <a:pPr lvl="0"/>
            <a:r>
              <a:rPr lang="en-US" dirty="0"/>
              <a:t>Click to edit Master text styles</a:t>
            </a:r>
          </a:p>
          <a:p>
            <a:pPr lvl="0"/>
            <a:r>
              <a:rPr lang="en-US" dirty="0"/>
              <a:t>Second level</a:t>
            </a:r>
          </a:p>
          <a:p>
            <a:pPr lvl="0"/>
            <a:r>
              <a:rPr lang="en-US" dirty="0"/>
              <a:t>Third level</a:t>
            </a:r>
          </a:p>
          <a:p>
            <a:pPr lvl="0"/>
            <a:r>
              <a:rPr lang="en-US" dirty="0"/>
              <a:t>Fourth level</a:t>
            </a:r>
          </a:p>
          <a:p>
            <a:pPr lvl="0"/>
            <a:r>
              <a:rPr lang="en-US" dirty="0"/>
              <a:t>Fifth level</a:t>
            </a:r>
          </a:p>
          <a:p>
            <a:pPr lvl="0"/>
            <a:endParaRPr lang="cs-CZ" dirty="0"/>
          </a:p>
        </p:txBody>
      </p:sp>
    </p:spTree>
    <p:extLst>
      <p:ext uri="{BB962C8B-B14F-4D97-AF65-F5344CB8AC3E}">
        <p14:creationId xmlns:p14="http://schemas.microsoft.com/office/powerpoint/2010/main" val="2976793618"/>
      </p:ext>
    </p:extLst>
  </p:cSld>
  <p:clrMapOvr>
    <a:masterClrMapping/>
  </p:clrMapOvr>
  <p:extLst>
    <p:ext uri="{DCECCB84-F9BA-43D5-87BE-67443E8EF086}">
      <p15:sldGuideLst xmlns:p15="http://schemas.microsoft.com/office/powerpoint/2012/main">
        <p15:guide id="2" pos="3976" userDrawn="1">
          <p15:clr>
            <a:srgbClr val="FBAE40"/>
          </p15:clr>
        </p15:guide>
        <p15:guide id="3" pos="665" userDrawn="1">
          <p15:clr>
            <a:srgbClr val="FBAE40"/>
          </p15:clr>
        </p15:guide>
        <p15:guide id="4" pos="7015"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Nazev kapito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79059-E3C5-2AD5-D087-261115C400B6}"/>
              </a:ext>
            </a:extLst>
          </p:cNvPr>
          <p:cNvSpPr>
            <a:spLocks noGrp="1"/>
          </p:cNvSpPr>
          <p:nvPr>
            <p:ph type="ctrTitle" hasCustomPrompt="1"/>
          </p:nvPr>
        </p:nvSpPr>
        <p:spPr>
          <a:xfrm>
            <a:off x="6300000" y="2407645"/>
            <a:ext cx="4500000" cy="1588127"/>
          </a:xfrm>
        </p:spPr>
        <p:txBody>
          <a:bodyPr anchor="b">
            <a:spAutoFit/>
          </a:bodyPr>
          <a:lstStyle>
            <a:lvl1pPr algn="l">
              <a:defRPr lang="cs-CZ" dirty="0">
                <a:solidFill>
                  <a:srgbClr val="E5AA2D"/>
                </a:solidFill>
              </a:defRPr>
            </a:lvl1pPr>
          </a:lstStyle>
          <a:p>
            <a:r>
              <a:rPr lang="en-US" dirty="0"/>
              <a:t>CLICK TO EDIT MASTER TITLE STYLE</a:t>
            </a:r>
            <a:endParaRPr lang="cs-CZ" dirty="0"/>
          </a:p>
        </p:txBody>
      </p:sp>
      <p:sp>
        <p:nvSpPr>
          <p:cNvPr id="3" name="Subtitle 2">
            <a:extLst>
              <a:ext uri="{FF2B5EF4-FFF2-40B4-BE49-F238E27FC236}">
                <a16:creationId xmlns:a16="http://schemas.microsoft.com/office/drawing/2014/main" id="{FD0294BC-B825-A06D-C790-9915F8E153C5}"/>
              </a:ext>
            </a:extLst>
          </p:cNvPr>
          <p:cNvSpPr>
            <a:spLocks noGrp="1"/>
          </p:cNvSpPr>
          <p:nvPr>
            <p:ph type="subTitle" idx="1" hasCustomPrompt="1"/>
          </p:nvPr>
        </p:nvSpPr>
        <p:spPr>
          <a:xfrm>
            <a:off x="6300000" y="3995772"/>
            <a:ext cx="4500000" cy="757130"/>
          </a:xfrm>
        </p:spPr>
        <p:txBody>
          <a:bodyPr>
            <a:spAutoFit/>
          </a:bodyPr>
          <a:lstStyle>
            <a:lvl1pPr marL="0" indent="0" algn="l">
              <a:buNone/>
              <a:defRPr lang="cs-CZ" sz="2400" b="1" dirty="0">
                <a:solidFill>
                  <a:srgbClr val="E5AA2D"/>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 </a:t>
            </a:r>
            <a:endParaRPr lang="cs-CZ" dirty="0"/>
          </a:p>
        </p:txBody>
      </p:sp>
      <p:sp>
        <p:nvSpPr>
          <p:cNvPr id="4" name="Footer Placeholder 4">
            <a:extLst>
              <a:ext uri="{FF2B5EF4-FFF2-40B4-BE49-F238E27FC236}">
                <a16:creationId xmlns:a16="http://schemas.microsoft.com/office/drawing/2014/main" id="{C7B66A5B-19D9-29D2-8651-03D5F5896EAE}"/>
              </a:ext>
            </a:extLst>
          </p:cNvPr>
          <p:cNvSpPr>
            <a:spLocks noGrp="1"/>
          </p:cNvSpPr>
          <p:nvPr>
            <p:ph type="ftr" sz="quarter" idx="3"/>
          </p:nvPr>
        </p:nvSpPr>
        <p:spPr>
          <a:xfrm>
            <a:off x="1080000" y="6533619"/>
            <a:ext cx="5016000" cy="215444"/>
          </a:xfrm>
          <a:prstGeom prst="rect">
            <a:avLst/>
          </a:prstGeom>
        </p:spPr>
        <p:txBody>
          <a:bodyPr vert="horz" wrap="square" lIns="91440" tIns="45720" rIns="91440" bIns="45720" rtlCol="0" anchor="ctr">
            <a:spAutoFit/>
          </a:bodyPr>
          <a:lstStyle>
            <a:lvl1pPr algn="l">
              <a:defRPr sz="800">
                <a:solidFill>
                  <a:srgbClr val="A9ABAE"/>
                </a:solidFill>
                <a:latin typeface="Arial" panose="020B0604020202020204" pitchFamily="34" charset="0"/>
                <a:cs typeface="Arial" panose="020B0604020202020204" pitchFamily="34" charset="0"/>
              </a:defRPr>
            </a:lvl1pPr>
          </a:lstStyle>
          <a:p>
            <a:endParaRPr lang="cs-CZ" dirty="0"/>
          </a:p>
        </p:txBody>
      </p:sp>
      <p:sp>
        <p:nvSpPr>
          <p:cNvPr id="5" name="Slide Number Placeholder 5">
            <a:extLst>
              <a:ext uri="{FF2B5EF4-FFF2-40B4-BE49-F238E27FC236}">
                <a16:creationId xmlns:a16="http://schemas.microsoft.com/office/drawing/2014/main" id="{1B893B17-E212-6185-317E-0144A3041AA9}"/>
              </a:ext>
            </a:extLst>
          </p:cNvPr>
          <p:cNvSpPr>
            <a:spLocks noGrp="1"/>
          </p:cNvSpPr>
          <p:nvPr>
            <p:ph type="sldNum" sz="quarter" idx="4"/>
          </p:nvPr>
        </p:nvSpPr>
        <p:spPr>
          <a:xfrm>
            <a:off x="11661887" y="3371706"/>
            <a:ext cx="402675" cy="307777"/>
          </a:xfrm>
          <a:prstGeom prst="rect">
            <a:avLst/>
          </a:prstGeom>
        </p:spPr>
        <p:txBody>
          <a:bodyPr vert="horz" wrap="none" lIns="91440" tIns="45720" rIns="91440" bIns="45720" rtlCol="0" anchor="ctr">
            <a:spAutoFit/>
          </a:bodyPr>
          <a:lstStyle>
            <a:lvl1pPr algn="r">
              <a:defRPr sz="1400" b="1">
                <a:solidFill>
                  <a:srgbClr val="E5AA2D"/>
                </a:solidFill>
                <a:latin typeface="Arial" panose="020B0604020202020204" pitchFamily="34" charset="0"/>
                <a:cs typeface="Arial" panose="020B0604020202020204" pitchFamily="34" charset="0"/>
              </a:defRPr>
            </a:lvl1pPr>
          </a:lstStyle>
          <a:p>
            <a:fld id="{2D7B0951-E7FB-4CA7-B4B9-AB2701F4DE6C}" type="slidenum">
              <a:rPr lang="cs-CZ" smtClean="0"/>
              <a:pPr/>
              <a:t>‹#›</a:t>
            </a:fld>
            <a:endParaRPr lang="cs-CZ" dirty="0"/>
          </a:p>
        </p:txBody>
      </p:sp>
    </p:spTree>
    <p:extLst>
      <p:ext uri="{BB962C8B-B14F-4D97-AF65-F5344CB8AC3E}">
        <p14:creationId xmlns:p14="http://schemas.microsoft.com/office/powerpoint/2010/main" val="1072268011"/>
      </p:ext>
    </p:extLst>
  </p:cSld>
  <p:clrMapOvr>
    <a:masterClrMapping/>
  </p:clrMapOvr>
  <p:extLst>
    <p:ext uri="{DCECCB84-F9BA-43D5-87BE-67443E8EF086}">
      <p15:sldGuideLst xmlns:p15="http://schemas.microsoft.com/office/powerpoint/2012/main">
        <p15:guide id="2" pos="3976" userDrawn="1">
          <p15:clr>
            <a:srgbClr val="FBAE40"/>
          </p15:clr>
        </p15:guide>
        <p15:guide id="3" pos="665" userDrawn="1">
          <p15:clr>
            <a:srgbClr val="FBAE40"/>
          </p15:clr>
        </p15:guide>
        <p15:guide id="4" pos="7015"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Uvod kapito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B9A5D7-8F01-7B7C-F516-25BDAC5609EB}"/>
              </a:ext>
            </a:extLst>
          </p:cNvPr>
          <p:cNvSpPr>
            <a:spLocks noGrp="1"/>
          </p:cNvSpPr>
          <p:nvPr>
            <p:ph type="title"/>
          </p:nvPr>
        </p:nvSpPr>
        <p:spPr>
          <a:xfrm>
            <a:off x="1080000" y="1080000"/>
            <a:ext cx="4680000" cy="424732"/>
          </a:xfrm>
        </p:spPr>
        <p:txBody>
          <a:bodyPr wrap="square" anchor="t" anchorCtr="0">
            <a:spAutoFit/>
          </a:bodyPr>
          <a:lstStyle>
            <a:lvl1pPr>
              <a:defRPr sz="2400">
                <a:solidFill>
                  <a:srgbClr val="E5AA2D"/>
                </a:solidFill>
              </a:defRPr>
            </a:lvl1pPr>
          </a:lstStyle>
          <a:p>
            <a:r>
              <a:rPr lang="en-US" dirty="0"/>
              <a:t>Click to edit Master title style</a:t>
            </a:r>
            <a:endParaRPr lang="cs-CZ" dirty="0"/>
          </a:p>
        </p:txBody>
      </p:sp>
      <p:sp>
        <p:nvSpPr>
          <p:cNvPr id="3" name="Content Placeholder 2">
            <a:extLst>
              <a:ext uri="{FF2B5EF4-FFF2-40B4-BE49-F238E27FC236}">
                <a16:creationId xmlns:a16="http://schemas.microsoft.com/office/drawing/2014/main" id="{BEEC1226-F696-41CF-8A35-89CCADC4D4C7}"/>
              </a:ext>
            </a:extLst>
          </p:cNvPr>
          <p:cNvSpPr>
            <a:spLocks noGrp="1"/>
          </p:cNvSpPr>
          <p:nvPr>
            <p:ph idx="1"/>
          </p:nvPr>
        </p:nvSpPr>
        <p:spPr>
          <a:xfrm>
            <a:off x="1080000" y="2160000"/>
            <a:ext cx="4680000" cy="1631216"/>
          </a:xfrm>
        </p:spPr>
        <p:txBody>
          <a:bodyPr wrap="square">
            <a:spAutoFit/>
          </a:bodyPr>
          <a:lstStyle>
            <a:lvl1pPr marL="0" indent="0">
              <a:lnSpc>
                <a:spcPct val="100000"/>
              </a:lnSpc>
              <a:spcBef>
                <a:spcPts val="300"/>
              </a:spcBef>
              <a:buFontTx/>
              <a:buNone/>
              <a:defRPr sz="1800">
                <a:solidFill>
                  <a:srgbClr val="E5AA2D"/>
                </a:solidFill>
              </a:defRPr>
            </a:lvl1pPr>
            <a:lvl2pPr marL="457200" indent="0">
              <a:buFontTx/>
              <a:buNone/>
              <a:defRPr sz="1600"/>
            </a:lvl2pPr>
            <a:lvl3pPr marL="914400" indent="0">
              <a:buFontTx/>
              <a:buNone/>
              <a:defRPr sz="1600"/>
            </a:lvl3pPr>
            <a:lvl4pPr marL="1371600" indent="0">
              <a:buFontTx/>
              <a:buNone/>
              <a:defRPr sz="1600"/>
            </a:lvl4pPr>
            <a:lvl5pPr marL="1828800" indent="0">
              <a:buFontTx/>
              <a:buNone/>
              <a:defRPr sz="1600"/>
            </a:lvl5pPr>
          </a:lstStyle>
          <a:p>
            <a:pPr lvl="0"/>
            <a:r>
              <a:rPr lang="en-US" dirty="0"/>
              <a:t>Click to edit Master text styles</a:t>
            </a:r>
          </a:p>
          <a:p>
            <a:pPr lvl="0"/>
            <a:r>
              <a:rPr lang="en-US" dirty="0"/>
              <a:t>Second level</a:t>
            </a:r>
          </a:p>
          <a:p>
            <a:pPr lvl="0"/>
            <a:r>
              <a:rPr lang="en-US" dirty="0"/>
              <a:t>Third level</a:t>
            </a:r>
          </a:p>
          <a:p>
            <a:pPr lvl="0"/>
            <a:r>
              <a:rPr lang="en-US" dirty="0"/>
              <a:t>Fourth level</a:t>
            </a:r>
          </a:p>
          <a:p>
            <a:pPr lvl="0"/>
            <a:r>
              <a:rPr lang="en-US" dirty="0"/>
              <a:t>Fifth level</a:t>
            </a:r>
            <a:endParaRPr lang="cs-CZ" dirty="0"/>
          </a:p>
        </p:txBody>
      </p:sp>
      <p:sp>
        <p:nvSpPr>
          <p:cNvPr id="5" name="Footer Placeholder 4">
            <a:extLst>
              <a:ext uri="{FF2B5EF4-FFF2-40B4-BE49-F238E27FC236}">
                <a16:creationId xmlns:a16="http://schemas.microsoft.com/office/drawing/2014/main" id="{90F2CAEA-0E1F-A23A-01DD-3FA80B36A6E6}"/>
              </a:ext>
            </a:extLst>
          </p:cNvPr>
          <p:cNvSpPr>
            <a:spLocks noGrp="1"/>
          </p:cNvSpPr>
          <p:nvPr>
            <p:ph type="ftr" sz="quarter" idx="11"/>
          </p:nvPr>
        </p:nvSpPr>
        <p:spPr/>
        <p:txBody>
          <a:bodyPr/>
          <a:lstStyle/>
          <a:p>
            <a:endParaRPr lang="cs-CZ"/>
          </a:p>
        </p:txBody>
      </p:sp>
      <p:sp>
        <p:nvSpPr>
          <p:cNvPr id="6" name="Slide Number Placeholder 5">
            <a:extLst>
              <a:ext uri="{FF2B5EF4-FFF2-40B4-BE49-F238E27FC236}">
                <a16:creationId xmlns:a16="http://schemas.microsoft.com/office/drawing/2014/main" id="{C7CD9186-380F-8A8E-43A9-DEC1CD9BED66}"/>
              </a:ext>
            </a:extLst>
          </p:cNvPr>
          <p:cNvSpPr>
            <a:spLocks noGrp="1"/>
          </p:cNvSpPr>
          <p:nvPr>
            <p:ph type="sldNum" sz="quarter" idx="12"/>
          </p:nvPr>
        </p:nvSpPr>
        <p:spPr/>
        <p:txBody>
          <a:bodyPr/>
          <a:lstStyle/>
          <a:p>
            <a:fld id="{2D7B0951-E7FB-4CA7-B4B9-AB2701F4DE6C}" type="slidenum">
              <a:rPr lang="cs-CZ" smtClean="0"/>
              <a:t>‹#›</a:t>
            </a:fld>
            <a:endParaRPr lang="cs-CZ"/>
          </a:p>
        </p:txBody>
      </p:sp>
      <p:sp>
        <p:nvSpPr>
          <p:cNvPr id="8" name="Content Placeholder 3">
            <a:extLst>
              <a:ext uri="{FF2B5EF4-FFF2-40B4-BE49-F238E27FC236}">
                <a16:creationId xmlns:a16="http://schemas.microsoft.com/office/drawing/2014/main" id="{03FFBE73-F7C2-E1B8-00EC-D34530DA7B58}"/>
              </a:ext>
            </a:extLst>
          </p:cNvPr>
          <p:cNvSpPr>
            <a:spLocks noGrp="1"/>
          </p:cNvSpPr>
          <p:nvPr>
            <p:ph sz="half" idx="2"/>
          </p:nvPr>
        </p:nvSpPr>
        <p:spPr>
          <a:xfrm>
            <a:off x="6456560" y="1080000"/>
            <a:ext cx="4680000" cy="1323439"/>
          </a:xfrm>
        </p:spPr>
        <p:txBody>
          <a:bodyPr>
            <a:spAutoFit/>
          </a:bodyPr>
          <a:lstStyle>
            <a:lvl1pPr marL="0" indent="0">
              <a:lnSpc>
                <a:spcPct val="100000"/>
              </a:lnSpc>
              <a:spcBef>
                <a:spcPts val="300"/>
              </a:spcBef>
              <a:buFontTx/>
              <a:buNone/>
              <a:defRPr sz="1400"/>
            </a:lvl1pPr>
            <a:lvl2pPr marL="457200" indent="0">
              <a:lnSpc>
                <a:spcPct val="100000"/>
              </a:lnSpc>
              <a:spcBef>
                <a:spcPts val="300"/>
              </a:spcBef>
              <a:buFontTx/>
              <a:buNone/>
              <a:defRPr sz="1200"/>
            </a:lvl2pPr>
            <a:lvl3pPr marL="914400" indent="0">
              <a:lnSpc>
                <a:spcPct val="100000"/>
              </a:lnSpc>
              <a:spcBef>
                <a:spcPts val="300"/>
              </a:spcBef>
              <a:buFontTx/>
              <a:buNone/>
              <a:defRPr sz="1200"/>
            </a:lvl3pPr>
            <a:lvl4pPr marL="1371600" indent="0">
              <a:lnSpc>
                <a:spcPct val="100000"/>
              </a:lnSpc>
              <a:spcBef>
                <a:spcPts val="300"/>
              </a:spcBef>
              <a:buFontTx/>
              <a:buNone/>
              <a:defRPr sz="1200"/>
            </a:lvl4pPr>
            <a:lvl5pPr marL="1828800" indent="0">
              <a:lnSpc>
                <a:spcPct val="100000"/>
              </a:lnSpc>
              <a:spcBef>
                <a:spcPts val="300"/>
              </a:spcBef>
              <a:buFontTx/>
              <a:buNone/>
              <a:defRPr sz="1200"/>
            </a:lvl5pPr>
          </a:lstStyle>
          <a:p>
            <a:pPr lvl="0"/>
            <a:r>
              <a:rPr lang="en-US" dirty="0"/>
              <a:t>Click to edit Master text styles</a:t>
            </a:r>
          </a:p>
          <a:p>
            <a:pPr lvl="0"/>
            <a:r>
              <a:rPr lang="en-US" dirty="0"/>
              <a:t>Second level</a:t>
            </a:r>
          </a:p>
          <a:p>
            <a:pPr lvl="0"/>
            <a:r>
              <a:rPr lang="en-US" dirty="0"/>
              <a:t>Third level</a:t>
            </a:r>
          </a:p>
          <a:p>
            <a:pPr lvl="0"/>
            <a:r>
              <a:rPr lang="en-US" dirty="0"/>
              <a:t>Fourth level</a:t>
            </a:r>
          </a:p>
          <a:p>
            <a:pPr lvl="0"/>
            <a:r>
              <a:rPr lang="en-US" dirty="0"/>
              <a:t>Fifth level</a:t>
            </a:r>
            <a:endParaRPr lang="cs-CZ" dirty="0"/>
          </a:p>
        </p:txBody>
      </p:sp>
    </p:spTree>
    <p:extLst>
      <p:ext uri="{BB962C8B-B14F-4D97-AF65-F5344CB8AC3E}">
        <p14:creationId xmlns:p14="http://schemas.microsoft.com/office/powerpoint/2010/main" val="838355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pos="7015"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xText">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90F2CAEA-0E1F-A23A-01DD-3FA80B36A6E6}"/>
              </a:ext>
            </a:extLst>
          </p:cNvPr>
          <p:cNvSpPr>
            <a:spLocks noGrp="1"/>
          </p:cNvSpPr>
          <p:nvPr>
            <p:ph type="ftr" sz="quarter" idx="11"/>
          </p:nvPr>
        </p:nvSpPr>
        <p:spPr/>
        <p:txBody>
          <a:bodyPr/>
          <a:lstStyle/>
          <a:p>
            <a:endParaRPr lang="cs-CZ"/>
          </a:p>
        </p:txBody>
      </p:sp>
      <p:sp>
        <p:nvSpPr>
          <p:cNvPr id="6" name="Slide Number Placeholder 5">
            <a:extLst>
              <a:ext uri="{FF2B5EF4-FFF2-40B4-BE49-F238E27FC236}">
                <a16:creationId xmlns:a16="http://schemas.microsoft.com/office/drawing/2014/main" id="{C7CD9186-380F-8A8E-43A9-DEC1CD9BED66}"/>
              </a:ext>
            </a:extLst>
          </p:cNvPr>
          <p:cNvSpPr>
            <a:spLocks noGrp="1"/>
          </p:cNvSpPr>
          <p:nvPr>
            <p:ph type="sldNum" sz="quarter" idx="12"/>
          </p:nvPr>
        </p:nvSpPr>
        <p:spPr/>
        <p:txBody>
          <a:bodyPr/>
          <a:lstStyle/>
          <a:p>
            <a:fld id="{2D7B0951-E7FB-4CA7-B4B9-AB2701F4DE6C}" type="slidenum">
              <a:rPr lang="cs-CZ" smtClean="0"/>
              <a:t>‹#›</a:t>
            </a:fld>
            <a:endParaRPr lang="cs-CZ"/>
          </a:p>
        </p:txBody>
      </p:sp>
      <p:sp>
        <p:nvSpPr>
          <p:cNvPr id="8" name="Content Placeholder 3">
            <a:extLst>
              <a:ext uri="{FF2B5EF4-FFF2-40B4-BE49-F238E27FC236}">
                <a16:creationId xmlns:a16="http://schemas.microsoft.com/office/drawing/2014/main" id="{03FFBE73-F7C2-E1B8-00EC-D34530DA7B58}"/>
              </a:ext>
            </a:extLst>
          </p:cNvPr>
          <p:cNvSpPr>
            <a:spLocks noGrp="1"/>
          </p:cNvSpPr>
          <p:nvPr>
            <p:ph sz="half" idx="2"/>
          </p:nvPr>
        </p:nvSpPr>
        <p:spPr>
          <a:xfrm>
            <a:off x="6456560" y="1079999"/>
            <a:ext cx="4680000" cy="1323439"/>
          </a:xfrm>
        </p:spPr>
        <p:txBody>
          <a:bodyPr>
            <a:spAutoFit/>
          </a:bodyPr>
          <a:lstStyle>
            <a:lvl1pPr marL="0" indent="0">
              <a:lnSpc>
                <a:spcPct val="100000"/>
              </a:lnSpc>
              <a:spcBef>
                <a:spcPts val="300"/>
              </a:spcBef>
              <a:buFontTx/>
              <a:buNone/>
              <a:defRPr sz="1400"/>
            </a:lvl1pPr>
            <a:lvl2pPr marL="457200" indent="0">
              <a:lnSpc>
                <a:spcPct val="100000"/>
              </a:lnSpc>
              <a:spcBef>
                <a:spcPts val="300"/>
              </a:spcBef>
              <a:buFontTx/>
              <a:buNone/>
              <a:defRPr sz="1200"/>
            </a:lvl2pPr>
            <a:lvl3pPr marL="914400" indent="0">
              <a:lnSpc>
                <a:spcPct val="100000"/>
              </a:lnSpc>
              <a:spcBef>
                <a:spcPts val="300"/>
              </a:spcBef>
              <a:buFontTx/>
              <a:buNone/>
              <a:defRPr sz="1200"/>
            </a:lvl3pPr>
            <a:lvl4pPr marL="1371600" indent="0">
              <a:lnSpc>
                <a:spcPct val="100000"/>
              </a:lnSpc>
              <a:spcBef>
                <a:spcPts val="300"/>
              </a:spcBef>
              <a:buFontTx/>
              <a:buNone/>
              <a:defRPr sz="1200"/>
            </a:lvl4pPr>
            <a:lvl5pPr marL="1828800" indent="0">
              <a:lnSpc>
                <a:spcPct val="100000"/>
              </a:lnSpc>
              <a:spcBef>
                <a:spcPts val="300"/>
              </a:spcBef>
              <a:buFontTx/>
              <a:buNone/>
              <a:defRPr sz="1200"/>
            </a:lvl5pPr>
          </a:lstStyle>
          <a:p>
            <a:pPr lvl="0"/>
            <a:r>
              <a:rPr lang="en-US" dirty="0"/>
              <a:t>Click to edit Master text styles</a:t>
            </a:r>
          </a:p>
          <a:p>
            <a:pPr lvl="0"/>
            <a:r>
              <a:rPr lang="en-US" dirty="0"/>
              <a:t>Second level</a:t>
            </a:r>
          </a:p>
          <a:p>
            <a:pPr lvl="0"/>
            <a:r>
              <a:rPr lang="en-US" dirty="0"/>
              <a:t>Third level</a:t>
            </a:r>
          </a:p>
          <a:p>
            <a:pPr lvl="0"/>
            <a:r>
              <a:rPr lang="en-US" dirty="0"/>
              <a:t>Fourth level</a:t>
            </a:r>
          </a:p>
          <a:p>
            <a:pPr lvl="0"/>
            <a:r>
              <a:rPr lang="en-US" dirty="0"/>
              <a:t>Fifth level</a:t>
            </a:r>
            <a:endParaRPr lang="cs-CZ" dirty="0"/>
          </a:p>
        </p:txBody>
      </p:sp>
      <p:sp>
        <p:nvSpPr>
          <p:cNvPr id="7" name="Content Placeholder 3">
            <a:extLst>
              <a:ext uri="{FF2B5EF4-FFF2-40B4-BE49-F238E27FC236}">
                <a16:creationId xmlns:a16="http://schemas.microsoft.com/office/drawing/2014/main" id="{BD6C54DB-17B7-4FCA-275C-E8F07CA5346A}"/>
              </a:ext>
            </a:extLst>
          </p:cNvPr>
          <p:cNvSpPr>
            <a:spLocks noGrp="1"/>
          </p:cNvSpPr>
          <p:nvPr>
            <p:ph sz="half" idx="13"/>
          </p:nvPr>
        </p:nvSpPr>
        <p:spPr>
          <a:xfrm>
            <a:off x="1080000" y="1079999"/>
            <a:ext cx="4680000" cy="1323439"/>
          </a:xfrm>
        </p:spPr>
        <p:txBody>
          <a:bodyPr>
            <a:spAutoFit/>
          </a:bodyPr>
          <a:lstStyle>
            <a:lvl1pPr marL="0" indent="0">
              <a:lnSpc>
                <a:spcPct val="100000"/>
              </a:lnSpc>
              <a:spcBef>
                <a:spcPts val="300"/>
              </a:spcBef>
              <a:buFontTx/>
              <a:buNone/>
              <a:defRPr sz="1400"/>
            </a:lvl1pPr>
            <a:lvl2pPr marL="457200" indent="0">
              <a:lnSpc>
                <a:spcPct val="100000"/>
              </a:lnSpc>
              <a:spcBef>
                <a:spcPts val="300"/>
              </a:spcBef>
              <a:buFontTx/>
              <a:buNone/>
              <a:defRPr sz="1200"/>
            </a:lvl2pPr>
            <a:lvl3pPr marL="914400" indent="0">
              <a:lnSpc>
                <a:spcPct val="100000"/>
              </a:lnSpc>
              <a:spcBef>
                <a:spcPts val="300"/>
              </a:spcBef>
              <a:buFontTx/>
              <a:buNone/>
              <a:defRPr sz="1200"/>
            </a:lvl3pPr>
            <a:lvl4pPr marL="1371600" indent="0">
              <a:lnSpc>
                <a:spcPct val="100000"/>
              </a:lnSpc>
              <a:spcBef>
                <a:spcPts val="300"/>
              </a:spcBef>
              <a:buFontTx/>
              <a:buNone/>
              <a:defRPr sz="1200"/>
            </a:lvl4pPr>
            <a:lvl5pPr marL="1828800" indent="0">
              <a:lnSpc>
                <a:spcPct val="100000"/>
              </a:lnSpc>
              <a:spcBef>
                <a:spcPts val="300"/>
              </a:spcBef>
              <a:buFontTx/>
              <a:buNone/>
              <a:defRPr sz="1200"/>
            </a:lvl5pPr>
          </a:lstStyle>
          <a:p>
            <a:pPr lvl="0"/>
            <a:r>
              <a:rPr lang="en-US" dirty="0"/>
              <a:t>Click to edit Master text styles</a:t>
            </a:r>
          </a:p>
          <a:p>
            <a:pPr lvl="0"/>
            <a:r>
              <a:rPr lang="en-US" dirty="0"/>
              <a:t>Second level</a:t>
            </a:r>
          </a:p>
          <a:p>
            <a:pPr lvl="0"/>
            <a:r>
              <a:rPr lang="en-US" dirty="0"/>
              <a:t>Third level</a:t>
            </a:r>
          </a:p>
          <a:p>
            <a:pPr lvl="0"/>
            <a:r>
              <a:rPr lang="en-US" dirty="0"/>
              <a:t>Fourth level</a:t>
            </a:r>
          </a:p>
          <a:p>
            <a:pPr lvl="0"/>
            <a:r>
              <a:rPr lang="en-US" dirty="0"/>
              <a:t>Fifth level</a:t>
            </a:r>
            <a:endParaRPr lang="cs-CZ" dirty="0"/>
          </a:p>
        </p:txBody>
      </p:sp>
    </p:spTree>
    <p:extLst>
      <p:ext uri="{BB962C8B-B14F-4D97-AF65-F5344CB8AC3E}">
        <p14:creationId xmlns:p14="http://schemas.microsoft.com/office/powerpoint/2010/main" val="57111415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pos="7015"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Nazev+3xText">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90F2CAEA-0E1F-A23A-01DD-3FA80B36A6E6}"/>
              </a:ext>
            </a:extLst>
          </p:cNvPr>
          <p:cNvSpPr>
            <a:spLocks noGrp="1"/>
          </p:cNvSpPr>
          <p:nvPr>
            <p:ph type="ftr" sz="quarter" idx="11"/>
          </p:nvPr>
        </p:nvSpPr>
        <p:spPr/>
        <p:txBody>
          <a:bodyPr/>
          <a:lstStyle/>
          <a:p>
            <a:endParaRPr lang="cs-CZ"/>
          </a:p>
        </p:txBody>
      </p:sp>
      <p:sp>
        <p:nvSpPr>
          <p:cNvPr id="6" name="Slide Number Placeholder 5">
            <a:extLst>
              <a:ext uri="{FF2B5EF4-FFF2-40B4-BE49-F238E27FC236}">
                <a16:creationId xmlns:a16="http://schemas.microsoft.com/office/drawing/2014/main" id="{C7CD9186-380F-8A8E-43A9-DEC1CD9BED66}"/>
              </a:ext>
            </a:extLst>
          </p:cNvPr>
          <p:cNvSpPr>
            <a:spLocks noGrp="1"/>
          </p:cNvSpPr>
          <p:nvPr>
            <p:ph type="sldNum" sz="quarter" idx="12"/>
          </p:nvPr>
        </p:nvSpPr>
        <p:spPr/>
        <p:txBody>
          <a:bodyPr/>
          <a:lstStyle/>
          <a:p>
            <a:fld id="{2D7B0951-E7FB-4CA7-B4B9-AB2701F4DE6C}" type="slidenum">
              <a:rPr lang="cs-CZ" smtClean="0"/>
              <a:t>‹#›</a:t>
            </a:fld>
            <a:endParaRPr lang="cs-CZ"/>
          </a:p>
        </p:txBody>
      </p:sp>
      <p:sp>
        <p:nvSpPr>
          <p:cNvPr id="8" name="Content Placeholder 3">
            <a:extLst>
              <a:ext uri="{FF2B5EF4-FFF2-40B4-BE49-F238E27FC236}">
                <a16:creationId xmlns:a16="http://schemas.microsoft.com/office/drawing/2014/main" id="{03FFBE73-F7C2-E1B8-00EC-D34530DA7B58}"/>
              </a:ext>
            </a:extLst>
          </p:cNvPr>
          <p:cNvSpPr>
            <a:spLocks noGrp="1"/>
          </p:cNvSpPr>
          <p:nvPr>
            <p:ph sz="half" idx="2"/>
          </p:nvPr>
        </p:nvSpPr>
        <p:spPr>
          <a:xfrm>
            <a:off x="8004313" y="3240000"/>
            <a:ext cx="3132000" cy="1323439"/>
          </a:xfrm>
        </p:spPr>
        <p:txBody>
          <a:bodyPr wrap="square">
            <a:spAutoFit/>
          </a:bodyPr>
          <a:lstStyle>
            <a:lvl1pPr marL="0" indent="0">
              <a:lnSpc>
                <a:spcPct val="100000"/>
              </a:lnSpc>
              <a:spcBef>
                <a:spcPts val="300"/>
              </a:spcBef>
              <a:buFontTx/>
              <a:buNone/>
              <a:defRPr sz="1400"/>
            </a:lvl1pPr>
            <a:lvl2pPr marL="457200" indent="0">
              <a:lnSpc>
                <a:spcPct val="100000"/>
              </a:lnSpc>
              <a:spcBef>
                <a:spcPts val="300"/>
              </a:spcBef>
              <a:buFontTx/>
              <a:buNone/>
              <a:defRPr sz="1200"/>
            </a:lvl2pPr>
            <a:lvl3pPr marL="914400" indent="0">
              <a:lnSpc>
                <a:spcPct val="100000"/>
              </a:lnSpc>
              <a:spcBef>
                <a:spcPts val="300"/>
              </a:spcBef>
              <a:buFontTx/>
              <a:buNone/>
              <a:defRPr sz="1200"/>
            </a:lvl3pPr>
            <a:lvl4pPr marL="1371600" indent="0">
              <a:lnSpc>
                <a:spcPct val="100000"/>
              </a:lnSpc>
              <a:spcBef>
                <a:spcPts val="300"/>
              </a:spcBef>
              <a:buFontTx/>
              <a:buNone/>
              <a:defRPr sz="1200"/>
            </a:lvl4pPr>
            <a:lvl5pPr marL="1828800" indent="0">
              <a:lnSpc>
                <a:spcPct val="100000"/>
              </a:lnSpc>
              <a:spcBef>
                <a:spcPts val="300"/>
              </a:spcBef>
              <a:buFontTx/>
              <a:buNone/>
              <a:defRPr sz="1200"/>
            </a:lvl5pPr>
          </a:lstStyle>
          <a:p>
            <a:pPr lvl="0"/>
            <a:r>
              <a:rPr lang="en-US" dirty="0"/>
              <a:t>Click to edit Master text styles</a:t>
            </a:r>
          </a:p>
          <a:p>
            <a:pPr lvl="0"/>
            <a:r>
              <a:rPr lang="en-US" dirty="0"/>
              <a:t>Second level</a:t>
            </a:r>
          </a:p>
          <a:p>
            <a:pPr lvl="0"/>
            <a:r>
              <a:rPr lang="en-US" dirty="0"/>
              <a:t>Third level</a:t>
            </a:r>
          </a:p>
          <a:p>
            <a:pPr lvl="0"/>
            <a:r>
              <a:rPr lang="en-US" dirty="0"/>
              <a:t>Fourth level</a:t>
            </a:r>
          </a:p>
          <a:p>
            <a:pPr lvl="0"/>
            <a:r>
              <a:rPr lang="en-US" dirty="0"/>
              <a:t>Fifth level</a:t>
            </a:r>
            <a:endParaRPr lang="cs-CZ" dirty="0"/>
          </a:p>
        </p:txBody>
      </p:sp>
      <p:sp>
        <p:nvSpPr>
          <p:cNvPr id="7" name="Content Placeholder 3">
            <a:extLst>
              <a:ext uri="{FF2B5EF4-FFF2-40B4-BE49-F238E27FC236}">
                <a16:creationId xmlns:a16="http://schemas.microsoft.com/office/drawing/2014/main" id="{BD6C54DB-17B7-4FCA-275C-E8F07CA5346A}"/>
              </a:ext>
            </a:extLst>
          </p:cNvPr>
          <p:cNvSpPr>
            <a:spLocks noGrp="1"/>
          </p:cNvSpPr>
          <p:nvPr>
            <p:ph sz="half" idx="13"/>
          </p:nvPr>
        </p:nvSpPr>
        <p:spPr>
          <a:xfrm>
            <a:off x="1080000" y="3240000"/>
            <a:ext cx="3132000" cy="1323439"/>
          </a:xfrm>
        </p:spPr>
        <p:txBody>
          <a:bodyPr wrap="square">
            <a:spAutoFit/>
          </a:bodyPr>
          <a:lstStyle>
            <a:lvl1pPr marL="0" indent="0">
              <a:lnSpc>
                <a:spcPct val="100000"/>
              </a:lnSpc>
              <a:spcBef>
                <a:spcPts val="300"/>
              </a:spcBef>
              <a:buFontTx/>
              <a:buNone/>
              <a:defRPr sz="1400"/>
            </a:lvl1pPr>
            <a:lvl2pPr marL="457200" indent="0">
              <a:lnSpc>
                <a:spcPct val="100000"/>
              </a:lnSpc>
              <a:spcBef>
                <a:spcPts val="300"/>
              </a:spcBef>
              <a:buFontTx/>
              <a:buNone/>
              <a:defRPr sz="1200"/>
            </a:lvl2pPr>
            <a:lvl3pPr marL="914400" indent="0">
              <a:lnSpc>
                <a:spcPct val="100000"/>
              </a:lnSpc>
              <a:spcBef>
                <a:spcPts val="300"/>
              </a:spcBef>
              <a:buFontTx/>
              <a:buNone/>
              <a:defRPr sz="1200"/>
            </a:lvl3pPr>
            <a:lvl4pPr marL="1371600" indent="0">
              <a:lnSpc>
                <a:spcPct val="100000"/>
              </a:lnSpc>
              <a:spcBef>
                <a:spcPts val="300"/>
              </a:spcBef>
              <a:buFontTx/>
              <a:buNone/>
              <a:defRPr sz="1200"/>
            </a:lvl4pPr>
            <a:lvl5pPr marL="1828800" indent="0">
              <a:lnSpc>
                <a:spcPct val="100000"/>
              </a:lnSpc>
              <a:spcBef>
                <a:spcPts val="300"/>
              </a:spcBef>
              <a:buFontTx/>
              <a:buNone/>
              <a:defRPr sz="1200"/>
            </a:lvl5pPr>
          </a:lstStyle>
          <a:p>
            <a:pPr lvl="0"/>
            <a:r>
              <a:rPr lang="en-US" dirty="0"/>
              <a:t>Click to edit Master text styles</a:t>
            </a:r>
          </a:p>
          <a:p>
            <a:pPr lvl="0"/>
            <a:r>
              <a:rPr lang="en-US" dirty="0"/>
              <a:t>Second level</a:t>
            </a:r>
          </a:p>
          <a:p>
            <a:pPr lvl="0"/>
            <a:r>
              <a:rPr lang="en-US" dirty="0"/>
              <a:t>Third level</a:t>
            </a:r>
          </a:p>
          <a:p>
            <a:pPr lvl="0"/>
            <a:r>
              <a:rPr lang="en-US" dirty="0"/>
              <a:t>Fourth level</a:t>
            </a:r>
          </a:p>
          <a:p>
            <a:pPr lvl="0"/>
            <a:r>
              <a:rPr lang="en-US" dirty="0"/>
              <a:t>Fifth level</a:t>
            </a:r>
            <a:endParaRPr lang="cs-CZ" dirty="0"/>
          </a:p>
        </p:txBody>
      </p:sp>
      <p:sp>
        <p:nvSpPr>
          <p:cNvPr id="2" name="Content Placeholder 3">
            <a:extLst>
              <a:ext uri="{FF2B5EF4-FFF2-40B4-BE49-F238E27FC236}">
                <a16:creationId xmlns:a16="http://schemas.microsoft.com/office/drawing/2014/main" id="{14C51094-9001-78EC-2250-68BB7FBE5AAE}"/>
              </a:ext>
            </a:extLst>
          </p:cNvPr>
          <p:cNvSpPr>
            <a:spLocks noGrp="1"/>
          </p:cNvSpPr>
          <p:nvPr>
            <p:ph sz="half" idx="14"/>
          </p:nvPr>
        </p:nvSpPr>
        <p:spPr>
          <a:xfrm>
            <a:off x="4530000" y="3240000"/>
            <a:ext cx="3132000" cy="1323439"/>
          </a:xfrm>
        </p:spPr>
        <p:txBody>
          <a:bodyPr wrap="square">
            <a:spAutoFit/>
          </a:bodyPr>
          <a:lstStyle>
            <a:lvl1pPr marL="0" indent="0">
              <a:lnSpc>
                <a:spcPct val="100000"/>
              </a:lnSpc>
              <a:spcBef>
                <a:spcPts val="300"/>
              </a:spcBef>
              <a:buFontTx/>
              <a:buNone/>
              <a:defRPr sz="1400"/>
            </a:lvl1pPr>
            <a:lvl2pPr marL="457200" indent="0">
              <a:lnSpc>
                <a:spcPct val="100000"/>
              </a:lnSpc>
              <a:spcBef>
                <a:spcPts val="300"/>
              </a:spcBef>
              <a:buFontTx/>
              <a:buNone/>
              <a:defRPr sz="1200"/>
            </a:lvl2pPr>
            <a:lvl3pPr marL="914400" indent="0">
              <a:lnSpc>
                <a:spcPct val="100000"/>
              </a:lnSpc>
              <a:spcBef>
                <a:spcPts val="300"/>
              </a:spcBef>
              <a:buFontTx/>
              <a:buNone/>
              <a:defRPr sz="1200"/>
            </a:lvl3pPr>
            <a:lvl4pPr marL="1371600" indent="0">
              <a:lnSpc>
                <a:spcPct val="100000"/>
              </a:lnSpc>
              <a:spcBef>
                <a:spcPts val="300"/>
              </a:spcBef>
              <a:buFontTx/>
              <a:buNone/>
              <a:defRPr sz="1200"/>
            </a:lvl4pPr>
            <a:lvl5pPr marL="1828800" indent="0">
              <a:lnSpc>
                <a:spcPct val="100000"/>
              </a:lnSpc>
              <a:spcBef>
                <a:spcPts val="300"/>
              </a:spcBef>
              <a:buFontTx/>
              <a:buNone/>
              <a:defRPr sz="1200"/>
            </a:lvl5pPr>
          </a:lstStyle>
          <a:p>
            <a:pPr lvl="0"/>
            <a:r>
              <a:rPr lang="en-US" dirty="0"/>
              <a:t>Click to edit Master text styles</a:t>
            </a:r>
          </a:p>
          <a:p>
            <a:pPr lvl="0"/>
            <a:r>
              <a:rPr lang="en-US" dirty="0"/>
              <a:t>Second level</a:t>
            </a:r>
          </a:p>
          <a:p>
            <a:pPr lvl="0"/>
            <a:r>
              <a:rPr lang="en-US" dirty="0"/>
              <a:t>Third level</a:t>
            </a:r>
          </a:p>
          <a:p>
            <a:pPr lvl="0"/>
            <a:r>
              <a:rPr lang="en-US" dirty="0"/>
              <a:t>Fourth level</a:t>
            </a:r>
          </a:p>
          <a:p>
            <a:pPr lvl="0"/>
            <a:r>
              <a:rPr lang="en-US" dirty="0"/>
              <a:t>Fifth level</a:t>
            </a:r>
            <a:endParaRPr lang="cs-CZ" dirty="0"/>
          </a:p>
        </p:txBody>
      </p:sp>
      <p:sp>
        <p:nvSpPr>
          <p:cNvPr id="10" name="Title 1">
            <a:extLst>
              <a:ext uri="{FF2B5EF4-FFF2-40B4-BE49-F238E27FC236}">
                <a16:creationId xmlns:a16="http://schemas.microsoft.com/office/drawing/2014/main" id="{85A75E5F-9DAB-C8D4-61B6-01B677E44480}"/>
              </a:ext>
            </a:extLst>
          </p:cNvPr>
          <p:cNvSpPr>
            <a:spLocks noGrp="1"/>
          </p:cNvSpPr>
          <p:nvPr>
            <p:ph type="title"/>
          </p:nvPr>
        </p:nvSpPr>
        <p:spPr>
          <a:xfrm>
            <a:off x="1080000" y="1080000"/>
            <a:ext cx="5016000" cy="424732"/>
          </a:xfrm>
        </p:spPr>
        <p:txBody>
          <a:bodyPr wrap="square" anchor="t" anchorCtr="0">
            <a:spAutoFit/>
          </a:bodyPr>
          <a:lstStyle>
            <a:lvl1pPr>
              <a:defRPr sz="2400">
                <a:solidFill>
                  <a:srgbClr val="E5AA2D"/>
                </a:solidFill>
              </a:defRPr>
            </a:lvl1pPr>
          </a:lstStyle>
          <a:p>
            <a:r>
              <a:rPr lang="en-US" dirty="0"/>
              <a:t>Click to edit Master title style</a:t>
            </a:r>
            <a:endParaRPr lang="cs-CZ" dirty="0"/>
          </a:p>
        </p:txBody>
      </p:sp>
      <p:sp>
        <p:nvSpPr>
          <p:cNvPr id="11" name="Content Placeholder 2">
            <a:extLst>
              <a:ext uri="{FF2B5EF4-FFF2-40B4-BE49-F238E27FC236}">
                <a16:creationId xmlns:a16="http://schemas.microsoft.com/office/drawing/2014/main" id="{7FF3F7AF-D570-9FEF-41AD-BA40904EBECC}"/>
              </a:ext>
            </a:extLst>
          </p:cNvPr>
          <p:cNvSpPr>
            <a:spLocks noGrp="1"/>
          </p:cNvSpPr>
          <p:nvPr>
            <p:ph idx="1"/>
          </p:nvPr>
        </p:nvSpPr>
        <p:spPr>
          <a:xfrm>
            <a:off x="1080000" y="1484784"/>
            <a:ext cx="5016000" cy="1631216"/>
          </a:xfrm>
        </p:spPr>
        <p:txBody>
          <a:bodyPr wrap="square">
            <a:spAutoFit/>
          </a:bodyPr>
          <a:lstStyle>
            <a:lvl1pPr marL="0" indent="0">
              <a:lnSpc>
                <a:spcPct val="100000"/>
              </a:lnSpc>
              <a:spcBef>
                <a:spcPts val="300"/>
              </a:spcBef>
              <a:buFontTx/>
              <a:buNone/>
              <a:defRPr sz="1800">
                <a:solidFill>
                  <a:srgbClr val="E5AA2D"/>
                </a:solidFill>
              </a:defRPr>
            </a:lvl1pPr>
            <a:lvl2pPr marL="457200" indent="0">
              <a:buFontTx/>
              <a:buNone/>
              <a:defRPr sz="1600"/>
            </a:lvl2pPr>
            <a:lvl3pPr marL="914400" indent="0">
              <a:buFontTx/>
              <a:buNone/>
              <a:defRPr sz="1600"/>
            </a:lvl3pPr>
            <a:lvl4pPr marL="1371600" indent="0">
              <a:buFontTx/>
              <a:buNone/>
              <a:defRPr sz="1600"/>
            </a:lvl4pPr>
            <a:lvl5pPr marL="1828800" indent="0">
              <a:buFontTx/>
              <a:buNone/>
              <a:defRPr sz="1600"/>
            </a:lvl5pPr>
          </a:lstStyle>
          <a:p>
            <a:pPr lvl="0"/>
            <a:r>
              <a:rPr lang="en-US" dirty="0"/>
              <a:t>Click to edit Master text styles</a:t>
            </a:r>
          </a:p>
          <a:p>
            <a:pPr lvl="0"/>
            <a:r>
              <a:rPr lang="en-US" dirty="0"/>
              <a:t>Second level</a:t>
            </a:r>
          </a:p>
          <a:p>
            <a:pPr lvl="0"/>
            <a:r>
              <a:rPr lang="en-US" dirty="0"/>
              <a:t>Third level</a:t>
            </a:r>
          </a:p>
          <a:p>
            <a:pPr lvl="0"/>
            <a:r>
              <a:rPr lang="en-US" dirty="0"/>
              <a:t>Fourth level</a:t>
            </a:r>
          </a:p>
          <a:p>
            <a:pPr lvl="0"/>
            <a:r>
              <a:rPr lang="en-US" dirty="0"/>
              <a:t>Fifth level</a:t>
            </a:r>
            <a:endParaRPr lang="cs-CZ" dirty="0"/>
          </a:p>
        </p:txBody>
      </p:sp>
    </p:spTree>
    <p:extLst>
      <p:ext uri="{BB962C8B-B14F-4D97-AF65-F5344CB8AC3E}">
        <p14:creationId xmlns:p14="http://schemas.microsoft.com/office/powerpoint/2010/main" val="90553936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pos="7015"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xFoto/vlevo+Nazev+1xTex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612F9D6A-84FB-9899-C910-F689A3441C43}"/>
              </a:ext>
            </a:extLst>
          </p:cNvPr>
          <p:cNvSpPr>
            <a:spLocks noGrp="1" noChangeAspect="1"/>
          </p:cNvSpPr>
          <p:nvPr>
            <p:ph type="pic" sz="quarter" idx="13"/>
          </p:nvPr>
        </p:nvSpPr>
        <p:spPr>
          <a:xfrm>
            <a:off x="0" y="0"/>
            <a:ext cx="7104112" cy="6858000"/>
          </a:xfrm>
        </p:spPr>
        <p:txBody>
          <a:bodyPr/>
          <a:lstStyle/>
          <a:p>
            <a:endParaRPr lang="cs-CZ" dirty="0"/>
          </a:p>
        </p:txBody>
      </p:sp>
      <p:sp>
        <p:nvSpPr>
          <p:cNvPr id="5" name="Footer Placeholder 4">
            <a:extLst>
              <a:ext uri="{FF2B5EF4-FFF2-40B4-BE49-F238E27FC236}">
                <a16:creationId xmlns:a16="http://schemas.microsoft.com/office/drawing/2014/main" id="{90F2CAEA-0E1F-A23A-01DD-3FA80B36A6E6}"/>
              </a:ext>
            </a:extLst>
          </p:cNvPr>
          <p:cNvSpPr>
            <a:spLocks noGrp="1"/>
          </p:cNvSpPr>
          <p:nvPr>
            <p:ph type="ftr" sz="quarter" idx="11"/>
          </p:nvPr>
        </p:nvSpPr>
        <p:spPr/>
        <p:txBody>
          <a:bodyPr/>
          <a:lstStyle/>
          <a:p>
            <a:endParaRPr lang="cs-CZ"/>
          </a:p>
        </p:txBody>
      </p:sp>
      <p:sp>
        <p:nvSpPr>
          <p:cNvPr id="6" name="Slide Number Placeholder 5">
            <a:extLst>
              <a:ext uri="{FF2B5EF4-FFF2-40B4-BE49-F238E27FC236}">
                <a16:creationId xmlns:a16="http://schemas.microsoft.com/office/drawing/2014/main" id="{C7CD9186-380F-8A8E-43A9-DEC1CD9BED66}"/>
              </a:ext>
            </a:extLst>
          </p:cNvPr>
          <p:cNvSpPr>
            <a:spLocks noGrp="1"/>
          </p:cNvSpPr>
          <p:nvPr>
            <p:ph type="sldNum" sz="quarter" idx="12"/>
          </p:nvPr>
        </p:nvSpPr>
        <p:spPr/>
        <p:txBody>
          <a:bodyPr/>
          <a:lstStyle/>
          <a:p>
            <a:fld id="{2D7B0951-E7FB-4CA7-B4B9-AB2701F4DE6C}" type="slidenum">
              <a:rPr lang="cs-CZ" smtClean="0"/>
              <a:t>‹#›</a:t>
            </a:fld>
            <a:endParaRPr lang="cs-CZ"/>
          </a:p>
        </p:txBody>
      </p:sp>
      <p:sp>
        <p:nvSpPr>
          <p:cNvPr id="8" name="Content Placeholder 3">
            <a:extLst>
              <a:ext uri="{FF2B5EF4-FFF2-40B4-BE49-F238E27FC236}">
                <a16:creationId xmlns:a16="http://schemas.microsoft.com/office/drawing/2014/main" id="{03FFBE73-F7C2-E1B8-00EC-D34530DA7B58}"/>
              </a:ext>
            </a:extLst>
          </p:cNvPr>
          <p:cNvSpPr>
            <a:spLocks noGrp="1"/>
          </p:cNvSpPr>
          <p:nvPr>
            <p:ph sz="half" idx="2"/>
          </p:nvPr>
        </p:nvSpPr>
        <p:spPr>
          <a:xfrm>
            <a:off x="8004313" y="3816064"/>
            <a:ext cx="3132000" cy="1015663"/>
          </a:xfrm>
        </p:spPr>
        <p:txBody>
          <a:bodyPr wrap="square">
            <a:spAutoFit/>
          </a:bodyPr>
          <a:lstStyle>
            <a:lvl1pPr marL="0" indent="0">
              <a:lnSpc>
                <a:spcPct val="100000"/>
              </a:lnSpc>
              <a:spcBef>
                <a:spcPts val="300"/>
              </a:spcBef>
              <a:buFontTx/>
              <a:buNone/>
              <a:defRPr sz="1000"/>
            </a:lvl1pPr>
            <a:lvl2pPr marL="457200" indent="0">
              <a:lnSpc>
                <a:spcPct val="100000"/>
              </a:lnSpc>
              <a:spcBef>
                <a:spcPts val="300"/>
              </a:spcBef>
              <a:buFontTx/>
              <a:buNone/>
              <a:defRPr sz="1200"/>
            </a:lvl2pPr>
            <a:lvl3pPr marL="914400" indent="0">
              <a:lnSpc>
                <a:spcPct val="100000"/>
              </a:lnSpc>
              <a:spcBef>
                <a:spcPts val="300"/>
              </a:spcBef>
              <a:buFontTx/>
              <a:buNone/>
              <a:defRPr sz="1200"/>
            </a:lvl3pPr>
            <a:lvl4pPr marL="1371600" indent="0">
              <a:lnSpc>
                <a:spcPct val="100000"/>
              </a:lnSpc>
              <a:spcBef>
                <a:spcPts val="300"/>
              </a:spcBef>
              <a:buFontTx/>
              <a:buNone/>
              <a:defRPr sz="1200"/>
            </a:lvl4pPr>
            <a:lvl5pPr marL="1828800" indent="0">
              <a:lnSpc>
                <a:spcPct val="100000"/>
              </a:lnSpc>
              <a:spcBef>
                <a:spcPts val="300"/>
              </a:spcBef>
              <a:buFontTx/>
              <a:buNone/>
              <a:defRPr sz="1200"/>
            </a:lvl5pPr>
          </a:lstStyle>
          <a:p>
            <a:pPr lvl="0"/>
            <a:r>
              <a:rPr lang="en-US" dirty="0"/>
              <a:t>Click to edit Master text styles</a:t>
            </a:r>
          </a:p>
          <a:p>
            <a:pPr lvl="0"/>
            <a:r>
              <a:rPr lang="en-US" dirty="0"/>
              <a:t>Second level</a:t>
            </a:r>
          </a:p>
          <a:p>
            <a:pPr lvl="0"/>
            <a:r>
              <a:rPr lang="en-US" dirty="0"/>
              <a:t>Third level</a:t>
            </a:r>
          </a:p>
          <a:p>
            <a:pPr lvl="0"/>
            <a:r>
              <a:rPr lang="en-US" dirty="0"/>
              <a:t>Fourth level</a:t>
            </a:r>
          </a:p>
          <a:p>
            <a:pPr lvl="0"/>
            <a:r>
              <a:rPr lang="en-US" dirty="0"/>
              <a:t>Fifth level</a:t>
            </a:r>
            <a:endParaRPr lang="cs-CZ" dirty="0"/>
          </a:p>
        </p:txBody>
      </p:sp>
      <p:sp>
        <p:nvSpPr>
          <p:cNvPr id="10" name="Title 1">
            <a:extLst>
              <a:ext uri="{FF2B5EF4-FFF2-40B4-BE49-F238E27FC236}">
                <a16:creationId xmlns:a16="http://schemas.microsoft.com/office/drawing/2014/main" id="{85A75E5F-9DAB-C8D4-61B6-01B677E44480}"/>
              </a:ext>
            </a:extLst>
          </p:cNvPr>
          <p:cNvSpPr>
            <a:spLocks noGrp="1"/>
          </p:cNvSpPr>
          <p:nvPr>
            <p:ph type="title"/>
          </p:nvPr>
        </p:nvSpPr>
        <p:spPr>
          <a:xfrm>
            <a:off x="8001471" y="2708920"/>
            <a:ext cx="3132000" cy="701731"/>
          </a:xfrm>
        </p:spPr>
        <p:txBody>
          <a:bodyPr wrap="square" anchor="b" anchorCtr="0">
            <a:spAutoFit/>
          </a:bodyPr>
          <a:lstStyle>
            <a:lvl1pPr>
              <a:defRPr sz="2200">
                <a:solidFill>
                  <a:srgbClr val="E5AA2D"/>
                </a:solidFill>
              </a:defRPr>
            </a:lvl1pPr>
          </a:lstStyle>
          <a:p>
            <a:r>
              <a:rPr lang="en-US" dirty="0"/>
              <a:t>Click to edit Master title style</a:t>
            </a:r>
            <a:endParaRPr lang="cs-CZ" dirty="0"/>
          </a:p>
        </p:txBody>
      </p:sp>
      <p:sp>
        <p:nvSpPr>
          <p:cNvPr id="11" name="Content Placeholder 2">
            <a:extLst>
              <a:ext uri="{FF2B5EF4-FFF2-40B4-BE49-F238E27FC236}">
                <a16:creationId xmlns:a16="http://schemas.microsoft.com/office/drawing/2014/main" id="{7FF3F7AF-D570-9FEF-41AD-BA40904EBECC}"/>
              </a:ext>
            </a:extLst>
          </p:cNvPr>
          <p:cNvSpPr>
            <a:spLocks noGrp="1"/>
          </p:cNvSpPr>
          <p:nvPr>
            <p:ph idx="1"/>
          </p:nvPr>
        </p:nvSpPr>
        <p:spPr>
          <a:xfrm>
            <a:off x="8001471" y="3429000"/>
            <a:ext cx="3132000" cy="338554"/>
          </a:xfrm>
        </p:spPr>
        <p:txBody>
          <a:bodyPr wrap="square">
            <a:spAutoFit/>
          </a:bodyPr>
          <a:lstStyle>
            <a:lvl1pPr marL="0" indent="0">
              <a:lnSpc>
                <a:spcPct val="100000"/>
              </a:lnSpc>
              <a:spcBef>
                <a:spcPts val="300"/>
              </a:spcBef>
              <a:buFontTx/>
              <a:buNone/>
              <a:defRPr sz="1600">
                <a:solidFill>
                  <a:srgbClr val="E5AA2D"/>
                </a:solidFill>
              </a:defRPr>
            </a:lvl1pPr>
            <a:lvl2pPr marL="457200" indent="0">
              <a:buFontTx/>
              <a:buNone/>
              <a:defRPr sz="1600"/>
            </a:lvl2pPr>
            <a:lvl3pPr marL="914400" indent="0">
              <a:buFontTx/>
              <a:buNone/>
              <a:defRPr sz="1600"/>
            </a:lvl3pPr>
            <a:lvl4pPr marL="1371600" indent="0">
              <a:buFontTx/>
              <a:buNone/>
              <a:defRPr sz="1600"/>
            </a:lvl4pPr>
            <a:lvl5pPr marL="1828800" indent="0">
              <a:buFontTx/>
              <a:buNone/>
              <a:defRPr sz="1600"/>
            </a:lvl5pPr>
          </a:lstStyle>
          <a:p>
            <a:pPr lvl="0"/>
            <a:r>
              <a:rPr lang="en-US" dirty="0"/>
              <a:t>Click to edit Master text styles</a:t>
            </a:r>
          </a:p>
        </p:txBody>
      </p:sp>
    </p:spTree>
    <p:extLst>
      <p:ext uri="{BB962C8B-B14F-4D97-AF65-F5344CB8AC3E}">
        <p14:creationId xmlns:p14="http://schemas.microsoft.com/office/powerpoint/2010/main" val="141779932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pos="7015"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xFoto/panorama+Nazev+2xText">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90F2CAEA-0E1F-A23A-01DD-3FA80B36A6E6}"/>
              </a:ext>
            </a:extLst>
          </p:cNvPr>
          <p:cNvSpPr>
            <a:spLocks noGrp="1"/>
          </p:cNvSpPr>
          <p:nvPr>
            <p:ph type="ftr" sz="quarter" idx="11"/>
          </p:nvPr>
        </p:nvSpPr>
        <p:spPr/>
        <p:txBody>
          <a:bodyPr/>
          <a:lstStyle/>
          <a:p>
            <a:endParaRPr lang="cs-CZ"/>
          </a:p>
        </p:txBody>
      </p:sp>
      <p:sp>
        <p:nvSpPr>
          <p:cNvPr id="6" name="Slide Number Placeholder 5">
            <a:extLst>
              <a:ext uri="{FF2B5EF4-FFF2-40B4-BE49-F238E27FC236}">
                <a16:creationId xmlns:a16="http://schemas.microsoft.com/office/drawing/2014/main" id="{C7CD9186-380F-8A8E-43A9-DEC1CD9BED66}"/>
              </a:ext>
            </a:extLst>
          </p:cNvPr>
          <p:cNvSpPr>
            <a:spLocks noGrp="1"/>
          </p:cNvSpPr>
          <p:nvPr>
            <p:ph type="sldNum" sz="quarter" idx="12"/>
          </p:nvPr>
        </p:nvSpPr>
        <p:spPr/>
        <p:txBody>
          <a:bodyPr/>
          <a:lstStyle/>
          <a:p>
            <a:fld id="{2D7B0951-E7FB-4CA7-B4B9-AB2701F4DE6C}" type="slidenum">
              <a:rPr lang="cs-CZ" smtClean="0"/>
              <a:t>‹#›</a:t>
            </a:fld>
            <a:endParaRPr lang="cs-CZ"/>
          </a:p>
        </p:txBody>
      </p:sp>
      <p:sp>
        <p:nvSpPr>
          <p:cNvPr id="9" name="Content Placeholder 3">
            <a:extLst>
              <a:ext uri="{FF2B5EF4-FFF2-40B4-BE49-F238E27FC236}">
                <a16:creationId xmlns:a16="http://schemas.microsoft.com/office/drawing/2014/main" id="{6E9D949F-1077-CEC6-C0F6-1BA38541FFF7}"/>
              </a:ext>
            </a:extLst>
          </p:cNvPr>
          <p:cNvSpPr>
            <a:spLocks noGrp="1"/>
          </p:cNvSpPr>
          <p:nvPr>
            <p:ph sz="half" idx="14"/>
          </p:nvPr>
        </p:nvSpPr>
        <p:spPr>
          <a:xfrm>
            <a:off x="1080000" y="2199715"/>
            <a:ext cx="3132000" cy="1323439"/>
          </a:xfrm>
        </p:spPr>
        <p:txBody>
          <a:bodyPr wrap="square">
            <a:spAutoFit/>
          </a:bodyPr>
          <a:lstStyle>
            <a:lvl1pPr marL="0" indent="0">
              <a:lnSpc>
                <a:spcPct val="100000"/>
              </a:lnSpc>
              <a:spcBef>
                <a:spcPts val="300"/>
              </a:spcBef>
              <a:buFontTx/>
              <a:buNone/>
              <a:defRPr sz="1400"/>
            </a:lvl1pPr>
            <a:lvl2pPr marL="457200" indent="0">
              <a:lnSpc>
                <a:spcPct val="100000"/>
              </a:lnSpc>
              <a:spcBef>
                <a:spcPts val="300"/>
              </a:spcBef>
              <a:buFontTx/>
              <a:buNone/>
              <a:defRPr sz="1200"/>
            </a:lvl2pPr>
            <a:lvl3pPr marL="914400" indent="0">
              <a:lnSpc>
                <a:spcPct val="100000"/>
              </a:lnSpc>
              <a:spcBef>
                <a:spcPts val="300"/>
              </a:spcBef>
              <a:buFontTx/>
              <a:buNone/>
              <a:defRPr sz="1200"/>
            </a:lvl3pPr>
            <a:lvl4pPr marL="1371600" indent="0">
              <a:lnSpc>
                <a:spcPct val="100000"/>
              </a:lnSpc>
              <a:spcBef>
                <a:spcPts val="300"/>
              </a:spcBef>
              <a:buFontTx/>
              <a:buNone/>
              <a:defRPr sz="1200"/>
            </a:lvl4pPr>
            <a:lvl5pPr marL="1828800" indent="0">
              <a:lnSpc>
                <a:spcPct val="100000"/>
              </a:lnSpc>
              <a:spcBef>
                <a:spcPts val="300"/>
              </a:spcBef>
              <a:buFontTx/>
              <a:buNone/>
              <a:defRPr sz="1200"/>
            </a:lvl5pPr>
          </a:lstStyle>
          <a:p>
            <a:pPr lvl="0"/>
            <a:r>
              <a:rPr lang="en-US" dirty="0"/>
              <a:t>Click to edit Master text styles</a:t>
            </a:r>
          </a:p>
          <a:p>
            <a:pPr lvl="0"/>
            <a:r>
              <a:rPr lang="en-US" dirty="0"/>
              <a:t>Second level</a:t>
            </a:r>
          </a:p>
          <a:p>
            <a:pPr lvl="0"/>
            <a:r>
              <a:rPr lang="en-US" dirty="0"/>
              <a:t>Third level</a:t>
            </a:r>
          </a:p>
          <a:p>
            <a:pPr lvl="0"/>
            <a:r>
              <a:rPr lang="en-US" dirty="0"/>
              <a:t>Fourth level</a:t>
            </a:r>
          </a:p>
          <a:p>
            <a:pPr lvl="0"/>
            <a:r>
              <a:rPr lang="en-US" dirty="0"/>
              <a:t>Fifth level</a:t>
            </a:r>
            <a:endParaRPr lang="cs-CZ" dirty="0"/>
          </a:p>
        </p:txBody>
      </p:sp>
      <p:sp>
        <p:nvSpPr>
          <p:cNvPr id="13" name="Content Placeholder 2">
            <a:extLst>
              <a:ext uri="{FF2B5EF4-FFF2-40B4-BE49-F238E27FC236}">
                <a16:creationId xmlns:a16="http://schemas.microsoft.com/office/drawing/2014/main" id="{E0A7EF15-3DA5-6A9E-2742-EAE3874882C2}"/>
              </a:ext>
            </a:extLst>
          </p:cNvPr>
          <p:cNvSpPr>
            <a:spLocks noGrp="1"/>
          </p:cNvSpPr>
          <p:nvPr>
            <p:ph idx="15"/>
          </p:nvPr>
        </p:nvSpPr>
        <p:spPr>
          <a:xfrm>
            <a:off x="1080000" y="1847491"/>
            <a:ext cx="3132000" cy="646331"/>
          </a:xfrm>
        </p:spPr>
        <p:txBody>
          <a:bodyPr wrap="square">
            <a:spAutoFit/>
          </a:bodyPr>
          <a:lstStyle>
            <a:lvl1pPr marL="0" indent="0">
              <a:lnSpc>
                <a:spcPct val="100000"/>
              </a:lnSpc>
              <a:spcBef>
                <a:spcPts val="300"/>
              </a:spcBef>
              <a:buFontTx/>
              <a:buNone/>
              <a:defRPr sz="1800">
                <a:solidFill>
                  <a:srgbClr val="E5AA2D"/>
                </a:solidFill>
              </a:defRPr>
            </a:lvl1pPr>
            <a:lvl2pPr marL="457200" indent="0">
              <a:buFontTx/>
              <a:buNone/>
              <a:defRPr sz="1600"/>
            </a:lvl2pPr>
            <a:lvl3pPr marL="914400" indent="0">
              <a:buFontTx/>
              <a:buNone/>
              <a:defRPr sz="1600"/>
            </a:lvl3pPr>
            <a:lvl4pPr marL="1371600" indent="0">
              <a:buFontTx/>
              <a:buNone/>
              <a:defRPr sz="1600"/>
            </a:lvl4pPr>
            <a:lvl5pPr marL="1828800" indent="0">
              <a:buFontTx/>
              <a:buNone/>
              <a:defRPr sz="1600"/>
            </a:lvl5pPr>
          </a:lstStyle>
          <a:p>
            <a:pPr lvl="0"/>
            <a:r>
              <a:rPr lang="en-US" dirty="0"/>
              <a:t>Click to edit Master text styles</a:t>
            </a:r>
          </a:p>
        </p:txBody>
      </p:sp>
      <p:sp>
        <p:nvSpPr>
          <p:cNvPr id="14" name="Content Placeholder 3">
            <a:extLst>
              <a:ext uri="{FF2B5EF4-FFF2-40B4-BE49-F238E27FC236}">
                <a16:creationId xmlns:a16="http://schemas.microsoft.com/office/drawing/2014/main" id="{8BDB12AD-2F42-91FF-0140-E2FB1657C54B}"/>
              </a:ext>
            </a:extLst>
          </p:cNvPr>
          <p:cNvSpPr>
            <a:spLocks noGrp="1"/>
          </p:cNvSpPr>
          <p:nvPr>
            <p:ph sz="half" idx="2"/>
          </p:nvPr>
        </p:nvSpPr>
        <p:spPr>
          <a:xfrm>
            <a:off x="6456560" y="1080000"/>
            <a:ext cx="4680000" cy="1323439"/>
          </a:xfrm>
        </p:spPr>
        <p:txBody>
          <a:bodyPr>
            <a:spAutoFit/>
          </a:bodyPr>
          <a:lstStyle>
            <a:lvl1pPr marL="0" indent="0">
              <a:lnSpc>
                <a:spcPct val="100000"/>
              </a:lnSpc>
              <a:spcBef>
                <a:spcPts val="300"/>
              </a:spcBef>
              <a:buFontTx/>
              <a:buNone/>
              <a:defRPr sz="1400"/>
            </a:lvl1pPr>
            <a:lvl2pPr marL="457200" indent="0">
              <a:lnSpc>
                <a:spcPct val="100000"/>
              </a:lnSpc>
              <a:spcBef>
                <a:spcPts val="300"/>
              </a:spcBef>
              <a:buFontTx/>
              <a:buNone/>
              <a:defRPr sz="1200"/>
            </a:lvl2pPr>
            <a:lvl3pPr marL="914400" indent="0">
              <a:lnSpc>
                <a:spcPct val="100000"/>
              </a:lnSpc>
              <a:spcBef>
                <a:spcPts val="300"/>
              </a:spcBef>
              <a:buFontTx/>
              <a:buNone/>
              <a:defRPr sz="1200"/>
            </a:lvl3pPr>
            <a:lvl4pPr marL="1371600" indent="0">
              <a:lnSpc>
                <a:spcPct val="100000"/>
              </a:lnSpc>
              <a:spcBef>
                <a:spcPts val="300"/>
              </a:spcBef>
              <a:buFontTx/>
              <a:buNone/>
              <a:defRPr sz="1200"/>
            </a:lvl4pPr>
            <a:lvl5pPr marL="1828800" indent="0">
              <a:lnSpc>
                <a:spcPct val="100000"/>
              </a:lnSpc>
              <a:spcBef>
                <a:spcPts val="300"/>
              </a:spcBef>
              <a:buFontTx/>
              <a:buNone/>
              <a:defRPr sz="1200"/>
            </a:lvl5pPr>
          </a:lstStyle>
          <a:p>
            <a:pPr lvl="0"/>
            <a:r>
              <a:rPr lang="en-US" dirty="0"/>
              <a:t>Click to edit Master text styles</a:t>
            </a:r>
          </a:p>
          <a:p>
            <a:pPr lvl="0"/>
            <a:r>
              <a:rPr lang="en-US" dirty="0"/>
              <a:t>Second level</a:t>
            </a:r>
          </a:p>
          <a:p>
            <a:pPr lvl="0"/>
            <a:r>
              <a:rPr lang="en-US" dirty="0"/>
              <a:t>Third level</a:t>
            </a:r>
          </a:p>
          <a:p>
            <a:pPr lvl="0"/>
            <a:r>
              <a:rPr lang="en-US" dirty="0"/>
              <a:t>Fourth level</a:t>
            </a:r>
          </a:p>
          <a:p>
            <a:pPr lvl="0"/>
            <a:r>
              <a:rPr lang="en-US" dirty="0"/>
              <a:t>Fifth level</a:t>
            </a:r>
            <a:endParaRPr lang="cs-CZ" dirty="0"/>
          </a:p>
        </p:txBody>
      </p:sp>
      <p:sp>
        <p:nvSpPr>
          <p:cNvPr id="16" name="Title 1">
            <a:extLst>
              <a:ext uri="{FF2B5EF4-FFF2-40B4-BE49-F238E27FC236}">
                <a16:creationId xmlns:a16="http://schemas.microsoft.com/office/drawing/2014/main" id="{D6493B7B-142B-1605-D172-11E616DB1B3A}"/>
              </a:ext>
            </a:extLst>
          </p:cNvPr>
          <p:cNvSpPr>
            <a:spLocks noGrp="1"/>
          </p:cNvSpPr>
          <p:nvPr>
            <p:ph type="title"/>
          </p:nvPr>
        </p:nvSpPr>
        <p:spPr>
          <a:xfrm>
            <a:off x="1080000" y="1024601"/>
            <a:ext cx="3132000" cy="757130"/>
          </a:xfrm>
        </p:spPr>
        <p:txBody>
          <a:bodyPr wrap="square" anchor="b" anchorCtr="0">
            <a:spAutoFit/>
          </a:bodyPr>
          <a:lstStyle>
            <a:lvl1pPr>
              <a:defRPr sz="2400">
                <a:solidFill>
                  <a:srgbClr val="E5AA2D"/>
                </a:solidFill>
              </a:defRPr>
            </a:lvl1pPr>
          </a:lstStyle>
          <a:p>
            <a:r>
              <a:rPr lang="en-US" dirty="0"/>
              <a:t>Click to edit Master title style</a:t>
            </a:r>
            <a:endParaRPr lang="cs-CZ" dirty="0"/>
          </a:p>
        </p:txBody>
      </p:sp>
      <p:sp>
        <p:nvSpPr>
          <p:cNvPr id="20" name="Picture Placeholder 19">
            <a:extLst>
              <a:ext uri="{FF2B5EF4-FFF2-40B4-BE49-F238E27FC236}">
                <a16:creationId xmlns:a16="http://schemas.microsoft.com/office/drawing/2014/main" id="{53156043-564B-B01D-9696-F72F5EC05680}"/>
              </a:ext>
            </a:extLst>
          </p:cNvPr>
          <p:cNvSpPr>
            <a:spLocks noGrp="1" noChangeAspect="1"/>
          </p:cNvSpPr>
          <p:nvPr>
            <p:ph type="pic" sz="quarter" idx="16"/>
          </p:nvPr>
        </p:nvSpPr>
        <p:spPr>
          <a:xfrm>
            <a:off x="0" y="3717032"/>
            <a:ext cx="12191999" cy="3140967"/>
          </a:xfrm>
        </p:spPr>
        <p:txBody>
          <a:bodyPr/>
          <a:lstStyle/>
          <a:p>
            <a:endParaRPr lang="cs-CZ" dirty="0"/>
          </a:p>
        </p:txBody>
      </p:sp>
    </p:spTree>
    <p:extLst>
      <p:ext uri="{BB962C8B-B14F-4D97-AF65-F5344CB8AC3E}">
        <p14:creationId xmlns:p14="http://schemas.microsoft.com/office/powerpoint/2010/main" val="289109042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pos="7015"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xFoto/vlevo+ 4xText/vpravo">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90F2CAEA-0E1F-A23A-01DD-3FA80B36A6E6}"/>
              </a:ext>
            </a:extLst>
          </p:cNvPr>
          <p:cNvSpPr>
            <a:spLocks noGrp="1"/>
          </p:cNvSpPr>
          <p:nvPr>
            <p:ph type="ftr" sz="quarter" idx="11"/>
          </p:nvPr>
        </p:nvSpPr>
        <p:spPr/>
        <p:txBody>
          <a:bodyPr/>
          <a:lstStyle/>
          <a:p>
            <a:endParaRPr lang="cs-CZ"/>
          </a:p>
        </p:txBody>
      </p:sp>
      <p:sp>
        <p:nvSpPr>
          <p:cNvPr id="6" name="Slide Number Placeholder 5">
            <a:extLst>
              <a:ext uri="{FF2B5EF4-FFF2-40B4-BE49-F238E27FC236}">
                <a16:creationId xmlns:a16="http://schemas.microsoft.com/office/drawing/2014/main" id="{C7CD9186-380F-8A8E-43A9-DEC1CD9BED66}"/>
              </a:ext>
            </a:extLst>
          </p:cNvPr>
          <p:cNvSpPr>
            <a:spLocks noGrp="1"/>
          </p:cNvSpPr>
          <p:nvPr>
            <p:ph type="sldNum" sz="quarter" idx="12"/>
          </p:nvPr>
        </p:nvSpPr>
        <p:spPr/>
        <p:txBody>
          <a:bodyPr/>
          <a:lstStyle/>
          <a:p>
            <a:fld id="{2D7B0951-E7FB-4CA7-B4B9-AB2701F4DE6C}" type="slidenum">
              <a:rPr lang="cs-CZ" smtClean="0"/>
              <a:t>‹#›</a:t>
            </a:fld>
            <a:endParaRPr lang="cs-CZ"/>
          </a:p>
        </p:txBody>
      </p:sp>
      <p:sp>
        <p:nvSpPr>
          <p:cNvPr id="7" name="Content Placeholder 3">
            <a:extLst>
              <a:ext uri="{FF2B5EF4-FFF2-40B4-BE49-F238E27FC236}">
                <a16:creationId xmlns:a16="http://schemas.microsoft.com/office/drawing/2014/main" id="{BD6C54DB-17B7-4FCA-275C-E8F07CA5346A}"/>
              </a:ext>
            </a:extLst>
          </p:cNvPr>
          <p:cNvSpPr>
            <a:spLocks noGrp="1"/>
          </p:cNvSpPr>
          <p:nvPr>
            <p:ph sz="half" idx="13"/>
          </p:nvPr>
        </p:nvSpPr>
        <p:spPr>
          <a:xfrm>
            <a:off x="6458400" y="1080000"/>
            <a:ext cx="2160000" cy="1538883"/>
          </a:xfrm>
        </p:spPr>
        <p:txBody>
          <a:bodyPr wrap="square">
            <a:spAutoFit/>
          </a:bodyPr>
          <a:lstStyle>
            <a:lvl1pPr marL="0" indent="0">
              <a:lnSpc>
                <a:spcPct val="100000"/>
              </a:lnSpc>
              <a:spcBef>
                <a:spcPts val="300"/>
              </a:spcBef>
              <a:buFontTx/>
              <a:buNone/>
              <a:defRPr sz="1400"/>
            </a:lvl1pPr>
            <a:lvl2pPr marL="457200" indent="0">
              <a:lnSpc>
                <a:spcPct val="100000"/>
              </a:lnSpc>
              <a:spcBef>
                <a:spcPts val="300"/>
              </a:spcBef>
              <a:buFontTx/>
              <a:buNone/>
              <a:defRPr sz="1200"/>
            </a:lvl2pPr>
            <a:lvl3pPr marL="914400" indent="0">
              <a:lnSpc>
                <a:spcPct val="100000"/>
              </a:lnSpc>
              <a:spcBef>
                <a:spcPts val="300"/>
              </a:spcBef>
              <a:buFontTx/>
              <a:buNone/>
              <a:defRPr sz="1200"/>
            </a:lvl3pPr>
            <a:lvl4pPr marL="1371600" indent="0">
              <a:lnSpc>
                <a:spcPct val="100000"/>
              </a:lnSpc>
              <a:spcBef>
                <a:spcPts val="300"/>
              </a:spcBef>
              <a:buFontTx/>
              <a:buNone/>
              <a:defRPr sz="1200"/>
            </a:lvl4pPr>
            <a:lvl5pPr marL="1828800" indent="0">
              <a:lnSpc>
                <a:spcPct val="100000"/>
              </a:lnSpc>
              <a:spcBef>
                <a:spcPts val="300"/>
              </a:spcBef>
              <a:buFontTx/>
              <a:buNone/>
              <a:defRPr sz="1200"/>
            </a:lvl5pPr>
          </a:lstStyle>
          <a:p>
            <a:pPr lvl="0"/>
            <a:r>
              <a:rPr lang="en-US" dirty="0"/>
              <a:t>Click to edit Master text styles</a:t>
            </a:r>
          </a:p>
          <a:p>
            <a:pPr lvl="0"/>
            <a:r>
              <a:rPr lang="en-US" dirty="0"/>
              <a:t>Second level</a:t>
            </a:r>
          </a:p>
          <a:p>
            <a:pPr lvl="0"/>
            <a:r>
              <a:rPr lang="en-US" dirty="0"/>
              <a:t>Third level</a:t>
            </a:r>
          </a:p>
          <a:p>
            <a:pPr lvl="0"/>
            <a:r>
              <a:rPr lang="en-US" dirty="0"/>
              <a:t>Fourth level</a:t>
            </a:r>
          </a:p>
          <a:p>
            <a:pPr lvl="0"/>
            <a:r>
              <a:rPr lang="en-US" dirty="0"/>
              <a:t>Fifth </a:t>
            </a:r>
            <a:r>
              <a:rPr lang="en-US" dirty="0" err="1"/>
              <a:t>levelv</a:t>
            </a:r>
            <a:endParaRPr lang="cs-CZ" dirty="0"/>
          </a:p>
        </p:txBody>
      </p:sp>
      <p:sp>
        <p:nvSpPr>
          <p:cNvPr id="3" name="Content Placeholder 3">
            <a:extLst>
              <a:ext uri="{FF2B5EF4-FFF2-40B4-BE49-F238E27FC236}">
                <a16:creationId xmlns:a16="http://schemas.microsoft.com/office/drawing/2014/main" id="{36A9993C-2225-F247-E00B-BC2CFF623BB5}"/>
              </a:ext>
            </a:extLst>
          </p:cNvPr>
          <p:cNvSpPr>
            <a:spLocks noGrp="1"/>
          </p:cNvSpPr>
          <p:nvPr>
            <p:ph sz="half" idx="15"/>
          </p:nvPr>
        </p:nvSpPr>
        <p:spPr>
          <a:xfrm>
            <a:off x="8976320" y="1080000"/>
            <a:ext cx="2160000" cy="1538883"/>
          </a:xfrm>
        </p:spPr>
        <p:txBody>
          <a:bodyPr wrap="square">
            <a:spAutoFit/>
          </a:bodyPr>
          <a:lstStyle>
            <a:lvl1pPr marL="0" indent="0">
              <a:lnSpc>
                <a:spcPct val="100000"/>
              </a:lnSpc>
              <a:spcBef>
                <a:spcPts val="300"/>
              </a:spcBef>
              <a:buFontTx/>
              <a:buNone/>
              <a:defRPr sz="1400"/>
            </a:lvl1pPr>
            <a:lvl2pPr marL="457200" indent="0">
              <a:lnSpc>
                <a:spcPct val="100000"/>
              </a:lnSpc>
              <a:spcBef>
                <a:spcPts val="300"/>
              </a:spcBef>
              <a:buFontTx/>
              <a:buNone/>
              <a:defRPr sz="1200"/>
            </a:lvl2pPr>
            <a:lvl3pPr marL="914400" indent="0">
              <a:lnSpc>
                <a:spcPct val="100000"/>
              </a:lnSpc>
              <a:spcBef>
                <a:spcPts val="300"/>
              </a:spcBef>
              <a:buFontTx/>
              <a:buNone/>
              <a:defRPr sz="1200"/>
            </a:lvl3pPr>
            <a:lvl4pPr marL="1371600" indent="0">
              <a:lnSpc>
                <a:spcPct val="100000"/>
              </a:lnSpc>
              <a:spcBef>
                <a:spcPts val="300"/>
              </a:spcBef>
              <a:buFontTx/>
              <a:buNone/>
              <a:defRPr sz="1200"/>
            </a:lvl4pPr>
            <a:lvl5pPr marL="1828800" indent="0">
              <a:lnSpc>
                <a:spcPct val="100000"/>
              </a:lnSpc>
              <a:spcBef>
                <a:spcPts val="300"/>
              </a:spcBef>
              <a:buFontTx/>
              <a:buNone/>
              <a:defRPr sz="1200"/>
            </a:lvl5pPr>
          </a:lstStyle>
          <a:p>
            <a:pPr lvl="0"/>
            <a:r>
              <a:rPr lang="en-US" dirty="0"/>
              <a:t>Click to edit Master text styles</a:t>
            </a:r>
          </a:p>
          <a:p>
            <a:pPr lvl="0"/>
            <a:r>
              <a:rPr lang="en-US" dirty="0"/>
              <a:t>Second level</a:t>
            </a:r>
          </a:p>
          <a:p>
            <a:pPr lvl="0"/>
            <a:r>
              <a:rPr lang="en-US" dirty="0"/>
              <a:t>Third level</a:t>
            </a:r>
          </a:p>
          <a:p>
            <a:pPr lvl="0"/>
            <a:r>
              <a:rPr lang="en-US" dirty="0"/>
              <a:t>Fourth level</a:t>
            </a:r>
          </a:p>
          <a:p>
            <a:pPr lvl="0"/>
            <a:r>
              <a:rPr lang="en-US" dirty="0"/>
              <a:t>Fifth </a:t>
            </a:r>
            <a:r>
              <a:rPr lang="en-US" dirty="0" err="1"/>
              <a:t>levelv</a:t>
            </a:r>
            <a:endParaRPr lang="cs-CZ" dirty="0"/>
          </a:p>
        </p:txBody>
      </p:sp>
      <p:sp>
        <p:nvSpPr>
          <p:cNvPr id="4" name="Content Placeholder 3">
            <a:extLst>
              <a:ext uri="{FF2B5EF4-FFF2-40B4-BE49-F238E27FC236}">
                <a16:creationId xmlns:a16="http://schemas.microsoft.com/office/drawing/2014/main" id="{7DC05510-CA69-C1F3-E88B-1A6B91D42ABA}"/>
              </a:ext>
            </a:extLst>
          </p:cNvPr>
          <p:cNvSpPr>
            <a:spLocks noGrp="1"/>
          </p:cNvSpPr>
          <p:nvPr>
            <p:ph sz="half" idx="16"/>
          </p:nvPr>
        </p:nvSpPr>
        <p:spPr>
          <a:xfrm>
            <a:off x="6446164" y="3429000"/>
            <a:ext cx="2160000" cy="1538883"/>
          </a:xfrm>
        </p:spPr>
        <p:txBody>
          <a:bodyPr wrap="square">
            <a:spAutoFit/>
          </a:bodyPr>
          <a:lstStyle>
            <a:lvl1pPr marL="0" indent="0">
              <a:lnSpc>
                <a:spcPct val="100000"/>
              </a:lnSpc>
              <a:spcBef>
                <a:spcPts val="300"/>
              </a:spcBef>
              <a:buFontTx/>
              <a:buNone/>
              <a:defRPr sz="1400"/>
            </a:lvl1pPr>
            <a:lvl2pPr marL="457200" indent="0">
              <a:lnSpc>
                <a:spcPct val="100000"/>
              </a:lnSpc>
              <a:spcBef>
                <a:spcPts val="300"/>
              </a:spcBef>
              <a:buFontTx/>
              <a:buNone/>
              <a:defRPr sz="1200"/>
            </a:lvl2pPr>
            <a:lvl3pPr marL="914400" indent="0">
              <a:lnSpc>
                <a:spcPct val="100000"/>
              </a:lnSpc>
              <a:spcBef>
                <a:spcPts val="300"/>
              </a:spcBef>
              <a:buFontTx/>
              <a:buNone/>
              <a:defRPr sz="1200"/>
            </a:lvl3pPr>
            <a:lvl4pPr marL="1371600" indent="0">
              <a:lnSpc>
                <a:spcPct val="100000"/>
              </a:lnSpc>
              <a:spcBef>
                <a:spcPts val="300"/>
              </a:spcBef>
              <a:buFontTx/>
              <a:buNone/>
              <a:defRPr sz="1200"/>
            </a:lvl4pPr>
            <a:lvl5pPr marL="1828800" indent="0">
              <a:lnSpc>
                <a:spcPct val="100000"/>
              </a:lnSpc>
              <a:spcBef>
                <a:spcPts val="300"/>
              </a:spcBef>
              <a:buFontTx/>
              <a:buNone/>
              <a:defRPr sz="1200"/>
            </a:lvl5pPr>
          </a:lstStyle>
          <a:p>
            <a:pPr lvl="0"/>
            <a:r>
              <a:rPr lang="en-US" dirty="0"/>
              <a:t>Click to edit Master text styles</a:t>
            </a:r>
          </a:p>
          <a:p>
            <a:pPr lvl="0"/>
            <a:r>
              <a:rPr lang="en-US" dirty="0"/>
              <a:t>Second level</a:t>
            </a:r>
          </a:p>
          <a:p>
            <a:pPr lvl="0"/>
            <a:r>
              <a:rPr lang="en-US" dirty="0"/>
              <a:t>Third level</a:t>
            </a:r>
          </a:p>
          <a:p>
            <a:pPr lvl="0"/>
            <a:r>
              <a:rPr lang="en-US" dirty="0"/>
              <a:t>Fourth level</a:t>
            </a:r>
          </a:p>
          <a:p>
            <a:pPr lvl="0"/>
            <a:r>
              <a:rPr lang="en-US" dirty="0"/>
              <a:t>Fifth </a:t>
            </a:r>
            <a:r>
              <a:rPr lang="en-US" dirty="0" err="1"/>
              <a:t>levelv</a:t>
            </a:r>
            <a:endParaRPr lang="cs-CZ" dirty="0"/>
          </a:p>
        </p:txBody>
      </p:sp>
      <p:sp>
        <p:nvSpPr>
          <p:cNvPr id="9" name="Content Placeholder 3">
            <a:extLst>
              <a:ext uri="{FF2B5EF4-FFF2-40B4-BE49-F238E27FC236}">
                <a16:creationId xmlns:a16="http://schemas.microsoft.com/office/drawing/2014/main" id="{9F595BC0-6F07-8204-F067-9E4988A7151E}"/>
              </a:ext>
            </a:extLst>
          </p:cNvPr>
          <p:cNvSpPr>
            <a:spLocks noGrp="1"/>
          </p:cNvSpPr>
          <p:nvPr>
            <p:ph sz="half" idx="17"/>
          </p:nvPr>
        </p:nvSpPr>
        <p:spPr>
          <a:xfrm>
            <a:off x="8964084" y="3429000"/>
            <a:ext cx="2160000" cy="1538883"/>
          </a:xfrm>
        </p:spPr>
        <p:txBody>
          <a:bodyPr wrap="square">
            <a:spAutoFit/>
          </a:bodyPr>
          <a:lstStyle>
            <a:lvl1pPr marL="0" indent="0">
              <a:lnSpc>
                <a:spcPct val="100000"/>
              </a:lnSpc>
              <a:spcBef>
                <a:spcPts val="300"/>
              </a:spcBef>
              <a:buFontTx/>
              <a:buNone/>
              <a:defRPr sz="1400"/>
            </a:lvl1pPr>
            <a:lvl2pPr marL="457200" indent="0">
              <a:lnSpc>
                <a:spcPct val="100000"/>
              </a:lnSpc>
              <a:spcBef>
                <a:spcPts val="300"/>
              </a:spcBef>
              <a:buFontTx/>
              <a:buNone/>
              <a:defRPr sz="1200"/>
            </a:lvl2pPr>
            <a:lvl3pPr marL="914400" indent="0">
              <a:lnSpc>
                <a:spcPct val="100000"/>
              </a:lnSpc>
              <a:spcBef>
                <a:spcPts val="300"/>
              </a:spcBef>
              <a:buFontTx/>
              <a:buNone/>
              <a:defRPr sz="1200"/>
            </a:lvl3pPr>
            <a:lvl4pPr marL="1371600" indent="0">
              <a:lnSpc>
                <a:spcPct val="100000"/>
              </a:lnSpc>
              <a:spcBef>
                <a:spcPts val="300"/>
              </a:spcBef>
              <a:buFontTx/>
              <a:buNone/>
              <a:defRPr sz="1200"/>
            </a:lvl4pPr>
            <a:lvl5pPr marL="1828800" indent="0">
              <a:lnSpc>
                <a:spcPct val="100000"/>
              </a:lnSpc>
              <a:spcBef>
                <a:spcPts val="300"/>
              </a:spcBef>
              <a:buFontTx/>
              <a:buNone/>
              <a:defRPr sz="1200"/>
            </a:lvl5pPr>
          </a:lstStyle>
          <a:p>
            <a:pPr lvl="0"/>
            <a:r>
              <a:rPr lang="en-US" dirty="0"/>
              <a:t>Click to edit Master text styles</a:t>
            </a:r>
          </a:p>
          <a:p>
            <a:pPr lvl="0"/>
            <a:r>
              <a:rPr lang="en-US" dirty="0"/>
              <a:t>Second level</a:t>
            </a:r>
          </a:p>
          <a:p>
            <a:pPr lvl="0"/>
            <a:r>
              <a:rPr lang="en-US" dirty="0"/>
              <a:t>Third level</a:t>
            </a:r>
          </a:p>
          <a:p>
            <a:pPr lvl="0"/>
            <a:r>
              <a:rPr lang="en-US" dirty="0"/>
              <a:t>Fourth level</a:t>
            </a:r>
          </a:p>
          <a:p>
            <a:pPr lvl="0"/>
            <a:r>
              <a:rPr lang="en-US" dirty="0"/>
              <a:t>Fifth </a:t>
            </a:r>
            <a:r>
              <a:rPr lang="en-US" dirty="0" err="1"/>
              <a:t>levelv</a:t>
            </a:r>
            <a:endParaRPr lang="cs-CZ" dirty="0"/>
          </a:p>
        </p:txBody>
      </p:sp>
      <p:sp>
        <p:nvSpPr>
          <p:cNvPr id="13" name="Picture Placeholder 12">
            <a:extLst>
              <a:ext uri="{FF2B5EF4-FFF2-40B4-BE49-F238E27FC236}">
                <a16:creationId xmlns:a16="http://schemas.microsoft.com/office/drawing/2014/main" id="{8AC20EED-8076-BAC9-79F3-F293D381F5D2}"/>
              </a:ext>
            </a:extLst>
          </p:cNvPr>
          <p:cNvSpPr>
            <a:spLocks noGrp="1" noChangeAspect="1"/>
          </p:cNvSpPr>
          <p:nvPr>
            <p:ph type="pic" sz="quarter" idx="18"/>
          </p:nvPr>
        </p:nvSpPr>
        <p:spPr>
          <a:xfrm>
            <a:off x="1079499" y="1080000"/>
            <a:ext cx="2160000" cy="2160000"/>
          </a:xfrm>
          <a:prstGeom prst="rect">
            <a:avLst/>
          </a:prstGeom>
          <a:effectLst>
            <a:softEdge rad="0"/>
          </a:effectLst>
        </p:spPr>
        <p:txBody>
          <a:bodyPr/>
          <a:lstStyle/>
          <a:p>
            <a:endParaRPr lang="cs-CZ" dirty="0"/>
          </a:p>
        </p:txBody>
      </p:sp>
      <p:sp>
        <p:nvSpPr>
          <p:cNvPr id="14" name="Picture Placeholder 12">
            <a:extLst>
              <a:ext uri="{FF2B5EF4-FFF2-40B4-BE49-F238E27FC236}">
                <a16:creationId xmlns:a16="http://schemas.microsoft.com/office/drawing/2014/main" id="{D303D7A9-3F93-8263-ED47-7B4C7777478C}"/>
              </a:ext>
            </a:extLst>
          </p:cNvPr>
          <p:cNvSpPr>
            <a:spLocks noGrp="1" noChangeAspect="1"/>
          </p:cNvSpPr>
          <p:nvPr>
            <p:ph type="pic" sz="quarter" idx="19"/>
          </p:nvPr>
        </p:nvSpPr>
        <p:spPr>
          <a:xfrm>
            <a:off x="3601854" y="1080000"/>
            <a:ext cx="2160000" cy="2160000"/>
          </a:xfrm>
          <a:prstGeom prst="rect">
            <a:avLst/>
          </a:prstGeom>
          <a:effectLst>
            <a:softEdge rad="0"/>
          </a:effectLst>
        </p:spPr>
        <p:txBody>
          <a:bodyPr/>
          <a:lstStyle/>
          <a:p>
            <a:endParaRPr lang="cs-CZ" dirty="0"/>
          </a:p>
        </p:txBody>
      </p:sp>
      <p:sp>
        <p:nvSpPr>
          <p:cNvPr id="15" name="Picture Placeholder 12">
            <a:extLst>
              <a:ext uri="{FF2B5EF4-FFF2-40B4-BE49-F238E27FC236}">
                <a16:creationId xmlns:a16="http://schemas.microsoft.com/office/drawing/2014/main" id="{6D3C311E-4839-640E-44D9-1C6FE59774E5}"/>
              </a:ext>
            </a:extLst>
          </p:cNvPr>
          <p:cNvSpPr>
            <a:spLocks noGrp="1" noChangeAspect="1"/>
          </p:cNvSpPr>
          <p:nvPr>
            <p:ph type="pic" sz="quarter" idx="20"/>
          </p:nvPr>
        </p:nvSpPr>
        <p:spPr>
          <a:xfrm>
            <a:off x="1079498" y="3525594"/>
            <a:ext cx="4682355" cy="2160000"/>
          </a:xfrm>
          <a:prstGeom prst="rect">
            <a:avLst/>
          </a:prstGeom>
          <a:effectLst>
            <a:softEdge rad="0"/>
          </a:effectLst>
        </p:spPr>
        <p:txBody>
          <a:bodyPr/>
          <a:lstStyle/>
          <a:p>
            <a:endParaRPr lang="cs-CZ" dirty="0"/>
          </a:p>
        </p:txBody>
      </p:sp>
    </p:spTree>
    <p:extLst>
      <p:ext uri="{BB962C8B-B14F-4D97-AF65-F5344CB8AC3E}">
        <p14:creationId xmlns:p14="http://schemas.microsoft.com/office/powerpoint/2010/main" val="31508722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pos="7015"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053A269-86E8-54B2-737B-59C9E8EDDB6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cs-CZ" dirty="0"/>
          </a:p>
        </p:txBody>
      </p:sp>
      <p:sp>
        <p:nvSpPr>
          <p:cNvPr id="3" name="Text Placeholder 2">
            <a:extLst>
              <a:ext uri="{FF2B5EF4-FFF2-40B4-BE49-F238E27FC236}">
                <a16:creationId xmlns:a16="http://schemas.microsoft.com/office/drawing/2014/main" id="{FEA6EC94-2CEB-9D35-4D1D-E0348806CC4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cs-CZ" dirty="0"/>
          </a:p>
        </p:txBody>
      </p:sp>
      <p:sp>
        <p:nvSpPr>
          <p:cNvPr id="5" name="Footer Placeholder 4">
            <a:extLst>
              <a:ext uri="{FF2B5EF4-FFF2-40B4-BE49-F238E27FC236}">
                <a16:creationId xmlns:a16="http://schemas.microsoft.com/office/drawing/2014/main" id="{8FACB8A2-52BF-6639-9EE6-20141BB69962}"/>
              </a:ext>
            </a:extLst>
          </p:cNvPr>
          <p:cNvSpPr>
            <a:spLocks noGrp="1"/>
          </p:cNvSpPr>
          <p:nvPr>
            <p:ph type="ftr" sz="quarter" idx="3"/>
          </p:nvPr>
        </p:nvSpPr>
        <p:spPr>
          <a:xfrm>
            <a:off x="1080000" y="6533619"/>
            <a:ext cx="5016000" cy="215444"/>
          </a:xfrm>
          <a:prstGeom prst="rect">
            <a:avLst/>
          </a:prstGeom>
        </p:spPr>
        <p:txBody>
          <a:bodyPr vert="horz" wrap="square" lIns="91440" tIns="45720" rIns="91440" bIns="45720" rtlCol="0" anchor="ctr">
            <a:spAutoFit/>
          </a:bodyPr>
          <a:lstStyle>
            <a:lvl1pPr algn="l">
              <a:defRPr sz="800">
                <a:solidFill>
                  <a:srgbClr val="A9ABAE"/>
                </a:solidFill>
                <a:latin typeface="Arial" panose="020B0604020202020204" pitchFamily="34" charset="0"/>
                <a:cs typeface="Arial" panose="020B0604020202020204" pitchFamily="34" charset="0"/>
              </a:defRPr>
            </a:lvl1pPr>
          </a:lstStyle>
          <a:p>
            <a:endParaRPr lang="cs-CZ" dirty="0"/>
          </a:p>
        </p:txBody>
      </p:sp>
      <p:sp>
        <p:nvSpPr>
          <p:cNvPr id="6" name="Slide Number Placeholder 5">
            <a:extLst>
              <a:ext uri="{FF2B5EF4-FFF2-40B4-BE49-F238E27FC236}">
                <a16:creationId xmlns:a16="http://schemas.microsoft.com/office/drawing/2014/main" id="{A342DE33-83B7-A591-8CEC-36ADDF9EDE27}"/>
              </a:ext>
            </a:extLst>
          </p:cNvPr>
          <p:cNvSpPr>
            <a:spLocks noGrp="1"/>
          </p:cNvSpPr>
          <p:nvPr>
            <p:ph type="sldNum" sz="quarter" idx="4"/>
          </p:nvPr>
        </p:nvSpPr>
        <p:spPr>
          <a:xfrm>
            <a:off x="11661887" y="3371706"/>
            <a:ext cx="402675" cy="307777"/>
          </a:xfrm>
          <a:prstGeom prst="rect">
            <a:avLst/>
          </a:prstGeom>
        </p:spPr>
        <p:txBody>
          <a:bodyPr vert="horz" wrap="none" lIns="91440" tIns="45720" rIns="91440" bIns="45720" rtlCol="0" anchor="ctr">
            <a:spAutoFit/>
          </a:bodyPr>
          <a:lstStyle>
            <a:lvl1pPr algn="r">
              <a:defRPr sz="1400" b="1">
                <a:solidFill>
                  <a:srgbClr val="E5AA2D"/>
                </a:solidFill>
                <a:latin typeface="Arial" panose="020B0604020202020204" pitchFamily="34" charset="0"/>
                <a:cs typeface="Arial" panose="020B0604020202020204" pitchFamily="34" charset="0"/>
              </a:defRPr>
            </a:lvl1pPr>
          </a:lstStyle>
          <a:p>
            <a:fld id="{2D7B0951-E7FB-4CA7-B4B9-AB2701F4DE6C}" type="slidenum">
              <a:rPr lang="cs-CZ" smtClean="0"/>
              <a:pPr/>
              <a:t>‹#›</a:t>
            </a:fld>
            <a:endParaRPr lang="cs-CZ" dirty="0"/>
          </a:p>
        </p:txBody>
      </p:sp>
    </p:spTree>
    <p:extLst>
      <p:ext uri="{BB962C8B-B14F-4D97-AF65-F5344CB8AC3E}">
        <p14:creationId xmlns:p14="http://schemas.microsoft.com/office/powerpoint/2010/main" val="304894949"/>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50" r:id="rId4"/>
    <p:sldLayoutId id="2147483662" r:id="rId5"/>
    <p:sldLayoutId id="2147483663" r:id="rId6"/>
    <p:sldLayoutId id="2147483664" r:id="rId7"/>
    <p:sldLayoutId id="2147483665" r:id="rId8"/>
    <p:sldLayoutId id="2147483668" r:id="rId9"/>
    <p:sldLayoutId id="2147483666" r:id="rId10"/>
    <p:sldLayoutId id="2147483667" r:id="rId11"/>
    <p:sldLayoutId id="2147483669" r:id="rId12"/>
    <p:sldLayoutId id="2147483670" r:id="rId13"/>
  </p:sldLayoutIdLst>
  <p:hf hdr="0" dt="0"/>
  <p:txStyles>
    <p:titleStyle>
      <a:lvl1pPr algn="l" defTabSz="914400" rtl="0" eaLnBrk="1" latinLnBrk="0" hangingPunct="1">
        <a:lnSpc>
          <a:spcPct val="90000"/>
        </a:lnSpc>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6B83C0E-AC7F-FA0E-4DE4-6187BACE61CC}"/>
              </a:ext>
            </a:extLst>
          </p:cNvPr>
          <p:cNvSpPr/>
          <p:nvPr/>
        </p:nvSpPr>
        <p:spPr>
          <a:xfrm>
            <a:off x="0" y="0"/>
            <a:ext cx="12190879" cy="6858000"/>
          </a:xfrm>
          <a:prstGeom prst="rect">
            <a:avLst/>
          </a:prstGeom>
          <a:solidFill>
            <a:srgbClr val="A5B0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cs-CZ" dirty="0">
              <a:solidFill>
                <a:srgbClr val="708B6F"/>
              </a:solidFill>
            </a:endParaRPr>
          </a:p>
        </p:txBody>
      </p:sp>
      <p:grpSp>
        <p:nvGrpSpPr>
          <p:cNvPr id="4" name="Group 3">
            <a:extLst>
              <a:ext uri="{FF2B5EF4-FFF2-40B4-BE49-F238E27FC236}">
                <a16:creationId xmlns:a16="http://schemas.microsoft.com/office/drawing/2014/main" id="{42C0F43F-B03E-E3A3-DB6B-CD2128465C74}"/>
              </a:ext>
            </a:extLst>
          </p:cNvPr>
          <p:cNvGrpSpPr/>
          <p:nvPr/>
        </p:nvGrpSpPr>
        <p:grpSpPr>
          <a:xfrm>
            <a:off x="0" y="0"/>
            <a:ext cx="12191999" cy="6858000"/>
            <a:chOff x="0" y="0"/>
            <a:chExt cx="12191999" cy="6858000"/>
          </a:xfrm>
        </p:grpSpPr>
        <p:sp>
          <p:nvSpPr>
            <p:cNvPr id="11" name="Rectangle: Rounded Corners 10">
              <a:extLst>
                <a:ext uri="{FF2B5EF4-FFF2-40B4-BE49-F238E27FC236}">
                  <a16:creationId xmlns:a16="http://schemas.microsoft.com/office/drawing/2014/main" id="{F43EE4FD-7606-D14B-B086-8DD4A3CC8B85}"/>
                </a:ext>
              </a:extLst>
            </p:cNvPr>
            <p:cNvSpPr>
              <a:spLocks noChangeAspect="1"/>
            </p:cNvSpPr>
            <p:nvPr/>
          </p:nvSpPr>
          <p:spPr>
            <a:xfrm rot="2700000">
              <a:off x="5602532" y="3409777"/>
              <a:ext cx="972000" cy="2138965"/>
            </a:xfrm>
            <a:prstGeom prst="roundRect">
              <a:avLst>
                <a:gd name="adj" fmla="val 50000"/>
              </a:avLst>
            </a:prstGeom>
            <a:solidFill>
              <a:srgbClr val="FFF3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 name="Freeform: Shape 9">
              <a:extLst>
                <a:ext uri="{FF2B5EF4-FFF2-40B4-BE49-F238E27FC236}">
                  <a16:creationId xmlns:a16="http://schemas.microsoft.com/office/drawing/2014/main" id="{8183D554-05B2-E159-1AE4-96690B0415DB}"/>
                </a:ext>
              </a:extLst>
            </p:cNvPr>
            <p:cNvSpPr>
              <a:spLocks noChangeAspect="1"/>
            </p:cNvSpPr>
            <p:nvPr/>
          </p:nvSpPr>
          <p:spPr>
            <a:xfrm rot="10800000" flipV="1">
              <a:off x="1684482" y="3848652"/>
              <a:ext cx="972000" cy="1619471"/>
            </a:xfrm>
            <a:custGeom>
              <a:avLst/>
              <a:gdLst>
                <a:gd name="connsiteX0" fmla="*/ 486000 w 972000"/>
                <a:gd name="connsiteY0" fmla="*/ 0 h 1619471"/>
                <a:gd name="connsiteX1" fmla="*/ 972000 w 972000"/>
                <a:gd name="connsiteY1" fmla="*/ 486000 h 1619471"/>
                <a:gd name="connsiteX2" fmla="*/ 972000 w 972000"/>
                <a:gd name="connsiteY2" fmla="*/ 1619471 h 1619471"/>
                <a:gd name="connsiteX3" fmla="*/ 0 w 972000"/>
                <a:gd name="connsiteY3" fmla="*/ 1619471 h 1619471"/>
                <a:gd name="connsiteX4" fmla="*/ 0 w 972000"/>
                <a:gd name="connsiteY4" fmla="*/ 486000 h 1619471"/>
                <a:gd name="connsiteX5" fmla="*/ 486000 w 972000"/>
                <a:gd name="connsiteY5" fmla="*/ 0 h 16194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72000" h="1619471">
                  <a:moveTo>
                    <a:pt x="486000" y="0"/>
                  </a:moveTo>
                  <a:cubicBezTo>
                    <a:pt x="754410" y="0"/>
                    <a:pt x="972000" y="217590"/>
                    <a:pt x="972000" y="486000"/>
                  </a:cubicBezTo>
                  <a:lnTo>
                    <a:pt x="972000" y="1619471"/>
                  </a:lnTo>
                  <a:lnTo>
                    <a:pt x="0" y="1619471"/>
                  </a:lnTo>
                  <a:lnTo>
                    <a:pt x="0" y="486000"/>
                  </a:lnTo>
                  <a:cubicBezTo>
                    <a:pt x="0" y="217590"/>
                    <a:pt x="217590" y="0"/>
                    <a:pt x="486000" y="0"/>
                  </a:cubicBezTo>
                  <a:close/>
                </a:path>
              </a:pathLst>
            </a:custGeom>
            <a:solidFill>
              <a:srgbClr val="E5AA2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12" name="Freeform: Shape 11">
              <a:extLst>
                <a:ext uri="{FF2B5EF4-FFF2-40B4-BE49-F238E27FC236}">
                  <a16:creationId xmlns:a16="http://schemas.microsoft.com/office/drawing/2014/main" id="{DD08835D-4E7A-AAE0-87D7-3E46EC8219CE}"/>
                </a:ext>
              </a:extLst>
            </p:cNvPr>
            <p:cNvSpPr>
              <a:spLocks noChangeAspect="1"/>
            </p:cNvSpPr>
            <p:nvPr/>
          </p:nvSpPr>
          <p:spPr>
            <a:xfrm flipV="1">
              <a:off x="752034" y="0"/>
              <a:ext cx="972000" cy="1619471"/>
            </a:xfrm>
            <a:custGeom>
              <a:avLst/>
              <a:gdLst>
                <a:gd name="connsiteX0" fmla="*/ 486000 w 972000"/>
                <a:gd name="connsiteY0" fmla="*/ 0 h 1619471"/>
                <a:gd name="connsiteX1" fmla="*/ 972000 w 972000"/>
                <a:gd name="connsiteY1" fmla="*/ 486000 h 1619471"/>
                <a:gd name="connsiteX2" fmla="*/ 972000 w 972000"/>
                <a:gd name="connsiteY2" fmla="*/ 1619471 h 1619471"/>
                <a:gd name="connsiteX3" fmla="*/ 0 w 972000"/>
                <a:gd name="connsiteY3" fmla="*/ 1619471 h 1619471"/>
                <a:gd name="connsiteX4" fmla="*/ 0 w 972000"/>
                <a:gd name="connsiteY4" fmla="*/ 486000 h 1619471"/>
                <a:gd name="connsiteX5" fmla="*/ 486000 w 972000"/>
                <a:gd name="connsiteY5" fmla="*/ 0 h 16194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72000" h="1619471">
                  <a:moveTo>
                    <a:pt x="486000" y="0"/>
                  </a:moveTo>
                  <a:cubicBezTo>
                    <a:pt x="754410" y="0"/>
                    <a:pt x="972000" y="217590"/>
                    <a:pt x="972000" y="486000"/>
                  </a:cubicBezTo>
                  <a:lnTo>
                    <a:pt x="972000" y="1619471"/>
                  </a:lnTo>
                  <a:lnTo>
                    <a:pt x="0" y="1619471"/>
                  </a:lnTo>
                  <a:lnTo>
                    <a:pt x="0" y="486000"/>
                  </a:lnTo>
                  <a:cubicBezTo>
                    <a:pt x="0" y="217590"/>
                    <a:pt x="217590" y="0"/>
                    <a:pt x="486000" y="0"/>
                  </a:cubicBezTo>
                  <a:close/>
                </a:path>
              </a:pathLst>
            </a:custGeom>
            <a:solidFill>
              <a:srgbClr val="E5AA2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grpSp>
          <p:nvGrpSpPr>
            <p:cNvPr id="45" name="Group 44">
              <a:extLst>
                <a:ext uri="{FF2B5EF4-FFF2-40B4-BE49-F238E27FC236}">
                  <a16:creationId xmlns:a16="http://schemas.microsoft.com/office/drawing/2014/main" id="{E6FB7D07-CF0C-27C1-6EF2-FDDADC2B9176}"/>
                </a:ext>
              </a:extLst>
            </p:cNvPr>
            <p:cNvGrpSpPr/>
            <p:nvPr/>
          </p:nvGrpSpPr>
          <p:grpSpPr>
            <a:xfrm>
              <a:off x="10777393" y="330880"/>
              <a:ext cx="972000" cy="2200415"/>
              <a:chOff x="10777393" y="394379"/>
              <a:chExt cx="972000" cy="2200415"/>
            </a:xfrm>
          </p:grpSpPr>
          <p:sp>
            <p:nvSpPr>
              <p:cNvPr id="22" name="Freeform: Shape 21">
                <a:extLst>
                  <a:ext uri="{FF2B5EF4-FFF2-40B4-BE49-F238E27FC236}">
                    <a16:creationId xmlns:a16="http://schemas.microsoft.com/office/drawing/2014/main" id="{D9C517A7-2FB9-CCD8-E820-8B05A703C27E}"/>
                  </a:ext>
                </a:extLst>
              </p:cNvPr>
              <p:cNvSpPr>
                <a:spLocks noChangeAspect="1"/>
              </p:cNvSpPr>
              <p:nvPr/>
            </p:nvSpPr>
            <p:spPr>
              <a:xfrm flipV="1">
                <a:off x="10777393" y="394379"/>
                <a:ext cx="972000" cy="485629"/>
              </a:xfrm>
              <a:custGeom>
                <a:avLst/>
                <a:gdLst>
                  <a:gd name="connsiteX0" fmla="*/ 1241344 w 2482688"/>
                  <a:gd name="connsiteY0" fmla="*/ 0 h 1240390"/>
                  <a:gd name="connsiteX1" fmla="*/ 2476360 w 2482688"/>
                  <a:gd name="connsiteY1" fmla="*/ 1115013 h 1240390"/>
                  <a:gd name="connsiteX2" fmla="*/ 2482688 w 2482688"/>
                  <a:gd name="connsiteY2" fmla="*/ 1240390 h 1240390"/>
                  <a:gd name="connsiteX3" fmla="*/ 0 w 2482688"/>
                  <a:gd name="connsiteY3" fmla="*/ 1240390 h 1240390"/>
                  <a:gd name="connsiteX4" fmla="*/ 6328 w 2482688"/>
                  <a:gd name="connsiteY4" fmla="*/ 1115013 h 1240390"/>
                  <a:gd name="connsiteX5" fmla="*/ 1241344 w 2482688"/>
                  <a:gd name="connsiteY5" fmla="*/ 0 h 12403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82688" h="1240390">
                    <a:moveTo>
                      <a:pt x="1241344" y="0"/>
                    </a:moveTo>
                    <a:cubicBezTo>
                      <a:pt x="1884113" y="0"/>
                      <a:pt x="2412787" y="488726"/>
                      <a:pt x="2476360" y="1115013"/>
                    </a:cubicBezTo>
                    <a:lnTo>
                      <a:pt x="2482688" y="1240390"/>
                    </a:lnTo>
                    <a:lnTo>
                      <a:pt x="0" y="1240390"/>
                    </a:lnTo>
                    <a:lnTo>
                      <a:pt x="6328" y="1115013"/>
                    </a:lnTo>
                    <a:cubicBezTo>
                      <a:pt x="69902" y="488726"/>
                      <a:pt x="598575" y="0"/>
                      <a:pt x="1241344" y="0"/>
                    </a:cubicBezTo>
                    <a:close/>
                  </a:path>
                </a:pathLst>
              </a:custGeom>
              <a:solidFill>
                <a:srgbClr val="E5AA2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23" name="Freeform: Shape 22">
                <a:extLst>
                  <a:ext uri="{FF2B5EF4-FFF2-40B4-BE49-F238E27FC236}">
                    <a16:creationId xmlns:a16="http://schemas.microsoft.com/office/drawing/2014/main" id="{BDA24E03-AFE2-E382-C18E-A7BFAF5F4B15}"/>
                  </a:ext>
                </a:extLst>
              </p:cNvPr>
              <p:cNvSpPr>
                <a:spLocks noChangeAspect="1"/>
              </p:cNvSpPr>
              <p:nvPr/>
            </p:nvSpPr>
            <p:spPr>
              <a:xfrm flipV="1">
                <a:off x="10777393" y="975323"/>
                <a:ext cx="972000" cy="1619471"/>
              </a:xfrm>
              <a:custGeom>
                <a:avLst/>
                <a:gdLst>
                  <a:gd name="connsiteX0" fmla="*/ 486000 w 972000"/>
                  <a:gd name="connsiteY0" fmla="*/ 0 h 1619471"/>
                  <a:gd name="connsiteX1" fmla="*/ 972000 w 972000"/>
                  <a:gd name="connsiteY1" fmla="*/ 486000 h 1619471"/>
                  <a:gd name="connsiteX2" fmla="*/ 972000 w 972000"/>
                  <a:gd name="connsiteY2" fmla="*/ 1619471 h 1619471"/>
                  <a:gd name="connsiteX3" fmla="*/ 0 w 972000"/>
                  <a:gd name="connsiteY3" fmla="*/ 1619471 h 1619471"/>
                  <a:gd name="connsiteX4" fmla="*/ 0 w 972000"/>
                  <a:gd name="connsiteY4" fmla="*/ 486000 h 1619471"/>
                  <a:gd name="connsiteX5" fmla="*/ 486000 w 972000"/>
                  <a:gd name="connsiteY5" fmla="*/ 0 h 16194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72000" h="1619471">
                    <a:moveTo>
                      <a:pt x="486000" y="0"/>
                    </a:moveTo>
                    <a:cubicBezTo>
                      <a:pt x="754410" y="0"/>
                      <a:pt x="972000" y="217590"/>
                      <a:pt x="972000" y="486000"/>
                    </a:cubicBezTo>
                    <a:lnTo>
                      <a:pt x="972000" y="1619471"/>
                    </a:lnTo>
                    <a:lnTo>
                      <a:pt x="0" y="1619471"/>
                    </a:lnTo>
                    <a:lnTo>
                      <a:pt x="0" y="486000"/>
                    </a:lnTo>
                    <a:cubicBezTo>
                      <a:pt x="0" y="217590"/>
                      <a:pt x="217590" y="0"/>
                      <a:pt x="486000" y="0"/>
                    </a:cubicBezTo>
                    <a:close/>
                  </a:path>
                </a:pathLst>
              </a:custGeom>
              <a:solidFill>
                <a:srgbClr val="E5AA2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grpSp>
        <p:grpSp>
          <p:nvGrpSpPr>
            <p:cNvPr id="46" name="Group 45">
              <a:extLst>
                <a:ext uri="{FF2B5EF4-FFF2-40B4-BE49-F238E27FC236}">
                  <a16:creationId xmlns:a16="http://schemas.microsoft.com/office/drawing/2014/main" id="{782BB52D-5971-7C9F-69A9-D006170F83D7}"/>
                </a:ext>
              </a:extLst>
            </p:cNvPr>
            <p:cNvGrpSpPr/>
            <p:nvPr/>
          </p:nvGrpSpPr>
          <p:grpSpPr>
            <a:xfrm>
              <a:off x="8147048" y="330880"/>
              <a:ext cx="2200415" cy="972000"/>
              <a:chOff x="8166098" y="330880"/>
              <a:chExt cx="2200415" cy="972000"/>
            </a:xfrm>
          </p:grpSpPr>
          <p:sp>
            <p:nvSpPr>
              <p:cNvPr id="25" name="Freeform: Shape 24">
                <a:extLst>
                  <a:ext uri="{FF2B5EF4-FFF2-40B4-BE49-F238E27FC236}">
                    <a16:creationId xmlns:a16="http://schemas.microsoft.com/office/drawing/2014/main" id="{A32EE17B-264B-04FA-14EB-15FC26A50FF6}"/>
                  </a:ext>
                </a:extLst>
              </p:cNvPr>
              <p:cNvSpPr>
                <a:spLocks noChangeAspect="1"/>
              </p:cNvSpPr>
              <p:nvPr/>
            </p:nvSpPr>
            <p:spPr>
              <a:xfrm rot="5400000" flipV="1">
                <a:off x="9637699" y="574065"/>
                <a:ext cx="972000" cy="485629"/>
              </a:xfrm>
              <a:custGeom>
                <a:avLst/>
                <a:gdLst>
                  <a:gd name="connsiteX0" fmla="*/ 1241344 w 2482688"/>
                  <a:gd name="connsiteY0" fmla="*/ 0 h 1240390"/>
                  <a:gd name="connsiteX1" fmla="*/ 2476360 w 2482688"/>
                  <a:gd name="connsiteY1" fmla="*/ 1115013 h 1240390"/>
                  <a:gd name="connsiteX2" fmla="*/ 2482688 w 2482688"/>
                  <a:gd name="connsiteY2" fmla="*/ 1240390 h 1240390"/>
                  <a:gd name="connsiteX3" fmla="*/ 0 w 2482688"/>
                  <a:gd name="connsiteY3" fmla="*/ 1240390 h 1240390"/>
                  <a:gd name="connsiteX4" fmla="*/ 6328 w 2482688"/>
                  <a:gd name="connsiteY4" fmla="*/ 1115013 h 1240390"/>
                  <a:gd name="connsiteX5" fmla="*/ 1241344 w 2482688"/>
                  <a:gd name="connsiteY5" fmla="*/ 0 h 12403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82688" h="1240390">
                    <a:moveTo>
                      <a:pt x="1241344" y="0"/>
                    </a:moveTo>
                    <a:cubicBezTo>
                      <a:pt x="1884113" y="0"/>
                      <a:pt x="2412787" y="488726"/>
                      <a:pt x="2476360" y="1115013"/>
                    </a:cubicBezTo>
                    <a:lnTo>
                      <a:pt x="2482688" y="1240390"/>
                    </a:lnTo>
                    <a:lnTo>
                      <a:pt x="0" y="1240390"/>
                    </a:lnTo>
                    <a:lnTo>
                      <a:pt x="6328" y="1115013"/>
                    </a:lnTo>
                    <a:cubicBezTo>
                      <a:pt x="69902" y="488726"/>
                      <a:pt x="598575" y="0"/>
                      <a:pt x="1241344" y="0"/>
                    </a:cubicBezTo>
                    <a:close/>
                  </a:path>
                </a:pathLst>
              </a:custGeom>
              <a:solidFill>
                <a:srgbClr val="FFF35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26" name="Freeform: Shape 25">
                <a:extLst>
                  <a:ext uri="{FF2B5EF4-FFF2-40B4-BE49-F238E27FC236}">
                    <a16:creationId xmlns:a16="http://schemas.microsoft.com/office/drawing/2014/main" id="{38259004-A3EB-9843-87BF-E3402546DE4C}"/>
                  </a:ext>
                </a:extLst>
              </p:cNvPr>
              <p:cNvSpPr>
                <a:spLocks noChangeAspect="1"/>
              </p:cNvSpPr>
              <p:nvPr/>
            </p:nvSpPr>
            <p:spPr>
              <a:xfrm rot="5400000" flipV="1">
                <a:off x="8489834" y="7144"/>
                <a:ext cx="972000" cy="1619471"/>
              </a:xfrm>
              <a:custGeom>
                <a:avLst/>
                <a:gdLst>
                  <a:gd name="connsiteX0" fmla="*/ 486000 w 972000"/>
                  <a:gd name="connsiteY0" fmla="*/ 0 h 1619471"/>
                  <a:gd name="connsiteX1" fmla="*/ 972000 w 972000"/>
                  <a:gd name="connsiteY1" fmla="*/ 486000 h 1619471"/>
                  <a:gd name="connsiteX2" fmla="*/ 972000 w 972000"/>
                  <a:gd name="connsiteY2" fmla="*/ 1619471 h 1619471"/>
                  <a:gd name="connsiteX3" fmla="*/ 0 w 972000"/>
                  <a:gd name="connsiteY3" fmla="*/ 1619471 h 1619471"/>
                  <a:gd name="connsiteX4" fmla="*/ 0 w 972000"/>
                  <a:gd name="connsiteY4" fmla="*/ 486000 h 1619471"/>
                  <a:gd name="connsiteX5" fmla="*/ 486000 w 972000"/>
                  <a:gd name="connsiteY5" fmla="*/ 0 h 16194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72000" h="1619471">
                    <a:moveTo>
                      <a:pt x="486000" y="0"/>
                    </a:moveTo>
                    <a:cubicBezTo>
                      <a:pt x="754410" y="0"/>
                      <a:pt x="972000" y="217590"/>
                      <a:pt x="972000" y="486000"/>
                    </a:cubicBezTo>
                    <a:lnTo>
                      <a:pt x="972000" y="1619471"/>
                    </a:lnTo>
                    <a:lnTo>
                      <a:pt x="0" y="1619471"/>
                    </a:lnTo>
                    <a:lnTo>
                      <a:pt x="0" y="486000"/>
                    </a:lnTo>
                    <a:cubicBezTo>
                      <a:pt x="0" y="217590"/>
                      <a:pt x="217590" y="0"/>
                      <a:pt x="486000" y="0"/>
                    </a:cubicBezTo>
                    <a:close/>
                  </a:path>
                </a:pathLst>
              </a:custGeom>
              <a:solidFill>
                <a:srgbClr val="FFF35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grpSp>
        <p:sp>
          <p:nvSpPr>
            <p:cNvPr id="27" name="Freeform: Shape 26">
              <a:extLst>
                <a:ext uri="{FF2B5EF4-FFF2-40B4-BE49-F238E27FC236}">
                  <a16:creationId xmlns:a16="http://schemas.microsoft.com/office/drawing/2014/main" id="{FAE36432-2C03-C7F8-6C9E-3612A496D737}"/>
                </a:ext>
              </a:extLst>
            </p:cNvPr>
            <p:cNvSpPr>
              <a:spLocks noChangeAspect="1"/>
            </p:cNvSpPr>
            <p:nvPr/>
          </p:nvSpPr>
          <p:spPr>
            <a:xfrm flipV="1">
              <a:off x="7094372" y="0"/>
              <a:ext cx="972000" cy="1619471"/>
            </a:xfrm>
            <a:custGeom>
              <a:avLst/>
              <a:gdLst>
                <a:gd name="connsiteX0" fmla="*/ 486000 w 972000"/>
                <a:gd name="connsiteY0" fmla="*/ 0 h 1619471"/>
                <a:gd name="connsiteX1" fmla="*/ 972000 w 972000"/>
                <a:gd name="connsiteY1" fmla="*/ 486000 h 1619471"/>
                <a:gd name="connsiteX2" fmla="*/ 972000 w 972000"/>
                <a:gd name="connsiteY2" fmla="*/ 1619471 h 1619471"/>
                <a:gd name="connsiteX3" fmla="*/ 0 w 972000"/>
                <a:gd name="connsiteY3" fmla="*/ 1619471 h 1619471"/>
                <a:gd name="connsiteX4" fmla="*/ 0 w 972000"/>
                <a:gd name="connsiteY4" fmla="*/ 486000 h 1619471"/>
                <a:gd name="connsiteX5" fmla="*/ 486000 w 972000"/>
                <a:gd name="connsiteY5" fmla="*/ 0 h 16194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72000" h="1619471">
                  <a:moveTo>
                    <a:pt x="486000" y="0"/>
                  </a:moveTo>
                  <a:cubicBezTo>
                    <a:pt x="754410" y="0"/>
                    <a:pt x="972000" y="217590"/>
                    <a:pt x="972000" y="486000"/>
                  </a:cubicBezTo>
                  <a:lnTo>
                    <a:pt x="972000" y="1619471"/>
                  </a:lnTo>
                  <a:lnTo>
                    <a:pt x="0" y="1619471"/>
                  </a:lnTo>
                  <a:lnTo>
                    <a:pt x="0" y="486000"/>
                  </a:lnTo>
                  <a:cubicBezTo>
                    <a:pt x="0" y="217590"/>
                    <a:pt x="217590" y="0"/>
                    <a:pt x="486000" y="0"/>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28" name="Freeform: Shape 27">
              <a:extLst>
                <a:ext uri="{FF2B5EF4-FFF2-40B4-BE49-F238E27FC236}">
                  <a16:creationId xmlns:a16="http://schemas.microsoft.com/office/drawing/2014/main" id="{735B26D1-9D5B-984A-3042-85E677526F63}"/>
                </a:ext>
              </a:extLst>
            </p:cNvPr>
            <p:cNvSpPr>
              <a:spLocks noChangeAspect="1"/>
            </p:cNvSpPr>
            <p:nvPr/>
          </p:nvSpPr>
          <p:spPr>
            <a:xfrm rot="5400000" flipV="1">
              <a:off x="1360746" y="5334000"/>
              <a:ext cx="972000" cy="1619471"/>
            </a:xfrm>
            <a:custGeom>
              <a:avLst/>
              <a:gdLst>
                <a:gd name="connsiteX0" fmla="*/ 486000 w 972000"/>
                <a:gd name="connsiteY0" fmla="*/ 0 h 1619471"/>
                <a:gd name="connsiteX1" fmla="*/ 972000 w 972000"/>
                <a:gd name="connsiteY1" fmla="*/ 486000 h 1619471"/>
                <a:gd name="connsiteX2" fmla="*/ 972000 w 972000"/>
                <a:gd name="connsiteY2" fmla="*/ 1619471 h 1619471"/>
                <a:gd name="connsiteX3" fmla="*/ 0 w 972000"/>
                <a:gd name="connsiteY3" fmla="*/ 1619471 h 1619471"/>
                <a:gd name="connsiteX4" fmla="*/ 0 w 972000"/>
                <a:gd name="connsiteY4" fmla="*/ 486000 h 1619471"/>
                <a:gd name="connsiteX5" fmla="*/ 486000 w 972000"/>
                <a:gd name="connsiteY5" fmla="*/ 0 h 16194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72000" h="1619471">
                  <a:moveTo>
                    <a:pt x="486000" y="0"/>
                  </a:moveTo>
                  <a:cubicBezTo>
                    <a:pt x="754410" y="0"/>
                    <a:pt x="972000" y="217590"/>
                    <a:pt x="972000" y="486000"/>
                  </a:cubicBezTo>
                  <a:lnTo>
                    <a:pt x="972000" y="1619471"/>
                  </a:lnTo>
                  <a:lnTo>
                    <a:pt x="0" y="1619471"/>
                  </a:lnTo>
                  <a:lnTo>
                    <a:pt x="0" y="486000"/>
                  </a:lnTo>
                  <a:cubicBezTo>
                    <a:pt x="0" y="217590"/>
                    <a:pt x="217590" y="0"/>
                    <a:pt x="486000" y="0"/>
                  </a:cubicBezTo>
                  <a:close/>
                </a:path>
              </a:pathLst>
            </a:custGeom>
            <a:solidFill>
              <a:srgbClr val="FFF35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30" name="Freeform: Shape 29">
              <a:extLst>
                <a:ext uri="{FF2B5EF4-FFF2-40B4-BE49-F238E27FC236}">
                  <a16:creationId xmlns:a16="http://schemas.microsoft.com/office/drawing/2014/main" id="{ACACEEDC-CB80-388A-C710-C7C9C0136CCC}"/>
                </a:ext>
              </a:extLst>
            </p:cNvPr>
            <p:cNvSpPr>
              <a:spLocks noChangeAspect="1"/>
            </p:cNvSpPr>
            <p:nvPr/>
          </p:nvSpPr>
          <p:spPr>
            <a:xfrm rot="16200000" flipH="1" flipV="1">
              <a:off x="323736" y="3982776"/>
              <a:ext cx="972000" cy="1619471"/>
            </a:xfrm>
            <a:custGeom>
              <a:avLst/>
              <a:gdLst>
                <a:gd name="connsiteX0" fmla="*/ 486000 w 972000"/>
                <a:gd name="connsiteY0" fmla="*/ 0 h 1619471"/>
                <a:gd name="connsiteX1" fmla="*/ 972000 w 972000"/>
                <a:gd name="connsiteY1" fmla="*/ 486000 h 1619471"/>
                <a:gd name="connsiteX2" fmla="*/ 972000 w 972000"/>
                <a:gd name="connsiteY2" fmla="*/ 1619471 h 1619471"/>
                <a:gd name="connsiteX3" fmla="*/ 0 w 972000"/>
                <a:gd name="connsiteY3" fmla="*/ 1619471 h 1619471"/>
                <a:gd name="connsiteX4" fmla="*/ 0 w 972000"/>
                <a:gd name="connsiteY4" fmla="*/ 486000 h 1619471"/>
                <a:gd name="connsiteX5" fmla="*/ 486000 w 972000"/>
                <a:gd name="connsiteY5" fmla="*/ 0 h 16194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72000" h="1619471">
                  <a:moveTo>
                    <a:pt x="486000" y="0"/>
                  </a:moveTo>
                  <a:cubicBezTo>
                    <a:pt x="754410" y="0"/>
                    <a:pt x="972000" y="217590"/>
                    <a:pt x="972000" y="486000"/>
                  </a:cubicBezTo>
                  <a:lnTo>
                    <a:pt x="972000" y="1619471"/>
                  </a:lnTo>
                  <a:lnTo>
                    <a:pt x="0" y="1619471"/>
                  </a:lnTo>
                  <a:lnTo>
                    <a:pt x="0" y="486000"/>
                  </a:lnTo>
                  <a:cubicBezTo>
                    <a:pt x="0" y="217590"/>
                    <a:pt x="217590" y="0"/>
                    <a:pt x="486000" y="0"/>
                  </a:cubicBezTo>
                  <a:close/>
                </a:path>
              </a:pathLst>
            </a:custGeom>
            <a:solidFill>
              <a:srgbClr val="513F9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34" name="Freeform: Shape 33">
              <a:extLst>
                <a:ext uri="{FF2B5EF4-FFF2-40B4-BE49-F238E27FC236}">
                  <a16:creationId xmlns:a16="http://schemas.microsoft.com/office/drawing/2014/main" id="{17D9F440-A596-231B-3AF7-A312EF0E2F03}"/>
                </a:ext>
              </a:extLst>
            </p:cNvPr>
            <p:cNvSpPr>
              <a:spLocks noChangeAspect="1"/>
            </p:cNvSpPr>
            <p:nvPr/>
          </p:nvSpPr>
          <p:spPr>
            <a:xfrm rot="16200000">
              <a:off x="10896264" y="4493979"/>
              <a:ext cx="972000" cy="1619471"/>
            </a:xfrm>
            <a:custGeom>
              <a:avLst/>
              <a:gdLst>
                <a:gd name="connsiteX0" fmla="*/ 486000 w 972000"/>
                <a:gd name="connsiteY0" fmla="*/ 0 h 1619471"/>
                <a:gd name="connsiteX1" fmla="*/ 972000 w 972000"/>
                <a:gd name="connsiteY1" fmla="*/ 486000 h 1619471"/>
                <a:gd name="connsiteX2" fmla="*/ 972000 w 972000"/>
                <a:gd name="connsiteY2" fmla="*/ 1619471 h 1619471"/>
                <a:gd name="connsiteX3" fmla="*/ 0 w 972000"/>
                <a:gd name="connsiteY3" fmla="*/ 1619471 h 1619471"/>
                <a:gd name="connsiteX4" fmla="*/ 0 w 972000"/>
                <a:gd name="connsiteY4" fmla="*/ 486000 h 1619471"/>
                <a:gd name="connsiteX5" fmla="*/ 486000 w 972000"/>
                <a:gd name="connsiteY5" fmla="*/ 0 h 16194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72000" h="1619471">
                  <a:moveTo>
                    <a:pt x="486000" y="0"/>
                  </a:moveTo>
                  <a:cubicBezTo>
                    <a:pt x="754410" y="0"/>
                    <a:pt x="972000" y="217590"/>
                    <a:pt x="972000" y="486000"/>
                  </a:cubicBezTo>
                  <a:lnTo>
                    <a:pt x="972000" y="1619471"/>
                  </a:lnTo>
                  <a:lnTo>
                    <a:pt x="0" y="1619471"/>
                  </a:lnTo>
                  <a:lnTo>
                    <a:pt x="0" y="486000"/>
                  </a:lnTo>
                  <a:cubicBezTo>
                    <a:pt x="0" y="217590"/>
                    <a:pt x="217590" y="0"/>
                    <a:pt x="486000" y="0"/>
                  </a:cubicBezTo>
                  <a:close/>
                </a:path>
              </a:pathLst>
            </a:custGeom>
            <a:solidFill>
              <a:srgbClr val="513F9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35" name="Freeform: Shape 34">
              <a:extLst>
                <a:ext uri="{FF2B5EF4-FFF2-40B4-BE49-F238E27FC236}">
                  <a16:creationId xmlns:a16="http://schemas.microsoft.com/office/drawing/2014/main" id="{40C61F07-1619-542C-CAA2-4BC471D1B593}"/>
                </a:ext>
              </a:extLst>
            </p:cNvPr>
            <p:cNvSpPr>
              <a:spLocks noChangeAspect="1"/>
            </p:cNvSpPr>
            <p:nvPr/>
          </p:nvSpPr>
          <p:spPr>
            <a:xfrm flipH="1">
              <a:off x="2976563" y="5238529"/>
              <a:ext cx="972000" cy="1619471"/>
            </a:xfrm>
            <a:custGeom>
              <a:avLst/>
              <a:gdLst>
                <a:gd name="connsiteX0" fmla="*/ 486000 w 972000"/>
                <a:gd name="connsiteY0" fmla="*/ 0 h 1619471"/>
                <a:gd name="connsiteX1" fmla="*/ 972000 w 972000"/>
                <a:gd name="connsiteY1" fmla="*/ 486000 h 1619471"/>
                <a:gd name="connsiteX2" fmla="*/ 972000 w 972000"/>
                <a:gd name="connsiteY2" fmla="*/ 1619471 h 1619471"/>
                <a:gd name="connsiteX3" fmla="*/ 0 w 972000"/>
                <a:gd name="connsiteY3" fmla="*/ 1619471 h 1619471"/>
                <a:gd name="connsiteX4" fmla="*/ 0 w 972000"/>
                <a:gd name="connsiteY4" fmla="*/ 486000 h 1619471"/>
                <a:gd name="connsiteX5" fmla="*/ 486000 w 972000"/>
                <a:gd name="connsiteY5" fmla="*/ 0 h 16194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72000" h="1619471">
                  <a:moveTo>
                    <a:pt x="486000" y="0"/>
                  </a:moveTo>
                  <a:cubicBezTo>
                    <a:pt x="754410" y="0"/>
                    <a:pt x="972000" y="217590"/>
                    <a:pt x="972000" y="486000"/>
                  </a:cubicBezTo>
                  <a:lnTo>
                    <a:pt x="972000" y="1619471"/>
                  </a:lnTo>
                  <a:lnTo>
                    <a:pt x="0" y="1619471"/>
                  </a:lnTo>
                  <a:lnTo>
                    <a:pt x="0" y="486000"/>
                  </a:lnTo>
                  <a:cubicBezTo>
                    <a:pt x="0" y="217590"/>
                    <a:pt x="217590" y="0"/>
                    <a:pt x="486000" y="0"/>
                  </a:cubicBezTo>
                  <a:close/>
                </a:path>
              </a:pathLst>
            </a:custGeom>
            <a:solidFill>
              <a:srgbClr val="513F9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grpSp>
          <p:nvGrpSpPr>
            <p:cNvPr id="47" name="Group 46">
              <a:extLst>
                <a:ext uri="{FF2B5EF4-FFF2-40B4-BE49-F238E27FC236}">
                  <a16:creationId xmlns:a16="http://schemas.microsoft.com/office/drawing/2014/main" id="{67FEC5CE-BF13-62E2-3157-2233FF17387A}"/>
                </a:ext>
              </a:extLst>
            </p:cNvPr>
            <p:cNvGrpSpPr/>
            <p:nvPr/>
          </p:nvGrpSpPr>
          <p:grpSpPr>
            <a:xfrm>
              <a:off x="1238034" y="1941554"/>
              <a:ext cx="972000" cy="2200415"/>
              <a:chOff x="1238034" y="1941554"/>
              <a:chExt cx="972000" cy="2200415"/>
            </a:xfrm>
          </p:grpSpPr>
          <p:sp>
            <p:nvSpPr>
              <p:cNvPr id="37" name="Freeform: Shape 36">
                <a:extLst>
                  <a:ext uri="{FF2B5EF4-FFF2-40B4-BE49-F238E27FC236}">
                    <a16:creationId xmlns:a16="http://schemas.microsoft.com/office/drawing/2014/main" id="{15ED84FD-FA64-AE23-D020-BB5E37BD77B4}"/>
                  </a:ext>
                </a:extLst>
              </p:cNvPr>
              <p:cNvSpPr>
                <a:spLocks noChangeAspect="1"/>
              </p:cNvSpPr>
              <p:nvPr/>
            </p:nvSpPr>
            <p:spPr>
              <a:xfrm>
                <a:off x="1238034" y="3656340"/>
                <a:ext cx="972000" cy="485629"/>
              </a:xfrm>
              <a:custGeom>
                <a:avLst/>
                <a:gdLst>
                  <a:gd name="connsiteX0" fmla="*/ 1241344 w 2482688"/>
                  <a:gd name="connsiteY0" fmla="*/ 0 h 1240390"/>
                  <a:gd name="connsiteX1" fmla="*/ 2476360 w 2482688"/>
                  <a:gd name="connsiteY1" fmla="*/ 1115013 h 1240390"/>
                  <a:gd name="connsiteX2" fmla="*/ 2482688 w 2482688"/>
                  <a:gd name="connsiteY2" fmla="*/ 1240390 h 1240390"/>
                  <a:gd name="connsiteX3" fmla="*/ 0 w 2482688"/>
                  <a:gd name="connsiteY3" fmla="*/ 1240390 h 1240390"/>
                  <a:gd name="connsiteX4" fmla="*/ 6328 w 2482688"/>
                  <a:gd name="connsiteY4" fmla="*/ 1115013 h 1240390"/>
                  <a:gd name="connsiteX5" fmla="*/ 1241344 w 2482688"/>
                  <a:gd name="connsiteY5" fmla="*/ 0 h 12403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82688" h="1240390">
                    <a:moveTo>
                      <a:pt x="1241344" y="0"/>
                    </a:moveTo>
                    <a:cubicBezTo>
                      <a:pt x="1884113" y="0"/>
                      <a:pt x="2412787" y="488726"/>
                      <a:pt x="2476360" y="1115013"/>
                    </a:cubicBezTo>
                    <a:lnTo>
                      <a:pt x="2482688" y="1240390"/>
                    </a:lnTo>
                    <a:lnTo>
                      <a:pt x="0" y="1240390"/>
                    </a:lnTo>
                    <a:lnTo>
                      <a:pt x="6328" y="1115013"/>
                    </a:lnTo>
                    <a:cubicBezTo>
                      <a:pt x="69902" y="488726"/>
                      <a:pt x="598575" y="0"/>
                      <a:pt x="1241344" y="0"/>
                    </a:cubicBezTo>
                    <a:close/>
                  </a:path>
                </a:pathLst>
              </a:custGeom>
              <a:solidFill>
                <a:srgbClr val="513F9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38" name="Freeform: Shape 37">
                <a:extLst>
                  <a:ext uri="{FF2B5EF4-FFF2-40B4-BE49-F238E27FC236}">
                    <a16:creationId xmlns:a16="http://schemas.microsoft.com/office/drawing/2014/main" id="{CA73D010-2E1A-B12D-D527-E2C815940381}"/>
                  </a:ext>
                </a:extLst>
              </p:cNvPr>
              <p:cNvSpPr>
                <a:spLocks noChangeAspect="1"/>
              </p:cNvSpPr>
              <p:nvPr/>
            </p:nvSpPr>
            <p:spPr>
              <a:xfrm>
                <a:off x="1238034" y="1941554"/>
                <a:ext cx="972000" cy="1619471"/>
              </a:xfrm>
              <a:custGeom>
                <a:avLst/>
                <a:gdLst>
                  <a:gd name="connsiteX0" fmla="*/ 486000 w 972000"/>
                  <a:gd name="connsiteY0" fmla="*/ 0 h 1619471"/>
                  <a:gd name="connsiteX1" fmla="*/ 972000 w 972000"/>
                  <a:gd name="connsiteY1" fmla="*/ 486000 h 1619471"/>
                  <a:gd name="connsiteX2" fmla="*/ 972000 w 972000"/>
                  <a:gd name="connsiteY2" fmla="*/ 1619471 h 1619471"/>
                  <a:gd name="connsiteX3" fmla="*/ 0 w 972000"/>
                  <a:gd name="connsiteY3" fmla="*/ 1619471 h 1619471"/>
                  <a:gd name="connsiteX4" fmla="*/ 0 w 972000"/>
                  <a:gd name="connsiteY4" fmla="*/ 486000 h 1619471"/>
                  <a:gd name="connsiteX5" fmla="*/ 486000 w 972000"/>
                  <a:gd name="connsiteY5" fmla="*/ 0 h 16194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72000" h="1619471">
                    <a:moveTo>
                      <a:pt x="486000" y="0"/>
                    </a:moveTo>
                    <a:cubicBezTo>
                      <a:pt x="754410" y="0"/>
                      <a:pt x="972000" y="217590"/>
                      <a:pt x="972000" y="486000"/>
                    </a:cubicBezTo>
                    <a:lnTo>
                      <a:pt x="972000" y="1619471"/>
                    </a:lnTo>
                    <a:lnTo>
                      <a:pt x="0" y="1619471"/>
                    </a:lnTo>
                    <a:lnTo>
                      <a:pt x="0" y="486000"/>
                    </a:lnTo>
                    <a:cubicBezTo>
                      <a:pt x="0" y="217590"/>
                      <a:pt x="217590" y="0"/>
                      <a:pt x="486000" y="0"/>
                    </a:cubicBezTo>
                    <a:close/>
                  </a:path>
                </a:pathLst>
              </a:custGeom>
              <a:solidFill>
                <a:srgbClr val="513F9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grpSp>
        <p:grpSp>
          <p:nvGrpSpPr>
            <p:cNvPr id="48" name="Group 47">
              <a:extLst>
                <a:ext uri="{FF2B5EF4-FFF2-40B4-BE49-F238E27FC236}">
                  <a16:creationId xmlns:a16="http://schemas.microsoft.com/office/drawing/2014/main" id="{89A00BCC-3E0B-2A6C-68E8-61DC9D41B0CD}"/>
                </a:ext>
              </a:extLst>
            </p:cNvPr>
            <p:cNvGrpSpPr/>
            <p:nvPr/>
          </p:nvGrpSpPr>
          <p:grpSpPr>
            <a:xfrm>
              <a:off x="4092817" y="2283443"/>
              <a:ext cx="2200415" cy="972000"/>
              <a:chOff x="4128821" y="2265290"/>
              <a:chExt cx="2200415" cy="972000"/>
            </a:xfrm>
          </p:grpSpPr>
          <p:sp>
            <p:nvSpPr>
              <p:cNvPr id="40" name="Freeform: Shape 39">
                <a:extLst>
                  <a:ext uri="{FF2B5EF4-FFF2-40B4-BE49-F238E27FC236}">
                    <a16:creationId xmlns:a16="http://schemas.microsoft.com/office/drawing/2014/main" id="{640FA285-B661-2E41-6A18-087A2C0762DA}"/>
                  </a:ext>
                </a:extLst>
              </p:cNvPr>
              <p:cNvSpPr>
                <a:spLocks noChangeAspect="1"/>
              </p:cNvSpPr>
              <p:nvPr/>
            </p:nvSpPr>
            <p:spPr>
              <a:xfrm rot="16200000" flipH="1" flipV="1">
                <a:off x="3885636" y="2508475"/>
                <a:ext cx="972000" cy="485629"/>
              </a:xfrm>
              <a:custGeom>
                <a:avLst/>
                <a:gdLst>
                  <a:gd name="connsiteX0" fmla="*/ 1241344 w 2482688"/>
                  <a:gd name="connsiteY0" fmla="*/ 0 h 1240390"/>
                  <a:gd name="connsiteX1" fmla="*/ 2476360 w 2482688"/>
                  <a:gd name="connsiteY1" fmla="*/ 1115013 h 1240390"/>
                  <a:gd name="connsiteX2" fmla="*/ 2482688 w 2482688"/>
                  <a:gd name="connsiteY2" fmla="*/ 1240390 h 1240390"/>
                  <a:gd name="connsiteX3" fmla="*/ 0 w 2482688"/>
                  <a:gd name="connsiteY3" fmla="*/ 1240390 h 1240390"/>
                  <a:gd name="connsiteX4" fmla="*/ 6328 w 2482688"/>
                  <a:gd name="connsiteY4" fmla="*/ 1115013 h 1240390"/>
                  <a:gd name="connsiteX5" fmla="*/ 1241344 w 2482688"/>
                  <a:gd name="connsiteY5" fmla="*/ 0 h 12403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82688" h="1240390">
                    <a:moveTo>
                      <a:pt x="1241344" y="0"/>
                    </a:moveTo>
                    <a:cubicBezTo>
                      <a:pt x="1884113" y="0"/>
                      <a:pt x="2412787" y="488726"/>
                      <a:pt x="2476360" y="1115013"/>
                    </a:cubicBezTo>
                    <a:lnTo>
                      <a:pt x="2482688" y="1240390"/>
                    </a:lnTo>
                    <a:lnTo>
                      <a:pt x="0" y="1240390"/>
                    </a:lnTo>
                    <a:lnTo>
                      <a:pt x="6328" y="1115013"/>
                    </a:lnTo>
                    <a:cubicBezTo>
                      <a:pt x="69902" y="488726"/>
                      <a:pt x="598575" y="0"/>
                      <a:pt x="1241344" y="0"/>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41" name="Freeform: Shape 40">
                <a:extLst>
                  <a:ext uri="{FF2B5EF4-FFF2-40B4-BE49-F238E27FC236}">
                    <a16:creationId xmlns:a16="http://schemas.microsoft.com/office/drawing/2014/main" id="{C3D30E23-DB7B-1DCD-E8B7-81D49B89DE22}"/>
                  </a:ext>
                </a:extLst>
              </p:cNvPr>
              <p:cNvSpPr>
                <a:spLocks noChangeAspect="1"/>
              </p:cNvSpPr>
              <p:nvPr/>
            </p:nvSpPr>
            <p:spPr>
              <a:xfrm rot="16200000" flipH="1" flipV="1">
                <a:off x="5033501" y="1941554"/>
                <a:ext cx="972000" cy="1619471"/>
              </a:xfrm>
              <a:custGeom>
                <a:avLst/>
                <a:gdLst>
                  <a:gd name="connsiteX0" fmla="*/ 486000 w 972000"/>
                  <a:gd name="connsiteY0" fmla="*/ 0 h 1619471"/>
                  <a:gd name="connsiteX1" fmla="*/ 972000 w 972000"/>
                  <a:gd name="connsiteY1" fmla="*/ 486000 h 1619471"/>
                  <a:gd name="connsiteX2" fmla="*/ 972000 w 972000"/>
                  <a:gd name="connsiteY2" fmla="*/ 1619471 h 1619471"/>
                  <a:gd name="connsiteX3" fmla="*/ 0 w 972000"/>
                  <a:gd name="connsiteY3" fmla="*/ 1619471 h 1619471"/>
                  <a:gd name="connsiteX4" fmla="*/ 0 w 972000"/>
                  <a:gd name="connsiteY4" fmla="*/ 486000 h 1619471"/>
                  <a:gd name="connsiteX5" fmla="*/ 486000 w 972000"/>
                  <a:gd name="connsiteY5" fmla="*/ 0 h 16194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72000" h="1619471">
                    <a:moveTo>
                      <a:pt x="486000" y="0"/>
                    </a:moveTo>
                    <a:cubicBezTo>
                      <a:pt x="754410" y="0"/>
                      <a:pt x="972000" y="217590"/>
                      <a:pt x="972000" y="486000"/>
                    </a:cubicBezTo>
                    <a:lnTo>
                      <a:pt x="972000" y="1619471"/>
                    </a:lnTo>
                    <a:lnTo>
                      <a:pt x="0" y="1619471"/>
                    </a:lnTo>
                    <a:lnTo>
                      <a:pt x="0" y="486000"/>
                    </a:lnTo>
                    <a:cubicBezTo>
                      <a:pt x="0" y="217590"/>
                      <a:pt x="217590" y="0"/>
                      <a:pt x="486000" y="0"/>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grpSp>
        <p:sp>
          <p:nvSpPr>
            <p:cNvPr id="42" name="Freeform: Shape 41">
              <a:extLst>
                <a:ext uri="{FF2B5EF4-FFF2-40B4-BE49-F238E27FC236}">
                  <a16:creationId xmlns:a16="http://schemas.microsoft.com/office/drawing/2014/main" id="{93A89ED3-6141-FB3A-5FC1-83FD3DE73D49}"/>
                </a:ext>
              </a:extLst>
            </p:cNvPr>
            <p:cNvSpPr>
              <a:spLocks noChangeAspect="1"/>
            </p:cNvSpPr>
            <p:nvPr/>
          </p:nvSpPr>
          <p:spPr>
            <a:xfrm rot="16200000" flipH="1" flipV="1">
              <a:off x="2668081" y="1959707"/>
              <a:ext cx="972000" cy="1619471"/>
            </a:xfrm>
            <a:custGeom>
              <a:avLst/>
              <a:gdLst>
                <a:gd name="connsiteX0" fmla="*/ 486000 w 972000"/>
                <a:gd name="connsiteY0" fmla="*/ 0 h 1619471"/>
                <a:gd name="connsiteX1" fmla="*/ 972000 w 972000"/>
                <a:gd name="connsiteY1" fmla="*/ 486000 h 1619471"/>
                <a:gd name="connsiteX2" fmla="*/ 972000 w 972000"/>
                <a:gd name="connsiteY2" fmla="*/ 1619471 h 1619471"/>
                <a:gd name="connsiteX3" fmla="*/ 0 w 972000"/>
                <a:gd name="connsiteY3" fmla="*/ 1619471 h 1619471"/>
                <a:gd name="connsiteX4" fmla="*/ 0 w 972000"/>
                <a:gd name="connsiteY4" fmla="*/ 486000 h 1619471"/>
                <a:gd name="connsiteX5" fmla="*/ 486000 w 972000"/>
                <a:gd name="connsiteY5" fmla="*/ 0 h 16194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72000" h="1619471">
                  <a:moveTo>
                    <a:pt x="486000" y="0"/>
                  </a:moveTo>
                  <a:cubicBezTo>
                    <a:pt x="754410" y="0"/>
                    <a:pt x="972000" y="217590"/>
                    <a:pt x="972000" y="486000"/>
                  </a:cubicBezTo>
                  <a:lnTo>
                    <a:pt x="972000" y="1619471"/>
                  </a:lnTo>
                  <a:lnTo>
                    <a:pt x="0" y="1619471"/>
                  </a:lnTo>
                  <a:lnTo>
                    <a:pt x="0" y="486000"/>
                  </a:lnTo>
                  <a:cubicBezTo>
                    <a:pt x="0" y="217590"/>
                    <a:pt x="217590" y="0"/>
                    <a:pt x="486000" y="0"/>
                  </a:cubicBezTo>
                  <a:close/>
                </a:path>
              </a:pathLst>
            </a:custGeom>
            <a:solidFill>
              <a:srgbClr val="FFF35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43" name="Freeform: Shape 42">
              <a:extLst>
                <a:ext uri="{FF2B5EF4-FFF2-40B4-BE49-F238E27FC236}">
                  <a16:creationId xmlns:a16="http://schemas.microsoft.com/office/drawing/2014/main" id="{A38C593C-019C-F632-B428-DF4A8E4AC940}"/>
                </a:ext>
              </a:extLst>
            </p:cNvPr>
            <p:cNvSpPr>
              <a:spLocks noChangeAspect="1"/>
            </p:cNvSpPr>
            <p:nvPr/>
          </p:nvSpPr>
          <p:spPr>
            <a:xfrm rot="10800000" flipV="1">
              <a:off x="132456" y="1941554"/>
              <a:ext cx="972000" cy="1619471"/>
            </a:xfrm>
            <a:custGeom>
              <a:avLst/>
              <a:gdLst>
                <a:gd name="connsiteX0" fmla="*/ 486000 w 972000"/>
                <a:gd name="connsiteY0" fmla="*/ 0 h 1619471"/>
                <a:gd name="connsiteX1" fmla="*/ 972000 w 972000"/>
                <a:gd name="connsiteY1" fmla="*/ 486000 h 1619471"/>
                <a:gd name="connsiteX2" fmla="*/ 972000 w 972000"/>
                <a:gd name="connsiteY2" fmla="*/ 1619471 h 1619471"/>
                <a:gd name="connsiteX3" fmla="*/ 0 w 972000"/>
                <a:gd name="connsiteY3" fmla="*/ 1619471 h 1619471"/>
                <a:gd name="connsiteX4" fmla="*/ 0 w 972000"/>
                <a:gd name="connsiteY4" fmla="*/ 486000 h 1619471"/>
                <a:gd name="connsiteX5" fmla="*/ 486000 w 972000"/>
                <a:gd name="connsiteY5" fmla="*/ 0 h 16194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72000" h="1619471">
                  <a:moveTo>
                    <a:pt x="486000" y="0"/>
                  </a:moveTo>
                  <a:cubicBezTo>
                    <a:pt x="754410" y="0"/>
                    <a:pt x="972000" y="217590"/>
                    <a:pt x="972000" y="486000"/>
                  </a:cubicBezTo>
                  <a:lnTo>
                    <a:pt x="972000" y="1619471"/>
                  </a:lnTo>
                  <a:lnTo>
                    <a:pt x="0" y="1619471"/>
                  </a:lnTo>
                  <a:lnTo>
                    <a:pt x="0" y="486000"/>
                  </a:lnTo>
                  <a:cubicBezTo>
                    <a:pt x="0" y="217590"/>
                    <a:pt x="217590" y="0"/>
                    <a:pt x="486000" y="0"/>
                  </a:cubicBezTo>
                  <a:close/>
                </a:path>
              </a:pathLst>
            </a:custGeom>
            <a:solidFill>
              <a:srgbClr val="FFF35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grpSp>
      <p:sp>
        <p:nvSpPr>
          <p:cNvPr id="2" name="Title 1">
            <a:extLst>
              <a:ext uri="{FF2B5EF4-FFF2-40B4-BE49-F238E27FC236}">
                <a16:creationId xmlns:a16="http://schemas.microsoft.com/office/drawing/2014/main" id="{CF8FFF02-456E-4B59-CB73-FA34CEEB376C}"/>
              </a:ext>
            </a:extLst>
          </p:cNvPr>
          <p:cNvSpPr>
            <a:spLocks noGrp="1"/>
          </p:cNvSpPr>
          <p:nvPr>
            <p:ph type="ctrTitle"/>
          </p:nvPr>
        </p:nvSpPr>
        <p:spPr>
          <a:xfrm>
            <a:off x="7314073" y="2689823"/>
            <a:ext cx="4753993" cy="2086725"/>
          </a:xfrm>
        </p:spPr>
        <p:txBody>
          <a:bodyPr wrap="square">
            <a:spAutoFit/>
          </a:bodyPr>
          <a:lstStyle/>
          <a:p>
            <a:r>
              <a:rPr lang="cs-CZ" dirty="0"/>
              <a:t>Okruh č. 13: Průběh výchovně-vzdělávacího procesu </a:t>
            </a:r>
          </a:p>
        </p:txBody>
      </p:sp>
    </p:spTree>
    <p:extLst>
      <p:ext uri="{BB962C8B-B14F-4D97-AF65-F5344CB8AC3E}">
        <p14:creationId xmlns:p14="http://schemas.microsoft.com/office/powerpoint/2010/main" val="36644014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Shape 5">
            <a:extLst>
              <a:ext uri="{FF2B5EF4-FFF2-40B4-BE49-F238E27FC236}">
                <a16:creationId xmlns:a16="http://schemas.microsoft.com/office/drawing/2014/main" id="{B868A37D-1B37-48D9-110F-FD7E1FF7B611}"/>
              </a:ext>
            </a:extLst>
          </p:cNvPr>
          <p:cNvSpPr>
            <a:spLocks noChangeAspect="1"/>
          </p:cNvSpPr>
          <p:nvPr/>
        </p:nvSpPr>
        <p:spPr>
          <a:xfrm flipV="1">
            <a:off x="3085204" y="0"/>
            <a:ext cx="972000" cy="1142799"/>
          </a:xfrm>
          <a:custGeom>
            <a:avLst/>
            <a:gdLst>
              <a:gd name="connsiteX0" fmla="*/ 0 w 972000"/>
              <a:gd name="connsiteY0" fmla="*/ 1142799 h 1142799"/>
              <a:gd name="connsiteX1" fmla="*/ 972000 w 972000"/>
              <a:gd name="connsiteY1" fmla="*/ 1142799 h 1142799"/>
              <a:gd name="connsiteX2" fmla="*/ 972000 w 972000"/>
              <a:gd name="connsiteY2" fmla="*/ 486000 h 1142799"/>
              <a:gd name="connsiteX3" fmla="*/ 486000 w 972000"/>
              <a:gd name="connsiteY3" fmla="*/ 0 h 1142799"/>
              <a:gd name="connsiteX4" fmla="*/ 0 w 972000"/>
              <a:gd name="connsiteY4" fmla="*/ 486000 h 11427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2000" h="1142799">
                <a:moveTo>
                  <a:pt x="0" y="1142799"/>
                </a:moveTo>
                <a:lnTo>
                  <a:pt x="972000" y="1142799"/>
                </a:lnTo>
                <a:lnTo>
                  <a:pt x="972000" y="486000"/>
                </a:lnTo>
                <a:cubicBezTo>
                  <a:pt x="972000" y="217590"/>
                  <a:pt x="754410" y="0"/>
                  <a:pt x="486000" y="0"/>
                </a:cubicBezTo>
                <a:cubicBezTo>
                  <a:pt x="217590" y="0"/>
                  <a:pt x="0" y="217590"/>
                  <a:pt x="0" y="486000"/>
                </a:cubicBezTo>
                <a:close/>
              </a:path>
            </a:pathLst>
          </a:custGeom>
          <a:solidFill>
            <a:srgbClr val="A5B09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7" name="Freeform: Shape 6">
            <a:extLst>
              <a:ext uri="{FF2B5EF4-FFF2-40B4-BE49-F238E27FC236}">
                <a16:creationId xmlns:a16="http://schemas.microsoft.com/office/drawing/2014/main" id="{07ADCB7E-6C2C-E269-7D50-B650F0C39D69}"/>
              </a:ext>
            </a:extLst>
          </p:cNvPr>
          <p:cNvSpPr>
            <a:spLocks noChangeAspect="1"/>
          </p:cNvSpPr>
          <p:nvPr/>
        </p:nvSpPr>
        <p:spPr>
          <a:xfrm rot="16200000" flipH="1" flipV="1">
            <a:off x="323736" y="3982776"/>
            <a:ext cx="972000" cy="1619471"/>
          </a:xfrm>
          <a:custGeom>
            <a:avLst/>
            <a:gdLst>
              <a:gd name="connsiteX0" fmla="*/ 486000 w 972000"/>
              <a:gd name="connsiteY0" fmla="*/ 0 h 1619471"/>
              <a:gd name="connsiteX1" fmla="*/ 972000 w 972000"/>
              <a:gd name="connsiteY1" fmla="*/ 486000 h 1619471"/>
              <a:gd name="connsiteX2" fmla="*/ 972000 w 972000"/>
              <a:gd name="connsiteY2" fmla="*/ 1619471 h 1619471"/>
              <a:gd name="connsiteX3" fmla="*/ 0 w 972000"/>
              <a:gd name="connsiteY3" fmla="*/ 1619471 h 1619471"/>
              <a:gd name="connsiteX4" fmla="*/ 0 w 972000"/>
              <a:gd name="connsiteY4" fmla="*/ 486000 h 1619471"/>
              <a:gd name="connsiteX5" fmla="*/ 486000 w 972000"/>
              <a:gd name="connsiteY5" fmla="*/ 0 h 16194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72000" h="1619471">
                <a:moveTo>
                  <a:pt x="486000" y="0"/>
                </a:moveTo>
                <a:cubicBezTo>
                  <a:pt x="754410" y="0"/>
                  <a:pt x="972000" y="217590"/>
                  <a:pt x="972000" y="486000"/>
                </a:cubicBezTo>
                <a:lnTo>
                  <a:pt x="972000" y="1619471"/>
                </a:lnTo>
                <a:lnTo>
                  <a:pt x="0" y="1619471"/>
                </a:lnTo>
                <a:lnTo>
                  <a:pt x="0" y="486000"/>
                </a:lnTo>
                <a:cubicBezTo>
                  <a:pt x="0" y="217590"/>
                  <a:pt x="217590" y="0"/>
                  <a:pt x="486000" y="0"/>
                </a:cubicBezTo>
                <a:close/>
              </a:path>
            </a:pathLst>
          </a:custGeom>
          <a:solidFill>
            <a:srgbClr val="513F9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9" name="Freeform: Shape 8">
            <a:extLst>
              <a:ext uri="{FF2B5EF4-FFF2-40B4-BE49-F238E27FC236}">
                <a16:creationId xmlns:a16="http://schemas.microsoft.com/office/drawing/2014/main" id="{F14AED0D-EC3C-E479-69CE-C85AFC84C149}"/>
              </a:ext>
            </a:extLst>
          </p:cNvPr>
          <p:cNvSpPr>
            <a:spLocks noChangeAspect="1"/>
          </p:cNvSpPr>
          <p:nvPr/>
        </p:nvSpPr>
        <p:spPr>
          <a:xfrm rot="5400000" flipV="1">
            <a:off x="11134600" y="4732315"/>
            <a:ext cx="972000" cy="1142799"/>
          </a:xfrm>
          <a:custGeom>
            <a:avLst/>
            <a:gdLst>
              <a:gd name="connsiteX0" fmla="*/ 0 w 972000"/>
              <a:gd name="connsiteY0" fmla="*/ 1142799 h 1142799"/>
              <a:gd name="connsiteX1" fmla="*/ 972000 w 972000"/>
              <a:gd name="connsiteY1" fmla="*/ 1142799 h 1142799"/>
              <a:gd name="connsiteX2" fmla="*/ 972000 w 972000"/>
              <a:gd name="connsiteY2" fmla="*/ 486000 h 1142799"/>
              <a:gd name="connsiteX3" fmla="*/ 486000 w 972000"/>
              <a:gd name="connsiteY3" fmla="*/ 0 h 1142799"/>
              <a:gd name="connsiteX4" fmla="*/ 0 w 972000"/>
              <a:gd name="connsiteY4" fmla="*/ 486000 h 11427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2000" h="1142799">
                <a:moveTo>
                  <a:pt x="0" y="1142799"/>
                </a:moveTo>
                <a:lnTo>
                  <a:pt x="972000" y="1142799"/>
                </a:lnTo>
                <a:lnTo>
                  <a:pt x="972000" y="486000"/>
                </a:lnTo>
                <a:cubicBezTo>
                  <a:pt x="972000" y="217590"/>
                  <a:pt x="754410" y="0"/>
                  <a:pt x="486000" y="0"/>
                </a:cubicBezTo>
                <a:cubicBezTo>
                  <a:pt x="217590" y="0"/>
                  <a:pt x="0" y="217590"/>
                  <a:pt x="0" y="486000"/>
                </a:cubicBezTo>
                <a:close/>
              </a:path>
            </a:pathLst>
          </a:custGeom>
          <a:solidFill>
            <a:srgbClr val="E5AA2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Tree>
    <p:extLst>
      <p:ext uri="{BB962C8B-B14F-4D97-AF65-F5344CB8AC3E}">
        <p14:creationId xmlns:p14="http://schemas.microsoft.com/office/powerpoint/2010/main" val="4046201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Freeform: Shape 14">
            <a:extLst>
              <a:ext uri="{FF2B5EF4-FFF2-40B4-BE49-F238E27FC236}">
                <a16:creationId xmlns:a16="http://schemas.microsoft.com/office/drawing/2014/main" id="{C0411840-6A1E-89BC-A570-147C7818BB11}"/>
              </a:ext>
            </a:extLst>
          </p:cNvPr>
          <p:cNvSpPr>
            <a:spLocks noChangeAspect="1"/>
          </p:cNvSpPr>
          <p:nvPr/>
        </p:nvSpPr>
        <p:spPr>
          <a:xfrm rot="5400000" flipV="1">
            <a:off x="11134600" y="4732315"/>
            <a:ext cx="972000" cy="1142799"/>
          </a:xfrm>
          <a:custGeom>
            <a:avLst/>
            <a:gdLst>
              <a:gd name="connsiteX0" fmla="*/ 0 w 972000"/>
              <a:gd name="connsiteY0" fmla="*/ 1142799 h 1142799"/>
              <a:gd name="connsiteX1" fmla="*/ 972000 w 972000"/>
              <a:gd name="connsiteY1" fmla="*/ 1142799 h 1142799"/>
              <a:gd name="connsiteX2" fmla="*/ 972000 w 972000"/>
              <a:gd name="connsiteY2" fmla="*/ 486000 h 1142799"/>
              <a:gd name="connsiteX3" fmla="*/ 486000 w 972000"/>
              <a:gd name="connsiteY3" fmla="*/ 0 h 1142799"/>
              <a:gd name="connsiteX4" fmla="*/ 0 w 972000"/>
              <a:gd name="connsiteY4" fmla="*/ 486000 h 11427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2000" h="1142799">
                <a:moveTo>
                  <a:pt x="0" y="1142799"/>
                </a:moveTo>
                <a:lnTo>
                  <a:pt x="972000" y="1142799"/>
                </a:lnTo>
                <a:lnTo>
                  <a:pt x="972000" y="486000"/>
                </a:lnTo>
                <a:cubicBezTo>
                  <a:pt x="972000" y="217590"/>
                  <a:pt x="754410" y="0"/>
                  <a:pt x="486000" y="0"/>
                </a:cubicBezTo>
                <a:cubicBezTo>
                  <a:pt x="217590" y="0"/>
                  <a:pt x="0" y="217590"/>
                  <a:pt x="0" y="486000"/>
                </a:cubicBezTo>
                <a:close/>
              </a:path>
            </a:pathLst>
          </a:custGeom>
          <a:solidFill>
            <a:srgbClr val="E5AA2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grpSp>
        <p:nvGrpSpPr>
          <p:cNvPr id="8" name="Group 7">
            <a:extLst>
              <a:ext uri="{FF2B5EF4-FFF2-40B4-BE49-F238E27FC236}">
                <a16:creationId xmlns:a16="http://schemas.microsoft.com/office/drawing/2014/main" id="{51B0ED75-2A44-99F7-0B94-CB1527EF4917}"/>
              </a:ext>
            </a:extLst>
          </p:cNvPr>
          <p:cNvGrpSpPr/>
          <p:nvPr/>
        </p:nvGrpSpPr>
        <p:grpSpPr>
          <a:xfrm>
            <a:off x="1" y="3356992"/>
            <a:ext cx="5735441" cy="3522713"/>
            <a:chOff x="1" y="3356992"/>
            <a:chExt cx="5735441" cy="3522713"/>
          </a:xfrm>
        </p:grpSpPr>
        <p:sp>
          <p:nvSpPr>
            <p:cNvPr id="16" name="Freeform: Shape 15">
              <a:extLst>
                <a:ext uri="{FF2B5EF4-FFF2-40B4-BE49-F238E27FC236}">
                  <a16:creationId xmlns:a16="http://schemas.microsoft.com/office/drawing/2014/main" id="{84A2E59B-9DEA-EB8C-0BC3-0D0119F77DD7}"/>
                </a:ext>
              </a:extLst>
            </p:cNvPr>
            <p:cNvSpPr>
              <a:spLocks noChangeAspect="1"/>
            </p:cNvSpPr>
            <p:nvPr/>
          </p:nvSpPr>
          <p:spPr>
            <a:xfrm flipH="1">
              <a:off x="1703512" y="5260234"/>
              <a:ext cx="972000" cy="1619471"/>
            </a:xfrm>
            <a:custGeom>
              <a:avLst/>
              <a:gdLst>
                <a:gd name="connsiteX0" fmla="*/ 486000 w 972000"/>
                <a:gd name="connsiteY0" fmla="*/ 0 h 1619471"/>
                <a:gd name="connsiteX1" fmla="*/ 972000 w 972000"/>
                <a:gd name="connsiteY1" fmla="*/ 486000 h 1619471"/>
                <a:gd name="connsiteX2" fmla="*/ 972000 w 972000"/>
                <a:gd name="connsiteY2" fmla="*/ 1619471 h 1619471"/>
                <a:gd name="connsiteX3" fmla="*/ 0 w 972000"/>
                <a:gd name="connsiteY3" fmla="*/ 1619471 h 1619471"/>
                <a:gd name="connsiteX4" fmla="*/ 0 w 972000"/>
                <a:gd name="connsiteY4" fmla="*/ 486000 h 1619471"/>
                <a:gd name="connsiteX5" fmla="*/ 486000 w 972000"/>
                <a:gd name="connsiteY5" fmla="*/ 0 h 16194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72000" h="1619471">
                  <a:moveTo>
                    <a:pt x="486000" y="0"/>
                  </a:moveTo>
                  <a:cubicBezTo>
                    <a:pt x="754410" y="0"/>
                    <a:pt x="972000" y="217590"/>
                    <a:pt x="972000" y="486000"/>
                  </a:cubicBezTo>
                  <a:lnTo>
                    <a:pt x="972000" y="1619471"/>
                  </a:lnTo>
                  <a:lnTo>
                    <a:pt x="0" y="1619471"/>
                  </a:lnTo>
                  <a:lnTo>
                    <a:pt x="0" y="486000"/>
                  </a:lnTo>
                  <a:cubicBezTo>
                    <a:pt x="0" y="217590"/>
                    <a:pt x="217590" y="0"/>
                    <a:pt x="486000" y="0"/>
                  </a:cubicBezTo>
                  <a:close/>
                </a:path>
              </a:pathLst>
            </a:custGeom>
            <a:solidFill>
              <a:srgbClr val="E5AA2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7" name="Freeform: Shape 6">
              <a:extLst>
                <a:ext uri="{FF2B5EF4-FFF2-40B4-BE49-F238E27FC236}">
                  <a16:creationId xmlns:a16="http://schemas.microsoft.com/office/drawing/2014/main" id="{A8999C77-8C53-DCF0-DFD6-CF86B49D9608}"/>
                </a:ext>
              </a:extLst>
            </p:cNvPr>
            <p:cNvSpPr>
              <a:spLocks noChangeAspect="1"/>
            </p:cNvSpPr>
            <p:nvPr/>
          </p:nvSpPr>
          <p:spPr>
            <a:xfrm rot="10800000" flipV="1">
              <a:off x="191345" y="3356992"/>
              <a:ext cx="972000" cy="1619471"/>
            </a:xfrm>
            <a:custGeom>
              <a:avLst/>
              <a:gdLst>
                <a:gd name="connsiteX0" fmla="*/ 486000 w 972000"/>
                <a:gd name="connsiteY0" fmla="*/ 0 h 1619471"/>
                <a:gd name="connsiteX1" fmla="*/ 972000 w 972000"/>
                <a:gd name="connsiteY1" fmla="*/ 486000 h 1619471"/>
                <a:gd name="connsiteX2" fmla="*/ 972000 w 972000"/>
                <a:gd name="connsiteY2" fmla="*/ 1619471 h 1619471"/>
                <a:gd name="connsiteX3" fmla="*/ 0 w 972000"/>
                <a:gd name="connsiteY3" fmla="*/ 1619471 h 1619471"/>
                <a:gd name="connsiteX4" fmla="*/ 0 w 972000"/>
                <a:gd name="connsiteY4" fmla="*/ 486000 h 1619471"/>
                <a:gd name="connsiteX5" fmla="*/ 486000 w 972000"/>
                <a:gd name="connsiteY5" fmla="*/ 0 h 16194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72000" h="1619471">
                  <a:moveTo>
                    <a:pt x="486000" y="0"/>
                  </a:moveTo>
                  <a:cubicBezTo>
                    <a:pt x="754410" y="0"/>
                    <a:pt x="972000" y="217590"/>
                    <a:pt x="972000" y="486000"/>
                  </a:cubicBezTo>
                  <a:lnTo>
                    <a:pt x="972000" y="1619471"/>
                  </a:lnTo>
                  <a:lnTo>
                    <a:pt x="0" y="1619471"/>
                  </a:lnTo>
                  <a:lnTo>
                    <a:pt x="0" y="486000"/>
                  </a:lnTo>
                  <a:cubicBezTo>
                    <a:pt x="0" y="217590"/>
                    <a:pt x="217590" y="0"/>
                    <a:pt x="486000" y="0"/>
                  </a:cubicBezTo>
                  <a:close/>
                </a:path>
              </a:pathLst>
            </a:custGeom>
            <a:solidFill>
              <a:srgbClr val="FFF35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11" name="Freeform: Shape 10">
              <a:extLst>
                <a:ext uri="{FF2B5EF4-FFF2-40B4-BE49-F238E27FC236}">
                  <a16:creationId xmlns:a16="http://schemas.microsoft.com/office/drawing/2014/main" id="{161D44D0-0EED-1DD3-F47D-2814AB4750DB}"/>
                </a:ext>
              </a:extLst>
            </p:cNvPr>
            <p:cNvSpPr>
              <a:spLocks noChangeAspect="1"/>
            </p:cNvSpPr>
            <p:nvPr/>
          </p:nvSpPr>
          <p:spPr>
            <a:xfrm rot="10800000" flipV="1">
              <a:off x="1349040" y="3356992"/>
              <a:ext cx="972000" cy="1619471"/>
            </a:xfrm>
            <a:custGeom>
              <a:avLst/>
              <a:gdLst>
                <a:gd name="connsiteX0" fmla="*/ 486000 w 972000"/>
                <a:gd name="connsiteY0" fmla="*/ 0 h 1619471"/>
                <a:gd name="connsiteX1" fmla="*/ 972000 w 972000"/>
                <a:gd name="connsiteY1" fmla="*/ 486000 h 1619471"/>
                <a:gd name="connsiteX2" fmla="*/ 972000 w 972000"/>
                <a:gd name="connsiteY2" fmla="*/ 1619471 h 1619471"/>
                <a:gd name="connsiteX3" fmla="*/ 0 w 972000"/>
                <a:gd name="connsiteY3" fmla="*/ 1619471 h 1619471"/>
                <a:gd name="connsiteX4" fmla="*/ 0 w 972000"/>
                <a:gd name="connsiteY4" fmla="*/ 486000 h 1619471"/>
                <a:gd name="connsiteX5" fmla="*/ 486000 w 972000"/>
                <a:gd name="connsiteY5" fmla="*/ 0 h 16194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72000" h="1619471">
                  <a:moveTo>
                    <a:pt x="486000" y="0"/>
                  </a:moveTo>
                  <a:cubicBezTo>
                    <a:pt x="754410" y="0"/>
                    <a:pt x="972000" y="217590"/>
                    <a:pt x="972000" y="486000"/>
                  </a:cubicBezTo>
                  <a:lnTo>
                    <a:pt x="972000" y="1619471"/>
                  </a:lnTo>
                  <a:lnTo>
                    <a:pt x="0" y="1619471"/>
                  </a:lnTo>
                  <a:lnTo>
                    <a:pt x="0" y="486000"/>
                  </a:lnTo>
                  <a:cubicBezTo>
                    <a:pt x="0" y="217590"/>
                    <a:pt x="217590" y="0"/>
                    <a:pt x="486000" y="0"/>
                  </a:cubicBezTo>
                  <a:close/>
                </a:path>
              </a:pathLst>
            </a:custGeom>
            <a:solidFill>
              <a:srgbClr val="513F9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12" name="Freeform: Shape 11">
              <a:extLst>
                <a:ext uri="{FF2B5EF4-FFF2-40B4-BE49-F238E27FC236}">
                  <a16:creationId xmlns:a16="http://schemas.microsoft.com/office/drawing/2014/main" id="{3F6B1A6B-7949-94AE-C7D8-0940DB233A92}"/>
                </a:ext>
              </a:extLst>
            </p:cNvPr>
            <p:cNvSpPr>
              <a:spLocks noChangeAspect="1"/>
            </p:cNvSpPr>
            <p:nvPr/>
          </p:nvSpPr>
          <p:spPr>
            <a:xfrm rot="16200000" flipH="1" flipV="1">
              <a:off x="323737" y="4936499"/>
              <a:ext cx="972000" cy="1619471"/>
            </a:xfrm>
            <a:custGeom>
              <a:avLst/>
              <a:gdLst>
                <a:gd name="connsiteX0" fmla="*/ 486000 w 972000"/>
                <a:gd name="connsiteY0" fmla="*/ 0 h 1619471"/>
                <a:gd name="connsiteX1" fmla="*/ 972000 w 972000"/>
                <a:gd name="connsiteY1" fmla="*/ 486000 h 1619471"/>
                <a:gd name="connsiteX2" fmla="*/ 972000 w 972000"/>
                <a:gd name="connsiteY2" fmla="*/ 1619471 h 1619471"/>
                <a:gd name="connsiteX3" fmla="*/ 0 w 972000"/>
                <a:gd name="connsiteY3" fmla="*/ 1619471 h 1619471"/>
                <a:gd name="connsiteX4" fmla="*/ 0 w 972000"/>
                <a:gd name="connsiteY4" fmla="*/ 486000 h 1619471"/>
                <a:gd name="connsiteX5" fmla="*/ 486000 w 972000"/>
                <a:gd name="connsiteY5" fmla="*/ 0 h 16194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72000" h="1619471">
                  <a:moveTo>
                    <a:pt x="486000" y="0"/>
                  </a:moveTo>
                  <a:cubicBezTo>
                    <a:pt x="754410" y="0"/>
                    <a:pt x="972000" y="217590"/>
                    <a:pt x="972000" y="486000"/>
                  </a:cubicBezTo>
                  <a:lnTo>
                    <a:pt x="972000" y="1619471"/>
                  </a:lnTo>
                  <a:lnTo>
                    <a:pt x="0" y="1619471"/>
                  </a:lnTo>
                  <a:lnTo>
                    <a:pt x="0" y="486000"/>
                  </a:lnTo>
                  <a:cubicBezTo>
                    <a:pt x="0" y="217590"/>
                    <a:pt x="217590" y="0"/>
                    <a:pt x="486000" y="0"/>
                  </a:cubicBezTo>
                  <a:close/>
                </a:path>
              </a:pathLst>
            </a:custGeom>
            <a:solidFill>
              <a:srgbClr val="513F9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grpSp>
          <p:nvGrpSpPr>
            <p:cNvPr id="17" name="Group 16">
              <a:extLst>
                <a:ext uri="{FF2B5EF4-FFF2-40B4-BE49-F238E27FC236}">
                  <a16:creationId xmlns:a16="http://schemas.microsoft.com/office/drawing/2014/main" id="{101C7A5B-B47C-B606-9359-4A87FB215ADD}"/>
                </a:ext>
              </a:extLst>
            </p:cNvPr>
            <p:cNvGrpSpPr/>
            <p:nvPr/>
          </p:nvGrpSpPr>
          <p:grpSpPr>
            <a:xfrm rot="16200000" flipH="1">
              <a:off x="4149235" y="4646027"/>
              <a:ext cx="972000" cy="2200415"/>
              <a:chOff x="1238034" y="1941554"/>
              <a:chExt cx="972000" cy="2200415"/>
            </a:xfrm>
            <a:solidFill>
              <a:srgbClr val="FFF358"/>
            </a:solidFill>
          </p:grpSpPr>
          <p:sp>
            <p:nvSpPr>
              <p:cNvPr id="18" name="Freeform: Shape 17">
                <a:extLst>
                  <a:ext uri="{FF2B5EF4-FFF2-40B4-BE49-F238E27FC236}">
                    <a16:creationId xmlns:a16="http://schemas.microsoft.com/office/drawing/2014/main" id="{C5FE64AF-307F-D4ED-FB1F-8916FE6D7749}"/>
                  </a:ext>
                </a:extLst>
              </p:cNvPr>
              <p:cNvSpPr>
                <a:spLocks noChangeAspect="1"/>
              </p:cNvSpPr>
              <p:nvPr/>
            </p:nvSpPr>
            <p:spPr>
              <a:xfrm>
                <a:off x="1238034" y="3656340"/>
                <a:ext cx="972000" cy="485629"/>
              </a:xfrm>
              <a:custGeom>
                <a:avLst/>
                <a:gdLst>
                  <a:gd name="connsiteX0" fmla="*/ 1241344 w 2482688"/>
                  <a:gd name="connsiteY0" fmla="*/ 0 h 1240390"/>
                  <a:gd name="connsiteX1" fmla="*/ 2476360 w 2482688"/>
                  <a:gd name="connsiteY1" fmla="*/ 1115013 h 1240390"/>
                  <a:gd name="connsiteX2" fmla="*/ 2482688 w 2482688"/>
                  <a:gd name="connsiteY2" fmla="*/ 1240390 h 1240390"/>
                  <a:gd name="connsiteX3" fmla="*/ 0 w 2482688"/>
                  <a:gd name="connsiteY3" fmla="*/ 1240390 h 1240390"/>
                  <a:gd name="connsiteX4" fmla="*/ 6328 w 2482688"/>
                  <a:gd name="connsiteY4" fmla="*/ 1115013 h 1240390"/>
                  <a:gd name="connsiteX5" fmla="*/ 1241344 w 2482688"/>
                  <a:gd name="connsiteY5" fmla="*/ 0 h 12403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82688" h="1240390">
                    <a:moveTo>
                      <a:pt x="1241344" y="0"/>
                    </a:moveTo>
                    <a:cubicBezTo>
                      <a:pt x="1884113" y="0"/>
                      <a:pt x="2412787" y="488726"/>
                      <a:pt x="2476360" y="1115013"/>
                    </a:cubicBezTo>
                    <a:lnTo>
                      <a:pt x="2482688" y="1240390"/>
                    </a:lnTo>
                    <a:lnTo>
                      <a:pt x="0" y="1240390"/>
                    </a:lnTo>
                    <a:lnTo>
                      <a:pt x="6328" y="1115013"/>
                    </a:lnTo>
                    <a:cubicBezTo>
                      <a:pt x="69902" y="488726"/>
                      <a:pt x="598575" y="0"/>
                      <a:pt x="1241344"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19" name="Freeform: Shape 18">
                <a:extLst>
                  <a:ext uri="{FF2B5EF4-FFF2-40B4-BE49-F238E27FC236}">
                    <a16:creationId xmlns:a16="http://schemas.microsoft.com/office/drawing/2014/main" id="{8DEAF020-3F5D-12C4-9979-6359E077A344}"/>
                  </a:ext>
                </a:extLst>
              </p:cNvPr>
              <p:cNvSpPr>
                <a:spLocks noChangeAspect="1"/>
              </p:cNvSpPr>
              <p:nvPr/>
            </p:nvSpPr>
            <p:spPr>
              <a:xfrm>
                <a:off x="1238034" y="1941554"/>
                <a:ext cx="972000" cy="1619471"/>
              </a:xfrm>
              <a:custGeom>
                <a:avLst/>
                <a:gdLst>
                  <a:gd name="connsiteX0" fmla="*/ 486000 w 972000"/>
                  <a:gd name="connsiteY0" fmla="*/ 0 h 1619471"/>
                  <a:gd name="connsiteX1" fmla="*/ 972000 w 972000"/>
                  <a:gd name="connsiteY1" fmla="*/ 486000 h 1619471"/>
                  <a:gd name="connsiteX2" fmla="*/ 972000 w 972000"/>
                  <a:gd name="connsiteY2" fmla="*/ 1619471 h 1619471"/>
                  <a:gd name="connsiteX3" fmla="*/ 0 w 972000"/>
                  <a:gd name="connsiteY3" fmla="*/ 1619471 h 1619471"/>
                  <a:gd name="connsiteX4" fmla="*/ 0 w 972000"/>
                  <a:gd name="connsiteY4" fmla="*/ 486000 h 1619471"/>
                  <a:gd name="connsiteX5" fmla="*/ 486000 w 972000"/>
                  <a:gd name="connsiteY5" fmla="*/ 0 h 16194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72000" h="1619471">
                    <a:moveTo>
                      <a:pt x="486000" y="0"/>
                    </a:moveTo>
                    <a:cubicBezTo>
                      <a:pt x="754410" y="0"/>
                      <a:pt x="972000" y="217590"/>
                      <a:pt x="972000" y="486000"/>
                    </a:cubicBezTo>
                    <a:lnTo>
                      <a:pt x="972000" y="1619471"/>
                    </a:lnTo>
                    <a:lnTo>
                      <a:pt x="0" y="1619471"/>
                    </a:lnTo>
                    <a:lnTo>
                      <a:pt x="0" y="486000"/>
                    </a:lnTo>
                    <a:cubicBezTo>
                      <a:pt x="0" y="217590"/>
                      <a:pt x="217590" y="0"/>
                      <a:pt x="486000"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grpSp>
        <p:sp>
          <p:nvSpPr>
            <p:cNvPr id="21" name="Freeform: Shape 20">
              <a:extLst>
                <a:ext uri="{FF2B5EF4-FFF2-40B4-BE49-F238E27FC236}">
                  <a16:creationId xmlns:a16="http://schemas.microsoft.com/office/drawing/2014/main" id="{91CC2EE5-39C5-3AFE-3888-5B1D3F70DDDB}"/>
                </a:ext>
              </a:extLst>
            </p:cNvPr>
            <p:cNvSpPr>
              <a:spLocks noChangeAspect="1"/>
            </p:cNvSpPr>
            <p:nvPr/>
          </p:nvSpPr>
          <p:spPr>
            <a:xfrm rot="16200000" flipH="1" flipV="1">
              <a:off x="2778848" y="3506197"/>
              <a:ext cx="972000" cy="1619471"/>
            </a:xfrm>
            <a:custGeom>
              <a:avLst/>
              <a:gdLst>
                <a:gd name="connsiteX0" fmla="*/ 486000 w 972000"/>
                <a:gd name="connsiteY0" fmla="*/ 0 h 1619471"/>
                <a:gd name="connsiteX1" fmla="*/ 972000 w 972000"/>
                <a:gd name="connsiteY1" fmla="*/ 486000 h 1619471"/>
                <a:gd name="connsiteX2" fmla="*/ 972000 w 972000"/>
                <a:gd name="connsiteY2" fmla="*/ 1619471 h 1619471"/>
                <a:gd name="connsiteX3" fmla="*/ 0 w 972000"/>
                <a:gd name="connsiteY3" fmla="*/ 1619471 h 1619471"/>
                <a:gd name="connsiteX4" fmla="*/ 0 w 972000"/>
                <a:gd name="connsiteY4" fmla="*/ 486000 h 1619471"/>
                <a:gd name="connsiteX5" fmla="*/ 486000 w 972000"/>
                <a:gd name="connsiteY5" fmla="*/ 0 h 16194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72000" h="1619471">
                  <a:moveTo>
                    <a:pt x="486000" y="0"/>
                  </a:moveTo>
                  <a:cubicBezTo>
                    <a:pt x="754410" y="0"/>
                    <a:pt x="972000" y="217590"/>
                    <a:pt x="972000" y="486000"/>
                  </a:cubicBezTo>
                  <a:lnTo>
                    <a:pt x="972000" y="1619471"/>
                  </a:lnTo>
                  <a:lnTo>
                    <a:pt x="0" y="1619471"/>
                  </a:lnTo>
                  <a:lnTo>
                    <a:pt x="0" y="486000"/>
                  </a:lnTo>
                  <a:cubicBezTo>
                    <a:pt x="0" y="217590"/>
                    <a:pt x="217590" y="0"/>
                    <a:pt x="486000" y="0"/>
                  </a:cubicBezTo>
                  <a:close/>
                </a:path>
              </a:pathLst>
            </a:custGeom>
            <a:solidFill>
              <a:srgbClr val="FFF35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grpSp>
      <p:sp>
        <p:nvSpPr>
          <p:cNvPr id="2" name="Title 1">
            <a:extLst>
              <a:ext uri="{FF2B5EF4-FFF2-40B4-BE49-F238E27FC236}">
                <a16:creationId xmlns:a16="http://schemas.microsoft.com/office/drawing/2014/main" id="{83AE5D85-3750-B9EA-0FAE-17715A00D824}"/>
              </a:ext>
            </a:extLst>
          </p:cNvPr>
          <p:cNvSpPr>
            <a:spLocks noGrp="1"/>
          </p:cNvSpPr>
          <p:nvPr>
            <p:ph type="title"/>
          </p:nvPr>
        </p:nvSpPr>
        <p:spPr>
          <a:xfrm>
            <a:off x="677344" y="1601100"/>
            <a:ext cx="4909448" cy="1089529"/>
          </a:xfrm>
        </p:spPr>
        <p:txBody>
          <a:bodyPr wrap="square">
            <a:spAutoFit/>
          </a:bodyPr>
          <a:lstStyle/>
          <a:p>
            <a:pPr>
              <a:spcBef>
                <a:spcPts val="0"/>
              </a:spcBef>
              <a:spcAft>
                <a:spcPts val="0"/>
              </a:spcAft>
            </a:pPr>
            <a:r>
              <a:rPr lang="pl-PL" dirty="0"/>
              <a:t>Znovu se zaměrte na studium problematiky organizačních forem vyučování (okruh č. 9)</a:t>
            </a:r>
          </a:p>
        </p:txBody>
      </p:sp>
      <p:sp>
        <p:nvSpPr>
          <p:cNvPr id="5" name="Slide Number Placeholder 4">
            <a:extLst>
              <a:ext uri="{FF2B5EF4-FFF2-40B4-BE49-F238E27FC236}">
                <a16:creationId xmlns:a16="http://schemas.microsoft.com/office/drawing/2014/main" id="{2B17E381-3B20-147B-5BB6-2BCE26FA09E6}"/>
              </a:ext>
            </a:extLst>
          </p:cNvPr>
          <p:cNvSpPr>
            <a:spLocks noGrp="1"/>
          </p:cNvSpPr>
          <p:nvPr>
            <p:ph type="sldNum" sz="quarter" idx="12"/>
          </p:nvPr>
        </p:nvSpPr>
        <p:spPr/>
        <p:txBody>
          <a:bodyPr/>
          <a:lstStyle/>
          <a:p>
            <a:fld id="{2D7B0951-E7FB-4CA7-B4B9-AB2701F4DE6C}" type="slidenum">
              <a:rPr lang="cs-CZ" smtClean="0"/>
              <a:t>1</a:t>
            </a:fld>
            <a:endParaRPr lang="cs-CZ"/>
          </a:p>
        </p:txBody>
      </p:sp>
      <p:sp>
        <p:nvSpPr>
          <p:cNvPr id="6" name="Content Placeholder 5">
            <a:extLst>
              <a:ext uri="{FF2B5EF4-FFF2-40B4-BE49-F238E27FC236}">
                <a16:creationId xmlns:a16="http://schemas.microsoft.com/office/drawing/2014/main" id="{154F5004-DA49-DA85-A646-4E06620A7253}"/>
              </a:ext>
            </a:extLst>
          </p:cNvPr>
          <p:cNvSpPr>
            <a:spLocks noGrp="1"/>
          </p:cNvSpPr>
          <p:nvPr>
            <p:ph sz="half" idx="2"/>
          </p:nvPr>
        </p:nvSpPr>
        <p:spPr>
          <a:xfrm>
            <a:off x="5772487" y="1255721"/>
            <a:ext cx="5799387" cy="4593565"/>
          </a:xfrm>
        </p:spPr>
        <p:txBody>
          <a:bodyPr wrap="square">
            <a:spAutoFit/>
          </a:bodyPr>
          <a:lstStyle/>
          <a:p>
            <a:r>
              <a:rPr lang="cs-CZ" sz="2000" dirty="0"/>
              <a:t>Při projektování výchovně-vzdělávacího procesu pak pokračujte promýšlením v následujících oblastech:</a:t>
            </a:r>
          </a:p>
          <a:p>
            <a:endParaRPr lang="cs-CZ" sz="2000" dirty="0"/>
          </a:p>
          <a:p>
            <a:pPr marL="457200" indent="-457200">
              <a:buFont typeface="+mj-lt"/>
              <a:buAutoNum type="arabicPeriod"/>
            </a:pPr>
            <a:r>
              <a:rPr lang="cs-CZ" sz="2000" dirty="0"/>
              <a:t>příprava žáků na aktivní osvojování učiva (vytvoření optimálních podmínek, vnitřních i vnějších, motivace)</a:t>
            </a:r>
          </a:p>
          <a:p>
            <a:pPr marL="457200" indent="-457200">
              <a:buFont typeface="+mj-lt"/>
              <a:buAutoNum type="arabicPeriod"/>
            </a:pPr>
            <a:r>
              <a:rPr lang="cs-CZ" sz="2000" dirty="0"/>
              <a:t>prvotní seznamování žáků s novým učivem (vytváření nových vědomostí a dovedností)</a:t>
            </a:r>
          </a:p>
          <a:p>
            <a:pPr marL="457200" indent="-457200">
              <a:buFont typeface="+mj-lt"/>
              <a:buAutoNum type="arabicPeriod"/>
            </a:pPr>
            <a:r>
              <a:rPr lang="cs-CZ" sz="2000" dirty="0"/>
              <a:t>opakování a procvičování učiva (opakování, procvičování, prohlubování a rozšiřování)</a:t>
            </a:r>
          </a:p>
          <a:p>
            <a:pPr marL="457200" indent="-457200">
              <a:buFont typeface="+mj-lt"/>
              <a:buAutoNum type="arabicPeriod"/>
            </a:pPr>
            <a:r>
              <a:rPr lang="cs-CZ" sz="2000" dirty="0"/>
              <a:t>prověřování, jak si žáci učivo osvojili (ústní zkoušení, písemné zkoušení, didaktické testy, praktické zkoušení)</a:t>
            </a:r>
          </a:p>
        </p:txBody>
      </p:sp>
      <p:sp>
        <p:nvSpPr>
          <p:cNvPr id="14" name="Freeform: Shape 13">
            <a:extLst>
              <a:ext uri="{FF2B5EF4-FFF2-40B4-BE49-F238E27FC236}">
                <a16:creationId xmlns:a16="http://schemas.microsoft.com/office/drawing/2014/main" id="{D87B450C-317F-C37D-9131-90E601EA0DE5}"/>
              </a:ext>
            </a:extLst>
          </p:cNvPr>
          <p:cNvSpPr>
            <a:spLocks noChangeAspect="1"/>
          </p:cNvSpPr>
          <p:nvPr/>
        </p:nvSpPr>
        <p:spPr>
          <a:xfrm flipV="1">
            <a:off x="5412032" y="0"/>
            <a:ext cx="972000" cy="1142799"/>
          </a:xfrm>
          <a:custGeom>
            <a:avLst/>
            <a:gdLst>
              <a:gd name="connsiteX0" fmla="*/ 0 w 972000"/>
              <a:gd name="connsiteY0" fmla="*/ 1142799 h 1142799"/>
              <a:gd name="connsiteX1" fmla="*/ 972000 w 972000"/>
              <a:gd name="connsiteY1" fmla="*/ 1142799 h 1142799"/>
              <a:gd name="connsiteX2" fmla="*/ 972000 w 972000"/>
              <a:gd name="connsiteY2" fmla="*/ 486000 h 1142799"/>
              <a:gd name="connsiteX3" fmla="*/ 486000 w 972000"/>
              <a:gd name="connsiteY3" fmla="*/ 0 h 1142799"/>
              <a:gd name="connsiteX4" fmla="*/ 0 w 972000"/>
              <a:gd name="connsiteY4" fmla="*/ 486000 h 11427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2000" h="1142799">
                <a:moveTo>
                  <a:pt x="0" y="1142799"/>
                </a:moveTo>
                <a:lnTo>
                  <a:pt x="972000" y="1142799"/>
                </a:lnTo>
                <a:lnTo>
                  <a:pt x="972000" y="486000"/>
                </a:lnTo>
                <a:cubicBezTo>
                  <a:pt x="972000" y="217590"/>
                  <a:pt x="754410" y="0"/>
                  <a:pt x="486000" y="0"/>
                </a:cubicBezTo>
                <a:cubicBezTo>
                  <a:pt x="217590" y="0"/>
                  <a:pt x="0" y="217590"/>
                  <a:pt x="0" y="486000"/>
                </a:cubicBezTo>
                <a:close/>
              </a:path>
            </a:pathLst>
          </a:custGeom>
          <a:solidFill>
            <a:srgbClr val="513F9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20" name="Freeform 21">
            <a:extLst>
              <a:ext uri="{FF2B5EF4-FFF2-40B4-BE49-F238E27FC236}">
                <a16:creationId xmlns:a16="http://schemas.microsoft.com/office/drawing/2014/main" id="{DD8115F5-54D9-C385-0C54-E9719A2A92EE}"/>
              </a:ext>
            </a:extLst>
          </p:cNvPr>
          <p:cNvSpPr>
            <a:spLocks noEditPoints="1"/>
          </p:cNvSpPr>
          <p:nvPr/>
        </p:nvSpPr>
        <p:spPr bwMode="auto">
          <a:xfrm>
            <a:off x="925756" y="1142799"/>
            <a:ext cx="237589" cy="363736"/>
          </a:xfrm>
          <a:custGeom>
            <a:avLst/>
            <a:gdLst>
              <a:gd name="T0" fmla="*/ 5180 w 10745"/>
              <a:gd name="T1" fmla="*/ 4265 h 16450"/>
              <a:gd name="T2" fmla="*/ 4792 w 10745"/>
              <a:gd name="T3" fmla="*/ 7883 h 16450"/>
              <a:gd name="T4" fmla="*/ 5412 w 10745"/>
              <a:gd name="T5" fmla="*/ 8200 h 16450"/>
              <a:gd name="T6" fmla="*/ 5703 w 10745"/>
              <a:gd name="T7" fmla="*/ 6607 h 16450"/>
              <a:gd name="T8" fmla="*/ 5720 w 10745"/>
              <a:gd name="T9" fmla="*/ 1242 h 16450"/>
              <a:gd name="T10" fmla="*/ 5965 w 10745"/>
              <a:gd name="T11" fmla="*/ 643 h 16450"/>
              <a:gd name="T12" fmla="*/ 6436 w 10745"/>
              <a:gd name="T13" fmla="*/ 210 h 16450"/>
              <a:gd name="T14" fmla="*/ 7058 w 10745"/>
              <a:gd name="T15" fmla="*/ 7 h 16450"/>
              <a:gd name="T16" fmla="*/ 7723 w 10745"/>
              <a:gd name="T17" fmla="*/ 88 h 16450"/>
              <a:gd name="T18" fmla="*/ 8269 w 10745"/>
              <a:gd name="T19" fmla="*/ 425 h 16450"/>
              <a:gd name="T20" fmla="*/ 8626 w 10745"/>
              <a:gd name="T21" fmla="*/ 960 h 16450"/>
              <a:gd name="T22" fmla="*/ 8923 w 10745"/>
              <a:gd name="T23" fmla="*/ 6049 h 16450"/>
              <a:gd name="T24" fmla="*/ 10095 w 10745"/>
              <a:gd name="T25" fmla="*/ 5769 h 16450"/>
              <a:gd name="T26" fmla="*/ 10682 w 10745"/>
              <a:gd name="T27" fmla="*/ 11907 h 16450"/>
              <a:gd name="T28" fmla="*/ 9819 w 10745"/>
              <a:gd name="T29" fmla="*/ 14081 h 16450"/>
              <a:gd name="T30" fmla="*/ 8148 w 10745"/>
              <a:gd name="T31" fmla="*/ 15671 h 16450"/>
              <a:gd name="T32" fmla="*/ 5915 w 10745"/>
              <a:gd name="T33" fmla="*/ 16422 h 16450"/>
              <a:gd name="T34" fmla="*/ 3527 w 10745"/>
              <a:gd name="T35" fmla="*/ 16123 h 16450"/>
              <a:gd name="T36" fmla="*/ 1576 w 10745"/>
              <a:gd name="T37" fmla="*/ 14875 h 16450"/>
              <a:gd name="T38" fmla="*/ 327 w 10745"/>
              <a:gd name="T39" fmla="*/ 12926 h 16450"/>
              <a:gd name="T40" fmla="*/ 0 w 10745"/>
              <a:gd name="T41" fmla="*/ 9838 h 16450"/>
              <a:gd name="T42" fmla="*/ 65 w 10745"/>
              <a:gd name="T43" fmla="*/ 5673 h 16450"/>
              <a:gd name="T44" fmla="*/ 879 w 10745"/>
              <a:gd name="T45" fmla="*/ 4777 h 16450"/>
              <a:gd name="T46" fmla="*/ 1777 w 10745"/>
              <a:gd name="T47" fmla="*/ 4705 h 16450"/>
              <a:gd name="T48" fmla="*/ 2211 w 10745"/>
              <a:gd name="T49" fmla="*/ 4300 h 16450"/>
              <a:gd name="T50" fmla="*/ 3040 w 10745"/>
              <a:gd name="T51" fmla="*/ 3781 h 16450"/>
              <a:gd name="T52" fmla="*/ 4042 w 10745"/>
              <a:gd name="T53" fmla="*/ 3931 h 16450"/>
              <a:gd name="T54" fmla="*/ 4645 w 10745"/>
              <a:gd name="T55" fmla="*/ 3412 h 16450"/>
              <a:gd name="T56" fmla="*/ 5511 w 10745"/>
              <a:gd name="T57" fmla="*/ 3307 h 16450"/>
              <a:gd name="T58" fmla="*/ 7449 w 10745"/>
              <a:gd name="T59" fmla="*/ 10365 h 16450"/>
              <a:gd name="T60" fmla="*/ 6433 w 10745"/>
              <a:gd name="T61" fmla="*/ 11014 h 16450"/>
              <a:gd name="T62" fmla="*/ 5768 w 10745"/>
              <a:gd name="T63" fmla="*/ 12012 h 16450"/>
              <a:gd name="T64" fmla="*/ 4587 w 10745"/>
              <a:gd name="T65" fmla="*/ 13004 h 16450"/>
              <a:gd name="T66" fmla="*/ 4973 w 10745"/>
              <a:gd name="T67" fmla="*/ 11404 h 16450"/>
              <a:gd name="T68" fmla="*/ 5899 w 10745"/>
              <a:gd name="T69" fmla="*/ 10184 h 16450"/>
              <a:gd name="T70" fmla="*/ 7069 w 10745"/>
              <a:gd name="T71" fmla="*/ 9469 h 16450"/>
              <a:gd name="T72" fmla="*/ 7700 w 10745"/>
              <a:gd name="T73" fmla="*/ 1268 h 16450"/>
              <a:gd name="T74" fmla="*/ 7363 w 10745"/>
              <a:gd name="T75" fmla="*/ 995 h 16450"/>
              <a:gd name="T76" fmla="*/ 6921 w 10745"/>
              <a:gd name="T77" fmla="*/ 1054 h 16450"/>
              <a:gd name="T78" fmla="*/ 6680 w 10745"/>
              <a:gd name="T79" fmla="*/ 1414 h 16450"/>
              <a:gd name="T80" fmla="*/ 6679 w 10745"/>
              <a:gd name="T81" fmla="*/ 7776 h 16450"/>
              <a:gd name="T82" fmla="*/ 5637 w 10745"/>
              <a:gd name="T83" fmla="*/ 9152 h 16450"/>
              <a:gd name="T84" fmla="*/ 4070 w 10745"/>
              <a:gd name="T85" fmla="*/ 8998 h 16450"/>
              <a:gd name="T86" fmla="*/ 2959 w 10745"/>
              <a:gd name="T87" fmla="*/ 9144 h 16450"/>
              <a:gd name="T88" fmla="*/ 2073 w 10745"/>
              <a:gd name="T89" fmla="*/ 9046 h 16450"/>
              <a:gd name="T90" fmla="*/ 1253 w 10745"/>
              <a:gd name="T91" fmla="*/ 9185 h 16450"/>
              <a:gd name="T92" fmla="*/ 1142 w 10745"/>
              <a:gd name="T93" fmla="*/ 12283 h 16450"/>
              <a:gd name="T94" fmla="*/ 2050 w 10745"/>
              <a:gd name="T95" fmla="*/ 13954 h 16450"/>
              <a:gd name="T96" fmla="*/ 3565 w 10745"/>
              <a:gd name="T97" fmla="*/ 15087 h 16450"/>
              <a:gd name="T98" fmla="*/ 5481 w 10745"/>
              <a:gd name="T99" fmla="*/ 15474 h 16450"/>
              <a:gd name="T100" fmla="*/ 7364 w 10745"/>
              <a:gd name="T101" fmla="*/ 14993 h 16450"/>
              <a:gd name="T102" fmla="*/ 8823 w 10745"/>
              <a:gd name="T103" fmla="*/ 13791 h 16450"/>
              <a:gd name="T104" fmla="*/ 9655 w 10745"/>
              <a:gd name="T105" fmla="*/ 12067 h 16450"/>
              <a:gd name="T106" fmla="*/ 9360 w 10745"/>
              <a:gd name="T107" fmla="*/ 6909 h 16450"/>
              <a:gd name="T108" fmla="*/ 8763 w 10745"/>
              <a:gd name="T109" fmla="*/ 7624 h 16450"/>
              <a:gd name="T110" fmla="*/ 1157 w 10745"/>
              <a:gd name="T111" fmla="*/ 8131 h 16450"/>
              <a:gd name="T112" fmla="*/ 1838 w 10745"/>
              <a:gd name="T113" fmla="*/ 8000 h 16450"/>
              <a:gd name="T114" fmla="*/ 1606 w 10745"/>
              <a:gd name="T115" fmla="*/ 5685 h 16450"/>
              <a:gd name="T116" fmla="*/ 985 w 10745"/>
              <a:gd name="T117" fmla="*/ 5993 h 16450"/>
              <a:gd name="T118" fmla="*/ 3257 w 10745"/>
              <a:gd name="T119" fmla="*/ 8210 h 16450"/>
              <a:gd name="T120" fmla="*/ 3804 w 10745"/>
              <a:gd name="T121" fmla="*/ 7762 h 16450"/>
              <a:gd name="T122" fmla="*/ 3299 w 10745"/>
              <a:gd name="T123" fmla="*/ 4729 h 164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0745" h="16450">
                <a:moveTo>
                  <a:pt x="5701" y="4660"/>
                </a:moveTo>
                <a:lnTo>
                  <a:pt x="5694" y="4610"/>
                </a:lnTo>
                <a:lnTo>
                  <a:pt x="5683" y="4564"/>
                </a:lnTo>
                <a:lnTo>
                  <a:pt x="5666" y="4521"/>
                </a:lnTo>
                <a:lnTo>
                  <a:pt x="5647" y="4481"/>
                </a:lnTo>
                <a:lnTo>
                  <a:pt x="5623" y="4444"/>
                </a:lnTo>
                <a:lnTo>
                  <a:pt x="5596" y="4411"/>
                </a:lnTo>
                <a:lnTo>
                  <a:pt x="5567" y="4381"/>
                </a:lnTo>
                <a:lnTo>
                  <a:pt x="5535" y="4354"/>
                </a:lnTo>
                <a:lnTo>
                  <a:pt x="5501" y="4330"/>
                </a:lnTo>
                <a:lnTo>
                  <a:pt x="5464" y="4311"/>
                </a:lnTo>
                <a:lnTo>
                  <a:pt x="5427" y="4294"/>
                </a:lnTo>
                <a:lnTo>
                  <a:pt x="5386" y="4281"/>
                </a:lnTo>
                <a:lnTo>
                  <a:pt x="5346" y="4271"/>
                </a:lnTo>
                <a:lnTo>
                  <a:pt x="5305" y="4265"/>
                </a:lnTo>
                <a:lnTo>
                  <a:pt x="5263" y="4262"/>
                </a:lnTo>
                <a:lnTo>
                  <a:pt x="5221" y="4262"/>
                </a:lnTo>
                <a:lnTo>
                  <a:pt x="5180" y="4265"/>
                </a:lnTo>
                <a:lnTo>
                  <a:pt x="5138" y="4271"/>
                </a:lnTo>
                <a:lnTo>
                  <a:pt x="5097" y="4281"/>
                </a:lnTo>
                <a:lnTo>
                  <a:pt x="5058" y="4294"/>
                </a:lnTo>
                <a:lnTo>
                  <a:pt x="5020" y="4311"/>
                </a:lnTo>
                <a:lnTo>
                  <a:pt x="4984" y="4331"/>
                </a:lnTo>
                <a:lnTo>
                  <a:pt x="4949" y="4355"/>
                </a:lnTo>
                <a:lnTo>
                  <a:pt x="4917" y="4382"/>
                </a:lnTo>
                <a:lnTo>
                  <a:pt x="4887" y="4412"/>
                </a:lnTo>
                <a:lnTo>
                  <a:pt x="4862" y="4445"/>
                </a:lnTo>
                <a:lnTo>
                  <a:pt x="4838" y="4482"/>
                </a:lnTo>
                <a:lnTo>
                  <a:pt x="4818" y="4522"/>
                </a:lnTo>
                <a:lnTo>
                  <a:pt x="4803" y="4565"/>
                </a:lnTo>
                <a:lnTo>
                  <a:pt x="4791" y="4612"/>
                </a:lnTo>
                <a:lnTo>
                  <a:pt x="4783" y="4662"/>
                </a:lnTo>
                <a:lnTo>
                  <a:pt x="4781" y="4715"/>
                </a:lnTo>
                <a:lnTo>
                  <a:pt x="4781" y="7776"/>
                </a:lnTo>
                <a:lnTo>
                  <a:pt x="4783" y="7831"/>
                </a:lnTo>
                <a:lnTo>
                  <a:pt x="4792" y="7883"/>
                </a:lnTo>
                <a:lnTo>
                  <a:pt x="4804" y="7930"/>
                </a:lnTo>
                <a:lnTo>
                  <a:pt x="4820" y="7974"/>
                </a:lnTo>
                <a:lnTo>
                  <a:pt x="4842" y="8015"/>
                </a:lnTo>
                <a:lnTo>
                  <a:pt x="4866" y="8052"/>
                </a:lnTo>
                <a:lnTo>
                  <a:pt x="4895" y="8085"/>
                </a:lnTo>
                <a:lnTo>
                  <a:pt x="4925" y="8116"/>
                </a:lnTo>
                <a:lnTo>
                  <a:pt x="4959" y="8142"/>
                </a:lnTo>
                <a:lnTo>
                  <a:pt x="4995" y="8165"/>
                </a:lnTo>
                <a:lnTo>
                  <a:pt x="5033" y="8185"/>
                </a:lnTo>
                <a:lnTo>
                  <a:pt x="5074" y="8200"/>
                </a:lnTo>
                <a:lnTo>
                  <a:pt x="5115" y="8213"/>
                </a:lnTo>
                <a:lnTo>
                  <a:pt x="5157" y="8222"/>
                </a:lnTo>
                <a:lnTo>
                  <a:pt x="5199" y="8227"/>
                </a:lnTo>
                <a:lnTo>
                  <a:pt x="5242" y="8229"/>
                </a:lnTo>
                <a:lnTo>
                  <a:pt x="5286" y="8227"/>
                </a:lnTo>
                <a:lnTo>
                  <a:pt x="5329" y="8222"/>
                </a:lnTo>
                <a:lnTo>
                  <a:pt x="5371" y="8213"/>
                </a:lnTo>
                <a:lnTo>
                  <a:pt x="5412" y="8200"/>
                </a:lnTo>
                <a:lnTo>
                  <a:pt x="5452" y="8185"/>
                </a:lnTo>
                <a:lnTo>
                  <a:pt x="5490" y="8165"/>
                </a:lnTo>
                <a:lnTo>
                  <a:pt x="5526" y="8142"/>
                </a:lnTo>
                <a:lnTo>
                  <a:pt x="5560" y="8116"/>
                </a:lnTo>
                <a:lnTo>
                  <a:pt x="5591" y="8085"/>
                </a:lnTo>
                <a:lnTo>
                  <a:pt x="5619" y="8052"/>
                </a:lnTo>
                <a:lnTo>
                  <a:pt x="5644" y="8015"/>
                </a:lnTo>
                <a:lnTo>
                  <a:pt x="5664" y="7974"/>
                </a:lnTo>
                <a:lnTo>
                  <a:pt x="5682" y="7930"/>
                </a:lnTo>
                <a:lnTo>
                  <a:pt x="5694" y="7883"/>
                </a:lnTo>
                <a:lnTo>
                  <a:pt x="5701" y="7831"/>
                </a:lnTo>
                <a:lnTo>
                  <a:pt x="5704" y="7776"/>
                </a:lnTo>
                <a:lnTo>
                  <a:pt x="5704" y="7581"/>
                </a:lnTo>
                <a:lnTo>
                  <a:pt x="5704" y="7386"/>
                </a:lnTo>
                <a:lnTo>
                  <a:pt x="5704" y="7192"/>
                </a:lnTo>
                <a:lnTo>
                  <a:pt x="5704" y="6996"/>
                </a:lnTo>
                <a:lnTo>
                  <a:pt x="5703" y="6801"/>
                </a:lnTo>
                <a:lnTo>
                  <a:pt x="5703" y="6607"/>
                </a:lnTo>
                <a:lnTo>
                  <a:pt x="5703" y="6412"/>
                </a:lnTo>
                <a:lnTo>
                  <a:pt x="5703" y="6217"/>
                </a:lnTo>
                <a:lnTo>
                  <a:pt x="5702" y="6023"/>
                </a:lnTo>
                <a:lnTo>
                  <a:pt x="5702" y="5827"/>
                </a:lnTo>
                <a:lnTo>
                  <a:pt x="5702" y="5633"/>
                </a:lnTo>
                <a:lnTo>
                  <a:pt x="5702" y="5439"/>
                </a:lnTo>
                <a:lnTo>
                  <a:pt x="5702" y="5244"/>
                </a:lnTo>
                <a:lnTo>
                  <a:pt x="5701" y="5049"/>
                </a:lnTo>
                <a:lnTo>
                  <a:pt x="5701" y="4855"/>
                </a:lnTo>
                <a:lnTo>
                  <a:pt x="5701" y="4660"/>
                </a:lnTo>
                <a:close/>
                <a:moveTo>
                  <a:pt x="5701" y="3358"/>
                </a:moveTo>
                <a:lnTo>
                  <a:pt x="5701" y="1466"/>
                </a:lnTo>
                <a:lnTo>
                  <a:pt x="5702" y="1428"/>
                </a:lnTo>
                <a:lnTo>
                  <a:pt x="5703" y="1391"/>
                </a:lnTo>
                <a:lnTo>
                  <a:pt x="5706" y="1353"/>
                </a:lnTo>
                <a:lnTo>
                  <a:pt x="5709" y="1316"/>
                </a:lnTo>
                <a:lnTo>
                  <a:pt x="5714" y="1279"/>
                </a:lnTo>
                <a:lnTo>
                  <a:pt x="5720" y="1242"/>
                </a:lnTo>
                <a:lnTo>
                  <a:pt x="5726" y="1206"/>
                </a:lnTo>
                <a:lnTo>
                  <a:pt x="5733" y="1170"/>
                </a:lnTo>
                <a:lnTo>
                  <a:pt x="5741" y="1134"/>
                </a:lnTo>
                <a:lnTo>
                  <a:pt x="5751" y="1098"/>
                </a:lnTo>
                <a:lnTo>
                  <a:pt x="5760" y="1063"/>
                </a:lnTo>
                <a:lnTo>
                  <a:pt x="5771" y="1028"/>
                </a:lnTo>
                <a:lnTo>
                  <a:pt x="5783" y="994"/>
                </a:lnTo>
                <a:lnTo>
                  <a:pt x="5795" y="960"/>
                </a:lnTo>
                <a:lnTo>
                  <a:pt x="5808" y="926"/>
                </a:lnTo>
                <a:lnTo>
                  <a:pt x="5823" y="893"/>
                </a:lnTo>
                <a:lnTo>
                  <a:pt x="5838" y="861"/>
                </a:lnTo>
                <a:lnTo>
                  <a:pt x="5854" y="828"/>
                </a:lnTo>
                <a:lnTo>
                  <a:pt x="5870" y="796"/>
                </a:lnTo>
                <a:lnTo>
                  <a:pt x="5887" y="764"/>
                </a:lnTo>
                <a:lnTo>
                  <a:pt x="5906" y="733"/>
                </a:lnTo>
                <a:lnTo>
                  <a:pt x="5925" y="702"/>
                </a:lnTo>
                <a:lnTo>
                  <a:pt x="5944" y="672"/>
                </a:lnTo>
                <a:lnTo>
                  <a:pt x="5965" y="643"/>
                </a:lnTo>
                <a:lnTo>
                  <a:pt x="5985" y="614"/>
                </a:lnTo>
                <a:lnTo>
                  <a:pt x="6008" y="585"/>
                </a:lnTo>
                <a:lnTo>
                  <a:pt x="6029" y="557"/>
                </a:lnTo>
                <a:lnTo>
                  <a:pt x="6053" y="529"/>
                </a:lnTo>
                <a:lnTo>
                  <a:pt x="6077" y="503"/>
                </a:lnTo>
                <a:lnTo>
                  <a:pt x="6101" y="476"/>
                </a:lnTo>
                <a:lnTo>
                  <a:pt x="6126" y="450"/>
                </a:lnTo>
                <a:lnTo>
                  <a:pt x="6152" y="425"/>
                </a:lnTo>
                <a:lnTo>
                  <a:pt x="6178" y="400"/>
                </a:lnTo>
                <a:lnTo>
                  <a:pt x="6204" y="376"/>
                </a:lnTo>
                <a:lnTo>
                  <a:pt x="6231" y="354"/>
                </a:lnTo>
                <a:lnTo>
                  <a:pt x="6259" y="331"/>
                </a:lnTo>
                <a:lnTo>
                  <a:pt x="6288" y="309"/>
                </a:lnTo>
                <a:lnTo>
                  <a:pt x="6317" y="288"/>
                </a:lnTo>
                <a:lnTo>
                  <a:pt x="6345" y="267"/>
                </a:lnTo>
                <a:lnTo>
                  <a:pt x="6375" y="248"/>
                </a:lnTo>
                <a:lnTo>
                  <a:pt x="6405" y="228"/>
                </a:lnTo>
                <a:lnTo>
                  <a:pt x="6436" y="210"/>
                </a:lnTo>
                <a:lnTo>
                  <a:pt x="6468" y="192"/>
                </a:lnTo>
                <a:lnTo>
                  <a:pt x="6499" y="175"/>
                </a:lnTo>
                <a:lnTo>
                  <a:pt x="6532" y="158"/>
                </a:lnTo>
                <a:lnTo>
                  <a:pt x="6563" y="143"/>
                </a:lnTo>
                <a:lnTo>
                  <a:pt x="6596" y="129"/>
                </a:lnTo>
                <a:lnTo>
                  <a:pt x="6630" y="114"/>
                </a:lnTo>
                <a:lnTo>
                  <a:pt x="6664" y="101"/>
                </a:lnTo>
                <a:lnTo>
                  <a:pt x="6698" y="88"/>
                </a:lnTo>
                <a:lnTo>
                  <a:pt x="6732" y="76"/>
                </a:lnTo>
                <a:lnTo>
                  <a:pt x="6767" y="66"/>
                </a:lnTo>
                <a:lnTo>
                  <a:pt x="6803" y="56"/>
                </a:lnTo>
                <a:lnTo>
                  <a:pt x="6838" y="45"/>
                </a:lnTo>
                <a:lnTo>
                  <a:pt x="6874" y="37"/>
                </a:lnTo>
                <a:lnTo>
                  <a:pt x="6910" y="30"/>
                </a:lnTo>
                <a:lnTo>
                  <a:pt x="6947" y="23"/>
                </a:lnTo>
                <a:lnTo>
                  <a:pt x="6984" y="16"/>
                </a:lnTo>
                <a:lnTo>
                  <a:pt x="7021" y="11"/>
                </a:lnTo>
                <a:lnTo>
                  <a:pt x="7058" y="7"/>
                </a:lnTo>
                <a:lnTo>
                  <a:pt x="7096" y="4"/>
                </a:lnTo>
                <a:lnTo>
                  <a:pt x="7135" y="2"/>
                </a:lnTo>
                <a:lnTo>
                  <a:pt x="7173" y="0"/>
                </a:lnTo>
                <a:lnTo>
                  <a:pt x="7211" y="0"/>
                </a:lnTo>
                <a:lnTo>
                  <a:pt x="7249" y="0"/>
                </a:lnTo>
                <a:lnTo>
                  <a:pt x="7287" y="2"/>
                </a:lnTo>
                <a:lnTo>
                  <a:pt x="7325" y="4"/>
                </a:lnTo>
                <a:lnTo>
                  <a:pt x="7363" y="7"/>
                </a:lnTo>
                <a:lnTo>
                  <a:pt x="7400" y="11"/>
                </a:lnTo>
                <a:lnTo>
                  <a:pt x="7437" y="16"/>
                </a:lnTo>
                <a:lnTo>
                  <a:pt x="7474" y="23"/>
                </a:lnTo>
                <a:lnTo>
                  <a:pt x="7511" y="30"/>
                </a:lnTo>
                <a:lnTo>
                  <a:pt x="7547" y="37"/>
                </a:lnTo>
                <a:lnTo>
                  <a:pt x="7583" y="45"/>
                </a:lnTo>
                <a:lnTo>
                  <a:pt x="7619" y="56"/>
                </a:lnTo>
                <a:lnTo>
                  <a:pt x="7654" y="66"/>
                </a:lnTo>
                <a:lnTo>
                  <a:pt x="7689" y="76"/>
                </a:lnTo>
                <a:lnTo>
                  <a:pt x="7723" y="88"/>
                </a:lnTo>
                <a:lnTo>
                  <a:pt x="7758" y="101"/>
                </a:lnTo>
                <a:lnTo>
                  <a:pt x="7791" y="114"/>
                </a:lnTo>
                <a:lnTo>
                  <a:pt x="7825" y="129"/>
                </a:lnTo>
                <a:lnTo>
                  <a:pt x="7858" y="143"/>
                </a:lnTo>
                <a:lnTo>
                  <a:pt x="7891" y="159"/>
                </a:lnTo>
                <a:lnTo>
                  <a:pt x="7923" y="175"/>
                </a:lnTo>
                <a:lnTo>
                  <a:pt x="7955" y="192"/>
                </a:lnTo>
                <a:lnTo>
                  <a:pt x="7985" y="210"/>
                </a:lnTo>
                <a:lnTo>
                  <a:pt x="8016" y="228"/>
                </a:lnTo>
                <a:lnTo>
                  <a:pt x="8046" y="248"/>
                </a:lnTo>
                <a:lnTo>
                  <a:pt x="8076" y="267"/>
                </a:lnTo>
                <a:lnTo>
                  <a:pt x="8105" y="288"/>
                </a:lnTo>
                <a:lnTo>
                  <a:pt x="8134" y="309"/>
                </a:lnTo>
                <a:lnTo>
                  <a:pt x="8162" y="331"/>
                </a:lnTo>
                <a:lnTo>
                  <a:pt x="8190" y="354"/>
                </a:lnTo>
                <a:lnTo>
                  <a:pt x="8217" y="376"/>
                </a:lnTo>
                <a:lnTo>
                  <a:pt x="8244" y="401"/>
                </a:lnTo>
                <a:lnTo>
                  <a:pt x="8269" y="425"/>
                </a:lnTo>
                <a:lnTo>
                  <a:pt x="8295" y="450"/>
                </a:lnTo>
                <a:lnTo>
                  <a:pt x="8320" y="476"/>
                </a:lnTo>
                <a:lnTo>
                  <a:pt x="8345" y="503"/>
                </a:lnTo>
                <a:lnTo>
                  <a:pt x="8368" y="529"/>
                </a:lnTo>
                <a:lnTo>
                  <a:pt x="8392" y="557"/>
                </a:lnTo>
                <a:lnTo>
                  <a:pt x="8414" y="585"/>
                </a:lnTo>
                <a:lnTo>
                  <a:pt x="8436" y="614"/>
                </a:lnTo>
                <a:lnTo>
                  <a:pt x="8457" y="643"/>
                </a:lnTo>
                <a:lnTo>
                  <a:pt x="8477" y="672"/>
                </a:lnTo>
                <a:lnTo>
                  <a:pt x="8497" y="702"/>
                </a:lnTo>
                <a:lnTo>
                  <a:pt x="8516" y="733"/>
                </a:lnTo>
                <a:lnTo>
                  <a:pt x="8534" y="764"/>
                </a:lnTo>
                <a:lnTo>
                  <a:pt x="8551" y="796"/>
                </a:lnTo>
                <a:lnTo>
                  <a:pt x="8568" y="828"/>
                </a:lnTo>
                <a:lnTo>
                  <a:pt x="8584" y="861"/>
                </a:lnTo>
                <a:lnTo>
                  <a:pt x="8599" y="893"/>
                </a:lnTo>
                <a:lnTo>
                  <a:pt x="8613" y="926"/>
                </a:lnTo>
                <a:lnTo>
                  <a:pt x="8626" y="960"/>
                </a:lnTo>
                <a:lnTo>
                  <a:pt x="8639" y="994"/>
                </a:lnTo>
                <a:lnTo>
                  <a:pt x="8651" y="1028"/>
                </a:lnTo>
                <a:lnTo>
                  <a:pt x="8661" y="1063"/>
                </a:lnTo>
                <a:lnTo>
                  <a:pt x="8672" y="1098"/>
                </a:lnTo>
                <a:lnTo>
                  <a:pt x="8681" y="1134"/>
                </a:lnTo>
                <a:lnTo>
                  <a:pt x="8688" y="1170"/>
                </a:lnTo>
                <a:lnTo>
                  <a:pt x="8695" y="1206"/>
                </a:lnTo>
                <a:lnTo>
                  <a:pt x="8703" y="1242"/>
                </a:lnTo>
                <a:lnTo>
                  <a:pt x="8708" y="1279"/>
                </a:lnTo>
                <a:lnTo>
                  <a:pt x="8712" y="1316"/>
                </a:lnTo>
                <a:lnTo>
                  <a:pt x="8715" y="1353"/>
                </a:lnTo>
                <a:lnTo>
                  <a:pt x="8718" y="1391"/>
                </a:lnTo>
                <a:lnTo>
                  <a:pt x="8719" y="1428"/>
                </a:lnTo>
                <a:lnTo>
                  <a:pt x="8720" y="1466"/>
                </a:lnTo>
                <a:lnTo>
                  <a:pt x="8716" y="6156"/>
                </a:lnTo>
                <a:lnTo>
                  <a:pt x="8785" y="6119"/>
                </a:lnTo>
                <a:lnTo>
                  <a:pt x="8854" y="6083"/>
                </a:lnTo>
                <a:lnTo>
                  <a:pt x="8923" y="6049"/>
                </a:lnTo>
                <a:lnTo>
                  <a:pt x="8991" y="6018"/>
                </a:lnTo>
                <a:lnTo>
                  <a:pt x="9059" y="5989"/>
                </a:lnTo>
                <a:lnTo>
                  <a:pt x="9125" y="5961"/>
                </a:lnTo>
                <a:lnTo>
                  <a:pt x="9193" y="5935"/>
                </a:lnTo>
                <a:lnTo>
                  <a:pt x="9260" y="5911"/>
                </a:lnTo>
                <a:lnTo>
                  <a:pt x="9326" y="5889"/>
                </a:lnTo>
                <a:lnTo>
                  <a:pt x="9393" y="5870"/>
                </a:lnTo>
                <a:lnTo>
                  <a:pt x="9459" y="5851"/>
                </a:lnTo>
                <a:lnTo>
                  <a:pt x="9524" y="5836"/>
                </a:lnTo>
                <a:lnTo>
                  <a:pt x="9588" y="5820"/>
                </a:lnTo>
                <a:lnTo>
                  <a:pt x="9653" y="5808"/>
                </a:lnTo>
                <a:lnTo>
                  <a:pt x="9718" y="5798"/>
                </a:lnTo>
                <a:lnTo>
                  <a:pt x="9782" y="5788"/>
                </a:lnTo>
                <a:lnTo>
                  <a:pt x="9846" y="5781"/>
                </a:lnTo>
                <a:lnTo>
                  <a:pt x="9908" y="5776"/>
                </a:lnTo>
                <a:lnTo>
                  <a:pt x="9971" y="5772"/>
                </a:lnTo>
                <a:lnTo>
                  <a:pt x="10033" y="5770"/>
                </a:lnTo>
                <a:lnTo>
                  <a:pt x="10095" y="5769"/>
                </a:lnTo>
                <a:lnTo>
                  <a:pt x="10156" y="5771"/>
                </a:lnTo>
                <a:lnTo>
                  <a:pt x="10217" y="5773"/>
                </a:lnTo>
                <a:lnTo>
                  <a:pt x="10278" y="5778"/>
                </a:lnTo>
                <a:lnTo>
                  <a:pt x="10338" y="5784"/>
                </a:lnTo>
                <a:lnTo>
                  <a:pt x="10397" y="5791"/>
                </a:lnTo>
                <a:lnTo>
                  <a:pt x="10456" y="5801"/>
                </a:lnTo>
                <a:lnTo>
                  <a:pt x="10515" y="5811"/>
                </a:lnTo>
                <a:lnTo>
                  <a:pt x="10572" y="5823"/>
                </a:lnTo>
                <a:lnTo>
                  <a:pt x="10630" y="5837"/>
                </a:lnTo>
                <a:lnTo>
                  <a:pt x="10687" y="5852"/>
                </a:lnTo>
                <a:lnTo>
                  <a:pt x="10744" y="5869"/>
                </a:lnTo>
                <a:lnTo>
                  <a:pt x="10745" y="11093"/>
                </a:lnTo>
                <a:lnTo>
                  <a:pt x="10743" y="11231"/>
                </a:lnTo>
                <a:lnTo>
                  <a:pt x="10738" y="11368"/>
                </a:lnTo>
                <a:lnTo>
                  <a:pt x="10730" y="11504"/>
                </a:lnTo>
                <a:lnTo>
                  <a:pt x="10717" y="11639"/>
                </a:lnTo>
                <a:lnTo>
                  <a:pt x="10701" y="11773"/>
                </a:lnTo>
                <a:lnTo>
                  <a:pt x="10682" y="11907"/>
                </a:lnTo>
                <a:lnTo>
                  <a:pt x="10660" y="12038"/>
                </a:lnTo>
                <a:lnTo>
                  <a:pt x="10634" y="12170"/>
                </a:lnTo>
                <a:lnTo>
                  <a:pt x="10605" y="12299"/>
                </a:lnTo>
                <a:lnTo>
                  <a:pt x="10573" y="12428"/>
                </a:lnTo>
                <a:lnTo>
                  <a:pt x="10538" y="12555"/>
                </a:lnTo>
                <a:lnTo>
                  <a:pt x="10500" y="12682"/>
                </a:lnTo>
                <a:lnTo>
                  <a:pt x="10459" y="12806"/>
                </a:lnTo>
                <a:lnTo>
                  <a:pt x="10415" y="12930"/>
                </a:lnTo>
                <a:lnTo>
                  <a:pt x="10367" y="13052"/>
                </a:lnTo>
                <a:lnTo>
                  <a:pt x="10318" y="13172"/>
                </a:lnTo>
                <a:lnTo>
                  <a:pt x="10264" y="13292"/>
                </a:lnTo>
                <a:lnTo>
                  <a:pt x="10209" y="13410"/>
                </a:lnTo>
                <a:lnTo>
                  <a:pt x="10150" y="13525"/>
                </a:lnTo>
                <a:lnTo>
                  <a:pt x="10090" y="13640"/>
                </a:lnTo>
                <a:lnTo>
                  <a:pt x="10026" y="13753"/>
                </a:lnTo>
                <a:lnTo>
                  <a:pt x="9959" y="13864"/>
                </a:lnTo>
                <a:lnTo>
                  <a:pt x="9890" y="13973"/>
                </a:lnTo>
                <a:lnTo>
                  <a:pt x="9819" y="14081"/>
                </a:lnTo>
                <a:lnTo>
                  <a:pt x="9745" y="14187"/>
                </a:lnTo>
                <a:lnTo>
                  <a:pt x="9668" y="14291"/>
                </a:lnTo>
                <a:lnTo>
                  <a:pt x="9590" y="14393"/>
                </a:lnTo>
                <a:lnTo>
                  <a:pt x="9508" y="14493"/>
                </a:lnTo>
                <a:lnTo>
                  <a:pt x="9425" y="14592"/>
                </a:lnTo>
                <a:lnTo>
                  <a:pt x="9338" y="14688"/>
                </a:lnTo>
                <a:lnTo>
                  <a:pt x="9251" y="14782"/>
                </a:lnTo>
                <a:lnTo>
                  <a:pt x="9160" y="14875"/>
                </a:lnTo>
                <a:lnTo>
                  <a:pt x="9068" y="14964"/>
                </a:lnTo>
                <a:lnTo>
                  <a:pt x="8974" y="15053"/>
                </a:lnTo>
                <a:lnTo>
                  <a:pt x="8878" y="15138"/>
                </a:lnTo>
                <a:lnTo>
                  <a:pt x="8779" y="15221"/>
                </a:lnTo>
                <a:lnTo>
                  <a:pt x="8679" y="15303"/>
                </a:lnTo>
                <a:lnTo>
                  <a:pt x="8576" y="15381"/>
                </a:lnTo>
                <a:lnTo>
                  <a:pt x="8472" y="15457"/>
                </a:lnTo>
                <a:lnTo>
                  <a:pt x="8365" y="15531"/>
                </a:lnTo>
                <a:lnTo>
                  <a:pt x="8257" y="15602"/>
                </a:lnTo>
                <a:lnTo>
                  <a:pt x="8148" y="15671"/>
                </a:lnTo>
                <a:lnTo>
                  <a:pt x="8036" y="15736"/>
                </a:lnTo>
                <a:lnTo>
                  <a:pt x="7923" y="15800"/>
                </a:lnTo>
                <a:lnTo>
                  <a:pt x="7807" y="15861"/>
                </a:lnTo>
                <a:lnTo>
                  <a:pt x="7691" y="15919"/>
                </a:lnTo>
                <a:lnTo>
                  <a:pt x="7573" y="15974"/>
                </a:lnTo>
                <a:lnTo>
                  <a:pt x="7453" y="16026"/>
                </a:lnTo>
                <a:lnTo>
                  <a:pt x="7333" y="16077"/>
                </a:lnTo>
                <a:lnTo>
                  <a:pt x="7210" y="16123"/>
                </a:lnTo>
                <a:lnTo>
                  <a:pt x="7086" y="16167"/>
                </a:lnTo>
                <a:lnTo>
                  <a:pt x="6961" y="16207"/>
                </a:lnTo>
                <a:lnTo>
                  <a:pt x="6834" y="16245"/>
                </a:lnTo>
                <a:lnTo>
                  <a:pt x="6706" y="16280"/>
                </a:lnTo>
                <a:lnTo>
                  <a:pt x="6578" y="16312"/>
                </a:lnTo>
                <a:lnTo>
                  <a:pt x="6447" y="16341"/>
                </a:lnTo>
                <a:lnTo>
                  <a:pt x="6317" y="16366"/>
                </a:lnTo>
                <a:lnTo>
                  <a:pt x="6184" y="16388"/>
                </a:lnTo>
                <a:lnTo>
                  <a:pt x="6050" y="16407"/>
                </a:lnTo>
                <a:lnTo>
                  <a:pt x="5915" y="16422"/>
                </a:lnTo>
                <a:lnTo>
                  <a:pt x="5780" y="16435"/>
                </a:lnTo>
                <a:lnTo>
                  <a:pt x="5644" y="16443"/>
                </a:lnTo>
                <a:lnTo>
                  <a:pt x="5507" y="16448"/>
                </a:lnTo>
                <a:lnTo>
                  <a:pt x="5369" y="16450"/>
                </a:lnTo>
                <a:lnTo>
                  <a:pt x="5231" y="16448"/>
                </a:lnTo>
                <a:lnTo>
                  <a:pt x="5093" y="16443"/>
                </a:lnTo>
                <a:lnTo>
                  <a:pt x="4957" y="16435"/>
                </a:lnTo>
                <a:lnTo>
                  <a:pt x="4822" y="16422"/>
                </a:lnTo>
                <a:lnTo>
                  <a:pt x="4687" y="16407"/>
                </a:lnTo>
                <a:lnTo>
                  <a:pt x="4554" y="16388"/>
                </a:lnTo>
                <a:lnTo>
                  <a:pt x="4421" y="16366"/>
                </a:lnTo>
                <a:lnTo>
                  <a:pt x="4290" y="16341"/>
                </a:lnTo>
                <a:lnTo>
                  <a:pt x="4160" y="16312"/>
                </a:lnTo>
                <a:lnTo>
                  <a:pt x="4030" y="16280"/>
                </a:lnTo>
                <a:lnTo>
                  <a:pt x="3903" y="16245"/>
                </a:lnTo>
                <a:lnTo>
                  <a:pt x="3776" y="16207"/>
                </a:lnTo>
                <a:lnTo>
                  <a:pt x="3651" y="16167"/>
                </a:lnTo>
                <a:lnTo>
                  <a:pt x="3527" y="16123"/>
                </a:lnTo>
                <a:lnTo>
                  <a:pt x="3405" y="16077"/>
                </a:lnTo>
                <a:lnTo>
                  <a:pt x="3283" y="16026"/>
                </a:lnTo>
                <a:lnTo>
                  <a:pt x="3164" y="15974"/>
                </a:lnTo>
                <a:lnTo>
                  <a:pt x="3046" y="15919"/>
                </a:lnTo>
                <a:lnTo>
                  <a:pt x="2929" y="15861"/>
                </a:lnTo>
                <a:lnTo>
                  <a:pt x="2814" y="15800"/>
                </a:lnTo>
                <a:lnTo>
                  <a:pt x="2701" y="15736"/>
                </a:lnTo>
                <a:lnTo>
                  <a:pt x="2590" y="15671"/>
                </a:lnTo>
                <a:lnTo>
                  <a:pt x="2480" y="15602"/>
                </a:lnTo>
                <a:lnTo>
                  <a:pt x="2372" y="15531"/>
                </a:lnTo>
                <a:lnTo>
                  <a:pt x="2266" y="15457"/>
                </a:lnTo>
                <a:lnTo>
                  <a:pt x="2162" y="15381"/>
                </a:lnTo>
                <a:lnTo>
                  <a:pt x="2059" y="15303"/>
                </a:lnTo>
                <a:lnTo>
                  <a:pt x="1958" y="15221"/>
                </a:lnTo>
                <a:lnTo>
                  <a:pt x="1860" y="15138"/>
                </a:lnTo>
                <a:lnTo>
                  <a:pt x="1764" y="15053"/>
                </a:lnTo>
                <a:lnTo>
                  <a:pt x="1669" y="14964"/>
                </a:lnTo>
                <a:lnTo>
                  <a:pt x="1576" y="14875"/>
                </a:lnTo>
                <a:lnTo>
                  <a:pt x="1487" y="14782"/>
                </a:lnTo>
                <a:lnTo>
                  <a:pt x="1398" y="14688"/>
                </a:lnTo>
                <a:lnTo>
                  <a:pt x="1313" y="14591"/>
                </a:lnTo>
                <a:lnTo>
                  <a:pt x="1230" y="14493"/>
                </a:lnTo>
                <a:lnTo>
                  <a:pt x="1148" y="14393"/>
                </a:lnTo>
                <a:lnTo>
                  <a:pt x="1070" y="14290"/>
                </a:lnTo>
                <a:lnTo>
                  <a:pt x="994" y="14186"/>
                </a:lnTo>
                <a:lnTo>
                  <a:pt x="920" y="14080"/>
                </a:lnTo>
                <a:lnTo>
                  <a:pt x="849" y="13972"/>
                </a:lnTo>
                <a:lnTo>
                  <a:pt x="780" y="13862"/>
                </a:lnTo>
                <a:lnTo>
                  <a:pt x="714" y="13751"/>
                </a:lnTo>
                <a:lnTo>
                  <a:pt x="650" y="13637"/>
                </a:lnTo>
                <a:lnTo>
                  <a:pt x="590" y="13523"/>
                </a:lnTo>
                <a:lnTo>
                  <a:pt x="531" y="13406"/>
                </a:lnTo>
                <a:lnTo>
                  <a:pt x="476" y="13289"/>
                </a:lnTo>
                <a:lnTo>
                  <a:pt x="424" y="13169"/>
                </a:lnTo>
                <a:lnTo>
                  <a:pt x="373" y="13048"/>
                </a:lnTo>
                <a:lnTo>
                  <a:pt x="327" y="12926"/>
                </a:lnTo>
                <a:lnTo>
                  <a:pt x="283" y="12801"/>
                </a:lnTo>
                <a:lnTo>
                  <a:pt x="243" y="12677"/>
                </a:lnTo>
                <a:lnTo>
                  <a:pt x="205" y="12550"/>
                </a:lnTo>
                <a:lnTo>
                  <a:pt x="170" y="12422"/>
                </a:lnTo>
                <a:lnTo>
                  <a:pt x="138" y="12293"/>
                </a:lnTo>
                <a:lnTo>
                  <a:pt x="109" y="12163"/>
                </a:lnTo>
                <a:lnTo>
                  <a:pt x="84" y="12032"/>
                </a:lnTo>
                <a:lnTo>
                  <a:pt x="62" y="11900"/>
                </a:lnTo>
                <a:lnTo>
                  <a:pt x="43" y="11766"/>
                </a:lnTo>
                <a:lnTo>
                  <a:pt x="28" y="11632"/>
                </a:lnTo>
                <a:lnTo>
                  <a:pt x="15" y="11496"/>
                </a:lnTo>
                <a:lnTo>
                  <a:pt x="7" y="11361"/>
                </a:lnTo>
                <a:lnTo>
                  <a:pt x="2" y="11223"/>
                </a:lnTo>
                <a:lnTo>
                  <a:pt x="0" y="11085"/>
                </a:lnTo>
                <a:lnTo>
                  <a:pt x="0" y="10774"/>
                </a:lnTo>
                <a:lnTo>
                  <a:pt x="0" y="10462"/>
                </a:lnTo>
                <a:lnTo>
                  <a:pt x="0" y="10151"/>
                </a:lnTo>
                <a:lnTo>
                  <a:pt x="0" y="9838"/>
                </a:lnTo>
                <a:lnTo>
                  <a:pt x="0" y="9527"/>
                </a:lnTo>
                <a:lnTo>
                  <a:pt x="0" y="9215"/>
                </a:lnTo>
                <a:lnTo>
                  <a:pt x="0" y="8904"/>
                </a:lnTo>
                <a:lnTo>
                  <a:pt x="0" y="8592"/>
                </a:lnTo>
                <a:lnTo>
                  <a:pt x="0" y="8281"/>
                </a:lnTo>
                <a:lnTo>
                  <a:pt x="0" y="7969"/>
                </a:lnTo>
                <a:lnTo>
                  <a:pt x="0" y="7657"/>
                </a:lnTo>
                <a:lnTo>
                  <a:pt x="0" y="7345"/>
                </a:lnTo>
                <a:lnTo>
                  <a:pt x="0" y="7033"/>
                </a:lnTo>
                <a:lnTo>
                  <a:pt x="0" y="6722"/>
                </a:lnTo>
                <a:lnTo>
                  <a:pt x="0" y="6410"/>
                </a:lnTo>
                <a:lnTo>
                  <a:pt x="0" y="6099"/>
                </a:lnTo>
                <a:lnTo>
                  <a:pt x="2" y="6025"/>
                </a:lnTo>
                <a:lnTo>
                  <a:pt x="7" y="5953"/>
                </a:lnTo>
                <a:lnTo>
                  <a:pt x="16" y="5881"/>
                </a:lnTo>
                <a:lnTo>
                  <a:pt x="29" y="5811"/>
                </a:lnTo>
                <a:lnTo>
                  <a:pt x="45" y="5741"/>
                </a:lnTo>
                <a:lnTo>
                  <a:pt x="65" y="5673"/>
                </a:lnTo>
                <a:lnTo>
                  <a:pt x="87" y="5606"/>
                </a:lnTo>
                <a:lnTo>
                  <a:pt x="113" y="5542"/>
                </a:lnTo>
                <a:lnTo>
                  <a:pt x="142" y="5478"/>
                </a:lnTo>
                <a:lnTo>
                  <a:pt x="174" y="5416"/>
                </a:lnTo>
                <a:lnTo>
                  <a:pt x="209" y="5357"/>
                </a:lnTo>
                <a:lnTo>
                  <a:pt x="246" y="5298"/>
                </a:lnTo>
                <a:lnTo>
                  <a:pt x="286" y="5241"/>
                </a:lnTo>
                <a:lnTo>
                  <a:pt x="329" y="5188"/>
                </a:lnTo>
                <a:lnTo>
                  <a:pt x="375" y="5135"/>
                </a:lnTo>
                <a:lnTo>
                  <a:pt x="422" y="5085"/>
                </a:lnTo>
                <a:lnTo>
                  <a:pt x="472" y="5038"/>
                </a:lnTo>
                <a:lnTo>
                  <a:pt x="524" y="4993"/>
                </a:lnTo>
                <a:lnTo>
                  <a:pt x="578" y="4949"/>
                </a:lnTo>
                <a:lnTo>
                  <a:pt x="635" y="4909"/>
                </a:lnTo>
                <a:lnTo>
                  <a:pt x="692" y="4872"/>
                </a:lnTo>
                <a:lnTo>
                  <a:pt x="753" y="4837"/>
                </a:lnTo>
                <a:lnTo>
                  <a:pt x="815" y="4805"/>
                </a:lnTo>
                <a:lnTo>
                  <a:pt x="879" y="4777"/>
                </a:lnTo>
                <a:lnTo>
                  <a:pt x="944" y="4751"/>
                </a:lnTo>
                <a:lnTo>
                  <a:pt x="1010" y="4728"/>
                </a:lnTo>
                <a:lnTo>
                  <a:pt x="1078" y="4709"/>
                </a:lnTo>
                <a:lnTo>
                  <a:pt x="1147" y="4692"/>
                </a:lnTo>
                <a:lnTo>
                  <a:pt x="1218" y="4680"/>
                </a:lnTo>
                <a:lnTo>
                  <a:pt x="1290" y="4671"/>
                </a:lnTo>
                <a:lnTo>
                  <a:pt x="1362" y="4666"/>
                </a:lnTo>
                <a:lnTo>
                  <a:pt x="1436" y="4664"/>
                </a:lnTo>
                <a:lnTo>
                  <a:pt x="1471" y="4664"/>
                </a:lnTo>
                <a:lnTo>
                  <a:pt x="1506" y="4666"/>
                </a:lnTo>
                <a:lnTo>
                  <a:pt x="1540" y="4668"/>
                </a:lnTo>
                <a:lnTo>
                  <a:pt x="1575" y="4671"/>
                </a:lnTo>
                <a:lnTo>
                  <a:pt x="1609" y="4674"/>
                </a:lnTo>
                <a:lnTo>
                  <a:pt x="1643" y="4679"/>
                </a:lnTo>
                <a:lnTo>
                  <a:pt x="1677" y="4684"/>
                </a:lnTo>
                <a:lnTo>
                  <a:pt x="1710" y="4690"/>
                </a:lnTo>
                <a:lnTo>
                  <a:pt x="1744" y="4698"/>
                </a:lnTo>
                <a:lnTo>
                  <a:pt x="1777" y="4705"/>
                </a:lnTo>
                <a:lnTo>
                  <a:pt x="1809" y="4713"/>
                </a:lnTo>
                <a:lnTo>
                  <a:pt x="1842" y="4722"/>
                </a:lnTo>
                <a:lnTo>
                  <a:pt x="1874" y="4732"/>
                </a:lnTo>
                <a:lnTo>
                  <a:pt x="1906" y="4743"/>
                </a:lnTo>
                <a:lnTo>
                  <a:pt x="1936" y="4754"/>
                </a:lnTo>
                <a:lnTo>
                  <a:pt x="1968" y="4766"/>
                </a:lnTo>
                <a:lnTo>
                  <a:pt x="1982" y="4724"/>
                </a:lnTo>
                <a:lnTo>
                  <a:pt x="1996" y="4682"/>
                </a:lnTo>
                <a:lnTo>
                  <a:pt x="2013" y="4641"/>
                </a:lnTo>
                <a:lnTo>
                  <a:pt x="2030" y="4600"/>
                </a:lnTo>
                <a:lnTo>
                  <a:pt x="2049" y="4560"/>
                </a:lnTo>
                <a:lnTo>
                  <a:pt x="2069" y="4521"/>
                </a:lnTo>
                <a:lnTo>
                  <a:pt x="2090" y="4482"/>
                </a:lnTo>
                <a:lnTo>
                  <a:pt x="2112" y="4444"/>
                </a:lnTo>
                <a:lnTo>
                  <a:pt x="2135" y="4407"/>
                </a:lnTo>
                <a:lnTo>
                  <a:pt x="2160" y="4370"/>
                </a:lnTo>
                <a:lnTo>
                  <a:pt x="2185" y="4335"/>
                </a:lnTo>
                <a:lnTo>
                  <a:pt x="2211" y="4300"/>
                </a:lnTo>
                <a:lnTo>
                  <a:pt x="2239" y="4266"/>
                </a:lnTo>
                <a:lnTo>
                  <a:pt x="2268" y="4232"/>
                </a:lnTo>
                <a:lnTo>
                  <a:pt x="2298" y="4200"/>
                </a:lnTo>
                <a:lnTo>
                  <a:pt x="2327" y="4169"/>
                </a:lnTo>
                <a:lnTo>
                  <a:pt x="2372" y="4126"/>
                </a:lnTo>
                <a:lnTo>
                  <a:pt x="2417" y="4087"/>
                </a:lnTo>
                <a:lnTo>
                  <a:pt x="2464" y="4049"/>
                </a:lnTo>
                <a:lnTo>
                  <a:pt x="2512" y="4013"/>
                </a:lnTo>
                <a:lnTo>
                  <a:pt x="2561" y="3980"/>
                </a:lnTo>
                <a:lnTo>
                  <a:pt x="2610" y="3949"/>
                </a:lnTo>
                <a:lnTo>
                  <a:pt x="2662" y="3920"/>
                </a:lnTo>
                <a:lnTo>
                  <a:pt x="2714" y="3894"/>
                </a:lnTo>
                <a:lnTo>
                  <a:pt x="2767" y="3870"/>
                </a:lnTo>
                <a:lnTo>
                  <a:pt x="2820" y="3847"/>
                </a:lnTo>
                <a:lnTo>
                  <a:pt x="2875" y="3828"/>
                </a:lnTo>
                <a:lnTo>
                  <a:pt x="2929" y="3810"/>
                </a:lnTo>
                <a:lnTo>
                  <a:pt x="2985" y="3795"/>
                </a:lnTo>
                <a:lnTo>
                  <a:pt x="3040" y="3781"/>
                </a:lnTo>
                <a:lnTo>
                  <a:pt x="3097" y="3771"/>
                </a:lnTo>
                <a:lnTo>
                  <a:pt x="3154" y="3762"/>
                </a:lnTo>
                <a:lnTo>
                  <a:pt x="3210" y="3756"/>
                </a:lnTo>
                <a:lnTo>
                  <a:pt x="3267" y="3752"/>
                </a:lnTo>
                <a:lnTo>
                  <a:pt x="3324" y="3750"/>
                </a:lnTo>
                <a:lnTo>
                  <a:pt x="3381" y="3751"/>
                </a:lnTo>
                <a:lnTo>
                  <a:pt x="3439" y="3753"/>
                </a:lnTo>
                <a:lnTo>
                  <a:pt x="3495" y="3758"/>
                </a:lnTo>
                <a:lnTo>
                  <a:pt x="3552" y="3765"/>
                </a:lnTo>
                <a:lnTo>
                  <a:pt x="3608" y="3774"/>
                </a:lnTo>
                <a:lnTo>
                  <a:pt x="3665" y="3787"/>
                </a:lnTo>
                <a:lnTo>
                  <a:pt x="3721" y="3800"/>
                </a:lnTo>
                <a:lnTo>
                  <a:pt x="3775" y="3816"/>
                </a:lnTo>
                <a:lnTo>
                  <a:pt x="3830" y="3834"/>
                </a:lnTo>
                <a:lnTo>
                  <a:pt x="3884" y="3854"/>
                </a:lnTo>
                <a:lnTo>
                  <a:pt x="3938" y="3878"/>
                </a:lnTo>
                <a:lnTo>
                  <a:pt x="3990" y="3903"/>
                </a:lnTo>
                <a:lnTo>
                  <a:pt x="4042" y="3931"/>
                </a:lnTo>
                <a:lnTo>
                  <a:pt x="4062" y="3900"/>
                </a:lnTo>
                <a:lnTo>
                  <a:pt x="4084" y="3870"/>
                </a:lnTo>
                <a:lnTo>
                  <a:pt x="4106" y="3840"/>
                </a:lnTo>
                <a:lnTo>
                  <a:pt x="4129" y="3811"/>
                </a:lnTo>
                <a:lnTo>
                  <a:pt x="4153" y="3782"/>
                </a:lnTo>
                <a:lnTo>
                  <a:pt x="4177" y="3755"/>
                </a:lnTo>
                <a:lnTo>
                  <a:pt x="4202" y="3728"/>
                </a:lnTo>
                <a:lnTo>
                  <a:pt x="4228" y="3701"/>
                </a:lnTo>
                <a:lnTo>
                  <a:pt x="4266" y="3665"/>
                </a:lnTo>
                <a:lnTo>
                  <a:pt x="4304" y="3630"/>
                </a:lnTo>
                <a:lnTo>
                  <a:pt x="4344" y="3597"/>
                </a:lnTo>
                <a:lnTo>
                  <a:pt x="4384" y="3566"/>
                </a:lnTo>
                <a:lnTo>
                  <a:pt x="4426" y="3536"/>
                </a:lnTo>
                <a:lnTo>
                  <a:pt x="4469" y="3508"/>
                </a:lnTo>
                <a:lnTo>
                  <a:pt x="4512" y="3481"/>
                </a:lnTo>
                <a:lnTo>
                  <a:pt x="4555" y="3457"/>
                </a:lnTo>
                <a:lnTo>
                  <a:pt x="4600" y="3434"/>
                </a:lnTo>
                <a:lnTo>
                  <a:pt x="4645" y="3412"/>
                </a:lnTo>
                <a:lnTo>
                  <a:pt x="4691" y="3392"/>
                </a:lnTo>
                <a:lnTo>
                  <a:pt x="4737" y="3374"/>
                </a:lnTo>
                <a:lnTo>
                  <a:pt x="4783" y="3358"/>
                </a:lnTo>
                <a:lnTo>
                  <a:pt x="4831" y="3342"/>
                </a:lnTo>
                <a:lnTo>
                  <a:pt x="4878" y="3329"/>
                </a:lnTo>
                <a:lnTo>
                  <a:pt x="4926" y="3318"/>
                </a:lnTo>
                <a:lnTo>
                  <a:pt x="4974" y="3307"/>
                </a:lnTo>
                <a:lnTo>
                  <a:pt x="5022" y="3299"/>
                </a:lnTo>
                <a:lnTo>
                  <a:pt x="5072" y="3293"/>
                </a:lnTo>
                <a:lnTo>
                  <a:pt x="5120" y="3288"/>
                </a:lnTo>
                <a:lnTo>
                  <a:pt x="5169" y="3285"/>
                </a:lnTo>
                <a:lnTo>
                  <a:pt x="5218" y="3283"/>
                </a:lnTo>
                <a:lnTo>
                  <a:pt x="5267" y="3283"/>
                </a:lnTo>
                <a:lnTo>
                  <a:pt x="5316" y="3285"/>
                </a:lnTo>
                <a:lnTo>
                  <a:pt x="5365" y="3288"/>
                </a:lnTo>
                <a:lnTo>
                  <a:pt x="5414" y="3293"/>
                </a:lnTo>
                <a:lnTo>
                  <a:pt x="5463" y="3299"/>
                </a:lnTo>
                <a:lnTo>
                  <a:pt x="5511" y="3307"/>
                </a:lnTo>
                <a:lnTo>
                  <a:pt x="5559" y="3318"/>
                </a:lnTo>
                <a:lnTo>
                  <a:pt x="5607" y="3329"/>
                </a:lnTo>
                <a:lnTo>
                  <a:pt x="5655" y="3342"/>
                </a:lnTo>
                <a:lnTo>
                  <a:pt x="5701" y="3358"/>
                </a:lnTo>
                <a:close/>
                <a:moveTo>
                  <a:pt x="8715" y="10154"/>
                </a:moveTo>
                <a:lnTo>
                  <a:pt x="8264" y="10187"/>
                </a:lnTo>
                <a:lnTo>
                  <a:pt x="8193" y="10193"/>
                </a:lnTo>
                <a:lnTo>
                  <a:pt x="8122" y="10200"/>
                </a:lnTo>
                <a:lnTo>
                  <a:pt x="8052" y="10209"/>
                </a:lnTo>
                <a:lnTo>
                  <a:pt x="7983" y="10221"/>
                </a:lnTo>
                <a:lnTo>
                  <a:pt x="7914" y="10233"/>
                </a:lnTo>
                <a:lnTo>
                  <a:pt x="7847" y="10247"/>
                </a:lnTo>
                <a:lnTo>
                  <a:pt x="7779" y="10263"/>
                </a:lnTo>
                <a:lnTo>
                  <a:pt x="7712" y="10280"/>
                </a:lnTo>
                <a:lnTo>
                  <a:pt x="7645" y="10299"/>
                </a:lnTo>
                <a:lnTo>
                  <a:pt x="7579" y="10319"/>
                </a:lnTo>
                <a:lnTo>
                  <a:pt x="7514" y="10341"/>
                </a:lnTo>
                <a:lnTo>
                  <a:pt x="7449" y="10365"/>
                </a:lnTo>
                <a:lnTo>
                  <a:pt x="7387" y="10389"/>
                </a:lnTo>
                <a:lnTo>
                  <a:pt x="7323" y="10416"/>
                </a:lnTo>
                <a:lnTo>
                  <a:pt x="7261" y="10444"/>
                </a:lnTo>
                <a:lnTo>
                  <a:pt x="7199" y="10472"/>
                </a:lnTo>
                <a:lnTo>
                  <a:pt x="7139" y="10502"/>
                </a:lnTo>
                <a:lnTo>
                  <a:pt x="7079" y="10534"/>
                </a:lnTo>
                <a:lnTo>
                  <a:pt x="7020" y="10568"/>
                </a:lnTo>
                <a:lnTo>
                  <a:pt x="6962" y="10602"/>
                </a:lnTo>
                <a:lnTo>
                  <a:pt x="6905" y="10638"/>
                </a:lnTo>
                <a:lnTo>
                  <a:pt x="6848" y="10675"/>
                </a:lnTo>
                <a:lnTo>
                  <a:pt x="6793" y="10713"/>
                </a:lnTo>
                <a:lnTo>
                  <a:pt x="6738" y="10753"/>
                </a:lnTo>
                <a:lnTo>
                  <a:pt x="6685" y="10793"/>
                </a:lnTo>
                <a:lnTo>
                  <a:pt x="6632" y="10835"/>
                </a:lnTo>
                <a:lnTo>
                  <a:pt x="6581" y="10879"/>
                </a:lnTo>
                <a:lnTo>
                  <a:pt x="6531" y="10923"/>
                </a:lnTo>
                <a:lnTo>
                  <a:pt x="6481" y="10968"/>
                </a:lnTo>
                <a:lnTo>
                  <a:pt x="6433" y="11014"/>
                </a:lnTo>
                <a:lnTo>
                  <a:pt x="6385" y="11063"/>
                </a:lnTo>
                <a:lnTo>
                  <a:pt x="6339" y="11111"/>
                </a:lnTo>
                <a:lnTo>
                  <a:pt x="6294" y="11160"/>
                </a:lnTo>
                <a:lnTo>
                  <a:pt x="6251" y="11211"/>
                </a:lnTo>
                <a:lnTo>
                  <a:pt x="6208" y="11262"/>
                </a:lnTo>
                <a:lnTo>
                  <a:pt x="6166" y="11315"/>
                </a:lnTo>
                <a:lnTo>
                  <a:pt x="6126" y="11367"/>
                </a:lnTo>
                <a:lnTo>
                  <a:pt x="6088" y="11421"/>
                </a:lnTo>
                <a:lnTo>
                  <a:pt x="6050" y="11477"/>
                </a:lnTo>
                <a:lnTo>
                  <a:pt x="6013" y="11532"/>
                </a:lnTo>
                <a:lnTo>
                  <a:pt x="5978" y="11590"/>
                </a:lnTo>
                <a:lnTo>
                  <a:pt x="5944" y="11648"/>
                </a:lnTo>
                <a:lnTo>
                  <a:pt x="5911" y="11706"/>
                </a:lnTo>
                <a:lnTo>
                  <a:pt x="5880" y="11766"/>
                </a:lnTo>
                <a:lnTo>
                  <a:pt x="5850" y="11827"/>
                </a:lnTo>
                <a:lnTo>
                  <a:pt x="5822" y="11887"/>
                </a:lnTo>
                <a:lnTo>
                  <a:pt x="5794" y="11949"/>
                </a:lnTo>
                <a:lnTo>
                  <a:pt x="5768" y="12012"/>
                </a:lnTo>
                <a:lnTo>
                  <a:pt x="5743" y="12075"/>
                </a:lnTo>
                <a:lnTo>
                  <a:pt x="5721" y="12139"/>
                </a:lnTo>
                <a:lnTo>
                  <a:pt x="5699" y="12204"/>
                </a:lnTo>
                <a:lnTo>
                  <a:pt x="5680" y="12270"/>
                </a:lnTo>
                <a:lnTo>
                  <a:pt x="5660" y="12335"/>
                </a:lnTo>
                <a:lnTo>
                  <a:pt x="5644" y="12402"/>
                </a:lnTo>
                <a:lnTo>
                  <a:pt x="5628" y="12469"/>
                </a:lnTo>
                <a:lnTo>
                  <a:pt x="5614" y="12538"/>
                </a:lnTo>
                <a:lnTo>
                  <a:pt x="5601" y="12606"/>
                </a:lnTo>
                <a:lnTo>
                  <a:pt x="5590" y="12675"/>
                </a:lnTo>
                <a:lnTo>
                  <a:pt x="5581" y="12745"/>
                </a:lnTo>
                <a:lnTo>
                  <a:pt x="5574" y="12815"/>
                </a:lnTo>
                <a:lnTo>
                  <a:pt x="5567" y="12885"/>
                </a:lnTo>
                <a:lnTo>
                  <a:pt x="5563" y="12956"/>
                </a:lnTo>
                <a:lnTo>
                  <a:pt x="5561" y="13027"/>
                </a:lnTo>
                <a:lnTo>
                  <a:pt x="5560" y="13099"/>
                </a:lnTo>
                <a:lnTo>
                  <a:pt x="4586" y="13099"/>
                </a:lnTo>
                <a:lnTo>
                  <a:pt x="4587" y="13004"/>
                </a:lnTo>
                <a:lnTo>
                  <a:pt x="4590" y="12909"/>
                </a:lnTo>
                <a:lnTo>
                  <a:pt x="4596" y="12815"/>
                </a:lnTo>
                <a:lnTo>
                  <a:pt x="4603" y="12720"/>
                </a:lnTo>
                <a:lnTo>
                  <a:pt x="4614" y="12627"/>
                </a:lnTo>
                <a:lnTo>
                  <a:pt x="4626" y="12535"/>
                </a:lnTo>
                <a:lnTo>
                  <a:pt x="4640" y="12443"/>
                </a:lnTo>
                <a:lnTo>
                  <a:pt x="4657" y="12352"/>
                </a:lnTo>
                <a:lnTo>
                  <a:pt x="4676" y="12261"/>
                </a:lnTo>
                <a:lnTo>
                  <a:pt x="4697" y="12172"/>
                </a:lnTo>
                <a:lnTo>
                  <a:pt x="4720" y="12083"/>
                </a:lnTo>
                <a:lnTo>
                  <a:pt x="4744" y="11995"/>
                </a:lnTo>
                <a:lnTo>
                  <a:pt x="4771" y="11908"/>
                </a:lnTo>
                <a:lnTo>
                  <a:pt x="4800" y="11821"/>
                </a:lnTo>
                <a:lnTo>
                  <a:pt x="4831" y="11736"/>
                </a:lnTo>
                <a:lnTo>
                  <a:pt x="4864" y="11652"/>
                </a:lnTo>
                <a:lnTo>
                  <a:pt x="4899" y="11568"/>
                </a:lnTo>
                <a:lnTo>
                  <a:pt x="4935" y="11485"/>
                </a:lnTo>
                <a:lnTo>
                  <a:pt x="4973" y="11404"/>
                </a:lnTo>
                <a:lnTo>
                  <a:pt x="5014" y="11324"/>
                </a:lnTo>
                <a:lnTo>
                  <a:pt x="5055" y="11245"/>
                </a:lnTo>
                <a:lnTo>
                  <a:pt x="5099" y="11166"/>
                </a:lnTo>
                <a:lnTo>
                  <a:pt x="5145" y="11089"/>
                </a:lnTo>
                <a:lnTo>
                  <a:pt x="5192" y="11013"/>
                </a:lnTo>
                <a:lnTo>
                  <a:pt x="5240" y="10938"/>
                </a:lnTo>
                <a:lnTo>
                  <a:pt x="5291" y="10864"/>
                </a:lnTo>
                <a:lnTo>
                  <a:pt x="5343" y="10792"/>
                </a:lnTo>
                <a:lnTo>
                  <a:pt x="5397" y="10720"/>
                </a:lnTo>
                <a:lnTo>
                  <a:pt x="5452" y="10650"/>
                </a:lnTo>
                <a:lnTo>
                  <a:pt x="5509" y="10582"/>
                </a:lnTo>
                <a:lnTo>
                  <a:pt x="5567" y="10515"/>
                </a:lnTo>
                <a:lnTo>
                  <a:pt x="5627" y="10449"/>
                </a:lnTo>
                <a:lnTo>
                  <a:pt x="5680" y="10393"/>
                </a:lnTo>
                <a:lnTo>
                  <a:pt x="5733" y="10340"/>
                </a:lnTo>
                <a:lnTo>
                  <a:pt x="5787" y="10286"/>
                </a:lnTo>
                <a:lnTo>
                  <a:pt x="5842" y="10234"/>
                </a:lnTo>
                <a:lnTo>
                  <a:pt x="5899" y="10184"/>
                </a:lnTo>
                <a:lnTo>
                  <a:pt x="5956" y="10133"/>
                </a:lnTo>
                <a:lnTo>
                  <a:pt x="6015" y="10085"/>
                </a:lnTo>
                <a:lnTo>
                  <a:pt x="6074" y="10038"/>
                </a:lnTo>
                <a:lnTo>
                  <a:pt x="6134" y="9990"/>
                </a:lnTo>
                <a:lnTo>
                  <a:pt x="6195" y="9945"/>
                </a:lnTo>
                <a:lnTo>
                  <a:pt x="6258" y="9901"/>
                </a:lnTo>
                <a:lnTo>
                  <a:pt x="6321" y="9859"/>
                </a:lnTo>
                <a:lnTo>
                  <a:pt x="6384" y="9817"/>
                </a:lnTo>
                <a:lnTo>
                  <a:pt x="6449" y="9776"/>
                </a:lnTo>
                <a:lnTo>
                  <a:pt x="6515" y="9737"/>
                </a:lnTo>
                <a:lnTo>
                  <a:pt x="6581" y="9699"/>
                </a:lnTo>
                <a:lnTo>
                  <a:pt x="6649" y="9662"/>
                </a:lnTo>
                <a:lnTo>
                  <a:pt x="6717" y="9626"/>
                </a:lnTo>
                <a:lnTo>
                  <a:pt x="6786" y="9592"/>
                </a:lnTo>
                <a:lnTo>
                  <a:pt x="6856" y="9560"/>
                </a:lnTo>
                <a:lnTo>
                  <a:pt x="6926" y="9529"/>
                </a:lnTo>
                <a:lnTo>
                  <a:pt x="6997" y="9498"/>
                </a:lnTo>
                <a:lnTo>
                  <a:pt x="7069" y="9469"/>
                </a:lnTo>
                <a:lnTo>
                  <a:pt x="7141" y="9442"/>
                </a:lnTo>
                <a:lnTo>
                  <a:pt x="7215" y="9417"/>
                </a:lnTo>
                <a:lnTo>
                  <a:pt x="7288" y="9392"/>
                </a:lnTo>
                <a:lnTo>
                  <a:pt x="7363" y="9368"/>
                </a:lnTo>
                <a:lnTo>
                  <a:pt x="7438" y="9347"/>
                </a:lnTo>
                <a:lnTo>
                  <a:pt x="7513" y="9327"/>
                </a:lnTo>
                <a:lnTo>
                  <a:pt x="7590" y="9309"/>
                </a:lnTo>
                <a:lnTo>
                  <a:pt x="7666" y="9291"/>
                </a:lnTo>
                <a:lnTo>
                  <a:pt x="7745" y="9276"/>
                </a:lnTo>
                <a:lnTo>
                  <a:pt x="7746" y="1466"/>
                </a:lnTo>
                <a:lnTo>
                  <a:pt x="7745" y="1439"/>
                </a:lnTo>
                <a:lnTo>
                  <a:pt x="7743" y="1414"/>
                </a:lnTo>
                <a:lnTo>
                  <a:pt x="7738" y="1388"/>
                </a:lnTo>
                <a:lnTo>
                  <a:pt x="7733" y="1362"/>
                </a:lnTo>
                <a:lnTo>
                  <a:pt x="7727" y="1338"/>
                </a:lnTo>
                <a:lnTo>
                  <a:pt x="7720" y="1314"/>
                </a:lnTo>
                <a:lnTo>
                  <a:pt x="7711" y="1290"/>
                </a:lnTo>
                <a:lnTo>
                  <a:pt x="7700" y="1268"/>
                </a:lnTo>
                <a:lnTo>
                  <a:pt x="7689" y="1246"/>
                </a:lnTo>
                <a:lnTo>
                  <a:pt x="7677" y="1224"/>
                </a:lnTo>
                <a:lnTo>
                  <a:pt x="7663" y="1204"/>
                </a:lnTo>
                <a:lnTo>
                  <a:pt x="7649" y="1184"/>
                </a:lnTo>
                <a:lnTo>
                  <a:pt x="7634" y="1165"/>
                </a:lnTo>
                <a:lnTo>
                  <a:pt x="7617" y="1146"/>
                </a:lnTo>
                <a:lnTo>
                  <a:pt x="7600" y="1129"/>
                </a:lnTo>
                <a:lnTo>
                  <a:pt x="7582" y="1112"/>
                </a:lnTo>
                <a:lnTo>
                  <a:pt x="7563" y="1096"/>
                </a:lnTo>
                <a:lnTo>
                  <a:pt x="7543" y="1082"/>
                </a:lnTo>
                <a:lnTo>
                  <a:pt x="7522" y="1067"/>
                </a:lnTo>
                <a:lnTo>
                  <a:pt x="7502" y="1054"/>
                </a:lnTo>
                <a:lnTo>
                  <a:pt x="7480" y="1041"/>
                </a:lnTo>
                <a:lnTo>
                  <a:pt x="7458" y="1030"/>
                </a:lnTo>
                <a:lnTo>
                  <a:pt x="7435" y="1020"/>
                </a:lnTo>
                <a:lnTo>
                  <a:pt x="7411" y="1011"/>
                </a:lnTo>
                <a:lnTo>
                  <a:pt x="7388" y="1002"/>
                </a:lnTo>
                <a:lnTo>
                  <a:pt x="7363" y="995"/>
                </a:lnTo>
                <a:lnTo>
                  <a:pt x="7338" y="988"/>
                </a:lnTo>
                <a:lnTo>
                  <a:pt x="7314" y="983"/>
                </a:lnTo>
                <a:lnTo>
                  <a:pt x="7288" y="979"/>
                </a:lnTo>
                <a:lnTo>
                  <a:pt x="7262" y="977"/>
                </a:lnTo>
                <a:lnTo>
                  <a:pt x="7236" y="975"/>
                </a:lnTo>
                <a:lnTo>
                  <a:pt x="7211" y="974"/>
                </a:lnTo>
                <a:lnTo>
                  <a:pt x="7185" y="975"/>
                </a:lnTo>
                <a:lnTo>
                  <a:pt x="7159" y="977"/>
                </a:lnTo>
                <a:lnTo>
                  <a:pt x="7133" y="979"/>
                </a:lnTo>
                <a:lnTo>
                  <a:pt x="7109" y="983"/>
                </a:lnTo>
                <a:lnTo>
                  <a:pt x="7083" y="988"/>
                </a:lnTo>
                <a:lnTo>
                  <a:pt x="7058" y="995"/>
                </a:lnTo>
                <a:lnTo>
                  <a:pt x="7035" y="1002"/>
                </a:lnTo>
                <a:lnTo>
                  <a:pt x="7011" y="1011"/>
                </a:lnTo>
                <a:lnTo>
                  <a:pt x="6987" y="1020"/>
                </a:lnTo>
                <a:lnTo>
                  <a:pt x="6964" y="1030"/>
                </a:lnTo>
                <a:lnTo>
                  <a:pt x="6942" y="1041"/>
                </a:lnTo>
                <a:lnTo>
                  <a:pt x="6921" y="1054"/>
                </a:lnTo>
                <a:lnTo>
                  <a:pt x="6899" y="1067"/>
                </a:lnTo>
                <a:lnTo>
                  <a:pt x="6878" y="1082"/>
                </a:lnTo>
                <a:lnTo>
                  <a:pt x="6859" y="1096"/>
                </a:lnTo>
                <a:lnTo>
                  <a:pt x="6840" y="1112"/>
                </a:lnTo>
                <a:lnTo>
                  <a:pt x="6822" y="1129"/>
                </a:lnTo>
                <a:lnTo>
                  <a:pt x="6804" y="1146"/>
                </a:lnTo>
                <a:lnTo>
                  <a:pt x="6788" y="1165"/>
                </a:lnTo>
                <a:lnTo>
                  <a:pt x="6772" y="1183"/>
                </a:lnTo>
                <a:lnTo>
                  <a:pt x="6758" y="1204"/>
                </a:lnTo>
                <a:lnTo>
                  <a:pt x="6745" y="1224"/>
                </a:lnTo>
                <a:lnTo>
                  <a:pt x="6732" y="1246"/>
                </a:lnTo>
                <a:lnTo>
                  <a:pt x="6721" y="1268"/>
                </a:lnTo>
                <a:lnTo>
                  <a:pt x="6711" y="1290"/>
                </a:lnTo>
                <a:lnTo>
                  <a:pt x="6702" y="1314"/>
                </a:lnTo>
                <a:lnTo>
                  <a:pt x="6694" y="1338"/>
                </a:lnTo>
                <a:lnTo>
                  <a:pt x="6688" y="1362"/>
                </a:lnTo>
                <a:lnTo>
                  <a:pt x="6683" y="1388"/>
                </a:lnTo>
                <a:lnTo>
                  <a:pt x="6680" y="1414"/>
                </a:lnTo>
                <a:lnTo>
                  <a:pt x="6677" y="1439"/>
                </a:lnTo>
                <a:lnTo>
                  <a:pt x="6677" y="1466"/>
                </a:lnTo>
                <a:lnTo>
                  <a:pt x="6677" y="1861"/>
                </a:lnTo>
                <a:lnTo>
                  <a:pt x="6677" y="2255"/>
                </a:lnTo>
                <a:lnTo>
                  <a:pt x="6677" y="2649"/>
                </a:lnTo>
                <a:lnTo>
                  <a:pt x="6677" y="3044"/>
                </a:lnTo>
                <a:lnTo>
                  <a:pt x="6677" y="3438"/>
                </a:lnTo>
                <a:lnTo>
                  <a:pt x="6677" y="3833"/>
                </a:lnTo>
                <a:lnTo>
                  <a:pt x="6678" y="4227"/>
                </a:lnTo>
                <a:lnTo>
                  <a:pt x="6678" y="4621"/>
                </a:lnTo>
                <a:lnTo>
                  <a:pt x="6678" y="5015"/>
                </a:lnTo>
                <a:lnTo>
                  <a:pt x="6678" y="5410"/>
                </a:lnTo>
                <a:lnTo>
                  <a:pt x="6679" y="5805"/>
                </a:lnTo>
                <a:lnTo>
                  <a:pt x="6679" y="6199"/>
                </a:lnTo>
                <a:lnTo>
                  <a:pt x="6679" y="6593"/>
                </a:lnTo>
                <a:lnTo>
                  <a:pt x="6679" y="6987"/>
                </a:lnTo>
                <a:lnTo>
                  <a:pt x="6679" y="7382"/>
                </a:lnTo>
                <a:lnTo>
                  <a:pt x="6679" y="7776"/>
                </a:lnTo>
                <a:lnTo>
                  <a:pt x="6675" y="7891"/>
                </a:lnTo>
                <a:lnTo>
                  <a:pt x="6662" y="8003"/>
                </a:lnTo>
                <a:lnTo>
                  <a:pt x="6642" y="8110"/>
                </a:lnTo>
                <a:lnTo>
                  <a:pt x="6614" y="8214"/>
                </a:lnTo>
                <a:lnTo>
                  <a:pt x="6578" y="8312"/>
                </a:lnTo>
                <a:lnTo>
                  <a:pt x="6537" y="8408"/>
                </a:lnTo>
                <a:lnTo>
                  <a:pt x="6487" y="8498"/>
                </a:lnTo>
                <a:lnTo>
                  <a:pt x="6433" y="8584"/>
                </a:lnTo>
                <a:lnTo>
                  <a:pt x="6373" y="8665"/>
                </a:lnTo>
                <a:lnTo>
                  <a:pt x="6307" y="8741"/>
                </a:lnTo>
                <a:lnTo>
                  <a:pt x="6237" y="8812"/>
                </a:lnTo>
                <a:lnTo>
                  <a:pt x="6162" y="8878"/>
                </a:lnTo>
                <a:lnTo>
                  <a:pt x="6083" y="8937"/>
                </a:lnTo>
                <a:lnTo>
                  <a:pt x="6000" y="8992"/>
                </a:lnTo>
                <a:lnTo>
                  <a:pt x="5913" y="9041"/>
                </a:lnTo>
                <a:lnTo>
                  <a:pt x="5824" y="9085"/>
                </a:lnTo>
                <a:lnTo>
                  <a:pt x="5732" y="9122"/>
                </a:lnTo>
                <a:lnTo>
                  <a:pt x="5637" y="9152"/>
                </a:lnTo>
                <a:lnTo>
                  <a:pt x="5542" y="9177"/>
                </a:lnTo>
                <a:lnTo>
                  <a:pt x="5443" y="9195"/>
                </a:lnTo>
                <a:lnTo>
                  <a:pt x="5344" y="9206"/>
                </a:lnTo>
                <a:lnTo>
                  <a:pt x="5244" y="9210"/>
                </a:lnTo>
                <a:lnTo>
                  <a:pt x="5145" y="9208"/>
                </a:lnTo>
                <a:lnTo>
                  <a:pt x="5044" y="9198"/>
                </a:lnTo>
                <a:lnTo>
                  <a:pt x="4944" y="9181"/>
                </a:lnTo>
                <a:lnTo>
                  <a:pt x="4845" y="9156"/>
                </a:lnTo>
                <a:lnTo>
                  <a:pt x="4746" y="9125"/>
                </a:lnTo>
                <a:lnTo>
                  <a:pt x="4650" y="9085"/>
                </a:lnTo>
                <a:lnTo>
                  <a:pt x="4555" y="9036"/>
                </a:lnTo>
                <a:lnTo>
                  <a:pt x="4462" y="8981"/>
                </a:lnTo>
                <a:lnTo>
                  <a:pt x="4372" y="8916"/>
                </a:lnTo>
                <a:lnTo>
                  <a:pt x="4284" y="8844"/>
                </a:lnTo>
                <a:lnTo>
                  <a:pt x="4233" y="8886"/>
                </a:lnTo>
                <a:lnTo>
                  <a:pt x="4180" y="8926"/>
                </a:lnTo>
                <a:lnTo>
                  <a:pt x="4126" y="8963"/>
                </a:lnTo>
                <a:lnTo>
                  <a:pt x="4070" y="8998"/>
                </a:lnTo>
                <a:lnTo>
                  <a:pt x="4014" y="9029"/>
                </a:lnTo>
                <a:lnTo>
                  <a:pt x="3956" y="9058"/>
                </a:lnTo>
                <a:lnTo>
                  <a:pt x="3897" y="9085"/>
                </a:lnTo>
                <a:lnTo>
                  <a:pt x="3837" y="9108"/>
                </a:lnTo>
                <a:lnTo>
                  <a:pt x="3776" y="9129"/>
                </a:lnTo>
                <a:lnTo>
                  <a:pt x="3714" y="9146"/>
                </a:lnTo>
                <a:lnTo>
                  <a:pt x="3653" y="9162"/>
                </a:lnTo>
                <a:lnTo>
                  <a:pt x="3590" y="9174"/>
                </a:lnTo>
                <a:lnTo>
                  <a:pt x="3527" y="9183"/>
                </a:lnTo>
                <a:lnTo>
                  <a:pt x="3464" y="9190"/>
                </a:lnTo>
                <a:lnTo>
                  <a:pt x="3401" y="9193"/>
                </a:lnTo>
                <a:lnTo>
                  <a:pt x="3337" y="9196"/>
                </a:lnTo>
                <a:lnTo>
                  <a:pt x="3273" y="9193"/>
                </a:lnTo>
                <a:lnTo>
                  <a:pt x="3210" y="9189"/>
                </a:lnTo>
                <a:lnTo>
                  <a:pt x="3146" y="9182"/>
                </a:lnTo>
                <a:lnTo>
                  <a:pt x="3084" y="9172"/>
                </a:lnTo>
                <a:lnTo>
                  <a:pt x="3021" y="9160"/>
                </a:lnTo>
                <a:lnTo>
                  <a:pt x="2959" y="9144"/>
                </a:lnTo>
                <a:lnTo>
                  <a:pt x="2897" y="9126"/>
                </a:lnTo>
                <a:lnTo>
                  <a:pt x="2837" y="9104"/>
                </a:lnTo>
                <a:lnTo>
                  <a:pt x="2777" y="9080"/>
                </a:lnTo>
                <a:lnTo>
                  <a:pt x="2717" y="9054"/>
                </a:lnTo>
                <a:lnTo>
                  <a:pt x="2660" y="9024"/>
                </a:lnTo>
                <a:lnTo>
                  <a:pt x="2603" y="8991"/>
                </a:lnTo>
                <a:lnTo>
                  <a:pt x="2548" y="8956"/>
                </a:lnTo>
                <a:lnTo>
                  <a:pt x="2493" y="8918"/>
                </a:lnTo>
                <a:lnTo>
                  <a:pt x="2440" y="8877"/>
                </a:lnTo>
                <a:lnTo>
                  <a:pt x="2388" y="8834"/>
                </a:lnTo>
                <a:lnTo>
                  <a:pt x="2352" y="8864"/>
                </a:lnTo>
                <a:lnTo>
                  <a:pt x="2314" y="8895"/>
                </a:lnTo>
                <a:lnTo>
                  <a:pt x="2276" y="8924"/>
                </a:lnTo>
                <a:lnTo>
                  <a:pt x="2237" y="8951"/>
                </a:lnTo>
                <a:lnTo>
                  <a:pt x="2197" y="8978"/>
                </a:lnTo>
                <a:lnTo>
                  <a:pt x="2157" y="9001"/>
                </a:lnTo>
                <a:lnTo>
                  <a:pt x="2115" y="9025"/>
                </a:lnTo>
                <a:lnTo>
                  <a:pt x="2073" y="9046"/>
                </a:lnTo>
                <a:lnTo>
                  <a:pt x="2031" y="9067"/>
                </a:lnTo>
                <a:lnTo>
                  <a:pt x="1988" y="9086"/>
                </a:lnTo>
                <a:lnTo>
                  <a:pt x="1944" y="9103"/>
                </a:lnTo>
                <a:lnTo>
                  <a:pt x="1899" y="9119"/>
                </a:lnTo>
                <a:lnTo>
                  <a:pt x="1855" y="9134"/>
                </a:lnTo>
                <a:lnTo>
                  <a:pt x="1811" y="9147"/>
                </a:lnTo>
                <a:lnTo>
                  <a:pt x="1766" y="9159"/>
                </a:lnTo>
                <a:lnTo>
                  <a:pt x="1719" y="9169"/>
                </a:lnTo>
                <a:lnTo>
                  <a:pt x="1674" y="9177"/>
                </a:lnTo>
                <a:lnTo>
                  <a:pt x="1628" y="9184"/>
                </a:lnTo>
                <a:lnTo>
                  <a:pt x="1581" y="9189"/>
                </a:lnTo>
                <a:lnTo>
                  <a:pt x="1534" y="9193"/>
                </a:lnTo>
                <a:lnTo>
                  <a:pt x="1488" y="9197"/>
                </a:lnTo>
                <a:lnTo>
                  <a:pt x="1440" y="9198"/>
                </a:lnTo>
                <a:lnTo>
                  <a:pt x="1394" y="9197"/>
                </a:lnTo>
                <a:lnTo>
                  <a:pt x="1347" y="9195"/>
                </a:lnTo>
                <a:lnTo>
                  <a:pt x="1301" y="9191"/>
                </a:lnTo>
                <a:lnTo>
                  <a:pt x="1253" y="9185"/>
                </a:lnTo>
                <a:lnTo>
                  <a:pt x="1207" y="9179"/>
                </a:lnTo>
                <a:lnTo>
                  <a:pt x="1160" y="9171"/>
                </a:lnTo>
                <a:lnTo>
                  <a:pt x="1113" y="9161"/>
                </a:lnTo>
                <a:lnTo>
                  <a:pt x="1067" y="9148"/>
                </a:lnTo>
                <a:lnTo>
                  <a:pt x="1021" y="9136"/>
                </a:lnTo>
                <a:lnTo>
                  <a:pt x="974" y="9120"/>
                </a:lnTo>
                <a:lnTo>
                  <a:pt x="974" y="11085"/>
                </a:lnTo>
                <a:lnTo>
                  <a:pt x="976" y="11198"/>
                </a:lnTo>
                <a:lnTo>
                  <a:pt x="981" y="11310"/>
                </a:lnTo>
                <a:lnTo>
                  <a:pt x="988" y="11421"/>
                </a:lnTo>
                <a:lnTo>
                  <a:pt x="997" y="11532"/>
                </a:lnTo>
                <a:lnTo>
                  <a:pt x="1010" y="11642"/>
                </a:lnTo>
                <a:lnTo>
                  <a:pt x="1026" y="11751"/>
                </a:lnTo>
                <a:lnTo>
                  <a:pt x="1043" y="11859"/>
                </a:lnTo>
                <a:lnTo>
                  <a:pt x="1065" y="11967"/>
                </a:lnTo>
                <a:lnTo>
                  <a:pt x="1088" y="12073"/>
                </a:lnTo>
                <a:lnTo>
                  <a:pt x="1113" y="12179"/>
                </a:lnTo>
                <a:lnTo>
                  <a:pt x="1142" y="12283"/>
                </a:lnTo>
                <a:lnTo>
                  <a:pt x="1173" y="12387"/>
                </a:lnTo>
                <a:lnTo>
                  <a:pt x="1207" y="12490"/>
                </a:lnTo>
                <a:lnTo>
                  <a:pt x="1243" y="12590"/>
                </a:lnTo>
                <a:lnTo>
                  <a:pt x="1281" y="12691"/>
                </a:lnTo>
                <a:lnTo>
                  <a:pt x="1321" y="12790"/>
                </a:lnTo>
                <a:lnTo>
                  <a:pt x="1364" y="12888"/>
                </a:lnTo>
                <a:lnTo>
                  <a:pt x="1410" y="12984"/>
                </a:lnTo>
                <a:lnTo>
                  <a:pt x="1457" y="13079"/>
                </a:lnTo>
                <a:lnTo>
                  <a:pt x="1507" y="13173"/>
                </a:lnTo>
                <a:lnTo>
                  <a:pt x="1559" y="13266"/>
                </a:lnTo>
                <a:lnTo>
                  <a:pt x="1613" y="13357"/>
                </a:lnTo>
                <a:lnTo>
                  <a:pt x="1670" y="13447"/>
                </a:lnTo>
                <a:lnTo>
                  <a:pt x="1728" y="13535"/>
                </a:lnTo>
                <a:lnTo>
                  <a:pt x="1788" y="13623"/>
                </a:lnTo>
                <a:lnTo>
                  <a:pt x="1851" y="13708"/>
                </a:lnTo>
                <a:lnTo>
                  <a:pt x="1915" y="13791"/>
                </a:lnTo>
                <a:lnTo>
                  <a:pt x="1982" y="13874"/>
                </a:lnTo>
                <a:lnTo>
                  <a:pt x="2050" y="13954"/>
                </a:lnTo>
                <a:lnTo>
                  <a:pt x="2120" y="14033"/>
                </a:lnTo>
                <a:lnTo>
                  <a:pt x="2192" y="14110"/>
                </a:lnTo>
                <a:lnTo>
                  <a:pt x="2266" y="14186"/>
                </a:lnTo>
                <a:lnTo>
                  <a:pt x="2342" y="14260"/>
                </a:lnTo>
                <a:lnTo>
                  <a:pt x="2419" y="14331"/>
                </a:lnTo>
                <a:lnTo>
                  <a:pt x="2497" y="14402"/>
                </a:lnTo>
                <a:lnTo>
                  <a:pt x="2578" y="14470"/>
                </a:lnTo>
                <a:lnTo>
                  <a:pt x="2661" y="14536"/>
                </a:lnTo>
                <a:lnTo>
                  <a:pt x="2744" y="14600"/>
                </a:lnTo>
                <a:lnTo>
                  <a:pt x="2830" y="14663"/>
                </a:lnTo>
                <a:lnTo>
                  <a:pt x="2917" y="14723"/>
                </a:lnTo>
                <a:lnTo>
                  <a:pt x="3005" y="14781"/>
                </a:lnTo>
                <a:lnTo>
                  <a:pt x="3095" y="14838"/>
                </a:lnTo>
                <a:lnTo>
                  <a:pt x="3187" y="14892"/>
                </a:lnTo>
                <a:lnTo>
                  <a:pt x="3279" y="14944"/>
                </a:lnTo>
                <a:lnTo>
                  <a:pt x="3373" y="14993"/>
                </a:lnTo>
                <a:lnTo>
                  <a:pt x="3468" y="15041"/>
                </a:lnTo>
                <a:lnTo>
                  <a:pt x="3565" y="15087"/>
                </a:lnTo>
                <a:lnTo>
                  <a:pt x="3663" y="15130"/>
                </a:lnTo>
                <a:lnTo>
                  <a:pt x="3762" y="15170"/>
                </a:lnTo>
                <a:lnTo>
                  <a:pt x="3863" y="15208"/>
                </a:lnTo>
                <a:lnTo>
                  <a:pt x="3963" y="15244"/>
                </a:lnTo>
                <a:lnTo>
                  <a:pt x="4066" y="15278"/>
                </a:lnTo>
                <a:lnTo>
                  <a:pt x="4169" y="15309"/>
                </a:lnTo>
                <a:lnTo>
                  <a:pt x="4274" y="15338"/>
                </a:lnTo>
                <a:lnTo>
                  <a:pt x="4380" y="15363"/>
                </a:lnTo>
                <a:lnTo>
                  <a:pt x="4486" y="15386"/>
                </a:lnTo>
                <a:lnTo>
                  <a:pt x="4594" y="15407"/>
                </a:lnTo>
                <a:lnTo>
                  <a:pt x="4702" y="15425"/>
                </a:lnTo>
                <a:lnTo>
                  <a:pt x="4811" y="15440"/>
                </a:lnTo>
                <a:lnTo>
                  <a:pt x="4921" y="15454"/>
                </a:lnTo>
                <a:lnTo>
                  <a:pt x="5032" y="15463"/>
                </a:lnTo>
                <a:lnTo>
                  <a:pt x="5144" y="15470"/>
                </a:lnTo>
                <a:lnTo>
                  <a:pt x="5256" y="15474"/>
                </a:lnTo>
                <a:lnTo>
                  <a:pt x="5369" y="15476"/>
                </a:lnTo>
                <a:lnTo>
                  <a:pt x="5481" y="15474"/>
                </a:lnTo>
                <a:lnTo>
                  <a:pt x="5594" y="15470"/>
                </a:lnTo>
                <a:lnTo>
                  <a:pt x="5705" y="15463"/>
                </a:lnTo>
                <a:lnTo>
                  <a:pt x="5816" y="15454"/>
                </a:lnTo>
                <a:lnTo>
                  <a:pt x="5927" y="15440"/>
                </a:lnTo>
                <a:lnTo>
                  <a:pt x="6036" y="15425"/>
                </a:lnTo>
                <a:lnTo>
                  <a:pt x="6144" y="15407"/>
                </a:lnTo>
                <a:lnTo>
                  <a:pt x="6251" y="15386"/>
                </a:lnTo>
                <a:lnTo>
                  <a:pt x="6358" y="15363"/>
                </a:lnTo>
                <a:lnTo>
                  <a:pt x="6463" y="15338"/>
                </a:lnTo>
                <a:lnTo>
                  <a:pt x="6568" y="15309"/>
                </a:lnTo>
                <a:lnTo>
                  <a:pt x="6672" y="15278"/>
                </a:lnTo>
                <a:lnTo>
                  <a:pt x="6773" y="15244"/>
                </a:lnTo>
                <a:lnTo>
                  <a:pt x="6875" y="15208"/>
                </a:lnTo>
                <a:lnTo>
                  <a:pt x="6975" y="15170"/>
                </a:lnTo>
                <a:lnTo>
                  <a:pt x="7074" y="15130"/>
                </a:lnTo>
                <a:lnTo>
                  <a:pt x="7173" y="15087"/>
                </a:lnTo>
                <a:lnTo>
                  <a:pt x="7268" y="15041"/>
                </a:lnTo>
                <a:lnTo>
                  <a:pt x="7364" y="14993"/>
                </a:lnTo>
                <a:lnTo>
                  <a:pt x="7459" y="14944"/>
                </a:lnTo>
                <a:lnTo>
                  <a:pt x="7551" y="14892"/>
                </a:lnTo>
                <a:lnTo>
                  <a:pt x="7642" y="14838"/>
                </a:lnTo>
                <a:lnTo>
                  <a:pt x="7732" y="14781"/>
                </a:lnTo>
                <a:lnTo>
                  <a:pt x="7821" y="14723"/>
                </a:lnTo>
                <a:lnTo>
                  <a:pt x="7907" y="14663"/>
                </a:lnTo>
                <a:lnTo>
                  <a:pt x="7993" y="14600"/>
                </a:lnTo>
                <a:lnTo>
                  <a:pt x="8077" y="14536"/>
                </a:lnTo>
                <a:lnTo>
                  <a:pt x="8159" y="14470"/>
                </a:lnTo>
                <a:lnTo>
                  <a:pt x="8240" y="14402"/>
                </a:lnTo>
                <a:lnTo>
                  <a:pt x="8319" y="14331"/>
                </a:lnTo>
                <a:lnTo>
                  <a:pt x="8396" y="14260"/>
                </a:lnTo>
                <a:lnTo>
                  <a:pt x="8471" y="14186"/>
                </a:lnTo>
                <a:lnTo>
                  <a:pt x="8545" y="14110"/>
                </a:lnTo>
                <a:lnTo>
                  <a:pt x="8617" y="14033"/>
                </a:lnTo>
                <a:lnTo>
                  <a:pt x="8687" y="13954"/>
                </a:lnTo>
                <a:lnTo>
                  <a:pt x="8756" y="13874"/>
                </a:lnTo>
                <a:lnTo>
                  <a:pt x="8823" y="13791"/>
                </a:lnTo>
                <a:lnTo>
                  <a:pt x="8887" y="13707"/>
                </a:lnTo>
                <a:lnTo>
                  <a:pt x="8950" y="13622"/>
                </a:lnTo>
                <a:lnTo>
                  <a:pt x="9010" y="13534"/>
                </a:lnTo>
                <a:lnTo>
                  <a:pt x="9069" y="13446"/>
                </a:lnTo>
                <a:lnTo>
                  <a:pt x="9125" y="13355"/>
                </a:lnTo>
                <a:lnTo>
                  <a:pt x="9180" y="13264"/>
                </a:lnTo>
                <a:lnTo>
                  <a:pt x="9232" y="13171"/>
                </a:lnTo>
                <a:lnTo>
                  <a:pt x="9283" y="13077"/>
                </a:lnTo>
                <a:lnTo>
                  <a:pt x="9330" y="12981"/>
                </a:lnTo>
                <a:lnTo>
                  <a:pt x="9377" y="12884"/>
                </a:lnTo>
                <a:lnTo>
                  <a:pt x="9420" y="12786"/>
                </a:lnTo>
                <a:lnTo>
                  <a:pt x="9461" y="12687"/>
                </a:lnTo>
                <a:lnTo>
                  <a:pt x="9499" y="12586"/>
                </a:lnTo>
                <a:lnTo>
                  <a:pt x="9536" y="12485"/>
                </a:lnTo>
                <a:lnTo>
                  <a:pt x="9569" y="12382"/>
                </a:lnTo>
                <a:lnTo>
                  <a:pt x="9601" y="12278"/>
                </a:lnTo>
                <a:lnTo>
                  <a:pt x="9630" y="12173"/>
                </a:lnTo>
                <a:lnTo>
                  <a:pt x="9655" y="12067"/>
                </a:lnTo>
                <a:lnTo>
                  <a:pt x="9679" y="11960"/>
                </a:lnTo>
                <a:lnTo>
                  <a:pt x="9701" y="11853"/>
                </a:lnTo>
                <a:lnTo>
                  <a:pt x="9719" y="11744"/>
                </a:lnTo>
                <a:lnTo>
                  <a:pt x="9735" y="11635"/>
                </a:lnTo>
                <a:lnTo>
                  <a:pt x="9747" y="11525"/>
                </a:lnTo>
                <a:lnTo>
                  <a:pt x="9757" y="11414"/>
                </a:lnTo>
                <a:lnTo>
                  <a:pt x="9764" y="11302"/>
                </a:lnTo>
                <a:lnTo>
                  <a:pt x="9769" y="11190"/>
                </a:lnTo>
                <a:lnTo>
                  <a:pt x="9771" y="11078"/>
                </a:lnTo>
                <a:lnTo>
                  <a:pt x="9772" y="6787"/>
                </a:lnTo>
                <a:lnTo>
                  <a:pt x="9717" y="6794"/>
                </a:lnTo>
                <a:lnTo>
                  <a:pt x="9664" y="6803"/>
                </a:lnTo>
                <a:lnTo>
                  <a:pt x="9610" y="6814"/>
                </a:lnTo>
                <a:lnTo>
                  <a:pt x="9559" y="6829"/>
                </a:lnTo>
                <a:lnTo>
                  <a:pt x="9507" y="6845"/>
                </a:lnTo>
                <a:lnTo>
                  <a:pt x="9457" y="6865"/>
                </a:lnTo>
                <a:lnTo>
                  <a:pt x="9408" y="6885"/>
                </a:lnTo>
                <a:lnTo>
                  <a:pt x="9360" y="6909"/>
                </a:lnTo>
                <a:lnTo>
                  <a:pt x="9314" y="6935"/>
                </a:lnTo>
                <a:lnTo>
                  <a:pt x="9267" y="6962"/>
                </a:lnTo>
                <a:lnTo>
                  <a:pt x="9223" y="6991"/>
                </a:lnTo>
                <a:lnTo>
                  <a:pt x="9181" y="7023"/>
                </a:lnTo>
                <a:lnTo>
                  <a:pt x="9139" y="7056"/>
                </a:lnTo>
                <a:lnTo>
                  <a:pt x="9100" y="7091"/>
                </a:lnTo>
                <a:lnTo>
                  <a:pt x="9062" y="7128"/>
                </a:lnTo>
                <a:lnTo>
                  <a:pt x="9025" y="7166"/>
                </a:lnTo>
                <a:lnTo>
                  <a:pt x="8990" y="7206"/>
                </a:lnTo>
                <a:lnTo>
                  <a:pt x="8957" y="7247"/>
                </a:lnTo>
                <a:lnTo>
                  <a:pt x="8925" y="7290"/>
                </a:lnTo>
                <a:lnTo>
                  <a:pt x="8896" y="7334"/>
                </a:lnTo>
                <a:lnTo>
                  <a:pt x="8868" y="7380"/>
                </a:lnTo>
                <a:lnTo>
                  <a:pt x="8843" y="7426"/>
                </a:lnTo>
                <a:lnTo>
                  <a:pt x="8820" y="7473"/>
                </a:lnTo>
                <a:lnTo>
                  <a:pt x="8798" y="7523"/>
                </a:lnTo>
                <a:lnTo>
                  <a:pt x="8780" y="7572"/>
                </a:lnTo>
                <a:lnTo>
                  <a:pt x="8763" y="7624"/>
                </a:lnTo>
                <a:lnTo>
                  <a:pt x="8749" y="7675"/>
                </a:lnTo>
                <a:lnTo>
                  <a:pt x="8737" y="7727"/>
                </a:lnTo>
                <a:lnTo>
                  <a:pt x="8727" y="7780"/>
                </a:lnTo>
                <a:lnTo>
                  <a:pt x="8721" y="7834"/>
                </a:lnTo>
                <a:lnTo>
                  <a:pt x="8717" y="7889"/>
                </a:lnTo>
                <a:lnTo>
                  <a:pt x="8716" y="7943"/>
                </a:lnTo>
                <a:lnTo>
                  <a:pt x="8715" y="10154"/>
                </a:lnTo>
                <a:close/>
                <a:moveTo>
                  <a:pt x="974" y="6099"/>
                </a:moveTo>
                <a:lnTo>
                  <a:pt x="974" y="7769"/>
                </a:lnTo>
                <a:lnTo>
                  <a:pt x="979" y="7823"/>
                </a:lnTo>
                <a:lnTo>
                  <a:pt x="987" y="7873"/>
                </a:lnTo>
                <a:lnTo>
                  <a:pt x="999" y="7921"/>
                </a:lnTo>
                <a:lnTo>
                  <a:pt x="1017" y="7965"/>
                </a:lnTo>
                <a:lnTo>
                  <a:pt x="1038" y="8005"/>
                </a:lnTo>
                <a:lnTo>
                  <a:pt x="1063" y="8042"/>
                </a:lnTo>
                <a:lnTo>
                  <a:pt x="1091" y="8075"/>
                </a:lnTo>
                <a:lnTo>
                  <a:pt x="1123" y="8105"/>
                </a:lnTo>
                <a:lnTo>
                  <a:pt x="1157" y="8131"/>
                </a:lnTo>
                <a:lnTo>
                  <a:pt x="1193" y="8154"/>
                </a:lnTo>
                <a:lnTo>
                  <a:pt x="1231" y="8173"/>
                </a:lnTo>
                <a:lnTo>
                  <a:pt x="1271" y="8188"/>
                </a:lnTo>
                <a:lnTo>
                  <a:pt x="1312" y="8200"/>
                </a:lnTo>
                <a:lnTo>
                  <a:pt x="1353" y="8209"/>
                </a:lnTo>
                <a:lnTo>
                  <a:pt x="1396" y="8214"/>
                </a:lnTo>
                <a:lnTo>
                  <a:pt x="1439" y="8216"/>
                </a:lnTo>
                <a:lnTo>
                  <a:pt x="1483" y="8214"/>
                </a:lnTo>
                <a:lnTo>
                  <a:pt x="1525" y="8208"/>
                </a:lnTo>
                <a:lnTo>
                  <a:pt x="1567" y="8199"/>
                </a:lnTo>
                <a:lnTo>
                  <a:pt x="1608" y="8186"/>
                </a:lnTo>
                <a:lnTo>
                  <a:pt x="1647" y="8171"/>
                </a:lnTo>
                <a:lnTo>
                  <a:pt x="1685" y="8151"/>
                </a:lnTo>
                <a:lnTo>
                  <a:pt x="1721" y="8127"/>
                </a:lnTo>
                <a:lnTo>
                  <a:pt x="1754" y="8101"/>
                </a:lnTo>
                <a:lnTo>
                  <a:pt x="1785" y="8071"/>
                </a:lnTo>
                <a:lnTo>
                  <a:pt x="1813" y="8037"/>
                </a:lnTo>
                <a:lnTo>
                  <a:pt x="1838" y="8000"/>
                </a:lnTo>
                <a:lnTo>
                  <a:pt x="1858" y="7960"/>
                </a:lnTo>
                <a:lnTo>
                  <a:pt x="1875" y="7916"/>
                </a:lnTo>
                <a:lnTo>
                  <a:pt x="1888" y="7868"/>
                </a:lnTo>
                <a:lnTo>
                  <a:pt x="1895" y="7817"/>
                </a:lnTo>
                <a:lnTo>
                  <a:pt x="1897" y="7762"/>
                </a:lnTo>
                <a:lnTo>
                  <a:pt x="1897" y="6099"/>
                </a:lnTo>
                <a:lnTo>
                  <a:pt x="1895" y="6045"/>
                </a:lnTo>
                <a:lnTo>
                  <a:pt x="1887" y="5996"/>
                </a:lnTo>
                <a:lnTo>
                  <a:pt x="1875" y="5950"/>
                </a:lnTo>
                <a:lnTo>
                  <a:pt x="1858" y="5907"/>
                </a:lnTo>
                <a:lnTo>
                  <a:pt x="1838" y="5868"/>
                </a:lnTo>
                <a:lnTo>
                  <a:pt x="1813" y="5830"/>
                </a:lnTo>
                <a:lnTo>
                  <a:pt x="1784" y="5798"/>
                </a:lnTo>
                <a:lnTo>
                  <a:pt x="1753" y="5769"/>
                </a:lnTo>
                <a:lnTo>
                  <a:pt x="1719" y="5742"/>
                </a:lnTo>
                <a:lnTo>
                  <a:pt x="1683" y="5719"/>
                </a:lnTo>
                <a:lnTo>
                  <a:pt x="1645" y="5700"/>
                </a:lnTo>
                <a:lnTo>
                  <a:pt x="1606" y="5685"/>
                </a:lnTo>
                <a:lnTo>
                  <a:pt x="1565" y="5671"/>
                </a:lnTo>
                <a:lnTo>
                  <a:pt x="1523" y="5663"/>
                </a:lnTo>
                <a:lnTo>
                  <a:pt x="1480" y="5657"/>
                </a:lnTo>
                <a:lnTo>
                  <a:pt x="1436" y="5655"/>
                </a:lnTo>
                <a:lnTo>
                  <a:pt x="1393" y="5656"/>
                </a:lnTo>
                <a:lnTo>
                  <a:pt x="1350" y="5661"/>
                </a:lnTo>
                <a:lnTo>
                  <a:pt x="1308" y="5669"/>
                </a:lnTo>
                <a:lnTo>
                  <a:pt x="1267" y="5680"/>
                </a:lnTo>
                <a:lnTo>
                  <a:pt x="1226" y="5696"/>
                </a:lnTo>
                <a:lnTo>
                  <a:pt x="1188" y="5715"/>
                </a:lnTo>
                <a:lnTo>
                  <a:pt x="1152" y="5737"/>
                </a:lnTo>
                <a:lnTo>
                  <a:pt x="1118" y="5763"/>
                </a:lnTo>
                <a:lnTo>
                  <a:pt x="1088" y="5792"/>
                </a:lnTo>
                <a:lnTo>
                  <a:pt x="1060" y="5825"/>
                </a:lnTo>
                <a:lnTo>
                  <a:pt x="1035" y="5862"/>
                </a:lnTo>
                <a:lnTo>
                  <a:pt x="1015" y="5902"/>
                </a:lnTo>
                <a:lnTo>
                  <a:pt x="997" y="5946"/>
                </a:lnTo>
                <a:lnTo>
                  <a:pt x="985" y="5993"/>
                </a:lnTo>
                <a:lnTo>
                  <a:pt x="977" y="6044"/>
                </a:lnTo>
                <a:lnTo>
                  <a:pt x="974" y="6099"/>
                </a:lnTo>
                <a:close/>
                <a:moveTo>
                  <a:pt x="2881" y="5183"/>
                </a:moveTo>
                <a:lnTo>
                  <a:pt x="2881" y="7762"/>
                </a:lnTo>
                <a:lnTo>
                  <a:pt x="2884" y="7817"/>
                </a:lnTo>
                <a:lnTo>
                  <a:pt x="2891" y="7869"/>
                </a:lnTo>
                <a:lnTo>
                  <a:pt x="2904" y="7917"/>
                </a:lnTo>
                <a:lnTo>
                  <a:pt x="2920" y="7961"/>
                </a:lnTo>
                <a:lnTo>
                  <a:pt x="2942" y="8002"/>
                </a:lnTo>
                <a:lnTo>
                  <a:pt x="2966" y="8039"/>
                </a:lnTo>
                <a:lnTo>
                  <a:pt x="2994" y="8073"/>
                </a:lnTo>
                <a:lnTo>
                  <a:pt x="3025" y="8104"/>
                </a:lnTo>
                <a:lnTo>
                  <a:pt x="3059" y="8130"/>
                </a:lnTo>
                <a:lnTo>
                  <a:pt x="3095" y="8153"/>
                </a:lnTo>
                <a:lnTo>
                  <a:pt x="3133" y="8173"/>
                </a:lnTo>
                <a:lnTo>
                  <a:pt x="3173" y="8189"/>
                </a:lnTo>
                <a:lnTo>
                  <a:pt x="3214" y="8201"/>
                </a:lnTo>
                <a:lnTo>
                  <a:pt x="3257" y="8210"/>
                </a:lnTo>
                <a:lnTo>
                  <a:pt x="3299" y="8216"/>
                </a:lnTo>
                <a:lnTo>
                  <a:pt x="3343" y="8217"/>
                </a:lnTo>
                <a:lnTo>
                  <a:pt x="3386" y="8216"/>
                </a:lnTo>
                <a:lnTo>
                  <a:pt x="3428" y="8210"/>
                </a:lnTo>
                <a:lnTo>
                  <a:pt x="3471" y="8201"/>
                </a:lnTo>
                <a:lnTo>
                  <a:pt x="3512" y="8189"/>
                </a:lnTo>
                <a:lnTo>
                  <a:pt x="3552" y="8173"/>
                </a:lnTo>
                <a:lnTo>
                  <a:pt x="3590" y="8153"/>
                </a:lnTo>
                <a:lnTo>
                  <a:pt x="3626" y="8130"/>
                </a:lnTo>
                <a:lnTo>
                  <a:pt x="3660" y="8104"/>
                </a:lnTo>
                <a:lnTo>
                  <a:pt x="3691" y="8073"/>
                </a:lnTo>
                <a:lnTo>
                  <a:pt x="3719" y="8039"/>
                </a:lnTo>
                <a:lnTo>
                  <a:pt x="3743" y="8002"/>
                </a:lnTo>
                <a:lnTo>
                  <a:pt x="3765" y="7961"/>
                </a:lnTo>
                <a:lnTo>
                  <a:pt x="3781" y="7917"/>
                </a:lnTo>
                <a:lnTo>
                  <a:pt x="3794" y="7869"/>
                </a:lnTo>
                <a:lnTo>
                  <a:pt x="3802" y="7817"/>
                </a:lnTo>
                <a:lnTo>
                  <a:pt x="3804" y="7762"/>
                </a:lnTo>
                <a:lnTo>
                  <a:pt x="3804" y="5183"/>
                </a:lnTo>
                <a:lnTo>
                  <a:pt x="3802" y="5127"/>
                </a:lnTo>
                <a:lnTo>
                  <a:pt x="3794" y="5076"/>
                </a:lnTo>
                <a:lnTo>
                  <a:pt x="3781" y="5028"/>
                </a:lnTo>
                <a:lnTo>
                  <a:pt x="3765" y="4983"/>
                </a:lnTo>
                <a:lnTo>
                  <a:pt x="3743" y="4943"/>
                </a:lnTo>
                <a:lnTo>
                  <a:pt x="3719" y="4905"/>
                </a:lnTo>
                <a:lnTo>
                  <a:pt x="3691" y="4871"/>
                </a:lnTo>
                <a:lnTo>
                  <a:pt x="3660" y="4841"/>
                </a:lnTo>
                <a:lnTo>
                  <a:pt x="3626" y="4815"/>
                </a:lnTo>
                <a:lnTo>
                  <a:pt x="3590" y="4792"/>
                </a:lnTo>
                <a:lnTo>
                  <a:pt x="3552" y="4773"/>
                </a:lnTo>
                <a:lnTo>
                  <a:pt x="3512" y="4756"/>
                </a:lnTo>
                <a:lnTo>
                  <a:pt x="3471" y="4744"/>
                </a:lnTo>
                <a:lnTo>
                  <a:pt x="3428" y="4735"/>
                </a:lnTo>
                <a:lnTo>
                  <a:pt x="3386" y="4729"/>
                </a:lnTo>
                <a:lnTo>
                  <a:pt x="3343" y="4727"/>
                </a:lnTo>
                <a:lnTo>
                  <a:pt x="3299" y="4729"/>
                </a:lnTo>
                <a:lnTo>
                  <a:pt x="3257" y="4735"/>
                </a:lnTo>
                <a:lnTo>
                  <a:pt x="3214" y="4744"/>
                </a:lnTo>
                <a:lnTo>
                  <a:pt x="3173" y="4756"/>
                </a:lnTo>
                <a:lnTo>
                  <a:pt x="3133" y="4773"/>
                </a:lnTo>
                <a:lnTo>
                  <a:pt x="3095" y="4792"/>
                </a:lnTo>
                <a:lnTo>
                  <a:pt x="3059" y="4815"/>
                </a:lnTo>
                <a:lnTo>
                  <a:pt x="3025" y="4841"/>
                </a:lnTo>
                <a:lnTo>
                  <a:pt x="2994" y="4871"/>
                </a:lnTo>
                <a:lnTo>
                  <a:pt x="2966" y="4905"/>
                </a:lnTo>
                <a:lnTo>
                  <a:pt x="2942" y="4943"/>
                </a:lnTo>
                <a:lnTo>
                  <a:pt x="2920" y="4983"/>
                </a:lnTo>
                <a:lnTo>
                  <a:pt x="2904" y="5028"/>
                </a:lnTo>
                <a:lnTo>
                  <a:pt x="2891" y="5076"/>
                </a:lnTo>
                <a:lnTo>
                  <a:pt x="2884" y="5127"/>
                </a:lnTo>
                <a:lnTo>
                  <a:pt x="2881" y="5183"/>
                </a:lnTo>
                <a:close/>
              </a:path>
            </a:pathLst>
          </a:custGeom>
          <a:solidFill>
            <a:srgbClr val="3734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cs-CZ"/>
          </a:p>
        </p:txBody>
      </p:sp>
    </p:spTree>
    <p:extLst>
      <p:ext uri="{BB962C8B-B14F-4D97-AF65-F5344CB8AC3E}">
        <p14:creationId xmlns:p14="http://schemas.microsoft.com/office/powerpoint/2010/main" val="20873908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95C19C3F-E0F6-1552-E4BB-4FDDA38C8BCE}"/>
              </a:ext>
            </a:extLst>
          </p:cNvPr>
          <p:cNvSpPr>
            <a:spLocks noChangeAspect="1"/>
          </p:cNvSpPr>
          <p:nvPr/>
        </p:nvSpPr>
        <p:spPr>
          <a:xfrm>
            <a:off x="6312024" y="5715201"/>
            <a:ext cx="972000" cy="1142799"/>
          </a:xfrm>
          <a:custGeom>
            <a:avLst/>
            <a:gdLst>
              <a:gd name="connsiteX0" fmla="*/ 0 w 972000"/>
              <a:gd name="connsiteY0" fmla="*/ 1142799 h 1142799"/>
              <a:gd name="connsiteX1" fmla="*/ 972000 w 972000"/>
              <a:gd name="connsiteY1" fmla="*/ 1142799 h 1142799"/>
              <a:gd name="connsiteX2" fmla="*/ 972000 w 972000"/>
              <a:gd name="connsiteY2" fmla="*/ 486000 h 1142799"/>
              <a:gd name="connsiteX3" fmla="*/ 486000 w 972000"/>
              <a:gd name="connsiteY3" fmla="*/ 0 h 1142799"/>
              <a:gd name="connsiteX4" fmla="*/ 0 w 972000"/>
              <a:gd name="connsiteY4" fmla="*/ 486000 h 11427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2000" h="1142799">
                <a:moveTo>
                  <a:pt x="0" y="1142799"/>
                </a:moveTo>
                <a:lnTo>
                  <a:pt x="972000" y="1142799"/>
                </a:lnTo>
                <a:lnTo>
                  <a:pt x="972000" y="486000"/>
                </a:lnTo>
                <a:cubicBezTo>
                  <a:pt x="972000" y="217590"/>
                  <a:pt x="754410" y="0"/>
                  <a:pt x="486000" y="0"/>
                </a:cubicBezTo>
                <a:cubicBezTo>
                  <a:pt x="217590" y="0"/>
                  <a:pt x="0" y="217590"/>
                  <a:pt x="0" y="486000"/>
                </a:cubicBezTo>
                <a:close/>
              </a:path>
            </a:pathLst>
          </a:custGeom>
          <a:solidFill>
            <a:srgbClr val="513F9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14" name="Freeform: Shape 13">
            <a:extLst>
              <a:ext uri="{FF2B5EF4-FFF2-40B4-BE49-F238E27FC236}">
                <a16:creationId xmlns:a16="http://schemas.microsoft.com/office/drawing/2014/main" id="{88360E3A-626D-AFA1-A9F8-6A08AB281A3A}"/>
              </a:ext>
            </a:extLst>
          </p:cNvPr>
          <p:cNvSpPr>
            <a:spLocks noChangeAspect="1"/>
          </p:cNvSpPr>
          <p:nvPr/>
        </p:nvSpPr>
        <p:spPr>
          <a:xfrm rot="5400000" flipV="1">
            <a:off x="10894342" y="4905466"/>
            <a:ext cx="972000" cy="1619471"/>
          </a:xfrm>
          <a:custGeom>
            <a:avLst/>
            <a:gdLst>
              <a:gd name="connsiteX0" fmla="*/ 486000 w 972000"/>
              <a:gd name="connsiteY0" fmla="*/ 0 h 1619471"/>
              <a:gd name="connsiteX1" fmla="*/ 972000 w 972000"/>
              <a:gd name="connsiteY1" fmla="*/ 486000 h 1619471"/>
              <a:gd name="connsiteX2" fmla="*/ 972000 w 972000"/>
              <a:gd name="connsiteY2" fmla="*/ 1619471 h 1619471"/>
              <a:gd name="connsiteX3" fmla="*/ 0 w 972000"/>
              <a:gd name="connsiteY3" fmla="*/ 1619471 h 1619471"/>
              <a:gd name="connsiteX4" fmla="*/ 0 w 972000"/>
              <a:gd name="connsiteY4" fmla="*/ 486000 h 1619471"/>
              <a:gd name="connsiteX5" fmla="*/ 486000 w 972000"/>
              <a:gd name="connsiteY5" fmla="*/ 0 h 16194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72000" h="1619471">
                <a:moveTo>
                  <a:pt x="486000" y="0"/>
                </a:moveTo>
                <a:cubicBezTo>
                  <a:pt x="754410" y="0"/>
                  <a:pt x="972000" y="217590"/>
                  <a:pt x="972000" y="486000"/>
                </a:cubicBezTo>
                <a:lnTo>
                  <a:pt x="972000" y="1619471"/>
                </a:lnTo>
                <a:lnTo>
                  <a:pt x="0" y="1619471"/>
                </a:lnTo>
                <a:lnTo>
                  <a:pt x="0" y="486000"/>
                </a:lnTo>
                <a:cubicBezTo>
                  <a:pt x="0" y="217590"/>
                  <a:pt x="217590" y="0"/>
                  <a:pt x="486000" y="0"/>
                </a:cubicBezTo>
                <a:close/>
              </a:path>
            </a:pathLst>
          </a:custGeom>
          <a:solidFill>
            <a:srgbClr val="FFF35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3" name="Slide Number Placeholder 2">
            <a:extLst>
              <a:ext uri="{FF2B5EF4-FFF2-40B4-BE49-F238E27FC236}">
                <a16:creationId xmlns:a16="http://schemas.microsoft.com/office/drawing/2014/main" id="{A15286D2-692D-D57F-A474-49F22DA2B51B}"/>
              </a:ext>
            </a:extLst>
          </p:cNvPr>
          <p:cNvSpPr>
            <a:spLocks noGrp="1"/>
          </p:cNvSpPr>
          <p:nvPr>
            <p:ph type="sldNum" sz="quarter" idx="12"/>
          </p:nvPr>
        </p:nvSpPr>
        <p:spPr/>
        <p:txBody>
          <a:bodyPr/>
          <a:lstStyle/>
          <a:p>
            <a:fld id="{2D7B0951-E7FB-4CA7-B4B9-AB2701F4DE6C}" type="slidenum">
              <a:rPr lang="cs-CZ" smtClean="0"/>
              <a:t>2</a:t>
            </a:fld>
            <a:endParaRPr lang="cs-CZ"/>
          </a:p>
        </p:txBody>
      </p:sp>
      <p:sp>
        <p:nvSpPr>
          <p:cNvPr id="5" name="Content Placeholder 4">
            <a:extLst>
              <a:ext uri="{FF2B5EF4-FFF2-40B4-BE49-F238E27FC236}">
                <a16:creationId xmlns:a16="http://schemas.microsoft.com/office/drawing/2014/main" id="{F94856DE-C36E-41CA-7107-3D21A2949D72}"/>
              </a:ext>
            </a:extLst>
          </p:cNvPr>
          <p:cNvSpPr>
            <a:spLocks noGrp="1"/>
          </p:cNvSpPr>
          <p:nvPr>
            <p:ph sz="half" idx="13"/>
          </p:nvPr>
        </p:nvSpPr>
        <p:spPr>
          <a:xfrm>
            <a:off x="1078754" y="1085835"/>
            <a:ext cx="5664072" cy="461665"/>
          </a:xfrm>
        </p:spPr>
        <p:txBody>
          <a:bodyPr/>
          <a:lstStyle/>
          <a:p>
            <a:pPr algn="just"/>
            <a:r>
              <a:rPr lang="cs-CZ" sz="2400" b="1" dirty="0">
                <a:solidFill>
                  <a:srgbClr val="E5AA2D"/>
                </a:solidFill>
              </a:rPr>
              <a:t>1. Příprava žáků na osvojování učiva</a:t>
            </a:r>
          </a:p>
        </p:txBody>
      </p:sp>
      <p:sp>
        <p:nvSpPr>
          <p:cNvPr id="16" name="Freeform: Shape 15">
            <a:extLst>
              <a:ext uri="{FF2B5EF4-FFF2-40B4-BE49-F238E27FC236}">
                <a16:creationId xmlns:a16="http://schemas.microsoft.com/office/drawing/2014/main" id="{9E6D9BA3-5049-620A-4CB8-1F74EC5126A8}"/>
              </a:ext>
            </a:extLst>
          </p:cNvPr>
          <p:cNvSpPr>
            <a:spLocks noChangeAspect="1"/>
          </p:cNvSpPr>
          <p:nvPr/>
        </p:nvSpPr>
        <p:spPr>
          <a:xfrm rot="16200000" flipH="1" flipV="1">
            <a:off x="-46651" y="1819468"/>
            <a:ext cx="972000" cy="878696"/>
          </a:xfrm>
          <a:custGeom>
            <a:avLst/>
            <a:gdLst>
              <a:gd name="connsiteX0" fmla="*/ 0 w 972000"/>
              <a:gd name="connsiteY0" fmla="*/ 878696 h 878696"/>
              <a:gd name="connsiteX1" fmla="*/ 0 w 972000"/>
              <a:gd name="connsiteY1" fmla="*/ 486000 h 878696"/>
              <a:gd name="connsiteX2" fmla="*/ 486000 w 972000"/>
              <a:gd name="connsiteY2" fmla="*/ 0 h 878696"/>
              <a:gd name="connsiteX3" fmla="*/ 972000 w 972000"/>
              <a:gd name="connsiteY3" fmla="*/ 486000 h 878696"/>
              <a:gd name="connsiteX4" fmla="*/ 972000 w 972000"/>
              <a:gd name="connsiteY4" fmla="*/ 878696 h 8786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2000" h="878696">
                <a:moveTo>
                  <a:pt x="0" y="878696"/>
                </a:moveTo>
                <a:lnTo>
                  <a:pt x="0" y="486000"/>
                </a:lnTo>
                <a:cubicBezTo>
                  <a:pt x="0" y="217590"/>
                  <a:pt x="217590" y="0"/>
                  <a:pt x="486000" y="0"/>
                </a:cubicBezTo>
                <a:cubicBezTo>
                  <a:pt x="754410" y="0"/>
                  <a:pt x="972000" y="217590"/>
                  <a:pt x="972000" y="486000"/>
                </a:cubicBezTo>
                <a:lnTo>
                  <a:pt x="972000" y="878696"/>
                </a:lnTo>
                <a:close/>
              </a:path>
            </a:pathLst>
          </a:custGeom>
          <a:solidFill>
            <a:srgbClr val="E5AA2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17" name="Freeform: Shape 16">
            <a:extLst>
              <a:ext uri="{FF2B5EF4-FFF2-40B4-BE49-F238E27FC236}">
                <a16:creationId xmlns:a16="http://schemas.microsoft.com/office/drawing/2014/main" id="{5ACFA560-A1DB-DEA2-AB84-B2AE5D76904B}"/>
              </a:ext>
            </a:extLst>
          </p:cNvPr>
          <p:cNvSpPr>
            <a:spLocks noChangeAspect="1"/>
          </p:cNvSpPr>
          <p:nvPr/>
        </p:nvSpPr>
        <p:spPr>
          <a:xfrm flipH="1" flipV="1">
            <a:off x="2783632" y="0"/>
            <a:ext cx="972000" cy="878696"/>
          </a:xfrm>
          <a:custGeom>
            <a:avLst/>
            <a:gdLst>
              <a:gd name="connsiteX0" fmla="*/ 0 w 972000"/>
              <a:gd name="connsiteY0" fmla="*/ 878696 h 878696"/>
              <a:gd name="connsiteX1" fmla="*/ 0 w 972000"/>
              <a:gd name="connsiteY1" fmla="*/ 486000 h 878696"/>
              <a:gd name="connsiteX2" fmla="*/ 486000 w 972000"/>
              <a:gd name="connsiteY2" fmla="*/ 0 h 878696"/>
              <a:gd name="connsiteX3" fmla="*/ 972000 w 972000"/>
              <a:gd name="connsiteY3" fmla="*/ 486000 h 878696"/>
              <a:gd name="connsiteX4" fmla="*/ 972000 w 972000"/>
              <a:gd name="connsiteY4" fmla="*/ 878696 h 8786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2000" h="878696">
                <a:moveTo>
                  <a:pt x="0" y="878696"/>
                </a:moveTo>
                <a:lnTo>
                  <a:pt x="0" y="486000"/>
                </a:lnTo>
                <a:cubicBezTo>
                  <a:pt x="0" y="217590"/>
                  <a:pt x="217590" y="0"/>
                  <a:pt x="486000" y="0"/>
                </a:cubicBezTo>
                <a:cubicBezTo>
                  <a:pt x="754410" y="0"/>
                  <a:pt x="972000" y="217590"/>
                  <a:pt x="972000" y="486000"/>
                </a:cubicBezTo>
                <a:lnTo>
                  <a:pt x="972000" y="878696"/>
                </a:lnTo>
                <a:close/>
              </a:path>
            </a:pathLst>
          </a:custGeom>
          <a:solidFill>
            <a:srgbClr val="FFF35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9" name="Zástupný symbol pro obsah 2">
            <a:extLst>
              <a:ext uri="{FF2B5EF4-FFF2-40B4-BE49-F238E27FC236}">
                <a16:creationId xmlns:a16="http://schemas.microsoft.com/office/drawing/2014/main" id="{C0E7DB01-ACE3-4E40-850D-9AC8C5F88342}"/>
              </a:ext>
            </a:extLst>
          </p:cNvPr>
          <p:cNvSpPr>
            <a:spLocks noGrp="1"/>
          </p:cNvSpPr>
          <p:nvPr>
            <p:ph idx="4294967295"/>
          </p:nvPr>
        </p:nvSpPr>
        <p:spPr>
          <a:xfrm>
            <a:off x="1078754" y="1988840"/>
            <a:ext cx="10129814" cy="4530725"/>
          </a:xfrm>
        </p:spPr>
        <p:txBody>
          <a:bodyPr>
            <a:normAutofit/>
          </a:bodyPr>
          <a:lstStyle/>
          <a:p>
            <a:pPr marL="274320" indent="-274320" algn="just">
              <a:buClr>
                <a:schemeClr val="accent3"/>
              </a:buClr>
              <a:buFont typeface="Wingdings 2"/>
              <a:buChar char=""/>
              <a:defRPr/>
            </a:pPr>
            <a:r>
              <a:rPr lang="cs-CZ" altLang="cs-CZ" sz="2000" b="1" dirty="0"/>
              <a:t>Vnější podmínky - </a:t>
            </a:r>
            <a:r>
              <a:rPr lang="cs-CZ" altLang="cs-CZ" sz="2000" dirty="0"/>
              <a:t>prostředí školy a učebny, materiální vybavení (učební pomůcky, didaktická technika, estetičnost prostředí třídy), fyzikální klima třídy (prostornost, teplota, osvětlení, větrání), organizace vyučování, vyučovací režim, sociální klima třídy, druh autority učitele, styl jeho práce, vztah učitel-žák, vztahy mezi žáky</a:t>
            </a:r>
          </a:p>
          <a:p>
            <a:pPr marL="274320" indent="-274320" algn="just">
              <a:buClr>
                <a:schemeClr val="accent3"/>
              </a:buClr>
              <a:buFont typeface="Wingdings 2"/>
              <a:buChar char=""/>
              <a:defRPr/>
            </a:pPr>
            <a:endParaRPr lang="cs-CZ" altLang="cs-CZ" sz="2000" b="1" dirty="0"/>
          </a:p>
          <a:p>
            <a:pPr marL="274320" indent="-274320" algn="just">
              <a:buClr>
                <a:schemeClr val="accent3"/>
              </a:buClr>
              <a:buFont typeface="Wingdings 2"/>
              <a:buChar char=""/>
              <a:defRPr/>
            </a:pPr>
            <a:r>
              <a:rPr lang="cs-CZ" altLang="cs-CZ" sz="2000" b="1" dirty="0"/>
              <a:t>Vnitřní podmínky</a:t>
            </a:r>
            <a:r>
              <a:rPr lang="cs-CZ" altLang="cs-CZ" sz="2000" dirty="0"/>
              <a:t> - psychika žáka, připravenost na učební činnosti, zkušenosti žáka, osvojené vědomosti, pracovní tempo, úroveň jeho schopností, potřeb, motivů, zájmů, postojů, názorů, morálních i charakterových rysů, stupeň tělesného i duševního rozvoje, momentální dispozice.</a:t>
            </a:r>
          </a:p>
          <a:p>
            <a:pPr marL="274320" indent="-274320" algn="just">
              <a:buClr>
                <a:schemeClr val="accent3"/>
              </a:buClr>
              <a:buFont typeface="Wingdings 2"/>
              <a:buChar char=""/>
              <a:defRPr/>
            </a:pPr>
            <a:endParaRPr lang="cs-CZ" altLang="cs-CZ" sz="2400" dirty="0">
              <a:effectLst>
                <a:outerShdw blurRad="38100" dist="38100" dir="2700000" algn="tl">
                  <a:srgbClr val="C0C0C0"/>
                </a:outerShdw>
              </a:effectLst>
            </a:endParaRPr>
          </a:p>
          <a:p>
            <a:pPr marL="274320" indent="-274320">
              <a:buClr>
                <a:schemeClr val="accent3"/>
              </a:buClr>
              <a:buNone/>
              <a:defRPr/>
            </a:pPr>
            <a:endParaRPr lang="cs-CZ" altLang="cs-CZ" sz="2400" dirty="0">
              <a:effectLst>
                <a:outerShdw blurRad="38100" dist="38100" dir="2700000" algn="tl">
                  <a:srgbClr val="C0C0C0"/>
                </a:outerShdw>
              </a:effectLst>
            </a:endParaRPr>
          </a:p>
        </p:txBody>
      </p:sp>
    </p:spTree>
    <p:extLst>
      <p:ext uri="{BB962C8B-B14F-4D97-AF65-F5344CB8AC3E}">
        <p14:creationId xmlns:p14="http://schemas.microsoft.com/office/powerpoint/2010/main" val="10617326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C1E45206-A43E-F28D-A6EC-13D1420D318F}"/>
              </a:ext>
            </a:extLst>
          </p:cNvPr>
          <p:cNvGrpSpPr/>
          <p:nvPr/>
        </p:nvGrpSpPr>
        <p:grpSpPr>
          <a:xfrm>
            <a:off x="240136" y="3845714"/>
            <a:ext cx="5495304" cy="2426893"/>
            <a:chOff x="240136" y="3845714"/>
            <a:chExt cx="5495304" cy="2426893"/>
          </a:xfrm>
        </p:grpSpPr>
        <p:sp>
          <p:nvSpPr>
            <p:cNvPr id="7" name="Freeform: Shape 6">
              <a:extLst>
                <a:ext uri="{FF2B5EF4-FFF2-40B4-BE49-F238E27FC236}">
                  <a16:creationId xmlns:a16="http://schemas.microsoft.com/office/drawing/2014/main" id="{B941EB7D-77D0-0D56-5C3B-22E30516D841}"/>
                </a:ext>
              </a:extLst>
            </p:cNvPr>
            <p:cNvSpPr>
              <a:spLocks noChangeAspect="1"/>
            </p:cNvSpPr>
            <p:nvPr/>
          </p:nvSpPr>
          <p:spPr>
            <a:xfrm flipH="1">
              <a:off x="1359425" y="4653136"/>
              <a:ext cx="972000" cy="1619471"/>
            </a:xfrm>
            <a:custGeom>
              <a:avLst/>
              <a:gdLst>
                <a:gd name="connsiteX0" fmla="*/ 486000 w 972000"/>
                <a:gd name="connsiteY0" fmla="*/ 0 h 1619471"/>
                <a:gd name="connsiteX1" fmla="*/ 972000 w 972000"/>
                <a:gd name="connsiteY1" fmla="*/ 486000 h 1619471"/>
                <a:gd name="connsiteX2" fmla="*/ 972000 w 972000"/>
                <a:gd name="connsiteY2" fmla="*/ 1619471 h 1619471"/>
                <a:gd name="connsiteX3" fmla="*/ 0 w 972000"/>
                <a:gd name="connsiteY3" fmla="*/ 1619471 h 1619471"/>
                <a:gd name="connsiteX4" fmla="*/ 0 w 972000"/>
                <a:gd name="connsiteY4" fmla="*/ 486000 h 1619471"/>
                <a:gd name="connsiteX5" fmla="*/ 486000 w 972000"/>
                <a:gd name="connsiteY5" fmla="*/ 0 h 16194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72000" h="1619471">
                  <a:moveTo>
                    <a:pt x="486000" y="0"/>
                  </a:moveTo>
                  <a:cubicBezTo>
                    <a:pt x="754410" y="0"/>
                    <a:pt x="972000" y="217590"/>
                    <a:pt x="972000" y="486000"/>
                  </a:cubicBezTo>
                  <a:lnTo>
                    <a:pt x="972000" y="1619471"/>
                  </a:lnTo>
                  <a:lnTo>
                    <a:pt x="0" y="1619471"/>
                  </a:lnTo>
                  <a:lnTo>
                    <a:pt x="0" y="486000"/>
                  </a:lnTo>
                  <a:cubicBezTo>
                    <a:pt x="0" y="217590"/>
                    <a:pt x="217590" y="0"/>
                    <a:pt x="486000" y="0"/>
                  </a:cubicBezTo>
                  <a:close/>
                </a:path>
              </a:pathLst>
            </a:custGeom>
            <a:solidFill>
              <a:srgbClr val="E5AA2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10" name="Freeform: Shape 9">
              <a:extLst>
                <a:ext uri="{FF2B5EF4-FFF2-40B4-BE49-F238E27FC236}">
                  <a16:creationId xmlns:a16="http://schemas.microsoft.com/office/drawing/2014/main" id="{1922C0F6-944B-88B1-5E76-D69FEF454329}"/>
                </a:ext>
              </a:extLst>
            </p:cNvPr>
            <p:cNvSpPr>
              <a:spLocks noChangeAspect="1"/>
            </p:cNvSpPr>
            <p:nvPr/>
          </p:nvSpPr>
          <p:spPr>
            <a:xfrm rot="10800000" flipH="1" flipV="1">
              <a:off x="240136" y="4653136"/>
              <a:ext cx="972000" cy="1619471"/>
            </a:xfrm>
            <a:custGeom>
              <a:avLst/>
              <a:gdLst>
                <a:gd name="connsiteX0" fmla="*/ 486000 w 972000"/>
                <a:gd name="connsiteY0" fmla="*/ 0 h 1619471"/>
                <a:gd name="connsiteX1" fmla="*/ 972000 w 972000"/>
                <a:gd name="connsiteY1" fmla="*/ 486000 h 1619471"/>
                <a:gd name="connsiteX2" fmla="*/ 972000 w 972000"/>
                <a:gd name="connsiteY2" fmla="*/ 1619471 h 1619471"/>
                <a:gd name="connsiteX3" fmla="*/ 0 w 972000"/>
                <a:gd name="connsiteY3" fmla="*/ 1619471 h 1619471"/>
                <a:gd name="connsiteX4" fmla="*/ 0 w 972000"/>
                <a:gd name="connsiteY4" fmla="*/ 486000 h 1619471"/>
                <a:gd name="connsiteX5" fmla="*/ 486000 w 972000"/>
                <a:gd name="connsiteY5" fmla="*/ 0 h 16194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72000" h="1619471">
                  <a:moveTo>
                    <a:pt x="486000" y="0"/>
                  </a:moveTo>
                  <a:cubicBezTo>
                    <a:pt x="754410" y="0"/>
                    <a:pt x="972000" y="217590"/>
                    <a:pt x="972000" y="486000"/>
                  </a:cubicBezTo>
                  <a:lnTo>
                    <a:pt x="972000" y="1619471"/>
                  </a:lnTo>
                  <a:lnTo>
                    <a:pt x="0" y="1619471"/>
                  </a:lnTo>
                  <a:lnTo>
                    <a:pt x="0" y="486000"/>
                  </a:lnTo>
                  <a:cubicBezTo>
                    <a:pt x="0" y="217590"/>
                    <a:pt x="217590" y="0"/>
                    <a:pt x="486000" y="0"/>
                  </a:cubicBezTo>
                  <a:close/>
                </a:path>
              </a:pathLst>
            </a:custGeom>
            <a:solidFill>
              <a:srgbClr val="FFF35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grpSp>
          <p:nvGrpSpPr>
            <p:cNvPr id="13" name="Group 12">
              <a:extLst>
                <a:ext uri="{FF2B5EF4-FFF2-40B4-BE49-F238E27FC236}">
                  <a16:creationId xmlns:a16="http://schemas.microsoft.com/office/drawing/2014/main" id="{D516FA67-4F06-28A6-AE96-19990DB2980E}"/>
                </a:ext>
              </a:extLst>
            </p:cNvPr>
            <p:cNvGrpSpPr/>
            <p:nvPr/>
          </p:nvGrpSpPr>
          <p:grpSpPr>
            <a:xfrm rot="5400000">
              <a:off x="3122488" y="4686399"/>
              <a:ext cx="972000" cy="2200415"/>
              <a:chOff x="1238034" y="1941554"/>
              <a:chExt cx="972000" cy="2200415"/>
            </a:xfrm>
            <a:solidFill>
              <a:srgbClr val="513F95"/>
            </a:solidFill>
          </p:grpSpPr>
          <p:sp>
            <p:nvSpPr>
              <p:cNvPr id="14" name="Freeform: Shape 13">
                <a:extLst>
                  <a:ext uri="{FF2B5EF4-FFF2-40B4-BE49-F238E27FC236}">
                    <a16:creationId xmlns:a16="http://schemas.microsoft.com/office/drawing/2014/main" id="{FBE7E7FE-2678-7CDC-16C6-66CA018DC98B}"/>
                  </a:ext>
                </a:extLst>
              </p:cNvPr>
              <p:cNvSpPr>
                <a:spLocks noChangeAspect="1"/>
              </p:cNvSpPr>
              <p:nvPr/>
            </p:nvSpPr>
            <p:spPr>
              <a:xfrm>
                <a:off x="1238034" y="3656340"/>
                <a:ext cx="972000" cy="485629"/>
              </a:xfrm>
              <a:custGeom>
                <a:avLst/>
                <a:gdLst>
                  <a:gd name="connsiteX0" fmla="*/ 1241344 w 2482688"/>
                  <a:gd name="connsiteY0" fmla="*/ 0 h 1240390"/>
                  <a:gd name="connsiteX1" fmla="*/ 2476360 w 2482688"/>
                  <a:gd name="connsiteY1" fmla="*/ 1115013 h 1240390"/>
                  <a:gd name="connsiteX2" fmla="*/ 2482688 w 2482688"/>
                  <a:gd name="connsiteY2" fmla="*/ 1240390 h 1240390"/>
                  <a:gd name="connsiteX3" fmla="*/ 0 w 2482688"/>
                  <a:gd name="connsiteY3" fmla="*/ 1240390 h 1240390"/>
                  <a:gd name="connsiteX4" fmla="*/ 6328 w 2482688"/>
                  <a:gd name="connsiteY4" fmla="*/ 1115013 h 1240390"/>
                  <a:gd name="connsiteX5" fmla="*/ 1241344 w 2482688"/>
                  <a:gd name="connsiteY5" fmla="*/ 0 h 12403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82688" h="1240390">
                    <a:moveTo>
                      <a:pt x="1241344" y="0"/>
                    </a:moveTo>
                    <a:cubicBezTo>
                      <a:pt x="1884113" y="0"/>
                      <a:pt x="2412787" y="488726"/>
                      <a:pt x="2476360" y="1115013"/>
                    </a:cubicBezTo>
                    <a:lnTo>
                      <a:pt x="2482688" y="1240390"/>
                    </a:lnTo>
                    <a:lnTo>
                      <a:pt x="0" y="1240390"/>
                    </a:lnTo>
                    <a:lnTo>
                      <a:pt x="6328" y="1115013"/>
                    </a:lnTo>
                    <a:cubicBezTo>
                      <a:pt x="69902" y="488726"/>
                      <a:pt x="598575" y="0"/>
                      <a:pt x="1241344"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15" name="Freeform: Shape 14">
                <a:extLst>
                  <a:ext uri="{FF2B5EF4-FFF2-40B4-BE49-F238E27FC236}">
                    <a16:creationId xmlns:a16="http://schemas.microsoft.com/office/drawing/2014/main" id="{033A40F6-5739-AA44-F294-8CA312D19D70}"/>
                  </a:ext>
                </a:extLst>
              </p:cNvPr>
              <p:cNvSpPr>
                <a:spLocks noChangeAspect="1"/>
              </p:cNvSpPr>
              <p:nvPr/>
            </p:nvSpPr>
            <p:spPr>
              <a:xfrm>
                <a:off x="1238034" y="1941554"/>
                <a:ext cx="972000" cy="1619471"/>
              </a:xfrm>
              <a:custGeom>
                <a:avLst/>
                <a:gdLst>
                  <a:gd name="connsiteX0" fmla="*/ 486000 w 972000"/>
                  <a:gd name="connsiteY0" fmla="*/ 0 h 1619471"/>
                  <a:gd name="connsiteX1" fmla="*/ 972000 w 972000"/>
                  <a:gd name="connsiteY1" fmla="*/ 486000 h 1619471"/>
                  <a:gd name="connsiteX2" fmla="*/ 972000 w 972000"/>
                  <a:gd name="connsiteY2" fmla="*/ 1619471 h 1619471"/>
                  <a:gd name="connsiteX3" fmla="*/ 0 w 972000"/>
                  <a:gd name="connsiteY3" fmla="*/ 1619471 h 1619471"/>
                  <a:gd name="connsiteX4" fmla="*/ 0 w 972000"/>
                  <a:gd name="connsiteY4" fmla="*/ 486000 h 1619471"/>
                  <a:gd name="connsiteX5" fmla="*/ 486000 w 972000"/>
                  <a:gd name="connsiteY5" fmla="*/ 0 h 16194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72000" h="1619471">
                    <a:moveTo>
                      <a:pt x="486000" y="0"/>
                    </a:moveTo>
                    <a:cubicBezTo>
                      <a:pt x="754410" y="0"/>
                      <a:pt x="972000" y="217590"/>
                      <a:pt x="972000" y="486000"/>
                    </a:cubicBezTo>
                    <a:lnTo>
                      <a:pt x="972000" y="1619471"/>
                    </a:lnTo>
                    <a:lnTo>
                      <a:pt x="0" y="1619471"/>
                    </a:lnTo>
                    <a:lnTo>
                      <a:pt x="0" y="486000"/>
                    </a:lnTo>
                    <a:cubicBezTo>
                      <a:pt x="0" y="217590"/>
                      <a:pt x="217590" y="0"/>
                      <a:pt x="486000"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grpSp>
        <p:sp>
          <p:nvSpPr>
            <p:cNvPr id="16" name="Freeform: Shape 15">
              <a:extLst>
                <a:ext uri="{FF2B5EF4-FFF2-40B4-BE49-F238E27FC236}">
                  <a16:creationId xmlns:a16="http://schemas.microsoft.com/office/drawing/2014/main" id="{16D473F7-A482-0261-21BA-6F231AE49B3A}"/>
                </a:ext>
              </a:extLst>
            </p:cNvPr>
            <p:cNvSpPr>
              <a:spLocks noChangeAspect="1"/>
            </p:cNvSpPr>
            <p:nvPr/>
          </p:nvSpPr>
          <p:spPr>
            <a:xfrm rot="5400000" flipV="1">
              <a:off x="4439705" y="3521978"/>
              <a:ext cx="972000" cy="1619471"/>
            </a:xfrm>
            <a:custGeom>
              <a:avLst/>
              <a:gdLst>
                <a:gd name="connsiteX0" fmla="*/ 486000 w 972000"/>
                <a:gd name="connsiteY0" fmla="*/ 0 h 1619471"/>
                <a:gd name="connsiteX1" fmla="*/ 972000 w 972000"/>
                <a:gd name="connsiteY1" fmla="*/ 486000 h 1619471"/>
                <a:gd name="connsiteX2" fmla="*/ 972000 w 972000"/>
                <a:gd name="connsiteY2" fmla="*/ 1619471 h 1619471"/>
                <a:gd name="connsiteX3" fmla="*/ 0 w 972000"/>
                <a:gd name="connsiteY3" fmla="*/ 1619471 h 1619471"/>
                <a:gd name="connsiteX4" fmla="*/ 0 w 972000"/>
                <a:gd name="connsiteY4" fmla="*/ 486000 h 1619471"/>
                <a:gd name="connsiteX5" fmla="*/ 486000 w 972000"/>
                <a:gd name="connsiteY5" fmla="*/ 0 h 16194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72000" h="1619471">
                  <a:moveTo>
                    <a:pt x="486000" y="0"/>
                  </a:moveTo>
                  <a:cubicBezTo>
                    <a:pt x="754410" y="0"/>
                    <a:pt x="972000" y="217590"/>
                    <a:pt x="972000" y="486000"/>
                  </a:cubicBezTo>
                  <a:lnTo>
                    <a:pt x="972000" y="1619471"/>
                  </a:lnTo>
                  <a:lnTo>
                    <a:pt x="0" y="1619471"/>
                  </a:lnTo>
                  <a:lnTo>
                    <a:pt x="0" y="486000"/>
                  </a:lnTo>
                  <a:cubicBezTo>
                    <a:pt x="0" y="217590"/>
                    <a:pt x="217590" y="0"/>
                    <a:pt x="486000" y="0"/>
                  </a:cubicBezTo>
                  <a:close/>
                </a:path>
              </a:pathLst>
            </a:custGeom>
            <a:solidFill>
              <a:srgbClr val="FFF35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grpSp>
      <p:sp>
        <p:nvSpPr>
          <p:cNvPr id="2" name="Title 1">
            <a:extLst>
              <a:ext uri="{FF2B5EF4-FFF2-40B4-BE49-F238E27FC236}">
                <a16:creationId xmlns:a16="http://schemas.microsoft.com/office/drawing/2014/main" id="{C08BBE6C-2DDB-0A1A-FDDA-6D51A02C1309}"/>
              </a:ext>
            </a:extLst>
          </p:cNvPr>
          <p:cNvSpPr>
            <a:spLocks noGrp="1"/>
          </p:cNvSpPr>
          <p:nvPr>
            <p:ph type="title"/>
          </p:nvPr>
        </p:nvSpPr>
        <p:spPr>
          <a:xfrm>
            <a:off x="456052" y="623646"/>
            <a:ext cx="1512168" cy="424732"/>
          </a:xfrm>
        </p:spPr>
        <p:txBody>
          <a:bodyPr wrap="square">
            <a:spAutoFit/>
          </a:bodyPr>
          <a:lstStyle/>
          <a:p>
            <a:r>
              <a:rPr lang="cs-CZ" dirty="0"/>
              <a:t>Motivace</a:t>
            </a:r>
          </a:p>
        </p:txBody>
      </p:sp>
      <p:sp>
        <p:nvSpPr>
          <p:cNvPr id="5" name="Slide Number Placeholder 4">
            <a:extLst>
              <a:ext uri="{FF2B5EF4-FFF2-40B4-BE49-F238E27FC236}">
                <a16:creationId xmlns:a16="http://schemas.microsoft.com/office/drawing/2014/main" id="{A445CD39-65ED-F195-D700-FBF2348E6D08}"/>
              </a:ext>
            </a:extLst>
          </p:cNvPr>
          <p:cNvSpPr>
            <a:spLocks noGrp="1"/>
          </p:cNvSpPr>
          <p:nvPr>
            <p:ph type="sldNum" sz="quarter" idx="12"/>
          </p:nvPr>
        </p:nvSpPr>
        <p:spPr/>
        <p:txBody>
          <a:bodyPr/>
          <a:lstStyle/>
          <a:p>
            <a:fld id="{2D7B0951-E7FB-4CA7-B4B9-AB2701F4DE6C}" type="slidenum">
              <a:rPr lang="cs-CZ" smtClean="0"/>
              <a:t>3</a:t>
            </a:fld>
            <a:endParaRPr lang="cs-CZ"/>
          </a:p>
        </p:txBody>
      </p:sp>
      <p:sp>
        <p:nvSpPr>
          <p:cNvPr id="11" name="Freeform: Shape 10">
            <a:extLst>
              <a:ext uri="{FF2B5EF4-FFF2-40B4-BE49-F238E27FC236}">
                <a16:creationId xmlns:a16="http://schemas.microsoft.com/office/drawing/2014/main" id="{537EE0EE-C157-3990-6B7E-FCC0DBB8E7E5}"/>
              </a:ext>
            </a:extLst>
          </p:cNvPr>
          <p:cNvSpPr>
            <a:spLocks noChangeAspect="1"/>
          </p:cNvSpPr>
          <p:nvPr/>
        </p:nvSpPr>
        <p:spPr>
          <a:xfrm flipV="1">
            <a:off x="5412032" y="0"/>
            <a:ext cx="972000" cy="1142799"/>
          </a:xfrm>
          <a:custGeom>
            <a:avLst/>
            <a:gdLst>
              <a:gd name="connsiteX0" fmla="*/ 0 w 972000"/>
              <a:gd name="connsiteY0" fmla="*/ 1142799 h 1142799"/>
              <a:gd name="connsiteX1" fmla="*/ 972000 w 972000"/>
              <a:gd name="connsiteY1" fmla="*/ 1142799 h 1142799"/>
              <a:gd name="connsiteX2" fmla="*/ 972000 w 972000"/>
              <a:gd name="connsiteY2" fmla="*/ 486000 h 1142799"/>
              <a:gd name="connsiteX3" fmla="*/ 486000 w 972000"/>
              <a:gd name="connsiteY3" fmla="*/ 0 h 1142799"/>
              <a:gd name="connsiteX4" fmla="*/ 0 w 972000"/>
              <a:gd name="connsiteY4" fmla="*/ 486000 h 11427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2000" h="1142799">
                <a:moveTo>
                  <a:pt x="0" y="1142799"/>
                </a:moveTo>
                <a:lnTo>
                  <a:pt x="972000" y="1142799"/>
                </a:lnTo>
                <a:lnTo>
                  <a:pt x="972000" y="486000"/>
                </a:lnTo>
                <a:cubicBezTo>
                  <a:pt x="972000" y="217590"/>
                  <a:pt x="754410" y="0"/>
                  <a:pt x="486000" y="0"/>
                </a:cubicBezTo>
                <a:cubicBezTo>
                  <a:pt x="217590" y="0"/>
                  <a:pt x="0" y="217590"/>
                  <a:pt x="0" y="486000"/>
                </a:cubicBezTo>
                <a:close/>
              </a:path>
            </a:pathLst>
          </a:custGeom>
          <a:solidFill>
            <a:srgbClr val="513F9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17" name="Freeform: Shape 16">
            <a:extLst>
              <a:ext uri="{FF2B5EF4-FFF2-40B4-BE49-F238E27FC236}">
                <a16:creationId xmlns:a16="http://schemas.microsoft.com/office/drawing/2014/main" id="{9525E780-F8A7-2D54-2F16-9CBCD63AA03F}"/>
              </a:ext>
            </a:extLst>
          </p:cNvPr>
          <p:cNvSpPr>
            <a:spLocks noChangeAspect="1"/>
          </p:cNvSpPr>
          <p:nvPr/>
        </p:nvSpPr>
        <p:spPr>
          <a:xfrm>
            <a:off x="10140000" y="5715201"/>
            <a:ext cx="972000" cy="1142799"/>
          </a:xfrm>
          <a:custGeom>
            <a:avLst/>
            <a:gdLst>
              <a:gd name="connsiteX0" fmla="*/ 0 w 972000"/>
              <a:gd name="connsiteY0" fmla="*/ 1142799 h 1142799"/>
              <a:gd name="connsiteX1" fmla="*/ 972000 w 972000"/>
              <a:gd name="connsiteY1" fmla="*/ 1142799 h 1142799"/>
              <a:gd name="connsiteX2" fmla="*/ 972000 w 972000"/>
              <a:gd name="connsiteY2" fmla="*/ 486000 h 1142799"/>
              <a:gd name="connsiteX3" fmla="*/ 486000 w 972000"/>
              <a:gd name="connsiteY3" fmla="*/ 0 h 1142799"/>
              <a:gd name="connsiteX4" fmla="*/ 0 w 972000"/>
              <a:gd name="connsiteY4" fmla="*/ 486000 h 11427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2000" h="1142799">
                <a:moveTo>
                  <a:pt x="0" y="1142799"/>
                </a:moveTo>
                <a:lnTo>
                  <a:pt x="972000" y="1142799"/>
                </a:lnTo>
                <a:lnTo>
                  <a:pt x="972000" y="486000"/>
                </a:lnTo>
                <a:cubicBezTo>
                  <a:pt x="972000" y="217590"/>
                  <a:pt x="754410" y="0"/>
                  <a:pt x="486000" y="0"/>
                </a:cubicBezTo>
                <a:cubicBezTo>
                  <a:pt x="217590" y="0"/>
                  <a:pt x="0" y="217590"/>
                  <a:pt x="0" y="486000"/>
                </a:cubicBezTo>
                <a:close/>
              </a:path>
            </a:pathLst>
          </a:custGeom>
          <a:solidFill>
            <a:srgbClr val="E5AA2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18" name="Zástupný symbol pro obsah 2">
            <a:extLst>
              <a:ext uri="{FF2B5EF4-FFF2-40B4-BE49-F238E27FC236}">
                <a16:creationId xmlns:a16="http://schemas.microsoft.com/office/drawing/2014/main" id="{6480EF0A-3B34-4363-BCFA-180435F8AC2C}"/>
              </a:ext>
            </a:extLst>
          </p:cNvPr>
          <p:cNvSpPr>
            <a:spLocks noGrp="1"/>
          </p:cNvSpPr>
          <p:nvPr>
            <p:ph idx="4294967295"/>
          </p:nvPr>
        </p:nvSpPr>
        <p:spPr>
          <a:xfrm>
            <a:off x="456052" y="1447800"/>
            <a:ext cx="11256572" cy="5105400"/>
          </a:xfrm>
        </p:spPr>
        <p:txBody>
          <a:bodyPr>
            <a:normAutofit/>
          </a:bodyPr>
          <a:lstStyle/>
          <a:p>
            <a:pPr marL="274320" indent="-274320">
              <a:buClr>
                <a:schemeClr val="accent3"/>
              </a:buClr>
              <a:buNone/>
              <a:defRPr/>
            </a:pPr>
            <a:r>
              <a:rPr lang="cs-CZ" altLang="cs-CZ" sz="2000" b="1" dirty="0"/>
              <a:t>Souhrn činitelů, kteří podněcují, směřují a udržují aktivitu člověka.</a:t>
            </a:r>
          </a:p>
          <a:p>
            <a:pPr marL="274320" indent="-274320">
              <a:buClr>
                <a:schemeClr val="accent3"/>
              </a:buClr>
              <a:buNone/>
              <a:defRPr/>
            </a:pPr>
            <a:endParaRPr lang="cs-CZ" altLang="cs-CZ" sz="2000" b="1" dirty="0"/>
          </a:p>
          <a:p>
            <a:pPr marL="274320" indent="-274320">
              <a:buClr>
                <a:schemeClr val="accent3"/>
              </a:buClr>
              <a:buNone/>
              <a:defRPr/>
            </a:pPr>
            <a:r>
              <a:rPr lang="cs-CZ" altLang="cs-CZ" sz="2000" b="1" dirty="0"/>
              <a:t>Zdroje motivace:</a:t>
            </a:r>
          </a:p>
          <a:p>
            <a:pPr marL="274320" indent="-274320">
              <a:buClr>
                <a:schemeClr val="accent3"/>
              </a:buClr>
              <a:buFont typeface="Wingdings 2"/>
              <a:buChar char=""/>
              <a:defRPr/>
            </a:pPr>
            <a:r>
              <a:rPr lang="cs-CZ" altLang="cs-CZ" sz="2000" dirty="0"/>
              <a:t>Poznávací potřeby</a:t>
            </a:r>
          </a:p>
          <a:p>
            <a:pPr marL="274320" indent="-274320">
              <a:buClr>
                <a:schemeClr val="accent3"/>
              </a:buClr>
              <a:buFont typeface="Wingdings 2"/>
              <a:buChar char=""/>
              <a:defRPr/>
            </a:pPr>
            <a:r>
              <a:rPr lang="cs-CZ" altLang="cs-CZ" sz="2000" dirty="0"/>
              <a:t>Sociální potřeby</a:t>
            </a:r>
          </a:p>
          <a:p>
            <a:pPr marL="274320" indent="-274320">
              <a:buClr>
                <a:schemeClr val="accent3"/>
              </a:buClr>
              <a:buFont typeface="Wingdings 2"/>
              <a:buChar char=""/>
              <a:defRPr/>
            </a:pPr>
            <a:r>
              <a:rPr lang="cs-CZ" altLang="cs-CZ" sz="2000" dirty="0"/>
              <a:t>Výkonové potřeby (potřeba úspěšného výkonu, potřeba vyhnout se neúspěchu, potřeba vyhnout se úspěchu)</a:t>
            </a:r>
            <a:endParaRPr lang="cs-CZ" altLang="cs-CZ" sz="2000" b="1" dirty="0"/>
          </a:p>
          <a:p>
            <a:pPr marL="274320" indent="-274320">
              <a:buClr>
                <a:schemeClr val="accent3"/>
              </a:buClr>
              <a:buNone/>
              <a:defRPr/>
            </a:pPr>
            <a:r>
              <a:rPr lang="cs-CZ" altLang="cs-CZ" sz="2000" dirty="0"/>
              <a:t>	</a:t>
            </a:r>
          </a:p>
          <a:p>
            <a:pPr marL="274320" indent="-274320" algn="just">
              <a:buClr>
                <a:schemeClr val="accent3"/>
              </a:buClr>
              <a:buNone/>
              <a:defRPr/>
            </a:pPr>
            <a:r>
              <a:rPr lang="cs-CZ" altLang="cs-CZ" sz="2000" b="1" dirty="0"/>
              <a:t>Frustrace</a:t>
            </a:r>
            <a:r>
              <a:rPr lang="cs-CZ" altLang="cs-CZ" sz="2000" dirty="0"/>
              <a:t> některé z potřeb je častou příčinou žákova neúspěchu a problémů ve škole. Frustrací poznávacích potřeb vzniká nuda, frustrací potřeb sociálních a výkonových vzniká strach ze školy.</a:t>
            </a:r>
          </a:p>
        </p:txBody>
      </p:sp>
    </p:spTree>
    <p:extLst>
      <p:ext uri="{BB962C8B-B14F-4D97-AF65-F5344CB8AC3E}">
        <p14:creationId xmlns:p14="http://schemas.microsoft.com/office/powerpoint/2010/main" val="9141719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Zástupný symbol pro obsah 3">
            <a:extLst>
              <a:ext uri="{FF2B5EF4-FFF2-40B4-BE49-F238E27FC236}">
                <a16:creationId xmlns:a16="http://schemas.microsoft.com/office/drawing/2014/main" id="{9E327917-D0DE-4EAC-910F-09415796FCEC}"/>
              </a:ext>
            </a:extLst>
          </p:cNvPr>
          <p:cNvPicPr>
            <a:picLocks noGrp="1" noChangeAspect="1"/>
          </p:cNvPicPr>
          <p:nvPr>
            <p:ph idx="4294967295"/>
          </p:nvPr>
        </p:nvPicPr>
        <p:blipFill>
          <a:blip r:embed="rId2">
            <a:extLst>
              <a:ext uri="{28A0092B-C50C-407E-A947-70E740481C1C}">
                <a14:useLocalDpi xmlns:a14="http://schemas.microsoft.com/office/drawing/2010/main" val="0"/>
              </a:ext>
            </a:extLst>
          </a:blip>
          <a:srcRect/>
          <a:stretch>
            <a:fillRect/>
          </a:stretch>
        </p:blipFill>
        <p:spPr>
          <a:xfrm>
            <a:off x="1343472" y="1772816"/>
            <a:ext cx="9433221" cy="3744416"/>
          </a:xfrm>
        </p:spPr>
      </p:pic>
      <p:sp>
        <p:nvSpPr>
          <p:cNvPr id="8" name="Freeform: Shape 7">
            <a:extLst>
              <a:ext uri="{FF2B5EF4-FFF2-40B4-BE49-F238E27FC236}">
                <a16:creationId xmlns:a16="http://schemas.microsoft.com/office/drawing/2014/main" id="{95C19C3F-E0F6-1552-E4BB-4FDDA38C8BCE}"/>
              </a:ext>
            </a:extLst>
          </p:cNvPr>
          <p:cNvSpPr>
            <a:spLocks noChangeAspect="1"/>
          </p:cNvSpPr>
          <p:nvPr/>
        </p:nvSpPr>
        <p:spPr>
          <a:xfrm>
            <a:off x="6312024" y="5715201"/>
            <a:ext cx="972000" cy="1142799"/>
          </a:xfrm>
          <a:custGeom>
            <a:avLst/>
            <a:gdLst>
              <a:gd name="connsiteX0" fmla="*/ 0 w 972000"/>
              <a:gd name="connsiteY0" fmla="*/ 1142799 h 1142799"/>
              <a:gd name="connsiteX1" fmla="*/ 972000 w 972000"/>
              <a:gd name="connsiteY1" fmla="*/ 1142799 h 1142799"/>
              <a:gd name="connsiteX2" fmla="*/ 972000 w 972000"/>
              <a:gd name="connsiteY2" fmla="*/ 486000 h 1142799"/>
              <a:gd name="connsiteX3" fmla="*/ 486000 w 972000"/>
              <a:gd name="connsiteY3" fmla="*/ 0 h 1142799"/>
              <a:gd name="connsiteX4" fmla="*/ 0 w 972000"/>
              <a:gd name="connsiteY4" fmla="*/ 486000 h 11427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2000" h="1142799">
                <a:moveTo>
                  <a:pt x="0" y="1142799"/>
                </a:moveTo>
                <a:lnTo>
                  <a:pt x="972000" y="1142799"/>
                </a:lnTo>
                <a:lnTo>
                  <a:pt x="972000" y="486000"/>
                </a:lnTo>
                <a:cubicBezTo>
                  <a:pt x="972000" y="217590"/>
                  <a:pt x="754410" y="0"/>
                  <a:pt x="486000" y="0"/>
                </a:cubicBezTo>
                <a:cubicBezTo>
                  <a:pt x="217590" y="0"/>
                  <a:pt x="0" y="217590"/>
                  <a:pt x="0" y="486000"/>
                </a:cubicBezTo>
                <a:close/>
              </a:path>
            </a:pathLst>
          </a:custGeom>
          <a:solidFill>
            <a:srgbClr val="513F9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14" name="Freeform: Shape 13">
            <a:extLst>
              <a:ext uri="{FF2B5EF4-FFF2-40B4-BE49-F238E27FC236}">
                <a16:creationId xmlns:a16="http://schemas.microsoft.com/office/drawing/2014/main" id="{88360E3A-626D-AFA1-A9F8-6A08AB281A3A}"/>
              </a:ext>
            </a:extLst>
          </p:cNvPr>
          <p:cNvSpPr>
            <a:spLocks noChangeAspect="1"/>
          </p:cNvSpPr>
          <p:nvPr/>
        </p:nvSpPr>
        <p:spPr>
          <a:xfrm rot="5400000" flipV="1">
            <a:off x="10894342" y="4905466"/>
            <a:ext cx="972000" cy="1619471"/>
          </a:xfrm>
          <a:custGeom>
            <a:avLst/>
            <a:gdLst>
              <a:gd name="connsiteX0" fmla="*/ 486000 w 972000"/>
              <a:gd name="connsiteY0" fmla="*/ 0 h 1619471"/>
              <a:gd name="connsiteX1" fmla="*/ 972000 w 972000"/>
              <a:gd name="connsiteY1" fmla="*/ 486000 h 1619471"/>
              <a:gd name="connsiteX2" fmla="*/ 972000 w 972000"/>
              <a:gd name="connsiteY2" fmla="*/ 1619471 h 1619471"/>
              <a:gd name="connsiteX3" fmla="*/ 0 w 972000"/>
              <a:gd name="connsiteY3" fmla="*/ 1619471 h 1619471"/>
              <a:gd name="connsiteX4" fmla="*/ 0 w 972000"/>
              <a:gd name="connsiteY4" fmla="*/ 486000 h 1619471"/>
              <a:gd name="connsiteX5" fmla="*/ 486000 w 972000"/>
              <a:gd name="connsiteY5" fmla="*/ 0 h 16194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72000" h="1619471">
                <a:moveTo>
                  <a:pt x="486000" y="0"/>
                </a:moveTo>
                <a:cubicBezTo>
                  <a:pt x="754410" y="0"/>
                  <a:pt x="972000" y="217590"/>
                  <a:pt x="972000" y="486000"/>
                </a:cubicBezTo>
                <a:lnTo>
                  <a:pt x="972000" y="1619471"/>
                </a:lnTo>
                <a:lnTo>
                  <a:pt x="0" y="1619471"/>
                </a:lnTo>
                <a:lnTo>
                  <a:pt x="0" y="486000"/>
                </a:lnTo>
                <a:cubicBezTo>
                  <a:pt x="0" y="217590"/>
                  <a:pt x="217590" y="0"/>
                  <a:pt x="486000" y="0"/>
                </a:cubicBezTo>
                <a:close/>
              </a:path>
            </a:pathLst>
          </a:custGeom>
          <a:solidFill>
            <a:srgbClr val="FFF35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3" name="Slide Number Placeholder 2">
            <a:extLst>
              <a:ext uri="{FF2B5EF4-FFF2-40B4-BE49-F238E27FC236}">
                <a16:creationId xmlns:a16="http://schemas.microsoft.com/office/drawing/2014/main" id="{A15286D2-692D-D57F-A474-49F22DA2B51B}"/>
              </a:ext>
            </a:extLst>
          </p:cNvPr>
          <p:cNvSpPr>
            <a:spLocks noGrp="1"/>
          </p:cNvSpPr>
          <p:nvPr>
            <p:ph type="sldNum" sz="quarter" idx="12"/>
          </p:nvPr>
        </p:nvSpPr>
        <p:spPr/>
        <p:txBody>
          <a:bodyPr/>
          <a:lstStyle/>
          <a:p>
            <a:fld id="{2D7B0951-E7FB-4CA7-B4B9-AB2701F4DE6C}" type="slidenum">
              <a:rPr lang="cs-CZ" smtClean="0"/>
              <a:t>4</a:t>
            </a:fld>
            <a:endParaRPr lang="cs-CZ"/>
          </a:p>
        </p:txBody>
      </p:sp>
      <p:sp>
        <p:nvSpPr>
          <p:cNvPr id="5" name="Content Placeholder 4">
            <a:extLst>
              <a:ext uri="{FF2B5EF4-FFF2-40B4-BE49-F238E27FC236}">
                <a16:creationId xmlns:a16="http://schemas.microsoft.com/office/drawing/2014/main" id="{F94856DE-C36E-41CA-7107-3D21A2949D72}"/>
              </a:ext>
            </a:extLst>
          </p:cNvPr>
          <p:cNvSpPr>
            <a:spLocks noGrp="1"/>
          </p:cNvSpPr>
          <p:nvPr>
            <p:ph sz="half" idx="13"/>
          </p:nvPr>
        </p:nvSpPr>
        <p:spPr>
          <a:xfrm>
            <a:off x="1078754" y="1085835"/>
            <a:ext cx="7393510" cy="830997"/>
          </a:xfrm>
        </p:spPr>
        <p:txBody>
          <a:bodyPr/>
          <a:lstStyle/>
          <a:p>
            <a:pPr algn="just"/>
            <a:r>
              <a:rPr lang="cs-CZ" sz="2400" b="1" dirty="0">
                <a:solidFill>
                  <a:srgbClr val="E5AA2D"/>
                </a:solidFill>
              </a:rPr>
              <a:t>2. Prvotní seznamování žáků s novým učivem </a:t>
            </a:r>
          </a:p>
        </p:txBody>
      </p:sp>
      <p:sp>
        <p:nvSpPr>
          <p:cNvPr id="16" name="Freeform: Shape 15">
            <a:extLst>
              <a:ext uri="{FF2B5EF4-FFF2-40B4-BE49-F238E27FC236}">
                <a16:creationId xmlns:a16="http://schemas.microsoft.com/office/drawing/2014/main" id="{9E6D9BA3-5049-620A-4CB8-1F74EC5126A8}"/>
              </a:ext>
            </a:extLst>
          </p:cNvPr>
          <p:cNvSpPr>
            <a:spLocks noChangeAspect="1"/>
          </p:cNvSpPr>
          <p:nvPr/>
        </p:nvSpPr>
        <p:spPr>
          <a:xfrm rot="16200000" flipH="1" flipV="1">
            <a:off x="-46651" y="1819468"/>
            <a:ext cx="972000" cy="878696"/>
          </a:xfrm>
          <a:custGeom>
            <a:avLst/>
            <a:gdLst>
              <a:gd name="connsiteX0" fmla="*/ 0 w 972000"/>
              <a:gd name="connsiteY0" fmla="*/ 878696 h 878696"/>
              <a:gd name="connsiteX1" fmla="*/ 0 w 972000"/>
              <a:gd name="connsiteY1" fmla="*/ 486000 h 878696"/>
              <a:gd name="connsiteX2" fmla="*/ 486000 w 972000"/>
              <a:gd name="connsiteY2" fmla="*/ 0 h 878696"/>
              <a:gd name="connsiteX3" fmla="*/ 972000 w 972000"/>
              <a:gd name="connsiteY3" fmla="*/ 486000 h 878696"/>
              <a:gd name="connsiteX4" fmla="*/ 972000 w 972000"/>
              <a:gd name="connsiteY4" fmla="*/ 878696 h 8786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2000" h="878696">
                <a:moveTo>
                  <a:pt x="0" y="878696"/>
                </a:moveTo>
                <a:lnTo>
                  <a:pt x="0" y="486000"/>
                </a:lnTo>
                <a:cubicBezTo>
                  <a:pt x="0" y="217590"/>
                  <a:pt x="217590" y="0"/>
                  <a:pt x="486000" y="0"/>
                </a:cubicBezTo>
                <a:cubicBezTo>
                  <a:pt x="754410" y="0"/>
                  <a:pt x="972000" y="217590"/>
                  <a:pt x="972000" y="486000"/>
                </a:cubicBezTo>
                <a:lnTo>
                  <a:pt x="972000" y="878696"/>
                </a:lnTo>
                <a:close/>
              </a:path>
            </a:pathLst>
          </a:custGeom>
          <a:solidFill>
            <a:srgbClr val="E5AA2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17" name="Freeform: Shape 16">
            <a:extLst>
              <a:ext uri="{FF2B5EF4-FFF2-40B4-BE49-F238E27FC236}">
                <a16:creationId xmlns:a16="http://schemas.microsoft.com/office/drawing/2014/main" id="{5ACFA560-A1DB-DEA2-AB84-B2AE5D76904B}"/>
              </a:ext>
            </a:extLst>
          </p:cNvPr>
          <p:cNvSpPr>
            <a:spLocks noChangeAspect="1"/>
          </p:cNvSpPr>
          <p:nvPr/>
        </p:nvSpPr>
        <p:spPr>
          <a:xfrm flipH="1" flipV="1">
            <a:off x="2783632" y="0"/>
            <a:ext cx="972000" cy="878696"/>
          </a:xfrm>
          <a:custGeom>
            <a:avLst/>
            <a:gdLst>
              <a:gd name="connsiteX0" fmla="*/ 0 w 972000"/>
              <a:gd name="connsiteY0" fmla="*/ 878696 h 878696"/>
              <a:gd name="connsiteX1" fmla="*/ 0 w 972000"/>
              <a:gd name="connsiteY1" fmla="*/ 486000 h 878696"/>
              <a:gd name="connsiteX2" fmla="*/ 486000 w 972000"/>
              <a:gd name="connsiteY2" fmla="*/ 0 h 878696"/>
              <a:gd name="connsiteX3" fmla="*/ 972000 w 972000"/>
              <a:gd name="connsiteY3" fmla="*/ 486000 h 878696"/>
              <a:gd name="connsiteX4" fmla="*/ 972000 w 972000"/>
              <a:gd name="connsiteY4" fmla="*/ 878696 h 8786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2000" h="878696">
                <a:moveTo>
                  <a:pt x="0" y="878696"/>
                </a:moveTo>
                <a:lnTo>
                  <a:pt x="0" y="486000"/>
                </a:lnTo>
                <a:cubicBezTo>
                  <a:pt x="0" y="217590"/>
                  <a:pt x="217590" y="0"/>
                  <a:pt x="486000" y="0"/>
                </a:cubicBezTo>
                <a:cubicBezTo>
                  <a:pt x="754410" y="0"/>
                  <a:pt x="972000" y="217590"/>
                  <a:pt x="972000" y="486000"/>
                </a:cubicBezTo>
                <a:lnTo>
                  <a:pt x="972000" y="878696"/>
                </a:lnTo>
                <a:close/>
              </a:path>
            </a:pathLst>
          </a:custGeom>
          <a:solidFill>
            <a:srgbClr val="FFF35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Tree>
    <p:extLst>
      <p:ext uri="{BB962C8B-B14F-4D97-AF65-F5344CB8AC3E}">
        <p14:creationId xmlns:p14="http://schemas.microsoft.com/office/powerpoint/2010/main" val="15115872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C1E45206-A43E-F28D-A6EC-13D1420D318F}"/>
              </a:ext>
            </a:extLst>
          </p:cNvPr>
          <p:cNvGrpSpPr/>
          <p:nvPr/>
        </p:nvGrpSpPr>
        <p:grpSpPr>
          <a:xfrm>
            <a:off x="240136" y="3845714"/>
            <a:ext cx="5495304" cy="2426893"/>
            <a:chOff x="240136" y="3845714"/>
            <a:chExt cx="5495304" cy="2426893"/>
          </a:xfrm>
        </p:grpSpPr>
        <p:sp>
          <p:nvSpPr>
            <p:cNvPr id="7" name="Freeform: Shape 6">
              <a:extLst>
                <a:ext uri="{FF2B5EF4-FFF2-40B4-BE49-F238E27FC236}">
                  <a16:creationId xmlns:a16="http://schemas.microsoft.com/office/drawing/2014/main" id="{B941EB7D-77D0-0D56-5C3B-22E30516D841}"/>
                </a:ext>
              </a:extLst>
            </p:cNvPr>
            <p:cNvSpPr>
              <a:spLocks noChangeAspect="1"/>
            </p:cNvSpPr>
            <p:nvPr/>
          </p:nvSpPr>
          <p:spPr>
            <a:xfrm flipH="1">
              <a:off x="1359425" y="4653136"/>
              <a:ext cx="972000" cy="1619471"/>
            </a:xfrm>
            <a:custGeom>
              <a:avLst/>
              <a:gdLst>
                <a:gd name="connsiteX0" fmla="*/ 486000 w 972000"/>
                <a:gd name="connsiteY0" fmla="*/ 0 h 1619471"/>
                <a:gd name="connsiteX1" fmla="*/ 972000 w 972000"/>
                <a:gd name="connsiteY1" fmla="*/ 486000 h 1619471"/>
                <a:gd name="connsiteX2" fmla="*/ 972000 w 972000"/>
                <a:gd name="connsiteY2" fmla="*/ 1619471 h 1619471"/>
                <a:gd name="connsiteX3" fmla="*/ 0 w 972000"/>
                <a:gd name="connsiteY3" fmla="*/ 1619471 h 1619471"/>
                <a:gd name="connsiteX4" fmla="*/ 0 w 972000"/>
                <a:gd name="connsiteY4" fmla="*/ 486000 h 1619471"/>
                <a:gd name="connsiteX5" fmla="*/ 486000 w 972000"/>
                <a:gd name="connsiteY5" fmla="*/ 0 h 16194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72000" h="1619471">
                  <a:moveTo>
                    <a:pt x="486000" y="0"/>
                  </a:moveTo>
                  <a:cubicBezTo>
                    <a:pt x="754410" y="0"/>
                    <a:pt x="972000" y="217590"/>
                    <a:pt x="972000" y="486000"/>
                  </a:cubicBezTo>
                  <a:lnTo>
                    <a:pt x="972000" y="1619471"/>
                  </a:lnTo>
                  <a:lnTo>
                    <a:pt x="0" y="1619471"/>
                  </a:lnTo>
                  <a:lnTo>
                    <a:pt x="0" y="486000"/>
                  </a:lnTo>
                  <a:cubicBezTo>
                    <a:pt x="0" y="217590"/>
                    <a:pt x="217590" y="0"/>
                    <a:pt x="486000" y="0"/>
                  </a:cubicBezTo>
                  <a:close/>
                </a:path>
              </a:pathLst>
            </a:custGeom>
            <a:solidFill>
              <a:srgbClr val="E5AA2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10" name="Freeform: Shape 9">
              <a:extLst>
                <a:ext uri="{FF2B5EF4-FFF2-40B4-BE49-F238E27FC236}">
                  <a16:creationId xmlns:a16="http://schemas.microsoft.com/office/drawing/2014/main" id="{1922C0F6-944B-88B1-5E76-D69FEF454329}"/>
                </a:ext>
              </a:extLst>
            </p:cNvPr>
            <p:cNvSpPr>
              <a:spLocks noChangeAspect="1"/>
            </p:cNvSpPr>
            <p:nvPr/>
          </p:nvSpPr>
          <p:spPr>
            <a:xfrm rot="10800000" flipH="1" flipV="1">
              <a:off x="240136" y="4653136"/>
              <a:ext cx="972000" cy="1619471"/>
            </a:xfrm>
            <a:custGeom>
              <a:avLst/>
              <a:gdLst>
                <a:gd name="connsiteX0" fmla="*/ 486000 w 972000"/>
                <a:gd name="connsiteY0" fmla="*/ 0 h 1619471"/>
                <a:gd name="connsiteX1" fmla="*/ 972000 w 972000"/>
                <a:gd name="connsiteY1" fmla="*/ 486000 h 1619471"/>
                <a:gd name="connsiteX2" fmla="*/ 972000 w 972000"/>
                <a:gd name="connsiteY2" fmla="*/ 1619471 h 1619471"/>
                <a:gd name="connsiteX3" fmla="*/ 0 w 972000"/>
                <a:gd name="connsiteY3" fmla="*/ 1619471 h 1619471"/>
                <a:gd name="connsiteX4" fmla="*/ 0 w 972000"/>
                <a:gd name="connsiteY4" fmla="*/ 486000 h 1619471"/>
                <a:gd name="connsiteX5" fmla="*/ 486000 w 972000"/>
                <a:gd name="connsiteY5" fmla="*/ 0 h 16194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72000" h="1619471">
                  <a:moveTo>
                    <a:pt x="486000" y="0"/>
                  </a:moveTo>
                  <a:cubicBezTo>
                    <a:pt x="754410" y="0"/>
                    <a:pt x="972000" y="217590"/>
                    <a:pt x="972000" y="486000"/>
                  </a:cubicBezTo>
                  <a:lnTo>
                    <a:pt x="972000" y="1619471"/>
                  </a:lnTo>
                  <a:lnTo>
                    <a:pt x="0" y="1619471"/>
                  </a:lnTo>
                  <a:lnTo>
                    <a:pt x="0" y="486000"/>
                  </a:lnTo>
                  <a:cubicBezTo>
                    <a:pt x="0" y="217590"/>
                    <a:pt x="217590" y="0"/>
                    <a:pt x="486000" y="0"/>
                  </a:cubicBezTo>
                  <a:close/>
                </a:path>
              </a:pathLst>
            </a:custGeom>
            <a:solidFill>
              <a:srgbClr val="FFF35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grpSp>
          <p:nvGrpSpPr>
            <p:cNvPr id="13" name="Group 12">
              <a:extLst>
                <a:ext uri="{FF2B5EF4-FFF2-40B4-BE49-F238E27FC236}">
                  <a16:creationId xmlns:a16="http://schemas.microsoft.com/office/drawing/2014/main" id="{D516FA67-4F06-28A6-AE96-19990DB2980E}"/>
                </a:ext>
              </a:extLst>
            </p:cNvPr>
            <p:cNvGrpSpPr/>
            <p:nvPr/>
          </p:nvGrpSpPr>
          <p:grpSpPr>
            <a:xfrm rot="5400000">
              <a:off x="3122488" y="4686399"/>
              <a:ext cx="972000" cy="2200415"/>
              <a:chOff x="1238034" y="1941554"/>
              <a:chExt cx="972000" cy="2200415"/>
            </a:xfrm>
            <a:solidFill>
              <a:srgbClr val="513F95"/>
            </a:solidFill>
          </p:grpSpPr>
          <p:sp>
            <p:nvSpPr>
              <p:cNvPr id="14" name="Freeform: Shape 13">
                <a:extLst>
                  <a:ext uri="{FF2B5EF4-FFF2-40B4-BE49-F238E27FC236}">
                    <a16:creationId xmlns:a16="http://schemas.microsoft.com/office/drawing/2014/main" id="{FBE7E7FE-2678-7CDC-16C6-66CA018DC98B}"/>
                  </a:ext>
                </a:extLst>
              </p:cNvPr>
              <p:cNvSpPr>
                <a:spLocks noChangeAspect="1"/>
              </p:cNvSpPr>
              <p:nvPr/>
            </p:nvSpPr>
            <p:spPr>
              <a:xfrm>
                <a:off x="1238034" y="3656340"/>
                <a:ext cx="972000" cy="485629"/>
              </a:xfrm>
              <a:custGeom>
                <a:avLst/>
                <a:gdLst>
                  <a:gd name="connsiteX0" fmla="*/ 1241344 w 2482688"/>
                  <a:gd name="connsiteY0" fmla="*/ 0 h 1240390"/>
                  <a:gd name="connsiteX1" fmla="*/ 2476360 w 2482688"/>
                  <a:gd name="connsiteY1" fmla="*/ 1115013 h 1240390"/>
                  <a:gd name="connsiteX2" fmla="*/ 2482688 w 2482688"/>
                  <a:gd name="connsiteY2" fmla="*/ 1240390 h 1240390"/>
                  <a:gd name="connsiteX3" fmla="*/ 0 w 2482688"/>
                  <a:gd name="connsiteY3" fmla="*/ 1240390 h 1240390"/>
                  <a:gd name="connsiteX4" fmla="*/ 6328 w 2482688"/>
                  <a:gd name="connsiteY4" fmla="*/ 1115013 h 1240390"/>
                  <a:gd name="connsiteX5" fmla="*/ 1241344 w 2482688"/>
                  <a:gd name="connsiteY5" fmla="*/ 0 h 12403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82688" h="1240390">
                    <a:moveTo>
                      <a:pt x="1241344" y="0"/>
                    </a:moveTo>
                    <a:cubicBezTo>
                      <a:pt x="1884113" y="0"/>
                      <a:pt x="2412787" y="488726"/>
                      <a:pt x="2476360" y="1115013"/>
                    </a:cubicBezTo>
                    <a:lnTo>
                      <a:pt x="2482688" y="1240390"/>
                    </a:lnTo>
                    <a:lnTo>
                      <a:pt x="0" y="1240390"/>
                    </a:lnTo>
                    <a:lnTo>
                      <a:pt x="6328" y="1115013"/>
                    </a:lnTo>
                    <a:cubicBezTo>
                      <a:pt x="69902" y="488726"/>
                      <a:pt x="598575" y="0"/>
                      <a:pt x="1241344"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15" name="Freeform: Shape 14">
                <a:extLst>
                  <a:ext uri="{FF2B5EF4-FFF2-40B4-BE49-F238E27FC236}">
                    <a16:creationId xmlns:a16="http://schemas.microsoft.com/office/drawing/2014/main" id="{033A40F6-5739-AA44-F294-8CA312D19D70}"/>
                  </a:ext>
                </a:extLst>
              </p:cNvPr>
              <p:cNvSpPr>
                <a:spLocks noChangeAspect="1"/>
              </p:cNvSpPr>
              <p:nvPr/>
            </p:nvSpPr>
            <p:spPr>
              <a:xfrm>
                <a:off x="1238034" y="1941554"/>
                <a:ext cx="972000" cy="1619471"/>
              </a:xfrm>
              <a:custGeom>
                <a:avLst/>
                <a:gdLst>
                  <a:gd name="connsiteX0" fmla="*/ 486000 w 972000"/>
                  <a:gd name="connsiteY0" fmla="*/ 0 h 1619471"/>
                  <a:gd name="connsiteX1" fmla="*/ 972000 w 972000"/>
                  <a:gd name="connsiteY1" fmla="*/ 486000 h 1619471"/>
                  <a:gd name="connsiteX2" fmla="*/ 972000 w 972000"/>
                  <a:gd name="connsiteY2" fmla="*/ 1619471 h 1619471"/>
                  <a:gd name="connsiteX3" fmla="*/ 0 w 972000"/>
                  <a:gd name="connsiteY3" fmla="*/ 1619471 h 1619471"/>
                  <a:gd name="connsiteX4" fmla="*/ 0 w 972000"/>
                  <a:gd name="connsiteY4" fmla="*/ 486000 h 1619471"/>
                  <a:gd name="connsiteX5" fmla="*/ 486000 w 972000"/>
                  <a:gd name="connsiteY5" fmla="*/ 0 h 16194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72000" h="1619471">
                    <a:moveTo>
                      <a:pt x="486000" y="0"/>
                    </a:moveTo>
                    <a:cubicBezTo>
                      <a:pt x="754410" y="0"/>
                      <a:pt x="972000" y="217590"/>
                      <a:pt x="972000" y="486000"/>
                    </a:cubicBezTo>
                    <a:lnTo>
                      <a:pt x="972000" y="1619471"/>
                    </a:lnTo>
                    <a:lnTo>
                      <a:pt x="0" y="1619471"/>
                    </a:lnTo>
                    <a:lnTo>
                      <a:pt x="0" y="486000"/>
                    </a:lnTo>
                    <a:cubicBezTo>
                      <a:pt x="0" y="217590"/>
                      <a:pt x="217590" y="0"/>
                      <a:pt x="486000"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grpSp>
        <p:sp>
          <p:nvSpPr>
            <p:cNvPr id="16" name="Freeform: Shape 15">
              <a:extLst>
                <a:ext uri="{FF2B5EF4-FFF2-40B4-BE49-F238E27FC236}">
                  <a16:creationId xmlns:a16="http://schemas.microsoft.com/office/drawing/2014/main" id="{16D473F7-A482-0261-21BA-6F231AE49B3A}"/>
                </a:ext>
              </a:extLst>
            </p:cNvPr>
            <p:cNvSpPr>
              <a:spLocks noChangeAspect="1"/>
            </p:cNvSpPr>
            <p:nvPr/>
          </p:nvSpPr>
          <p:spPr>
            <a:xfrm rot="5400000" flipV="1">
              <a:off x="4439705" y="3521978"/>
              <a:ext cx="972000" cy="1619471"/>
            </a:xfrm>
            <a:custGeom>
              <a:avLst/>
              <a:gdLst>
                <a:gd name="connsiteX0" fmla="*/ 486000 w 972000"/>
                <a:gd name="connsiteY0" fmla="*/ 0 h 1619471"/>
                <a:gd name="connsiteX1" fmla="*/ 972000 w 972000"/>
                <a:gd name="connsiteY1" fmla="*/ 486000 h 1619471"/>
                <a:gd name="connsiteX2" fmla="*/ 972000 w 972000"/>
                <a:gd name="connsiteY2" fmla="*/ 1619471 h 1619471"/>
                <a:gd name="connsiteX3" fmla="*/ 0 w 972000"/>
                <a:gd name="connsiteY3" fmla="*/ 1619471 h 1619471"/>
                <a:gd name="connsiteX4" fmla="*/ 0 w 972000"/>
                <a:gd name="connsiteY4" fmla="*/ 486000 h 1619471"/>
                <a:gd name="connsiteX5" fmla="*/ 486000 w 972000"/>
                <a:gd name="connsiteY5" fmla="*/ 0 h 16194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72000" h="1619471">
                  <a:moveTo>
                    <a:pt x="486000" y="0"/>
                  </a:moveTo>
                  <a:cubicBezTo>
                    <a:pt x="754410" y="0"/>
                    <a:pt x="972000" y="217590"/>
                    <a:pt x="972000" y="486000"/>
                  </a:cubicBezTo>
                  <a:lnTo>
                    <a:pt x="972000" y="1619471"/>
                  </a:lnTo>
                  <a:lnTo>
                    <a:pt x="0" y="1619471"/>
                  </a:lnTo>
                  <a:lnTo>
                    <a:pt x="0" y="486000"/>
                  </a:lnTo>
                  <a:cubicBezTo>
                    <a:pt x="0" y="217590"/>
                    <a:pt x="217590" y="0"/>
                    <a:pt x="486000" y="0"/>
                  </a:cubicBezTo>
                  <a:close/>
                </a:path>
              </a:pathLst>
            </a:custGeom>
            <a:solidFill>
              <a:srgbClr val="FFF35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grpSp>
      <p:sp>
        <p:nvSpPr>
          <p:cNvPr id="2" name="Title 1">
            <a:extLst>
              <a:ext uri="{FF2B5EF4-FFF2-40B4-BE49-F238E27FC236}">
                <a16:creationId xmlns:a16="http://schemas.microsoft.com/office/drawing/2014/main" id="{C08BBE6C-2DDB-0A1A-FDDA-6D51A02C1309}"/>
              </a:ext>
            </a:extLst>
          </p:cNvPr>
          <p:cNvSpPr>
            <a:spLocks noGrp="1"/>
          </p:cNvSpPr>
          <p:nvPr>
            <p:ph type="title"/>
          </p:nvPr>
        </p:nvSpPr>
        <p:spPr>
          <a:xfrm>
            <a:off x="317952" y="1375792"/>
            <a:ext cx="5351916" cy="424732"/>
          </a:xfrm>
        </p:spPr>
        <p:txBody>
          <a:bodyPr wrap="square">
            <a:spAutoFit/>
          </a:bodyPr>
          <a:lstStyle/>
          <a:p>
            <a:r>
              <a:rPr lang="cs-CZ" altLang="cs-CZ" dirty="0"/>
              <a:t>Vytváření a osvojování vědomostí</a:t>
            </a:r>
            <a:endParaRPr lang="cs-CZ" dirty="0"/>
          </a:p>
        </p:txBody>
      </p:sp>
      <p:sp>
        <p:nvSpPr>
          <p:cNvPr id="5" name="Slide Number Placeholder 4">
            <a:extLst>
              <a:ext uri="{FF2B5EF4-FFF2-40B4-BE49-F238E27FC236}">
                <a16:creationId xmlns:a16="http://schemas.microsoft.com/office/drawing/2014/main" id="{A445CD39-65ED-F195-D700-FBF2348E6D08}"/>
              </a:ext>
            </a:extLst>
          </p:cNvPr>
          <p:cNvSpPr>
            <a:spLocks noGrp="1"/>
          </p:cNvSpPr>
          <p:nvPr>
            <p:ph type="sldNum" sz="quarter" idx="12"/>
          </p:nvPr>
        </p:nvSpPr>
        <p:spPr/>
        <p:txBody>
          <a:bodyPr/>
          <a:lstStyle/>
          <a:p>
            <a:fld id="{2D7B0951-E7FB-4CA7-B4B9-AB2701F4DE6C}" type="slidenum">
              <a:rPr lang="cs-CZ" smtClean="0"/>
              <a:t>5</a:t>
            </a:fld>
            <a:endParaRPr lang="cs-CZ"/>
          </a:p>
        </p:txBody>
      </p:sp>
      <p:sp>
        <p:nvSpPr>
          <p:cNvPr id="11" name="Freeform: Shape 10">
            <a:extLst>
              <a:ext uri="{FF2B5EF4-FFF2-40B4-BE49-F238E27FC236}">
                <a16:creationId xmlns:a16="http://schemas.microsoft.com/office/drawing/2014/main" id="{537EE0EE-C157-3990-6B7E-FCC0DBB8E7E5}"/>
              </a:ext>
            </a:extLst>
          </p:cNvPr>
          <p:cNvSpPr>
            <a:spLocks noChangeAspect="1"/>
          </p:cNvSpPr>
          <p:nvPr/>
        </p:nvSpPr>
        <p:spPr>
          <a:xfrm flipV="1">
            <a:off x="5412032" y="0"/>
            <a:ext cx="972000" cy="1142799"/>
          </a:xfrm>
          <a:custGeom>
            <a:avLst/>
            <a:gdLst>
              <a:gd name="connsiteX0" fmla="*/ 0 w 972000"/>
              <a:gd name="connsiteY0" fmla="*/ 1142799 h 1142799"/>
              <a:gd name="connsiteX1" fmla="*/ 972000 w 972000"/>
              <a:gd name="connsiteY1" fmla="*/ 1142799 h 1142799"/>
              <a:gd name="connsiteX2" fmla="*/ 972000 w 972000"/>
              <a:gd name="connsiteY2" fmla="*/ 486000 h 1142799"/>
              <a:gd name="connsiteX3" fmla="*/ 486000 w 972000"/>
              <a:gd name="connsiteY3" fmla="*/ 0 h 1142799"/>
              <a:gd name="connsiteX4" fmla="*/ 0 w 972000"/>
              <a:gd name="connsiteY4" fmla="*/ 486000 h 11427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2000" h="1142799">
                <a:moveTo>
                  <a:pt x="0" y="1142799"/>
                </a:moveTo>
                <a:lnTo>
                  <a:pt x="972000" y="1142799"/>
                </a:lnTo>
                <a:lnTo>
                  <a:pt x="972000" y="486000"/>
                </a:lnTo>
                <a:cubicBezTo>
                  <a:pt x="972000" y="217590"/>
                  <a:pt x="754410" y="0"/>
                  <a:pt x="486000" y="0"/>
                </a:cubicBezTo>
                <a:cubicBezTo>
                  <a:pt x="217590" y="0"/>
                  <a:pt x="0" y="217590"/>
                  <a:pt x="0" y="486000"/>
                </a:cubicBezTo>
                <a:close/>
              </a:path>
            </a:pathLst>
          </a:custGeom>
          <a:solidFill>
            <a:srgbClr val="513F9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17" name="Freeform: Shape 16">
            <a:extLst>
              <a:ext uri="{FF2B5EF4-FFF2-40B4-BE49-F238E27FC236}">
                <a16:creationId xmlns:a16="http://schemas.microsoft.com/office/drawing/2014/main" id="{9525E780-F8A7-2D54-2F16-9CBCD63AA03F}"/>
              </a:ext>
            </a:extLst>
          </p:cNvPr>
          <p:cNvSpPr>
            <a:spLocks noChangeAspect="1"/>
          </p:cNvSpPr>
          <p:nvPr/>
        </p:nvSpPr>
        <p:spPr>
          <a:xfrm>
            <a:off x="10140000" y="5715201"/>
            <a:ext cx="972000" cy="1142799"/>
          </a:xfrm>
          <a:custGeom>
            <a:avLst/>
            <a:gdLst>
              <a:gd name="connsiteX0" fmla="*/ 0 w 972000"/>
              <a:gd name="connsiteY0" fmla="*/ 1142799 h 1142799"/>
              <a:gd name="connsiteX1" fmla="*/ 972000 w 972000"/>
              <a:gd name="connsiteY1" fmla="*/ 1142799 h 1142799"/>
              <a:gd name="connsiteX2" fmla="*/ 972000 w 972000"/>
              <a:gd name="connsiteY2" fmla="*/ 486000 h 1142799"/>
              <a:gd name="connsiteX3" fmla="*/ 486000 w 972000"/>
              <a:gd name="connsiteY3" fmla="*/ 0 h 1142799"/>
              <a:gd name="connsiteX4" fmla="*/ 0 w 972000"/>
              <a:gd name="connsiteY4" fmla="*/ 486000 h 11427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2000" h="1142799">
                <a:moveTo>
                  <a:pt x="0" y="1142799"/>
                </a:moveTo>
                <a:lnTo>
                  <a:pt x="972000" y="1142799"/>
                </a:lnTo>
                <a:lnTo>
                  <a:pt x="972000" y="486000"/>
                </a:lnTo>
                <a:cubicBezTo>
                  <a:pt x="972000" y="217590"/>
                  <a:pt x="754410" y="0"/>
                  <a:pt x="486000" y="0"/>
                </a:cubicBezTo>
                <a:cubicBezTo>
                  <a:pt x="217590" y="0"/>
                  <a:pt x="0" y="217590"/>
                  <a:pt x="0" y="486000"/>
                </a:cubicBezTo>
                <a:close/>
              </a:path>
            </a:pathLst>
          </a:custGeom>
          <a:solidFill>
            <a:srgbClr val="E5AA2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18" name="Zástupný symbol pro obsah 2">
            <a:extLst>
              <a:ext uri="{FF2B5EF4-FFF2-40B4-BE49-F238E27FC236}">
                <a16:creationId xmlns:a16="http://schemas.microsoft.com/office/drawing/2014/main" id="{6480EF0A-3B34-4363-BCFA-180435F8AC2C}"/>
              </a:ext>
            </a:extLst>
          </p:cNvPr>
          <p:cNvSpPr>
            <a:spLocks noGrp="1"/>
          </p:cNvSpPr>
          <p:nvPr>
            <p:ph idx="4294967295"/>
          </p:nvPr>
        </p:nvSpPr>
        <p:spPr>
          <a:xfrm>
            <a:off x="6022047" y="1800524"/>
            <a:ext cx="5639840" cy="3277344"/>
          </a:xfrm>
        </p:spPr>
        <p:txBody>
          <a:bodyPr>
            <a:normAutofit/>
          </a:bodyPr>
          <a:lstStyle/>
          <a:p>
            <a:pPr>
              <a:buClr>
                <a:schemeClr val="accent3"/>
              </a:buClr>
              <a:defRPr/>
            </a:pPr>
            <a:r>
              <a:rPr lang="cs-CZ" altLang="cs-CZ" sz="2000" b="1" dirty="0"/>
              <a:t>Vytváření a osvojování představ</a:t>
            </a:r>
          </a:p>
          <a:p>
            <a:pPr lvl="1">
              <a:buClr>
                <a:schemeClr val="accent3"/>
              </a:buClr>
              <a:buFont typeface="Courier New" panose="02070309020205020404" pitchFamily="49" charset="0"/>
              <a:buChar char="o"/>
              <a:defRPr/>
            </a:pPr>
            <a:r>
              <a:rPr lang="cs-CZ" altLang="cs-CZ" sz="1600" dirty="0"/>
              <a:t>přímý způsob</a:t>
            </a:r>
          </a:p>
          <a:p>
            <a:pPr lvl="1">
              <a:buClr>
                <a:schemeClr val="accent3"/>
              </a:buClr>
              <a:buFont typeface="Courier New" panose="02070309020205020404" pitchFamily="49" charset="0"/>
              <a:buChar char="o"/>
              <a:defRPr/>
            </a:pPr>
            <a:r>
              <a:rPr lang="cs-CZ" altLang="cs-CZ" sz="1600" dirty="0"/>
              <a:t>nepřímý způsob</a:t>
            </a:r>
          </a:p>
          <a:p>
            <a:pPr>
              <a:buClr>
                <a:schemeClr val="accent3"/>
              </a:buClr>
              <a:defRPr/>
            </a:pPr>
            <a:endParaRPr lang="cs-CZ" altLang="cs-CZ" sz="2000" b="1" dirty="0"/>
          </a:p>
          <a:p>
            <a:pPr>
              <a:buClr>
                <a:schemeClr val="accent3"/>
              </a:buClr>
              <a:defRPr/>
            </a:pPr>
            <a:r>
              <a:rPr lang="cs-CZ" altLang="cs-CZ" sz="2000" b="1" dirty="0"/>
              <a:t>Vytváření a osvojování obecných vědomostí </a:t>
            </a:r>
          </a:p>
          <a:p>
            <a:pPr lvl="1">
              <a:buClr>
                <a:schemeClr val="accent3"/>
              </a:buClr>
              <a:buFont typeface="Courier New" panose="02070309020205020404" pitchFamily="49" charset="0"/>
              <a:buChar char="o"/>
              <a:defRPr/>
            </a:pPr>
            <a:r>
              <a:rPr lang="cs-CZ" altLang="cs-CZ" sz="1600" dirty="0"/>
              <a:t>pojmy</a:t>
            </a:r>
          </a:p>
          <a:p>
            <a:pPr lvl="1">
              <a:buClr>
                <a:schemeClr val="accent3"/>
              </a:buClr>
              <a:buFont typeface="Courier New" panose="02070309020205020404" pitchFamily="49" charset="0"/>
              <a:buChar char="o"/>
              <a:defRPr/>
            </a:pPr>
            <a:r>
              <a:rPr lang="cs-CZ" altLang="cs-CZ" sz="1600" dirty="0"/>
              <a:t>definice</a:t>
            </a:r>
          </a:p>
          <a:p>
            <a:pPr lvl="1">
              <a:buClr>
                <a:schemeClr val="accent3"/>
              </a:buClr>
              <a:buFont typeface="Courier New" panose="02070309020205020404" pitchFamily="49" charset="0"/>
              <a:buChar char="o"/>
              <a:defRPr/>
            </a:pPr>
            <a:r>
              <a:rPr lang="cs-CZ" altLang="cs-CZ" sz="1600" dirty="0"/>
              <a:t>vztahy mezi předměty a jevy</a:t>
            </a:r>
          </a:p>
          <a:p>
            <a:pPr lvl="1">
              <a:buClr>
                <a:schemeClr val="accent3"/>
              </a:buClr>
              <a:buFont typeface="Courier New" panose="02070309020205020404" pitchFamily="49" charset="0"/>
              <a:buChar char="o"/>
              <a:defRPr/>
            </a:pPr>
            <a:r>
              <a:rPr lang="cs-CZ" altLang="cs-CZ" sz="1600" dirty="0"/>
              <a:t>obecný soud</a:t>
            </a:r>
          </a:p>
        </p:txBody>
      </p:sp>
    </p:spTree>
    <p:extLst>
      <p:ext uri="{BB962C8B-B14F-4D97-AF65-F5344CB8AC3E}">
        <p14:creationId xmlns:p14="http://schemas.microsoft.com/office/powerpoint/2010/main" val="33218528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95C19C3F-E0F6-1552-E4BB-4FDDA38C8BCE}"/>
              </a:ext>
            </a:extLst>
          </p:cNvPr>
          <p:cNvSpPr>
            <a:spLocks noChangeAspect="1"/>
          </p:cNvSpPr>
          <p:nvPr/>
        </p:nvSpPr>
        <p:spPr>
          <a:xfrm>
            <a:off x="6312024" y="5715201"/>
            <a:ext cx="972000" cy="1142799"/>
          </a:xfrm>
          <a:custGeom>
            <a:avLst/>
            <a:gdLst>
              <a:gd name="connsiteX0" fmla="*/ 0 w 972000"/>
              <a:gd name="connsiteY0" fmla="*/ 1142799 h 1142799"/>
              <a:gd name="connsiteX1" fmla="*/ 972000 w 972000"/>
              <a:gd name="connsiteY1" fmla="*/ 1142799 h 1142799"/>
              <a:gd name="connsiteX2" fmla="*/ 972000 w 972000"/>
              <a:gd name="connsiteY2" fmla="*/ 486000 h 1142799"/>
              <a:gd name="connsiteX3" fmla="*/ 486000 w 972000"/>
              <a:gd name="connsiteY3" fmla="*/ 0 h 1142799"/>
              <a:gd name="connsiteX4" fmla="*/ 0 w 972000"/>
              <a:gd name="connsiteY4" fmla="*/ 486000 h 11427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2000" h="1142799">
                <a:moveTo>
                  <a:pt x="0" y="1142799"/>
                </a:moveTo>
                <a:lnTo>
                  <a:pt x="972000" y="1142799"/>
                </a:lnTo>
                <a:lnTo>
                  <a:pt x="972000" y="486000"/>
                </a:lnTo>
                <a:cubicBezTo>
                  <a:pt x="972000" y="217590"/>
                  <a:pt x="754410" y="0"/>
                  <a:pt x="486000" y="0"/>
                </a:cubicBezTo>
                <a:cubicBezTo>
                  <a:pt x="217590" y="0"/>
                  <a:pt x="0" y="217590"/>
                  <a:pt x="0" y="486000"/>
                </a:cubicBezTo>
                <a:close/>
              </a:path>
            </a:pathLst>
          </a:custGeom>
          <a:solidFill>
            <a:srgbClr val="513F9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14" name="Freeform: Shape 13">
            <a:extLst>
              <a:ext uri="{FF2B5EF4-FFF2-40B4-BE49-F238E27FC236}">
                <a16:creationId xmlns:a16="http://schemas.microsoft.com/office/drawing/2014/main" id="{88360E3A-626D-AFA1-A9F8-6A08AB281A3A}"/>
              </a:ext>
            </a:extLst>
          </p:cNvPr>
          <p:cNvSpPr>
            <a:spLocks noChangeAspect="1"/>
          </p:cNvSpPr>
          <p:nvPr/>
        </p:nvSpPr>
        <p:spPr>
          <a:xfrm rot="5400000" flipV="1">
            <a:off x="10894342" y="4905466"/>
            <a:ext cx="972000" cy="1619471"/>
          </a:xfrm>
          <a:custGeom>
            <a:avLst/>
            <a:gdLst>
              <a:gd name="connsiteX0" fmla="*/ 486000 w 972000"/>
              <a:gd name="connsiteY0" fmla="*/ 0 h 1619471"/>
              <a:gd name="connsiteX1" fmla="*/ 972000 w 972000"/>
              <a:gd name="connsiteY1" fmla="*/ 486000 h 1619471"/>
              <a:gd name="connsiteX2" fmla="*/ 972000 w 972000"/>
              <a:gd name="connsiteY2" fmla="*/ 1619471 h 1619471"/>
              <a:gd name="connsiteX3" fmla="*/ 0 w 972000"/>
              <a:gd name="connsiteY3" fmla="*/ 1619471 h 1619471"/>
              <a:gd name="connsiteX4" fmla="*/ 0 w 972000"/>
              <a:gd name="connsiteY4" fmla="*/ 486000 h 1619471"/>
              <a:gd name="connsiteX5" fmla="*/ 486000 w 972000"/>
              <a:gd name="connsiteY5" fmla="*/ 0 h 16194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72000" h="1619471">
                <a:moveTo>
                  <a:pt x="486000" y="0"/>
                </a:moveTo>
                <a:cubicBezTo>
                  <a:pt x="754410" y="0"/>
                  <a:pt x="972000" y="217590"/>
                  <a:pt x="972000" y="486000"/>
                </a:cubicBezTo>
                <a:lnTo>
                  <a:pt x="972000" y="1619471"/>
                </a:lnTo>
                <a:lnTo>
                  <a:pt x="0" y="1619471"/>
                </a:lnTo>
                <a:lnTo>
                  <a:pt x="0" y="486000"/>
                </a:lnTo>
                <a:cubicBezTo>
                  <a:pt x="0" y="217590"/>
                  <a:pt x="217590" y="0"/>
                  <a:pt x="486000" y="0"/>
                </a:cubicBezTo>
                <a:close/>
              </a:path>
            </a:pathLst>
          </a:custGeom>
          <a:solidFill>
            <a:srgbClr val="FFF35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3" name="Slide Number Placeholder 2">
            <a:extLst>
              <a:ext uri="{FF2B5EF4-FFF2-40B4-BE49-F238E27FC236}">
                <a16:creationId xmlns:a16="http://schemas.microsoft.com/office/drawing/2014/main" id="{A15286D2-692D-D57F-A474-49F22DA2B51B}"/>
              </a:ext>
            </a:extLst>
          </p:cNvPr>
          <p:cNvSpPr>
            <a:spLocks noGrp="1"/>
          </p:cNvSpPr>
          <p:nvPr>
            <p:ph type="sldNum" sz="quarter" idx="12"/>
          </p:nvPr>
        </p:nvSpPr>
        <p:spPr/>
        <p:txBody>
          <a:bodyPr/>
          <a:lstStyle/>
          <a:p>
            <a:fld id="{2D7B0951-E7FB-4CA7-B4B9-AB2701F4DE6C}" type="slidenum">
              <a:rPr lang="cs-CZ" smtClean="0"/>
              <a:t>6</a:t>
            </a:fld>
            <a:endParaRPr lang="cs-CZ"/>
          </a:p>
        </p:txBody>
      </p:sp>
      <p:sp>
        <p:nvSpPr>
          <p:cNvPr id="5" name="Content Placeholder 4">
            <a:extLst>
              <a:ext uri="{FF2B5EF4-FFF2-40B4-BE49-F238E27FC236}">
                <a16:creationId xmlns:a16="http://schemas.microsoft.com/office/drawing/2014/main" id="{F94856DE-C36E-41CA-7107-3D21A2949D72}"/>
              </a:ext>
            </a:extLst>
          </p:cNvPr>
          <p:cNvSpPr>
            <a:spLocks noGrp="1"/>
          </p:cNvSpPr>
          <p:nvPr>
            <p:ph sz="half" idx="13"/>
          </p:nvPr>
        </p:nvSpPr>
        <p:spPr>
          <a:xfrm>
            <a:off x="1078754" y="1085835"/>
            <a:ext cx="7321502" cy="830997"/>
          </a:xfrm>
        </p:spPr>
        <p:txBody>
          <a:bodyPr/>
          <a:lstStyle/>
          <a:p>
            <a:pPr algn="just"/>
            <a:r>
              <a:rPr lang="cs-CZ" sz="2400" b="1" dirty="0">
                <a:solidFill>
                  <a:srgbClr val="E5AA2D"/>
                </a:solidFill>
              </a:rPr>
              <a:t>3. Opakování a procvičování osvojeného učiva</a:t>
            </a:r>
          </a:p>
        </p:txBody>
      </p:sp>
      <p:sp>
        <p:nvSpPr>
          <p:cNvPr id="16" name="Freeform: Shape 15">
            <a:extLst>
              <a:ext uri="{FF2B5EF4-FFF2-40B4-BE49-F238E27FC236}">
                <a16:creationId xmlns:a16="http://schemas.microsoft.com/office/drawing/2014/main" id="{9E6D9BA3-5049-620A-4CB8-1F74EC5126A8}"/>
              </a:ext>
            </a:extLst>
          </p:cNvPr>
          <p:cNvSpPr>
            <a:spLocks noChangeAspect="1"/>
          </p:cNvSpPr>
          <p:nvPr/>
        </p:nvSpPr>
        <p:spPr>
          <a:xfrm rot="16200000" flipH="1" flipV="1">
            <a:off x="-46651" y="1819468"/>
            <a:ext cx="972000" cy="878696"/>
          </a:xfrm>
          <a:custGeom>
            <a:avLst/>
            <a:gdLst>
              <a:gd name="connsiteX0" fmla="*/ 0 w 972000"/>
              <a:gd name="connsiteY0" fmla="*/ 878696 h 878696"/>
              <a:gd name="connsiteX1" fmla="*/ 0 w 972000"/>
              <a:gd name="connsiteY1" fmla="*/ 486000 h 878696"/>
              <a:gd name="connsiteX2" fmla="*/ 486000 w 972000"/>
              <a:gd name="connsiteY2" fmla="*/ 0 h 878696"/>
              <a:gd name="connsiteX3" fmla="*/ 972000 w 972000"/>
              <a:gd name="connsiteY3" fmla="*/ 486000 h 878696"/>
              <a:gd name="connsiteX4" fmla="*/ 972000 w 972000"/>
              <a:gd name="connsiteY4" fmla="*/ 878696 h 8786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2000" h="878696">
                <a:moveTo>
                  <a:pt x="0" y="878696"/>
                </a:moveTo>
                <a:lnTo>
                  <a:pt x="0" y="486000"/>
                </a:lnTo>
                <a:cubicBezTo>
                  <a:pt x="0" y="217590"/>
                  <a:pt x="217590" y="0"/>
                  <a:pt x="486000" y="0"/>
                </a:cubicBezTo>
                <a:cubicBezTo>
                  <a:pt x="754410" y="0"/>
                  <a:pt x="972000" y="217590"/>
                  <a:pt x="972000" y="486000"/>
                </a:cubicBezTo>
                <a:lnTo>
                  <a:pt x="972000" y="878696"/>
                </a:lnTo>
                <a:close/>
              </a:path>
            </a:pathLst>
          </a:custGeom>
          <a:solidFill>
            <a:srgbClr val="E5AA2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17" name="Freeform: Shape 16">
            <a:extLst>
              <a:ext uri="{FF2B5EF4-FFF2-40B4-BE49-F238E27FC236}">
                <a16:creationId xmlns:a16="http://schemas.microsoft.com/office/drawing/2014/main" id="{5ACFA560-A1DB-DEA2-AB84-B2AE5D76904B}"/>
              </a:ext>
            </a:extLst>
          </p:cNvPr>
          <p:cNvSpPr>
            <a:spLocks noChangeAspect="1"/>
          </p:cNvSpPr>
          <p:nvPr/>
        </p:nvSpPr>
        <p:spPr>
          <a:xfrm flipH="1" flipV="1">
            <a:off x="2783632" y="0"/>
            <a:ext cx="972000" cy="878696"/>
          </a:xfrm>
          <a:custGeom>
            <a:avLst/>
            <a:gdLst>
              <a:gd name="connsiteX0" fmla="*/ 0 w 972000"/>
              <a:gd name="connsiteY0" fmla="*/ 878696 h 878696"/>
              <a:gd name="connsiteX1" fmla="*/ 0 w 972000"/>
              <a:gd name="connsiteY1" fmla="*/ 486000 h 878696"/>
              <a:gd name="connsiteX2" fmla="*/ 486000 w 972000"/>
              <a:gd name="connsiteY2" fmla="*/ 0 h 878696"/>
              <a:gd name="connsiteX3" fmla="*/ 972000 w 972000"/>
              <a:gd name="connsiteY3" fmla="*/ 486000 h 878696"/>
              <a:gd name="connsiteX4" fmla="*/ 972000 w 972000"/>
              <a:gd name="connsiteY4" fmla="*/ 878696 h 8786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2000" h="878696">
                <a:moveTo>
                  <a:pt x="0" y="878696"/>
                </a:moveTo>
                <a:lnTo>
                  <a:pt x="0" y="486000"/>
                </a:lnTo>
                <a:cubicBezTo>
                  <a:pt x="0" y="217590"/>
                  <a:pt x="217590" y="0"/>
                  <a:pt x="486000" y="0"/>
                </a:cubicBezTo>
                <a:cubicBezTo>
                  <a:pt x="754410" y="0"/>
                  <a:pt x="972000" y="217590"/>
                  <a:pt x="972000" y="486000"/>
                </a:cubicBezTo>
                <a:lnTo>
                  <a:pt x="972000" y="878696"/>
                </a:lnTo>
                <a:close/>
              </a:path>
            </a:pathLst>
          </a:custGeom>
          <a:solidFill>
            <a:srgbClr val="FFF35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10" name="Zástupný symbol pro obsah 2">
            <a:extLst>
              <a:ext uri="{FF2B5EF4-FFF2-40B4-BE49-F238E27FC236}">
                <a16:creationId xmlns:a16="http://schemas.microsoft.com/office/drawing/2014/main" id="{607CA32D-1206-4E4F-AE66-E9AAEF3160D8}"/>
              </a:ext>
            </a:extLst>
          </p:cNvPr>
          <p:cNvSpPr>
            <a:spLocks noGrp="1"/>
          </p:cNvSpPr>
          <p:nvPr>
            <p:ph idx="4294967295"/>
          </p:nvPr>
        </p:nvSpPr>
        <p:spPr>
          <a:xfrm>
            <a:off x="1078754" y="2060848"/>
            <a:ext cx="10137887" cy="4530725"/>
          </a:xfrm>
        </p:spPr>
        <p:txBody>
          <a:bodyPr>
            <a:normAutofit/>
          </a:bodyPr>
          <a:lstStyle/>
          <a:p>
            <a:pPr marL="274320" indent="-274320">
              <a:buClr>
                <a:schemeClr val="accent3"/>
              </a:buClr>
              <a:buNone/>
              <a:defRPr/>
            </a:pPr>
            <a:r>
              <a:rPr lang="cs-CZ" altLang="cs-CZ" sz="2400" b="1" dirty="0"/>
              <a:t>Opakování</a:t>
            </a:r>
            <a:r>
              <a:rPr lang="cs-CZ" altLang="cs-CZ" sz="2400" b="1" i="1" dirty="0"/>
              <a:t>:</a:t>
            </a:r>
            <a:r>
              <a:rPr lang="cs-CZ" altLang="cs-CZ" sz="2400" dirty="0"/>
              <a:t> většinou následuje po probrání nového učiva. Probíhá v té podobě, v jaké se žák s učivem seznámil, </a:t>
            </a:r>
          </a:p>
          <a:p>
            <a:pPr marL="274320" indent="-274320">
              <a:buClr>
                <a:schemeClr val="accent3"/>
              </a:buClr>
              <a:buNone/>
              <a:defRPr/>
            </a:pPr>
            <a:endParaRPr lang="cs-CZ" altLang="cs-CZ" sz="2400" b="1" dirty="0"/>
          </a:p>
          <a:p>
            <a:pPr marL="274320" indent="-274320">
              <a:buClr>
                <a:schemeClr val="accent3"/>
              </a:buClr>
              <a:buNone/>
              <a:defRPr/>
            </a:pPr>
            <a:r>
              <a:rPr lang="cs-CZ" altLang="cs-CZ" sz="2400" b="1" dirty="0"/>
              <a:t>Procvičování:</a:t>
            </a:r>
            <a:r>
              <a:rPr lang="cs-CZ" altLang="cs-CZ" sz="2400" dirty="0"/>
              <a:t> směřuje k upevnění, fixaci, zautomatizování,</a:t>
            </a:r>
          </a:p>
          <a:p>
            <a:pPr marL="274320" indent="-274320">
              <a:buClr>
                <a:schemeClr val="accent3"/>
              </a:buClr>
              <a:buNone/>
              <a:defRPr/>
            </a:pPr>
            <a:endParaRPr lang="cs-CZ" altLang="cs-CZ" sz="2400" b="1" dirty="0"/>
          </a:p>
          <a:p>
            <a:pPr marL="274320" indent="-274320">
              <a:buClr>
                <a:schemeClr val="accent3"/>
              </a:buClr>
              <a:buNone/>
              <a:defRPr/>
            </a:pPr>
            <a:r>
              <a:rPr lang="cs-CZ" altLang="cs-CZ" sz="2400" b="1" dirty="0"/>
              <a:t>Prohlubování a rozšiřování</a:t>
            </a:r>
            <a:r>
              <a:rPr lang="cs-CZ" altLang="cs-CZ" sz="2400" dirty="0"/>
              <a:t>: směřuje rovněž k upevnění, ale kvalitativně odlišnému, dále k systematizaci učiva, k jeho doplnění o další poznatky. </a:t>
            </a:r>
          </a:p>
          <a:p>
            <a:pPr marL="274320" indent="-274320">
              <a:buClr>
                <a:schemeClr val="accent3"/>
              </a:buClr>
              <a:buNone/>
              <a:defRPr/>
            </a:pPr>
            <a:endParaRPr lang="cs-CZ" altLang="cs-CZ" dirty="0"/>
          </a:p>
          <a:p>
            <a:pPr marL="274320" indent="-274320">
              <a:buClr>
                <a:schemeClr val="accent3"/>
              </a:buClr>
              <a:buNone/>
              <a:defRPr/>
            </a:pPr>
            <a:endParaRPr lang="cs-CZ" altLang="cs-CZ" dirty="0"/>
          </a:p>
        </p:txBody>
      </p:sp>
    </p:spTree>
    <p:extLst>
      <p:ext uri="{BB962C8B-B14F-4D97-AF65-F5344CB8AC3E}">
        <p14:creationId xmlns:p14="http://schemas.microsoft.com/office/powerpoint/2010/main" val="3455908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C1E45206-A43E-F28D-A6EC-13D1420D318F}"/>
              </a:ext>
            </a:extLst>
          </p:cNvPr>
          <p:cNvGrpSpPr/>
          <p:nvPr/>
        </p:nvGrpSpPr>
        <p:grpSpPr>
          <a:xfrm>
            <a:off x="240136" y="3845714"/>
            <a:ext cx="5495304" cy="2426893"/>
            <a:chOff x="240136" y="3845714"/>
            <a:chExt cx="5495304" cy="2426893"/>
          </a:xfrm>
        </p:grpSpPr>
        <p:sp>
          <p:nvSpPr>
            <p:cNvPr id="7" name="Freeform: Shape 6">
              <a:extLst>
                <a:ext uri="{FF2B5EF4-FFF2-40B4-BE49-F238E27FC236}">
                  <a16:creationId xmlns:a16="http://schemas.microsoft.com/office/drawing/2014/main" id="{B941EB7D-77D0-0D56-5C3B-22E30516D841}"/>
                </a:ext>
              </a:extLst>
            </p:cNvPr>
            <p:cNvSpPr>
              <a:spLocks noChangeAspect="1"/>
            </p:cNvSpPr>
            <p:nvPr/>
          </p:nvSpPr>
          <p:spPr>
            <a:xfrm flipH="1">
              <a:off x="1359425" y="4653136"/>
              <a:ext cx="972000" cy="1619471"/>
            </a:xfrm>
            <a:custGeom>
              <a:avLst/>
              <a:gdLst>
                <a:gd name="connsiteX0" fmla="*/ 486000 w 972000"/>
                <a:gd name="connsiteY0" fmla="*/ 0 h 1619471"/>
                <a:gd name="connsiteX1" fmla="*/ 972000 w 972000"/>
                <a:gd name="connsiteY1" fmla="*/ 486000 h 1619471"/>
                <a:gd name="connsiteX2" fmla="*/ 972000 w 972000"/>
                <a:gd name="connsiteY2" fmla="*/ 1619471 h 1619471"/>
                <a:gd name="connsiteX3" fmla="*/ 0 w 972000"/>
                <a:gd name="connsiteY3" fmla="*/ 1619471 h 1619471"/>
                <a:gd name="connsiteX4" fmla="*/ 0 w 972000"/>
                <a:gd name="connsiteY4" fmla="*/ 486000 h 1619471"/>
                <a:gd name="connsiteX5" fmla="*/ 486000 w 972000"/>
                <a:gd name="connsiteY5" fmla="*/ 0 h 16194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72000" h="1619471">
                  <a:moveTo>
                    <a:pt x="486000" y="0"/>
                  </a:moveTo>
                  <a:cubicBezTo>
                    <a:pt x="754410" y="0"/>
                    <a:pt x="972000" y="217590"/>
                    <a:pt x="972000" y="486000"/>
                  </a:cubicBezTo>
                  <a:lnTo>
                    <a:pt x="972000" y="1619471"/>
                  </a:lnTo>
                  <a:lnTo>
                    <a:pt x="0" y="1619471"/>
                  </a:lnTo>
                  <a:lnTo>
                    <a:pt x="0" y="486000"/>
                  </a:lnTo>
                  <a:cubicBezTo>
                    <a:pt x="0" y="217590"/>
                    <a:pt x="217590" y="0"/>
                    <a:pt x="486000" y="0"/>
                  </a:cubicBezTo>
                  <a:close/>
                </a:path>
              </a:pathLst>
            </a:custGeom>
            <a:solidFill>
              <a:srgbClr val="E5AA2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10" name="Freeform: Shape 9">
              <a:extLst>
                <a:ext uri="{FF2B5EF4-FFF2-40B4-BE49-F238E27FC236}">
                  <a16:creationId xmlns:a16="http://schemas.microsoft.com/office/drawing/2014/main" id="{1922C0F6-944B-88B1-5E76-D69FEF454329}"/>
                </a:ext>
              </a:extLst>
            </p:cNvPr>
            <p:cNvSpPr>
              <a:spLocks noChangeAspect="1"/>
            </p:cNvSpPr>
            <p:nvPr/>
          </p:nvSpPr>
          <p:spPr>
            <a:xfrm rot="10800000" flipH="1" flipV="1">
              <a:off x="240136" y="4653136"/>
              <a:ext cx="972000" cy="1619471"/>
            </a:xfrm>
            <a:custGeom>
              <a:avLst/>
              <a:gdLst>
                <a:gd name="connsiteX0" fmla="*/ 486000 w 972000"/>
                <a:gd name="connsiteY0" fmla="*/ 0 h 1619471"/>
                <a:gd name="connsiteX1" fmla="*/ 972000 w 972000"/>
                <a:gd name="connsiteY1" fmla="*/ 486000 h 1619471"/>
                <a:gd name="connsiteX2" fmla="*/ 972000 w 972000"/>
                <a:gd name="connsiteY2" fmla="*/ 1619471 h 1619471"/>
                <a:gd name="connsiteX3" fmla="*/ 0 w 972000"/>
                <a:gd name="connsiteY3" fmla="*/ 1619471 h 1619471"/>
                <a:gd name="connsiteX4" fmla="*/ 0 w 972000"/>
                <a:gd name="connsiteY4" fmla="*/ 486000 h 1619471"/>
                <a:gd name="connsiteX5" fmla="*/ 486000 w 972000"/>
                <a:gd name="connsiteY5" fmla="*/ 0 h 16194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72000" h="1619471">
                  <a:moveTo>
                    <a:pt x="486000" y="0"/>
                  </a:moveTo>
                  <a:cubicBezTo>
                    <a:pt x="754410" y="0"/>
                    <a:pt x="972000" y="217590"/>
                    <a:pt x="972000" y="486000"/>
                  </a:cubicBezTo>
                  <a:lnTo>
                    <a:pt x="972000" y="1619471"/>
                  </a:lnTo>
                  <a:lnTo>
                    <a:pt x="0" y="1619471"/>
                  </a:lnTo>
                  <a:lnTo>
                    <a:pt x="0" y="486000"/>
                  </a:lnTo>
                  <a:cubicBezTo>
                    <a:pt x="0" y="217590"/>
                    <a:pt x="217590" y="0"/>
                    <a:pt x="486000" y="0"/>
                  </a:cubicBezTo>
                  <a:close/>
                </a:path>
              </a:pathLst>
            </a:custGeom>
            <a:solidFill>
              <a:srgbClr val="FFF35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grpSp>
          <p:nvGrpSpPr>
            <p:cNvPr id="13" name="Group 12">
              <a:extLst>
                <a:ext uri="{FF2B5EF4-FFF2-40B4-BE49-F238E27FC236}">
                  <a16:creationId xmlns:a16="http://schemas.microsoft.com/office/drawing/2014/main" id="{D516FA67-4F06-28A6-AE96-19990DB2980E}"/>
                </a:ext>
              </a:extLst>
            </p:cNvPr>
            <p:cNvGrpSpPr/>
            <p:nvPr/>
          </p:nvGrpSpPr>
          <p:grpSpPr>
            <a:xfrm rot="5400000">
              <a:off x="3122488" y="4686399"/>
              <a:ext cx="972000" cy="2200415"/>
              <a:chOff x="1238034" y="1941554"/>
              <a:chExt cx="972000" cy="2200415"/>
            </a:xfrm>
            <a:solidFill>
              <a:srgbClr val="513F95"/>
            </a:solidFill>
          </p:grpSpPr>
          <p:sp>
            <p:nvSpPr>
              <p:cNvPr id="14" name="Freeform: Shape 13">
                <a:extLst>
                  <a:ext uri="{FF2B5EF4-FFF2-40B4-BE49-F238E27FC236}">
                    <a16:creationId xmlns:a16="http://schemas.microsoft.com/office/drawing/2014/main" id="{FBE7E7FE-2678-7CDC-16C6-66CA018DC98B}"/>
                  </a:ext>
                </a:extLst>
              </p:cNvPr>
              <p:cNvSpPr>
                <a:spLocks noChangeAspect="1"/>
              </p:cNvSpPr>
              <p:nvPr/>
            </p:nvSpPr>
            <p:spPr>
              <a:xfrm>
                <a:off x="1238034" y="3656340"/>
                <a:ext cx="972000" cy="485629"/>
              </a:xfrm>
              <a:custGeom>
                <a:avLst/>
                <a:gdLst>
                  <a:gd name="connsiteX0" fmla="*/ 1241344 w 2482688"/>
                  <a:gd name="connsiteY0" fmla="*/ 0 h 1240390"/>
                  <a:gd name="connsiteX1" fmla="*/ 2476360 w 2482688"/>
                  <a:gd name="connsiteY1" fmla="*/ 1115013 h 1240390"/>
                  <a:gd name="connsiteX2" fmla="*/ 2482688 w 2482688"/>
                  <a:gd name="connsiteY2" fmla="*/ 1240390 h 1240390"/>
                  <a:gd name="connsiteX3" fmla="*/ 0 w 2482688"/>
                  <a:gd name="connsiteY3" fmla="*/ 1240390 h 1240390"/>
                  <a:gd name="connsiteX4" fmla="*/ 6328 w 2482688"/>
                  <a:gd name="connsiteY4" fmla="*/ 1115013 h 1240390"/>
                  <a:gd name="connsiteX5" fmla="*/ 1241344 w 2482688"/>
                  <a:gd name="connsiteY5" fmla="*/ 0 h 12403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82688" h="1240390">
                    <a:moveTo>
                      <a:pt x="1241344" y="0"/>
                    </a:moveTo>
                    <a:cubicBezTo>
                      <a:pt x="1884113" y="0"/>
                      <a:pt x="2412787" y="488726"/>
                      <a:pt x="2476360" y="1115013"/>
                    </a:cubicBezTo>
                    <a:lnTo>
                      <a:pt x="2482688" y="1240390"/>
                    </a:lnTo>
                    <a:lnTo>
                      <a:pt x="0" y="1240390"/>
                    </a:lnTo>
                    <a:lnTo>
                      <a:pt x="6328" y="1115013"/>
                    </a:lnTo>
                    <a:cubicBezTo>
                      <a:pt x="69902" y="488726"/>
                      <a:pt x="598575" y="0"/>
                      <a:pt x="1241344"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15" name="Freeform: Shape 14">
                <a:extLst>
                  <a:ext uri="{FF2B5EF4-FFF2-40B4-BE49-F238E27FC236}">
                    <a16:creationId xmlns:a16="http://schemas.microsoft.com/office/drawing/2014/main" id="{033A40F6-5739-AA44-F294-8CA312D19D70}"/>
                  </a:ext>
                </a:extLst>
              </p:cNvPr>
              <p:cNvSpPr>
                <a:spLocks noChangeAspect="1"/>
              </p:cNvSpPr>
              <p:nvPr/>
            </p:nvSpPr>
            <p:spPr>
              <a:xfrm>
                <a:off x="1238034" y="1941554"/>
                <a:ext cx="972000" cy="1619471"/>
              </a:xfrm>
              <a:custGeom>
                <a:avLst/>
                <a:gdLst>
                  <a:gd name="connsiteX0" fmla="*/ 486000 w 972000"/>
                  <a:gd name="connsiteY0" fmla="*/ 0 h 1619471"/>
                  <a:gd name="connsiteX1" fmla="*/ 972000 w 972000"/>
                  <a:gd name="connsiteY1" fmla="*/ 486000 h 1619471"/>
                  <a:gd name="connsiteX2" fmla="*/ 972000 w 972000"/>
                  <a:gd name="connsiteY2" fmla="*/ 1619471 h 1619471"/>
                  <a:gd name="connsiteX3" fmla="*/ 0 w 972000"/>
                  <a:gd name="connsiteY3" fmla="*/ 1619471 h 1619471"/>
                  <a:gd name="connsiteX4" fmla="*/ 0 w 972000"/>
                  <a:gd name="connsiteY4" fmla="*/ 486000 h 1619471"/>
                  <a:gd name="connsiteX5" fmla="*/ 486000 w 972000"/>
                  <a:gd name="connsiteY5" fmla="*/ 0 h 16194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72000" h="1619471">
                    <a:moveTo>
                      <a:pt x="486000" y="0"/>
                    </a:moveTo>
                    <a:cubicBezTo>
                      <a:pt x="754410" y="0"/>
                      <a:pt x="972000" y="217590"/>
                      <a:pt x="972000" y="486000"/>
                    </a:cubicBezTo>
                    <a:lnTo>
                      <a:pt x="972000" y="1619471"/>
                    </a:lnTo>
                    <a:lnTo>
                      <a:pt x="0" y="1619471"/>
                    </a:lnTo>
                    <a:lnTo>
                      <a:pt x="0" y="486000"/>
                    </a:lnTo>
                    <a:cubicBezTo>
                      <a:pt x="0" y="217590"/>
                      <a:pt x="217590" y="0"/>
                      <a:pt x="486000"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grpSp>
        <p:sp>
          <p:nvSpPr>
            <p:cNvPr id="16" name="Freeform: Shape 15">
              <a:extLst>
                <a:ext uri="{FF2B5EF4-FFF2-40B4-BE49-F238E27FC236}">
                  <a16:creationId xmlns:a16="http://schemas.microsoft.com/office/drawing/2014/main" id="{16D473F7-A482-0261-21BA-6F231AE49B3A}"/>
                </a:ext>
              </a:extLst>
            </p:cNvPr>
            <p:cNvSpPr>
              <a:spLocks noChangeAspect="1"/>
            </p:cNvSpPr>
            <p:nvPr/>
          </p:nvSpPr>
          <p:spPr>
            <a:xfrm rot="5400000" flipV="1">
              <a:off x="4439705" y="3521978"/>
              <a:ext cx="972000" cy="1619471"/>
            </a:xfrm>
            <a:custGeom>
              <a:avLst/>
              <a:gdLst>
                <a:gd name="connsiteX0" fmla="*/ 486000 w 972000"/>
                <a:gd name="connsiteY0" fmla="*/ 0 h 1619471"/>
                <a:gd name="connsiteX1" fmla="*/ 972000 w 972000"/>
                <a:gd name="connsiteY1" fmla="*/ 486000 h 1619471"/>
                <a:gd name="connsiteX2" fmla="*/ 972000 w 972000"/>
                <a:gd name="connsiteY2" fmla="*/ 1619471 h 1619471"/>
                <a:gd name="connsiteX3" fmla="*/ 0 w 972000"/>
                <a:gd name="connsiteY3" fmla="*/ 1619471 h 1619471"/>
                <a:gd name="connsiteX4" fmla="*/ 0 w 972000"/>
                <a:gd name="connsiteY4" fmla="*/ 486000 h 1619471"/>
                <a:gd name="connsiteX5" fmla="*/ 486000 w 972000"/>
                <a:gd name="connsiteY5" fmla="*/ 0 h 16194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72000" h="1619471">
                  <a:moveTo>
                    <a:pt x="486000" y="0"/>
                  </a:moveTo>
                  <a:cubicBezTo>
                    <a:pt x="754410" y="0"/>
                    <a:pt x="972000" y="217590"/>
                    <a:pt x="972000" y="486000"/>
                  </a:cubicBezTo>
                  <a:lnTo>
                    <a:pt x="972000" y="1619471"/>
                  </a:lnTo>
                  <a:lnTo>
                    <a:pt x="0" y="1619471"/>
                  </a:lnTo>
                  <a:lnTo>
                    <a:pt x="0" y="486000"/>
                  </a:lnTo>
                  <a:cubicBezTo>
                    <a:pt x="0" y="217590"/>
                    <a:pt x="217590" y="0"/>
                    <a:pt x="486000" y="0"/>
                  </a:cubicBezTo>
                  <a:close/>
                </a:path>
              </a:pathLst>
            </a:custGeom>
            <a:solidFill>
              <a:srgbClr val="FFF35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grpSp>
      <p:sp>
        <p:nvSpPr>
          <p:cNvPr id="2" name="Title 1">
            <a:extLst>
              <a:ext uri="{FF2B5EF4-FFF2-40B4-BE49-F238E27FC236}">
                <a16:creationId xmlns:a16="http://schemas.microsoft.com/office/drawing/2014/main" id="{C08BBE6C-2DDB-0A1A-FDDA-6D51A02C1309}"/>
              </a:ext>
            </a:extLst>
          </p:cNvPr>
          <p:cNvSpPr>
            <a:spLocks noGrp="1"/>
          </p:cNvSpPr>
          <p:nvPr>
            <p:ph type="title"/>
          </p:nvPr>
        </p:nvSpPr>
        <p:spPr>
          <a:xfrm>
            <a:off x="1359425" y="930433"/>
            <a:ext cx="5351916" cy="424732"/>
          </a:xfrm>
        </p:spPr>
        <p:txBody>
          <a:bodyPr wrap="square">
            <a:spAutoFit/>
          </a:bodyPr>
          <a:lstStyle/>
          <a:p>
            <a:r>
              <a:rPr lang="cs-CZ" altLang="cs-CZ" dirty="0"/>
              <a:t>Druhy opakování</a:t>
            </a:r>
            <a:endParaRPr lang="cs-CZ" dirty="0"/>
          </a:p>
        </p:txBody>
      </p:sp>
      <p:sp>
        <p:nvSpPr>
          <p:cNvPr id="5" name="Slide Number Placeholder 4">
            <a:extLst>
              <a:ext uri="{FF2B5EF4-FFF2-40B4-BE49-F238E27FC236}">
                <a16:creationId xmlns:a16="http://schemas.microsoft.com/office/drawing/2014/main" id="{A445CD39-65ED-F195-D700-FBF2348E6D08}"/>
              </a:ext>
            </a:extLst>
          </p:cNvPr>
          <p:cNvSpPr>
            <a:spLocks noGrp="1"/>
          </p:cNvSpPr>
          <p:nvPr>
            <p:ph type="sldNum" sz="quarter" idx="12"/>
          </p:nvPr>
        </p:nvSpPr>
        <p:spPr/>
        <p:txBody>
          <a:bodyPr/>
          <a:lstStyle/>
          <a:p>
            <a:fld id="{2D7B0951-E7FB-4CA7-B4B9-AB2701F4DE6C}" type="slidenum">
              <a:rPr lang="cs-CZ" smtClean="0"/>
              <a:t>7</a:t>
            </a:fld>
            <a:endParaRPr lang="cs-CZ"/>
          </a:p>
        </p:txBody>
      </p:sp>
      <p:sp>
        <p:nvSpPr>
          <p:cNvPr id="11" name="Freeform: Shape 10">
            <a:extLst>
              <a:ext uri="{FF2B5EF4-FFF2-40B4-BE49-F238E27FC236}">
                <a16:creationId xmlns:a16="http://schemas.microsoft.com/office/drawing/2014/main" id="{537EE0EE-C157-3990-6B7E-FCC0DBB8E7E5}"/>
              </a:ext>
            </a:extLst>
          </p:cNvPr>
          <p:cNvSpPr>
            <a:spLocks noChangeAspect="1"/>
          </p:cNvSpPr>
          <p:nvPr/>
        </p:nvSpPr>
        <p:spPr>
          <a:xfrm flipV="1">
            <a:off x="5412032" y="0"/>
            <a:ext cx="972000" cy="1142799"/>
          </a:xfrm>
          <a:custGeom>
            <a:avLst/>
            <a:gdLst>
              <a:gd name="connsiteX0" fmla="*/ 0 w 972000"/>
              <a:gd name="connsiteY0" fmla="*/ 1142799 h 1142799"/>
              <a:gd name="connsiteX1" fmla="*/ 972000 w 972000"/>
              <a:gd name="connsiteY1" fmla="*/ 1142799 h 1142799"/>
              <a:gd name="connsiteX2" fmla="*/ 972000 w 972000"/>
              <a:gd name="connsiteY2" fmla="*/ 486000 h 1142799"/>
              <a:gd name="connsiteX3" fmla="*/ 486000 w 972000"/>
              <a:gd name="connsiteY3" fmla="*/ 0 h 1142799"/>
              <a:gd name="connsiteX4" fmla="*/ 0 w 972000"/>
              <a:gd name="connsiteY4" fmla="*/ 486000 h 11427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2000" h="1142799">
                <a:moveTo>
                  <a:pt x="0" y="1142799"/>
                </a:moveTo>
                <a:lnTo>
                  <a:pt x="972000" y="1142799"/>
                </a:lnTo>
                <a:lnTo>
                  <a:pt x="972000" y="486000"/>
                </a:lnTo>
                <a:cubicBezTo>
                  <a:pt x="972000" y="217590"/>
                  <a:pt x="754410" y="0"/>
                  <a:pt x="486000" y="0"/>
                </a:cubicBezTo>
                <a:cubicBezTo>
                  <a:pt x="217590" y="0"/>
                  <a:pt x="0" y="217590"/>
                  <a:pt x="0" y="486000"/>
                </a:cubicBezTo>
                <a:close/>
              </a:path>
            </a:pathLst>
          </a:custGeom>
          <a:solidFill>
            <a:srgbClr val="513F9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17" name="Freeform: Shape 16">
            <a:extLst>
              <a:ext uri="{FF2B5EF4-FFF2-40B4-BE49-F238E27FC236}">
                <a16:creationId xmlns:a16="http://schemas.microsoft.com/office/drawing/2014/main" id="{9525E780-F8A7-2D54-2F16-9CBCD63AA03F}"/>
              </a:ext>
            </a:extLst>
          </p:cNvPr>
          <p:cNvSpPr>
            <a:spLocks noChangeAspect="1"/>
          </p:cNvSpPr>
          <p:nvPr/>
        </p:nvSpPr>
        <p:spPr>
          <a:xfrm>
            <a:off x="10140000" y="5715201"/>
            <a:ext cx="972000" cy="1142799"/>
          </a:xfrm>
          <a:custGeom>
            <a:avLst/>
            <a:gdLst>
              <a:gd name="connsiteX0" fmla="*/ 0 w 972000"/>
              <a:gd name="connsiteY0" fmla="*/ 1142799 h 1142799"/>
              <a:gd name="connsiteX1" fmla="*/ 972000 w 972000"/>
              <a:gd name="connsiteY1" fmla="*/ 1142799 h 1142799"/>
              <a:gd name="connsiteX2" fmla="*/ 972000 w 972000"/>
              <a:gd name="connsiteY2" fmla="*/ 486000 h 1142799"/>
              <a:gd name="connsiteX3" fmla="*/ 486000 w 972000"/>
              <a:gd name="connsiteY3" fmla="*/ 0 h 1142799"/>
              <a:gd name="connsiteX4" fmla="*/ 0 w 972000"/>
              <a:gd name="connsiteY4" fmla="*/ 486000 h 11427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2000" h="1142799">
                <a:moveTo>
                  <a:pt x="0" y="1142799"/>
                </a:moveTo>
                <a:lnTo>
                  <a:pt x="972000" y="1142799"/>
                </a:lnTo>
                <a:lnTo>
                  <a:pt x="972000" y="486000"/>
                </a:lnTo>
                <a:cubicBezTo>
                  <a:pt x="972000" y="217590"/>
                  <a:pt x="754410" y="0"/>
                  <a:pt x="486000" y="0"/>
                </a:cubicBezTo>
                <a:cubicBezTo>
                  <a:pt x="217590" y="0"/>
                  <a:pt x="0" y="217590"/>
                  <a:pt x="0" y="486000"/>
                </a:cubicBezTo>
                <a:close/>
              </a:path>
            </a:pathLst>
          </a:custGeom>
          <a:solidFill>
            <a:srgbClr val="E5AA2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19" name="Zástupný symbol pro obsah 2">
            <a:extLst>
              <a:ext uri="{FF2B5EF4-FFF2-40B4-BE49-F238E27FC236}">
                <a16:creationId xmlns:a16="http://schemas.microsoft.com/office/drawing/2014/main" id="{BE16801B-411D-4725-866B-B08D02279127}"/>
              </a:ext>
            </a:extLst>
          </p:cNvPr>
          <p:cNvSpPr>
            <a:spLocks noGrp="1"/>
          </p:cNvSpPr>
          <p:nvPr>
            <p:ph idx="4294967295"/>
          </p:nvPr>
        </p:nvSpPr>
        <p:spPr>
          <a:xfrm>
            <a:off x="6511971" y="972367"/>
            <a:ext cx="5364088" cy="4525963"/>
          </a:xfrm>
        </p:spPr>
        <p:txBody>
          <a:bodyPr>
            <a:normAutofit lnSpcReduction="10000"/>
          </a:bodyPr>
          <a:lstStyle/>
          <a:p>
            <a:pPr marL="274320" indent="-274320">
              <a:buClr>
                <a:schemeClr val="accent3"/>
              </a:buClr>
              <a:buNone/>
              <a:defRPr/>
            </a:pPr>
            <a:r>
              <a:rPr lang="cs-CZ" altLang="cs-CZ" sz="2400" b="1" dirty="0"/>
              <a:t>Podle funkce:</a:t>
            </a:r>
          </a:p>
          <a:p>
            <a:pPr marL="274320" indent="-274320">
              <a:buClr>
                <a:schemeClr val="accent3"/>
              </a:buClr>
              <a:buFont typeface="Wingdings 2"/>
              <a:buChar char=""/>
              <a:defRPr/>
            </a:pPr>
            <a:r>
              <a:rPr lang="cs-CZ" altLang="cs-CZ" sz="2400" dirty="0"/>
              <a:t>prvotní opakování</a:t>
            </a:r>
          </a:p>
          <a:p>
            <a:pPr marL="274320" indent="-274320">
              <a:buClr>
                <a:schemeClr val="accent3"/>
              </a:buClr>
              <a:buFont typeface="Wingdings 2"/>
              <a:buChar char=""/>
              <a:defRPr/>
            </a:pPr>
            <a:r>
              <a:rPr lang="cs-CZ" altLang="cs-CZ" sz="2400" dirty="0"/>
              <a:t>výběrové opakování (tematické)</a:t>
            </a:r>
          </a:p>
          <a:p>
            <a:pPr marL="274320" indent="-274320">
              <a:buClr>
                <a:schemeClr val="accent3"/>
              </a:buClr>
              <a:buFont typeface="Wingdings 2"/>
              <a:buChar char=""/>
              <a:defRPr/>
            </a:pPr>
            <a:r>
              <a:rPr lang="cs-CZ" altLang="cs-CZ" sz="2400" dirty="0"/>
              <a:t>problémové opakování</a:t>
            </a:r>
          </a:p>
          <a:p>
            <a:pPr marL="274320" indent="-274320">
              <a:buClr>
                <a:schemeClr val="accent3"/>
              </a:buClr>
              <a:buFont typeface="Wingdings 2"/>
              <a:buChar char=""/>
              <a:defRPr/>
            </a:pPr>
            <a:r>
              <a:rPr lang="cs-CZ" altLang="cs-CZ" sz="2400" dirty="0"/>
              <a:t>zevšeobecňující opakování</a:t>
            </a:r>
          </a:p>
          <a:p>
            <a:pPr marL="274320" indent="-274320">
              <a:buClr>
                <a:schemeClr val="accent3"/>
              </a:buClr>
              <a:buNone/>
              <a:defRPr/>
            </a:pPr>
            <a:r>
              <a:rPr lang="cs-CZ" altLang="cs-CZ" sz="2400" dirty="0"/>
              <a:t> </a:t>
            </a:r>
          </a:p>
          <a:p>
            <a:pPr marL="274320" indent="-274320">
              <a:buClr>
                <a:schemeClr val="accent3"/>
              </a:buClr>
              <a:buNone/>
              <a:defRPr/>
            </a:pPr>
            <a:r>
              <a:rPr lang="cs-CZ" altLang="cs-CZ" sz="2400" b="1" dirty="0"/>
              <a:t>Podle časového zařazení: </a:t>
            </a:r>
          </a:p>
          <a:p>
            <a:pPr marL="274320" indent="-274320">
              <a:buClr>
                <a:schemeClr val="accent3"/>
              </a:buClr>
              <a:buFont typeface="Wingdings 2"/>
              <a:buChar char=""/>
              <a:defRPr/>
            </a:pPr>
            <a:r>
              <a:rPr lang="cs-CZ" altLang="cs-CZ" sz="2400" dirty="0"/>
              <a:t>úvodní opakování</a:t>
            </a:r>
          </a:p>
          <a:p>
            <a:pPr marL="274320" indent="-274320">
              <a:buClr>
                <a:schemeClr val="accent3"/>
              </a:buClr>
              <a:buFont typeface="Wingdings 2"/>
              <a:buChar char=""/>
              <a:defRPr/>
            </a:pPr>
            <a:r>
              <a:rPr lang="cs-CZ" altLang="cs-CZ" sz="2400" dirty="0"/>
              <a:t>orientační (průběžné) opakování</a:t>
            </a:r>
          </a:p>
          <a:p>
            <a:pPr marL="274320" indent="-274320">
              <a:buClr>
                <a:schemeClr val="accent3"/>
              </a:buClr>
              <a:buFont typeface="Wingdings 2"/>
              <a:buChar char=""/>
              <a:defRPr/>
            </a:pPr>
            <a:r>
              <a:rPr lang="cs-CZ" altLang="cs-CZ" sz="2400" dirty="0"/>
              <a:t>závěrečné (syntetizující) opakování </a:t>
            </a:r>
          </a:p>
          <a:p>
            <a:pPr marL="274320" indent="-274320">
              <a:buClr>
                <a:schemeClr val="accent3"/>
              </a:buClr>
              <a:buFont typeface="Wingdings 2"/>
              <a:buChar char=""/>
              <a:defRPr/>
            </a:pPr>
            <a:endParaRPr lang="cs-CZ" altLang="cs-CZ" sz="1800" dirty="0">
              <a:effectLst>
                <a:outerShdw blurRad="38100" dist="38100" dir="2700000" algn="tl">
                  <a:srgbClr val="C0C0C0"/>
                </a:outerShdw>
              </a:effectLst>
            </a:endParaRPr>
          </a:p>
        </p:txBody>
      </p:sp>
    </p:spTree>
    <p:extLst>
      <p:ext uri="{BB962C8B-B14F-4D97-AF65-F5344CB8AC3E}">
        <p14:creationId xmlns:p14="http://schemas.microsoft.com/office/powerpoint/2010/main" val="10848905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95C19C3F-E0F6-1552-E4BB-4FDDA38C8BCE}"/>
              </a:ext>
            </a:extLst>
          </p:cNvPr>
          <p:cNvSpPr>
            <a:spLocks noChangeAspect="1"/>
          </p:cNvSpPr>
          <p:nvPr/>
        </p:nvSpPr>
        <p:spPr>
          <a:xfrm>
            <a:off x="6312024" y="5715201"/>
            <a:ext cx="972000" cy="1142799"/>
          </a:xfrm>
          <a:custGeom>
            <a:avLst/>
            <a:gdLst>
              <a:gd name="connsiteX0" fmla="*/ 0 w 972000"/>
              <a:gd name="connsiteY0" fmla="*/ 1142799 h 1142799"/>
              <a:gd name="connsiteX1" fmla="*/ 972000 w 972000"/>
              <a:gd name="connsiteY1" fmla="*/ 1142799 h 1142799"/>
              <a:gd name="connsiteX2" fmla="*/ 972000 w 972000"/>
              <a:gd name="connsiteY2" fmla="*/ 486000 h 1142799"/>
              <a:gd name="connsiteX3" fmla="*/ 486000 w 972000"/>
              <a:gd name="connsiteY3" fmla="*/ 0 h 1142799"/>
              <a:gd name="connsiteX4" fmla="*/ 0 w 972000"/>
              <a:gd name="connsiteY4" fmla="*/ 486000 h 11427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2000" h="1142799">
                <a:moveTo>
                  <a:pt x="0" y="1142799"/>
                </a:moveTo>
                <a:lnTo>
                  <a:pt x="972000" y="1142799"/>
                </a:lnTo>
                <a:lnTo>
                  <a:pt x="972000" y="486000"/>
                </a:lnTo>
                <a:cubicBezTo>
                  <a:pt x="972000" y="217590"/>
                  <a:pt x="754410" y="0"/>
                  <a:pt x="486000" y="0"/>
                </a:cubicBezTo>
                <a:cubicBezTo>
                  <a:pt x="217590" y="0"/>
                  <a:pt x="0" y="217590"/>
                  <a:pt x="0" y="486000"/>
                </a:cubicBezTo>
                <a:close/>
              </a:path>
            </a:pathLst>
          </a:custGeom>
          <a:solidFill>
            <a:srgbClr val="513F9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14" name="Freeform: Shape 13">
            <a:extLst>
              <a:ext uri="{FF2B5EF4-FFF2-40B4-BE49-F238E27FC236}">
                <a16:creationId xmlns:a16="http://schemas.microsoft.com/office/drawing/2014/main" id="{88360E3A-626D-AFA1-A9F8-6A08AB281A3A}"/>
              </a:ext>
            </a:extLst>
          </p:cNvPr>
          <p:cNvSpPr>
            <a:spLocks noChangeAspect="1"/>
          </p:cNvSpPr>
          <p:nvPr/>
        </p:nvSpPr>
        <p:spPr>
          <a:xfrm rot="5400000" flipV="1">
            <a:off x="10894342" y="4905466"/>
            <a:ext cx="972000" cy="1619471"/>
          </a:xfrm>
          <a:custGeom>
            <a:avLst/>
            <a:gdLst>
              <a:gd name="connsiteX0" fmla="*/ 486000 w 972000"/>
              <a:gd name="connsiteY0" fmla="*/ 0 h 1619471"/>
              <a:gd name="connsiteX1" fmla="*/ 972000 w 972000"/>
              <a:gd name="connsiteY1" fmla="*/ 486000 h 1619471"/>
              <a:gd name="connsiteX2" fmla="*/ 972000 w 972000"/>
              <a:gd name="connsiteY2" fmla="*/ 1619471 h 1619471"/>
              <a:gd name="connsiteX3" fmla="*/ 0 w 972000"/>
              <a:gd name="connsiteY3" fmla="*/ 1619471 h 1619471"/>
              <a:gd name="connsiteX4" fmla="*/ 0 w 972000"/>
              <a:gd name="connsiteY4" fmla="*/ 486000 h 1619471"/>
              <a:gd name="connsiteX5" fmla="*/ 486000 w 972000"/>
              <a:gd name="connsiteY5" fmla="*/ 0 h 16194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72000" h="1619471">
                <a:moveTo>
                  <a:pt x="486000" y="0"/>
                </a:moveTo>
                <a:cubicBezTo>
                  <a:pt x="754410" y="0"/>
                  <a:pt x="972000" y="217590"/>
                  <a:pt x="972000" y="486000"/>
                </a:cubicBezTo>
                <a:lnTo>
                  <a:pt x="972000" y="1619471"/>
                </a:lnTo>
                <a:lnTo>
                  <a:pt x="0" y="1619471"/>
                </a:lnTo>
                <a:lnTo>
                  <a:pt x="0" y="486000"/>
                </a:lnTo>
                <a:cubicBezTo>
                  <a:pt x="0" y="217590"/>
                  <a:pt x="217590" y="0"/>
                  <a:pt x="486000" y="0"/>
                </a:cubicBezTo>
                <a:close/>
              </a:path>
            </a:pathLst>
          </a:custGeom>
          <a:solidFill>
            <a:srgbClr val="FFF35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3" name="Slide Number Placeholder 2">
            <a:extLst>
              <a:ext uri="{FF2B5EF4-FFF2-40B4-BE49-F238E27FC236}">
                <a16:creationId xmlns:a16="http://schemas.microsoft.com/office/drawing/2014/main" id="{A15286D2-692D-D57F-A474-49F22DA2B51B}"/>
              </a:ext>
            </a:extLst>
          </p:cNvPr>
          <p:cNvSpPr>
            <a:spLocks noGrp="1"/>
          </p:cNvSpPr>
          <p:nvPr>
            <p:ph type="sldNum" sz="quarter" idx="12"/>
          </p:nvPr>
        </p:nvSpPr>
        <p:spPr/>
        <p:txBody>
          <a:bodyPr/>
          <a:lstStyle/>
          <a:p>
            <a:fld id="{2D7B0951-E7FB-4CA7-B4B9-AB2701F4DE6C}" type="slidenum">
              <a:rPr lang="cs-CZ" smtClean="0"/>
              <a:t>8</a:t>
            </a:fld>
            <a:endParaRPr lang="cs-CZ"/>
          </a:p>
        </p:txBody>
      </p:sp>
      <p:sp>
        <p:nvSpPr>
          <p:cNvPr id="16" name="Freeform: Shape 15">
            <a:extLst>
              <a:ext uri="{FF2B5EF4-FFF2-40B4-BE49-F238E27FC236}">
                <a16:creationId xmlns:a16="http://schemas.microsoft.com/office/drawing/2014/main" id="{9E6D9BA3-5049-620A-4CB8-1F74EC5126A8}"/>
              </a:ext>
            </a:extLst>
          </p:cNvPr>
          <p:cNvSpPr>
            <a:spLocks noChangeAspect="1"/>
          </p:cNvSpPr>
          <p:nvPr/>
        </p:nvSpPr>
        <p:spPr>
          <a:xfrm rot="16200000" flipH="1" flipV="1">
            <a:off x="-46651" y="1819468"/>
            <a:ext cx="972000" cy="878696"/>
          </a:xfrm>
          <a:custGeom>
            <a:avLst/>
            <a:gdLst>
              <a:gd name="connsiteX0" fmla="*/ 0 w 972000"/>
              <a:gd name="connsiteY0" fmla="*/ 878696 h 878696"/>
              <a:gd name="connsiteX1" fmla="*/ 0 w 972000"/>
              <a:gd name="connsiteY1" fmla="*/ 486000 h 878696"/>
              <a:gd name="connsiteX2" fmla="*/ 486000 w 972000"/>
              <a:gd name="connsiteY2" fmla="*/ 0 h 878696"/>
              <a:gd name="connsiteX3" fmla="*/ 972000 w 972000"/>
              <a:gd name="connsiteY3" fmla="*/ 486000 h 878696"/>
              <a:gd name="connsiteX4" fmla="*/ 972000 w 972000"/>
              <a:gd name="connsiteY4" fmla="*/ 878696 h 8786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2000" h="878696">
                <a:moveTo>
                  <a:pt x="0" y="878696"/>
                </a:moveTo>
                <a:lnTo>
                  <a:pt x="0" y="486000"/>
                </a:lnTo>
                <a:cubicBezTo>
                  <a:pt x="0" y="217590"/>
                  <a:pt x="217590" y="0"/>
                  <a:pt x="486000" y="0"/>
                </a:cubicBezTo>
                <a:cubicBezTo>
                  <a:pt x="754410" y="0"/>
                  <a:pt x="972000" y="217590"/>
                  <a:pt x="972000" y="486000"/>
                </a:cubicBezTo>
                <a:lnTo>
                  <a:pt x="972000" y="878696"/>
                </a:lnTo>
                <a:close/>
              </a:path>
            </a:pathLst>
          </a:custGeom>
          <a:solidFill>
            <a:srgbClr val="E5AA2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17" name="Freeform: Shape 16">
            <a:extLst>
              <a:ext uri="{FF2B5EF4-FFF2-40B4-BE49-F238E27FC236}">
                <a16:creationId xmlns:a16="http://schemas.microsoft.com/office/drawing/2014/main" id="{5ACFA560-A1DB-DEA2-AB84-B2AE5D76904B}"/>
              </a:ext>
            </a:extLst>
          </p:cNvPr>
          <p:cNvSpPr>
            <a:spLocks noChangeAspect="1"/>
          </p:cNvSpPr>
          <p:nvPr/>
        </p:nvSpPr>
        <p:spPr>
          <a:xfrm flipH="1" flipV="1">
            <a:off x="2783632" y="0"/>
            <a:ext cx="972000" cy="878696"/>
          </a:xfrm>
          <a:custGeom>
            <a:avLst/>
            <a:gdLst>
              <a:gd name="connsiteX0" fmla="*/ 0 w 972000"/>
              <a:gd name="connsiteY0" fmla="*/ 878696 h 878696"/>
              <a:gd name="connsiteX1" fmla="*/ 0 w 972000"/>
              <a:gd name="connsiteY1" fmla="*/ 486000 h 878696"/>
              <a:gd name="connsiteX2" fmla="*/ 486000 w 972000"/>
              <a:gd name="connsiteY2" fmla="*/ 0 h 878696"/>
              <a:gd name="connsiteX3" fmla="*/ 972000 w 972000"/>
              <a:gd name="connsiteY3" fmla="*/ 486000 h 878696"/>
              <a:gd name="connsiteX4" fmla="*/ 972000 w 972000"/>
              <a:gd name="connsiteY4" fmla="*/ 878696 h 8786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2000" h="878696">
                <a:moveTo>
                  <a:pt x="0" y="878696"/>
                </a:moveTo>
                <a:lnTo>
                  <a:pt x="0" y="486000"/>
                </a:lnTo>
                <a:cubicBezTo>
                  <a:pt x="0" y="217590"/>
                  <a:pt x="217590" y="0"/>
                  <a:pt x="486000" y="0"/>
                </a:cubicBezTo>
                <a:cubicBezTo>
                  <a:pt x="754410" y="0"/>
                  <a:pt x="972000" y="217590"/>
                  <a:pt x="972000" y="486000"/>
                </a:cubicBezTo>
                <a:lnTo>
                  <a:pt x="972000" y="878696"/>
                </a:lnTo>
                <a:close/>
              </a:path>
            </a:pathLst>
          </a:custGeom>
          <a:solidFill>
            <a:srgbClr val="FFF35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cs-CZ"/>
          </a:p>
        </p:txBody>
      </p:sp>
      <p:sp>
        <p:nvSpPr>
          <p:cNvPr id="10" name="Content Placeholder 4">
            <a:extLst>
              <a:ext uri="{FF2B5EF4-FFF2-40B4-BE49-F238E27FC236}">
                <a16:creationId xmlns:a16="http://schemas.microsoft.com/office/drawing/2014/main" id="{7471DBD5-9187-A527-1CFB-F3B300D891EF}"/>
              </a:ext>
            </a:extLst>
          </p:cNvPr>
          <p:cNvSpPr txBox="1">
            <a:spLocks/>
          </p:cNvSpPr>
          <p:nvPr/>
        </p:nvSpPr>
        <p:spPr>
          <a:xfrm>
            <a:off x="1132471" y="1700808"/>
            <a:ext cx="10359106" cy="3362459"/>
          </a:xfrm>
          <a:prstGeom prst="rect">
            <a:avLst/>
          </a:prstGeom>
        </p:spPr>
        <p:txBody>
          <a:bodyPr vert="horz" lIns="91440" tIns="45720" rIns="91440" bIns="45720" rtlCol="0">
            <a:spAutoFit/>
          </a:bodyPr>
          <a:lstStyle>
            <a:lvl1pPr marL="0" indent="0" algn="l" defTabSz="914400" rtl="0" eaLnBrk="1" latinLnBrk="0" hangingPunct="1">
              <a:lnSpc>
                <a:spcPct val="100000"/>
              </a:lnSpc>
              <a:spcBef>
                <a:spcPts val="300"/>
              </a:spcBef>
              <a:buFontTx/>
              <a:buNone/>
              <a:defRPr sz="1400" kern="1200">
                <a:solidFill>
                  <a:schemeClr val="tx1"/>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100000"/>
              </a:lnSpc>
              <a:spcBef>
                <a:spcPts val="300"/>
              </a:spcBef>
              <a:buFontTx/>
              <a:buNone/>
              <a:defRPr sz="1200" kern="1200">
                <a:solidFill>
                  <a:schemeClr val="tx1"/>
                </a:solidFill>
                <a:latin typeface="Arial" panose="020B0604020202020204" pitchFamily="34" charset="0"/>
                <a:ea typeface="+mn-ea"/>
                <a:cs typeface="Arial" panose="020B0604020202020204" pitchFamily="34" charset="0"/>
              </a:defRPr>
            </a:lvl2pPr>
            <a:lvl3pPr marL="914400" indent="0" algn="l" defTabSz="914400" rtl="0" eaLnBrk="1" latinLnBrk="0" hangingPunct="1">
              <a:lnSpc>
                <a:spcPct val="100000"/>
              </a:lnSpc>
              <a:spcBef>
                <a:spcPts val="300"/>
              </a:spcBef>
              <a:buFontTx/>
              <a:buNone/>
              <a:defRPr sz="1200" kern="1200">
                <a:solidFill>
                  <a:schemeClr val="tx1"/>
                </a:solidFill>
                <a:latin typeface="Arial" panose="020B0604020202020204" pitchFamily="34" charset="0"/>
                <a:ea typeface="+mn-ea"/>
                <a:cs typeface="Arial" panose="020B0604020202020204" pitchFamily="34" charset="0"/>
              </a:defRPr>
            </a:lvl3pPr>
            <a:lvl4pPr marL="1371600" indent="0" algn="l" defTabSz="914400" rtl="0" eaLnBrk="1" latinLnBrk="0" hangingPunct="1">
              <a:lnSpc>
                <a:spcPct val="100000"/>
              </a:lnSpc>
              <a:spcBef>
                <a:spcPts val="300"/>
              </a:spcBef>
              <a:buFontTx/>
              <a:buNone/>
              <a:defRPr sz="1200" kern="1200">
                <a:solidFill>
                  <a:schemeClr val="tx1"/>
                </a:solidFill>
                <a:latin typeface="Arial" panose="020B0604020202020204" pitchFamily="34" charset="0"/>
                <a:ea typeface="+mn-ea"/>
                <a:cs typeface="Arial" panose="020B0604020202020204" pitchFamily="34" charset="0"/>
              </a:defRPr>
            </a:lvl4pPr>
            <a:lvl5pPr marL="1828800" indent="0" algn="l" defTabSz="914400" rtl="0" eaLnBrk="1" latinLnBrk="0" hangingPunct="1">
              <a:lnSpc>
                <a:spcPct val="100000"/>
              </a:lnSpc>
              <a:spcBef>
                <a:spcPts val="300"/>
              </a:spcBef>
              <a:buFontTx/>
              <a:buNone/>
              <a:defRPr sz="1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cs-CZ" sz="2000" dirty="0"/>
              <a:t>ČERPÁNO Z LITERATURY:</a:t>
            </a:r>
          </a:p>
          <a:p>
            <a:endParaRPr lang="cs-CZ" sz="2000" dirty="0"/>
          </a:p>
          <a:p>
            <a:r>
              <a:rPr lang="cs-CZ" sz="2000" dirty="0" err="1"/>
              <a:t>Kalhous,Zdeněk</a:t>
            </a:r>
            <a:r>
              <a:rPr lang="cs-CZ" sz="2000" dirty="0"/>
              <a:t>, Obst, Otto a kol. Školní didaktika. Praha: Portál, 2002. ISBN 978-80-7367-571-4.</a:t>
            </a:r>
          </a:p>
          <a:p>
            <a:r>
              <a:rPr lang="cs-CZ" sz="2000" dirty="0" err="1"/>
              <a:t>Nelešovská</a:t>
            </a:r>
            <a:r>
              <a:rPr lang="cs-CZ" sz="2000" dirty="0"/>
              <a:t>, Alena a Hana Spáčilová. Didaktika primární školy. Olomouc: </a:t>
            </a:r>
            <a:r>
              <a:rPr lang="cs-CZ" sz="2000" dirty="0" err="1"/>
              <a:t>PdF</a:t>
            </a:r>
            <a:r>
              <a:rPr lang="cs-CZ" sz="2000" dirty="0"/>
              <a:t> UP, 2005. ISBN 80-244-1236-5.</a:t>
            </a:r>
          </a:p>
          <a:p>
            <a:r>
              <a:rPr lang="cs-CZ" sz="2000" dirty="0"/>
              <a:t>Šikulová, Renata. Didaktika primární školy. Ústí nad Labem, 2013. ISBN 978-80-7414-594-0.</a:t>
            </a:r>
          </a:p>
          <a:p>
            <a:r>
              <a:rPr lang="cs-CZ" sz="2000" dirty="0"/>
              <a:t>Provázková </a:t>
            </a:r>
            <a:r>
              <a:rPr lang="cs-CZ" sz="2000" dirty="0" err="1"/>
              <a:t>Stolinská</a:t>
            </a:r>
            <a:r>
              <a:rPr lang="cs-CZ" sz="2000" dirty="0"/>
              <a:t>, Dominika. Komunikace učitele v prostředí české primární školy. Olomouc: </a:t>
            </a:r>
            <a:r>
              <a:rPr lang="cs-CZ" sz="2000" dirty="0" err="1"/>
              <a:t>PdF</a:t>
            </a:r>
            <a:r>
              <a:rPr lang="cs-CZ" sz="2000" dirty="0"/>
              <a:t> UP, 2021. ISBN 978-80-244-6097-0.</a:t>
            </a:r>
          </a:p>
        </p:txBody>
      </p:sp>
    </p:spTree>
    <p:extLst>
      <p:ext uri="{BB962C8B-B14F-4D97-AF65-F5344CB8AC3E}">
        <p14:creationId xmlns:p14="http://schemas.microsoft.com/office/powerpoint/2010/main" val="2847092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1634</TotalTime>
  <Words>505</Words>
  <Application>Microsoft Office PowerPoint</Application>
  <PresentationFormat>Širokoúhlá obrazovka</PresentationFormat>
  <Paragraphs>65</Paragraphs>
  <Slides>10</Slides>
  <Notes>2</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10</vt:i4>
      </vt:variant>
    </vt:vector>
  </HeadingPairs>
  <TitlesOfParts>
    <vt:vector size="15" baseType="lpstr">
      <vt:lpstr>Arial</vt:lpstr>
      <vt:lpstr>Calibri</vt:lpstr>
      <vt:lpstr>Courier New</vt:lpstr>
      <vt:lpstr>Wingdings 2</vt:lpstr>
      <vt:lpstr>Office Theme</vt:lpstr>
      <vt:lpstr>Okruh č. 13: Průběh výchovně-vzdělávacího procesu </vt:lpstr>
      <vt:lpstr>Znovu se zaměrte na studium problematiky organizačních forem vyučování (okruh č. 9)</vt:lpstr>
      <vt:lpstr>Prezentace aplikace PowerPoint</vt:lpstr>
      <vt:lpstr>Motivace</vt:lpstr>
      <vt:lpstr>Prezentace aplikace PowerPoint</vt:lpstr>
      <vt:lpstr>Vytváření a osvojování vědomostí</vt:lpstr>
      <vt:lpstr>Prezentace aplikace PowerPoint</vt:lpstr>
      <vt:lpstr>Druhy opakování</vt:lpstr>
      <vt:lpstr>Prezentace aplikace PowerPoint</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Irena</dc:creator>
  <cp:lastModifiedBy>Stancik Adam</cp:lastModifiedBy>
  <cp:revision>132</cp:revision>
  <dcterms:created xsi:type="dcterms:W3CDTF">2023-04-24T08:53:15Z</dcterms:created>
  <dcterms:modified xsi:type="dcterms:W3CDTF">2023-11-20T21:40:41Z</dcterms:modified>
</cp:coreProperties>
</file>