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1" r:id="rId2"/>
    <p:sldId id="2562" r:id="rId3"/>
    <p:sldId id="2563" r:id="rId4"/>
    <p:sldId id="2564" r:id="rId5"/>
    <p:sldId id="2565" r:id="rId6"/>
    <p:sldId id="2566" r:id="rId7"/>
    <p:sldId id="2567" r:id="rId8"/>
    <p:sldId id="2568" r:id="rId9"/>
    <p:sldId id="2569" r:id="rId10"/>
    <p:sldId id="2570" r:id="rId11"/>
    <p:sldId id="2571" r:id="rId12"/>
    <p:sldId id="2572" r:id="rId13"/>
    <p:sldId id="2573" r:id="rId14"/>
    <p:sldId id="2574" r:id="rId15"/>
    <p:sldId id="2575" r:id="rId16"/>
    <p:sldId id="2576" r:id="rId17"/>
    <p:sldId id="2577" r:id="rId18"/>
    <p:sldId id="2578" r:id="rId19"/>
    <p:sldId id="2579" r:id="rId20"/>
    <p:sldId id="2580" r:id="rId21"/>
    <p:sldId id="2581" r:id="rId22"/>
    <p:sldId id="2582" r:id="rId23"/>
    <p:sldId id="2583" r:id="rId24"/>
    <p:sldId id="2584" r:id="rId25"/>
    <p:sldId id="2585" r:id="rId26"/>
    <p:sldId id="2586" r:id="rId27"/>
    <p:sldId id="2587" r:id="rId28"/>
    <p:sldId id="2588" r:id="rId29"/>
    <p:sldId id="2589" r:id="rId30"/>
    <p:sldId id="2590" r:id="rId31"/>
    <p:sldId id="2591" r:id="rId32"/>
    <p:sldId id="2592" r:id="rId33"/>
    <p:sldId id="2593" r:id="rId34"/>
    <p:sldId id="2594" r:id="rId35"/>
    <p:sldId id="2596" r:id="rId36"/>
    <p:sldId id="2597" r:id="rId37"/>
    <p:sldId id="2598" r:id="rId38"/>
    <p:sldId id="2599" r:id="rId39"/>
    <p:sldId id="2600" r:id="rId40"/>
    <p:sldId id="2601" r:id="rId41"/>
    <p:sldId id="2602" r:id="rId42"/>
    <p:sldId id="2603" r:id="rId43"/>
    <p:sldId id="2604" r:id="rId44"/>
    <p:sldId id="2605" r:id="rId45"/>
    <p:sldId id="2606" r:id="rId46"/>
    <p:sldId id="2607" r:id="rId47"/>
    <p:sldId id="2595" r:id="rId4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etafyzická a duchovní dimenze dítěte: Hledání smyslu, vztahu a radosti" id="{D4420661-3E6D-4882-A6CF-0BE098E65253}">
          <p14:sldIdLst>
            <p14:sldId id="2561"/>
            <p14:sldId id="2562"/>
          </p14:sldIdLst>
        </p14:section>
        <p14:section name="Metafyzická otevřenost dítěte k zásadním otázkám existence" id="{005EA86B-3B4C-49BE-9F36-FE125BBDA3FE}">
          <p14:sldIdLst>
            <p14:sldId id="2563"/>
            <p14:sldId id="2564"/>
            <p14:sldId id="2565"/>
            <p14:sldId id="2566"/>
          </p14:sldIdLst>
        </p14:section>
        <p14:section name="Dětská reakce na duchovní témata a indikace vnitřního růstu" id="{A2D517D2-3C7A-49DA-9D11-296D24EED7F1}">
          <p14:sldIdLst>
            <p14:sldId id="2567"/>
            <p14:sldId id="2568"/>
            <p14:sldId id="2569"/>
            <p14:sldId id="2570"/>
          </p14:sldIdLst>
        </p14:section>
        <p14:section name="Intuitivní vztah dětí k tajemství života, smrti a vzkříšení" id="{03CBDC38-99CC-43AB-A8DE-138BC36C44D4}">
          <p14:sldIdLst>
            <p14:sldId id="2571"/>
            <p14:sldId id="2572"/>
            <p14:sldId id="2573"/>
            <p14:sldId id="2574"/>
          </p14:sldIdLst>
        </p14:section>
        <p14:section name="Osobní vztah dítěte s Bohem a jeho charakteristické rysy" id="{B92C9559-656B-4019-92CB-ED79BF855D91}">
          <p14:sldIdLst>
            <p14:sldId id="2575"/>
            <p14:sldId id="2576"/>
            <p14:sldId id="2577"/>
            <p14:sldId id="2578"/>
          </p14:sldIdLst>
        </p14:section>
        <p14:section name="Způsoby duchovní odpovědi dítěte a jejich celostní charakter" id="{8FF342A4-283D-4080-972F-C88F2481B9A4}">
          <p14:sldIdLst>
            <p14:sldId id="2579"/>
            <p14:sldId id="2580"/>
            <p14:sldId id="2581"/>
            <p14:sldId id="2582"/>
          </p14:sldIdLst>
        </p14:section>
        <p14:section name="Schopnost orientace v čase, dějinách a naděje na budoucnost" id="{48D01D91-FF69-4645-9BF2-B45A957F8021}">
          <p14:sldIdLst>
            <p14:sldId id="2583"/>
            <p14:sldId id="2584"/>
            <p14:sldId id="2585"/>
            <p14:sldId id="2586"/>
          </p14:sldIdLst>
        </p14:section>
        <p14:section name="Duchovní potřeby dítěte v procesu osobního růstu" id="{94E0A2F9-AA3A-4AF1-A842-154F49B666CF}">
          <p14:sldIdLst>
            <p14:sldId id="2587"/>
            <p14:sldId id="2588"/>
            <p14:sldId id="2589"/>
            <p14:sldId id="2590"/>
          </p14:sldIdLst>
        </p14:section>
        <p14:section name="Charakteristické projevy dětské spirituality" id="{C36C2817-9C80-4C32-B77A-E58C71D9A4ED}">
          <p14:sldIdLst>
            <p14:sldId id="2591"/>
            <p14:sldId id="2592"/>
            <p14:sldId id="2593"/>
            <p14:sldId id="2594"/>
            <p14:sldId id="2596"/>
            <p14:sldId id="2597"/>
            <p14:sldId id="2598"/>
            <p14:sldId id="2599"/>
            <p14:sldId id="2600"/>
            <p14:sldId id="2601"/>
            <p14:sldId id="2602"/>
            <p14:sldId id="2603"/>
            <p14:sldId id="2604"/>
            <p14:sldId id="2605"/>
            <p14:sldId id="2606"/>
            <p14:sldId id="2607"/>
          </p14:sldIdLst>
        </p14:section>
        <p14:section name="Závěr" id="{8F8687DF-E952-4C9F-B80F-1A2988AFB206}">
          <p14:sldIdLst>
            <p14:sldId id="25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03E954-5523-44F1-8429-3BC4E349687B}" v="243" dt="2025-11-28T19:58:22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68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Zimmermannová" userId="c074869a459d491f" providerId="LiveId" clId="{5D054AB8-03FA-4178-91B9-0C64A469E5A5}"/>
    <pc:docChg chg="undo custSel addSld modSld modMainMaster">
      <pc:chgData name="Marie Zimmermannová" userId="c074869a459d491f" providerId="LiveId" clId="{5D054AB8-03FA-4178-91B9-0C64A469E5A5}" dt="2025-11-28T19:58:22.531" v="299" actId="20577"/>
      <pc:docMkLst>
        <pc:docMk/>
      </pc:docMkLst>
      <pc:sldChg chg="addSp modSp mod modClrScheme modShow chgLayout">
        <pc:chgData name="Marie Zimmermannová" userId="c074869a459d491f" providerId="LiveId" clId="{5D054AB8-03FA-4178-91B9-0C64A469E5A5}" dt="2025-11-28T19:58:22.531" v="299" actId="20577"/>
        <pc:sldMkLst>
          <pc:docMk/>
          <pc:sldMk cId="1496172650" sldId="2561"/>
        </pc:sldMkLst>
        <pc:spChg chg="mod">
          <ac:chgData name="Marie Zimmermannová" userId="c074869a459d491f" providerId="LiveId" clId="{5D054AB8-03FA-4178-91B9-0C64A469E5A5}" dt="2025-11-25T18:19:46.762" v="189" actId="26606"/>
          <ac:spMkLst>
            <pc:docMk/>
            <pc:sldMk cId="1496172650" sldId="2561"/>
            <ac:spMk id="2" creationId="{0831060D-F1F9-6E60-85B9-501F56EC2618}"/>
          </ac:spMkLst>
        </pc:spChg>
        <pc:spChg chg="mod">
          <ac:chgData name="Marie Zimmermannová" userId="c074869a459d491f" providerId="LiveId" clId="{5D054AB8-03FA-4178-91B9-0C64A469E5A5}" dt="2025-11-28T19:58:22.531" v="299" actId="20577"/>
          <ac:spMkLst>
            <pc:docMk/>
            <pc:sldMk cId="1496172650" sldId="2561"/>
            <ac:spMk id="3" creationId="{FB759AE9-D548-CF94-A030-2EC52A6CB128}"/>
          </ac:spMkLst>
        </pc:spChg>
        <pc:spChg chg="add mod">
          <ac:chgData name="Marie Zimmermannová" userId="c074869a459d491f" providerId="LiveId" clId="{5D054AB8-03FA-4178-91B9-0C64A469E5A5}" dt="2025-11-25T18:19:46.762" v="189" actId="26606"/>
          <ac:spMkLst>
            <pc:docMk/>
            <pc:sldMk cId="1496172650" sldId="2561"/>
            <ac:spMk id="8" creationId="{32E8C578-4CE2-1820-F995-EB8A46571F9F}"/>
          </ac:spMkLst>
        </pc:spChg>
      </pc:sldChg>
      <pc:sldChg chg="modSp mod modShow">
        <pc:chgData name="Marie Zimmermannová" userId="c074869a459d491f" providerId="LiveId" clId="{5D054AB8-03FA-4178-91B9-0C64A469E5A5}" dt="2025-11-28T16:01:51.972" v="298" actId="6549"/>
        <pc:sldMkLst>
          <pc:docMk/>
          <pc:sldMk cId="3920396813" sldId="2562"/>
        </pc:sldMkLst>
        <pc:spChg chg="mod">
          <ac:chgData name="Marie Zimmermannová" userId="c074869a459d491f" providerId="LiveId" clId="{5D054AB8-03FA-4178-91B9-0C64A469E5A5}" dt="2025-11-28T16:01:51.972" v="298" actId="6549"/>
          <ac:spMkLst>
            <pc:docMk/>
            <pc:sldMk cId="3920396813" sldId="2562"/>
            <ac:spMk id="3" creationId="{B74C5E6E-CC28-B10E-1F12-94404A7BB247}"/>
          </ac:spMkLst>
        </pc:spChg>
      </pc:sldChg>
      <pc:sldChg chg="modSp mod modShow">
        <pc:chgData name="Marie Zimmermannová" userId="c074869a459d491f" providerId="LiveId" clId="{5D054AB8-03FA-4178-91B9-0C64A469E5A5}" dt="2025-11-25T18:23:36.281" v="222" actId="729"/>
        <pc:sldMkLst>
          <pc:docMk/>
          <pc:sldMk cId="3463548157" sldId="2563"/>
        </pc:sldMkLst>
        <pc:spChg chg="mod">
          <ac:chgData name="Marie Zimmermannová" userId="c074869a459d491f" providerId="LiveId" clId="{5D054AB8-03FA-4178-91B9-0C64A469E5A5}" dt="2025-11-25T18:20:20.302" v="190" actId="20577"/>
          <ac:spMkLst>
            <pc:docMk/>
            <pc:sldMk cId="3463548157" sldId="2563"/>
            <ac:spMk id="2" creationId="{D7E045A4-850A-78E7-C3D8-D94FFF1F043E}"/>
          </ac:spMkLst>
        </pc:spChg>
      </pc:sldChg>
      <pc:sldChg chg="modSp">
        <pc:chgData name="Marie Zimmermannová" userId="c074869a459d491f" providerId="LiveId" clId="{5D054AB8-03FA-4178-91B9-0C64A469E5A5}" dt="2025-11-28T15:49:32.778" v="226" actId="255"/>
        <pc:sldMkLst>
          <pc:docMk/>
          <pc:sldMk cId="4282254768" sldId="2564"/>
        </pc:sldMkLst>
        <pc:spChg chg="mod">
          <ac:chgData name="Marie Zimmermannová" userId="c074869a459d491f" providerId="LiveId" clId="{5D054AB8-03FA-4178-91B9-0C64A469E5A5}" dt="2025-11-28T15:49:32.778" v="226" actId="255"/>
          <ac:spMkLst>
            <pc:docMk/>
            <pc:sldMk cId="4282254768" sldId="2564"/>
            <ac:spMk id="5" creationId="{D93994B9-BF8C-4206-AE65-4B6FBF192A0A}"/>
          </ac:spMkLst>
        </pc:spChg>
      </pc:sldChg>
      <pc:sldChg chg="modSp mod">
        <pc:chgData name="Marie Zimmermannová" userId="c074869a459d491f" providerId="LiveId" clId="{5D054AB8-03FA-4178-91B9-0C64A469E5A5}" dt="2025-11-28T15:50:09.413" v="229" actId="20577"/>
        <pc:sldMkLst>
          <pc:docMk/>
          <pc:sldMk cId="973349398" sldId="2565"/>
        </pc:sldMkLst>
        <pc:spChg chg="mod">
          <ac:chgData name="Marie Zimmermannová" userId="c074869a459d491f" providerId="LiveId" clId="{5D054AB8-03FA-4178-91B9-0C64A469E5A5}" dt="2025-11-28T15:50:09.413" v="229" actId="20577"/>
          <ac:spMkLst>
            <pc:docMk/>
            <pc:sldMk cId="973349398" sldId="2565"/>
            <ac:spMk id="2" creationId="{A3EE10AD-1E1A-6CB6-859B-268C3765985F}"/>
          </ac:spMkLst>
        </pc:spChg>
        <pc:spChg chg="mod">
          <ac:chgData name="Marie Zimmermannová" userId="c074869a459d491f" providerId="LiveId" clId="{5D054AB8-03FA-4178-91B9-0C64A469E5A5}" dt="2025-11-28T15:50:02.743" v="228" actId="255"/>
          <ac:spMkLst>
            <pc:docMk/>
            <pc:sldMk cId="973349398" sldId="2565"/>
            <ac:spMk id="5" creationId="{892D1B50-1B2F-40E7-9743-727025FE3714}"/>
          </ac:spMkLst>
        </pc:spChg>
      </pc:sldChg>
      <pc:sldChg chg="modSp">
        <pc:chgData name="Marie Zimmermannová" userId="c074869a459d491f" providerId="LiveId" clId="{5D054AB8-03FA-4178-91B9-0C64A469E5A5}" dt="2025-11-28T16:01:24.576" v="287" actId="255"/>
        <pc:sldMkLst>
          <pc:docMk/>
          <pc:sldMk cId="1318102807" sldId="2566"/>
        </pc:sldMkLst>
        <pc:spChg chg="mod">
          <ac:chgData name="Marie Zimmermannová" userId="c074869a459d491f" providerId="LiveId" clId="{5D054AB8-03FA-4178-91B9-0C64A469E5A5}" dt="2025-11-28T16:01:24.576" v="287" actId="255"/>
          <ac:spMkLst>
            <pc:docMk/>
            <pc:sldMk cId="1318102807" sldId="2566"/>
            <ac:spMk id="5" creationId="{FD01FE4A-E5E5-4DDC-857C-3DE0E5C7EE2A}"/>
          </ac:spMkLst>
        </pc:spChg>
      </pc:sldChg>
      <pc:sldChg chg="modSp mod modShow">
        <pc:chgData name="Marie Zimmermannová" userId="c074869a459d491f" providerId="LiveId" clId="{5D054AB8-03FA-4178-91B9-0C64A469E5A5}" dt="2025-11-25T18:23:35.976" v="221" actId="729"/>
        <pc:sldMkLst>
          <pc:docMk/>
          <pc:sldMk cId="1582410837" sldId="2567"/>
        </pc:sldMkLst>
        <pc:spChg chg="mod">
          <ac:chgData name="Marie Zimmermannová" userId="c074869a459d491f" providerId="LiveId" clId="{5D054AB8-03FA-4178-91B9-0C64A469E5A5}" dt="2025-11-25T18:20:27.693" v="191" actId="20577"/>
          <ac:spMkLst>
            <pc:docMk/>
            <pc:sldMk cId="1582410837" sldId="2567"/>
            <ac:spMk id="2" creationId="{F4DDB769-8220-BA85-00E1-D55AAA9FC8B7}"/>
          </ac:spMkLst>
        </pc:spChg>
      </pc:sldChg>
      <pc:sldChg chg="modSp mod">
        <pc:chgData name="Marie Zimmermannová" userId="c074869a459d491f" providerId="LiveId" clId="{5D054AB8-03FA-4178-91B9-0C64A469E5A5}" dt="2025-11-28T16:01:15.202" v="286" actId="14100"/>
        <pc:sldMkLst>
          <pc:docMk/>
          <pc:sldMk cId="1630849763" sldId="2568"/>
        </pc:sldMkLst>
        <pc:spChg chg="mod">
          <ac:chgData name="Marie Zimmermannová" userId="c074869a459d491f" providerId="LiveId" clId="{5D054AB8-03FA-4178-91B9-0C64A469E5A5}" dt="2025-11-28T16:01:15.202" v="286" actId="14100"/>
          <ac:spMkLst>
            <pc:docMk/>
            <pc:sldMk cId="1630849763" sldId="2568"/>
            <ac:spMk id="5" creationId="{704CF678-7CD2-4574-B07C-6D022AE7FFF5}"/>
          </ac:spMkLst>
        </pc:spChg>
      </pc:sldChg>
      <pc:sldChg chg="modSp">
        <pc:chgData name="Marie Zimmermannová" userId="c074869a459d491f" providerId="LiveId" clId="{5D054AB8-03FA-4178-91B9-0C64A469E5A5}" dt="2025-11-28T16:00:55.495" v="284" actId="255"/>
        <pc:sldMkLst>
          <pc:docMk/>
          <pc:sldMk cId="3772497342" sldId="2569"/>
        </pc:sldMkLst>
        <pc:spChg chg="mod">
          <ac:chgData name="Marie Zimmermannová" userId="c074869a459d491f" providerId="LiveId" clId="{5D054AB8-03FA-4178-91B9-0C64A469E5A5}" dt="2025-11-28T16:00:55.495" v="284" actId="255"/>
          <ac:spMkLst>
            <pc:docMk/>
            <pc:sldMk cId="3772497342" sldId="2569"/>
            <ac:spMk id="5" creationId="{A1674769-9E4E-46BB-96F6-7F1D953090E0}"/>
          </ac:spMkLst>
        </pc:spChg>
      </pc:sldChg>
      <pc:sldChg chg="modSp mod">
        <pc:chgData name="Marie Zimmermannová" userId="c074869a459d491f" providerId="LiveId" clId="{5D054AB8-03FA-4178-91B9-0C64A469E5A5}" dt="2025-11-28T16:00:46.038" v="283" actId="1076"/>
        <pc:sldMkLst>
          <pc:docMk/>
          <pc:sldMk cId="1308944799" sldId="2570"/>
        </pc:sldMkLst>
        <pc:spChg chg="mod">
          <ac:chgData name="Marie Zimmermannová" userId="c074869a459d491f" providerId="LiveId" clId="{5D054AB8-03FA-4178-91B9-0C64A469E5A5}" dt="2025-11-28T16:00:43.953" v="282" actId="1076"/>
          <ac:spMkLst>
            <pc:docMk/>
            <pc:sldMk cId="1308944799" sldId="2570"/>
            <ac:spMk id="2" creationId="{C488B770-B435-CF87-4C73-0732C3D5FA1C}"/>
          </ac:spMkLst>
        </pc:spChg>
        <pc:spChg chg="mod">
          <ac:chgData name="Marie Zimmermannová" userId="c074869a459d491f" providerId="LiveId" clId="{5D054AB8-03FA-4178-91B9-0C64A469E5A5}" dt="2025-11-28T16:00:46.038" v="283" actId="1076"/>
          <ac:spMkLst>
            <pc:docMk/>
            <pc:sldMk cId="1308944799" sldId="2570"/>
            <ac:spMk id="5" creationId="{B9A867DD-24C0-495A-A30B-2B75A9F7E67A}"/>
          </ac:spMkLst>
        </pc:spChg>
      </pc:sldChg>
      <pc:sldChg chg="modSp mod modShow">
        <pc:chgData name="Marie Zimmermannová" userId="c074869a459d491f" providerId="LiveId" clId="{5D054AB8-03FA-4178-91B9-0C64A469E5A5}" dt="2025-11-25T18:23:35.655" v="220" actId="729"/>
        <pc:sldMkLst>
          <pc:docMk/>
          <pc:sldMk cId="1537446890" sldId="2571"/>
        </pc:sldMkLst>
        <pc:spChg chg="mod">
          <ac:chgData name="Marie Zimmermannová" userId="c074869a459d491f" providerId="LiveId" clId="{5D054AB8-03FA-4178-91B9-0C64A469E5A5}" dt="2025-11-25T18:21:40.236" v="193" actId="20577"/>
          <ac:spMkLst>
            <pc:docMk/>
            <pc:sldMk cId="1537446890" sldId="2571"/>
            <ac:spMk id="2" creationId="{5FACD761-454E-4579-C50E-7A392B4517C2}"/>
          </ac:spMkLst>
        </pc:spChg>
      </pc:sldChg>
      <pc:sldChg chg="modSp">
        <pc:chgData name="Marie Zimmermannová" userId="c074869a459d491f" providerId="LiveId" clId="{5D054AB8-03FA-4178-91B9-0C64A469E5A5}" dt="2025-11-28T16:00:22.424" v="279" actId="255"/>
        <pc:sldMkLst>
          <pc:docMk/>
          <pc:sldMk cId="564944999" sldId="2572"/>
        </pc:sldMkLst>
        <pc:spChg chg="mod">
          <ac:chgData name="Marie Zimmermannová" userId="c074869a459d491f" providerId="LiveId" clId="{5D054AB8-03FA-4178-91B9-0C64A469E5A5}" dt="2025-11-28T16:00:22.424" v="279" actId="255"/>
          <ac:spMkLst>
            <pc:docMk/>
            <pc:sldMk cId="564944999" sldId="2572"/>
            <ac:spMk id="5" creationId="{74EF999D-E8BA-4D73-8312-E10F8417CE84}"/>
          </ac:spMkLst>
        </pc:spChg>
      </pc:sldChg>
      <pc:sldChg chg="modSp">
        <pc:chgData name="Marie Zimmermannová" userId="c074869a459d491f" providerId="LiveId" clId="{5D054AB8-03FA-4178-91B9-0C64A469E5A5}" dt="2025-11-28T16:00:07.176" v="278" actId="255"/>
        <pc:sldMkLst>
          <pc:docMk/>
          <pc:sldMk cId="2705924533" sldId="2573"/>
        </pc:sldMkLst>
        <pc:spChg chg="mod">
          <ac:chgData name="Marie Zimmermannová" userId="c074869a459d491f" providerId="LiveId" clId="{5D054AB8-03FA-4178-91B9-0C64A469E5A5}" dt="2025-11-28T16:00:07.176" v="278" actId="255"/>
          <ac:spMkLst>
            <pc:docMk/>
            <pc:sldMk cId="2705924533" sldId="2573"/>
            <ac:spMk id="5" creationId="{6E5DA744-1AAF-4E8D-BCC8-B647380ED0B4}"/>
          </ac:spMkLst>
        </pc:spChg>
      </pc:sldChg>
      <pc:sldChg chg="modSp">
        <pc:chgData name="Marie Zimmermannová" userId="c074869a459d491f" providerId="LiveId" clId="{5D054AB8-03FA-4178-91B9-0C64A469E5A5}" dt="2025-11-28T15:59:51.857" v="277" actId="255"/>
        <pc:sldMkLst>
          <pc:docMk/>
          <pc:sldMk cId="558152515" sldId="2574"/>
        </pc:sldMkLst>
        <pc:spChg chg="mod">
          <ac:chgData name="Marie Zimmermannová" userId="c074869a459d491f" providerId="LiveId" clId="{5D054AB8-03FA-4178-91B9-0C64A469E5A5}" dt="2025-11-28T15:59:51.857" v="277" actId="255"/>
          <ac:spMkLst>
            <pc:docMk/>
            <pc:sldMk cId="558152515" sldId="2574"/>
            <ac:spMk id="5" creationId="{64DEFA6C-BD40-4A24-93F5-482BF765A88C}"/>
          </ac:spMkLst>
        </pc:spChg>
      </pc:sldChg>
      <pc:sldChg chg="mod modShow">
        <pc:chgData name="Marie Zimmermannová" userId="c074869a459d491f" providerId="LiveId" clId="{5D054AB8-03FA-4178-91B9-0C64A469E5A5}" dt="2025-11-25T18:23:35.404" v="219" actId="729"/>
        <pc:sldMkLst>
          <pc:docMk/>
          <pc:sldMk cId="3652052658" sldId="2575"/>
        </pc:sldMkLst>
      </pc:sldChg>
      <pc:sldChg chg="modSp mod">
        <pc:chgData name="Marie Zimmermannová" userId="c074869a459d491f" providerId="LiveId" clId="{5D054AB8-03FA-4178-91B9-0C64A469E5A5}" dt="2025-11-28T15:59:39.233" v="276" actId="20577"/>
        <pc:sldMkLst>
          <pc:docMk/>
          <pc:sldMk cId="1378400085" sldId="2576"/>
        </pc:sldMkLst>
        <pc:spChg chg="mod">
          <ac:chgData name="Marie Zimmermannová" userId="c074869a459d491f" providerId="LiveId" clId="{5D054AB8-03FA-4178-91B9-0C64A469E5A5}" dt="2025-11-28T15:59:39.233" v="276" actId="20577"/>
          <ac:spMkLst>
            <pc:docMk/>
            <pc:sldMk cId="1378400085" sldId="2576"/>
            <ac:spMk id="5" creationId="{690F9A95-21B6-47F6-8A5D-945FB8B3A7E6}"/>
          </ac:spMkLst>
        </pc:spChg>
      </pc:sldChg>
      <pc:sldChg chg="modSp mod">
        <pc:chgData name="Marie Zimmermannová" userId="c074869a459d491f" providerId="LiveId" clId="{5D054AB8-03FA-4178-91B9-0C64A469E5A5}" dt="2025-11-28T15:59:14.940" v="272" actId="20577"/>
        <pc:sldMkLst>
          <pc:docMk/>
          <pc:sldMk cId="2842960965" sldId="2577"/>
        </pc:sldMkLst>
        <pc:spChg chg="mod">
          <ac:chgData name="Marie Zimmermannová" userId="c074869a459d491f" providerId="LiveId" clId="{5D054AB8-03FA-4178-91B9-0C64A469E5A5}" dt="2025-11-28T15:59:14.940" v="272" actId="20577"/>
          <ac:spMkLst>
            <pc:docMk/>
            <pc:sldMk cId="2842960965" sldId="2577"/>
            <ac:spMk id="5" creationId="{0DB167F1-A519-41EC-A33E-B292479EC1A9}"/>
          </ac:spMkLst>
        </pc:spChg>
      </pc:sldChg>
      <pc:sldChg chg="modSp">
        <pc:chgData name="Marie Zimmermannová" userId="c074869a459d491f" providerId="LiveId" clId="{5D054AB8-03FA-4178-91B9-0C64A469E5A5}" dt="2025-11-28T15:58:52.082" v="268" actId="255"/>
        <pc:sldMkLst>
          <pc:docMk/>
          <pc:sldMk cId="896264604" sldId="2578"/>
        </pc:sldMkLst>
        <pc:spChg chg="mod">
          <ac:chgData name="Marie Zimmermannová" userId="c074869a459d491f" providerId="LiveId" clId="{5D054AB8-03FA-4178-91B9-0C64A469E5A5}" dt="2025-11-28T15:58:52.082" v="268" actId="255"/>
          <ac:spMkLst>
            <pc:docMk/>
            <pc:sldMk cId="896264604" sldId="2578"/>
            <ac:spMk id="5" creationId="{79C10DD9-C6E5-4406-9952-B82412D941CD}"/>
          </ac:spMkLst>
        </pc:spChg>
      </pc:sldChg>
      <pc:sldChg chg="modSp mod modShow">
        <pc:chgData name="Marie Zimmermannová" userId="c074869a459d491f" providerId="LiveId" clId="{5D054AB8-03FA-4178-91B9-0C64A469E5A5}" dt="2025-11-25T18:23:35.142" v="218" actId="729"/>
        <pc:sldMkLst>
          <pc:docMk/>
          <pc:sldMk cId="876609360" sldId="2579"/>
        </pc:sldMkLst>
        <pc:spChg chg="mod">
          <ac:chgData name="Marie Zimmermannová" userId="c074869a459d491f" providerId="LiveId" clId="{5D054AB8-03FA-4178-91B9-0C64A469E5A5}" dt="2025-11-25T18:21:51.492" v="194" actId="20577"/>
          <ac:spMkLst>
            <pc:docMk/>
            <pc:sldMk cId="876609360" sldId="2579"/>
            <ac:spMk id="2" creationId="{A60B9863-2ECE-DB91-C245-EB315D17C904}"/>
          </ac:spMkLst>
        </pc:spChg>
      </pc:sldChg>
      <pc:sldChg chg="modSp">
        <pc:chgData name="Marie Zimmermannová" userId="c074869a459d491f" providerId="LiveId" clId="{5D054AB8-03FA-4178-91B9-0C64A469E5A5}" dt="2025-11-28T15:58:39.424" v="267" actId="255"/>
        <pc:sldMkLst>
          <pc:docMk/>
          <pc:sldMk cId="1698416840" sldId="2580"/>
        </pc:sldMkLst>
        <pc:spChg chg="mod">
          <ac:chgData name="Marie Zimmermannová" userId="c074869a459d491f" providerId="LiveId" clId="{5D054AB8-03FA-4178-91B9-0C64A469E5A5}" dt="2025-11-28T15:58:39.424" v="267" actId="255"/>
          <ac:spMkLst>
            <pc:docMk/>
            <pc:sldMk cId="1698416840" sldId="2580"/>
            <ac:spMk id="5" creationId="{03E62F3B-628B-4DE5-BF89-B831071FB547}"/>
          </ac:spMkLst>
        </pc:spChg>
      </pc:sldChg>
      <pc:sldChg chg="modSp">
        <pc:chgData name="Marie Zimmermannová" userId="c074869a459d491f" providerId="LiveId" clId="{5D054AB8-03FA-4178-91B9-0C64A469E5A5}" dt="2025-11-28T15:58:27.301" v="266" actId="255"/>
        <pc:sldMkLst>
          <pc:docMk/>
          <pc:sldMk cId="871433413" sldId="2581"/>
        </pc:sldMkLst>
        <pc:spChg chg="mod">
          <ac:chgData name="Marie Zimmermannová" userId="c074869a459d491f" providerId="LiveId" clId="{5D054AB8-03FA-4178-91B9-0C64A469E5A5}" dt="2025-11-28T15:58:27.301" v="266" actId="255"/>
          <ac:spMkLst>
            <pc:docMk/>
            <pc:sldMk cId="871433413" sldId="2581"/>
            <ac:spMk id="5" creationId="{D0DCDA83-04EB-496D-8C3D-8EC0D7368B0E}"/>
          </ac:spMkLst>
        </pc:spChg>
      </pc:sldChg>
      <pc:sldChg chg="modSp">
        <pc:chgData name="Marie Zimmermannová" userId="c074869a459d491f" providerId="LiveId" clId="{5D054AB8-03FA-4178-91B9-0C64A469E5A5}" dt="2025-11-28T15:58:13.441" v="265" actId="255"/>
        <pc:sldMkLst>
          <pc:docMk/>
          <pc:sldMk cId="2372311990" sldId="2582"/>
        </pc:sldMkLst>
        <pc:spChg chg="mod">
          <ac:chgData name="Marie Zimmermannová" userId="c074869a459d491f" providerId="LiveId" clId="{5D054AB8-03FA-4178-91B9-0C64A469E5A5}" dt="2025-11-28T15:58:13.441" v="265" actId="255"/>
          <ac:spMkLst>
            <pc:docMk/>
            <pc:sldMk cId="2372311990" sldId="2582"/>
            <ac:spMk id="5" creationId="{08108C8A-BA41-4511-B797-15A36009A550}"/>
          </ac:spMkLst>
        </pc:spChg>
      </pc:sldChg>
      <pc:sldChg chg="mod modShow">
        <pc:chgData name="Marie Zimmermannová" userId="c074869a459d491f" providerId="LiveId" clId="{5D054AB8-03FA-4178-91B9-0C64A469E5A5}" dt="2025-11-25T18:23:34.888" v="217" actId="729"/>
        <pc:sldMkLst>
          <pc:docMk/>
          <pc:sldMk cId="3277861627" sldId="2583"/>
        </pc:sldMkLst>
      </pc:sldChg>
      <pc:sldChg chg="modSp">
        <pc:chgData name="Marie Zimmermannová" userId="c074869a459d491f" providerId="LiveId" clId="{5D054AB8-03FA-4178-91B9-0C64A469E5A5}" dt="2025-11-28T15:57:56.489" v="264" actId="255"/>
        <pc:sldMkLst>
          <pc:docMk/>
          <pc:sldMk cId="2720700887" sldId="2584"/>
        </pc:sldMkLst>
        <pc:spChg chg="mod">
          <ac:chgData name="Marie Zimmermannová" userId="c074869a459d491f" providerId="LiveId" clId="{5D054AB8-03FA-4178-91B9-0C64A469E5A5}" dt="2025-11-28T15:57:56.489" v="264" actId="255"/>
          <ac:spMkLst>
            <pc:docMk/>
            <pc:sldMk cId="2720700887" sldId="2584"/>
            <ac:spMk id="5" creationId="{8B9E5B71-18A6-4E85-B1EF-7A84E89C54A6}"/>
          </ac:spMkLst>
        </pc:spChg>
      </pc:sldChg>
      <pc:sldChg chg="modSp mod">
        <pc:chgData name="Marie Zimmermannová" userId="c074869a459d491f" providerId="LiveId" clId="{5D054AB8-03FA-4178-91B9-0C64A469E5A5}" dt="2025-11-28T15:57:44.630" v="263" actId="20577"/>
        <pc:sldMkLst>
          <pc:docMk/>
          <pc:sldMk cId="1185564239" sldId="2585"/>
        </pc:sldMkLst>
        <pc:spChg chg="mod">
          <ac:chgData name="Marie Zimmermannová" userId="c074869a459d491f" providerId="LiveId" clId="{5D054AB8-03FA-4178-91B9-0C64A469E5A5}" dt="2025-11-28T15:57:24.896" v="259" actId="1076"/>
          <ac:spMkLst>
            <pc:docMk/>
            <pc:sldMk cId="1185564239" sldId="2585"/>
            <ac:spMk id="2" creationId="{43F71EB5-5758-5B4A-3D9C-A0406CB24BA8}"/>
          </ac:spMkLst>
        </pc:spChg>
        <pc:spChg chg="mod">
          <ac:chgData name="Marie Zimmermannová" userId="c074869a459d491f" providerId="LiveId" clId="{5D054AB8-03FA-4178-91B9-0C64A469E5A5}" dt="2025-11-28T15:57:44.630" v="263" actId="20577"/>
          <ac:spMkLst>
            <pc:docMk/>
            <pc:sldMk cId="1185564239" sldId="2585"/>
            <ac:spMk id="5" creationId="{1AB0DBBA-18B0-4B00-90F2-820F7300B059}"/>
          </ac:spMkLst>
        </pc:spChg>
      </pc:sldChg>
      <pc:sldChg chg="modSp">
        <pc:chgData name="Marie Zimmermannová" userId="c074869a459d491f" providerId="LiveId" clId="{5D054AB8-03FA-4178-91B9-0C64A469E5A5}" dt="2025-11-28T15:56:59.440" v="254" actId="255"/>
        <pc:sldMkLst>
          <pc:docMk/>
          <pc:sldMk cId="2358386383" sldId="2586"/>
        </pc:sldMkLst>
        <pc:spChg chg="mod">
          <ac:chgData name="Marie Zimmermannová" userId="c074869a459d491f" providerId="LiveId" clId="{5D054AB8-03FA-4178-91B9-0C64A469E5A5}" dt="2025-11-28T15:56:59.440" v="254" actId="255"/>
          <ac:spMkLst>
            <pc:docMk/>
            <pc:sldMk cId="2358386383" sldId="2586"/>
            <ac:spMk id="5" creationId="{2415D56F-320C-4E40-B58D-CD592CF765DC}"/>
          </ac:spMkLst>
        </pc:spChg>
      </pc:sldChg>
      <pc:sldChg chg="modSp mod modShow">
        <pc:chgData name="Marie Zimmermannová" userId="c074869a459d491f" providerId="LiveId" clId="{5D054AB8-03FA-4178-91B9-0C64A469E5A5}" dt="2025-11-25T18:23:34.617" v="216" actId="729"/>
        <pc:sldMkLst>
          <pc:docMk/>
          <pc:sldMk cId="2541533369" sldId="2587"/>
        </pc:sldMkLst>
        <pc:spChg chg="mod">
          <ac:chgData name="Marie Zimmermannová" userId="c074869a459d491f" providerId="LiveId" clId="{5D054AB8-03FA-4178-91B9-0C64A469E5A5}" dt="2025-11-25T18:21:59.271" v="195" actId="20577"/>
          <ac:spMkLst>
            <pc:docMk/>
            <pc:sldMk cId="2541533369" sldId="2587"/>
            <ac:spMk id="2" creationId="{94F27F25-5E65-CD0C-81F4-5FD170A61A14}"/>
          </ac:spMkLst>
        </pc:spChg>
      </pc:sldChg>
      <pc:sldChg chg="modSp">
        <pc:chgData name="Marie Zimmermannová" userId="c074869a459d491f" providerId="LiveId" clId="{5D054AB8-03FA-4178-91B9-0C64A469E5A5}" dt="2025-11-28T15:56:43.777" v="253" actId="255"/>
        <pc:sldMkLst>
          <pc:docMk/>
          <pc:sldMk cId="1317872810" sldId="2588"/>
        </pc:sldMkLst>
        <pc:spChg chg="mod">
          <ac:chgData name="Marie Zimmermannová" userId="c074869a459d491f" providerId="LiveId" clId="{5D054AB8-03FA-4178-91B9-0C64A469E5A5}" dt="2025-11-28T15:56:43.777" v="253" actId="255"/>
          <ac:spMkLst>
            <pc:docMk/>
            <pc:sldMk cId="1317872810" sldId="2588"/>
            <ac:spMk id="5" creationId="{1A144310-0AB3-4C81-8980-34F250A66719}"/>
          </ac:spMkLst>
        </pc:spChg>
      </pc:sldChg>
      <pc:sldChg chg="modSp">
        <pc:chgData name="Marie Zimmermannová" userId="c074869a459d491f" providerId="LiveId" clId="{5D054AB8-03FA-4178-91B9-0C64A469E5A5}" dt="2025-11-28T15:56:29.419" v="252" actId="255"/>
        <pc:sldMkLst>
          <pc:docMk/>
          <pc:sldMk cId="3975815763" sldId="2590"/>
        </pc:sldMkLst>
        <pc:spChg chg="mod">
          <ac:chgData name="Marie Zimmermannová" userId="c074869a459d491f" providerId="LiveId" clId="{5D054AB8-03FA-4178-91B9-0C64A469E5A5}" dt="2025-11-28T15:56:29.419" v="252" actId="255"/>
          <ac:spMkLst>
            <pc:docMk/>
            <pc:sldMk cId="3975815763" sldId="2590"/>
            <ac:spMk id="5" creationId="{4AB728D4-B238-419E-97AE-E0A296B1D16D}"/>
          </ac:spMkLst>
        </pc:spChg>
      </pc:sldChg>
      <pc:sldChg chg="mod modShow">
        <pc:chgData name="Marie Zimmermannová" userId="c074869a459d491f" providerId="LiveId" clId="{5D054AB8-03FA-4178-91B9-0C64A469E5A5}" dt="2025-11-25T18:23:34.344" v="215" actId="729"/>
        <pc:sldMkLst>
          <pc:docMk/>
          <pc:sldMk cId="211323088" sldId="2591"/>
        </pc:sldMkLst>
      </pc:sldChg>
      <pc:sldChg chg="modSp">
        <pc:chgData name="Marie Zimmermannová" userId="c074869a459d491f" providerId="LiveId" clId="{5D054AB8-03FA-4178-91B9-0C64A469E5A5}" dt="2025-11-28T15:56:18.449" v="251" actId="255"/>
        <pc:sldMkLst>
          <pc:docMk/>
          <pc:sldMk cId="1445796716" sldId="2592"/>
        </pc:sldMkLst>
        <pc:spChg chg="mod">
          <ac:chgData name="Marie Zimmermannová" userId="c074869a459d491f" providerId="LiveId" clId="{5D054AB8-03FA-4178-91B9-0C64A469E5A5}" dt="2025-11-28T15:56:18.449" v="251" actId="255"/>
          <ac:spMkLst>
            <pc:docMk/>
            <pc:sldMk cId="1445796716" sldId="2592"/>
            <ac:spMk id="5" creationId="{02EB748E-38B6-45E1-8A99-B19479D5957D}"/>
          </ac:spMkLst>
        </pc:spChg>
      </pc:sldChg>
      <pc:sldChg chg="modSp">
        <pc:chgData name="Marie Zimmermannová" userId="c074869a459d491f" providerId="LiveId" clId="{5D054AB8-03FA-4178-91B9-0C64A469E5A5}" dt="2025-11-28T15:56:05.149" v="250" actId="20577"/>
        <pc:sldMkLst>
          <pc:docMk/>
          <pc:sldMk cId="699029734" sldId="2593"/>
        </pc:sldMkLst>
        <pc:spChg chg="mod">
          <ac:chgData name="Marie Zimmermannová" userId="c074869a459d491f" providerId="LiveId" clId="{5D054AB8-03FA-4178-91B9-0C64A469E5A5}" dt="2025-11-28T15:56:05.149" v="250" actId="20577"/>
          <ac:spMkLst>
            <pc:docMk/>
            <pc:sldMk cId="699029734" sldId="2593"/>
            <ac:spMk id="5" creationId="{01BEBF87-A2EE-4BFB-A3C8-89CE3360A967}"/>
          </ac:spMkLst>
        </pc:spChg>
      </pc:sldChg>
      <pc:sldChg chg="modSp mod">
        <pc:chgData name="Marie Zimmermannová" userId="c074869a459d491f" providerId="LiveId" clId="{5D054AB8-03FA-4178-91B9-0C64A469E5A5}" dt="2025-11-28T15:55:48.566" v="248" actId="20577"/>
        <pc:sldMkLst>
          <pc:docMk/>
          <pc:sldMk cId="1494138956" sldId="2594"/>
        </pc:sldMkLst>
        <pc:spChg chg="mod">
          <ac:chgData name="Marie Zimmermannová" userId="c074869a459d491f" providerId="LiveId" clId="{5D054AB8-03FA-4178-91B9-0C64A469E5A5}" dt="2025-11-28T15:55:48.566" v="248" actId="20577"/>
          <ac:spMkLst>
            <pc:docMk/>
            <pc:sldMk cId="1494138956" sldId="2594"/>
            <ac:spMk id="5" creationId="{1F7498DB-1613-42B2-8CAE-226B6596BD2B}"/>
          </ac:spMkLst>
        </pc:spChg>
      </pc:sldChg>
      <pc:sldChg chg="mod modShow">
        <pc:chgData name="Marie Zimmermannová" userId="c074869a459d491f" providerId="LiveId" clId="{5D054AB8-03FA-4178-91B9-0C64A469E5A5}" dt="2025-11-25T18:23:32.842" v="211" actId="729"/>
        <pc:sldMkLst>
          <pc:docMk/>
          <pc:sldMk cId="3917945137" sldId="2595"/>
        </pc:sldMkLst>
      </pc:sldChg>
      <pc:sldChg chg="modSp add mod modShow">
        <pc:chgData name="Marie Zimmermannová" userId="c074869a459d491f" providerId="LiveId" clId="{5D054AB8-03FA-4178-91B9-0C64A469E5A5}" dt="2025-11-25T18:23:34.054" v="214" actId="729"/>
        <pc:sldMkLst>
          <pc:docMk/>
          <pc:sldMk cId="1368297197" sldId="2596"/>
        </pc:sldMkLst>
        <pc:spChg chg="mod">
          <ac:chgData name="Marie Zimmermannová" userId="c074869a459d491f" providerId="LiveId" clId="{5D054AB8-03FA-4178-91B9-0C64A469E5A5}" dt="2025-11-25T18:22:06.454" v="196" actId="20577"/>
          <ac:spMkLst>
            <pc:docMk/>
            <pc:sldMk cId="1368297197" sldId="2596"/>
            <ac:spMk id="2" creationId="{DD5F85E2-F864-EF48-3966-ADF72C69FFD2}"/>
          </ac:spMkLst>
        </pc:spChg>
      </pc:sldChg>
      <pc:sldChg chg="modSp add">
        <pc:chgData name="Marie Zimmermannová" userId="c074869a459d491f" providerId="LiveId" clId="{5D054AB8-03FA-4178-91B9-0C64A469E5A5}" dt="2025-11-28T15:55:28.657" v="245" actId="255"/>
        <pc:sldMkLst>
          <pc:docMk/>
          <pc:sldMk cId="370918802" sldId="2597"/>
        </pc:sldMkLst>
        <pc:spChg chg="mod">
          <ac:chgData name="Marie Zimmermannová" userId="c074869a459d491f" providerId="LiveId" clId="{5D054AB8-03FA-4178-91B9-0C64A469E5A5}" dt="2025-11-28T15:55:28.657" v="245" actId="255"/>
          <ac:spMkLst>
            <pc:docMk/>
            <pc:sldMk cId="370918802" sldId="2597"/>
            <ac:spMk id="5" creationId="{D2BC888E-DBE9-496F-9563-EE00F3125D05}"/>
          </ac:spMkLst>
        </pc:spChg>
      </pc:sldChg>
      <pc:sldChg chg="modSp add mod">
        <pc:chgData name="Marie Zimmermannová" userId="c074869a459d491f" providerId="LiveId" clId="{5D054AB8-03FA-4178-91B9-0C64A469E5A5}" dt="2025-11-28T15:55:16.439" v="244" actId="1076"/>
        <pc:sldMkLst>
          <pc:docMk/>
          <pc:sldMk cId="2910182869" sldId="2598"/>
        </pc:sldMkLst>
        <pc:spChg chg="mod">
          <ac:chgData name="Marie Zimmermannová" userId="c074869a459d491f" providerId="LiveId" clId="{5D054AB8-03FA-4178-91B9-0C64A469E5A5}" dt="2025-11-28T15:55:16.439" v="244" actId="1076"/>
          <ac:spMkLst>
            <pc:docMk/>
            <pc:sldMk cId="2910182869" sldId="2598"/>
            <ac:spMk id="5" creationId="{9C26AF71-9F0E-4573-8DB1-D68C6D12CA76}"/>
          </ac:spMkLst>
        </pc:spChg>
      </pc:sldChg>
      <pc:sldChg chg="modSp add mod">
        <pc:chgData name="Marie Zimmermannová" userId="c074869a459d491f" providerId="LiveId" clId="{5D054AB8-03FA-4178-91B9-0C64A469E5A5}" dt="2025-11-28T15:54:57.280" v="241" actId="14100"/>
        <pc:sldMkLst>
          <pc:docMk/>
          <pc:sldMk cId="395054937" sldId="2599"/>
        </pc:sldMkLst>
        <pc:spChg chg="mod">
          <ac:chgData name="Marie Zimmermannová" userId="c074869a459d491f" providerId="LiveId" clId="{5D054AB8-03FA-4178-91B9-0C64A469E5A5}" dt="2025-11-28T15:54:57.280" v="241" actId="14100"/>
          <ac:spMkLst>
            <pc:docMk/>
            <pc:sldMk cId="395054937" sldId="2599"/>
            <ac:spMk id="5" creationId="{4500B2B2-B5E7-4289-B307-92D7A38462B4}"/>
          </ac:spMkLst>
        </pc:spChg>
      </pc:sldChg>
      <pc:sldChg chg="add mod modShow">
        <pc:chgData name="Marie Zimmermannová" userId="c074869a459d491f" providerId="LiveId" clId="{5D054AB8-03FA-4178-91B9-0C64A469E5A5}" dt="2025-11-25T18:23:33.527" v="213" actId="729"/>
        <pc:sldMkLst>
          <pc:docMk/>
          <pc:sldMk cId="3793767600" sldId="2600"/>
        </pc:sldMkLst>
      </pc:sldChg>
      <pc:sldChg chg="modSp add">
        <pc:chgData name="Marie Zimmermannová" userId="c074869a459d491f" providerId="LiveId" clId="{5D054AB8-03FA-4178-91B9-0C64A469E5A5}" dt="2025-11-28T15:54:34.513" v="239" actId="255"/>
        <pc:sldMkLst>
          <pc:docMk/>
          <pc:sldMk cId="2192668909" sldId="2601"/>
        </pc:sldMkLst>
        <pc:spChg chg="mod">
          <ac:chgData name="Marie Zimmermannová" userId="c074869a459d491f" providerId="LiveId" clId="{5D054AB8-03FA-4178-91B9-0C64A469E5A5}" dt="2025-11-28T15:54:34.513" v="239" actId="255"/>
          <ac:spMkLst>
            <pc:docMk/>
            <pc:sldMk cId="2192668909" sldId="2601"/>
            <ac:spMk id="5" creationId="{38C00487-9097-468F-A8AC-F0B0F5024317}"/>
          </ac:spMkLst>
        </pc:spChg>
      </pc:sldChg>
      <pc:sldChg chg="modSp add">
        <pc:chgData name="Marie Zimmermannová" userId="c074869a459d491f" providerId="LiveId" clId="{5D054AB8-03FA-4178-91B9-0C64A469E5A5}" dt="2025-11-28T15:54:17.240" v="238" actId="255"/>
        <pc:sldMkLst>
          <pc:docMk/>
          <pc:sldMk cId="1466754159" sldId="2602"/>
        </pc:sldMkLst>
        <pc:spChg chg="mod">
          <ac:chgData name="Marie Zimmermannová" userId="c074869a459d491f" providerId="LiveId" clId="{5D054AB8-03FA-4178-91B9-0C64A469E5A5}" dt="2025-11-28T15:54:17.240" v="238" actId="255"/>
          <ac:spMkLst>
            <pc:docMk/>
            <pc:sldMk cId="1466754159" sldId="2602"/>
            <ac:spMk id="5" creationId="{33A29C5C-51F7-4027-9639-A17209606857}"/>
          </ac:spMkLst>
        </pc:spChg>
      </pc:sldChg>
      <pc:sldChg chg="modSp add mod">
        <pc:chgData name="Marie Zimmermannová" userId="c074869a459d491f" providerId="LiveId" clId="{5D054AB8-03FA-4178-91B9-0C64A469E5A5}" dt="2025-11-28T15:54:00.455" v="237" actId="14100"/>
        <pc:sldMkLst>
          <pc:docMk/>
          <pc:sldMk cId="708367871" sldId="2603"/>
        </pc:sldMkLst>
        <pc:spChg chg="mod">
          <ac:chgData name="Marie Zimmermannová" userId="c074869a459d491f" providerId="LiveId" clId="{5D054AB8-03FA-4178-91B9-0C64A469E5A5}" dt="2025-11-28T15:54:00.455" v="237" actId="14100"/>
          <ac:spMkLst>
            <pc:docMk/>
            <pc:sldMk cId="708367871" sldId="2603"/>
            <ac:spMk id="5" creationId="{E838F12B-4451-475D-94A2-3DDFDD0B43A0}"/>
          </ac:spMkLst>
        </pc:spChg>
      </pc:sldChg>
      <pc:sldChg chg="add mod modShow">
        <pc:chgData name="Marie Zimmermannová" userId="c074869a459d491f" providerId="LiveId" clId="{5D054AB8-03FA-4178-91B9-0C64A469E5A5}" dt="2025-11-25T18:23:33.096" v="212" actId="729"/>
        <pc:sldMkLst>
          <pc:docMk/>
          <pc:sldMk cId="1128929915" sldId="2604"/>
        </pc:sldMkLst>
      </pc:sldChg>
      <pc:sldChg chg="modSp add">
        <pc:chgData name="Marie Zimmermannová" userId="c074869a459d491f" providerId="LiveId" clId="{5D054AB8-03FA-4178-91B9-0C64A469E5A5}" dt="2025-11-28T15:53:37.584" v="234" actId="255"/>
        <pc:sldMkLst>
          <pc:docMk/>
          <pc:sldMk cId="1952826425" sldId="2605"/>
        </pc:sldMkLst>
        <pc:spChg chg="mod">
          <ac:chgData name="Marie Zimmermannová" userId="c074869a459d491f" providerId="LiveId" clId="{5D054AB8-03FA-4178-91B9-0C64A469E5A5}" dt="2025-11-28T15:53:37.584" v="234" actId="255"/>
          <ac:spMkLst>
            <pc:docMk/>
            <pc:sldMk cId="1952826425" sldId="2605"/>
            <ac:spMk id="5" creationId="{01378136-523F-4A7E-A312-B345C0EB7D3D}"/>
          </ac:spMkLst>
        </pc:spChg>
      </pc:sldChg>
      <pc:sldChg chg="modSp add">
        <pc:chgData name="Marie Zimmermannová" userId="c074869a459d491f" providerId="LiveId" clId="{5D054AB8-03FA-4178-91B9-0C64A469E5A5}" dt="2025-11-28T15:53:27.577" v="233" actId="255"/>
        <pc:sldMkLst>
          <pc:docMk/>
          <pc:sldMk cId="565716013" sldId="2606"/>
        </pc:sldMkLst>
        <pc:spChg chg="mod">
          <ac:chgData name="Marie Zimmermannová" userId="c074869a459d491f" providerId="LiveId" clId="{5D054AB8-03FA-4178-91B9-0C64A469E5A5}" dt="2025-11-28T15:53:27.577" v="233" actId="255"/>
          <ac:spMkLst>
            <pc:docMk/>
            <pc:sldMk cId="565716013" sldId="2606"/>
            <ac:spMk id="5" creationId="{CA579F0F-8E3D-4DC1-9A3C-5CCE946DFDCA}"/>
          </ac:spMkLst>
        </pc:spChg>
      </pc:sldChg>
      <pc:sldChg chg="modSp add">
        <pc:chgData name="Marie Zimmermannová" userId="c074869a459d491f" providerId="LiveId" clId="{5D054AB8-03FA-4178-91B9-0C64A469E5A5}" dt="2025-11-28T15:53:11.317" v="232" actId="255"/>
        <pc:sldMkLst>
          <pc:docMk/>
          <pc:sldMk cId="642477287" sldId="2607"/>
        </pc:sldMkLst>
        <pc:spChg chg="mod">
          <ac:chgData name="Marie Zimmermannová" userId="c074869a459d491f" providerId="LiveId" clId="{5D054AB8-03FA-4178-91B9-0C64A469E5A5}" dt="2025-11-28T15:53:11.317" v="232" actId="255"/>
          <ac:spMkLst>
            <pc:docMk/>
            <pc:sldMk cId="642477287" sldId="2607"/>
            <ac:spMk id="5" creationId="{DF7DEF1D-A295-4D8E-8CC1-1367DB030B72}"/>
          </ac:spMkLst>
        </pc:spChg>
      </pc:sldChg>
      <pc:sldMasterChg chg="modSldLayout">
        <pc:chgData name="Marie Zimmermannová" userId="c074869a459d491f" providerId="LiveId" clId="{5D054AB8-03FA-4178-91B9-0C64A469E5A5}" dt="2025-11-28T15:52:20.984" v="231" actId="255"/>
        <pc:sldMasterMkLst>
          <pc:docMk/>
          <pc:sldMasterMk cId="1518843204" sldId="2147483660"/>
        </pc:sldMasterMkLst>
        <pc:sldLayoutChg chg="modSp mod">
          <pc:chgData name="Marie Zimmermannová" userId="c074869a459d491f" providerId="LiveId" clId="{5D054AB8-03FA-4178-91B9-0C64A469E5A5}" dt="2025-11-28T15:51:11.739" v="230" actId="255"/>
          <pc:sldLayoutMkLst>
            <pc:docMk/>
            <pc:sldMasterMk cId="1518843204" sldId="2147483660"/>
            <pc:sldLayoutMk cId="2907731181" sldId="2147483681"/>
          </pc:sldLayoutMkLst>
          <pc:spChg chg="mod">
            <ac:chgData name="Marie Zimmermannová" userId="c074869a459d491f" providerId="LiveId" clId="{5D054AB8-03FA-4178-91B9-0C64A469E5A5}" dt="2025-11-28T15:51:11.739" v="230" actId="255"/>
            <ac:spMkLst>
              <pc:docMk/>
              <pc:sldMasterMk cId="1518843204" sldId="2147483660"/>
              <pc:sldLayoutMk cId="2907731181" sldId="2147483681"/>
              <ac:spMk id="8" creationId="{07755DB3-9272-8E5E-039F-AC14A2C07898}"/>
            </ac:spMkLst>
          </pc:spChg>
        </pc:sldLayoutChg>
        <pc:sldLayoutChg chg="modSp mod">
          <pc:chgData name="Marie Zimmermannová" userId="c074869a459d491f" providerId="LiveId" clId="{5D054AB8-03FA-4178-91B9-0C64A469E5A5}" dt="2025-11-28T15:52:20.984" v="231" actId="255"/>
          <pc:sldLayoutMkLst>
            <pc:docMk/>
            <pc:sldMasterMk cId="1518843204" sldId="2147483660"/>
            <pc:sldLayoutMk cId="2301891840" sldId="2147483687"/>
          </pc:sldLayoutMkLst>
          <pc:spChg chg="mod">
            <ac:chgData name="Marie Zimmermannová" userId="c074869a459d491f" providerId="LiveId" clId="{5D054AB8-03FA-4178-91B9-0C64A469E5A5}" dt="2025-11-28T15:52:20.984" v="231" actId="255"/>
            <ac:spMkLst>
              <pc:docMk/>
              <pc:sldMasterMk cId="1518843204" sldId="2147483660"/>
              <pc:sldLayoutMk cId="2301891840" sldId="2147483687"/>
              <ac:spMk id="8" creationId="{747AED59-1A26-9C13-8482-7857E7DEFE52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083A45-9318-4439-96C6-8764D81483EE}" type="doc">
      <dgm:prSet loTypeId="urn:microsoft.com/office/officeart/2024/3/layout/hArc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32771E-E9F6-43EE-AED6-1F17DF054E5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Duchovní otevřenost dítěte</a:t>
          </a:r>
        </a:p>
      </dgm:t>
    </dgm:pt>
    <dgm:pt modelId="{18C972AC-EE45-4FB6-8CA7-F6F769BC98AA}" type="parTrans" cxnId="{8B43F86C-5644-49E8-ACCB-4036FF3DAD6E}">
      <dgm:prSet/>
      <dgm:spPr/>
      <dgm:t>
        <a:bodyPr/>
        <a:lstStyle/>
        <a:p>
          <a:endParaRPr lang="en-US"/>
        </a:p>
      </dgm:t>
    </dgm:pt>
    <dgm:pt modelId="{2C905738-8C50-4F1E-927E-7681E18C69FC}" type="sibTrans" cxnId="{8B43F86C-5644-49E8-ACCB-4036FF3DAD6E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B58AE7F7-07DA-42C7-80F3-916304A8A1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Děti jsou přirozeně otevřené a zvídavé, což podporuje jejich duchovní růst a osobní rozvoj.</a:t>
          </a:r>
        </a:p>
      </dgm:t>
    </dgm:pt>
    <dgm:pt modelId="{C82B4728-8544-458C-9B97-0D353F1C764C}" type="parTrans" cxnId="{0F24E14B-8DCC-4B6B-A4FF-2E2AA59848EE}">
      <dgm:prSet/>
      <dgm:spPr/>
      <dgm:t>
        <a:bodyPr/>
        <a:lstStyle/>
        <a:p>
          <a:endParaRPr lang="en-US"/>
        </a:p>
      </dgm:t>
    </dgm:pt>
    <dgm:pt modelId="{AB614F73-5228-4FEF-B275-706B730DF567}" type="sibTrans" cxnId="{0F24E14B-8DCC-4B6B-A4FF-2E2AA59848EE}">
      <dgm:prSet/>
      <dgm:spPr/>
      <dgm:t>
        <a:bodyPr/>
        <a:lstStyle/>
        <a:p>
          <a:endParaRPr lang="en-US"/>
        </a:p>
      </dgm:t>
    </dgm:pt>
    <dgm:pt modelId="{84473FA7-7A57-4714-BEC3-81AA78D5334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Podpora osobního růstu</a:t>
          </a:r>
        </a:p>
      </dgm:t>
    </dgm:pt>
    <dgm:pt modelId="{95BA9EA9-B558-4519-990E-615CA28CD1F1}" type="parTrans" cxnId="{BDB869EE-03E2-4023-AB7E-181158F992F4}">
      <dgm:prSet/>
      <dgm:spPr/>
      <dgm:t>
        <a:bodyPr/>
        <a:lstStyle/>
        <a:p>
          <a:endParaRPr lang="en-US"/>
        </a:p>
      </dgm:t>
    </dgm:pt>
    <dgm:pt modelId="{4423A4CB-7A1C-438A-B3A1-AA8A08896B51}" type="sibTrans" cxnId="{BDB869EE-03E2-4023-AB7E-181158F992F4}">
      <dgm:prSet/>
      <dgm:spPr/>
      <dgm:t>
        <a:bodyPr/>
        <a:lstStyle/>
        <a:p>
          <a:endParaRPr lang="en-US"/>
        </a:p>
      </dgm:t>
    </dgm:pt>
    <dgm:pt modelId="{51C712D7-30C7-4AE4-A667-DF1EA42B4F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Pochopení duchovních aspektů umožňuje lepší podporu celkového vývoje dítěte v různých oblastech života.</a:t>
          </a:r>
        </a:p>
      </dgm:t>
    </dgm:pt>
    <dgm:pt modelId="{DB4A9790-E3AF-418E-982E-E4ABD331D404}" type="parTrans" cxnId="{50CED499-B932-4ED3-A86A-801412787407}">
      <dgm:prSet/>
      <dgm:spPr/>
      <dgm:t>
        <a:bodyPr/>
        <a:lstStyle/>
        <a:p>
          <a:endParaRPr lang="en-US"/>
        </a:p>
      </dgm:t>
    </dgm:pt>
    <dgm:pt modelId="{F9EC02F5-BE2A-4A9E-8382-4A9684258B1C}" type="sibTrans" cxnId="{50CED499-B932-4ED3-A86A-801412787407}">
      <dgm:prSet/>
      <dgm:spPr/>
      <dgm:t>
        <a:bodyPr/>
        <a:lstStyle/>
        <a:p>
          <a:endParaRPr lang="en-US"/>
        </a:p>
      </dgm:t>
    </dgm:pt>
    <dgm:pt modelId="{F9926DEC-27D9-40D3-A285-82BBD19E0D47}" type="pres">
      <dgm:prSet presAssocID="{0A083A45-9318-4439-96C6-8764D81483EE}" presName="Name0" presStyleCnt="0">
        <dgm:presLayoutVars>
          <dgm:dir/>
          <dgm:resizeHandles val="exact"/>
        </dgm:presLayoutVars>
      </dgm:prSet>
      <dgm:spPr/>
    </dgm:pt>
    <dgm:pt modelId="{291A58C4-5F1C-4EB4-B7B5-AB427749A2AA}" type="pres">
      <dgm:prSet presAssocID="{9C32771E-E9F6-43EE-AED6-1F17DF054E56}" presName="compNode" presStyleCnt="0"/>
      <dgm:spPr/>
    </dgm:pt>
    <dgm:pt modelId="{02CFB998-A5F7-4139-8B23-9A3CB014E324}" type="pres">
      <dgm:prSet presAssocID="{9C32771E-E9F6-43EE-AED6-1F17DF054E56}" presName="pictRect" presStyleLbl="revTx" presStyleIdx="0" presStyleCnt="4">
        <dgm:presLayoutVars>
          <dgm:chMax val="0"/>
          <dgm:bulletEnabled/>
        </dgm:presLayoutVars>
      </dgm:prSet>
      <dgm:spPr/>
    </dgm:pt>
    <dgm:pt modelId="{DB5ECC19-3E8D-4CCB-BE18-11EA4AA04981}" type="pres">
      <dgm:prSet presAssocID="{9C32771E-E9F6-43EE-AED6-1F17DF054E56}" presName="textRect" presStyleLbl="revTx" presStyleIdx="1" presStyleCnt="4">
        <dgm:presLayoutVars>
          <dgm:bulletEnabled/>
        </dgm:presLayoutVars>
      </dgm:prSet>
      <dgm:spPr/>
    </dgm:pt>
    <dgm:pt modelId="{0D720D7E-3978-4E1F-978A-66E6155435CA}" type="pres">
      <dgm:prSet presAssocID="{2C905738-8C50-4F1E-927E-7681E18C69FC}" presName="sibTrans" presStyleLbl="sibTrans2D1" presStyleIdx="0" presStyleCnt="0"/>
      <dgm:spPr/>
    </dgm:pt>
    <dgm:pt modelId="{8A421409-970D-47AB-B3DB-A44A9B6A745C}" type="pres">
      <dgm:prSet presAssocID="{84473FA7-7A57-4714-BEC3-81AA78D5334E}" presName="compNode" presStyleCnt="0"/>
      <dgm:spPr/>
    </dgm:pt>
    <dgm:pt modelId="{A56E2C19-4C20-4B7C-A8AD-AC4D5E9F0A88}" type="pres">
      <dgm:prSet presAssocID="{84473FA7-7A57-4714-BEC3-81AA78D5334E}" presName="pictRect" presStyleLbl="revTx" presStyleIdx="2" presStyleCnt="4">
        <dgm:presLayoutVars>
          <dgm:chMax val="0"/>
          <dgm:bulletEnabled/>
        </dgm:presLayoutVars>
      </dgm:prSet>
      <dgm:spPr/>
    </dgm:pt>
    <dgm:pt modelId="{B0990652-6F98-4338-BDB2-1679B735BF8C}" type="pres">
      <dgm:prSet presAssocID="{84473FA7-7A57-4714-BEC3-81AA78D5334E}" presName="textRect" presStyleLbl="revTx" presStyleIdx="3" presStyleCnt="4">
        <dgm:presLayoutVars>
          <dgm:bulletEnabled/>
        </dgm:presLayoutVars>
      </dgm:prSet>
      <dgm:spPr/>
    </dgm:pt>
  </dgm:ptLst>
  <dgm:cxnLst>
    <dgm:cxn modelId="{13D8B70A-6601-497D-9ABB-1DA448DC3FCC}" type="presOf" srcId="{0A083A45-9318-4439-96C6-8764D81483EE}" destId="{F9926DEC-27D9-40D3-A285-82BBD19E0D47}" srcOrd="0" destOrd="0" presId="urn:microsoft.com/office/officeart/2024/3/layout/hArchList1"/>
    <dgm:cxn modelId="{BD7F2024-A42C-4A2D-8BAE-DF40BB589940}" type="presOf" srcId="{9C32771E-E9F6-43EE-AED6-1F17DF054E56}" destId="{02CFB998-A5F7-4139-8B23-9A3CB014E324}" srcOrd="0" destOrd="0" presId="urn:microsoft.com/office/officeart/2024/3/layout/hArchList1"/>
    <dgm:cxn modelId="{7A63E167-8EF6-457A-B137-517DAA857A69}" type="presOf" srcId="{2C905738-8C50-4F1E-927E-7681E18C69FC}" destId="{0D720D7E-3978-4E1F-978A-66E6155435CA}" srcOrd="0" destOrd="0" presId="urn:microsoft.com/office/officeart/2024/3/layout/hArchList1"/>
    <dgm:cxn modelId="{0F24E14B-8DCC-4B6B-A4FF-2E2AA59848EE}" srcId="{9C32771E-E9F6-43EE-AED6-1F17DF054E56}" destId="{B58AE7F7-07DA-42C7-80F3-916304A8A1C8}" srcOrd="0" destOrd="0" parTransId="{C82B4728-8544-458C-9B97-0D353F1C764C}" sibTransId="{AB614F73-5228-4FEF-B275-706B730DF567}"/>
    <dgm:cxn modelId="{8B43F86C-5644-49E8-ACCB-4036FF3DAD6E}" srcId="{0A083A45-9318-4439-96C6-8764D81483EE}" destId="{9C32771E-E9F6-43EE-AED6-1F17DF054E56}" srcOrd="0" destOrd="0" parTransId="{18C972AC-EE45-4FB6-8CA7-F6F769BC98AA}" sibTransId="{2C905738-8C50-4F1E-927E-7681E18C69FC}"/>
    <dgm:cxn modelId="{A3618A4D-1082-482A-8875-EAE67DD8015C}" type="presOf" srcId="{51C712D7-30C7-4AE4-A667-DF1EA42B4FFE}" destId="{B0990652-6F98-4338-BDB2-1679B735BF8C}" srcOrd="0" destOrd="0" presId="urn:microsoft.com/office/officeart/2024/3/layout/hArchList1"/>
    <dgm:cxn modelId="{C28AE992-BE2D-4C47-A7B3-194C62607778}" type="presOf" srcId="{84473FA7-7A57-4714-BEC3-81AA78D5334E}" destId="{A56E2C19-4C20-4B7C-A8AD-AC4D5E9F0A88}" srcOrd="0" destOrd="0" presId="urn:microsoft.com/office/officeart/2024/3/layout/hArchList1"/>
    <dgm:cxn modelId="{50CED499-B932-4ED3-A86A-801412787407}" srcId="{84473FA7-7A57-4714-BEC3-81AA78D5334E}" destId="{51C712D7-30C7-4AE4-A667-DF1EA42B4FFE}" srcOrd="0" destOrd="0" parTransId="{DB4A9790-E3AF-418E-982E-E4ABD331D404}" sibTransId="{F9EC02F5-BE2A-4A9E-8382-4A9684258B1C}"/>
    <dgm:cxn modelId="{D128D6D9-E0E5-4AE1-8858-39A484B78A73}" type="presOf" srcId="{B58AE7F7-07DA-42C7-80F3-916304A8A1C8}" destId="{DB5ECC19-3E8D-4CCB-BE18-11EA4AA04981}" srcOrd="0" destOrd="0" presId="urn:microsoft.com/office/officeart/2024/3/layout/hArchList1"/>
    <dgm:cxn modelId="{BDB869EE-03E2-4023-AB7E-181158F992F4}" srcId="{0A083A45-9318-4439-96C6-8764D81483EE}" destId="{84473FA7-7A57-4714-BEC3-81AA78D5334E}" srcOrd="1" destOrd="0" parTransId="{95BA9EA9-B558-4519-990E-615CA28CD1F1}" sibTransId="{4423A4CB-7A1C-438A-B3A1-AA8A08896B51}"/>
    <dgm:cxn modelId="{36E69440-EE61-467A-B984-FD4EAAB0865E}" type="presParOf" srcId="{F9926DEC-27D9-40D3-A285-82BBD19E0D47}" destId="{291A58C4-5F1C-4EB4-B7B5-AB427749A2AA}" srcOrd="0" destOrd="0" presId="urn:microsoft.com/office/officeart/2024/3/layout/hArchList1"/>
    <dgm:cxn modelId="{C7A04F10-370A-4964-985D-1B1343FA28AB}" type="presParOf" srcId="{291A58C4-5F1C-4EB4-B7B5-AB427749A2AA}" destId="{02CFB998-A5F7-4139-8B23-9A3CB014E324}" srcOrd="0" destOrd="0" presId="urn:microsoft.com/office/officeart/2024/3/layout/hArchList1"/>
    <dgm:cxn modelId="{2842BE61-2734-4ED3-AC2A-1E000C828AF5}" type="presParOf" srcId="{291A58C4-5F1C-4EB4-B7B5-AB427749A2AA}" destId="{DB5ECC19-3E8D-4CCB-BE18-11EA4AA04981}" srcOrd="1" destOrd="0" presId="urn:microsoft.com/office/officeart/2024/3/layout/hArchList1"/>
    <dgm:cxn modelId="{00F543E4-A897-4575-8451-F340214FBA45}" type="presParOf" srcId="{F9926DEC-27D9-40D3-A285-82BBD19E0D47}" destId="{0D720D7E-3978-4E1F-978A-66E6155435CA}" srcOrd="1" destOrd="0" presId="urn:microsoft.com/office/officeart/2024/3/layout/hArchList1"/>
    <dgm:cxn modelId="{FD452F4A-397C-49AC-B308-BE83C2CFBD6C}" type="presParOf" srcId="{F9926DEC-27D9-40D3-A285-82BBD19E0D47}" destId="{8A421409-970D-47AB-B3DB-A44A9B6A745C}" srcOrd="2" destOrd="0" presId="urn:microsoft.com/office/officeart/2024/3/layout/hArchList1"/>
    <dgm:cxn modelId="{6CD43E5A-2428-4556-BD3F-376D208CAD19}" type="presParOf" srcId="{8A421409-970D-47AB-B3DB-A44A9B6A745C}" destId="{A56E2C19-4C20-4B7C-A8AD-AC4D5E9F0A88}" srcOrd="0" destOrd="0" presId="urn:microsoft.com/office/officeart/2024/3/layout/hArchList1"/>
    <dgm:cxn modelId="{2FCEBF15-6F9A-4159-AECA-EFA545AA5F52}" type="presParOf" srcId="{8A421409-970D-47AB-B3DB-A44A9B6A745C}" destId="{B0990652-6F98-4338-BDB2-1679B735BF8C}" srcOrd="1" destOrd="0" presId="urn:microsoft.com/office/officeart/2024/3/layout/hArc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FB998-A5F7-4139-8B23-9A3CB014E324}">
      <dsp:nvSpPr>
        <dsp:cNvPr id="0" name=""/>
        <dsp:cNvSpPr/>
      </dsp:nvSpPr>
      <dsp:spPr>
        <a:xfrm>
          <a:off x="0" y="0"/>
          <a:ext cx="3508697" cy="333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Duchovní otevřenost dítěte</a:t>
          </a:r>
        </a:p>
      </dsp:txBody>
      <dsp:txXfrm>
        <a:off x="0" y="0"/>
        <a:ext cx="3508697" cy="333772"/>
      </dsp:txXfrm>
    </dsp:sp>
    <dsp:sp modelId="{DB5ECC19-3E8D-4CCB-BE18-11EA4AA04981}">
      <dsp:nvSpPr>
        <dsp:cNvPr id="0" name=""/>
        <dsp:cNvSpPr/>
      </dsp:nvSpPr>
      <dsp:spPr>
        <a:xfrm>
          <a:off x="0" y="333772"/>
          <a:ext cx="3508697" cy="1837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Děti jsou přirozeně otevřené a zvídavé, což podporuje jejich duchovní růst a osobní rozvoj.</a:t>
          </a:r>
        </a:p>
      </dsp:txBody>
      <dsp:txXfrm>
        <a:off x="0" y="333772"/>
        <a:ext cx="3508697" cy="1837715"/>
      </dsp:txXfrm>
    </dsp:sp>
    <dsp:sp modelId="{A56E2C19-4C20-4B7C-A8AD-AC4D5E9F0A88}">
      <dsp:nvSpPr>
        <dsp:cNvPr id="0" name=""/>
        <dsp:cNvSpPr/>
      </dsp:nvSpPr>
      <dsp:spPr>
        <a:xfrm>
          <a:off x="3859567" y="0"/>
          <a:ext cx="3508697" cy="333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Podpora osobního růstu</a:t>
          </a:r>
        </a:p>
      </dsp:txBody>
      <dsp:txXfrm>
        <a:off x="3859567" y="0"/>
        <a:ext cx="3508697" cy="333772"/>
      </dsp:txXfrm>
    </dsp:sp>
    <dsp:sp modelId="{B0990652-6F98-4338-BDB2-1679B735BF8C}">
      <dsp:nvSpPr>
        <dsp:cNvPr id="0" name=""/>
        <dsp:cNvSpPr/>
      </dsp:nvSpPr>
      <dsp:spPr>
        <a:xfrm>
          <a:off x="3859567" y="333772"/>
          <a:ext cx="3508697" cy="1837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Pochopení duchovních aspektů umožňuje lepší podporu celkového vývoje dítěte v různých oblastech života.</a:t>
          </a:r>
        </a:p>
      </dsp:txBody>
      <dsp:txXfrm>
        <a:off x="3859567" y="333772"/>
        <a:ext cx="3508697" cy="1837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hArchList1">
  <dgm:title val="Horizontal Text Blocks"/>
  <dgm:desc val="Short bits of text with formatted headers. Use as an easier-to-read alternative to a bulleted list."/>
  <dgm:catLst>
    <dgm:cat type="list" pri="100"/>
    <dgm:cat type="timeline" pri="500"/>
    <dgm:cat type="process" pri="6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vertAlign" val="t"/>
          <dgm:param type="horzAlign" val="l"/>
        </dgm:alg>
      </dgm:if>
      <dgm:else name="Name3">
        <dgm:alg type="lin">
          <dgm:param type="vertAlign" val="t"/>
          <dgm:param type="horzAlign" val="r"/>
        </dgm:alg>
      </dgm:else>
    </dgm:choose>
    <dgm:presOf/>
    <dgm:constrLst>
      <dgm:constr type="primFontSz" for="des" forName="pictRect" op="equ" val="18"/>
      <dgm:constr type="primFontSz" for="des" forName="textRect" refType="primFontSz" refFor="des" refForName="pictRect" op="equ" fact="0.77"/>
      <dgm:constr type="w" for="ch" forName="compNode" refType="w"/>
      <dgm:constr type="h" for="ch" forName="compNode" refType="h"/>
      <dgm:constr type="h" for="des" forName="pictRect" op="equ"/>
      <dgm:constr type="h" for="des" forName="pictRect" refType="primFontSz" refFor="des" refForName="pictRect" fact="3"/>
      <dgm:constr type="w" for="ch" ptType="sibTrans" refType="w" refFor="ch" refForName="compNode" op="equ" fact="0.1"/>
      <dgm:constr type="sp" refType="w" refFor="ch" refForName="compNode" op="equ" fact="0.1"/>
    </dgm:constrLst>
    <dgm:ruleLst/>
    <dgm:forEach name="Name4" axis="ch" ptType="node" cnt="20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h" for="ch" forName="pictRect" refType="h" fact="0.1"/>
          <dgm:constr type="l" for="ch" forName="pictRect"/>
          <dgm:constr type="t" for="ch" forName="pictRect"/>
          <dgm:constr type="l" for="ch" forName="textRect"/>
          <dgm:constr type="t" for="ch" forName="textRect" refType="b" refFor="ch" refForName="pictRect"/>
        </dgm:constrLst>
        <dgm:ruleLst/>
        <dgm:layoutNode name="pictRect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choosePictRectConstraints">
            <dgm:if name="ifPictRectConstraints" func="var" arg="dir" op="equ" val="norm">
              <dgm:constrLst>
                <dgm:constr type="h" refType="w" op="lte" fact="0.4"/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Pic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textRect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chooseTextRectConstraints">
            <dgm:if name="ifTextRectConstraints" func="var" arg="dir" op="equ" val="norm">
              <dgm:constrLst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Tex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F2679-A5B3-4D55-891B-BDF916FFE916}" type="datetimeFigureOut">
              <a:rPr lang="cs-CZ" smtClean="0"/>
              <a:t>28.11.2025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B028F-1B80-4E8C-9000-2B18DA99AF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632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Obsah generovaný pomocí AI může být nesprávný.
---
Tato prezentace se zaměřuje na hlubokou metafyzickou a duchovní stránku dítěte, jeho otevřenost k základním otázkám života, vztahu k Bohu a radosti, která provází jeho duchovní růst.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9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Duchovní zkušenosti pomáhají dětem uspokojit základní potřeby jako smysl života, pocit bezpečí a radost, což přispívá k jejich celostnímu zdraví a rozvoji.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103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Děti často spontánně chápu přirozenou souvislost mezi životem, smrtí a nadějí na vzkříšení, což se odráží v jejich radostných reakcích na duchovní příběhy.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364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vnímají život a smrt jako součást většího celku, kde vzkříšení přináší naději a nový začátek, což je pro ně zdrojem duchovní útěchy.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0552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Dětská radost z poselství vzkříšení je spontánní a projeví se například tleskáním nebo smíchem při vyprávění těchto příběhů.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2038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Tyto přirozené projevy nadšení potvrzují hluboké vnitřní propojení dítěte s duchovním obsahem a jeho schopnost prožívat radost z víry.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0765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Děti často vnímají Boha jako láskyplného Pastýře, ke kterému mají blízký, důvěrný a osobní vztah, což výrazně formuje jejich duchovní život.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370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Tento obraz Boha jako ochránce a průvodce poskytuje dětem pocit bezpečí, útěchy a neustálé přítomnosti ve svém životě.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166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projevují hlubokou důvěru a intimní vztah s Bohem, který je základem jejich duchovní stability a růstu.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62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často oslovují Boha jménem, což vyjadřuje jejich osobní vztah a zkušenost, která je pro ně velmi živá a konkrétní.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783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Dětská duchovní odpověď není jen intelektuální, ale zahrnuje celou bytost dítěte, jeho pokoru, úžas a hluboký prožitek Boží lásky.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9945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Budeme zkoumat dětskou otevřenost k otázkám existence, jejich reakce na duchovní témata, intuitivní vztah k tajemství života a smrti, osobní vztah s Bohem, celostní duchovní odpovědi, schopnost orientace v čase a duchovní potřeby dítěte v jeho růstu.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559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Duchovní reakce dětí se vyjadřují především v jejich bytí a postoji, ne nutně v konkrétních skutcích či činech.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747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spontánně projevují pokoru a údiv nad Boží láskou, což je klíčovým prvkem jejich duchovní zkušenosti a vnitřního růstu.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954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Dětské duchovní odpovědi zasahují mysl, emoce i tělo, což potvrzuje jejich celostní charakter a hluboký význam pro rozvoj dítěte.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068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Od šesti let začínají děti chápat čas a dějiny jako součást velkého Božího příběhu, což jim dává naději a očekávání budoucího naplnění světa.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61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začínají vnímat čas lineárně a dějiny jako příběh s významem, což jim pomáhá lépe se orientovat ve světě a ve svém místě v něm.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935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Tato perspektiva umožňuje dětem pocit sounáležitosti a významu, posiluje jejich duchovní identitu a smysl pro účel.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23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s nadšením přijímají naději na budoucí naplnění Božího plánu, což jim dává radost a duchovní pevnost v každodenním životě.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686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Dítě během svého duchovního vývoje potřebuje orientaci v realitě, osobní vztah s Bohem a smysluplný pozitivní životní příběh, který mu poskytuje naději a motivaci.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5730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hledají smysluplné odpovědi na otázky života a reality, což je základní pro jejich duchovní stabilitu a růst.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3829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Osobní vztah s Bohem jim poskytuje bezpečí a oporu v životních situacích a je klíčovým prvkem duchovního vývoje dítěte.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125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Děti přirozeně směřují svou pozornost k otázkám o Bohu, životě a smrti. Jejich vrozená zvídavost a potřeba transcendence je motivuje hledat odpovědi na tyto hluboké otázky.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0225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potřebují mít pozitivní životní příběh plný naděje a smyslu, který jim pomáhá překonávat obtíže a motivuje je v jejich růstu.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4947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Dětská spiritualita se projevuje radostí, nadšením, hlubokou koncentrací, spontánní modlitbou chvály a také v uměleckém vyjádření jejich duchovních prožitků.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9627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často projevují intenzivní radost a zaujetí v duchovních chvílích, což posiluje jejich duchovní rozvoj a zapojení.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8185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přirozeně vyjadřují své duchovní pocity skrze jednoduché a spontánní modlitby, které vyjadřují vděčnost a radost ze vztahu s Bohem.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5843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Umění jako kresby nebo psaní slouží dětem jako prostředek pro vyjádření a zpracování jejich duchovních zkušeností a prožitků.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7001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Zaměříme se na to, jak děti přirozeně touží po poznání transcendentna, jaké otázky a duchovní potřeby u nich vznikají a jak důležité jsou odpovědi, které směřují k pochopení podstaty věcí a smyslu života.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E7A47-21DD-411D-93EA-7DF67A9CB3A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1145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mají vrozenou zvědavost a touhu poznat něco většího než je jejich každodenní svět. Tato touha je základem jejich teologické žízně a motivuje je hledat odpovědi na otázky o Bohu, smyslu života a duchovních pravdách.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E7A47-21DD-411D-93EA-7DF67A9CB3A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3153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Dětské teologické otázky jsou často jednoduché, ale hluboké a upřímné. Potřebují jasné a smysluplné odpovědi, které jim pomohou porozumět světu a vlastním pocitům, a zároveň je vedou k rozvoji víry a duchovního života.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E7A47-21DD-411D-93EA-7DF67A9CB3A7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3672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Poskytování odpovědí, které jdou do hloubky a reflektují podstatu života a víry, je zásadní pro rozvoj teologické žízně u dětí. Pomáhá jim to budovat pevný duchovní základ a smysluplně chápat své místo ve světě.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E7A47-21DD-411D-93EA-7DF67A9CB3A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98308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Duchovní vnímání dětí se mění s jejich věkem a kognitivním vývojem. Rozdělíme tato stádia na mladší a starší děti a popíšeme jejich způsoby chápání symbolů, abstrakcí a zájmu o náboženské příběhy.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E7A47-21DD-411D-93EA-7DF67A9CB3A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05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kladou často jednoduché, ale zásadní otázky týkající se existence Boha, smyslu života a smrti, což odráží jejich přirozený zájem o metafyzické téma.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256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V této fázi děti vnímají duchovní realitu přes konkrétní symboly a obrazy. Potřebují pocit bezpečí a ochrany, často se spoléhají na rodiče a pečovatele jako prostředníky duchovních pravd a Boží přítomnosti.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E7A47-21DD-411D-93EA-7DF67A9CB3A7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9039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S nástupem školního věku začínají děti chápat abstraktní myšlenky a začínají vnímat náboženské koncepty jako Boží plán, víra a morálka hlubším způsobem. Zároveň rostou jejich otázky a touha po porozumění příběhům a historii víry.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E7A47-21DD-411D-93EA-7DF67A9CB3A7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0576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Starší děti často projevují zájem o biblické příběhy a historii náboženství. Tyto příběhy jim pomáhají spojit víru s reálným světem a porozumět Božímu plánu pro lidstvo i pro jejich osobní život.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E7A47-21DD-411D-93EA-7DF67A9CB3A7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4092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Děti nejsou jen fyzickými bytostmi, ale mají také hlubokou duchovní dimenzi. Prozkoumáme jejich potřebu vztahu s Bohem, schopnost radovat se z Boží přítomnosti a jejich intuitivní porozumění základním duchovním tajemstvím.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E7A47-21DD-411D-93EA-7DF67A9CB3A7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1567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mají vrozenou potřebu navazovat vztah s Bohem, který jim poskytuje pocit bezpečí, lásky a smyslu. Tento vztah je klíčový pro jejich celkový duchovní a emocionální rozvoj.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E7A47-21DD-411D-93EA-7DF67A9CB3A7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5338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jsou schopné spontánně prožívat radost a údiv z duchovních zkušeností a Boží přítomnosti, což je základní prvek jejich duchovního života a motivace k další víře a hledání.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E7A47-21DD-411D-93EA-7DF67A9CB3A7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2151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I bez plného vědomí dokážou děti vnímat a intuitivně chápat velká tajemství jako život, smrt a vzkříšení. Tento duchovní citlivý vklad je důležitý pro jejich další duchovní růst a formování hodnot.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E7A47-21DD-411D-93EA-7DF67A9CB3A7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19013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Duchovní dimenze dítěte je plná otevřenosti, zvídavosti a radosti, která podporuje jeho osobní růst. Porozumění těmto aspektům nám pomáhá lépe podporovat duchovní a celkový vývoj dětí.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508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mají vrozenou potřebu přesahovat materiální svět a hledat vyšší smysl a odpovědi, které jim pomáhají orientovat se ve světě a ve vlastním životě.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2840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Dětská zvědavost není omezená jen na běžné jevy, ale sahá i do oblastí duchovních a metafyzických, což je projevem jejich otevřenosti a touhy porozumět světu kolem sebe.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684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Reakce dětí na duchovní témata často odrážejí jejich vnitřní duchovní rozvoj, například prostřednictvím radosti, hluboké koncentrace a prožitků, které naplňují jejich životní potřeby.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716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Děti se při duchovních zážitcích často plně ponoří a projevují hlubokou radost, což je známkou jejich duchovního růstu a prohlubující se víry.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9059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---
Dětská schopnost intenzivně se soustředit na duchovní obsah ukazuje jejich autentický zájem a otevřenost k těmto tématům, což podporuje jejich vnitřní vývoj.
Zdroj obrázku: Microsoft 365 knihovnu obsahu
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3535B-66F2-4D40-A0FE-811A01B32A2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40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anchor="t">
            <a:normAutofit/>
          </a:bodyPr>
          <a:lstStyle>
            <a:lvl1pPr algn="l">
              <a:defRPr sz="9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91071A-A69E-4756-A27D-7C7C5F9F32BB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709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423160"/>
            <a:ext cx="520293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55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3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A22E09C-1954-DBFC-E669-2449D22D2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312551 w 6714969"/>
              <a:gd name="connsiteY0" fmla="*/ 0 h 6163508"/>
              <a:gd name="connsiteX1" fmla="*/ 6402418 w 6714969"/>
              <a:gd name="connsiteY1" fmla="*/ 0 h 6163508"/>
              <a:gd name="connsiteX2" fmla="*/ 6714969 w 6714969"/>
              <a:gd name="connsiteY2" fmla="*/ 312551 h 6163508"/>
              <a:gd name="connsiteX3" fmla="*/ 6714969 w 6714969"/>
              <a:gd name="connsiteY3" fmla="*/ 5850957 h 6163508"/>
              <a:gd name="connsiteX4" fmla="*/ 6402418 w 6714969"/>
              <a:gd name="connsiteY4" fmla="*/ 6163508 h 6163508"/>
              <a:gd name="connsiteX5" fmla="*/ 312551 w 6714969"/>
              <a:gd name="connsiteY5" fmla="*/ 6163508 h 6163508"/>
              <a:gd name="connsiteX6" fmla="*/ 0 w 6714969"/>
              <a:gd name="connsiteY6" fmla="*/ 5850957 h 6163508"/>
              <a:gd name="connsiteX7" fmla="*/ 0 w 6714969"/>
              <a:gd name="connsiteY7" fmla="*/ 312551 h 6163508"/>
              <a:gd name="connsiteX8" fmla="*/ 312551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312551" y="0"/>
                </a:moveTo>
                <a:lnTo>
                  <a:pt x="6402418" y="0"/>
                </a:lnTo>
                <a:cubicBezTo>
                  <a:pt x="6575035" y="0"/>
                  <a:pt x="6714969" y="139934"/>
                  <a:pt x="6714969" y="312551"/>
                </a:cubicBezTo>
                <a:lnTo>
                  <a:pt x="6714969" y="5850957"/>
                </a:lnTo>
                <a:cubicBezTo>
                  <a:pt x="6714969" y="6023574"/>
                  <a:pt x="6575035" y="6163508"/>
                  <a:pt x="6402418" y="6163508"/>
                </a:cubicBezTo>
                <a:lnTo>
                  <a:pt x="312551" y="6163508"/>
                </a:lnTo>
                <a:cubicBezTo>
                  <a:pt x="139934" y="6163508"/>
                  <a:pt x="0" y="6023574"/>
                  <a:pt x="0" y="5850957"/>
                </a:cubicBezTo>
                <a:lnTo>
                  <a:pt x="0" y="312551"/>
                </a:lnTo>
                <a:cubicBezTo>
                  <a:pt x="0" y="139934"/>
                  <a:pt x="139934" y="0"/>
                  <a:pt x="31255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31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5A0-3316-4C32-929A-0D0DB97D10BB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36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DD7-305F-4EB9-8736-D791FAF7A4D4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6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80"/>
            <a:ext cx="11328845" cy="74066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380744"/>
            <a:ext cx="11328844" cy="4901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238A-C249-43B5-82BC-D29F8CAE992A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68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6182-1DDF-4ACE-B05D-D855179AB21D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112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9F24-F3CA-4AD0-8BF8-AB0BBB30EE08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30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2EAA-E00A-40E8-8E99-2669E036700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982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5030-C135-4A24-944D-06B773D2F2E6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67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E6FB-0D10-49C4-88DE-98215C666BA1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5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D1C923-C708-4EAA-A92A-FF81A8F7DA0D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51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242880F-92D7-4796-B72D-6CF83054BAF5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716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9768" y="1828800"/>
            <a:ext cx="6135624" cy="4489704"/>
          </a:xfrm>
        </p:spPr>
        <p:txBody>
          <a:bodyPr/>
          <a:lstStyle>
            <a:lvl1pPr marL="0" indent="0">
              <a:buNone/>
              <a:defRPr/>
            </a:lvl1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3749-65BA-43BD-B2BF-FF5A4C96AE14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731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561C12A-E1D5-4BE9-85D9-F221F70F4931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864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DBE6-5750-4902-BDAA-20F546DD8AD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017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1C4331-C33F-4DC1-AB74-C520A718CE2B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42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4764-83A9-4A81-9507-BED109D81520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15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2C6C9-D30C-4946-92A4-454A5FC69685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230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29766" y="1380744"/>
            <a:ext cx="4573413" cy="498348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9CC6-BB04-42D6-AB0C-BAA184663D94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891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B3D66E4-8050-49E4-B8D2-06214BFB7C0A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37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AEA2F-0823-4BD6-88F7-6D0D98F52C93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49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anchor="t">
            <a:normAutofit/>
          </a:bodyPr>
          <a:lstStyle>
            <a:lvl1pPr algn="l">
              <a:defRPr sz="12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61AAA3-5155-4231-8EEA-4F6426D8887B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411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06092A99-204A-46CE-8F70-09D6B2D3487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19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9EA3-15DE-451B-A24B-ACC8EA0B6D09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713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43DB-FCC0-4D52-80F2-173D55390D61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336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57C7506-9AD1-49AD-BE44-C83E35401EAD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80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11155680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F2A-D949-4DFB-9912-9D6234B797F2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20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94C-FF61-4FB6-A5E4-597CB7D69CB6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384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05C6-AA77-4A66-BB27-EE68DDD0D193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661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5DF3-EEC7-45DF-A943-3E12702079E5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" y="4989044"/>
            <a:ext cx="11201399" cy="12252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ctr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ctr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ctr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ctr">
              <a:buNone/>
              <a:defRPr sz="14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1855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/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EAFF-A363-4554-A2A5-F61FABD0CE04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" y="4989044"/>
            <a:ext cx="11201400" cy="1225296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228600" indent="0" algn="ctr">
              <a:buNone/>
              <a:defRPr sz="24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1800"/>
            </a:lvl4pPr>
            <a:lvl5pPr marL="9144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7434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603504"/>
            <a:ext cx="11201400" cy="4206240"/>
          </a:xfrm>
        </p:spPr>
        <p:txBody>
          <a:bodyPr>
            <a:normAutofit/>
          </a:bodyPr>
          <a:lstStyle>
            <a:lvl1pPr algn="l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7950-0717-4110-9557-F08D8A545BF8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4809744"/>
            <a:ext cx="5897880" cy="13533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l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l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l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l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6134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94E042F-6826-4E41-A6B0-8BF606E4151E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333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1F94A-833D-4D19-8ACB-52DAEF08569A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1768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823376"/>
            <a:ext cx="9198864" cy="287517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3A70-5484-4418-A739-7B973E09E7E8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276088"/>
            <a:ext cx="9198864" cy="466344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28600" indent="0">
              <a:buNone/>
              <a:defRPr sz="20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 marL="45720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 marL="685800" indent="0">
              <a:buNone/>
              <a:defRPr sz="16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 marL="914400" indent="0">
              <a:buNone/>
              <a:defRPr sz="14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9308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A9563B-AAD5-FEB6-A529-82D8BF95E524}"/>
              </a:ext>
            </a:extLst>
          </p:cNvPr>
          <p:cNvSpPr/>
          <p:nvPr userDrawn="1"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60C-742D-4508-821A-E36FD033CDBF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/>
            </a:lvl1pPr>
            <a:lvl2pPr marL="228600" indent="0">
              <a:buNone/>
              <a:defRPr lang="en-US" b="1" dirty="0"/>
            </a:lvl2pPr>
            <a:lvl3pPr marL="457200" indent="0">
              <a:buNone/>
              <a:defRPr lang="en-US" b="1" dirty="0"/>
            </a:lvl3pPr>
            <a:lvl4pPr marL="685800" indent="0">
              <a:buNone/>
              <a:defRPr lang="en-US" b="1" dirty="0"/>
            </a:lvl4pPr>
            <a:lvl5pPr marL="914400" indent="0">
              <a:buNone/>
              <a:defRPr lang="en-US" b="1" dirty="0"/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72087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E0D0A5-9A76-413F-B8E0-5A45841D7E46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06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0AF003-CBE1-47D7-BB91-14D8E3A57039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929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EC48-96C8-40C8-BC32-68BFC261013A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81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9F91-8FDB-4AB3-84FB-6B8E68AF702B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1755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D436-D43A-4662-BADB-33E2F793B99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589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9DBE-31FF-4D71-B719-92EBAC3193CE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797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576B-5432-44C5-AE72-B8C78722FE99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14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anchor="t">
            <a:normAutofit/>
          </a:bodyPr>
          <a:lstStyle>
            <a:lvl1pPr algn="l">
              <a:defRPr sz="5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3E408205-B154-4943-AEBC-86E16421E5DB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343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342901"/>
            <a:ext cx="6785782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66CE1-0051-42BD-BBD3-CB4EC65FC51D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7186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4B75-5BA7-423E-A6AE-B3781CB72AA9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127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1F7B-2472-4057-932A-A13696216B5F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133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BD144122-2A67-493C-895E-2682608B0F6A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7247" y="342900"/>
            <a:ext cx="5334000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98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86A74E5-A9C0-4E5C-851E-13F6D920EA1A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14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88DBF3-F598-4A31-8E9B-511F7F0D5E4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298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8DBF3-F598-4A31-8E9B-511F7F0D5E47}" type="datetime1">
              <a:rPr lang="en-US" smtClean="0"/>
              <a:pPr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45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A7B9ABC-2BDA-432C-8D53-84813DB6E36F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84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31060D-F1F9-6E60-85B9-501F56EC2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anchor="t">
            <a:normAutofit/>
          </a:bodyPr>
          <a:lstStyle/>
          <a:p>
            <a:r>
              <a:rPr lang="cs-CZ" sz="4600"/>
              <a:t>Náboženský potenciál dítěte 6 – 12 let</a:t>
            </a:r>
            <a:br>
              <a:rPr lang="cs-CZ" sz="4600"/>
            </a:br>
            <a:br>
              <a:rPr lang="cs-CZ" sz="4600"/>
            </a:br>
            <a:r>
              <a:rPr lang="cs-CZ" sz="4600"/>
              <a:t>podle Sofie Cavalletti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759AE9-D548-CF94-A030-2EC52A6CB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/>
          <a:p>
            <a:r>
              <a:rPr lang="cs-CZ"/>
              <a:t>Prozkoumání vnitřního světa </a:t>
            </a:r>
            <a:br>
              <a:rPr lang="cs-CZ"/>
            </a:br>
            <a:r>
              <a:rPr lang="cs-CZ"/>
              <a:t>a duchovního rozvoje dítěte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2E8C578-4CE2-1820-F995-EB8A46571F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472" y="343038"/>
            <a:ext cx="6257031" cy="6172200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17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88B770-B435-CF87-4C73-0732C3D5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5821" y="342902"/>
            <a:ext cx="438912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Vliv duchovních zážitků na uspokojení životních potřeb</a:t>
            </a:r>
          </a:p>
        </p:txBody>
      </p:sp>
      <p:pic>
        <p:nvPicPr>
          <p:cNvPr id="4" name="Zástupný obsah 3" descr="Dva bratři si hrají na zahradě">
            <a:extLst>
              <a:ext uri="{FF2B5EF4-FFF2-40B4-BE49-F238E27FC236}">
                <a16:creationId xmlns:a16="http://schemas.microsoft.com/office/drawing/2014/main" id="{D4FBA182-7092-43F5-B47C-EB3B1E99DF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992" r="20420" b="-2"/>
          <a:stretch>
            <a:fillRect/>
          </a:stretch>
        </p:blipFill>
        <p:spPr>
          <a:xfrm>
            <a:off x="341522" y="342902"/>
            <a:ext cx="6249778" cy="6172343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9A867DD-24C0-495A-A30B-2B75A9F7E67A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935821" y="2004482"/>
            <a:ext cx="4649627" cy="40416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Smysl života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Duchovní zážitky dětem poskytují hlubší pocit smyslu a účelu v životě.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Pocit bezpečí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Duchovní zkušenosti podporují u dětí pocit bezpečí a klidu v každodenním životě.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Radost a štěstí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Duchovní zážitky přinášejí dětem radost a pozitivní emoce, které přispívají k jejich celkovému zdraví.</a:t>
            </a:r>
          </a:p>
        </p:txBody>
      </p:sp>
    </p:spTree>
    <p:extLst>
      <p:ext uri="{BB962C8B-B14F-4D97-AF65-F5344CB8AC3E}">
        <p14:creationId xmlns:p14="http://schemas.microsoft.com/office/powerpoint/2010/main" val="1308944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ACD761-454E-4579-C50E-7A392B45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cs-CZ"/>
              <a:t>Intuitivní vztah dětí k tajemství života, smrti </a:t>
            </a:r>
            <a:br>
              <a:rPr lang="cs-CZ"/>
            </a:br>
            <a:r>
              <a:rPr lang="cs-CZ"/>
              <a:t>a vzkříšení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7A36A93-59A9-0864-53D8-BEED3481B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46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319CB9-CAF1-F355-84FA-79A33896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b="0" kern="1200">
                <a:latin typeface="+mj-lt"/>
                <a:ea typeface="+mj-ea"/>
                <a:cs typeface="+mj-cs"/>
              </a:rPr>
              <a:t>Chápání spojitosti mezi životem, smrtí a vzkříšením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4EF999D-E8BA-4D73-8312-E10F8417CE84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6" y="1380744"/>
            <a:ext cx="4573413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Vnímání života a smrti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chápou život a smrt jako propojené součásti většího celku a cyklu existence.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Význam vzkříšení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Vzkříšení představuje pro děti naději a nový začátek v duchovním smyslu.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Duchovní útěcha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Spojení života, smrti a vzkříšení je zdrojem duchovní útěchy pro děti v těžkých chvílích.</a:t>
            </a:r>
          </a:p>
        </p:txBody>
      </p:sp>
      <p:pic>
        <p:nvPicPr>
          <p:cNvPr id="4" name="Zástupný obsah 3" descr="Dvojitá expozice mladé ženy cvičící jógu a bujný zelený les na pobřeží moře">
            <a:extLst>
              <a:ext uri="{FF2B5EF4-FFF2-40B4-BE49-F238E27FC236}">
                <a16:creationId xmlns:a16="http://schemas.microsoft.com/office/drawing/2014/main" id="{74902274-4E91-407C-A34A-487AE0B890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3908" r="-2" b="-2"/>
          <a:stretch>
            <a:fillRect/>
          </a:stretch>
        </p:blipFill>
        <p:spPr>
          <a:xfrm>
            <a:off x="5737594" y="342900"/>
            <a:ext cx="6111507" cy="6172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4944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89DBCB-0D3F-57DF-39A3-A00FAC08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Přirozená radost ze zvěsti o vzkříšení</a:t>
            </a:r>
          </a:p>
        </p:txBody>
      </p:sp>
      <p:pic>
        <p:nvPicPr>
          <p:cNvPr id="4" name="Zástupný obsah 3" descr="Usměvavé tváře tří dětí s hlavami vedle sebe, hlava uprostřed vypadá vzhůru nohama">
            <a:extLst>
              <a:ext uri="{FF2B5EF4-FFF2-40B4-BE49-F238E27FC236}">
                <a16:creationId xmlns:a16="http://schemas.microsoft.com/office/drawing/2014/main" id="{CAFFA7BE-D110-48F4-96C5-72E35FD1A2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065" r="1" b="1"/>
          <a:stretch>
            <a:fillRect/>
          </a:stretch>
        </p:blipFill>
        <p:spPr>
          <a:xfrm>
            <a:off x="342900" y="342901"/>
            <a:ext cx="7391400" cy="6172200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5DA744-1AAF-4E8D-BCC8-B647380ED0B4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21040" y="2276856"/>
            <a:ext cx="3401568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Dětská spontánní radost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spontánně vyjadřují radost z poselství vzkříšení prostřednictvím smíchu a tleskání.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Vyprávění příběhů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Vyprávění příběhů o vzkříšení vyvolává u dětí živou a přirozenou reakci radosti.</a:t>
            </a:r>
          </a:p>
        </p:txBody>
      </p:sp>
    </p:spTree>
    <p:extLst>
      <p:ext uri="{BB962C8B-B14F-4D97-AF65-F5344CB8AC3E}">
        <p14:creationId xmlns:p14="http://schemas.microsoft.com/office/powerpoint/2010/main" val="2705924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4987F4-D063-2329-E3AF-86766C011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Spontánní reakce na duchovní příběhy (např. tleskání)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4DEFA6C-BD40-4A24-93F5-482BF765A88C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Přirozené projevy radosti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spontánně vyjadřují nadšení například tleskáním během duchovních příběhů jako projev radosti.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Vnitřní propojení s vírou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Tyto projevy ukazují hluboké emocionální spojení dítěte s duchovním obsahem příběhů a víry.</a:t>
            </a:r>
          </a:p>
        </p:txBody>
      </p:sp>
      <p:pic>
        <p:nvPicPr>
          <p:cNvPr id="4" name="Zástupný obsah 3" descr="Muslimský chlapec se modlí.">
            <a:extLst>
              <a:ext uri="{FF2B5EF4-FFF2-40B4-BE49-F238E27FC236}">
                <a16:creationId xmlns:a16="http://schemas.microsoft.com/office/drawing/2014/main" id="{D8311D13-3681-4C2B-9467-E67AC63E95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079" r="17828" b="-2"/>
          <a:stretch>
            <a:fillRect/>
          </a:stretch>
        </p:blipFill>
        <p:spPr>
          <a:xfrm>
            <a:off x="5737594" y="342900"/>
            <a:ext cx="6111507" cy="6172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8152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1F3D01-BD1B-0B79-2FE3-8D72D62C0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cs-CZ" sz="6200"/>
              <a:t>Osobní vztah dítěte s Bohem a jeho charakteristické rysy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0C5AEC0-D3B9-F633-142D-8A9529B88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52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28427-D611-45AD-BC98-1E0B74E6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Vnímání Boha jako dobrého Pastýře a pocit blízkosti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90F9A95-21B6-47F6-8A5D-945FB8B3A7E6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8" y="2029019"/>
            <a:ext cx="4385422" cy="39932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Obraz Boha jako Pastýře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Bůh je vnímán jako ochránce, který vede a stará se o své děti s láskou </a:t>
            </a:r>
            <a:br>
              <a:rPr lang="cs-CZ"/>
            </a:br>
            <a:r>
              <a:rPr lang="cs-CZ"/>
              <a:t>a péčí.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Pocit bezpečí a útěchy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Tento obraz přináší dětem pocit bezpečí, útěchy a jistoty v každodenním životě i těžkých chvílích.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Neustálá přítomnost Boha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Obraz zdůrazňuje neustálou Boží přítomnost jako zdroj síly a vedení pro děti i dospělé.</a:t>
            </a:r>
          </a:p>
        </p:txBody>
      </p:sp>
      <p:pic>
        <p:nvPicPr>
          <p:cNvPr id="4" name="Zástupný obsah 3" descr="Černobílá fotografie. Ovce roztroušené v popředí. Pastýř v pozadí. Vypadá jako silueta. &#10;Dospělí, pouze pro dospělé, černobílý, detailní, kultury, redakce, horizontální, technika zaostření obrazu, izmir, louka, příroda, jen jeden člověk, jedna osoba, lidé, portrét, selektivní zaostření,">
            <a:extLst>
              <a:ext uri="{FF2B5EF4-FFF2-40B4-BE49-F238E27FC236}">
                <a16:creationId xmlns:a16="http://schemas.microsoft.com/office/drawing/2014/main" id="{972ED465-6603-4B4D-A5C8-8A2AB8CB1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6995" y="1271624"/>
            <a:ext cx="6466741" cy="4316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8400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E1F89-B52C-B3A5-8D9C-2AABA0AB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Intenzivní pocit důvěry, bezpečí a intimity s Bohem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B167F1-A519-41EC-A33E-B292479EC1A9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8" y="1951197"/>
            <a:ext cx="4317329" cy="39932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Hluboká důvěra dětí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Děti vykazují silný pocit důvěry, který podporuje jejich duchovní pohodu </a:t>
            </a:r>
            <a:br>
              <a:rPr lang="cs-CZ"/>
            </a:br>
            <a:r>
              <a:rPr lang="cs-CZ"/>
              <a:t>a klid.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Pocit bezpečí s Bohem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Intimní vztah s Bohem poskytuje dětem pocit bezpečí a ochrany v jejich životě.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Základ duchovního růstu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Tento vztah je základem duchovní stability a podporuje růst dětí v jejich víře.</a:t>
            </a:r>
          </a:p>
        </p:txBody>
      </p:sp>
      <p:pic>
        <p:nvPicPr>
          <p:cNvPr id="4" name="Zástupný obsah 3" descr="Chlapec používá mobil při západu slunce">
            <a:extLst>
              <a:ext uri="{FF2B5EF4-FFF2-40B4-BE49-F238E27FC236}">
                <a16:creationId xmlns:a16="http://schemas.microsoft.com/office/drawing/2014/main" id="{81A501AF-83B7-4AC8-B2E5-061C3642E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6995" y="1271624"/>
            <a:ext cx="6466741" cy="4316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2960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261DC6-E3E8-6F71-31ED-5955D0F8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b="0" kern="1200">
                <a:latin typeface="+mj-lt"/>
                <a:ea typeface="+mj-ea"/>
                <a:cs typeface="+mj-cs"/>
              </a:rPr>
              <a:t>Důraz na jmenovité oslovení a osobní zkušenost</a:t>
            </a:r>
          </a:p>
        </p:txBody>
      </p:sp>
      <p:pic>
        <p:nvPicPr>
          <p:cNvPr id="4" name="Zástupný obsah 3" descr="Dítě stojí večer venku s prskavkami v ruce">
            <a:extLst>
              <a:ext uri="{FF2B5EF4-FFF2-40B4-BE49-F238E27FC236}">
                <a16:creationId xmlns:a16="http://schemas.microsoft.com/office/drawing/2014/main" id="{BF4B8DA4-5F0A-4D3E-B9C1-174EE18BB9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58" r="18908" b="1"/>
          <a:stretch>
            <a:fillRect/>
          </a:stretch>
        </p:blipFill>
        <p:spPr>
          <a:xfrm>
            <a:off x="342900" y="342901"/>
            <a:ext cx="7391400" cy="6172200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9C10DD9-C6E5-4406-9952-B82412D941CD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21040" y="2276856"/>
            <a:ext cx="3401568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Osobní oslovení Boha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používají Boží jméno, což zdůrazňuje jejich osobní a hluboký vztah k Bohu.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Živá zkušenost víry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Tento osobní vztah činí víru pro děti živou, konkrétní a snadno pochopitelnou.</a:t>
            </a:r>
          </a:p>
        </p:txBody>
      </p:sp>
    </p:spTree>
    <p:extLst>
      <p:ext uri="{BB962C8B-B14F-4D97-AF65-F5344CB8AC3E}">
        <p14:creationId xmlns:p14="http://schemas.microsoft.com/office/powerpoint/2010/main" val="896264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0B9863-2ECE-DB91-C245-EB315D17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cs-CZ" sz="6800"/>
              <a:t>Způsoby duchovní odpovědi dítěte </a:t>
            </a:r>
            <a:br>
              <a:rPr lang="cs-CZ" sz="6800"/>
            </a:br>
            <a:r>
              <a:rPr lang="cs-CZ" sz="6800"/>
              <a:t>a jejich celostní charakter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BD4943D-9B72-8FD4-7910-BD89837C9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0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507F3-054D-14FB-F827-411510F05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/>
          <a:p>
            <a:r>
              <a:rPr lang="cs-CZ" sz="6800"/>
              <a:t>Přehled témat prezentace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4C5E6E-CC28-B10E-1F12-94404A7BB247}"/>
              </a:ext>
            </a:extLst>
          </p:cNvPr>
          <p:cNvSpPr>
            <a:spLocks noGrp="1"/>
          </p:cNvSpPr>
          <p:nvPr>
            <p:ph sz="quarter" idx="13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BulletedText"/>
                  </p202:designTagLst>
                </p202:designPr>
              </p:ext>
            </p:extLst>
          </p:nvPr>
        </p:nvSpPr>
        <p:spPr>
          <a:xfrm>
            <a:off x="6272784" y="1789889"/>
            <a:ext cx="5202936" cy="465663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900"/>
              <a:t>Metafyzická otevřenost dítěte k zásadním otázkám existence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900"/>
              <a:t>Dětská reakce na duchovní témata a indikace vnitřního růstu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900"/>
              <a:t>Intuitivní vztah dětí k tajemství života, smrti a vzkříšení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900"/>
              <a:t>Osobní vztah dítěte s Bohem a jeho charakteristické rysy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900"/>
              <a:t>Způsoby duchovní odpovědi dítěte a jejich celostní charakter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900"/>
              <a:t>Schopnost orientace v čase, dějinách a naděje na budoucnost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900"/>
              <a:t>Duchovní potřeby dítěte v procesu osobního růstu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900"/>
              <a:t>Charakteristické projevy dětské spirituality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900"/>
              <a:t>Teologická žízeň u dětíL definice a význam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900"/>
              <a:t>Vývojová stádia duchovního vnímání u dětí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1900"/>
              <a:t>Děti jako duchovní bytosti</a:t>
            </a:r>
            <a:endParaRPr lang="cs-CZ" sz="1300"/>
          </a:p>
        </p:txBody>
      </p:sp>
    </p:spTree>
    <p:extLst>
      <p:ext uri="{BB962C8B-B14F-4D97-AF65-F5344CB8AC3E}">
        <p14:creationId xmlns:p14="http://schemas.microsoft.com/office/powerpoint/2010/main" val="3920396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FECD05-1FCF-631E-E7B8-37326B64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Odpovědi na úrovni bytí, ne činění</a:t>
            </a:r>
          </a:p>
        </p:txBody>
      </p:sp>
      <p:pic>
        <p:nvPicPr>
          <p:cNvPr id="4" name="Zástupný obsah 3" descr="Malý chlapec v parku fouká pampelišku">
            <a:extLst>
              <a:ext uri="{FF2B5EF4-FFF2-40B4-BE49-F238E27FC236}">
                <a16:creationId xmlns:a16="http://schemas.microsoft.com/office/drawing/2014/main" id="{A25713B6-C897-4B77-8EC0-2B567DA1F5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r="22460"/>
          <a:stretch>
            <a:fillRect/>
          </a:stretch>
        </p:blipFill>
        <p:spPr>
          <a:xfrm>
            <a:off x="342900" y="342901"/>
            <a:ext cx="7391400" cy="6172200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3E62F3B-628B-4DE5-BF89-B831071FB547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21040" y="2276856"/>
            <a:ext cx="3401568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Duchovní bytí dětí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vyjadřují svou spiritualitu hlavně skrze své vnitřní bytí a postoje, nikoliv pouze skrze činy.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Postoj před činem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Postoj dítěte často odráží jejich duchovní reakce více než samotné fyzické činy či skutek.</a:t>
            </a:r>
          </a:p>
        </p:txBody>
      </p:sp>
    </p:spTree>
    <p:extLst>
      <p:ext uri="{BB962C8B-B14F-4D97-AF65-F5344CB8AC3E}">
        <p14:creationId xmlns:p14="http://schemas.microsoft.com/office/powerpoint/2010/main" val="1698416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6CAA95-9755-7009-C623-4B03CAD0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Přirozená pokora a úžas nad Boží láskou</a:t>
            </a:r>
          </a:p>
        </p:txBody>
      </p:sp>
      <p:pic>
        <p:nvPicPr>
          <p:cNvPr id="4" name="Zástupný obsah 3" descr="Roztomilý portrét kluka">
            <a:extLst>
              <a:ext uri="{FF2B5EF4-FFF2-40B4-BE49-F238E27FC236}">
                <a16:creationId xmlns:a16="http://schemas.microsoft.com/office/drawing/2014/main" id="{400EB339-602A-4283-BF0B-CE858BF00A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832" r="20580" b="-2"/>
          <a:stretch>
            <a:fillRect/>
          </a:stretch>
        </p:blipFill>
        <p:spPr>
          <a:xfrm>
            <a:off x="341522" y="342902"/>
            <a:ext cx="6249778" cy="6172343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0DCDA83-04EB-496D-8C3D-8EC0D7368B0E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196328" y="2276856"/>
            <a:ext cx="4389120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Spontánní dětská pokora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přirozeně projevují pokoru, která je základem jejich duchovního růstu a vnitřní zkušenosti.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Úžas nad Boží láskou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Údiv dětí nad Boží láskou podporuje jejich hluboký duchovní rozvoj a propojení s vírou.</a:t>
            </a:r>
          </a:p>
        </p:txBody>
      </p:sp>
    </p:spTree>
    <p:extLst>
      <p:ext uri="{BB962C8B-B14F-4D97-AF65-F5344CB8AC3E}">
        <p14:creationId xmlns:p14="http://schemas.microsoft.com/office/powerpoint/2010/main" val="871433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4FBB4C-6865-8CF4-EB7F-78350044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Celostní reakce zahrnující celou bytost dítěte</a:t>
            </a:r>
          </a:p>
        </p:txBody>
      </p:sp>
      <p:pic>
        <p:nvPicPr>
          <p:cNvPr id="4" name="Zástupný obsah 3" descr="Muslimský mladý muž spojuje obě ruce (muslimský způsob modlitby) doma v Malajsii.">
            <a:extLst>
              <a:ext uri="{FF2B5EF4-FFF2-40B4-BE49-F238E27FC236}">
                <a16:creationId xmlns:a16="http://schemas.microsoft.com/office/drawing/2014/main" id="{86D04F4D-2B7D-4E96-AECB-C050E1AD24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536" r="23786" b="1"/>
          <a:stretch>
            <a:fillRect/>
          </a:stretch>
        </p:blipFill>
        <p:spPr>
          <a:xfrm>
            <a:off x="342900" y="342900"/>
            <a:ext cx="4501152" cy="6172200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8108C8A-BA41-4511-B797-15A36009A550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550408" y="1828800"/>
            <a:ext cx="6035040" cy="44897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Mysl, emoce a tělo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Dětské duchovní odpovědi integrují myšlení, pocity a fyzické prožitky pro celostní rozvoj.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Celostní charakter odpovědí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Duchovní reakce dítěte odrážejí komplexní a propojený přístup k jeho vývoji.</a:t>
            </a:r>
          </a:p>
        </p:txBody>
      </p:sp>
    </p:spTree>
    <p:extLst>
      <p:ext uri="{BB962C8B-B14F-4D97-AF65-F5344CB8AC3E}">
        <p14:creationId xmlns:p14="http://schemas.microsoft.com/office/powerpoint/2010/main" val="2372311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7BB59-64B0-5AB9-BD3E-CF7F9A24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cs-CZ" sz="6800"/>
              <a:t>Schopnost orientace v čase, dějinách a naděje na budoucnost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7B0BAF6-8AAD-3949-DDE1-EF893BCA9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61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CFCE9-0D22-236F-4373-C2273D5B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Rozvoj chápání času a dějin od 6 let věku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B9E5B71-18A6-4E85-B1EF-7A84E89C54A6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8" y="1828800"/>
            <a:ext cx="6135624" cy="44897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Lineární vnímání času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Děti od šesti let začínají chápat čas jako postupnou a lineární posloupnost událostí.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Historie jako příběh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Děti vnímají dějiny jako příběh s významem, což jim pomáhá lépe porozumět světu kolem nich.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Orientace ve světě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Toto chápání času a historie pomáhá dětem lépe se orientovat ve svém místě ve společnosti a světě.</a:t>
            </a:r>
          </a:p>
        </p:txBody>
      </p:sp>
      <p:pic>
        <p:nvPicPr>
          <p:cNvPr id="4" name="Zástupný obsah 3" descr="dítě si hraje s budíkem">
            <a:extLst>
              <a:ext uri="{FF2B5EF4-FFF2-40B4-BE49-F238E27FC236}">
                <a16:creationId xmlns:a16="http://schemas.microsoft.com/office/drawing/2014/main" id="{26490401-6025-4887-9D35-9213C6A3AF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8703" r="3" b="3"/>
          <a:stretch>
            <a:fillRect/>
          </a:stretch>
        </p:blipFill>
        <p:spPr>
          <a:xfrm>
            <a:off x="7353304" y="352327"/>
            <a:ext cx="4495799" cy="617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0700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F71EB5-5758-5B4A-3D9C-A0406CB24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6" y="342901"/>
            <a:ext cx="3765382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0" kern="1200">
                <a:latin typeface="+mj-lt"/>
                <a:ea typeface="+mj-ea"/>
                <a:cs typeface="+mj-cs"/>
              </a:rPr>
              <a:t>Vnímání sebe jako součásti velkého Božího příběhu</a:t>
            </a:r>
          </a:p>
        </p:txBody>
      </p:sp>
      <p:pic>
        <p:nvPicPr>
          <p:cNvPr id="4" name="Zástupný obsah 3" descr="Kruh usměvavých tváří dětí s hlavami u sebe a hledícími dolů">
            <a:extLst>
              <a:ext uri="{FF2B5EF4-FFF2-40B4-BE49-F238E27FC236}">
                <a16:creationId xmlns:a16="http://schemas.microsoft.com/office/drawing/2014/main" id="{7544C31D-60FD-4B08-869A-2DC535E8B2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407" r="13658" b="1"/>
          <a:stretch>
            <a:fillRect/>
          </a:stretch>
        </p:blipFill>
        <p:spPr>
          <a:xfrm>
            <a:off x="342900" y="342901"/>
            <a:ext cx="7391400" cy="6172200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AB0DBBA-18B0-4B00-90F2-820F7300B059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957226" y="2072576"/>
            <a:ext cx="4056434" cy="40416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Pocit sounáležitosti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získávají pocit, že jsou součástí většího duchovního příběhu </a:t>
            </a:r>
            <a:br>
              <a:rPr lang="cs-CZ"/>
            </a:br>
            <a:r>
              <a:rPr lang="cs-CZ"/>
              <a:t>a komunity, která je podporuje.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Posílení duchovní identity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Tento pohled pomáhá dětem budovat silnou duchovní identitu </a:t>
            </a:r>
            <a:br>
              <a:rPr lang="cs-CZ"/>
            </a:br>
            <a:r>
              <a:rPr lang="cs-CZ"/>
              <a:t>a vlastní smysl života v rámci víry.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Smysl pro účel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nacházejí smysl a účel, což podporuje jejich pozitivní rozvoj </a:t>
            </a:r>
            <a:br>
              <a:rPr lang="cs-CZ"/>
            </a:br>
            <a:r>
              <a:rPr lang="cs-CZ"/>
              <a:t>a motivaci v životě.</a:t>
            </a:r>
          </a:p>
        </p:txBody>
      </p:sp>
    </p:spTree>
    <p:extLst>
      <p:ext uri="{BB962C8B-B14F-4D97-AF65-F5344CB8AC3E}">
        <p14:creationId xmlns:p14="http://schemas.microsoft.com/office/powerpoint/2010/main" val="1185564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52B79C-0E5F-0C17-05E7-8CB3F754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b="0" kern="1200">
                <a:latin typeface="+mj-lt"/>
                <a:ea typeface="+mj-ea"/>
                <a:cs typeface="+mj-cs"/>
              </a:rPr>
              <a:t>Naděje, radost a očekávání naplnění příběhu (paruzie)</a:t>
            </a:r>
          </a:p>
        </p:txBody>
      </p:sp>
      <p:pic>
        <p:nvPicPr>
          <p:cNvPr id="4" name="Zástupný obsah 3" descr="Kruh usměvavých tváří dětí s hlavami u sebe, které hledí dolů, oblečených v stejných sportovních tričkách">
            <a:extLst>
              <a:ext uri="{FF2B5EF4-FFF2-40B4-BE49-F238E27FC236}">
                <a16:creationId xmlns:a16="http://schemas.microsoft.com/office/drawing/2014/main" id="{4B0207AD-C9E9-4107-87D0-CEB513C692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157" r="10908" b="1"/>
          <a:stretch>
            <a:fillRect/>
          </a:stretch>
        </p:blipFill>
        <p:spPr>
          <a:xfrm>
            <a:off x="342900" y="342901"/>
            <a:ext cx="7391400" cy="6172200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415D56F-320C-4E40-B58D-CD592CF765DC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21040" y="2276856"/>
            <a:ext cx="3401568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Naděje na budoucnost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přijímají naději na naplnění Božího plánu, což posiluje jejich víru a smysl života.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Radost a duchovní pevnost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Naděje dává dětem radost a duchovní sílu čelit každodenním výzvám s optimismem.</a:t>
            </a:r>
          </a:p>
        </p:txBody>
      </p:sp>
    </p:spTree>
    <p:extLst>
      <p:ext uri="{BB962C8B-B14F-4D97-AF65-F5344CB8AC3E}">
        <p14:creationId xmlns:p14="http://schemas.microsoft.com/office/powerpoint/2010/main" val="2358386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27F25-5E65-CD0C-81F4-5FD170A6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cs-CZ"/>
              <a:t>Duchovní potřeby dítěte </a:t>
            </a:r>
            <a:br>
              <a:rPr lang="cs-CZ"/>
            </a:br>
            <a:r>
              <a:rPr lang="cs-CZ"/>
              <a:t>v procesu osobního růstu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9B51BDD-5BC7-9CF9-51D6-99C581DC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33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2444E-39FD-0894-1337-51FA805ED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0" kern="1200">
                <a:latin typeface="+mj-lt"/>
                <a:ea typeface="+mj-ea"/>
                <a:cs typeface="+mj-cs"/>
              </a:rPr>
              <a:t>Potřeba orientace v realitě a pochopení života</a:t>
            </a:r>
          </a:p>
        </p:txBody>
      </p:sp>
      <p:pic>
        <p:nvPicPr>
          <p:cNvPr id="4" name="Zástupný obsah 3" descr="Detail zamyšlené holčičky, která si kouše rty, pohled z boku">
            <a:extLst>
              <a:ext uri="{FF2B5EF4-FFF2-40B4-BE49-F238E27FC236}">
                <a16:creationId xmlns:a16="http://schemas.microsoft.com/office/drawing/2014/main" id="{2982E985-848A-4F06-8DF9-8278E22A5D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57" r="3408" b="1"/>
          <a:stretch>
            <a:fillRect/>
          </a:stretch>
        </p:blipFill>
        <p:spPr>
          <a:xfrm>
            <a:off x="342900" y="342901"/>
            <a:ext cx="7391400" cy="6172200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A144310-0AB3-4C81-8980-34F250A66719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21040" y="2276856"/>
            <a:ext cx="3401568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Hledání smysluplných odpovědí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aktivně hledají odpovědi na zásadní otázky života, které podporují jejich vnitřní rozvoj.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Základ duchovní stability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Pochopení reality je klíčové pro duchovní stabilitu a zdravý růst dětí.</a:t>
            </a:r>
          </a:p>
        </p:txBody>
      </p:sp>
    </p:spTree>
    <p:extLst>
      <p:ext uri="{BB962C8B-B14F-4D97-AF65-F5344CB8AC3E}">
        <p14:creationId xmlns:p14="http://schemas.microsoft.com/office/powerpoint/2010/main" val="1317872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ACF61-4D22-99AA-803D-914661B5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Potřeba osobního vztahu s Bohem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91FD131-8E64-4F09-989C-5E590C59654A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9" y="2311121"/>
            <a:ext cx="3309608" cy="3993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sz="1400" b="1"/>
              <a:t>Bezpečí v životních situacích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 sz="1400"/>
              <a:t>Osobní vztah s Bohem přináší dětem pocit bezpečí a opory během různých životních výzev.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sz="1400" b="1"/>
              <a:t>Duchovní vývoj dítěte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 sz="1400"/>
              <a:t>Tento vztah je klíčový pro zdravý duchovní růst a rozvoj dítěte.</a:t>
            </a:r>
          </a:p>
        </p:txBody>
      </p:sp>
      <p:pic>
        <p:nvPicPr>
          <p:cNvPr id="4" name="Zástupný obsah 3" descr="Temný tunel">
            <a:extLst>
              <a:ext uri="{FF2B5EF4-FFF2-40B4-BE49-F238E27FC236}">
                <a16:creationId xmlns:a16="http://schemas.microsoft.com/office/drawing/2014/main" id="{14A97EEA-DEF4-4E62-BEC4-8C55506AB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6995" y="1279708"/>
            <a:ext cx="6466741" cy="4300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4331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E045A4-850A-78E7-C3D8-D94FFF1F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cs-CZ" sz="6800"/>
              <a:t>Metafyzická otevřenost dítěte </a:t>
            </a:r>
            <a:br>
              <a:rPr lang="cs-CZ" sz="6800"/>
            </a:br>
            <a:r>
              <a:rPr lang="cs-CZ" sz="6800"/>
              <a:t>k zásadním otázkám existence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E59F00-E7CC-8E9A-206F-9CCD14DDC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48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ECFD6B-5CC0-AB79-99E5-82283C40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Potřeba smyslu, naděje a pozitivního životního příběhu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AB728D4-B238-419E-97AE-E0A296B1D16D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Význam pozitivního příběhu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Pozitivní životní příběh dává dětem smysl a podporuje jejich emocionální odolnost v těžkých chvílích.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Role naděje v růstu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Naděje motivuje děti k překonání obtíží a podporuje jejich osobní a emocionální rozvoj.</a:t>
            </a:r>
          </a:p>
        </p:txBody>
      </p:sp>
      <p:pic>
        <p:nvPicPr>
          <p:cNvPr id="4" name="Zástupný obsah 3" descr="Na vrcholu světa">
            <a:extLst>
              <a:ext uri="{FF2B5EF4-FFF2-40B4-BE49-F238E27FC236}">
                <a16:creationId xmlns:a16="http://schemas.microsoft.com/office/drawing/2014/main" id="{FF050133-0F81-4E5D-A949-327B0794AC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3908" r="-2" b="-2"/>
          <a:stretch>
            <a:fillRect/>
          </a:stretch>
        </p:blipFill>
        <p:spPr>
          <a:xfrm>
            <a:off x="5737594" y="342900"/>
            <a:ext cx="6111507" cy="6172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58157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7B8CE-3A30-1926-00A3-1802A1DA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cs-CZ" sz="7400"/>
              <a:t>Charakteristické projevy dětské spirituality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D6CCD74-0AD9-4BF8-C81C-A1742437B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3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42D81-FCF7-68D0-CACF-8D35976BF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Radost, nadšení a hluboká koncentrace na duchovní témata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2EB748E-38B6-45E1-8A99-B19479D5957D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Intenzivní radost dětí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projevují silné pocity radosti při duchovních zážitcích, které podporují jejich vnitřní růst.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Zaujetí a koncentrace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vykazují hlubokou koncentraci a zaujetí během duchovních chvil, což zlepšuje jejich zapojení.</a:t>
            </a:r>
          </a:p>
        </p:txBody>
      </p:sp>
      <p:pic>
        <p:nvPicPr>
          <p:cNvPr id="4" name="Zástupný obsah 3" descr="Roztomilá dvojice sester smíšené rasy předvádí jógovou pózu tím, že si spojí dlaně k sobě. Jsou venku uprostřed lesa.">
            <a:extLst>
              <a:ext uri="{FF2B5EF4-FFF2-40B4-BE49-F238E27FC236}">
                <a16:creationId xmlns:a16="http://schemas.microsoft.com/office/drawing/2014/main" id="{5077A324-EB88-4724-8059-27E65390A0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9261" r="4646" b="-2"/>
          <a:stretch>
            <a:fillRect/>
          </a:stretch>
        </p:blipFill>
        <p:spPr>
          <a:xfrm>
            <a:off x="5737594" y="342900"/>
            <a:ext cx="6111507" cy="6172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5796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73AD24-D207-FB34-3F6B-49A4C43EA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Spontánní modlitba chvály a vděčnosti</a:t>
            </a:r>
          </a:p>
        </p:txBody>
      </p:sp>
      <p:pic>
        <p:nvPicPr>
          <p:cNvPr id="4" name="Zástupný obsah 3" descr="Mladý chlapec se cítí nemocný a zoufalý kvůli chřipce. Chlapec používá papírové kapesníky, kýchá a cítí nemoc.">
            <a:extLst>
              <a:ext uri="{FF2B5EF4-FFF2-40B4-BE49-F238E27FC236}">
                <a16:creationId xmlns:a16="http://schemas.microsoft.com/office/drawing/2014/main" id="{564D2B29-E2E0-4324-ADF0-05F85AA3D5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221" r="14845" b="1"/>
          <a:stretch>
            <a:fillRect/>
          </a:stretch>
        </p:blipFill>
        <p:spPr>
          <a:xfrm>
            <a:off x="342900" y="342901"/>
            <a:ext cx="7391400" cy="6172200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1BEBF87-A2EE-4BFB-A3C8-89CE3360A967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21040" y="2276856"/>
            <a:ext cx="3401568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Přirozený výraz dětí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spontánně vyjadřují své duchovní pocity jednoduchými modlitbami plnými vděčnosti </a:t>
            </a:r>
            <a:br>
              <a:rPr lang="cs-CZ"/>
            </a:br>
            <a:r>
              <a:rPr lang="cs-CZ"/>
              <a:t>a radosti.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Výraz vděčnosti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Modlitby dětí často zdůrazňují vděčnost za život a blízký vztah s Bohem.</a:t>
            </a:r>
          </a:p>
        </p:txBody>
      </p:sp>
    </p:spTree>
    <p:extLst>
      <p:ext uri="{BB962C8B-B14F-4D97-AF65-F5344CB8AC3E}">
        <p14:creationId xmlns:p14="http://schemas.microsoft.com/office/powerpoint/2010/main" val="699029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6F3F9-4FC0-0A5B-BFB6-75AF095AC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Umělecké vyjádření duchovních prožitků (kresby, psaní)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F7498DB-1613-42B2-8CAE-226B6596BD2B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7" y="2276856"/>
            <a:ext cx="4638344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Význam umění pro děti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Umění umožňuje dětem vyjádřit své duchovní zkušenosti s pomocí kresby </a:t>
            </a:r>
            <a:br>
              <a:rPr lang="cs-CZ"/>
            </a:br>
            <a:r>
              <a:rPr lang="cs-CZ"/>
              <a:t>a psaní.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Proces zpracování prožitků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Kreslení a psaní pomáhají dětem zpracovávat a chápat své duchovní zážitky.</a:t>
            </a:r>
          </a:p>
        </p:txBody>
      </p:sp>
      <p:pic>
        <p:nvPicPr>
          <p:cNvPr id="4" name="Zástupný obsah 3" descr="Malování dívek doma">
            <a:extLst>
              <a:ext uri="{FF2B5EF4-FFF2-40B4-BE49-F238E27FC236}">
                <a16:creationId xmlns:a16="http://schemas.microsoft.com/office/drawing/2014/main" id="{1CFDE7FF-3BDC-4C11-8C6D-04DD09996B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3908" r="-2" b="-2"/>
          <a:stretch>
            <a:fillRect/>
          </a:stretch>
        </p:blipFill>
        <p:spPr>
          <a:xfrm>
            <a:off x="5737594" y="342900"/>
            <a:ext cx="6111507" cy="6172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4138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5F85E2-F864-EF48-3966-ADF72C69F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cs-CZ"/>
              <a:t>Teologická žízeň u dětí: definice </a:t>
            </a:r>
            <a:br>
              <a:rPr lang="cs-CZ"/>
            </a:br>
            <a:r>
              <a:rPr lang="cs-CZ"/>
              <a:t>a význam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5238CF2-30DD-16AC-B500-9761A8535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97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7CE5BD-B6E9-F0F8-731E-9369CE88D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0" kern="1200">
                <a:latin typeface="+mj-lt"/>
                <a:ea typeface="+mj-ea"/>
                <a:cs typeface="+mj-cs"/>
              </a:rPr>
              <a:t>Přirozená touha dětí po transcendentnu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2BC888E-DBE9-496F-9563-EE00F3125D05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6" y="1380744"/>
            <a:ext cx="4573413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Vrozená zvědavost dětí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mají přirozenou zvědavost, která je vede k objevování světa za hranicemi běžného života.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Touha po větším smyslu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Dětská touha po transcendentnu motivuje hledání odpovědí na otázky o Bohu a smyslu života.</a:t>
            </a:r>
          </a:p>
        </p:txBody>
      </p:sp>
      <p:pic>
        <p:nvPicPr>
          <p:cNvPr id="4" name="Zástupný obsah 3" descr="Děti sledují akvárium">
            <a:extLst>
              <a:ext uri="{FF2B5EF4-FFF2-40B4-BE49-F238E27FC236}">
                <a16:creationId xmlns:a16="http://schemas.microsoft.com/office/drawing/2014/main" id="{3B6BBBCB-83B3-49E1-BFE0-3412A9D1D4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199" r="21195" b="1"/>
          <a:stretch>
            <a:fillRect/>
          </a:stretch>
        </p:blipFill>
        <p:spPr>
          <a:xfrm>
            <a:off x="5737594" y="342900"/>
            <a:ext cx="6111507" cy="6172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91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92048-5B92-ABFA-207F-0337B4EA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Povaha dětských teologických otázek a potřeb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C26AF71-9F0E-4573-8DB1-D68C6D12CA76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8" y="2097113"/>
            <a:ext cx="5231729" cy="39932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Jednoduchost a hloubka otázek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Dětské teologické otázky jsou prosté, avšak obsahují hluboké a upřímné myšlenky o světě a víře.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Potřeba jasných odpovědí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Děti potřebují srozumitelné a smysluplné odpovědi, které jim pomáhají lépe chápat život a své pocity.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Podpora duchovního rozvoje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Odpovědi vedou děti k rozvoji víry a hlubšímu duchovnímu životu.</a:t>
            </a:r>
          </a:p>
        </p:txBody>
      </p:sp>
      <p:pic>
        <p:nvPicPr>
          <p:cNvPr id="4" name="Zástupný obsah 3" descr="Chytrý malý chlapec sedící před tabulí s otázkami">
            <a:extLst>
              <a:ext uri="{FF2B5EF4-FFF2-40B4-BE49-F238E27FC236}">
                <a16:creationId xmlns:a16="http://schemas.microsoft.com/office/drawing/2014/main" id="{A4967642-418F-4051-9350-397CE9918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0911" y="553616"/>
            <a:ext cx="4558908" cy="57525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0182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91B646-414A-C0AC-9EAD-BAC4134B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Význam odpovědí směřujících k podstatě věcí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500B2B2-B5E7-4289-B307-92D7A38462B4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9" y="2311121"/>
            <a:ext cx="3714214" cy="3993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Hloubkové odpovědi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Odpovědi směřující k podstatě života a víry podporují dětskou duchovní zvědavost a rozvoj.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Budování pevného základu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Tyto odpovědi pomáhají dětem vytvořit pevný duchovní základ a smysluplné pochopení světa kolem nich.</a:t>
            </a:r>
          </a:p>
        </p:txBody>
      </p:sp>
      <p:pic>
        <p:nvPicPr>
          <p:cNvPr id="4" name="Zástupný obsah 3" descr="Dítě leží v posteli a v noci používá digitální tablet, zblízka">
            <a:extLst>
              <a:ext uri="{FF2B5EF4-FFF2-40B4-BE49-F238E27FC236}">
                <a16:creationId xmlns:a16="http://schemas.microsoft.com/office/drawing/2014/main" id="{9BF7A62A-8412-4038-8568-EDD6B95CE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6995" y="1279708"/>
            <a:ext cx="6466741" cy="4300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054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A54E27-5F4C-79BC-BF28-2543403B4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cs-CZ"/>
              <a:t>Vývojová stádia duchovního vnímání u dětí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47FEE6D-8914-794B-72F9-86B6B348B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67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079588-02E6-F644-1A62-9CD448E7E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Dětské otázky o Bohu, životě a smrti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93994B9-BF8C-4206-AE65-4B6FBF192A0A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7" y="2276856"/>
            <a:ext cx="4480560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sz="1400" b="1"/>
              <a:t>Základní dětské otázky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se přirozeně ptají na existenci Boha, smysl života a co znamená smrt.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sz="1400" b="1"/>
              <a:t>Zájem o metafyziku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Tyto otázky odrážejí dětskou zvědavost a touhu porozumět světu kolem sebe z metafyzického hlediska.</a:t>
            </a:r>
          </a:p>
        </p:txBody>
      </p:sp>
      <p:pic>
        <p:nvPicPr>
          <p:cNvPr id="4" name="Zástupný obsah 3" descr="Africká dívka sedící před černou tabulí. Na tabuli je nakreslená myšlenková bublina a dívka se překvapeně tváří. Kapské Město, Západní Kapsko, Jihoafrická republika">
            <a:extLst>
              <a:ext uri="{FF2B5EF4-FFF2-40B4-BE49-F238E27FC236}">
                <a16:creationId xmlns:a16="http://schemas.microsoft.com/office/drawing/2014/main" id="{D5A29C19-370F-4DB7-A5A2-4581127799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3541" r="366" b="-2"/>
          <a:stretch>
            <a:fillRect/>
          </a:stretch>
        </p:blipFill>
        <p:spPr>
          <a:xfrm>
            <a:off x="5737594" y="342900"/>
            <a:ext cx="6111507" cy="6172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2254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9D7FE0-2C31-BF6A-F0E2-2E4C4C51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Mladší děti (3–6 let): konkrétní symboly a potřeba ochrany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C00487-9097-468F-A8AC-F0B0F5024317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8" y="1828800"/>
            <a:ext cx="6135624" cy="44897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Vnímání přes symboly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Děti ve věku 3 až 6 let chápou duchovní realitu pomocí konkrétních symbolů a obrazů.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Potřeba bezpečí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Mladší děti potřebují silný pocit bezpečí a ochrany od svých rodičů a pečovatelů.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Role rodičů a pečovatelů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Rodiče a pečovatelé slouží jako prostředníci duchovních pravd a Boží přítomnosti pro děti.</a:t>
            </a:r>
          </a:p>
        </p:txBody>
      </p:sp>
      <p:pic>
        <p:nvPicPr>
          <p:cNvPr id="4" name="Zástupný obsah 3" descr="Obrázek zeleného objektu ve tvaru srdce venku v tlumeném světle je něžně držen v rukou dětí v Africe nebo v rozvojových či rozvojových zemích. Obrázek lásky, jednoty a spolupráce s prostorem pro text a logo. ">
            <a:extLst>
              <a:ext uri="{FF2B5EF4-FFF2-40B4-BE49-F238E27FC236}">
                <a16:creationId xmlns:a16="http://schemas.microsoft.com/office/drawing/2014/main" id="{4D7F93AA-1F40-417A-B268-0401BFCAEE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599" r="6295" b="-1"/>
          <a:stretch>
            <a:fillRect/>
          </a:stretch>
        </p:blipFill>
        <p:spPr>
          <a:xfrm>
            <a:off x="7353304" y="352327"/>
            <a:ext cx="4495799" cy="617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2668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09BE89-D2F7-2E99-5330-69B8F16EF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Starší děti (6–12 let): pochopení abstraktních pojmů</a:t>
            </a:r>
          </a:p>
        </p:txBody>
      </p:sp>
      <p:pic>
        <p:nvPicPr>
          <p:cNvPr id="4" name="Zástupný obsah 3" descr="Malý chlapec si doma na pracovním stole dělá školní úkoly nebo píše do sešitu. Koncept domácího vzdělávání a studia doma.">
            <a:extLst>
              <a:ext uri="{FF2B5EF4-FFF2-40B4-BE49-F238E27FC236}">
                <a16:creationId xmlns:a16="http://schemas.microsoft.com/office/drawing/2014/main" id="{FFD4587E-07E3-43D4-AA30-3E63DFC0B9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833" r="25832" b="-1"/>
          <a:stretch>
            <a:fillRect/>
          </a:stretch>
        </p:blipFill>
        <p:spPr>
          <a:xfrm>
            <a:off x="341522" y="342902"/>
            <a:ext cx="6249778" cy="6172343"/>
          </a:xfrm>
          <a:prstGeom prst="rect">
            <a:avLst/>
          </a:prstGeom>
          <a:noFill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3A29C5C-51F7-4027-9639-A17209606857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196328" y="2276856"/>
            <a:ext cx="4389120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Chápání abstraktních myšlenek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ve školním věku začínají rozumět složitějším a abstraktním pojmům, jako je Boží plán a víra.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Růst otázek a zvědavosti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V tomto období rostou dětské otázky a touha porozumět příběhům a historii náboženství.</a:t>
            </a:r>
          </a:p>
        </p:txBody>
      </p:sp>
    </p:spTree>
    <p:extLst>
      <p:ext uri="{BB962C8B-B14F-4D97-AF65-F5344CB8AC3E}">
        <p14:creationId xmlns:p14="http://schemas.microsoft.com/office/powerpoint/2010/main" val="1466754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6EEE7D-7ACE-39ED-0960-01D637EE2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Zájem o dějiny, příběhy a Boží plán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838F12B-4451-475D-94A2-3DDFDD0B43A0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7" y="1610303"/>
            <a:ext cx="4356241" cy="39932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Zájem o biblické příběhy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Starší děti rády objevují biblické příběhy, které rozšiřují jejich porozumění náboženské historii.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Spojení víry a reality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Biblické příběhy pomáhají dětem propojit víru s reálným světem kolem nich.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Porozumění Božímu plánu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Děti se učí chápat Boží plán pro lidstvo i svůj osobní život prostřednictvím příběhů a historie.</a:t>
            </a:r>
          </a:p>
        </p:txBody>
      </p:sp>
      <p:pic>
        <p:nvPicPr>
          <p:cNvPr id="4" name="Zástupný obsah 3" descr="Na stole byly šálky na kávu pro dvě osoby. Klobouk, rukavice a šála, staré knihy a svíčka na stole. Osoba sedící u stolu s knihou v rukou. Z pohledu pohledu. Tyrkysové a oranžové tónování">
            <a:extLst>
              <a:ext uri="{FF2B5EF4-FFF2-40B4-BE49-F238E27FC236}">
                <a16:creationId xmlns:a16="http://schemas.microsoft.com/office/drawing/2014/main" id="{57C88A50-DB4F-4605-8ADD-8DE4AF2E1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6995" y="1271624"/>
            <a:ext cx="6466741" cy="4316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8367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CF3F44-8561-0FBE-DC99-BB5217B17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cs-CZ"/>
              <a:t>Děti jako duchovní bytosti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A3C5076-1F99-D70A-D998-49024DD42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299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8A89B-8634-F4D4-C837-15C1B87B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0" kern="1200">
                <a:latin typeface="+mj-lt"/>
                <a:ea typeface="+mj-ea"/>
                <a:cs typeface="+mj-cs"/>
              </a:rPr>
              <a:t>Přirozená potřeba vztahu s Bohem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1378136-523F-4A7E-A312-B345C0EB7D3D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6" y="1380744"/>
            <a:ext cx="4573413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Vrozená potřeba vztahu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mají přirozenou touhu navazovat vztah s Bohem pro pocit bezpečí a lásky.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Emocionální a duchovní rozvoj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Vztah s Bohem podporuje celkový duchovní a emocionální rozvoj dětí.</a:t>
            </a:r>
          </a:p>
        </p:txBody>
      </p:sp>
      <p:pic>
        <p:nvPicPr>
          <p:cNvPr id="4" name="Zástupný obsah 3" descr="Dva mladí bratři si spolu hrají hru na tleskání, zatímco stojí na své terase doma">
            <a:extLst>
              <a:ext uri="{FF2B5EF4-FFF2-40B4-BE49-F238E27FC236}">
                <a16:creationId xmlns:a16="http://schemas.microsoft.com/office/drawing/2014/main" id="{2CA39E96-1CA6-4473-9D8E-3FA43BA616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9204" r="2" b="2"/>
          <a:stretch>
            <a:fillRect/>
          </a:stretch>
        </p:blipFill>
        <p:spPr>
          <a:xfrm>
            <a:off x="5737594" y="342900"/>
            <a:ext cx="6111507" cy="6172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2826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2925B2-D26A-249C-8255-651BEB305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Schopnost prožívat radost z Boží přítomnosti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A579F0F-8E3D-4DC1-9A3C-5CCE946DFDCA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8" y="1828800"/>
            <a:ext cx="6135624" cy="44897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Spontánní radost dětí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Děti prožívají radost a údiv přirozeně při duchovních zážitcích a vnímají Boží přítomnost bez zábran.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Základ duchovního života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Radost z Boží přítomnosti tvoří základ duchovního života a motivuje děti k víře a dalšímu hledání.</a:t>
            </a:r>
          </a:p>
        </p:txBody>
      </p:sp>
      <p:pic>
        <p:nvPicPr>
          <p:cNvPr id="4" name="Zástupný obsah 3" descr="Roztomilá malá holčička stojí venku v chladný zimní den. Medituje venku v přírodě. Je v klidu.">
            <a:extLst>
              <a:ext uri="{FF2B5EF4-FFF2-40B4-BE49-F238E27FC236}">
                <a16:creationId xmlns:a16="http://schemas.microsoft.com/office/drawing/2014/main" id="{907F3AA0-6AAB-45BD-828D-1164AF6C3B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7059" r="14321" b="1"/>
          <a:stretch>
            <a:fillRect/>
          </a:stretch>
        </p:blipFill>
        <p:spPr>
          <a:xfrm>
            <a:off x="7353304" y="352327"/>
            <a:ext cx="4495799" cy="617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5716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8B2A9-8EA8-51D1-1DCE-46E94926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b="0" kern="1200">
                <a:latin typeface="+mj-lt"/>
                <a:ea typeface="+mj-ea"/>
                <a:cs typeface="+mj-cs"/>
              </a:rPr>
              <a:t>Intuitivní pochopení základních tajemství života, smrti a vzkříšení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F7DEF1D-A295-4D8E-8CC1-1367DB030B72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6" y="1380744"/>
            <a:ext cx="4573413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Intuitivní vnímání dětí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Děti mohou bez plného vědomí vnímat a chápat základní životní a duchovní tajemství intuitivně.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b="1"/>
              <a:t>Význam duchovního vkladu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/>
              <a:t>Tento citlivý duchovní vklad je klíčový pro jejich budoucí duchovní růst a utváření hodnot.</a:t>
            </a:r>
          </a:p>
        </p:txBody>
      </p:sp>
      <p:pic>
        <p:nvPicPr>
          <p:cNvPr id="4" name="Zástupný obsah 3" descr="Dvojitá expozice mladé ženy cvičící jógu a bujný zelený les na pobřeží moře">
            <a:extLst>
              <a:ext uri="{FF2B5EF4-FFF2-40B4-BE49-F238E27FC236}">
                <a16:creationId xmlns:a16="http://schemas.microsoft.com/office/drawing/2014/main" id="{7EE4B1D2-97DA-4002-8A06-287C5BEFD1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3908" r="-2" b="-2"/>
          <a:stretch>
            <a:fillRect/>
          </a:stretch>
        </p:blipFill>
        <p:spPr>
          <a:xfrm>
            <a:off x="5737594" y="342900"/>
            <a:ext cx="6111507" cy="6172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2477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BD5B07-020E-EFAF-1D9C-EBBAFAC1E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/>
          <a:p>
            <a:r>
              <a:rPr lang="cs-CZ"/>
              <a:t>Závěr</a:t>
            </a:r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141C6315-8F35-4A60-9E7B-BA75976130EF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57724187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GraphicFramePr>
        <p:xfrm>
          <a:off x="429768" y="3622673"/>
          <a:ext cx="7370064" cy="2231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794513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EE10AD-1E1A-6CB6-859B-268C37659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b="0" kern="1200">
                <a:latin typeface="+mj-lt"/>
                <a:ea typeface="+mj-ea"/>
                <a:cs typeface="+mj-cs"/>
              </a:rPr>
              <a:t>Přirozená potřeba transcendentna </a:t>
            </a:r>
            <a:br>
              <a:rPr lang="cs-CZ" sz="2700" b="0" kern="1200">
                <a:latin typeface="+mj-lt"/>
                <a:ea typeface="+mj-ea"/>
                <a:cs typeface="+mj-cs"/>
              </a:rPr>
            </a:br>
            <a:r>
              <a:rPr lang="en-US" sz="2700" b="0" kern="1200">
                <a:latin typeface="+mj-lt"/>
                <a:ea typeface="+mj-ea"/>
                <a:cs typeface="+mj-cs"/>
              </a:rPr>
              <a:t>a hledání odpovědí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92D1B50-1B2F-40E7-9743-727025FE3714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8" y="1828800"/>
            <a:ext cx="6135624" cy="44897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sz="1400" b="1"/>
              <a:t>Vrozená potřeba transcendentna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Děti mají přirozenou touhu objevit smysl přesahující materiální svět a poznat vyšší pravdy.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sz="1400" b="1"/>
              <a:t>Hledání odpovědí v životě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Tato potřeba pomáhá dětem orientovat se ve světě i ve vlastním životě a nacházet důležité odpovědi.</a:t>
            </a:r>
          </a:p>
        </p:txBody>
      </p:sp>
      <p:pic>
        <p:nvPicPr>
          <p:cNvPr id="4" name="Zástupný obsah 3" descr="Dítě s lucernou na pláži Muriwai, Auckland, Nový Zéland.">
            <a:extLst>
              <a:ext uri="{FF2B5EF4-FFF2-40B4-BE49-F238E27FC236}">
                <a16:creationId xmlns:a16="http://schemas.microsoft.com/office/drawing/2014/main" id="{C91A69C1-F41C-49E8-9F8F-7FEC995299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0497" r="20883" b="1"/>
          <a:stretch>
            <a:fillRect/>
          </a:stretch>
        </p:blipFill>
        <p:spPr>
          <a:xfrm>
            <a:off x="7353304" y="352327"/>
            <a:ext cx="4495799" cy="617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3349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C9A89F-1F75-95B5-526D-B3B675010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Vrozená zvídavost a otevřenost hlubokým tématům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D01FE4A-E5E5-4DDC-857C-3DE0E5C7EE2A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8" y="1828800"/>
            <a:ext cx="6135624" cy="44897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Dětská zvědavost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Děti projevují vrozenou touhu zkoumat všechny aspekty světa, nejen běžné jevy.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Otevřenost duchovním tématům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Děti jsou otevřené duchovním a metafyzickým otázkám a touží jim porozumět.</a:t>
            </a:r>
          </a:p>
        </p:txBody>
      </p:sp>
      <p:pic>
        <p:nvPicPr>
          <p:cNvPr id="4" name="Zástupný obsah 3" descr="Mladá dívka s ambicemi vesmírného průzkumníka">
            <a:extLst>
              <a:ext uri="{FF2B5EF4-FFF2-40B4-BE49-F238E27FC236}">
                <a16:creationId xmlns:a16="http://schemas.microsoft.com/office/drawing/2014/main" id="{1FA98D50-4377-488C-9C3A-A0F727FD28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580" r="7583" b="3"/>
          <a:stretch>
            <a:fillRect/>
          </a:stretch>
        </p:blipFill>
        <p:spPr>
          <a:xfrm>
            <a:off x="7353304" y="352327"/>
            <a:ext cx="4495799" cy="617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810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DDB769-8220-BA85-00E1-D55AAA9F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cs-CZ" sz="6800"/>
              <a:t>Dětská reakce na duchovní témata </a:t>
            </a:r>
            <a:br>
              <a:rPr lang="cs-CZ" sz="6800"/>
            </a:br>
            <a:r>
              <a:rPr lang="cs-CZ" sz="6800"/>
              <a:t>a indikace vnitřního růstu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FCC2EE-5B99-F254-F762-12DD0CF8F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10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7D887D-717C-D5EB-FB5B-CCE7AE6A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Naprosté pohroužení a radost jako indikátor duchovního růstu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04CF678-7CD2-4574-B07C-6D022AE7FFF5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9" y="2311121"/>
            <a:ext cx="3937950" cy="3993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Duchovní ponoření dětí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Děti se během duchovních zážitků plně ponoří, což ukazuje jejich hluboké zapojení a otevřenost.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Radost jako růstová známka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Hluboká radost u dětí signalizuje jejich duchovní růst a posilování víry.</a:t>
            </a:r>
          </a:p>
        </p:txBody>
      </p:sp>
      <p:pic>
        <p:nvPicPr>
          <p:cNvPr id="4" name="Zástupný obsah 3" descr="Malý chlapec si užívá zábavu u potoka v lese, krčí se a dotýká se vody">
            <a:extLst>
              <a:ext uri="{FF2B5EF4-FFF2-40B4-BE49-F238E27FC236}">
                <a16:creationId xmlns:a16="http://schemas.microsoft.com/office/drawing/2014/main" id="{EEBBDAA3-FCEE-47B9-9480-248E05B51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6995" y="1271624"/>
            <a:ext cx="6466741" cy="4316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08497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DC4A5C-6665-5CC3-1E8A-510B8DC0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0" kern="1200">
                <a:latin typeface="+mj-lt"/>
                <a:ea typeface="+mj-ea"/>
                <a:cs typeface="+mj-cs"/>
              </a:rPr>
              <a:t>Polarizace pozornosti: plné soustředění na duchovní témata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1674769-9E4E-46BB-96F6-7F1D953090E0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8" y="1828800"/>
            <a:ext cx="6135624" cy="44897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Intenzivní koncentrace dětí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Děti projevují schopnost hluboce se soustředit na duchovní témata </a:t>
            </a:r>
            <a:br>
              <a:rPr lang="cs-CZ"/>
            </a:br>
            <a:r>
              <a:rPr lang="cs-CZ"/>
              <a:t>s opravdovým zájmem a otevřeností.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cs-CZ" b="1"/>
              <a:t>Podpora vnitřního vývoje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cs-CZ"/>
              <a:t>Tato soustředěnost podporuje jejich osobní a duchovní růst v raném věku.</a:t>
            </a:r>
          </a:p>
        </p:txBody>
      </p:sp>
      <p:pic>
        <p:nvPicPr>
          <p:cNvPr id="4" name="Zástupný obsah 3" descr="&quot;Mladý se modlí. Chcete-li vidět více modlitebních fotografií z mého portfolia, klikněte níže:&quot;">
            <a:extLst>
              <a:ext uri="{FF2B5EF4-FFF2-40B4-BE49-F238E27FC236}">
                <a16:creationId xmlns:a16="http://schemas.microsoft.com/office/drawing/2014/main" id="{4034B183-89C3-4E1D-8D3F-C82F5770CD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r="-1" b="8359"/>
          <a:stretch>
            <a:fillRect/>
          </a:stretch>
        </p:blipFill>
        <p:spPr>
          <a:xfrm>
            <a:off x="7353304" y="352327"/>
            <a:ext cx="4495799" cy="617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2497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DuneVTI">
  <a:themeElements>
    <a:clrScheme name="Dune Palett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_win32_DN_v2" id="{97A7A9A4-5677-45E2-BAC9-3A76DA18A86D}" vid="{E1353FFA-7ECE-4894-957E-EAB589AB129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3595</Words>
  <Application>Microsoft Office PowerPoint</Application>
  <PresentationFormat>Širokoúhlá obrazovka</PresentationFormat>
  <Paragraphs>307</Paragraphs>
  <Slides>47</Slides>
  <Notes>47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Aptos</vt:lpstr>
      <vt:lpstr>Arial</vt:lpstr>
      <vt:lpstr>Neue Haas Grotesk Text Pro</vt:lpstr>
      <vt:lpstr>DuneVTI</vt:lpstr>
      <vt:lpstr>Náboženský potenciál dítěte 6 – 12 let  podle Sofie Cavalletti</vt:lpstr>
      <vt:lpstr>Přehled témat prezentace</vt:lpstr>
      <vt:lpstr>Metafyzická otevřenost dítěte  k zásadním otázkám existence</vt:lpstr>
      <vt:lpstr>Dětské otázky o Bohu, životě a smrti</vt:lpstr>
      <vt:lpstr>Přirozená potřeba transcendentna  a hledání odpovědí</vt:lpstr>
      <vt:lpstr>Vrozená zvídavost a otevřenost hlubokým tématům</vt:lpstr>
      <vt:lpstr>Dětská reakce na duchovní témata  a indikace vnitřního růstu</vt:lpstr>
      <vt:lpstr>Naprosté pohroužení a radost jako indikátor duchovního růstu</vt:lpstr>
      <vt:lpstr>Polarizace pozornosti: plné soustředění na duchovní témata</vt:lpstr>
      <vt:lpstr>Vliv duchovních zážitků na uspokojení životních potřeb</vt:lpstr>
      <vt:lpstr>Intuitivní vztah dětí k tajemství života, smrti  a vzkříšení</vt:lpstr>
      <vt:lpstr>Chápání spojitosti mezi životem, smrtí a vzkříšením</vt:lpstr>
      <vt:lpstr>Přirozená radost ze zvěsti o vzkříšení</vt:lpstr>
      <vt:lpstr>Spontánní reakce na duchovní příběhy (např. tleskání)</vt:lpstr>
      <vt:lpstr>Osobní vztah dítěte s Bohem a jeho charakteristické rysy</vt:lpstr>
      <vt:lpstr>Vnímání Boha jako dobrého Pastýře a pocit blízkosti</vt:lpstr>
      <vt:lpstr>Intenzivní pocit důvěry, bezpečí a intimity s Bohem</vt:lpstr>
      <vt:lpstr>Důraz na jmenovité oslovení a osobní zkušenost</vt:lpstr>
      <vt:lpstr>Způsoby duchovní odpovědi dítěte  a jejich celostní charakter</vt:lpstr>
      <vt:lpstr>Odpovědi na úrovni bytí, ne činění</vt:lpstr>
      <vt:lpstr>Přirozená pokora a úžas nad Boží láskou</vt:lpstr>
      <vt:lpstr>Celostní reakce zahrnující celou bytost dítěte</vt:lpstr>
      <vt:lpstr>Schopnost orientace v čase, dějinách a naděje na budoucnost</vt:lpstr>
      <vt:lpstr>Rozvoj chápání času a dějin od 6 let věku</vt:lpstr>
      <vt:lpstr>Vnímání sebe jako součásti velkého Božího příběhu</vt:lpstr>
      <vt:lpstr>Naděje, radost a očekávání naplnění příběhu (paruzie)</vt:lpstr>
      <vt:lpstr>Duchovní potřeby dítěte  v procesu osobního růstu</vt:lpstr>
      <vt:lpstr>Potřeba orientace v realitě a pochopení života</vt:lpstr>
      <vt:lpstr>Potřeba osobního vztahu s Bohem</vt:lpstr>
      <vt:lpstr>Potřeba smyslu, naděje a pozitivního životního příběhu</vt:lpstr>
      <vt:lpstr>Charakteristické projevy dětské spirituality</vt:lpstr>
      <vt:lpstr>Radost, nadšení a hluboká koncentrace na duchovní témata</vt:lpstr>
      <vt:lpstr>Spontánní modlitba chvály a vděčnosti</vt:lpstr>
      <vt:lpstr>Umělecké vyjádření duchovních prožitků (kresby, psaní)</vt:lpstr>
      <vt:lpstr>Teologická žízeň u dětí: definice  a význam</vt:lpstr>
      <vt:lpstr>Přirozená touha dětí po transcendentnu</vt:lpstr>
      <vt:lpstr>Povaha dětských teologických otázek a potřeb</vt:lpstr>
      <vt:lpstr>Význam odpovědí směřujících k podstatě věcí</vt:lpstr>
      <vt:lpstr>Vývojová stádia duchovního vnímání u dětí</vt:lpstr>
      <vt:lpstr>Mladší děti (3–6 let): konkrétní symboly a potřeba ochrany</vt:lpstr>
      <vt:lpstr>Starší děti (6–12 let): pochopení abstraktních pojmů</vt:lpstr>
      <vt:lpstr>Zájem o dějiny, příběhy a Boží plán</vt:lpstr>
      <vt:lpstr>Děti jako duchovní bytosti</vt:lpstr>
      <vt:lpstr>Přirozená potřeba vztahu s Bohem</vt:lpstr>
      <vt:lpstr>Schopnost prožívat radost z Boží přítomnosti</vt:lpstr>
      <vt:lpstr>Intuitivní pochopení základních tajemství života, smrti a vzkříšení</vt:lpstr>
      <vt:lpstr>Závěr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 Zimmermannová</dc:creator>
  <cp:lastModifiedBy>Marie Zimmermannová</cp:lastModifiedBy>
  <cp:revision>1</cp:revision>
  <dcterms:created xsi:type="dcterms:W3CDTF">2025-11-25T18:08:46Z</dcterms:created>
  <dcterms:modified xsi:type="dcterms:W3CDTF">2025-11-28T19:58:29Z</dcterms:modified>
</cp:coreProperties>
</file>