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81" r:id="rId3"/>
    <p:sldId id="382" r:id="rId4"/>
    <p:sldId id="383" r:id="rId5"/>
    <p:sldId id="740" r:id="rId6"/>
    <p:sldId id="686" r:id="rId7"/>
    <p:sldId id="689" r:id="rId8"/>
    <p:sldId id="741" r:id="rId9"/>
    <p:sldId id="840" r:id="rId10"/>
    <p:sldId id="844" r:id="rId11"/>
    <p:sldId id="841" r:id="rId12"/>
    <p:sldId id="845" r:id="rId13"/>
    <p:sldId id="748" r:id="rId14"/>
    <p:sldId id="846" r:id="rId15"/>
    <p:sldId id="754" r:id="rId16"/>
    <p:sldId id="847" r:id="rId17"/>
    <p:sldId id="839" r:id="rId18"/>
    <p:sldId id="848" r:id="rId19"/>
    <p:sldId id="842" r:id="rId20"/>
    <p:sldId id="849" r:id="rId21"/>
    <p:sldId id="843" r:id="rId22"/>
    <p:sldId id="850" r:id="rId23"/>
    <p:sldId id="290" r:id="rId24"/>
    <p:sldId id="645" r:id="rId25"/>
    <p:sldId id="761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83BD3-142C-48B3-9A97-D1BDBFA6D405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EEE75-A52E-4E03-A7DB-B41F35CF12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64/ajrccm.162.6.9904099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9BE6E899-EF66-46A0-B84C-A6D315F0E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C1DE606-23C8-4490-870B-EDA92005FF8B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067652D7-CDE5-4236-89F2-5D1135E41E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348A3C-3047-40FF-9274-38D1A9649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Problémy experimentálně stanoveného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Siggaard-Andesrenova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nomogramu vedly k tomu, že v oblasti studia acidobazických stavů se pozornost obrátila k metodám popisu fyziologické reality na základě matematického popisu fyzikálně chemických vztahů, které by nahradily experimentálně získané empirické závislosti.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klinice se často pro popis acidobazických poruch využívá přístup, který navrhl kanadský fyziolog Peter Stewart (75, 76) a který dále rozvinul Fencl,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Jabor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Kazda,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Figge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další.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rozdíl od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Siggaard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-Andersena se Stewartův popis omezuje pouze na krevní plazmu, je však schopen přesně popsat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hypo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hyperalbuminémie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diluční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acidózy i koncentrační alkalózy.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Stewartovy kalkulace vycházejí z kombinace fyzikálně chemických rovnic.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Původní Stewartovy kalkulace vycházejí z následujících jednoduchých předpokladů: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platit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iontová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rovnice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vody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[OH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Kw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Stálost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součtu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slabých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netěkavých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kyselin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-),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jejich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pufračních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bází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-),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tvořících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případě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plazmy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jsou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nebikarbonátové pufry tvořeny albuminem a fosfáty.: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[ATOT]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soustavy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nebikarbonátového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KBUF × 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HBuf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soustavy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bikarbonátového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M × pCO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Disociační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rovnováha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mezi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bikarbonátem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karbonátem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[CO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N ×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  <a:buFont typeface="Times New Roman" panose="02020603050405020304" pitchFamily="18" charset="0"/>
              <a:buChar char="•"/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Elektroneutralita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Součet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rovnat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Pokud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od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plně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odečteme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všechny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koncentrace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plně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disociovaných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chemicky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nereagujících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aniontů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dostaneme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součet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nábojů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pufračních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bazí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bikarbonátových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pufrů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Tento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rozdíl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koncentrací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Stewart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nazval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jako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tzv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. 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MyriadPro-BoldIt" panose="020B0703030403090204" pitchFamily="34" charset="0"/>
                <a:ea typeface="Times New Roman" panose="02020603050405020304" pitchFamily="18" charset="0"/>
                <a:cs typeface="MyriadPro-BoldIt" panose="020B0703030403090204" pitchFamily="34" charset="0"/>
              </a:rPr>
              <a:t>„strong ion difference“ – SID 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(v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češtině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se mu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někdy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říká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„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reziduální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anionty</a:t>
            </a:r>
            <a:r>
              <a:rPr lang="en-US" sz="1800" i="1" dirty="0">
                <a:solidFill>
                  <a:srgbClr val="000000"/>
                </a:solidFill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“)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165" algn="just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SID = [HCO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+ [CO</a:t>
            </a:r>
            <a:r>
              <a:rPr lang="en-US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+ [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</a:t>
            </a:r>
            <a:r>
              <a:rPr lang="en-US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8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4732C-B0F7-F730-F658-0938B61A6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8D8DD6E-B9C1-E9B6-9770-25220498A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C6235B7-A6EB-E8A2-3514-C675AD1F0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Kontrakční alkalóza – formální příčina vzestup SID a vzestup koncentrace chloridů</a:t>
            </a:r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1E0BB02-32CB-0BB1-425A-0261670A0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23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466B-3777-A121-6A93-698CFD0EE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03A7B8F-C2D1-2D77-0B27-8C0557D063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C7B87E1-4A15-C529-8FF5-4ADB07B3D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D61CE3-9E3E-DDD0-E2B9-244093F125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25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Hyperchloremická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pokles SID a vzestup chloridů.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85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442FB-88B0-5B59-4E6C-5096BC298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690EE0B-2F65-514B-4BBC-AD99E62F37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47448F4-8EB6-2B8C-7210-DEE02EA03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ADE93C-B7B8-2E5E-5C2C-A910CC84F2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57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AE03E-2988-AF11-DF85-13B50420E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464E522-E9C1-AEC0-7BEF-DD2F46CAB8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0B804E4-30B6-F789-2331-469B58467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4B3B85A-AB60-B5D7-897A-6F965C3F8B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37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C4806-5A6B-CA62-50B0-0CFCA6762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15BFB56-3BFB-2D06-8ABD-4F4654E84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3F86513-8302-BA64-EEC1-CCFD6450BB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Acidóza při retenci silných kyselin – acidóza ze zvýšení silných neměřených aniontů – formální příčina: pokles SID a vzestup 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A66C7E1-4EA1-357E-38B9-694CE89AD3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767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F1389-60CF-58FC-4C96-8E70438CF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1BAB576-64B6-E25F-3C5B-E7C190B204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6D2305F-5286-C9DD-B6AD-CBF166169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F2EAD78-187C-B099-B2FA-3FFE380BF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11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EBECF-3884-79F7-AEAA-C40AE5819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70C9A7C-8622-8CB6-96AD-D6D3FC006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E56EABD-4CCD-7776-86E1-BD6221584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Hypoalbuminemická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formální příčina: pokles albuminu při nezměněné hodnotě SID.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02AF6C-9BCF-8F3E-C7AB-C68F48FC2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376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25E30-1B2F-83B7-F019-DBDE2A796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5B2F5B6-BE11-97EC-7A66-3FDBA7651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87E5FA4-E686-4632-F730-1EE223B0E5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892128-9504-4AAE-6824-C4FC936024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129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8661A-D07C-2098-BD64-90164454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E32A60C-C148-2CB7-C763-774BDA7FFE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67B87C8-C19E-1B88-2922-EAE53D64EB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Hyperfosfatemická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acidóza – formální příčina: vzestup fosfátů při nezměněné hodnotě SID.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3AF8B9E-8690-C8F2-F17B-C0C968BE25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4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C23D7B1E-DDC5-4544-BA1F-241F20DEF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9F890AF-9EBF-42FF-8462-FAE798B1ACB9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EA455B31-DADD-44FA-9207-58DBE23EB0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C50F2F19-A50E-4DC5-95B0-04DAAB93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Kombinací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výše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uvedených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dostaneme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algebraickou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čtvrtého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stupně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,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z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níž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lze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vypočítat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koncentraci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vodíkových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iontů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[H</a:t>
            </a:r>
            <a:r>
              <a:rPr lang="cs-CZ" sz="1800" b="0" i="1" u="none" strike="noStrike" baseline="30000" dirty="0">
                <a:latin typeface="MyriadPro-Regular" panose="020B0503030403020204" pitchFamily="34" charset="0"/>
              </a:rPr>
              <a:t>+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]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v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závislosti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na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SID,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celkové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koncentraci</a:t>
            </a:r>
            <a:endParaRPr lang="en-US" sz="1800" b="0" i="1" u="none" strike="noStrike" baseline="0" dirty="0">
              <a:latin typeface="MyriadPro-Regular" panose="020B0503030403020204" pitchFamily="34" charset="0"/>
            </a:endParaRPr>
          </a:p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slabých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kyselin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jejich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pufračních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bází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[A</a:t>
            </a:r>
            <a:r>
              <a:rPr lang="en-US" sz="1800" b="0" i="1" u="none" strike="noStrike" baseline="-25000" dirty="0">
                <a:latin typeface="MyriadPro-Regular" panose="020B0503030403020204" pitchFamily="34" charset="0"/>
              </a:rPr>
              <a:t>TOT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] a pCO</a:t>
            </a:r>
            <a:r>
              <a:rPr lang="en-US" sz="1800" b="0" i="1" u="none" strike="noStrike" baseline="-25000" dirty="0">
                <a:latin typeface="MyriadPro-Regular" panose="020B0503030403020204" pitchFamily="34" charset="0"/>
              </a:rPr>
              <a:t>2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(v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rovnici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je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závislá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proměnná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označena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červenou barvou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podtržením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,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nezávislé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proměnné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jsou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vyznačeny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tučně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 a </a:t>
            </a:r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konstanty</a:t>
            </a:r>
            <a:endParaRPr lang="en-US" sz="1800" b="0" i="1" u="none" strike="noStrike" baseline="0" dirty="0">
              <a:latin typeface="MyriadPro-Regular" panose="020B0503030403020204" pitchFamily="34" charset="0"/>
            </a:endParaRPr>
          </a:p>
          <a:p>
            <a:pPr algn="l"/>
            <a:r>
              <a:rPr lang="en-US" sz="1800" b="0" i="1" u="none" strike="noStrike" baseline="0" dirty="0" err="1">
                <a:latin typeface="MyriadPro-Regular" panose="020B0503030403020204" pitchFamily="34" charset="0"/>
              </a:rPr>
              <a:t>proloženě</a:t>
            </a:r>
            <a:r>
              <a:rPr lang="en-US" sz="1800" b="0" i="1" u="none" strike="noStrike" baseline="0" dirty="0">
                <a:latin typeface="MyriadPro-Regular" panose="020B0503030403020204" pitchFamily="34" charset="0"/>
              </a:rPr>
              <a:t>)</a:t>
            </a:r>
            <a:r>
              <a:rPr lang="cs-CZ" sz="1800" b="0" i="1" u="none" strike="noStrike" baseline="0" dirty="0">
                <a:latin typeface="MyriadPro-Regular" panose="020B0503030403020204" pitchFamily="34" charset="0"/>
              </a:rPr>
              <a:t>.</a:t>
            </a:r>
          </a:p>
          <a:p>
            <a:r>
              <a:rPr lang="en-US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</a:t>
            </a: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Řešením této rovnice dostaneme koncentraci vodíkových iontů, která je závislá na třech na sobě nezávislých parametrech: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respirační složce acidobazické rovnováhy – tj. pCO2,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hodnotě SID a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arenBoth"/>
            </a:pP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na celkové koncentraci </a:t>
            </a:r>
            <a:r>
              <a:rPr lang="cs-CZ" sz="1800" i="1" dirty="0" err="1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nebikarbonátových</a:t>
            </a:r>
            <a:r>
              <a:rPr lang="cs-CZ" sz="1800" i="1" dirty="0">
                <a:effectLst/>
                <a:latin typeface="MyriadPro-Regular" panose="020B0503030403020204" pitchFamily="34" charset="0"/>
                <a:ea typeface="Times New Roman" panose="02020603050405020304" pitchFamily="18" charset="0"/>
                <a:cs typeface="MyriadPro-Regular" panose="020B0503030403020204" pitchFamily="34" charset="0"/>
              </a:rPr>
              <a:t> bází a kyselin [ATOT]: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cs-CZ" sz="1800" b="0" i="0" u="none" strike="noStrike" baseline="0" dirty="0">
              <a:latin typeface="ArialMT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pH = </a:t>
            </a:r>
            <a:r>
              <a:rPr lang="en-US" sz="1800" b="0" i="0" u="none" strike="noStrike" baseline="0" dirty="0" err="1">
                <a:latin typeface="ArialMT"/>
              </a:rPr>
              <a:t>funkce</a:t>
            </a:r>
            <a:r>
              <a:rPr lang="en-US" sz="1800" b="0" i="0" u="none" strike="noStrike" baseline="0" dirty="0">
                <a:latin typeface="ArialMT"/>
              </a:rPr>
              <a:t> (pCO2, SID, [A</a:t>
            </a:r>
            <a:r>
              <a:rPr lang="en-US" sz="1800" b="0" i="0" u="none" strike="noStrike" baseline="-25000" dirty="0">
                <a:latin typeface="ArialMT"/>
              </a:rPr>
              <a:t>TOT</a:t>
            </a:r>
            <a:r>
              <a:rPr lang="en-US" sz="1800" b="0" i="0" u="none" strike="noStrike" baseline="0" dirty="0">
                <a:latin typeface="ArialMT"/>
              </a:rPr>
              <a:t>])</a:t>
            </a:r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38178953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CE08C-C537-3A75-24E5-819CDA1FB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520EFB9-9BD0-2A05-7D4B-F9CFA7E184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90E8B2B-A223-4669-4AE5-91DD512CF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fyzikálně-chemických vztahů vyplývá, že hodnoty pH a koncentraci bikarbonátů v plazmě lze vypočítat ze tří vzájemně nezávislých proměnných: z hladiny pCO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plazmě, z hodnoty SID a z celkové koncentrace všech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sz="1800" i="1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tj. z koncentrace albuminu [Alb] a z celkové koncentrace fosfátů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[PO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68B966-CB6F-C691-1ACF-9DF5FCD7E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05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F4674FF-7A26-0B59-126F-702CF3D51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2B5E25-7AB1-4C65-8EB5-D5AF4E213161}" type="slidenum">
              <a:rPr lang="cs-CZ" altLang="cs-CZ"/>
              <a:pPr>
                <a:spcBef>
                  <a:spcPct val="0"/>
                </a:spcBef>
              </a:pPr>
              <a:t>23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2829699-7596-F9A9-5DAE-8BE6B42513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450AD80-73CF-C332-C699-B7F2923FD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Dle Stewartovy koncepce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regulaci acidobazické rovnováhy zajišťují ledviny řízením hodnoty SID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játra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řízením hodnoty celkové koncentrace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ů [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sz="1800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tedy zejména albuminu.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 hlediska struktury regulačního systému by regulace acidobazické rovnováhy prostřednictvím řízení koncentrace silných iontů a hladiny albuminu byla neefektivní a velmi citlivá na přesnost - malé regulační odchylky by se hned projevily acidobazickou poruchou. Tak se regulační systémy živých organismů nechovají. To by bylo v rozporu s běžně pozorovanou stabilitou biologických regulací, získanou díky dlouhé evoluční selekci.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 skutečnosti je regulace acidobazické rovnováhy zajišťována přes regulaci toků CO</a:t>
            </a:r>
            <a:r>
              <a:rPr lang="cs-CZ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(respirační regulace) a toků H</a:t>
            </a:r>
            <a:r>
              <a:rPr lang="cs-CZ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/HCO</a:t>
            </a:r>
            <a:r>
              <a:rPr lang="cs-CZ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cs-CZ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baseline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(renální regulace) propojených přes </a:t>
            </a:r>
            <a:r>
              <a:rPr lang="cs-CZ" sz="1800" baseline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bikarbonátový</a:t>
            </a:r>
            <a:r>
              <a:rPr lang="cs-CZ" sz="1800" baseline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aseline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pufrační</a:t>
            </a:r>
            <a:r>
              <a:rPr lang="cs-CZ" sz="1800" baseline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systém.</a:t>
            </a:r>
            <a:endParaRPr lang="cs-CZ" sz="1800" baseline="30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05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C32C8081-B42C-4221-8BEA-91D402F108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778705-40B9-498D-9359-FB7319BBA0C3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25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0BE4893E-B8F3-4F8B-A1D7-1FBFA9D5F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83783DD1-F43E-4036-A639-9B67B78FC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Stewartův přístup, díky tomu, že umožňuje přesněji popsat některé patofyziologické stavy (vliv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hypo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 a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hyperalbuminémie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na acidobazickou rovnováhu,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diluční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acidózu a koncentrační alkalózu) na první pohled dává klinikům lepšího vhledu do příčin acidobazické poruchy pacienta. K určení "nezávislých proměnných" z nichž se vypočítávají další acidobazické parametry, je totiž třeba explicitně změřit koncentrace fosfátů, Na</a:t>
            </a:r>
            <a:r>
              <a:rPr lang="cs-CZ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+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Cl</a:t>
            </a:r>
            <a:r>
              <a:rPr lang="cs-CZ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HCO</a:t>
            </a:r>
            <a:r>
              <a:rPr lang="cs-CZ" sz="180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cs-CZ" sz="1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jiných iontů, se kterými klinik pracuje ve své diagnostické rozvaze.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Naproti tomu, k nevýhodám Stewartovy teorie patří to, že pracuje pouze s krevní plazmou. 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Rozdělení </a:t>
            </a: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metabolických acidobazických poruch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je </a:t>
            </a: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fenomenologické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podle plazmatických hodnot SID, hladin chloridů, sodíku, fosfátu a albuminu, mezi nimiž se příčinné souvislosti bez dalších vysvětlení hledají obtížně. Ve snaze najít logické příčinné souvislosti někteří následovníci Stewarta, fascinování tím, že acidobazické parametry - pH (a příslušné koncentrace bikarbonátů, karbonátů,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nebikarbonátových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kyselin) lze vypočítat z nezávislých proměnných (pCO</a:t>
            </a:r>
            <a:r>
              <a:rPr lang="cs-CZ" sz="180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SID, [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Alb</a:t>
            </a:r>
            <a:r>
              <a:rPr lang="cs-CZ" sz="1800" baseline="-25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], [P</a:t>
            </a:r>
            <a:r>
              <a:rPr lang="cs-CZ" sz="180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TOT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]) nezřídka docházejí v jejich interpretaci k věcně nesprávným názorům. 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500"/>
              </a:spcAft>
            </a:pP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Nezávislost výchozích proměnných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pro výpočet pH, především SID je totiž při výpočtu míněna</a:t>
            </a: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nikoli v kauzálním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ale ve </a:t>
            </a: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striktně matematickém slova smyslu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Z možnosti výpočtu pH ze tří na sobě nezávisejících proměnných neznamená, že organismus řídí pH regulací hodnot těchto proměnných. Ovšem v klinicko-fyziologické praxi se na to zapomíná, což často vede k </a:t>
            </a:r>
            <a:r>
              <a:rPr lang="cs-C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nesprávnému výkladu kauzálního řetězce příčin acidobazických poruc</a:t>
            </a:r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h. Kauzalita matematického výpočtu (kdy se ze závislých proměnných počítají nezávislé proměnné) se zaměňuje s kauzalitou patofyziologických vztahů. Z věcně správných matematických vztahů se pak vyvozují nesprávné kauzální příčiny.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1672205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C32C8081-B42C-4221-8BEA-91D402F108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778705-40B9-498D-9359-FB7319BBA0C3}" type="slidenum">
              <a:rPr lang="cs-CZ" altLang="cs-CZ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0BE4893E-B8F3-4F8B-A1D7-1FBFA9D5F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83783DD1-F43E-4036-A639-9B67B78FC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endParaRPr lang="cs-CZ" sz="1800" b="0" i="0" u="none" strike="noStrike" baseline="0" dirty="0">
              <a:latin typeface="MyriadPro-Regular" panose="020B0503030403020204" pitchFamily="34" charset="0"/>
            </a:endParaRPr>
          </a:p>
          <a:p>
            <a:pPr algn="l"/>
            <a:endParaRPr lang="cs-CZ" sz="1800" b="0" i="0" u="none" strike="noStrike" baseline="0" dirty="0">
              <a:latin typeface="MyriadPro-Regular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399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fyzikálně-chemických vztahů vyplývá, že hodnoty pH a koncentraci bikarbonátů v plazmě lze vypočítat ze tří vzájemně nezávislých proměnných: z hladiny pCO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plazmě, z hodnoty SID a z celkové koncentrace všech 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sz="1800" i="1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tj. z koncentrace albuminu [Alb] a z celkové koncentrace fosfátů [</a:t>
            </a:r>
            <a:r>
              <a:rPr lang="cs-CZ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[PO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]+[H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cs-CZ" sz="1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01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Zdánlivá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SID</a:t>
            </a:r>
            <a:r>
              <a:rPr lang="cs-CZ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a skutečná hodnota SID, zjištěná z koncentrací měřený silných iontů. Problém je stanovení hodnoty tzv. neměřených aniontů – (UA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99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Obr 13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Způsob výpočtu hodnoty zdánlivého SID a hodnoty neměřených aniontů (UA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z hodnot pH, celkové koncentrace fosfátů (P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a koncentrace albuminu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Alb</a:t>
            </a:r>
            <a:r>
              <a:rPr lang="cs-CZ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navržený Fenclem a spol. Vypočítává se negativní náboj fosfátů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[H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 [HPO4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]) a negativní náboj Albuminu (Alb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Pak z klinicky měřených hodnot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iontogramu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hodnot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Alb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[HCO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se vypočítává koncentrace neměřených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aiontů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(kam patří např. anionty silných kyselin, např SO</a:t>
            </a:r>
            <a:r>
              <a:rPr lang="cs-C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ale i anionty organických kyselin, např laktátu, citrátu aj., které jsou při pH v organismu prakticky zcela disociované a chovají se proto jako silné kyseliny).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(článek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Fenla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spol: </a:t>
            </a:r>
            <a:r>
              <a:rPr lang="cs-CZ" sz="1800" u="sng" dirty="0">
                <a:solidFill>
                  <a:srgbClr val="0000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3"/>
              </a:rPr>
              <a:t>https://doi.org/10.1164/ajrccm.162.6.9904099</a:t>
            </a:r>
            <a:r>
              <a:rPr lang="cs-CZ" sz="1800" b="1" i="1" dirty="0">
                <a:solidFill>
                  <a:srgbClr val="666666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cs-CZ" sz="1800" i="1" dirty="0">
                <a:solidFill>
                  <a:srgbClr val="666666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40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65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6C50C-49AA-C44A-8FB9-758652A74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1CA8169-5A22-00A3-4EC7-DC38328C3E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FF1C5CD-574D-0806-5441-EC955880E3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2FF4C0-0C66-B96A-2D72-FAFF43F7B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A1EC8-4D13-EEDD-F7D9-3AA3D4F18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90FC32E-3164-DFAF-A5F3-6F02439EE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C1889D5-8EA7-953F-51DE-5253A5D592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poruch acidobazické rovnováhy dle Stewart-Fenclova přístupu. [Na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[Cl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[Alb],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změřené sérové koncentrace sodíku, chloridů, albuminu a fosfátů, [UA</a:t>
            </a:r>
            <a:r>
              <a:rPr lang="cs-CZ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aniontů, které běžně nestanovujeme (tj. laktátu,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ketokyselin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dalších organických kyselin, sulfátů či exogenních aniontů), [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Atot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- sérová koncentrace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nebikarbonátových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pufrů (tj. albuminu a fosfátů).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DA7D67-8191-D70E-6518-178FFAEE0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729D51-9690-455B-995B-214F27A528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9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CB0E6A-6A50-6425-8763-ABED70D70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588E83E-EF82-02FD-ABDE-F0C2DE2B7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5D241D-4562-0AB8-ADE5-60A79A5F2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E377B3-F891-6AA3-3F92-BF7657DF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AB509C-F485-04E7-E5EF-67FD0DC8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4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17B86-666C-366C-6252-FE83F6A6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CEF50D8-63D0-F8E5-3A97-BD1BBB456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E8993C-6EF3-C6BA-E1BC-22008EF3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DAE162-8493-5962-21F8-300BA4DD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7AE714-6E24-CA87-02D9-4C0256649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43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6777A5D-A867-E487-0E41-AFA885A2C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57F63F7-6E12-7A1D-E237-2B6C285F3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B7D049-77D0-BB1D-AC3B-7932449C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0F6C7B-7051-4B69-39E4-F5FCEB87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DAE943-6DBF-EC79-3B87-5BEF63CD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29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494E92-32D2-BEBF-4DFB-78809AFA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074432-8AFA-CB66-E721-0281A5C6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D2A73A-DE81-F384-E35E-2B61EC18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4FF2C8-0BEB-35A8-6309-8C2B38FB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B3B534-C471-43A2-7B92-4CB5B574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65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F0CE15-59AD-8B83-3B26-8E03DC42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85DEA3-761E-2BAC-D540-A67354B5D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51B0D8-099A-1C2B-6F26-D4A1A0F5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9E4362-0B2B-8293-DD67-14A69976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151834-E456-973F-ABF2-77691EF5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21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F8294C-9DDA-C807-7E91-1198BEA19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303DC7-7BDE-44FF-1913-525DC2C1E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A5D32D-3240-907E-34AE-C1CF86EB1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44FFF0-D397-ACE1-417F-107A54533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94E7C6-5F9A-CBC1-A442-970BF830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1E3F8F-2AA5-514E-77BB-4BDD27AD3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98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05D61-3BCB-B067-58D8-ACA1ABB6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F98A88-B20F-DFF9-FCE2-6413B39C2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26BB095-D4F2-F76D-3808-99B99D69B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64A7FC4-9E41-60C5-67BE-F2F65D9B6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BE7EC91-9974-1B95-DA50-120A66C1D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AB0BE1C-0135-CABB-F151-2E2DEB806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620AA15-7D4E-EA61-0262-AABA875B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E0EBEBC-C099-CEAB-715D-82522F6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67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EF8393-A9FF-2085-5BA2-3572C968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1F2A7CB-B8C3-5381-9DAB-A5DD538C1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05734C-8A02-0E23-5C90-012BBFA9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58AA722-D525-72F4-548D-ABEA91E4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72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388879D-2B5D-4189-E8E6-4BCC1A46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AC010D-2ACB-0BB1-6EE9-9F3625E7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1E2E03-F3FB-9916-0C0E-3A3E4F8B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312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974F0-B1D5-55C3-2754-F68610A8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640095-C78F-1923-F54F-738E22E09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031D365-D67C-24DB-B6DD-C31FE18E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A3B714-93AA-4CBF-E250-A7A57DD5C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103D8A-5535-0B01-66AA-B78E59D0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6229BF-B2EB-3E63-1DBE-40FDEB2F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63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9E8E4-6A95-FDA1-3424-FAE71D070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6528478-43AD-8D24-A2AA-281ED839C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CC82A3-DF5E-7039-D03C-15999F663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AF0F77-F174-2387-4263-79B7D5CF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766876F-262D-71C7-9AA8-E0445E26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439A2B-53F6-A39D-DFBE-92592A1FC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7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52B8F28-CBCD-4B23-7F94-7719F8A4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CBFAA4-9B2C-003C-14F8-A3EB0CD59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A98372-5EEB-975F-A554-B51F0FA44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A17CD-B6AF-4E17-9566-327027D7B909}" type="datetimeFigureOut">
              <a:rPr lang="cs-CZ" smtClean="0"/>
              <a:t>19.01.2026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18F211-1944-E32D-3D63-5994C8CDE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C6E137-B4FE-4A5C-C07A-AFDA153E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EFE17-FCAE-4DB6-ABA3-B4B9FDEE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22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F9547-6854-FC96-BC2A-030FF3130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/>
              <a:t>Poruchy acidobazické rovnováhy dle Stewarta a Fencla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B7F020-FE1E-0DE8-DF55-984CAFCE3F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tzv. „moderní přístup“</a:t>
            </a:r>
          </a:p>
        </p:txBody>
      </p:sp>
    </p:spTree>
    <p:extLst>
      <p:ext uri="{BB962C8B-B14F-4D97-AF65-F5344CB8AC3E}">
        <p14:creationId xmlns:p14="http://schemas.microsoft.com/office/powerpoint/2010/main" val="159684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E1906-03FC-A49F-3843-C7D96C604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E13CF-F7A4-C526-8A8B-6ECDDFC14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E5DB0E2-B07C-0B17-B923-E338602CFD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DFFFFB0-07B2-0D46-7142-DBA60C2AA82A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103636B-6645-5B99-E4D4-9F21BD6436F0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1A80DB79-88EF-3668-F4C9-807C778D5D9A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4F05D24-4858-9A16-F3E1-D471746C0D64}"/>
              </a:ext>
            </a:extLst>
          </p:cNvPr>
          <p:cNvSpPr/>
          <p:nvPr/>
        </p:nvSpPr>
        <p:spPr>
          <a:xfrm>
            <a:off x="179952" y="2842952"/>
            <a:ext cx="10444480" cy="426720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82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8E93E-CA3D-109B-ED5F-FC34D609E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53A71D17-4E62-2DB7-49AD-54E049F78C95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1480634-9438-57AD-BEBD-FDCD7211CDCF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E593C29-42E9-D057-B716-0139B54B4BC2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0329AE5-F517-22A2-9B75-3C25E47152D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BE83578-9027-15A4-5207-04257227792A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411ED1A9-7185-A8CC-B7F0-16D66E4DA1C6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083942B-3689-87D0-89B8-FEB617A25EC3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30825D6-8364-D38E-03C3-71259EC9545F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B706CEC4-E247-903E-0315-0A21142887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8808C67-3AFF-43A5-8CE7-DB09C00E39E0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34EA0800-973A-2DD4-0A07-66082DBA6599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2C778E08-C890-73E9-BBD9-C518FDED6CE5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CB92E7DA-4115-2819-AFD4-CE6DFCDE3187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90EA948-3005-7E22-8859-F18D88429738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9E17E694-5F6E-31C3-FC19-2A7AF0DA0F04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F7C7D69-E5A2-40B9-313C-CA44F55AD361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CCF3ABCC-D8CA-B0EF-E29A-496E391142FA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9807AD75-2EFD-B82E-FAEF-03474D77F76C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175A8259-9FD7-25ED-9EC9-0FDB82BC92AD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8BD964DD-5274-B0E4-73EB-86ACA2D3AC4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15A78B0-6CB4-4398-653C-0F166B004F9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D3312D7-FE77-099E-671D-1669CD3B732C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AB9EEF2E-752E-B6B7-6A96-89D5551EDF4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D5D9D46-5AD2-39F5-9A24-8154A7A30709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CD6EC038-1BDF-F538-F4B3-4DCC79AE8938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C2AEEFC3-C854-1A6A-8F0F-8A23ED87A5D1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C9FDCE3D-A8CE-C201-1C5A-60DF143ACC00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B150D937-E8E4-F7C3-356A-85CF41202EAB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7D12F3F9-BD77-463F-7ED2-FFF7F97EA85A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2E005FB5-5316-74EF-FA82-7B27AD84087F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A80124AA-A83C-B538-0DFA-23A959666E43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2CB4B49F-3556-B4B0-8D95-B210B8AB37B7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6EB48ABC-A8DA-3653-D4AE-1B6586D655ED}"/>
              </a:ext>
            </a:extLst>
          </p:cNvPr>
          <p:cNvSpPr txBox="1"/>
          <p:nvPr/>
        </p:nvSpPr>
        <p:spPr>
          <a:xfrm>
            <a:off x="9257182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E6AC4ED4-77F2-A5E0-81A0-989FD1EE084D}"/>
              </a:ext>
            </a:extLst>
          </p:cNvPr>
          <p:cNvSpPr txBox="1"/>
          <p:nvPr/>
        </p:nvSpPr>
        <p:spPr>
          <a:xfrm>
            <a:off x="10892146" y="-6258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578C625C-9C0E-4F74-3215-B6477EB6E0DA}"/>
              </a:ext>
            </a:extLst>
          </p:cNvPr>
          <p:cNvSpPr txBox="1"/>
          <p:nvPr/>
        </p:nvSpPr>
        <p:spPr>
          <a:xfrm>
            <a:off x="11263099" y="224575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F0297D1E-9490-BF5E-ABBC-3CB0789B7766}"/>
              </a:ext>
            </a:extLst>
          </p:cNvPr>
          <p:cNvSpPr txBox="1"/>
          <p:nvPr/>
        </p:nvSpPr>
        <p:spPr>
          <a:xfrm>
            <a:off x="11247494" y="561192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grpSp>
        <p:nvGrpSpPr>
          <p:cNvPr id="46" name="Skupina 45">
            <a:extLst>
              <a:ext uri="{FF2B5EF4-FFF2-40B4-BE49-F238E27FC236}">
                <a16:creationId xmlns:a16="http://schemas.microsoft.com/office/drawing/2014/main" id="{9DA1F3C6-9575-C10F-B8EC-45CA7E5B567D}"/>
              </a:ext>
            </a:extLst>
          </p:cNvPr>
          <p:cNvGrpSpPr/>
          <p:nvPr/>
        </p:nvGrpSpPr>
        <p:grpSpPr>
          <a:xfrm>
            <a:off x="8549548" y="78715"/>
            <a:ext cx="1878064" cy="6230606"/>
            <a:chOff x="2333896" y="818993"/>
            <a:chExt cx="1878064" cy="5490327"/>
          </a:xfrm>
        </p:grpSpPr>
        <p:sp>
          <p:nvSpPr>
            <p:cNvPr id="47" name="Obdélník 46">
              <a:extLst>
                <a:ext uri="{FF2B5EF4-FFF2-40B4-BE49-F238E27FC236}">
                  <a16:creationId xmlns:a16="http://schemas.microsoft.com/office/drawing/2014/main" id="{B0BB0C87-CFA3-30CF-1823-541D721B4BC8}"/>
                </a:ext>
              </a:extLst>
            </p:cNvPr>
            <p:cNvSpPr/>
            <p:nvPr/>
          </p:nvSpPr>
          <p:spPr>
            <a:xfrm>
              <a:off x="3275856" y="1216870"/>
              <a:ext cx="936104" cy="509244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5CFCB0DF-05D3-13E3-015C-AEC6F128636F}"/>
                </a:ext>
              </a:extLst>
            </p:cNvPr>
            <p:cNvSpPr/>
            <p:nvPr/>
          </p:nvSpPr>
          <p:spPr>
            <a:xfrm>
              <a:off x="3275856" y="989112"/>
              <a:ext cx="936104" cy="22775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Obdélník 48">
              <a:extLst>
                <a:ext uri="{FF2B5EF4-FFF2-40B4-BE49-F238E27FC236}">
                  <a16:creationId xmlns:a16="http://schemas.microsoft.com/office/drawing/2014/main" id="{23F68BEE-AF25-A09C-C4EB-6CEE8C725993}"/>
                </a:ext>
              </a:extLst>
            </p:cNvPr>
            <p:cNvSpPr/>
            <p:nvPr/>
          </p:nvSpPr>
          <p:spPr>
            <a:xfrm>
              <a:off x="3275856" y="881761"/>
              <a:ext cx="936104" cy="9963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Obdélník 49">
              <a:extLst>
                <a:ext uri="{FF2B5EF4-FFF2-40B4-BE49-F238E27FC236}">
                  <a16:creationId xmlns:a16="http://schemas.microsoft.com/office/drawing/2014/main" id="{E870146E-FD7C-AC28-BF77-1E7285559BC4}"/>
                </a:ext>
              </a:extLst>
            </p:cNvPr>
            <p:cNvSpPr/>
            <p:nvPr/>
          </p:nvSpPr>
          <p:spPr>
            <a:xfrm>
              <a:off x="3275856" y="823951"/>
              <a:ext cx="936104" cy="6928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CE51AF6A-6D40-3F63-6237-DC30F7A2E779}"/>
                </a:ext>
              </a:extLst>
            </p:cNvPr>
            <p:cNvSpPr/>
            <p:nvPr/>
          </p:nvSpPr>
          <p:spPr>
            <a:xfrm>
              <a:off x="2339752" y="2564904"/>
              <a:ext cx="936104" cy="374441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Obdélník 51">
              <a:extLst>
                <a:ext uri="{FF2B5EF4-FFF2-40B4-BE49-F238E27FC236}">
                  <a16:creationId xmlns:a16="http://schemas.microsoft.com/office/drawing/2014/main" id="{F3AAB9F4-C920-82A0-BE49-74472BB593C5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30E436C5-ADFB-EB85-576E-944CC4AEF09D}"/>
                </a:ext>
              </a:extLst>
            </p:cNvPr>
            <p:cNvSpPr txBox="1"/>
            <p:nvPr/>
          </p:nvSpPr>
          <p:spPr>
            <a:xfrm>
              <a:off x="3419872" y="4005064"/>
              <a:ext cx="659155" cy="406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Na</a:t>
              </a:r>
              <a:r>
                <a:rPr lang="cs-CZ" baseline="50000" dirty="0"/>
                <a:t>+</a:t>
              </a:r>
              <a:endParaRPr lang="en-US" baseline="50000" dirty="0"/>
            </a:p>
          </p:txBody>
        </p:sp>
        <p:sp>
          <p:nvSpPr>
            <p:cNvPr id="54" name="TextovéPole 53">
              <a:extLst>
                <a:ext uri="{FF2B5EF4-FFF2-40B4-BE49-F238E27FC236}">
                  <a16:creationId xmlns:a16="http://schemas.microsoft.com/office/drawing/2014/main" id="{B7190F86-4DF9-2433-AEFC-AE1012011759}"/>
                </a:ext>
              </a:extLst>
            </p:cNvPr>
            <p:cNvSpPr txBox="1"/>
            <p:nvPr/>
          </p:nvSpPr>
          <p:spPr>
            <a:xfrm>
              <a:off x="2558810" y="4005064"/>
              <a:ext cx="543739" cy="406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Cl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  <p:grpSp>
          <p:nvGrpSpPr>
            <p:cNvPr id="55" name="Skupina 54">
              <a:extLst>
                <a:ext uri="{FF2B5EF4-FFF2-40B4-BE49-F238E27FC236}">
                  <a16:creationId xmlns:a16="http://schemas.microsoft.com/office/drawing/2014/main" id="{13800287-7417-83DF-E53A-484EB0485527}"/>
                </a:ext>
              </a:extLst>
            </p:cNvPr>
            <p:cNvGrpSpPr/>
            <p:nvPr/>
          </p:nvGrpSpPr>
          <p:grpSpPr>
            <a:xfrm>
              <a:off x="2337542" y="2103237"/>
              <a:ext cx="936104" cy="462123"/>
              <a:chOff x="2339752" y="2192728"/>
              <a:chExt cx="936104" cy="372176"/>
            </a:xfrm>
          </p:grpSpPr>
          <p:sp>
            <p:nvSpPr>
              <p:cNvPr id="62" name="Obdélník 61">
                <a:extLst>
                  <a:ext uri="{FF2B5EF4-FFF2-40B4-BE49-F238E27FC236}">
                    <a16:creationId xmlns:a16="http://schemas.microsoft.com/office/drawing/2014/main" id="{76694EC9-8CC0-DBB1-2249-00E9E61F2CFA}"/>
                  </a:ext>
                </a:extLst>
              </p:cNvPr>
              <p:cNvSpPr/>
              <p:nvPr/>
            </p:nvSpPr>
            <p:spPr>
              <a:xfrm>
                <a:off x="2339752" y="2210649"/>
                <a:ext cx="936104" cy="354255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12D7DF85-A4ED-F08B-54E9-C3C89B18DE05}"/>
                  </a:ext>
                </a:extLst>
              </p:cNvPr>
              <p:cNvSpPr txBox="1"/>
              <p:nvPr/>
            </p:nvSpPr>
            <p:spPr>
              <a:xfrm>
                <a:off x="2417204" y="2192728"/>
                <a:ext cx="699230" cy="3276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UA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6" name="Skupina 55">
              <a:extLst>
                <a:ext uri="{FF2B5EF4-FFF2-40B4-BE49-F238E27FC236}">
                  <a16:creationId xmlns:a16="http://schemas.microsoft.com/office/drawing/2014/main" id="{18B03AA4-AE57-5282-36F8-9A8B497B5C1C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60" name="Obdélník 59">
                <a:extLst>
                  <a:ext uri="{FF2B5EF4-FFF2-40B4-BE49-F238E27FC236}">
                    <a16:creationId xmlns:a16="http://schemas.microsoft.com/office/drawing/2014/main" id="{B31AD227-92B1-1B8C-6012-BF6758904C23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2507C798-5665-666E-C052-8FA94370B62E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4278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7" name="Skupina 56">
              <a:extLst>
                <a:ext uri="{FF2B5EF4-FFF2-40B4-BE49-F238E27FC236}">
                  <a16:creationId xmlns:a16="http://schemas.microsoft.com/office/drawing/2014/main" id="{166FE1BF-A0D7-0CB8-0E09-4013C3E4341B}"/>
                </a:ext>
              </a:extLst>
            </p:cNvPr>
            <p:cNvGrpSpPr/>
            <p:nvPr/>
          </p:nvGrpSpPr>
          <p:grpSpPr>
            <a:xfrm>
              <a:off x="2333896" y="886468"/>
              <a:ext cx="939750" cy="424683"/>
              <a:chOff x="2336106" y="916085"/>
              <a:chExt cx="939750" cy="424683"/>
            </a:xfrm>
          </p:grpSpPr>
          <p:sp>
            <p:nvSpPr>
              <p:cNvPr id="58" name="Obdélník 57">
                <a:extLst>
                  <a:ext uri="{FF2B5EF4-FFF2-40B4-BE49-F238E27FC236}">
                    <a16:creationId xmlns:a16="http://schemas.microsoft.com/office/drawing/2014/main" id="{22186A1E-629A-F6D0-DE05-9CB3C983E300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9" name="TextovéPole 58">
                <a:extLst>
                  <a:ext uri="{FF2B5EF4-FFF2-40B4-BE49-F238E27FC236}">
                    <a16:creationId xmlns:a16="http://schemas.microsoft.com/office/drawing/2014/main" id="{F45B64A7-C381-8D5D-3AFD-D233EB2F60DE}"/>
                  </a:ext>
                </a:extLst>
              </p:cNvPr>
              <p:cNvSpPr txBox="1"/>
              <p:nvPr/>
            </p:nvSpPr>
            <p:spPr>
              <a:xfrm>
                <a:off x="2336106" y="916085"/>
                <a:ext cx="715260" cy="4068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64" name="Přímá spojnice 63">
            <a:extLst>
              <a:ext uri="{FF2B5EF4-FFF2-40B4-BE49-F238E27FC236}">
                <a16:creationId xmlns:a16="http://schemas.microsoft.com/office/drawing/2014/main" id="{C3559AB9-812D-0E34-C87D-8CCDACD984F8}"/>
              </a:ext>
            </a:extLst>
          </p:cNvPr>
          <p:cNvCxnSpPr>
            <a:cxnSpLocks/>
            <a:stCxn id="43" idx="1"/>
            <a:endCxn id="49" idx="3"/>
          </p:cNvCxnSpPr>
          <p:nvPr/>
        </p:nvCxnSpPr>
        <p:spPr>
          <a:xfrm flipH="1" flipV="1">
            <a:off x="10427613" y="206483"/>
            <a:ext cx="835487" cy="248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64">
            <a:extLst>
              <a:ext uri="{FF2B5EF4-FFF2-40B4-BE49-F238E27FC236}">
                <a16:creationId xmlns:a16="http://schemas.microsoft.com/office/drawing/2014/main" id="{497B00F3-BE8D-E934-A19F-3443A33BEC66}"/>
              </a:ext>
            </a:extLst>
          </p:cNvPr>
          <p:cNvCxnSpPr>
            <a:cxnSpLocks/>
            <a:stCxn id="42" idx="1"/>
          </p:cNvCxnSpPr>
          <p:nvPr/>
        </p:nvCxnSpPr>
        <p:spPr>
          <a:xfrm flipH="1" flipV="1">
            <a:off x="10420871" y="133347"/>
            <a:ext cx="471274" cy="91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65">
            <a:extLst>
              <a:ext uri="{FF2B5EF4-FFF2-40B4-BE49-F238E27FC236}">
                <a16:creationId xmlns:a16="http://schemas.microsoft.com/office/drawing/2014/main" id="{E82DE112-3E80-2922-873D-5DDF6198355C}"/>
              </a:ext>
            </a:extLst>
          </p:cNvPr>
          <p:cNvCxnSpPr>
            <a:cxnSpLocks/>
            <a:stCxn id="45" idx="1"/>
            <a:endCxn id="48" idx="3"/>
          </p:cNvCxnSpPr>
          <p:nvPr/>
        </p:nvCxnSpPr>
        <p:spPr>
          <a:xfrm flipH="1" flipV="1">
            <a:off x="10427612" y="401006"/>
            <a:ext cx="819882" cy="3910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66">
            <a:extLst>
              <a:ext uri="{FF2B5EF4-FFF2-40B4-BE49-F238E27FC236}">
                <a16:creationId xmlns:a16="http://schemas.microsoft.com/office/drawing/2014/main" id="{3BE999D9-2096-9FBB-8F98-CB95445C3BB8}"/>
              </a:ext>
            </a:extLst>
          </p:cNvPr>
          <p:cNvCxnSpPr>
            <a:cxnSpLocks/>
          </p:cNvCxnSpPr>
          <p:nvPr/>
        </p:nvCxnSpPr>
        <p:spPr>
          <a:xfrm flipV="1">
            <a:off x="8292550" y="136953"/>
            <a:ext cx="266988" cy="106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>
            <a:extLst>
              <a:ext uri="{FF2B5EF4-FFF2-40B4-BE49-F238E27FC236}">
                <a16:creationId xmlns:a16="http://schemas.microsoft.com/office/drawing/2014/main" id="{F0F93574-126F-EB47-D2DE-A67DD3818349}"/>
              </a:ext>
            </a:extLst>
          </p:cNvPr>
          <p:cNvCxnSpPr/>
          <p:nvPr/>
        </p:nvCxnSpPr>
        <p:spPr>
          <a:xfrm flipH="1">
            <a:off x="7475284" y="156973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nice 68">
            <a:extLst>
              <a:ext uri="{FF2B5EF4-FFF2-40B4-BE49-F238E27FC236}">
                <a16:creationId xmlns:a16="http://schemas.microsoft.com/office/drawing/2014/main" id="{4922D91A-5B2E-7FB0-0A80-FEC705150298}"/>
              </a:ext>
            </a:extLst>
          </p:cNvPr>
          <p:cNvCxnSpPr/>
          <p:nvPr/>
        </p:nvCxnSpPr>
        <p:spPr>
          <a:xfrm flipH="1">
            <a:off x="7552736" y="78715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se šipkou 69">
            <a:extLst>
              <a:ext uri="{FF2B5EF4-FFF2-40B4-BE49-F238E27FC236}">
                <a16:creationId xmlns:a16="http://schemas.microsoft.com/office/drawing/2014/main" id="{25270C42-6C3B-C471-CC81-6514CFAA329F}"/>
              </a:ext>
            </a:extLst>
          </p:cNvPr>
          <p:cNvCxnSpPr>
            <a:cxnSpLocks/>
          </p:cNvCxnSpPr>
          <p:nvPr/>
        </p:nvCxnSpPr>
        <p:spPr>
          <a:xfrm>
            <a:off x="7920871" y="101698"/>
            <a:ext cx="0" cy="1468033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769D37A9-BCF9-9344-A479-E1096A9455FF}"/>
              </a:ext>
            </a:extLst>
          </p:cNvPr>
          <p:cNvSpPr txBox="1"/>
          <p:nvPr/>
        </p:nvSpPr>
        <p:spPr>
          <a:xfrm>
            <a:off x="7392797" y="492947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72" name="TextovéPole 71">
            <a:extLst>
              <a:ext uri="{FF2B5EF4-FFF2-40B4-BE49-F238E27FC236}">
                <a16:creationId xmlns:a16="http://schemas.microsoft.com/office/drawing/2014/main" id="{D6E038D7-CED7-9403-8001-EC27BB81106E}"/>
              </a:ext>
            </a:extLst>
          </p:cNvPr>
          <p:cNvSpPr txBox="1"/>
          <p:nvPr/>
        </p:nvSpPr>
        <p:spPr>
          <a:xfrm>
            <a:off x="8064409" y="146375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3" name="Šipka: dolů 72">
            <a:extLst>
              <a:ext uri="{FF2B5EF4-FFF2-40B4-BE49-F238E27FC236}">
                <a16:creationId xmlns:a16="http://schemas.microsoft.com/office/drawing/2014/main" id="{D40C04D4-9D6F-C65A-F780-66DA9AA1B5D0}"/>
              </a:ext>
            </a:extLst>
          </p:cNvPr>
          <p:cNvSpPr/>
          <p:nvPr/>
        </p:nvSpPr>
        <p:spPr>
          <a:xfrm rot="10800000">
            <a:off x="7281743" y="541580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Šipka: dolů 73">
            <a:extLst>
              <a:ext uri="{FF2B5EF4-FFF2-40B4-BE49-F238E27FC236}">
                <a16:creationId xmlns:a16="http://schemas.microsoft.com/office/drawing/2014/main" id="{78775E11-C585-215C-D47D-BB24AB36CC04}"/>
              </a:ext>
            </a:extLst>
          </p:cNvPr>
          <p:cNvSpPr/>
          <p:nvPr/>
        </p:nvSpPr>
        <p:spPr>
          <a:xfrm rot="10800000">
            <a:off x="9522293" y="3729891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7944F94D-8C91-B343-FF38-A07CFEDC44E4}"/>
              </a:ext>
            </a:extLst>
          </p:cNvPr>
          <p:cNvSpPr txBox="1"/>
          <p:nvPr/>
        </p:nvSpPr>
        <p:spPr>
          <a:xfrm>
            <a:off x="6467172" y="2359660"/>
            <a:ext cx="1654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Vzestup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[Na</a:t>
            </a:r>
            <a:r>
              <a:rPr lang="cs-CZ" sz="2000" baseline="30000" dirty="0">
                <a:solidFill>
                  <a:srgbClr val="FF0000"/>
                </a:solidFill>
              </a:rPr>
              <a:t>+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D264012D-2AF2-0A8D-8A74-9254425EB934}"/>
              </a:ext>
            </a:extLst>
          </p:cNvPr>
          <p:cNvSpPr txBox="1"/>
          <p:nvPr/>
        </p:nvSpPr>
        <p:spPr>
          <a:xfrm>
            <a:off x="6375484" y="3235114"/>
            <a:ext cx="205056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/>
              <a:t>Kontrakční alkalóza</a:t>
            </a:r>
          </a:p>
          <a:p>
            <a:pPr algn="ctr"/>
            <a:r>
              <a:rPr lang="cs-CZ" sz="1800" dirty="0"/>
              <a:t>(ztráta vody)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50825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9B441-BE35-D684-FA37-5E3B7FB54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CB12F5-51A0-8E12-C810-DEE29479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ACA1DFAF-F959-8DBB-DB01-B251E11C24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0BE1EED2-D3F6-7BEE-177B-6192A0E37859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A0BFCE4-31B0-E1E2-C73F-0640EE6BB626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9694C0C-E2C1-D9AC-193F-C84781C7F0CF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4ECD569-F049-AFF6-E8E9-DFEC9AF24EB1}"/>
              </a:ext>
            </a:extLst>
          </p:cNvPr>
          <p:cNvSpPr/>
          <p:nvPr/>
        </p:nvSpPr>
        <p:spPr>
          <a:xfrm>
            <a:off x="179952" y="3266853"/>
            <a:ext cx="10444480" cy="426720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62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D816399-6823-4026-B08C-FC9ABD2F49A9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212D7B1-48A3-49AD-B547-F78A581A6F3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C0729C2-A035-4E5D-A32F-FAE56A2B9FA3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B2A5616-055A-4717-A206-BC34496E648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F03352-2990-46C4-8366-81C246F8767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C0B1992-4519-4CF1-96FE-19F2A5A8E37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40A157E-05AE-4135-82F3-AC89D5DB9485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D5754FA-9A9E-4F01-8A06-4F5F4C788018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2B6CC79-4181-4730-9888-B92F66871E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32BAE72-08B2-4EC9-A723-8DFEE5AB4F93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2490952-10F9-41F2-AD49-BD6AABC8573F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0D43227-EEAB-442A-9198-B1565290FC63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6EFD25-1D38-47C6-808A-7FFDC3EDBCBE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6A84B7C5-7EFE-4154-8227-86EE31F2F10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9A81C5C0-F1BE-4634-8C54-1738F83945A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489EB93-04A6-46FA-AD39-34695A56501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E82080C-8902-437F-8AE8-5CB46B7EEEC0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478F51E-1AB0-404F-B396-DEC54D6F979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4BA82A9-876D-4F09-86D0-B1B083090945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15C3B55A-3959-4A4C-90BC-7CEF7CCB9CC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10F9A22-BF3D-4E94-86DE-BC4990F031F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2F30DE93-A191-4903-8AA4-E7F6AE015CC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7B25032-DDBB-4755-91E6-FD1DF7EE63EE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65DA5384-10B5-4D5F-859B-CC1D27EF168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5281BC61-5016-4DE1-B3FB-5D2F2381DC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ED79C0C-CE71-4686-A0E6-59DC14069AA4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2A542FAE-1A9A-4569-8511-5F5C4FF4BD2C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43CC2666-25A8-4389-9622-13211B705CBD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3FE8F8B4-70A1-4E8A-88CB-D05D380E06BF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843088E-EAD6-4C5C-8894-D64D9B45437D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643718ED-5556-4EC6-9BBE-A6A3E3F1D818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DC231398-3153-45E6-90F0-C07C2B8755F2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C45938E4-96CC-4333-805B-0564C0A71418}"/>
              </a:ext>
            </a:extLst>
          </p:cNvPr>
          <p:cNvSpPr/>
          <p:nvPr/>
        </p:nvSpPr>
        <p:spPr>
          <a:xfrm>
            <a:off x="9474418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5A42D1C1-EDDF-40FB-BD1A-0B02661CCF23}"/>
              </a:ext>
            </a:extLst>
          </p:cNvPr>
          <p:cNvSpPr/>
          <p:nvPr/>
        </p:nvSpPr>
        <p:spPr>
          <a:xfrm>
            <a:off x="9474418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A4ED319E-6FA3-40B5-A599-276B359F73ED}"/>
              </a:ext>
            </a:extLst>
          </p:cNvPr>
          <p:cNvSpPr/>
          <p:nvPr/>
        </p:nvSpPr>
        <p:spPr>
          <a:xfrm>
            <a:off x="9474418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EAA78CF2-8F1B-42A5-A2DE-390206CC406B}"/>
              </a:ext>
            </a:extLst>
          </p:cNvPr>
          <p:cNvSpPr/>
          <p:nvPr/>
        </p:nvSpPr>
        <p:spPr>
          <a:xfrm>
            <a:off x="9474418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839DD158-95CD-4752-8A00-082E39233646}"/>
              </a:ext>
            </a:extLst>
          </p:cNvPr>
          <p:cNvSpPr/>
          <p:nvPr/>
        </p:nvSpPr>
        <p:spPr>
          <a:xfrm>
            <a:off x="8538314" y="2234940"/>
            <a:ext cx="936104" cy="4074381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C8F1CB9D-47C1-45B7-9DC3-15A52DDE1F78}"/>
              </a:ext>
            </a:extLst>
          </p:cNvPr>
          <p:cNvSpPr txBox="1"/>
          <p:nvPr/>
        </p:nvSpPr>
        <p:spPr>
          <a:xfrm>
            <a:off x="9240092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B89E3290-C543-4063-8DDB-905AA219051A}"/>
              </a:ext>
            </a:extLst>
          </p:cNvPr>
          <p:cNvSpPr txBox="1"/>
          <p:nvPr/>
        </p:nvSpPr>
        <p:spPr>
          <a:xfrm>
            <a:off x="10667866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C207419F-9BE4-4AA9-89F0-7CD274988303}"/>
              </a:ext>
            </a:extLst>
          </p:cNvPr>
          <p:cNvSpPr txBox="1"/>
          <p:nvPr/>
        </p:nvSpPr>
        <p:spPr>
          <a:xfrm>
            <a:off x="10841636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20E74AC3-1C2D-43F3-B83D-0376671D39F5}"/>
              </a:ext>
            </a:extLst>
          </p:cNvPr>
          <p:cNvSpPr txBox="1"/>
          <p:nvPr/>
        </p:nvSpPr>
        <p:spPr>
          <a:xfrm>
            <a:off x="11326104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A7ADB9AA-F31A-41DD-8309-1A7CDB19B451}"/>
              </a:ext>
            </a:extLst>
          </p:cNvPr>
          <p:cNvSpPr txBox="1"/>
          <p:nvPr/>
        </p:nvSpPr>
        <p:spPr>
          <a:xfrm>
            <a:off x="9618435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FEE31D0A-5CC0-4559-B940-FB703A981866}"/>
              </a:ext>
            </a:extLst>
          </p:cNvPr>
          <p:cNvSpPr txBox="1"/>
          <p:nvPr/>
        </p:nvSpPr>
        <p:spPr>
          <a:xfrm>
            <a:off x="8757373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30CFF619-9E21-4750-A411-51C1A510429E}"/>
              </a:ext>
            </a:extLst>
          </p:cNvPr>
          <p:cNvGrpSpPr/>
          <p:nvPr/>
        </p:nvGrpSpPr>
        <p:grpSpPr>
          <a:xfrm>
            <a:off x="8536104" y="1772815"/>
            <a:ext cx="936104" cy="462123"/>
            <a:chOff x="2339752" y="2192728"/>
            <a:chExt cx="936104" cy="372176"/>
          </a:xfrm>
        </p:grpSpPr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6A73095C-5467-480C-8086-CB9D9B4E17C0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86B92517-6A6B-455E-A581-3AFD088E31E3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0" name="Skupina 49">
            <a:extLst>
              <a:ext uri="{FF2B5EF4-FFF2-40B4-BE49-F238E27FC236}">
                <a16:creationId xmlns:a16="http://schemas.microsoft.com/office/drawing/2014/main" id="{C68AE3AA-5572-4525-BAF5-8E41E81AC649}"/>
              </a:ext>
            </a:extLst>
          </p:cNvPr>
          <p:cNvGrpSpPr/>
          <p:nvPr/>
        </p:nvGrpSpPr>
        <p:grpSpPr>
          <a:xfrm>
            <a:off x="8536104" y="792615"/>
            <a:ext cx="1008114" cy="1026692"/>
            <a:chOff x="2337542" y="784345"/>
            <a:chExt cx="1008114" cy="1348511"/>
          </a:xfrm>
        </p:grpSpPr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32555EBD-3715-4695-A98F-FABF2BBA1B31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2" name="Skupina 51">
              <a:extLst>
                <a:ext uri="{FF2B5EF4-FFF2-40B4-BE49-F238E27FC236}">
                  <a16:creationId xmlns:a16="http://schemas.microsoft.com/office/drawing/2014/main" id="{4533DAF3-9970-473F-B960-8F66A67E7B82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56" name="Obdélník 55">
                <a:extLst>
                  <a:ext uri="{FF2B5EF4-FFF2-40B4-BE49-F238E27FC236}">
                    <a16:creationId xmlns:a16="http://schemas.microsoft.com/office/drawing/2014/main" id="{69C9E384-9BA5-4D57-A572-3FB6D9571508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7" name="TextovéPole 56">
                <a:extLst>
                  <a:ext uri="{FF2B5EF4-FFF2-40B4-BE49-F238E27FC236}">
                    <a16:creationId xmlns:a16="http://schemas.microsoft.com/office/drawing/2014/main" id="{BC5A837D-A4FF-48D7-8656-C9ADB6DBB2B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637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3" name="Skupina 52">
              <a:extLst>
                <a:ext uri="{FF2B5EF4-FFF2-40B4-BE49-F238E27FC236}">
                  <a16:creationId xmlns:a16="http://schemas.microsoft.com/office/drawing/2014/main" id="{23F720B7-E1AA-49FC-9572-A36BA6876610}"/>
                </a:ext>
              </a:extLst>
            </p:cNvPr>
            <p:cNvGrpSpPr/>
            <p:nvPr/>
          </p:nvGrpSpPr>
          <p:grpSpPr>
            <a:xfrm>
              <a:off x="2337542" y="784345"/>
              <a:ext cx="936104" cy="606375"/>
              <a:chOff x="2339752" y="813962"/>
              <a:chExt cx="936104" cy="606375"/>
            </a:xfrm>
          </p:grpSpPr>
          <p:sp>
            <p:nvSpPr>
              <p:cNvPr id="54" name="Obdélník 53">
                <a:extLst>
                  <a:ext uri="{FF2B5EF4-FFF2-40B4-BE49-F238E27FC236}">
                    <a16:creationId xmlns:a16="http://schemas.microsoft.com/office/drawing/2014/main" id="{37D584C4-F3B7-4D34-B580-0BB1C65810D5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5" name="TextovéPole 54">
                <a:extLst>
                  <a:ext uri="{FF2B5EF4-FFF2-40B4-BE49-F238E27FC236}">
                    <a16:creationId xmlns:a16="http://schemas.microsoft.com/office/drawing/2014/main" id="{4FA9E8DA-EC54-4A3A-A4B3-D9C58BC69CA4}"/>
                  </a:ext>
                </a:extLst>
              </p:cNvPr>
              <p:cNvSpPr txBox="1"/>
              <p:nvPr/>
            </p:nvSpPr>
            <p:spPr>
              <a:xfrm>
                <a:off x="2389499" y="813962"/>
                <a:ext cx="715260" cy="6063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98526C28-FA46-438C-A4D8-CBF52135D398}"/>
              </a:ext>
            </a:extLst>
          </p:cNvPr>
          <p:cNvCxnSpPr>
            <a:cxnSpLocks/>
          </p:cNvCxnSpPr>
          <p:nvPr/>
        </p:nvCxnSpPr>
        <p:spPr>
          <a:xfrm flipH="1">
            <a:off x="10277589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3AA411F9-545D-4CED-9B0F-B5714BA6E9E0}"/>
              </a:ext>
            </a:extLst>
          </p:cNvPr>
          <p:cNvCxnSpPr>
            <a:cxnSpLocks/>
            <a:stCxn id="43" idx="1"/>
            <a:endCxn id="38" idx="3"/>
          </p:cNvCxnSpPr>
          <p:nvPr/>
        </p:nvCxnSpPr>
        <p:spPr>
          <a:xfrm flipH="1">
            <a:off x="10410522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F77EBA78-39A7-4B07-A108-D7A4F0BCC44C}"/>
              </a:ext>
            </a:extLst>
          </p:cNvPr>
          <p:cNvCxnSpPr>
            <a:cxnSpLocks/>
            <a:stCxn id="44" idx="1"/>
            <a:endCxn id="37" idx="3"/>
          </p:cNvCxnSpPr>
          <p:nvPr/>
        </p:nvCxnSpPr>
        <p:spPr>
          <a:xfrm flipH="1">
            <a:off x="10410522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8E7186CA-FE78-4B1F-97CB-4B125D7F041D}"/>
              </a:ext>
            </a:extLst>
          </p:cNvPr>
          <p:cNvCxnSpPr>
            <a:cxnSpLocks/>
          </p:cNvCxnSpPr>
          <p:nvPr/>
        </p:nvCxnSpPr>
        <p:spPr>
          <a:xfrm flipV="1">
            <a:off x="8897131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532F5F0D-F31C-40D5-AEEB-05150ED2ECEC}"/>
              </a:ext>
            </a:extLst>
          </p:cNvPr>
          <p:cNvCxnSpPr/>
          <p:nvPr/>
        </p:nvCxnSpPr>
        <p:spPr>
          <a:xfrm flipH="1">
            <a:off x="7458194" y="1819307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9E1BF905-A424-4A25-8F72-0B022CBDF01D}"/>
              </a:ext>
            </a:extLst>
          </p:cNvPr>
          <p:cNvCxnSpPr/>
          <p:nvPr/>
        </p:nvCxnSpPr>
        <p:spPr>
          <a:xfrm flipH="1">
            <a:off x="7535646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804DD1A1-2AD1-4EBC-A065-2238D9BE8EA0}"/>
              </a:ext>
            </a:extLst>
          </p:cNvPr>
          <p:cNvCxnSpPr>
            <a:cxnSpLocks/>
          </p:cNvCxnSpPr>
          <p:nvPr/>
        </p:nvCxnSpPr>
        <p:spPr>
          <a:xfrm>
            <a:off x="7903781" y="813781"/>
            <a:ext cx="0" cy="100552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9CF23A76-2E9A-4AF2-97C6-379DF8C64F99}"/>
              </a:ext>
            </a:extLst>
          </p:cNvPr>
          <p:cNvSpPr txBox="1"/>
          <p:nvPr/>
        </p:nvSpPr>
        <p:spPr>
          <a:xfrm>
            <a:off x="7177064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F27C349B-F19F-4724-9CFC-8B57FEE786F0}"/>
              </a:ext>
            </a:extLst>
          </p:cNvPr>
          <p:cNvSpPr txBox="1"/>
          <p:nvPr/>
        </p:nvSpPr>
        <p:spPr>
          <a:xfrm>
            <a:off x="6324488" y="3235113"/>
            <a:ext cx="190308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Hyperchloremická</a:t>
            </a:r>
            <a:endParaRPr lang="cs-CZ" sz="1800" dirty="0"/>
          </a:p>
          <a:p>
            <a:pPr algn="ctr"/>
            <a:r>
              <a:rPr lang="cs-CZ" sz="1800" dirty="0"/>
              <a:t> acidóza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1348CC88-2FDA-4B7A-A26E-7E7728361B47}"/>
              </a:ext>
            </a:extLst>
          </p:cNvPr>
          <p:cNvSpPr txBox="1"/>
          <p:nvPr/>
        </p:nvSpPr>
        <p:spPr>
          <a:xfrm>
            <a:off x="6358393" y="2527227"/>
            <a:ext cx="15584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[Cl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8" name="Šipka: dolů 67">
            <a:extLst>
              <a:ext uri="{FF2B5EF4-FFF2-40B4-BE49-F238E27FC236}">
                <a16:creationId xmlns:a16="http://schemas.microsoft.com/office/drawing/2014/main" id="{289F6B15-45DF-474B-B564-8AA45E882C2B}"/>
              </a:ext>
            </a:extLst>
          </p:cNvPr>
          <p:cNvSpPr/>
          <p:nvPr/>
        </p:nvSpPr>
        <p:spPr>
          <a:xfrm>
            <a:off x="7050906" y="133688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Šipka: dolů 68">
            <a:extLst>
              <a:ext uri="{FF2B5EF4-FFF2-40B4-BE49-F238E27FC236}">
                <a16:creationId xmlns:a16="http://schemas.microsoft.com/office/drawing/2014/main" id="{E16E32C7-D725-4BD3-AA0F-77218B009941}"/>
              </a:ext>
            </a:extLst>
          </p:cNvPr>
          <p:cNvSpPr/>
          <p:nvPr/>
        </p:nvSpPr>
        <p:spPr>
          <a:xfrm rot="10800000">
            <a:off x="8596311" y="406359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19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EC9CA-1A66-B884-D5C8-E7313E30F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B818D-CB22-9F4B-66BD-1EB6D8111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BBAE83D-6A01-5030-ABC2-6CB012FD76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11050B63-6A9F-B0B2-9D9A-752EA4381199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8FDA042-52D8-0493-351C-1D960705248C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0310E4A-B840-2430-EB19-824178885846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8D614C2D-E344-762F-E794-0A2ED209059C}"/>
              </a:ext>
            </a:extLst>
          </p:cNvPr>
          <p:cNvSpPr/>
          <p:nvPr/>
        </p:nvSpPr>
        <p:spPr>
          <a:xfrm>
            <a:off x="198120" y="3710631"/>
            <a:ext cx="10444480" cy="426720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97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D816399-6823-4026-B08C-FC9ABD2F49A9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212D7B1-48A3-49AD-B547-F78A581A6F3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C0729C2-A035-4E5D-A32F-FAE56A2B9FA3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B2A5616-055A-4717-A206-BC34496E648F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F03352-2990-46C4-8366-81C246F8767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C0B1992-4519-4CF1-96FE-19F2A5A8E37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40A157E-05AE-4135-82F3-AC89D5DB9485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D5754FA-9A9E-4F01-8A06-4F5F4C788018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2B6CC79-4181-4730-9888-B92F66871E8D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32BAE72-08B2-4EC9-A723-8DFEE5AB4F93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2490952-10F9-41F2-AD49-BD6AABC8573F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0D43227-EEAB-442A-9198-B1565290FC63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6EFD25-1D38-47C6-808A-7FFDC3EDBCBE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6A84B7C5-7EFE-4154-8227-86EE31F2F10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9A81C5C0-F1BE-4634-8C54-1738F83945A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489EB93-04A6-46FA-AD39-34695A56501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E82080C-8902-437F-8AE8-5CB46B7EEEC0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0478F51E-1AB0-404F-B396-DEC54D6F979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4BA82A9-876D-4F09-86D0-B1B083090945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15C3B55A-3959-4A4C-90BC-7CEF7CCB9CC6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10F9A22-BF3D-4E94-86DE-BC4990F031FC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2F30DE93-A191-4903-8AA4-E7F6AE015CC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7B25032-DDBB-4755-91E6-FD1DF7EE63EE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65DA5384-10B5-4D5F-859B-CC1D27EF168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5281BC61-5016-4DE1-B3FB-5D2F2381DC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ED79C0C-CE71-4686-A0E6-59DC14069AA4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2A542FAE-1A9A-4569-8511-5F5C4FF4BD2C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43CC2666-25A8-4389-9622-13211B705CBD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3FE8F8B4-70A1-4E8A-88CB-D05D380E06BF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843088E-EAD6-4C5C-8894-D64D9B45437D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643718ED-5556-4EC6-9BBE-A6A3E3F1D818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DC231398-3153-45E6-90F0-C07C2B8755F2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D80D2530-D8B6-4042-85F0-5AD5DE93FA95}"/>
              </a:ext>
            </a:extLst>
          </p:cNvPr>
          <p:cNvSpPr/>
          <p:nvPr/>
        </p:nvSpPr>
        <p:spPr>
          <a:xfrm>
            <a:off x="949149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188F1985-41FE-436D-A9D2-8B4E99B0021C}"/>
              </a:ext>
            </a:extLst>
          </p:cNvPr>
          <p:cNvSpPr/>
          <p:nvPr/>
        </p:nvSpPr>
        <p:spPr>
          <a:xfrm>
            <a:off x="949149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31EED208-8015-4105-AF36-A8A8DE9B81F4}"/>
              </a:ext>
            </a:extLst>
          </p:cNvPr>
          <p:cNvSpPr/>
          <p:nvPr/>
        </p:nvSpPr>
        <p:spPr>
          <a:xfrm>
            <a:off x="949149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D81C7F4E-EC03-43C2-B84E-24C161873DC4}"/>
              </a:ext>
            </a:extLst>
          </p:cNvPr>
          <p:cNvSpPr/>
          <p:nvPr/>
        </p:nvSpPr>
        <p:spPr>
          <a:xfrm>
            <a:off x="949149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56B3333B-89FD-437E-BCC3-EF28FC8A80BD}"/>
              </a:ext>
            </a:extLst>
          </p:cNvPr>
          <p:cNvSpPr/>
          <p:nvPr/>
        </p:nvSpPr>
        <p:spPr>
          <a:xfrm>
            <a:off x="8555395" y="3068960"/>
            <a:ext cx="936104" cy="3240360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80D63049-86BE-4CEE-88F0-93A84617C1CB}"/>
              </a:ext>
            </a:extLst>
          </p:cNvPr>
          <p:cNvSpPr txBox="1"/>
          <p:nvPr/>
        </p:nvSpPr>
        <p:spPr>
          <a:xfrm>
            <a:off x="9257173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3CCFDE13-0620-4118-BF46-D7FA1DEC489A}"/>
              </a:ext>
            </a:extLst>
          </p:cNvPr>
          <p:cNvSpPr txBox="1"/>
          <p:nvPr/>
        </p:nvSpPr>
        <p:spPr>
          <a:xfrm>
            <a:off x="1068494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FB857E82-79D1-4DC7-BDC8-8A63E09EE90E}"/>
              </a:ext>
            </a:extLst>
          </p:cNvPr>
          <p:cNvSpPr txBox="1"/>
          <p:nvPr/>
        </p:nvSpPr>
        <p:spPr>
          <a:xfrm>
            <a:off x="1085871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518BB760-40E6-4554-9BF4-DFA533D285CB}"/>
              </a:ext>
            </a:extLst>
          </p:cNvPr>
          <p:cNvSpPr txBox="1"/>
          <p:nvPr/>
        </p:nvSpPr>
        <p:spPr>
          <a:xfrm>
            <a:off x="1134318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46B59458-C7ED-41E3-985E-C07D3C554A8E}"/>
              </a:ext>
            </a:extLst>
          </p:cNvPr>
          <p:cNvSpPr txBox="1"/>
          <p:nvPr/>
        </p:nvSpPr>
        <p:spPr>
          <a:xfrm>
            <a:off x="963551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6B317A25-A695-47F2-AA1F-4F78C1F17499}"/>
              </a:ext>
            </a:extLst>
          </p:cNvPr>
          <p:cNvSpPr txBox="1"/>
          <p:nvPr/>
        </p:nvSpPr>
        <p:spPr>
          <a:xfrm>
            <a:off x="877445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DE30D16C-760B-4ED5-985D-208BE350C60D}"/>
              </a:ext>
            </a:extLst>
          </p:cNvPr>
          <p:cNvGrpSpPr/>
          <p:nvPr/>
        </p:nvGrpSpPr>
        <p:grpSpPr>
          <a:xfrm>
            <a:off x="8555395" y="2599745"/>
            <a:ext cx="936104" cy="462123"/>
            <a:chOff x="2339752" y="2192728"/>
            <a:chExt cx="936104" cy="372176"/>
          </a:xfrm>
        </p:grpSpPr>
        <p:sp>
          <p:nvSpPr>
            <p:cNvPr id="48" name="Obdélník 47">
              <a:extLst>
                <a:ext uri="{FF2B5EF4-FFF2-40B4-BE49-F238E27FC236}">
                  <a16:creationId xmlns:a16="http://schemas.microsoft.com/office/drawing/2014/main" id="{032E36EC-2C52-4F6E-BCA1-DDBF4F57AC73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ovéPole 48">
              <a:extLst>
                <a:ext uri="{FF2B5EF4-FFF2-40B4-BE49-F238E27FC236}">
                  <a16:creationId xmlns:a16="http://schemas.microsoft.com/office/drawing/2014/main" id="{96EC3522-B093-4505-B08F-CCFBDC9CAD76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0" name="Skupina 49">
            <a:extLst>
              <a:ext uri="{FF2B5EF4-FFF2-40B4-BE49-F238E27FC236}">
                <a16:creationId xmlns:a16="http://schemas.microsoft.com/office/drawing/2014/main" id="{03D73510-5081-450E-B3E2-8679D8B8D74F}"/>
              </a:ext>
            </a:extLst>
          </p:cNvPr>
          <p:cNvGrpSpPr/>
          <p:nvPr/>
        </p:nvGrpSpPr>
        <p:grpSpPr>
          <a:xfrm>
            <a:off x="8553185" y="818994"/>
            <a:ext cx="1008114" cy="1795913"/>
            <a:chOff x="2337542" y="818993"/>
            <a:chExt cx="1008114" cy="1313863"/>
          </a:xfrm>
        </p:grpSpPr>
        <p:sp>
          <p:nvSpPr>
            <p:cNvPr id="51" name="Obdélník 50">
              <a:extLst>
                <a:ext uri="{FF2B5EF4-FFF2-40B4-BE49-F238E27FC236}">
                  <a16:creationId xmlns:a16="http://schemas.microsoft.com/office/drawing/2014/main" id="{0E14B95A-9DDF-46CC-B458-106108229956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52" name="Skupina 51">
              <a:extLst>
                <a:ext uri="{FF2B5EF4-FFF2-40B4-BE49-F238E27FC236}">
                  <a16:creationId xmlns:a16="http://schemas.microsoft.com/office/drawing/2014/main" id="{211F38DC-9E20-4FA2-8C6D-0D14AFAB06C9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56" name="Obdélník 55">
                <a:extLst>
                  <a:ext uri="{FF2B5EF4-FFF2-40B4-BE49-F238E27FC236}">
                    <a16:creationId xmlns:a16="http://schemas.microsoft.com/office/drawing/2014/main" id="{2D5D3702-86AA-46A7-A41E-039940383850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7" name="TextovéPole 56">
                <a:extLst>
                  <a:ext uri="{FF2B5EF4-FFF2-40B4-BE49-F238E27FC236}">
                    <a16:creationId xmlns:a16="http://schemas.microsoft.com/office/drawing/2014/main" id="{F1A47B74-C45A-448E-B7B9-AEDCD171496A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355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53" name="Skupina 52">
              <a:extLst>
                <a:ext uri="{FF2B5EF4-FFF2-40B4-BE49-F238E27FC236}">
                  <a16:creationId xmlns:a16="http://schemas.microsoft.com/office/drawing/2014/main" id="{DB7096A3-F17A-4510-8D7D-A942E22EF91A}"/>
                </a:ext>
              </a:extLst>
            </p:cNvPr>
            <p:cNvGrpSpPr/>
            <p:nvPr/>
          </p:nvGrpSpPr>
          <p:grpSpPr>
            <a:xfrm>
              <a:off x="2337542" y="896444"/>
              <a:ext cx="936104" cy="414707"/>
              <a:chOff x="2339752" y="926061"/>
              <a:chExt cx="936104" cy="414707"/>
            </a:xfrm>
          </p:grpSpPr>
          <p:sp>
            <p:nvSpPr>
              <p:cNvPr id="54" name="Obdélník 53">
                <a:extLst>
                  <a:ext uri="{FF2B5EF4-FFF2-40B4-BE49-F238E27FC236}">
                    <a16:creationId xmlns:a16="http://schemas.microsoft.com/office/drawing/2014/main" id="{E469EB84-3317-4678-BC58-3CC4BD6B36BB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5" name="TextovéPole 54">
                <a:extLst>
                  <a:ext uri="{FF2B5EF4-FFF2-40B4-BE49-F238E27FC236}">
                    <a16:creationId xmlns:a16="http://schemas.microsoft.com/office/drawing/2014/main" id="{36D8F24E-12EC-4161-A3AB-B930D356F85F}"/>
                  </a:ext>
                </a:extLst>
              </p:cNvPr>
              <p:cNvSpPr txBox="1"/>
              <p:nvPr/>
            </p:nvSpPr>
            <p:spPr>
              <a:xfrm>
                <a:off x="2418523" y="926061"/>
                <a:ext cx="715260" cy="337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A6077F1C-7C71-4291-A6EB-177B9348B787}"/>
              </a:ext>
            </a:extLst>
          </p:cNvPr>
          <p:cNvCxnSpPr>
            <a:cxnSpLocks/>
          </p:cNvCxnSpPr>
          <p:nvPr/>
        </p:nvCxnSpPr>
        <p:spPr>
          <a:xfrm flipH="1">
            <a:off x="1029467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7EF19B59-C5ED-4F4F-970F-3EE557C4C0D2}"/>
              </a:ext>
            </a:extLst>
          </p:cNvPr>
          <p:cNvCxnSpPr>
            <a:cxnSpLocks/>
            <a:stCxn id="43" idx="1"/>
            <a:endCxn id="38" idx="3"/>
          </p:cNvCxnSpPr>
          <p:nvPr/>
        </p:nvCxnSpPr>
        <p:spPr>
          <a:xfrm flipH="1">
            <a:off x="1042760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7B84C2E8-B217-4678-97E5-B922AEE23298}"/>
              </a:ext>
            </a:extLst>
          </p:cNvPr>
          <p:cNvCxnSpPr>
            <a:cxnSpLocks/>
            <a:stCxn id="44" idx="1"/>
            <a:endCxn id="37" idx="3"/>
          </p:cNvCxnSpPr>
          <p:nvPr/>
        </p:nvCxnSpPr>
        <p:spPr>
          <a:xfrm flipH="1">
            <a:off x="1042760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4939113A-0822-4CFF-9B91-603229F03ABD}"/>
              </a:ext>
            </a:extLst>
          </p:cNvPr>
          <p:cNvCxnSpPr>
            <a:cxnSpLocks/>
          </p:cNvCxnSpPr>
          <p:nvPr/>
        </p:nvCxnSpPr>
        <p:spPr>
          <a:xfrm flipV="1">
            <a:off x="891421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9886BC64-E836-4839-A552-7EF168B4F4B3}"/>
              </a:ext>
            </a:extLst>
          </p:cNvPr>
          <p:cNvCxnSpPr/>
          <p:nvPr/>
        </p:nvCxnSpPr>
        <p:spPr>
          <a:xfrm flipH="1">
            <a:off x="7489349" y="2621998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5F13F189-84F4-43A0-A431-0DA4A45D78F2}"/>
              </a:ext>
            </a:extLst>
          </p:cNvPr>
          <p:cNvCxnSpPr/>
          <p:nvPr/>
        </p:nvCxnSpPr>
        <p:spPr>
          <a:xfrm flipH="1">
            <a:off x="755272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E7548EB5-4A92-4A24-90CA-A113F28E93B4}"/>
              </a:ext>
            </a:extLst>
          </p:cNvPr>
          <p:cNvCxnSpPr>
            <a:cxnSpLocks/>
          </p:cNvCxnSpPr>
          <p:nvPr/>
        </p:nvCxnSpPr>
        <p:spPr>
          <a:xfrm>
            <a:off x="7920862" y="813780"/>
            <a:ext cx="0" cy="180821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FD1AC5B9-66CD-45D5-B72A-1F2146C54ED5}"/>
              </a:ext>
            </a:extLst>
          </p:cNvPr>
          <p:cNvSpPr txBox="1"/>
          <p:nvPr/>
        </p:nvSpPr>
        <p:spPr>
          <a:xfrm>
            <a:off x="719414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AB866553-C1F4-4D47-88EA-00981D0954A0}"/>
              </a:ext>
            </a:extLst>
          </p:cNvPr>
          <p:cNvSpPr txBox="1"/>
          <p:nvPr/>
        </p:nvSpPr>
        <p:spPr>
          <a:xfrm>
            <a:off x="6440779" y="3230740"/>
            <a:ext cx="183896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Hypochloremická</a:t>
            </a:r>
            <a:endParaRPr lang="cs-CZ" sz="1800" dirty="0"/>
          </a:p>
          <a:p>
            <a:pPr algn="ctr"/>
            <a:r>
              <a:rPr lang="cs-CZ" sz="1800" dirty="0"/>
              <a:t> alkalóza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12A5FF5D-DBE1-40F9-9F6C-5BAB10EC624C}"/>
              </a:ext>
            </a:extLst>
          </p:cNvPr>
          <p:cNvSpPr txBox="1"/>
          <p:nvPr/>
        </p:nvSpPr>
        <p:spPr>
          <a:xfrm>
            <a:off x="6375474" y="2527227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Vzestup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[Cl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8" name="Šipka: dolů 67">
            <a:extLst>
              <a:ext uri="{FF2B5EF4-FFF2-40B4-BE49-F238E27FC236}">
                <a16:creationId xmlns:a16="http://schemas.microsoft.com/office/drawing/2014/main" id="{2788B85A-7105-4264-8CAA-B382E38936BA}"/>
              </a:ext>
            </a:extLst>
          </p:cNvPr>
          <p:cNvSpPr/>
          <p:nvPr/>
        </p:nvSpPr>
        <p:spPr>
          <a:xfrm rot="10800000">
            <a:off x="7067987" y="129803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Šipka: dolů 68">
            <a:extLst>
              <a:ext uri="{FF2B5EF4-FFF2-40B4-BE49-F238E27FC236}">
                <a16:creationId xmlns:a16="http://schemas.microsoft.com/office/drawing/2014/main" id="{DC588285-DD91-4060-AC32-797F94DAE764}"/>
              </a:ext>
            </a:extLst>
          </p:cNvPr>
          <p:cNvSpPr/>
          <p:nvPr/>
        </p:nvSpPr>
        <p:spPr>
          <a:xfrm>
            <a:off x="8615169" y="408461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69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A4C73-F8C6-9BF8-027C-74EA84E37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77589D-E436-7A7B-C7B4-EBDAFF9DE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EEA3030-259A-F66F-87C6-D3BB02E110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B31D2AE1-D842-079E-9C89-8D90FDC075CD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3890476-D950-CB95-A74E-0F7EC1300CEB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9D6CDBA-0063-B8E1-596F-C355CE2697EE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0773C140-99F0-6AE6-59B1-FEE9B688B0E2}"/>
              </a:ext>
            </a:extLst>
          </p:cNvPr>
          <p:cNvSpPr/>
          <p:nvPr/>
        </p:nvSpPr>
        <p:spPr>
          <a:xfrm>
            <a:off x="198120" y="4140583"/>
            <a:ext cx="10444480" cy="426720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04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46A46-BD01-1B7F-E9BF-0827F1965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C8E874C-E904-F0E0-C4CB-37782ADA5DA2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2852A8B-4D4D-DE21-C372-75A1860AA5ED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8095650-DD65-FD81-165D-145F68B3A312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F831470-B978-AD37-E95C-8E031F4F97B0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13C0785-53C3-D213-17DC-E1811A149917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D0002C01-8E7E-A572-88A3-9F9FD1236194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02F674C-D1D9-1951-D5CA-164362530588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E075B45-F10E-CE46-EFBA-30DA6A763986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3DF5D60-8427-1CEE-33DF-8089EEF19325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77047D7-B0AE-47C8-B911-BD731C4C9155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1809DFF2-04AF-234D-21EC-4AFA3FFBC0AB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0A0F7AD9-E203-5C3D-00C4-F9B2512F68E7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32A99D03-3162-5008-B7D2-0F2F8B7A91FB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06F80B4E-18DD-D166-B7F6-74C88BDDC2C8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C0CFF45A-EDB3-01F7-A739-E09F1C1571BC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F60C9230-6239-86D8-BA94-4C820E5ED910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9BEDD25F-F523-F249-3200-64F32F100F9E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CA25917C-409E-5A4B-43AE-D8C3CD1A8985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015E0A3A-D306-854D-DCFA-5EFCD563884C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59F68E33-B0F6-5F4A-6ACA-100C4B734DC5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DD3FCFB8-2BE1-3C00-B477-C08C64576EDD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A8D75759-0B50-674D-39EC-EB856B8B59A8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0E6AE8A8-5F7E-962B-7962-E2815A8C49AC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052D5BB2-66CB-7A55-4A80-DDCDBB5F0595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BBAB877C-5C5B-FEDC-6D56-7FBFF24E1CF8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896119A9-702C-8050-DF8E-5CA9C7F71B2F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BE1AC8FD-4CFC-6574-CEAE-00A5B9C53D90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BA976149-7FAA-A7F1-B4FA-F7940CF3BDEF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87C690CA-6CD9-CB97-F905-9992732AB09D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87B7FE95-E7B4-B254-892C-3CE3ED9AE7FB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B0D4A26-BBCC-817A-36A9-C7D74C5B94C0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3B4ACA20-F918-0318-2D72-5D37BEDDE1D1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8BEA50D6-EBC6-3331-E22D-980C5D5C5D7D}"/>
              </a:ext>
            </a:extLst>
          </p:cNvPr>
          <p:cNvSpPr/>
          <p:nvPr/>
        </p:nvSpPr>
        <p:spPr>
          <a:xfrm>
            <a:off x="9474415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5CF93F71-E278-291B-245E-D1A720EB6C9F}"/>
              </a:ext>
            </a:extLst>
          </p:cNvPr>
          <p:cNvSpPr/>
          <p:nvPr/>
        </p:nvSpPr>
        <p:spPr>
          <a:xfrm>
            <a:off x="9474415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79FB9603-AE21-CE4D-02EA-D0C5758D959D}"/>
              </a:ext>
            </a:extLst>
          </p:cNvPr>
          <p:cNvSpPr/>
          <p:nvPr/>
        </p:nvSpPr>
        <p:spPr>
          <a:xfrm>
            <a:off x="9474415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C2576729-0FBD-780F-D5B7-ED31640D6CEE}"/>
              </a:ext>
            </a:extLst>
          </p:cNvPr>
          <p:cNvSpPr/>
          <p:nvPr/>
        </p:nvSpPr>
        <p:spPr>
          <a:xfrm>
            <a:off x="9474415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7FA00AA2-B612-E5F1-71C8-8E7A52077B4B}"/>
              </a:ext>
            </a:extLst>
          </p:cNvPr>
          <p:cNvSpPr/>
          <p:nvPr/>
        </p:nvSpPr>
        <p:spPr>
          <a:xfrm>
            <a:off x="8538311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Obdélník 40">
            <a:extLst>
              <a:ext uri="{FF2B5EF4-FFF2-40B4-BE49-F238E27FC236}">
                <a16:creationId xmlns:a16="http://schemas.microsoft.com/office/drawing/2014/main" id="{1DB24B86-14BE-17F5-996D-AC634541A6C4}"/>
              </a:ext>
            </a:extLst>
          </p:cNvPr>
          <p:cNvSpPr/>
          <p:nvPr/>
        </p:nvSpPr>
        <p:spPr>
          <a:xfrm>
            <a:off x="8538311" y="818995"/>
            <a:ext cx="936104" cy="59284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5B76D3E9-C818-79EB-17CC-3E19FD5D883C}"/>
              </a:ext>
            </a:extLst>
          </p:cNvPr>
          <p:cNvSpPr txBox="1"/>
          <p:nvPr/>
        </p:nvSpPr>
        <p:spPr>
          <a:xfrm>
            <a:off x="9240089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00C54359-CBA8-F5AE-4136-E17F44C63E43}"/>
              </a:ext>
            </a:extLst>
          </p:cNvPr>
          <p:cNvSpPr txBox="1"/>
          <p:nvPr/>
        </p:nvSpPr>
        <p:spPr>
          <a:xfrm>
            <a:off x="10667863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2C97336D-4623-1044-5A98-AD0824C81FC3}"/>
              </a:ext>
            </a:extLst>
          </p:cNvPr>
          <p:cNvSpPr txBox="1"/>
          <p:nvPr/>
        </p:nvSpPr>
        <p:spPr>
          <a:xfrm>
            <a:off x="10841633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66ABFFF2-4E43-F579-F76F-EB02DCA05A07}"/>
              </a:ext>
            </a:extLst>
          </p:cNvPr>
          <p:cNvSpPr txBox="1"/>
          <p:nvPr/>
        </p:nvSpPr>
        <p:spPr>
          <a:xfrm>
            <a:off x="11326101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0FAB1D7D-E9E8-D367-E73C-B6A3F7034303}"/>
              </a:ext>
            </a:extLst>
          </p:cNvPr>
          <p:cNvSpPr txBox="1"/>
          <p:nvPr/>
        </p:nvSpPr>
        <p:spPr>
          <a:xfrm>
            <a:off x="9618432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1E001135-A43B-1B19-AF53-53E2C27CAB14}"/>
              </a:ext>
            </a:extLst>
          </p:cNvPr>
          <p:cNvSpPr txBox="1"/>
          <p:nvPr/>
        </p:nvSpPr>
        <p:spPr>
          <a:xfrm>
            <a:off x="8757370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48" name="Skupina 47">
            <a:extLst>
              <a:ext uri="{FF2B5EF4-FFF2-40B4-BE49-F238E27FC236}">
                <a16:creationId xmlns:a16="http://schemas.microsoft.com/office/drawing/2014/main" id="{8D32C0FF-412F-23ED-EA65-F5506CF2FCFF}"/>
              </a:ext>
            </a:extLst>
          </p:cNvPr>
          <p:cNvGrpSpPr/>
          <p:nvPr/>
        </p:nvGrpSpPr>
        <p:grpSpPr>
          <a:xfrm>
            <a:off x="8536101" y="1786617"/>
            <a:ext cx="936104" cy="778286"/>
            <a:chOff x="2339752" y="1937736"/>
            <a:chExt cx="936104" cy="626802"/>
          </a:xfrm>
        </p:grpSpPr>
        <p:sp>
          <p:nvSpPr>
            <p:cNvPr id="49" name="Obdélník 48">
              <a:extLst>
                <a:ext uri="{FF2B5EF4-FFF2-40B4-BE49-F238E27FC236}">
                  <a16:creationId xmlns:a16="http://schemas.microsoft.com/office/drawing/2014/main" id="{AD0FD66A-42ED-C15E-C27F-206586AA0F71}"/>
                </a:ext>
              </a:extLst>
            </p:cNvPr>
            <p:cNvSpPr/>
            <p:nvPr/>
          </p:nvSpPr>
          <p:spPr>
            <a:xfrm>
              <a:off x="2339752" y="1937736"/>
              <a:ext cx="936104" cy="626802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TextovéPole 49">
              <a:extLst>
                <a:ext uri="{FF2B5EF4-FFF2-40B4-BE49-F238E27FC236}">
                  <a16:creationId xmlns:a16="http://schemas.microsoft.com/office/drawing/2014/main" id="{FE083680-A561-63DA-E992-5945BE69020F}"/>
                </a:ext>
              </a:extLst>
            </p:cNvPr>
            <p:cNvSpPr txBox="1"/>
            <p:nvPr/>
          </p:nvSpPr>
          <p:spPr>
            <a:xfrm>
              <a:off x="2526099" y="2080725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1" name="Skupina 50">
            <a:extLst>
              <a:ext uri="{FF2B5EF4-FFF2-40B4-BE49-F238E27FC236}">
                <a16:creationId xmlns:a16="http://schemas.microsoft.com/office/drawing/2014/main" id="{38EE9BFC-CAE8-8015-6CD4-F3AD75E268E0}"/>
              </a:ext>
            </a:extLst>
          </p:cNvPr>
          <p:cNvGrpSpPr/>
          <p:nvPr/>
        </p:nvGrpSpPr>
        <p:grpSpPr>
          <a:xfrm>
            <a:off x="8536101" y="1225692"/>
            <a:ext cx="1008114" cy="552103"/>
            <a:chOff x="2339752" y="1207018"/>
            <a:chExt cx="1005909" cy="864096"/>
          </a:xfrm>
        </p:grpSpPr>
        <p:sp>
          <p:nvSpPr>
            <p:cNvPr id="52" name="Obdélník 51">
              <a:extLst>
                <a:ext uri="{FF2B5EF4-FFF2-40B4-BE49-F238E27FC236}">
                  <a16:creationId xmlns:a16="http://schemas.microsoft.com/office/drawing/2014/main" id="{11E06586-97C0-53E8-D4BF-0C8DE2991D1F}"/>
                </a:ext>
              </a:extLst>
            </p:cNvPr>
            <p:cNvSpPr/>
            <p:nvPr/>
          </p:nvSpPr>
          <p:spPr>
            <a:xfrm>
              <a:off x="2339752" y="120701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TextovéPole 52">
              <a:extLst>
                <a:ext uri="{FF2B5EF4-FFF2-40B4-BE49-F238E27FC236}">
                  <a16:creationId xmlns:a16="http://schemas.microsoft.com/office/drawing/2014/main" id="{211DDFFB-DA84-0597-95AF-9BDD2B4F374B}"/>
                </a:ext>
              </a:extLst>
            </p:cNvPr>
            <p:cNvSpPr txBox="1"/>
            <p:nvPr/>
          </p:nvSpPr>
          <p:spPr>
            <a:xfrm>
              <a:off x="2340857" y="1448356"/>
              <a:ext cx="1004804" cy="4854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54" name="Skupina 53">
            <a:extLst>
              <a:ext uri="{FF2B5EF4-FFF2-40B4-BE49-F238E27FC236}">
                <a16:creationId xmlns:a16="http://schemas.microsoft.com/office/drawing/2014/main" id="{9EBF5E18-4E69-5E4A-2FD6-9335AF4AA0EB}"/>
              </a:ext>
            </a:extLst>
          </p:cNvPr>
          <p:cNvGrpSpPr/>
          <p:nvPr/>
        </p:nvGrpSpPr>
        <p:grpSpPr>
          <a:xfrm>
            <a:off x="8536101" y="868899"/>
            <a:ext cx="936104" cy="352483"/>
            <a:chOff x="2339752" y="893221"/>
            <a:chExt cx="936104" cy="461665"/>
          </a:xfrm>
        </p:grpSpPr>
        <p:sp>
          <p:nvSpPr>
            <p:cNvPr id="55" name="Obdélník 54">
              <a:extLst>
                <a:ext uri="{FF2B5EF4-FFF2-40B4-BE49-F238E27FC236}">
                  <a16:creationId xmlns:a16="http://schemas.microsoft.com/office/drawing/2014/main" id="{BA7732D3-F350-D731-AAE1-5C7A42C81D41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TextovéPole 55">
              <a:extLst>
                <a:ext uri="{FF2B5EF4-FFF2-40B4-BE49-F238E27FC236}">
                  <a16:creationId xmlns:a16="http://schemas.microsoft.com/office/drawing/2014/main" id="{D0C0AF2C-66B7-425D-A857-B67040C42CD2}"/>
                </a:ext>
              </a:extLst>
            </p:cNvPr>
            <p:cNvSpPr txBox="1"/>
            <p:nvPr/>
          </p:nvSpPr>
          <p:spPr>
            <a:xfrm>
              <a:off x="2397536" y="89322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57" name="Přímá spojnice 56">
            <a:extLst>
              <a:ext uri="{FF2B5EF4-FFF2-40B4-BE49-F238E27FC236}">
                <a16:creationId xmlns:a16="http://schemas.microsoft.com/office/drawing/2014/main" id="{35CD138D-A159-B37F-122A-C2FF874FAEAF}"/>
              </a:ext>
            </a:extLst>
          </p:cNvPr>
          <p:cNvCxnSpPr>
            <a:cxnSpLocks/>
          </p:cNvCxnSpPr>
          <p:nvPr/>
        </p:nvCxnSpPr>
        <p:spPr>
          <a:xfrm flipH="1">
            <a:off x="10277586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5D7B5934-FEF8-917E-CF56-A5089AFE0614}"/>
              </a:ext>
            </a:extLst>
          </p:cNvPr>
          <p:cNvCxnSpPr>
            <a:cxnSpLocks/>
            <a:stCxn id="44" idx="1"/>
            <a:endCxn id="38" idx="3"/>
          </p:cNvCxnSpPr>
          <p:nvPr/>
        </p:nvCxnSpPr>
        <p:spPr>
          <a:xfrm flipH="1">
            <a:off x="10410519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>
            <a:extLst>
              <a:ext uri="{FF2B5EF4-FFF2-40B4-BE49-F238E27FC236}">
                <a16:creationId xmlns:a16="http://schemas.microsoft.com/office/drawing/2014/main" id="{37F50C6F-4891-ACE2-E618-C13399192051}"/>
              </a:ext>
            </a:extLst>
          </p:cNvPr>
          <p:cNvCxnSpPr>
            <a:cxnSpLocks/>
            <a:stCxn id="45" idx="1"/>
            <a:endCxn id="37" idx="3"/>
          </p:cNvCxnSpPr>
          <p:nvPr/>
        </p:nvCxnSpPr>
        <p:spPr>
          <a:xfrm flipH="1">
            <a:off x="10410519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52236F7D-E96E-F853-F143-5B38EB717A15}"/>
              </a:ext>
            </a:extLst>
          </p:cNvPr>
          <p:cNvCxnSpPr>
            <a:cxnSpLocks/>
          </p:cNvCxnSpPr>
          <p:nvPr/>
        </p:nvCxnSpPr>
        <p:spPr>
          <a:xfrm flipV="1">
            <a:off x="8897128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A0C1F121-0FDE-C7EB-822A-5E0DEC7F66F0}"/>
              </a:ext>
            </a:extLst>
          </p:cNvPr>
          <p:cNvCxnSpPr/>
          <p:nvPr/>
        </p:nvCxnSpPr>
        <p:spPr>
          <a:xfrm flipH="1">
            <a:off x="7431376" y="174120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>
            <a:extLst>
              <a:ext uri="{FF2B5EF4-FFF2-40B4-BE49-F238E27FC236}">
                <a16:creationId xmlns:a16="http://schemas.microsoft.com/office/drawing/2014/main" id="{F705DDFC-E6DB-36EA-66FB-DDA45A06B63F}"/>
              </a:ext>
            </a:extLst>
          </p:cNvPr>
          <p:cNvCxnSpPr/>
          <p:nvPr/>
        </p:nvCxnSpPr>
        <p:spPr>
          <a:xfrm flipH="1">
            <a:off x="7535643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4C02112A-F480-C25E-42A5-B18347BA4692}"/>
              </a:ext>
            </a:extLst>
          </p:cNvPr>
          <p:cNvCxnSpPr/>
          <p:nvPr/>
        </p:nvCxnSpPr>
        <p:spPr>
          <a:xfrm flipH="1">
            <a:off x="7458191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45E6C514-CE93-430E-C0DC-58BFD45274BF}"/>
              </a:ext>
            </a:extLst>
          </p:cNvPr>
          <p:cNvCxnSpPr>
            <a:cxnSpLocks/>
          </p:cNvCxnSpPr>
          <p:nvPr/>
        </p:nvCxnSpPr>
        <p:spPr>
          <a:xfrm>
            <a:off x="7903778" y="813780"/>
            <a:ext cx="0" cy="919548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2B486F29-0EF1-9C91-9969-66F044EA8E8D}"/>
              </a:ext>
            </a:extLst>
          </p:cNvPr>
          <p:cNvSpPr txBox="1"/>
          <p:nvPr/>
        </p:nvSpPr>
        <p:spPr>
          <a:xfrm>
            <a:off x="7177061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66" name="Přímá spojnice se šipkou 65">
            <a:extLst>
              <a:ext uri="{FF2B5EF4-FFF2-40B4-BE49-F238E27FC236}">
                <a16:creationId xmlns:a16="http://schemas.microsoft.com/office/drawing/2014/main" id="{5D9878D1-BF53-AA70-C9A1-6C121BCC837E}"/>
              </a:ext>
            </a:extLst>
          </p:cNvPr>
          <p:cNvCxnSpPr>
            <a:cxnSpLocks/>
          </p:cNvCxnSpPr>
          <p:nvPr/>
        </p:nvCxnSpPr>
        <p:spPr>
          <a:xfrm>
            <a:off x="7905818" y="1786617"/>
            <a:ext cx="0" cy="80412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08EF7054-813B-D6FA-6DDA-BB415BBC1DF9}"/>
              </a:ext>
            </a:extLst>
          </p:cNvPr>
          <p:cNvSpPr txBox="1"/>
          <p:nvPr/>
        </p:nvSpPr>
        <p:spPr>
          <a:xfrm>
            <a:off x="7177060" y="1866767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19E0AB71-3FA5-C4DE-1843-367D403002BC}"/>
              </a:ext>
            </a:extLst>
          </p:cNvPr>
          <p:cNvSpPr txBox="1"/>
          <p:nvPr/>
        </p:nvSpPr>
        <p:spPr>
          <a:xfrm>
            <a:off x="6298661" y="3230740"/>
            <a:ext cx="2167643" cy="1138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Acidóza ze zvýšení </a:t>
            </a:r>
          </a:p>
          <a:p>
            <a:pPr algn="ctr"/>
            <a:r>
              <a:rPr lang="cs-CZ" sz="1800" dirty="0"/>
              <a:t>silných neměřených</a:t>
            </a:r>
          </a:p>
          <a:p>
            <a:pPr algn="ctr"/>
            <a:r>
              <a:rPr lang="cs-CZ" sz="1800" dirty="0"/>
              <a:t> aniontů</a:t>
            </a:r>
          </a:p>
          <a:p>
            <a:pPr algn="ctr"/>
            <a:r>
              <a:rPr lang="cs-CZ" sz="1400" dirty="0"/>
              <a:t>(retence silných kyselin)</a:t>
            </a:r>
          </a:p>
        </p:txBody>
      </p:sp>
      <p:sp>
        <p:nvSpPr>
          <p:cNvPr id="69" name="TextovéPole 68">
            <a:extLst>
              <a:ext uri="{FF2B5EF4-FFF2-40B4-BE49-F238E27FC236}">
                <a16:creationId xmlns:a16="http://schemas.microsoft.com/office/drawing/2014/main" id="{9F003B42-B274-17A0-0F41-3EA8B51C4876}"/>
              </a:ext>
            </a:extLst>
          </p:cNvPr>
          <p:cNvSpPr txBox="1"/>
          <p:nvPr/>
        </p:nvSpPr>
        <p:spPr>
          <a:xfrm>
            <a:off x="6358391" y="2527227"/>
            <a:ext cx="16882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[UA</a:t>
            </a:r>
            <a:r>
              <a:rPr lang="cs-CZ" sz="2000" baseline="30000" dirty="0">
                <a:solidFill>
                  <a:srgbClr val="FF0000"/>
                </a:solidFill>
              </a:rPr>
              <a:t>-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0" name="Šipka: dolů 69">
            <a:extLst>
              <a:ext uri="{FF2B5EF4-FFF2-40B4-BE49-F238E27FC236}">
                <a16:creationId xmlns:a16="http://schemas.microsoft.com/office/drawing/2014/main" id="{958218BB-AAAF-DEF7-0EEE-0C381E62FC8C}"/>
              </a:ext>
            </a:extLst>
          </p:cNvPr>
          <p:cNvSpPr/>
          <p:nvPr/>
        </p:nvSpPr>
        <p:spPr>
          <a:xfrm>
            <a:off x="7050903" y="133688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Šipka: dolů 70">
            <a:extLst>
              <a:ext uri="{FF2B5EF4-FFF2-40B4-BE49-F238E27FC236}">
                <a16:creationId xmlns:a16="http://schemas.microsoft.com/office/drawing/2014/main" id="{F3D795DA-ABDF-5B20-8919-68D53ACC7E8C}"/>
              </a:ext>
            </a:extLst>
          </p:cNvPr>
          <p:cNvSpPr/>
          <p:nvPr/>
        </p:nvSpPr>
        <p:spPr>
          <a:xfrm rot="10800000">
            <a:off x="8559529" y="2019725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60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A9F15-B7B2-4084-734A-3D1C0050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0B9F3-EF04-F144-1BB2-F33FE51A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3E24443-B7B3-0A7D-F8B3-BFFC32DB9F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6EBB2B4-E94E-AD1A-AEB9-2A341F06608F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710BF18-B198-58B6-1BDD-41A09B5E666A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77D6DAC-4670-B153-57F4-DE499D8BF6E1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F6E830B-C5A5-93A6-EFC1-E86563D96924}"/>
              </a:ext>
            </a:extLst>
          </p:cNvPr>
          <p:cNvSpPr/>
          <p:nvPr/>
        </p:nvSpPr>
        <p:spPr>
          <a:xfrm>
            <a:off x="146920" y="5029200"/>
            <a:ext cx="10444480" cy="426720"/>
          </a:xfrm>
          <a:prstGeom prst="rect">
            <a:avLst/>
          </a:prstGeom>
          <a:solidFill>
            <a:srgbClr val="00B05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79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71E7E-82E8-6DDE-7CE3-35B2D9144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03D69B8-4CBB-E03B-6A6D-AE8994F6DAC7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20993DA-93E5-7452-10D9-F13390BAEE97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DC273B8-6F06-2BF3-86E0-9884BF34D70A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CEF0E1E-2ABD-D54C-FF06-955BB58AE011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ECFAB00-68FD-AABE-F520-59BD5A470511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D4902EC-2F87-7DDE-631A-C947BF638068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18DE4DF-7A6A-4A06-8B93-8227A974300C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026C9AC-BC30-3814-3A5D-DD7CA6A96D32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45B90F63-ABC2-1B64-B97F-D0EDE5881EE6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5F80F95-74F3-8452-D14E-760B123D38AA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7BEB82FC-33B2-E2AB-8D01-E3B52A48E0D8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335DAFF-7AE6-F05F-1259-8CCA37EE3010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54F21B5A-152C-0C10-613E-3FDB2D6EA177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0FB40BB4-49C2-05C7-1AFD-39D024DA88AE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EF9D51BD-1091-E477-7634-C52535F2447C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EDC5D597-E52D-E9C2-2267-A0F0B24484F3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84E018D2-5792-99B9-0A47-5A6565E1F3A3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9BA58887-D1AA-3EB8-AF4D-E2BE371E180E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5183FE00-3D9E-F851-638A-F82BF4BCE4AA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DA893F8D-F456-3919-0EC8-EFA44668C339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BAEAA5E6-C3EB-D9BC-C126-816317A4EFA5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AEE08B1B-29EE-5CE2-F3E3-52A8D48502C6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D71318F-4FA6-95FB-8153-A6623C47ACE2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3928776B-8F5F-50A2-4D1D-111AAB6D9E13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1D9007BC-66AF-4C53-661F-3D1DC68BE8AD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030B2EE7-6597-C3D0-A54C-73CDB7F35E95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F43A3858-2920-B891-D171-FB0E509B45E1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769BF4B0-8449-FA09-7D18-FF93C6EA6496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B78F2292-45A1-7315-82F9-8A39D7F94369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AACBB1D8-DC41-BE01-FA11-B2C65A063602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9534CB3-B104-0049-6B81-1D36AB1D0315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AE63995D-BC51-D4CB-A502-0F37965B5350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69" name="Obdélník 68">
            <a:extLst>
              <a:ext uri="{FF2B5EF4-FFF2-40B4-BE49-F238E27FC236}">
                <a16:creationId xmlns:a16="http://schemas.microsoft.com/office/drawing/2014/main" id="{E528BA0C-FA71-2C8F-02A6-40BA98FEA7E9}"/>
              </a:ext>
            </a:extLst>
          </p:cNvPr>
          <p:cNvSpPr/>
          <p:nvPr/>
        </p:nvSpPr>
        <p:spPr>
          <a:xfrm>
            <a:off x="9465867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Obdélník 69">
            <a:extLst>
              <a:ext uri="{FF2B5EF4-FFF2-40B4-BE49-F238E27FC236}">
                <a16:creationId xmlns:a16="http://schemas.microsoft.com/office/drawing/2014/main" id="{9D666D34-2C46-A7D0-2990-1FF2B714BE41}"/>
              </a:ext>
            </a:extLst>
          </p:cNvPr>
          <p:cNvSpPr/>
          <p:nvPr/>
        </p:nvSpPr>
        <p:spPr>
          <a:xfrm>
            <a:off x="9465867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Obdélník 70">
            <a:extLst>
              <a:ext uri="{FF2B5EF4-FFF2-40B4-BE49-F238E27FC236}">
                <a16:creationId xmlns:a16="http://schemas.microsoft.com/office/drawing/2014/main" id="{B331AFC3-70FC-06D4-7A48-152AEC3BB8BE}"/>
              </a:ext>
            </a:extLst>
          </p:cNvPr>
          <p:cNvSpPr/>
          <p:nvPr/>
        </p:nvSpPr>
        <p:spPr>
          <a:xfrm>
            <a:off x="9465867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7D3ED89D-7CF3-0BB7-1FF1-D935D06DAA3E}"/>
              </a:ext>
            </a:extLst>
          </p:cNvPr>
          <p:cNvSpPr/>
          <p:nvPr/>
        </p:nvSpPr>
        <p:spPr>
          <a:xfrm>
            <a:off x="9465867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97D7C30A-8CC7-92E2-BA0B-28A35D1B6EC8}"/>
              </a:ext>
            </a:extLst>
          </p:cNvPr>
          <p:cNvSpPr/>
          <p:nvPr/>
        </p:nvSpPr>
        <p:spPr>
          <a:xfrm>
            <a:off x="8529763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528A3042-B88C-9F86-517B-0973DC6718B6}"/>
              </a:ext>
            </a:extLst>
          </p:cNvPr>
          <p:cNvSpPr/>
          <p:nvPr/>
        </p:nvSpPr>
        <p:spPr>
          <a:xfrm>
            <a:off x="8529763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689BEA56-12F6-DD0A-672E-1FF8A5383967}"/>
              </a:ext>
            </a:extLst>
          </p:cNvPr>
          <p:cNvSpPr txBox="1"/>
          <p:nvPr/>
        </p:nvSpPr>
        <p:spPr>
          <a:xfrm>
            <a:off x="9231541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3CDB31A9-7C0B-FFB5-72CE-4685B6305A0F}"/>
              </a:ext>
            </a:extLst>
          </p:cNvPr>
          <p:cNvSpPr txBox="1"/>
          <p:nvPr/>
        </p:nvSpPr>
        <p:spPr>
          <a:xfrm>
            <a:off x="10659315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68837FAA-2DE5-EE6F-425B-F7B2DFA49E93}"/>
              </a:ext>
            </a:extLst>
          </p:cNvPr>
          <p:cNvSpPr txBox="1"/>
          <p:nvPr/>
        </p:nvSpPr>
        <p:spPr>
          <a:xfrm>
            <a:off x="10833085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715AD345-EDF4-DFAE-9355-22AECC5B02CD}"/>
              </a:ext>
            </a:extLst>
          </p:cNvPr>
          <p:cNvSpPr txBox="1"/>
          <p:nvPr/>
        </p:nvSpPr>
        <p:spPr>
          <a:xfrm>
            <a:off x="11317553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E5F2B680-2FBB-AA9F-197C-C3507594486F}"/>
              </a:ext>
            </a:extLst>
          </p:cNvPr>
          <p:cNvSpPr txBox="1"/>
          <p:nvPr/>
        </p:nvSpPr>
        <p:spPr>
          <a:xfrm>
            <a:off x="9609884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48E3469F-9B06-0150-AE02-D6EA130F8D50}"/>
              </a:ext>
            </a:extLst>
          </p:cNvPr>
          <p:cNvSpPr txBox="1"/>
          <p:nvPr/>
        </p:nvSpPr>
        <p:spPr>
          <a:xfrm>
            <a:off x="8748822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81" name="Skupina 80">
            <a:extLst>
              <a:ext uri="{FF2B5EF4-FFF2-40B4-BE49-F238E27FC236}">
                <a16:creationId xmlns:a16="http://schemas.microsoft.com/office/drawing/2014/main" id="{4768CDEC-D8FA-FF77-0A7A-A6BFF6F5F8D7}"/>
              </a:ext>
            </a:extLst>
          </p:cNvPr>
          <p:cNvGrpSpPr/>
          <p:nvPr/>
        </p:nvGrpSpPr>
        <p:grpSpPr>
          <a:xfrm>
            <a:off x="8527553" y="2103238"/>
            <a:ext cx="936104" cy="462123"/>
            <a:chOff x="2339752" y="2192728"/>
            <a:chExt cx="936104" cy="372176"/>
          </a:xfrm>
        </p:grpSpPr>
        <p:sp>
          <p:nvSpPr>
            <p:cNvPr id="82" name="Obdélník 81">
              <a:extLst>
                <a:ext uri="{FF2B5EF4-FFF2-40B4-BE49-F238E27FC236}">
                  <a16:creationId xmlns:a16="http://schemas.microsoft.com/office/drawing/2014/main" id="{909E09CC-B5ED-2172-0B2C-85FF7A396726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TextovéPole 82">
              <a:extLst>
                <a:ext uri="{FF2B5EF4-FFF2-40B4-BE49-F238E27FC236}">
                  <a16:creationId xmlns:a16="http://schemas.microsoft.com/office/drawing/2014/main" id="{C5ACE34F-6E88-D4A8-AA8B-73FDD969F451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4" name="Skupina 83">
            <a:extLst>
              <a:ext uri="{FF2B5EF4-FFF2-40B4-BE49-F238E27FC236}">
                <a16:creationId xmlns:a16="http://schemas.microsoft.com/office/drawing/2014/main" id="{D31E0CC5-D814-3A37-4F4C-1DE9827580BD}"/>
              </a:ext>
            </a:extLst>
          </p:cNvPr>
          <p:cNvGrpSpPr/>
          <p:nvPr/>
        </p:nvGrpSpPr>
        <p:grpSpPr>
          <a:xfrm>
            <a:off x="8527554" y="1128709"/>
            <a:ext cx="1027259" cy="1004148"/>
            <a:chOff x="2339752" y="1340768"/>
            <a:chExt cx="1025012" cy="864096"/>
          </a:xfrm>
        </p:grpSpPr>
        <p:sp>
          <p:nvSpPr>
            <p:cNvPr id="85" name="Obdélník 84">
              <a:extLst>
                <a:ext uri="{FF2B5EF4-FFF2-40B4-BE49-F238E27FC236}">
                  <a16:creationId xmlns:a16="http://schemas.microsoft.com/office/drawing/2014/main" id="{6E5D384C-DF50-34AD-3F74-1336BCF74F48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TextovéPole 85">
              <a:extLst>
                <a:ext uri="{FF2B5EF4-FFF2-40B4-BE49-F238E27FC236}">
                  <a16:creationId xmlns:a16="http://schemas.microsoft.com/office/drawing/2014/main" id="{AB114BCC-7F07-CF91-6B70-6D19F2CAFACD}"/>
                </a:ext>
              </a:extLst>
            </p:cNvPr>
            <p:cNvSpPr txBox="1"/>
            <p:nvPr/>
          </p:nvSpPr>
          <p:spPr>
            <a:xfrm>
              <a:off x="2359960" y="1547554"/>
              <a:ext cx="1004804" cy="3972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7" name="Skupina 86">
            <a:extLst>
              <a:ext uri="{FF2B5EF4-FFF2-40B4-BE49-F238E27FC236}">
                <a16:creationId xmlns:a16="http://schemas.microsoft.com/office/drawing/2014/main" id="{EF7A1888-0B42-244C-DD8C-4D0BA7B02EAD}"/>
              </a:ext>
            </a:extLst>
          </p:cNvPr>
          <p:cNvGrpSpPr/>
          <p:nvPr/>
        </p:nvGrpSpPr>
        <p:grpSpPr>
          <a:xfrm>
            <a:off x="8527553" y="811616"/>
            <a:ext cx="936104" cy="400110"/>
            <a:chOff x="2339752" y="790893"/>
            <a:chExt cx="936104" cy="698547"/>
          </a:xfrm>
        </p:grpSpPr>
        <p:sp>
          <p:nvSpPr>
            <p:cNvPr id="88" name="Obdélník 87">
              <a:extLst>
                <a:ext uri="{FF2B5EF4-FFF2-40B4-BE49-F238E27FC236}">
                  <a16:creationId xmlns:a16="http://schemas.microsoft.com/office/drawing/2014/main" id="{6F0BDB2B-D24A-6CBC-DCAD-C2CF9E003600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TextovéPole 88">
              <a:extLst>
                <a:ext uri="{FF2B5EF4-FFF2-40B4-BE49-F238E27FC236}">
                  <a16:creationId xmlns:a16="http://schemas.microsoft.com/office/drawing/2014/main" id="{A8AD41A4-2174-47B9-CB58-AB5008200D24}"/>
                </a:ext>
              </a:extLst>
            </p:cNvPr>
            <p:cNvSpPr txBox="1"/>
            <p:nvPr/>
          </p:nvSpPr>
          <p:spPr>
            <a:xfrm>
              <a:off x="2437525" y="790893"/>
              <a:ext cx="627095" cy="6985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dirty="0"/>
                <a:t>Alb</a:t>
              </a:r>
              <a:r>
                <a:rPr lang="cs-CZ" sz="2000" baseline="50000" dirty="0"/>
                <a:t>-</a:t>
              </a:r>
              <a:endParaRPr lang="en-US" sz="2000" baseline="50000" dirty="0"/>
            </a:p>
          </p:txBody>
        </p:sp>
      </p:grpSp>
      <p:cxnSp>
        <p:nvCxnSpPr>
          <p:cNvPr id="90" name="Přímá spojnice 89">
            <a:extLst>
              <a:ext uri="{FF2B5EF4-FFF2-40B4-BE49-F238E27FC236}">
                <a16:creationId xmlns:a16="http://schemas.microsoft.com/office/drawing/2014/main" id="{01BA2B23-9512-615D-04C7-E664E5127D05}"/>
              </a:ext>
            </a:extLst>
          </p:cNvPr>
          <p:cNvCxnSpPr>
            <a:cxnSpLocks/>
          </p:cNvCxnSpPr>
          <p:nvPr/>
        </p:nvCxnSpPr>
        <p:spPr>
          <a:xfrm flipH="1">
            <a:off x="10269038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90">
            <a:extLst>
              <a:ext uri="{FF2B5EF4-FFF2-40B4-BE49-F238E27FC236}">
                <a16:creationId xmlns:a16="http://schemas.microsoft.com/office/drawing/2014/main" id="{98E87784-B893-BF95-773F-EDE77592562D}"/>
              </a:ext>
            </a:extLst>
          </p:cNvPr>
          <p:cNvCxnSpPr>
            <a:cxnSpLocks/>
            <a:stCxn id="77" idx="1"/>
            <a:endCxn id="71" idx="3"/>
          </p:cNvCxnSpPr>
          <p:nvPr/>
        </p:nvCxnSpPr>
        <p:spPr>
          <a:xfrm flipH="1">
            <a:off x="10401971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Přímá spojnice 91">
            <a:extLst>
              <a:ext uri="{FF2B5EF4-FFF2-40B4-BE49-F238E27FC236}">
                <a16:creationId xmlns:a16="http://schemas.microsoft.com/office/drawing/2014/main" id="{995E3FCC-4C50-09A3-40E9-58E32008FAF6}"/>
              </a:ext>
            </a:extLst>
          </p:cNvPr>
          <p:cNvCxnSpPr>
            <a:cxnSpLocks/>
            <a:stCxn id="78" idx="1"/>
            <a:endCxn id="70" idx="3"/>
          </p:cNvCxnSpPr>
          <p:nvPr/>
        </p:nvCxnSpPr>
        <p:spPr>
          <a:xfrm flipH="1">
            <a:off x="10401971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nice 92">
            <a:extLst>
              <a:ext uri="{FF2B5EF4-FFF2-40B4-BE49-F238E27FC236}">
                <a16:creationId xmlns:a16="http://schemas.microsoft.com/office/drawing/2014/main" id="{D4CA4B87-D729-27DA-B7C5-AC94CDDC2C32}"/>
              </a:ext>
            </a:extLst>
          </p:cNvPr>
          <p:cNvCxnSpPr>
            <a:cxnSpLocks/>
          </p:cNvCxnSpPr>
          <p:nvPr/>
        </p:nvCxnSpPr>
        <p:spPr>
          <a:xfrm flipV="1">
            <a:off x="8888580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nice 93">
            <a:extLst>
              <a:ext uri="{FF2B5EF4-FFF2-40B4-BE49-F238E27FC236}">
                <a16:creationId xmlns:a16="http://schemas.microsoft.com/office/drawing/2014/main" id="{86552418-BF1A-A93F-1BCD-91D0C5C4D169}"/>
              </a:ext>
            </a:extLst>
          </p:cNvPr>
          <p:cNvCxnSpPr/>
          <p:nvPr/>
        </p:nvCxnSpPr>
        <p:spPr>
          <a:xfrm flipH="1">
            <a:off x="7449643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94">
            <a:extLst>
              <a:ext uri="{FF2B5EF4-FFF2-40B4-BE49-F238E27FC236}">
                <a16:creationId xmlns:a16="http://schemas.microsoft.com/office/drawing/2014/main" id="{4D9E0C5F-04BD-7D67-29D6-64E3AB4E15A8}"/>
              </a:ext>
            </a:extLst>
          </p:cNvPr>
          <p:cNvCxnSpPr/>
          <p:nvPr/>
        </p:nvCxnSpPr>
        <p:spPr>
          <a:xfrm flipH="1">
            <a:off x="7527095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se šipkou 95">
            <a:extLst>
              <a:ext uri="{FF2B5EF4-FFF2-40B4-BE49-F238E27FC236}">
                <a16:creationId xmlns:a16="http://schemas.microsoft.com/office/drawing/2014/main" id="{6F66A4C9-4107-7E9B-53F8-9F61F0D17F69}"/>
              </a:ext>
            </a:extLst>
          </p:cNvPr>
          <p:cNvCxnSpPr>
            <a:cxnSpLocks/>
          </p:cNvCxnSpPr>
          <p:nvPr/>
        </p:nvCxnSpPr>
        <p:spPr>
          <a:xfrm>
            <a:off x="7895230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ovéPole 96">
            <a:extLst>
              <a:ext uri="{FF2B5EF4-FFF2-40B4-BE49-F238E27FC236}">
                <a16:creationId xmlns:a16="http://schemas.microsoft.com/office/drawing/2014/main" id="{C6BB0A6D-D557-72C7-6A57-F78CA0F40572}"/>
              </a:ext>
            </a:extLst>
          </p:cNvPr>
          <p:cNvSpPr txBox="1"/>
          <p:nvPr/>
        </p:nvSpPr>
        <p:spPr>
          <a:xfrm>
            <a:off x="7168513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C37929FD-72D4-CFBB-A78A-6195CF2946FF}"/>
              </a:ext>
            </a:extLst>
          </p:cNvPr>
          <p:cNvSpPr txBox="1"/>
          <p:nvPr/>
        </p:nvSpPr>
        <p:spPr>
          <a:xfrm>
            <a:off x="6290113" y="3230740"/>
            <a:ext cx="21676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 err="1"/>
              <a:t>Hypoalbuminecká</a:t>
            </a:r>
            <a:r>
              <a:rPr lang="cs-CZ" sz="1800" dirty="0"/>
              <a:t> alkalóza</a:t>
            </a:r>
            <a:endParaRPr lang="cs-CZ" sz="1400" dirty="0"/>
          </a:p>
        </p:txBody>
      </p:sp>
      <p:sp>
        <p:nvSpPr>
          <p:cNvPr id="99" name="TextovéPole 98">
            <a:extLst>
              <a:ext uri="{FF2B5EF4-FFF2-40B4-BE49-F238E27FC236}">
                <a16:creationId xmlns:a16="http://schemas.microsoft.com/office/drawing/2014/main" id="{01875538-B90B-6908-D275-AA9CFCDEEBCD}"/>
              </a:ext>
            </a:extLst>
          </p:cNvPr>
          <p:cNvSpPr txBox="1"/>
          <p:nvPr/>
        </p:nvSpPr>
        <p:spPr>
          <a:xfrm>
            <a:off x="6349843" y="2527227"/>
            <a:ext cx="1898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Stálé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albuminu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0" name="Šipka: dolů 99">
            <a:extLst>
              <a:ext uri="{FF2B5EF4-FFF2-40B4-BE49-F238E27FC236}">
                <a16:creationId xmlns:a16="http://schemas.microsoft.com/office/drawing/2014/main" id="{11107629-D227-7E41-3426-8D0B2708EABA}"/>
              </a:ext>
            </a:extLst>
          </p:cNvPr>
          <p:cNvSpPr/>
          <p:nvPr/>
        </p:nvSpPr>
        <p:spPr>
          <a:xfrm>
            <a:off x="8512236" y="901048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64EC993C-0F5D-4EEC-9382-720EE654927D}"/>
              </a:ext>
            </a:extLst>
          </p:cNvPr>
          <p:cNvSpPr/>
          <p:nvPr/>
        </p:nvSpPr>
        <p:spPr>
          <a:xfrm>
            <a:off x="3411746" y="1989250"/>
            <a:ext cx="727018" cy="1427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4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E33FBFE3-DBD5-44C9-9E18-D06D64B1C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630" y="692362"/>
            <a:ext cx="8217853" cy="1007985"/>
          </a:xfrm>
        </p:spPr>
        <p:txBody>
          <a:bodyPr/>
          <a:lstStyle/>
          <a:p>
            <a:pPr eaLnBrk="1" hangingPunct="1"/>
            <a:r>
              <a:rPr lang="cs-CZ" altLang="cs-CZ"/>
              <a:t>Stewartova teorie</a:t>
            </a:r>
            <a:r>
              <a:rPr lang="en-US" altLang="cs-CZ"/>
              <a:t> (1983)</a:t>
            </a:r>
            <a:endParaRPr lang="cs-CZ" altLang="cs-CZ"/>
          </a:p>
        </p:txBody>
      </p:sp>
      <p:sp>
        <p:nvSpPr>
          <p:cNvPr id="61464" name="Rectangle 24">
            <a:extLst>
              <a:ext uri="{FF2B5EF4-FFF2-40B4-BE49-F238E27FC236}">
                <a16:creationId xmlns:a16="http://schemas.microsoft.com/office/drawing/2014/main" id="{4C94C49B-1089-4965-9A84-CFEDF4B6FB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99156" y="2060681"/>
            <a:ext cx="4968492" cy="410337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[OH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K'</a:t>
            </a:r>
            <a:r>
              <a:rPr lang="cs-CZ" altLang="cs-CZ" baseline="-25000">
                <a:solidFill>
                  <a:srgbClr val="006600"/>
                </a:solidFill>
              </a:rPr>
              <a:t>w</a:t>
            </a:r>
            <a:endParaRPr lang="en-US" altLang="cs-CZ" baseline="-25000">
              <a:solidFill>
                <a:srgbClr val="0066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+</a:t>
            </a:r>
            <a:r>
              <a:rPr lang="cs-CZ" altLang="cs-CZ" b="1"/>
              <a:t>[HA]</a:t>
            </a:r>
            <a:r>
              <a:rPr lang="cs-CZ" altLang="cs-CZ"/>
              <a:t> = </a:t>
            </a:r>
            <a:r>
              <a:rPr lang="cs-CZ" altLang="cs-CZ">
                <a:solidFill>
                  <a:srgbClr val="FF0000"/>
                </a:solidFill>
              </a:rPr>
              <a:t>[A</a:t>
            </a:r>
            <a:r>
              <a:rPr lang="cs-CZ" altLang="cs-CZ" baseline="-25000">
                <a:solidFill>
                  <a:srgbClr val="FF0000"/>
                </a:solidFill>
              </a:rPr>
              <a:t>TOT</a:t>
            </a:r>
            <a:r>
              <a:rPr lang="cs-CZ" altLang="cs-CZ">
                <a:solidFill>
                  <a:srgbClr val="FF0000"/>
                </a:solidFill>
              </a:rPr>
              <a:t>]</a:t>
            </a:r>
            <a:endParaRPr lang="en-US" altLang="cs-CZ">
              <a:solidFill>
                <a:srgbClr val="FF00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 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K</a:t>
            </a:r>
            <a:r>
              <a:rPr lang="cs-CZ" altLang="cs-CZ" baseline="-25000">
                <a:solidFill>
                  <a:srgbClr val="006600"/>
                </a:solidFill>
              </a:rPr>
              <a:t>A</a:t>
            </a:r>
            <a:r>
              <a:rPr lang="cs-CZ" altLang="cs-CZ"/>
              <a:t>  </a:t>
            </a:r>
            <a:r>
              <a:rPr lang="cs-CZ" altLang="cs-CZ" b="1"/>
              <a:t>[HA]</a:t>
            </a:r>
            <a:endParaRPr lang="en-US" altLang="cs-CZ" b="1"/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[HCO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M</a:t>
            </a:r>
            <a:r>
              <a:rPr lang="cs-CZ" altLang="cs-CZ"/>
              <a:t> × </a:t>
            </a:r>
            <a:r>
              <a:rPr lang="cs-CZ" altLang="cs-CZ">
                <a:solidFill>
                  <a:srgbClr val="FF0000"/>
                </a:solidFill>
              </a:rPr>
              <a:t>pCO</a:t>
            </a:r>
            <a:r>
              <a:rPr lang="cs-CZ" altLang="cs-CZ" baseline="-25000">
                <a:solidFill>
                  <a:srgbClr val="FF0000"/>
                </a:solidFill>
              </a:rPr>
              <a:t>2</a:t>
            </a:r>
            <a:endParaRPr lang="en-US" altLang="cs-CZ" baseline="-25000">
              <a:solidFill>
                <a:srgbClr val="FF0000"/>
              </a:solidFill>
            </a:endParaRP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 [CO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2-</a:t>
            </a:r>
            <a:r>
              <a:rPr lang="cs-CZ" altLang="cs-CZ" b="1"/>
              <a:t>]</a:t>
            </a:r>
            <a:r>
              <a:rPr lang="cs-CZ" altLang="cs-CZ"/>
              <a:t> = </a:t>
            </a:r>
            <a:r>
              <a:rPr lang="cs-CZ" altLang="cs-CZ">
                <a:solidFill>
                  <a:srgbClr val="006600"/>
                </a:solidFill>
              </a:rPr>
              <a:t>N</a:t>
            </a:r>
            <a:r>
              <a:rPr lang="cs-CZ" altLang="cs-CZ"/>
              <a:t> × </a:t>
            </a:r>
            <a:r>
              <a:rPr lang="cs-CZ" altLang="cs-CZ" b="1"/>
              <a:t>[HCO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endParaRPr lang="en-US" altLang="cs-CZ" b="1"/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cs-CZ" altLang="cs-CZ">
                <a:solidFill>
                  <a:srgbClr val="FF0000"/>
                </a:solidFill>
              </a:rPr>
              <a:t>SID</a:t>
            </a:r>
            <a:r>
              <a:rPr lang="cs-CZ" altLang="cs-CZ"/>
              <a:t>+ 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/>
              <a:t>–</a:t>
            </a:r>
            <a:r>
              <a:rPr lang="en-US" altLang="cs-CZ"/>
              <a:t> </a:t>
            </a:r>
            <a:r>
              <a:rPr lang="cs-CZ" altLang="cs-CZ" b="1"/>
              <a:t>[HCO3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en-US" altLang="cs-CZ" b="1"/>
              <a:t> </a:t>
            </a:r>
            <a:r>
              <a:rPr lang="en-US" altLang="cs-CZ"/>
              <a:t> </a:t>
            </a:r>
            <a:r>
              <a:rPr lang="cs-CZ" altLang="cs-CZ"/>
              <a:t>–</a:t>
            </a:r>
            <a:r>
              <a:rPr lang="en-US" altLang="cs-CZ"/>
              <a:t> 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altLang="cs-CZ"/>
              <a:t>   </a:t>
            </a:r>
            <a:r>
              <a:rPr lang="cs-CZ" altLang="cs-CZ" b="1"/>
              <a:t>[A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– </a:t>
            </a:r>
            <a:r>
              <a:rPr lang="cs-CZ" altLang="cs-CZ" b="1"/>
              <a:t>[CO</a:t>
            </a:r>
            <a:r>
              <a:rPr lang="cs-CZ" altLang="cs-CZ" b="1" baseline="-25000"/>
              <a:t>3</a:t>
            </a:r>
            <a:r>
              <a:rPr lang="cs-CZ" altLang="cs-CZ" b="1" baseline="30000"/>
              <a:t>2-</a:t>
            </a:r>
            <a:r>
              <a:rPr lang="cs-CZ" altLang="cs-CZ" b="1"/>
              <a:t>]</a:t>
            </a:r>
            <a:r>
              <a:rPr lang="cs-CZ" altLang="cs-CZ"/>
              <a:t>– </a:t>
            </a:r>
            <a:r>
              <a:rPr lang="cs-CZ" altLang="cs-CZ" b="1"/>
              <a:t>[OH</a:t>
            </a:r>
            <a:r>
              <a:rPr lang="cs-CZ" altLang="cs-CZ" b="1" baseline="30000"/>
              <a:t>-</a:t>
            </a:r>
            <a:r>
              <a:rPr lang="cs-CZ" altLang="cs-CZ" b="1"/>
              <a:t>]</a:t>
            </a:r>
            <a:r>
              <a:rPr lang="cs-CZ" altLang="cs-CZ"/>
              <a:t> = 0 </a:t>
            </a: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ACC21363-95D0-4172-AE00-44C84BFBF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393" y="2035284"/>
            <a:ext cx="128101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Ca</a:t>
            </a:r>
            <a:r>
              <a:rPr lang="en-US" altLang="cs-CZ" sz="2800" baseline="30000"/>
              <a:t>+</a:t>
            </a:r>
            <a:r>
              <a:rPr lang="en-US" altLang="cs-CZ" sz="2800"/>
              <a:t> Mg</a:t>
            </a:r>
            <a:r>
              <a:rPr lang="en-US" altLang="cs-CZ" sz="2800" baseline="30000"/>
              <a:t>+</a:t>
            </a:r>
            <a:endParaRPr lang="cs-CZ" altLang="cs-CZ" sz="2800" baseline="30000"/>
          </a:p>
        </p:txBody>
      </p:sp>
      <p:sp>
        <p:nvSpPr>
          <p:cNvPr id="80914" name="Rectangle 6">
            <a:extLst>
              <a:ext uri="{FF2B5EF4-FFF2-40B4-BE49-F238E27FC236}">
                <a16:creationId xmlns:a16="http://schemas.microsoft.com/office/drawing/2014/main" id="{2CF10DEE-0412-426E-931A-A035A6EC7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2188" y="1989251"/>
            <a:ext cx="709558" cy="2854104"/>
          </a:xfrm>
          <a:prstGeom prst="rect">
            <a:avLst/>
          </a:prstGeom>
          <a:solidFill>
            <a:srgbClr val="92D050"/>
          </a:solidFill>
          <a:ln w="15875">
            <a:solidFill>
              <a:srgbClr val="58041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US" altLang="cs-CZ" sz="1799"/>
          </a:p>
        </p:txBody>
      </p:sp>
      <p:sp>
        <p:nvSpPr>
          <p:cNvPr id="100358" name="Rectangle 7">
            <a:extLst>
              <a:ext uri="{FF2B5EF4-FFF2-40B4-BE49-F238E27FC236}">
                <a16:creationId xmlns:a16="http://schemas.microsoft.com/office/drawing/2014/main" id="{1102D88F-C324-456A-A54D-1F4EFE393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1746" y="3416301"/>
            <a:ext cx="707971" cy="1427053"/>
          </a:xfrm>
          <a:prstGeom prst="rect">
            <a:avLst/>
          </a:prstGeom>
          <a:solidFill>
            <a:srgbClr val="FFFF00"/>
          </a:solidFill>
          <a:ln w="15875">
            <a:solidFill>
              <a:srgbClr val="58041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cs-CZ" sz="1799"/>
          </a:p>
        </p:txBody>
      </p:sp>
      <p:sp>
        <p:nvSpPr>
          <p:cNvPr id="100359" name="Line 8">
            <a:extLst>
              <a:ext uri="{FF2B5EF4-FFF2-40B4-BE49-F238E27FC236}">
                <a16:creationId xmlns:a16="http://schemas.microsoft.com/office/drawing/2014/main" id="{E55048D9-1D1E-45C3-BFE3-6500FFC03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188" y="2065444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0" name="Line 9">
            <a:extLst>
              <a:ext uri="{FF2B5EF4-FFF2-40B4-BE49-F238E27FC236}">
                <a16:creationId xmlns:a16="http://schemas.microsoft.com/office/drawing/2014/main" id="{F699971D-1C09-4133-9E73-C19CED282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188" y="2516259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1" name="Line 10">
            <a:extLst>
              <a:ext uri="{FF2B5EF4-FFF2-40B4-BE49-F238E27FC236}">
                <a16:creationId xmlns:a16="http://schemas.microsoft.com/office/drawing/2014/main" id="{F4AD2AAE-F739-4093-9EF1-527342EDED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683" y="2743253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2" name="Line 11">
            <a:extLst>
              <a:ext uri="{FF2B5EF4-FFF2-40B4-BE49-F238E27FC236}">
                <a16:creationId xmlns:a16="http://schemas.microsoft.com/office/drawing/2014/main" id="{952E5A0F-101C-47A8-AC67-60A569BBB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1746" y="3416301"/>
            <a:ext cx="709557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3" name="Line 12">
            <a:extLst>
              <a:ext uri="{FF2B5EF4-FFF2-40B4-BE49-F238E27FC236}">
                <a16:creationId xmlns:a16="http://schemas.microsoft.com/office/drawing/2014/main" id="{F99BB64C-38BA-44EA-B433-E2A447161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9683" y="3727427"/>
            <a:ext cx="709558" cy="0"/>
          </a:xfrm>
          <a:prstGeom prst="line">
            <a:avLst/>
          </a:prstGeom>
          <a:noFill/>
          <a:ln w="15875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4" name="Line 13">
            <a:extLst>
              <a:ext uri="{FF2B5EF4-FFF2-40B4-BE49-F238E27FC236}">
                <a16:creationId xmlns:a16="http://schemas.microsoft.com/office/drawing/2014/main" id="{BE24FB6B-0DCB-4546-B5D4-5B6C60BA3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4406" y="1989250"/>
            <a:ext cx="1573090" cy="0"/>
          </a:xfrm>
          <a:prstGeom prst="line">
            <a:avLst/>
          </a:prstGeom>
          <a:noFill/>
          <a:ln w="19050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5" name="Line 14">
            <a:extLst>
              <a:ext uri="{FF2B5EF4-FFF2-40B4-BE49-F238E27FC236}">
                <a16:creationId xmlns:a16="http://schemas.microsoft.com/office/drawing/2014/main" id="{4604F99D-2A33-44D0-80BD-ACB50B1B9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4406" y="4843354"/>
            <a:ext cx="1573090" cy="0"/>
          </a:xfrm>
          <a:prstGeom prst="line">
            <a:avLst/>
          </a:prstGeom>
          <a:noFill/>
          <a:ln w="19050">
            <a:solidFill>
              <a:srgbClr val="58041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6" name="Line 15">
            <a:extLst>
              <a:ext uri="{FF2B5EF4-FFF2-40B4-BE49-F238E27FC236}">
                <a16:creationId xmlns:a16="http://schemas.microsoft.com/office/drawing/2014/main" id="{74541267-1BE6-43B9-85CD-C2567FABF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7226" y="2046395"/>
            <a:ext cx="75083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00367" name="Rectangle 16">
            <a:extLst>
              <a:ext uri="{FF2B5EF4-FFF2-40B4-BE49-F238E27FC236}">
                <a16:creationId xmlns:a16="http://schemas.microsoft.com/office/drawing/2014/main" id="{17A43463-D541-4468-856E-1C0C1EB8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055" y="2173385"/>
            <a:ext cx="902811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1799" b="1"/>
              <a:t>HCO</a:t>
            </a:r>
            <a:r>
              <a:rPr lang="en-US" altLang="cs-CZ" sz="1799" b="1" baseline="-25000"/>
              <a:t>3</a:t>
            </a:r>
            <a:r>
              <a:rPr lang="en-US" altLang="cs-CZ" sz="1799" b="1" baseline="30000"/>
              <a:t>-</a:t>
            </a:r>
            <a:endParaRPr lang="cs-CZ" altLang="cs-CZ" sz="1799" b="1" baseline="30000"/>
          </a:p>
        </p:txBody>
      </p:sp>
      <p:sp>
        <p:nvSpPr>
          <p:cNvPr id="100368" name="Rectangle 17">
            <a:extLst>
              <a:ext uri="{FF2B5EF4-FFF2-40B4-BE49-F238E27FC236}">
                <a16:creationId xmlns:a16="http://schemas.microsoft.com/office/drawing/2014/main" id="{2FD66B5B-2C54-4AB5-B426-5697BCAA9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584" y="2805161"/>
            <a:ext cx="757180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2399"/>
              <a:t>A</a:t>
            </a:r>
            <a:r>
              <a:rPr lang="en-US" altLang="cs-CZ" sz="2399" baseline="30000"/>
              <a:t>-</a:t>
            </a:r>
            <a:endParaRPr lang="cs-CZ" altLang="cs-CZ" sz="2399" baseline="30000"/>
          </a:p>
        </p:txBody>
      </p:sp>
      <p:sp>
        <p:nvSpPr>
          <p:cNvPr id="100369" name="Rectangle 18">
            <a:extLst>
              <a:ext uri="{FF2B5EF4-FFF2-40B4-BE49-F238E27FC236}">
                <a16:creationId xmlns:a16="http://schemas.microsoft.com/office/drawing/2014/main" id="{81C758A8-0238-4116-9A4C-2C450B08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473" y="3382968"/>
            <a:ext cx="739718" cy="379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/>
              <a:t>U</a:t>
            </a:r>
            <a:r>
              <a:rPr lang="en-US" altLang="cs-CZ" sz="1400"/>
              <a:t>A</a:t>
            </a:r>
            <a:r>
              <a:rPr lang="en-US" altLang="cs-CZ" sz="2800" baseline="30000"/>
              <a:t>-</a:t>
            </a:r>
            <a:endParaRPr lang="cs-CZ" altLang="cs-CZ" sz="2800" baseline="30000"/>
          </a:p>
        </p:txBody>
      </p:sp>
      <p:sp>
        <p:nvSpPr>
          <p:cNvPr id="100370" name="Rectangle 19">
            <a:extLst>
              <a:ext uri="{FF2B5EF4-FFF2-40B4-BE49-F238E27FC236}">
                <a16:creationId xmlns:a16="http://schemas.microsoft.com/office/drawing/2014/main" id="{A8CE830A-8910-41AB-A2C8-D303CE37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585" y="4260786"/>
            <a:ext cx="7397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Cl</a:t>
            </a:r>
            <a:r>
              <a:rPr lang="en-US" altLang="cs-CZ" sz="2800" baseline="30000"/>
              <a:t>-</a:t>
            </a:r>
            <a:endParaRPr lang="cs-CZ" altLang="cs-CZ" sz="2800" baseline="30000"/>
          </a:p>
        </p:txBody>
      </p:sp>
      <p:sp>
        <p:nvSpPr>
          <p:cNvPr id="100371" name="Rectangle 20">
            <a:extLst>
              <a:ext uri="{FF2B5EF4-FFF2-40B4-BE49-F238E27FC236}">
                <a16:creationId xmlns:a16="http://schemas.microsoft.com/office/drawing/2014/main" id="{6C09008E-BDFF-4641-B155-F05CB3ADC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551" y="3270262"/>
            <a:ext cx="739718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399"/>
              <a:t>Na</a:t>
            </a:r>
            <a:r>
              <a:rPr lang="en-US" altLang="cs-CZ" sz="2399" baseline="30000"/>
              <a:t>+</a:t>
            </a:r>
            <a:endParaRPr lang="cs-CZ" altLang="cs-CZ" sz="2399" baseline="30000"/>
          </a:p>
        </p:txBody>
      </p:sp>
      <p:sp>
        <p:nvSpPr>
          <p:cNvPr id="100372" name="Rectangle 21">
            <a:extLst>
              <a:ext uri="{FF2B5EF4-FFF2-40B4-BE49-F238E27FC236}">
                <a16:creationId xmlns:a16="http://schemas.microsoft.com/office/drawing/2014/main" id="{E83D8A8D-A416-4C2D-B11D-5D0E338F5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551" y="2046396"/>
            <a:ext cx="7397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800"/>
              <a:t>K</a:t>
            </a:r>
            <a:r>
              <a:rPr lang="en-US" altLang="cs-CZ" sz="2800" baseline="30000"/>
              <a:t>+</a:t>
            </a:r>
            <a:endParaRPr lang="cs-CZ" altLang="cs-CZ" sz="2800" baseline="30000"/>
          </a:p>
        </p:txBody>
      </p:sp>
      <p:sp>
        <p:nvSpPr>
          <p:cNvPr id="100373" name="AutoShape 22">
            <a:extLst>
              <a:ext uri="{FF2B5EF4-FFF2-40B4-BE49-F238E27FC236}">
                <a16:creationId xmlns:a16="http://schemas.microsoft.com/office/drawing/2014/main" id="{C6435BFF-01AE-43F3-93A1-1D16130350FD}"/>
              </a:ext>
            </a:extLst>
          </p:cNvPr>
          <p:cNvSpPr>
            <a:spLocks/>
          </p:cNvSpPr>
          <p:nvPr/>
        </p:nvSpPr>
        <p:spPr bwMode="auto">
          <a:xfrm>
            <a:off x="4313376" y="1989250"/>
            <a:ext cx="174611" cy="1455624"/>
          </a:xfrm>
          <a:prstGeom prst="rightBrace">
            <a:avLst>
              <a:gd name="adj1" fmla="val 6947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cs-CZ" sz="1799"/>
          </a:p>
        </p:txBody>
      </p:sp>
      <p:sp>
        <p:nvSpPr>
          <p:cNvPr id="100374" name="Rectangle 23">
            <a:extLst>
              <a:ext uri="{FF2B5EF4-FFF2-40B4-BE49-F238E27FC236}">
                <a16:creationId xmlns:a16="http://schemas.microsoft.com/office/drawing/2014/main" id="{8A276B12-1971-4294-B155-7D0293E0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719" y="2513084"/>
            <a:ext cx="757180" cy="46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cs-CZ" sz="2399"/>
              <a:t>SID</a:t>
            </a:r>
            <a:endParaRPr lang="cs-CZ" altLang="cs-CZ" sz="2399" baseline="30000"/>
          </a:p>
        </p:txBody>
      </p:sp>
      <p:pic>
        <p:nvPicPr>
          <p:cNvPr id="25" name="Picture 8" descr="http://www.acidbase.org/i/stewart.jpg">
            <a:extLst>
              <a:ext uri="{FF2B5EF4-FFF2-40B4-BE49-F238E27FC236}">
                <a16:creationId xmlns:a16="http://schemas.microsoft.com/office/drawing/2014/main" id="{6BA3C374-01FC-48EB-A379-D5ACBFE4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3900" r="6395"/>
          <a:stretch>
            <a:fillRect/>
          </a:stretch>
        </p:blipFill>
        <p:spPr bwMode="auto">
          <a:xfrm>
            <a:off x="9310440" y="266"/>
            <a:ext cx="1357208" cy="225407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0377" name="TextovéPole 25">
            <a:extLst>
              <a:ext uri="{FF2B5EF4-FFF2-40B4-BE49-F238E27FC236}">
                <a16:creationId xmlns:a16="http://schemas.microsoft.com/office/drawing/2014/main" id="{685D9583-A1AB-48C7-9FEF-23B84B5A0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576" y="2201957"/>
            <a:ext cx="1564852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799"/>
              <a:t>Peter Stewart</a:t>
            </a:r>
          </a:p>
        </p:txBody>
      </p:sp>
    </p:spTree>
    <p:extLst>
      <p:ext uri="{BB962C8B-B14F-4D97-AF65-F5344CB8AC3E}">
        <p14:creationId xmlns:p14="http://schemas.microsoft.com/office/powerpoint/2010/main" val="256131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4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40D15-AF20-A8E5-2CC5-718B91585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12D6A6-6026-AE9E-B845-661448866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7FD9889-58D7-D5E6-5751-77C5E5E00C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88677C7A-9358-1F35-BF4E-A8953CD0602F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1F79105-EB0D-05DC-E155-4F0A02C1B80E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56C55AC-FCAE-40C5-9ABE-1CD32C4F24A0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8052F179-51AF-89DF-9BD6-7D5045F99330}"/>
              </a:ext>
            </a:extLst>
          </p:cNvPr>
          <p:cNvSpPr/>
          <p:nvPr/>
        </p:nvSpPr>
        <p:spPr>
          <a:xfrm>
            <a:off x="146920" y="5925445"/>
            <a:ext cx="10444480" cy="426720"/>
          </a:xfrm>
          <a:prstGeom prst="rect">
            <a:avLst/>
          </a:prstGeom>
          <a:solidFill>
            <a:srgbClr val="00B05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32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16B71-CA0A-CF97-77B2-2AF09437E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C0D61AA6-0D3B-DC73-CF69-E98AC49239CC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756A4AD-C36A-1282-46CD-B27471827C6C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38767B3-5E6A-5E6C-759F-48CC3C7A63AD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C10B850-C86E-B2EB-F40E-C938783648A8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9BEB6E6-023D-A2D9-050F-CBD9D61600E5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F631115-62D5-9124-42C2-0FF9AB32EA58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4826398-845E-4403-5E65-C9DF5F893420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C0290FB-316B-7A25-DCEB-F5BD5DFD5CEE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D3497F2-32CA-34F9-BD33-311437808337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CCD8140-1500-7883-02AD-B5EC5DB7C824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4A4B9C0-E771-D909-4F0D-97366BE97CA4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C73D1534-B002-09C3-76B1-607F83BF8A10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C6148975-7E71-59D3-D123-21A2412981C0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AD2D8DF0-2A11-ED18-5A42-F65441EEF50C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2F0D940E-F56C-62B6-AAC4-FBC34E8E4C9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2DD2C913-FA11-08F3-98C4-C08C8509840A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089B9F8A-67CB-701A-18E7-E2FF5BCFB8A1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106DB76B-6EA7-5724-D8FF-8353F935B036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63D39A39-66A4-3683-FAE8-2968869B8738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81E29941-755B-88A6-3045-15ED10E2FC3E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70B42FF0-AE86-BF47-1C44-547F2D74F030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31CD0048-D9B6-FA22-3393-02828C0738BF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3423D638-4763-FEC4-C413-E3B708C29291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DBB5DB01-DF98-7F54-45DD-2C743C4C6C2F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39C3B8F8-B9BF-B548-9F2B-35735AB1EFA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4EB34408-9185-E262-9DF7-83776D3E94DE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BCFAE9A2-7B12-4893-0806-2B6DC50BEA21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E19AB792-E161-D1EA-D991-83BCAD26D6D9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22B8DA90-B681-74FF-AADB-58F2D52E8476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6B0995B2-2AF4-7BC7-1DF3-87BE43B1199B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73C6BBC9-2E9D-E71E-9923-C059BB79F8C1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E278F032-CC81-D958-9E87-6CEF531D8D0F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195BA874-120D-3F93-1087-4F4296BF6EB4}"/>
              </a:ext>
            </a:extLst>
          </p:cNvPr>
          <p:cNvSpPr/>
          <p:nvPr/>
        </p:nvSpPr>
        <p:spPr>
          <a:xfrm>
            <a:off x="9482960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4A8F6DAE-10E3-D89B-B90B-742F610C0732}"/>
              </a:ext>
            </a:extLst>
          </p:cNvPr>
          <p:cNvSpPr/>
          <p:nvPr/>
        </p:nvSpPr>
        <p:spPr>
          <a:xfrm>
            <a:off x="9482960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73E120FB-FAC6-1220-63B7-A74CA6DC98B3}"/>
              </a:ext>
            </a:extLst>
          </p:cNvPr>
          <p:cNvSpPr/>
          <p:nvPr/>
        </p:nvSpPr>
        <p:spPr>
          <a:xfrm>
            <a:off x="9482960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Obdélník 74">
            <a:extLst>
              <a:ext uri="{FF2B5EF4-FFF2-40B4-BE49-F238E27FC236}">
                <a16:creationId xmlns:a16="http://schemas.microsoft.com/office/drawing/2014/main" id="{C065E9FA-83DB-DF1B-F597-A41FE6B747AD}"/>
              </a:ext>
            </a:extLst>
          </p:cNvPr>
          <p:cNvSpPr/>
          <p:nvPr/>
        </p:nvSpPr>
        <p:spPr>
          <a:xfrm>
            <a:off x="9482960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Obdélník 75">
            <a:extLst>
              <a:ext uri="{FF2B5EF4-FFF2-40B4-BE49-F238E27FC236}">
                <a16:creationId xmlns:a16="http://schemas.microsoft.com/office/drawing/2014/main" id="{32977D7F-998D-3A53-758E-CBE489ACBB6D}"/>
              </a:ext>
            </a:extLst>
          </p:cNvPr>
          <p:cNvSpPr/>
          <p:nvPr/>
        </p:nvSpPr>
        <p:spPr>
          <a:xfrm>
            <a:off x="8546856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Obdélník 76">
            <a:extLst>
              <a:ext uri="{FF2B5EF4-FFF2-40B4-BE49-F238E27FC236}">
                <a16:creationId xmlns:a16="http://schemas.microsoft.com/office/drawing/2014/main" id="{BFEEE62A-4E01-26B1-26E4-9D9994C68C1E}"/>
              </a:ext>
            </a:extLst>
          </p:cNvPr>
          <p:cNvSpPr/>
          <p:nvPr/>
        </p:nvSpPr>
        <p:spPr>
          <a:xfrm>
            <a:off x="8546856" y="818993"/>
            <a:ext cx="936104" cy="331491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7E190797-A00F-3DCA-15D1-B4264BEA4B79}"/>
              </a:ext>
            </a:extLst>
          </p:cNvPr>
          <p:cNvSpPr txBox="1"/>
          <p:nvPr/>
        </p:nvSpPr>
        <p:spPr>
          <a:xfrm>
            <a:off x="8762893" y="735088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43CF459C-F6F3-7C62-7463-E2A3CE77D36B}"/>
              </a:ext>
            </a:extLst>
          </p:cNvPr>
          <p:cNvSpPr txBox="1"/>
          <p:nvPr/>
        </p:nvSpPr>
        <p:spPr>
          <a:xfrm>
            <a:off x="10676408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0D6614DF-26ED-8D2C-3FBA-D4034D15E268}"/>
              </a:ext>
            </a:extLst>
          </p:cNvPr>
          <p:cNvSpPr txBox="1"/>
          <p:nvPr/>
        </p:nvSpPr>
        <p:spPr>
          <a:xfrm>
            <a:off x="10850178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FA85811E-C4BE-880E-0669-5418808088A4}"/>
              </a:ext>
            </a:extLst>
          </p:cNvPr>
          <p:cNvSpPr txBox="1"/>
          <p:nvPr/>
        </p:nvSpPr>
        <p:spPr>
          <a:xfrm>
            <a:off x="11334646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AB124598-1C1B-ECF6-2FA9-9CA3F9D547AB}"/>
              </a:ext>
            </a:extLst>
          </p:cNvPr>
          <p:cNvSpPr txBox="1"/>
          <p:nvPr/>
        </p:nvSpPr>
        <p:spPr>
          <a:xfrm>
            <a:off x="9626977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B9B77D39-BDF6-A7DD-0865-7D23642F58CA}"/>
              </a:ext>
            </a:extLst>
          </p:cNvPr>
          <p:cNvSpPr txBox="1"/>
          <p:nvPr/>
        </p:nvSpPr>
        <p:spPr>
          <a:xfrm>
            <a:off x="8765915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84" name="Skupina 83">
            <a:extLst>
              <a:ext uri="{FF2B5EF4-FFF2-40B4-BE49-F238E27FC236}">
                <a16:creationId xmlns:a16="http://schemas.microsoft.com/office/drawing/2014/main" id="{E412FA32-4B8C-6856-3A84-D4DC623B986F}"/>
              </a:ext>
            </a:extLst>
          </p:cNvPr>
          <p:cNvGrpSpPr/>
          <p:nvPr/>
        </p:nvGrpSpPr>
        <p:grpSpPr>
          <a:xfrm>
            <a:off x="8544646" y="2103238"/>
            <a:ext cx="936104" cy="462123"/>
            <a:chOff x="2339752" y="2192728"/>
            <a:chExt cx="936104" cy="372176"/>
          </a:xfrm>
        </p:grpSpPr>
        <p:sp>
          <p:nvSpPr>
            <p:cNvPr id="85" name="Obdélník 84">
              <a:extLst>
                <a:ext uri="{FF2B5EF4-FFF2-40B4-BE49-F238E27FC236}">
                  <a16:creationId xmlns:a16="http://schemas.microsoft.com/office/drawing/2014/main" id="{A5DA27D8-B380-9B85-57DB-6DE1D95FAA76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TextovéPole 85">
              <a:extLst>
                <a:ext uri="{FF2B5EF4-FFF2-40B4-BE49-F238E27FC236}">
                  <a16:creationId xmlns:a16="http://schemas.microsoft.com/office/drawing/2014/main" id="{CF4560CD-4FD3-090E-2100-DE26C251233E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87" name="Skupina 86">
            <a:extLst>
              <a:ext uri="{FF2B5EF4-FFF2-40B4-BE49-F238E27FC236}">
                <a16:creationId xmlns:a16="http://schemas.microsoft.com/office/drawing/2014/main" id="{1CFED88B-8D4E-3480-7E1B-64AB7396AD2E}"/>
              </a:ext>
            </a:extLst>
          </p:cNvPr>
          <p:cNvGrpSpPr/>
          <p:nvPr/>
        </p:nvGrpSpPr>
        <p:grpSpPr>
          <a:xfrm>
            <a:off x="8544646" y="1089376"/>
            <a:ext cx="1008114" cy="1043481"/>
            <a:chOff x="2337542" y="830723"/>
            <a:chExt cx="1008114" cy="1302133"/>
          </a:xfrm>
        </p:grpSpPr>
        <p:grpSp>
          <p:nvGrpSpPr>
            <p:cNvPr id="88" name="Skupina 87">
              <a:extLst>
                <a:ext uri="{FF2B5EF4-FFF2-40B4-BE49-F238E27FC236}">
                  <a16:creationId xmlns:a16="http://schemas.microsoft.com/office/drawing/2014/main" id="{7B513C99-846E-D240-B341-CB74C18D3671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92" name="Obdélník 91">
                <a:extLst>
                  <a:ext uri="{FF2B5EF4-FFF2-40B4-BE49-F238E27FC236}">
                    <a16:creationId xmlns:a16="http://schemas.microsoft.com/office/drawing/2014/main" id="{97ACE9A3-508C-81A5-02AB-E7508311E994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3" name="TextovéPole 92">
                <a:extLst>
                  <a:ext uri="{FF2B5EF4-FFF2-40B4-BE49-F238E27FC236}">
                    <a16:creationId xmlns:a16="http://schemas.microsoft.com/office/drawing/2014/main" id="{AEF5A392-FBD7-D7E2-D41C-4CCFD19E953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605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89" name="Skupina 88">
              <a:extLst>
                <a:ext uri="{FF2B5EF4-FFF2-40B4-BE49-F238E27FC236}">
                  <a16:creationId xmlns:a16="http://schemas.microsoft.com/office/drawing/2014/main" id="{ABF089D0-1F24-A632-4BD6-4EF6A6130FFC}"/>
                </a:ext>
              </a:extLst>
            </p:cNvPr>
            <p:cNvGrpSpPr/>
            <p:nvPr/>
          </p:nvGrpSpPr>
          <p:grpSpPr>
            <a:xfrm>
              <a:off x="2337542" y="830723"/>
              <a:ext cx="936104" cy="576100"/>
              <a:chOff x="2339752" y="860340"/>
              <a:chExt cx="936104" cy="576100"/>
            </a:xfrm>
          </p:grpSpPr>
          <p:sp>
            <p:nvSpPr>
              <p:cNvPr id="90" name="Obdélník 89">
                <a:extLst>
                  <a:ext uri="{FF2B5EF4-FFF2-40B4-BE49-F238E27FC236}">
                    <a16:creationId xmlns:a16="http://schemas.microsoft.com/office/drawing/2014/main" id="{EF0ED15A-D1DB-A9F0-87FD-22910E55DD17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603DCD0B-623B-42C9-58E8-872F670A46C9}"/>
                  </a:ext>
                </a:extLst>
              </p:cNvPr>
              <p:cNvSpPr txBox="1"/>
              <p:nvPr/>
            </p:nvSpPr>
            <p:spPr>
              <a:xfrm>
                <a:off x="2417204" y="860340"/>
                <a:ext cx="730444" cy="576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94" name="Přímá spojnice 93">
            <a:extLst>
              <a:ext uri="{FF2B5EF4-FFF2-40B4-BE49-F238E27FC236}">
                <a16:creationId xmlns:a16="http://schemas.microsoft.com/office/drawing/2014/main" id="{73BBC6C6-A627-EBF7-3F03-30C3B9368723}"/>
              </a:ext>
            </a:extLst>
          </p:cNvPr>
          <p:cNvCxnSpPr>
            <a:cxnSpLocks/>
          </p:cNvCxnSpPr>
          <p:nvPr/>
        </p:nvCxnSpPr>
        <p:spPr>
          <a:xfrm flipH="1">
            <a:off x="10286131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94">
            <a:extLst>
              <a:ext uri="{FF2B5EF4-FFF2-40B4-BE49-F238E27FC236}">
                <a16:creationId xmlns:a16="http://schemas.microsoft.com/office/drawing/2014/main" id="{BF7953DF-3F08-9207-DE0F-4F5ED3A4DE15}"/>
              </a:ext>
            </a:extLst>
          </p:cNvPr>
          <p:cNvCxnSpPr>
            <a:cxnSpLocks/>
            <a:stCxn id="80" idx="1"/>
            <a:endCxn id="74" idx="3"/>
          </p:cNvCxnSpPr>
          <p:nvPr/>
        </p:nvCxnSpPr>
        <p:spPr>
          <a:xfrm flipH="1">
            <a:off x="10419064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Přímá spojnice 95">
            <a:extLst>
              <a:ext uri="{FF2B5EF4-FFF2-40B4-BE49-F238E27FC236}">
                <a16:creationId xmlns:a16="http://schemas.microsoft.com/office/drawing/2014/main" id="{F27DD545-E42B-6DD4-B538-D2259B68544B}"/>
              </a:ext>
            </a:extLst>
          </p:cNvPr>
          <p:cNvCxnSpPr>
            <a:cxnSpLocks/>
            <a:stCxn id="81" idx="1"/>
            <a:endCxn id="73" idx="3"/>
          </p:cNvCxnSpPr>
          <p:nvPr/>
        </p:nvCxnSpPr>
        <p:spPr>
          <a:xfrm flipH="1">
            <a:off x="10419064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římá spojnice 96">
            <a:extLst>
              <a:ext uri="{FF2B5EF4-FFF2-40B4-BE49-F238E27FC236}">
                <a16:creationId xmlns:a16="http://schemas.microsoft.com/office/drawing/2014/main" id="{927E56D2-BEC7-C8C5-0B75-9171300454D9}"/>
              </a:ext>
            </a:extLst>
          </p:cNvPr>
          <p:cNvCxnSpPr/>
          <p:nvPr/>
        </p:nvCxnSpPr>
        <p:spPr>
          <a:xfrm flipH="1">
            <a:off x="7466736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Přímá spojnice 97">
            <a:extLst>
              <a:ext uri="{FF2B5EF4-FFF2-40B4-BE49-F238E27FC236}">
                <a16:creationId xmlns:a16="http://schemas.microsoft.com/office/drawing/2014/main" id="{1CB15C62-FC78-48A4-6CC5-DC3A60E9E324}"/>
              </a:ext>
            </a:extLst>
          </p:cNvPr>
          <p:cNvCxnSpPr/>
          <p:nvPr/>
        </p:nvCxnSpPr>
        <p:spPr>
          <a:xfrm flipH="1">
            <a:off x="7544188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Přímá spojnice 98">
            <a:extLst>
              <a:ext uri="{FF2B5EF4-FFF2-40B4-BE49-F238E27FC236}">
                <a16:creationId xmlns:a16="http://schemas.microsoft.com/office/drawing/2014/main" id="{A4150CA3-E722-BD1C-CC45-51098955DD24}"/>
              </a:ext>
            </a:extLst>
          </p:cNvPr>
          <p:cNvCxnSpPr/>
          <p:nvPr/>
        </p:nvCxnSpPr>
        <p:spPr>
          <a:xfrm flipH="1">
            <a:off x="7466736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Přímá spojnice se šipkou 99">
            <a:extLst>
              <a:ext uri="{FF2B5EF4-FFF2-40B4-BE49-F238E27FC236}">
                <a16:creationId xmlns:a16="http://schemas.microsoft.com/office/drawing/2014/main" id="{390820AC-525C-C695-2DEB-D642AFCFDB00}"/>
              </a:ext>
            </a:extLst>
          </p:cNvPr>
          <p:cNvCxnSpPr>
            <a:cxnSpLocks/>
          </p:cNvCxnSpPr>
          <p:nvPr/>
        </p:nvCxnSpPr>
        <p:spPr>
          <a:xfrm>
            <a:off x="7912323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ovéPole 100">
            <a:extLst>
              <a:ext uri="{FF2B5EF4-FFF2-40B4-BE49-F238E27FC236}">
                <a16:creationId xmlns:a16="http://schemas.microsoft.com/office/drawing/2014/main" id="{CDC9E92A-A1F3-0522-CE5E-88E625B75B8D}"/>
              </a:ext>
            </a:extLst>
          </p:cNvPr>
          <p:cNvSpPr txBox="1"/>
          <p:nvPr/>
        </p:nvSpPr>
        <p:spPr>
          <a:xfrm>
            <a:off x="7185606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102" name="Přímá spojnice se šipkou 101">
            <a:extLst>
              <a:ext uri="{FF2B5EF4-FFF2-40B4-BE49-F238E27FC236}">
                <a16:creationId xmlns:a16="http://schemas.microsoft.com/office/drawing/2014/main" id="{E52737C7-D3E1-343C-F3F5-CFE3BE0B4E57}"/>
              </a:ext>
            </a:extLst>
          </p:cNvPr>
          <p:cNvCxnSpPr>
            <a:cxnSpLocks/>
          </p:cNvCxnSpPr>
          <p:nvPr/>
        </p:nvCxnSpPr>
        <p:spPr>
          <a:xfrm>
            <a:off x="7912324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ovéPole 102">
            <a:extLst>
              <a:ext uri="{FF2B5EF4-FFF2-40B4-BE49-F238E27FC236}">
                <a16:creationId xmlns:a16="http://schemas.microsoft.com/office/drawing/2014/main" id="{AA4C3110-33B8-D773-C841-B13F5FB32430}"/>
              </a:ext>
            </a:extLst>
          </p:cNvPr>
          <p:cNvSpPr txBox="1"/>
          <p:nvPr/>
        </p:nvSpPr>
        <p:spPr>
          <a:xfrm>
            <a:off x="7185605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29A72B44-3166-7FF7-1982-7F608A32D523}"/>
              </a:ext>
            </a:extLst>
          </p:cNvPr>
          <p:cNvSpPr txBox="1"/>
          <p:nvPr/>
        </p:nvSpPr>
        <p:spPr>
          <a:xfrm>
            <a:off x="6307206" y="3230740"/>
            <a:ext cx="216764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 err="1"/>
              <a:t>Hyperfosfatemická</a:t>
            </a:r>
            <a:r>
              <a:rPr lang="cs-CZ" sz="1800" dirty="0"/>
              <a:t> acidóza</a:t>
            </a:r>
            <a:endParaRPr lang="cs-CZ" sz="1400" dirty="0"/>
          </a:p>
        </p:txBody>
      </p: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232455AD-6DE0-7129-B76C-CEB5FBAC9EEF}"/>
              </a:ext>
            </a:extLst>
          </p:cNvPr>
          <p:cNvSpPr txBox="1"/>
          <p:nvPr/>
        </p:nvSpPr>
        <p:spPr>
          <a:xfrm>
            <a:off x="6366935" y="2527227"/>
            <a:ext cx="17988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Stálé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Vzestup fosfátů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6" name="Šipka: dolů 105">
            <a:extLst>
              <a:ext uri="{FF2B5EF4-FFF2-40B4-BE49-F238E27FC236}">
                <a16:creationId xmlns:a16="http://schemas.microsoft.com/office/drawing/2014/main" id="{D3792853-FF66-C09F-6FFA-24082532AC54}"/>
              </a:ext>
            </a:extLst>
          </p:cNvPr>
          <p:cNvSpPr/>
          <p:nvPr/>
        </p:nvSpPr>
        <p:spPr>
          <a:xfrm rot="10800000">
            <a:off x="8533891" y="840406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13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4EC6-CB7F-6804-34CE-CA453D3C5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D9582C-AA91-6E8C-6932-9AD10F67C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91217E7-1C37-C9AD-4BFE-E0DC34627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385718"/>
            <a:ext cx="7597992" cy="6607678"/>
          </a:xfr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CA2F67DE-0A23-8935-FE71-E04AAED2230B}"/>
              </a:ext>
            </a:extLst>
          </p:cNvPr>
          <p:cNvSpPr txBox="1">
            <a:spLocks/>
          </p:cNvSpPr>
          <p:nvPr/>
        </p:nvSpPr>
        <p:spPr>
          <a:xfrm>
            <a:off x="3503712" y="-77078"/>
            <a:ext cx="6429375" cy="589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en-US" sz="2800" dirty="0" err="1"/>
              <a:t>Pufrační</a:t>
            </a:r>
            <a:r>
              <a:rPr lang="cs-CZ" altLang="en-US" sz="2800" dirty="0"/>
              <a:t> systémy plazmy</a:t>
            </a:r>
          </a:p>
        </p:txBody>
      </p:sp>
    </p:spTree>
    <p:extLst>
      <p:ext uri="{BB962C8B-B14F-4D97-AF65-F5344CB8AC3E}">
        <p14:creationId xmlns:p14="http://schemas.microsoft.com/office/powerpoint/2010/main" val="991036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C1DA92C-8F2A-D98E-EF80-14A437C1D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-315913"/>
            <a:ext cx="8229600" cy="1139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3600">
                <a:solidFill>
                  <a:schemeClr val="tx2"/>
                </a:solidFill>
                <a:latin typeface="Georgia" panose="02040502050405020303" pitchFamily="18" charset="0"/>
              </a:rPr>
              <a:t>„Moderní přístup“ Stewarta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01F1DF2-EAEC-7492-9FA2-C1E002235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08051"/>
            <a:ext cx="2479675" cy="136207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PLÍCE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Ventilace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Perfúze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09EB3BE-EFF9-C652-1107-2748ADA7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471738"/>
            <a:ext cx="2479675" cy="24241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TKÁNĚ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Perfúze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Metabolismus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Transport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FDB10C26-73CA-C434-73D7-F5ADAC7E1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3810001"/>
            <a:ext cx="2179637" cy="404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lang="cs-CZ" altLang="cs-CZ" sz="1200" b="1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FCF1C2CD-7B79-99C9-C8F9-102803D14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4333875"/>
            <a:ext cx="2179637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B0F82007-C571-D347-7590-7CA8005EA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9" y="1779588"/>
            <a:ext cx="2179637" cy="404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CO</a:t>
            </a:r>
            <a:r>
              <a:rPr lang="cs-CZ" altLang="cs-CZ" sz="1200" b="1" i="1" baseline="-2500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FBBB3E26-F9A7-F708-27CF-8F407779F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029201"/>
            <a:ext cx="2479675" cy="16224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LEDVINY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Filtrace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Resorpce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Sekrece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75341C8B-89BC-60CD-CB1A-169E0B854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6126163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511BF1AB-A5AE-5908-D4B8-DB60BA980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39" y="5233988"/>
            <a:ext cx="2478087" cy="16240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GIT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Absorbce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Sekrece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59C1A623-1A2F-71D5-9307-F2B10BEB5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6308725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SILNÉ IONTY</a:t>
            </a: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0" name="Rectangle 12">
            <a:extLst>
              <a:ext uri="{FF2B5EF4-FFF2-40B4-BE49-F238E27FC236}">
                <a16:creationId xmlns:a16="http://schemas.microsoft.com/office/drawing/2014/main" id="{C284AC1F-20A4-EBE9-802B-D2B6AB2C9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2664" y="979488"/>
            <a:ext cx="5546725" cy="391636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KREV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1" name="Rectangle 13">
            <a:extLst>
              <a:ext uri="{FF2B5EF4-FFF2-40B4-BE49-F238E27FC236}">
                <a16:creationId xmlns:a16="http://schemas.microsoft.com/office/drawing/2014/main" id="{609FD75C-CEEB-B783-719D-5E19A3328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38" y="1446213"/>
            <a:ext cx="2286000" cy="33067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Nezávislé proměnné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PCO</a:t>
            </a:r>
            <a:r>
              <a:rPr lang="cs-CZ" altLang="cs-CZ" sz="1400" b="1" baseline="-250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SID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lang="cs-CZ" altLang="cs-CZ" sz="14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Buf</a:t>
            </a:r>
            <a:r>
              <a:rPr lang="cs-CZ" altLang="cs-CZ" sz="1400" b="1" baseline="-25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TOT</a:t>
            </a:r>
            <a:r>
              <a:rPr lang="cs-CZ" altLang="cs-CZ" sz="1400" b="1" dirty="0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  <a:endParaRPr lang="cs-CZ" altLang="cs-CZ" sz="2000" dirty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CD65B8E6-0760-164E-DE3F-639DF07CF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9713" y="1420813"/>
            <a:ext cx="2386012" cy="3308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Závislé proměnné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[HCO</a:t>
            </a:r>
            <a:r>
              <a:rPr lang="cs-CZ" altLang="cs-CZ" sz="1400" b="1" baseline="-2500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[Buf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[CO</a:t>
            </a:r>
            <a:r>
              <a:rPr lang="cs-CZ" altLang="cs-CZ" sz="1400" b="1" baseline="-25000"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2-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[OH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4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[H</a:t>
            </a:r>
            <a:r>
              <a:rPr lang="cs-CZ" altLang="cs-CZ" sz="1400" b="1" baseline="30000">
                <a:latin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cs-CZ" altLang="cs-CZ" sz="1400" b="1">
                <a:latin typeface="Times New Roman" panose="02020603050405020304" pitchFamily="18" charset="0"/>
                <a:cs typeface="Arial" panose="020B0604020202020204" pitchFamily="34" charset="0"/>
              </a:rPr>
              <a:t>]   (pH)</a:t>
            </a:r>
            <a:endParaRPr lang="cs-CZ" altLang="cs-CZ" sz="200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3" name="Freeform 15">
            <a:extLst>
              <a:ext uri="{FF2B5EF4-FFF2-40B4-BE49-F238E27FC236}">
                <a16:creationId xmlns:a16="http://schemas.microsoft.com/office/drawing/2014/main" id="{525100FE-A4C6-0B88-4BEA-CA02FE5C32CA}"/>
              </a:ext>
            </a:extLst>
          </p:cNvPr>
          <p:cNvSpPr>
            <a:spLocks/>
          </p:cNvSpPr>
          <p:nvPr/>
        </p:nvSpPr>
        <p:spPr bwMode="auto">
          <a:xfrm>
            <a:off x="4087814" y="2908300"/>
            <a:ext cx="1754187" cy="3435350"/>
          </a:xfrm>
          <a:custGeom>
            <a:avLst/>
            <a:gdLst>
              <a:gd name="T0" fmla="*/ 0 w 1105"/>
              <a:gd name="T1" fmla="*/ 2147483646 h 2164"/>
              <a:gd name="T2" fmla="*/ 2147483646 w 1105"/>
              <a:gd name="T3" fmla="*/ 2147483646 h 2164"/>
              <a:gd name="T4" fmla="*/ 2147483646 w 1105"/>
              <a:gd name="T5" fmla="*/ 2147483646 h 2164"/>
              <a:gd name="T6" fmla="*/ 2147483646 w 1105"/>
              <a:gd name="T7" fmla="*/ 0 h 2164"/>
              <a:gd name="T8" fmla="*/ 0 60000 65536"/>
              <a:gd name="T9" fmla="*/ 0 60000 65536"/>
              <a:gd name="T10" fmla="*/ 0 60000 65536"/>
              <a:gd name="T11" fmla="*/ 0 60000 65536"/>
              <a:gd name="T12" fmla="*/ 0 w 1105"/>
              <a:gd name="T13" fmla="*/ 0 h 2164"/>
              <a:gd name="T14" fmla="*/ 1105 w 1105"/>
              <a:gd name="T15" fmla="*/ 2164 h 21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5" h="2164">
                <a:moveTo>
                  <a:pt x="0" y="2164"/>
                </a:moveTo>
                <a:lnTo>
                  <a:pt x="315" y="2163"/>
                </a:lnTo>
                <a:lnTo>
                  <a:pt x="323" y="521"/>
                </a:lnTo>
                <a:lnTo>
                  <a:pt x="110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6">
            <a:extLst>
              <a:ext uri="{FF2B5EF4-FFF2-40B4-BE49-F238E27FC236}">
                <a16:creationId xmlns:a16="http://schemas.microsoft.com/office/drawing/2014/main" id="{F52AF9CA-17A5-E93F-9229-FB8388B62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939" y="5029201"/>
            <a:ext cx="2479675" cy="16224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>
                <a:latin typeface="Times New Roman" panose="02020603050405020304" pitchFamily="18" charset="0"/>
                <a:cs typeface="Arial" panose="020B0604020202020204" pitchFamily="34" charset="0"/>
              </a:rPr>
              <a:t>JÁTRA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Syntéza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>
                <a:latin typeface="Times New Roman" panose="02020603050405020304" pitchFamily="18" charset="0"/>
                <a:cs typeface="Arial" panose="020B0604020202020204" pitchFamily="34" charset="0"/>
              </a:rPr>
              <a:t>Degradace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200" b="1" i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5" name="Rectangle 17">
            <a:extLst>
              <a:ext uri="{FF2B5EF4-FFF2-40B4-BE49-F238E27FC236}">
                <a16:creationId xmlns:a16="http://schemas.microsoft.com/office/drawing/2014/main" id="{4DCE9BB4-6C9A-A8F1-8F1B-8061C0012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6576" y="6018213"/>
            <a:ext cx="2182813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200" b="1" i="1">
                <a:latin typeface="Times New Roman" panose="02020603050405020304" pitchFamily="18" charset="0"/>
                <a:cs typeface="Arial" panose="020B0604020202020204" pitchFamily="34" charset="0"/>
              </a:rPr>
              <a:t>PROTEINY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solidFill>
                <a:schemeClr val="bg1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26" name="Freeform 18">
            <a:extLst>
              <a:ext uri="{FF2B5EF4-FFF2-40B4-BE49-F238E27FC236}">
                <a16:creationId xmlns:a16="http://schemas.microsoft.com/office/drawing/2014/main" id="{E818DF99-1050-BEFE-B9F9-52238A4F19D1}"/>
              </a:ext>
            </a:extLst>
          </p:cNvPr>
          <p:cNvSpPr>
            <a:spLocks/>
          </p:cNvSpPr>
          <p:nvPr/>
        </p:nvSpPr>
        <p:spPr bwMode="auto">
          <a:xfrm>
            <a:off x="4678364" y="2924175"/>
            <a:ext cx="1201737" cy="3621088"/>
          </a:xfrm>
          <a:custGeom>
            <a:avLst/>
            <a:gdLst>
              <a:gd name="T0" fmla="*/ 2147483646 w 713"/>
              <a:gd name="T1" fmla="*/ 2147483646 h 2208"/>
              <a:gd name="T2" fmla="*/ 0 w 713"/>
              <a:gd name="T3" fmla="*/ 2147483646 h 2208"/>
              <a:gd name="T4" fmla="*/ 2147483646 w 713"/>
              <a:gd name="T5" fmla="*/ 2147483646 h 2208"/>
              <a:gd name="T6" fmla="*/ 2147483646 w 713"/>
              <a:gd name="T7" fmla="*/ 0 h 2208"/>
              <a:gd name="T8" fmla="*/ 0 60000 65536"/>
              <a:gd name="T9" fmla="*/ 0 60000 65536"/>
              <a:gd name="T10" fmla="*/ 0 60000 65536"/>
              <a:gd name="T11" fmla="*/ 0 60000 65536"/>
              <a:gd name="T12" fmla="*/ 0 w 713"/>
              <a:gd name="T13" fmla="*/ 0 h 2208"/>
              <a:gd name="T14" fmla="*/ 713 w 713"/>
              <a:gd name="T15" fmla="*/ 2208 h 22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13" h="2208">
                <a:moveTo>
                  <a:pt x="218" y="2193"/>
                </a:moveTo>
                <a:lnTo>
                  <a:pt x="0" y="2208"/>
                </a:lnTo>
                <a:lnTo>
                  <a:pt x="24" y="763"/>
                </a:lnTo>
                <a:lnTo>
                  <a:pt x="713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Freeform 19">
            <a:extLst>
              <a:ext uri="{FF2B5EF4-FFF2-40B4-BE49-F238E27FC236}">
                <a16:creationId xmlns:a16="http://schemas.microsoft.com/office/drawing/2014/main" id="{E8B380EC-C2A2-AE88-F39D-AA6B56AC4269}"/>
              </a:ext>
            </a:extLst>
          </p:cNvPr>
          <p:cNvSpPr>
            <a:spLocks/>
          </p:cNvSpPr>
          <p:nvPr/>
        </p:nvSpPr>
        <p:spPr bwMode="auto">
          <a:xfrm>
            <a:off x="4087814" y="2852738"/>
            <a:ext cx="1792287" cy="1674812"/>
          </a:xfrm>
          <a:custGeom>
            <a:avLst/>
            <a:gdLst>
              <a:gd name="T0" fmla="*/ 0 w 1071"/>
              <a:gd name="T1" fmla="*/ 2147483646 h 1013"/>
              <a:gd name="T2" fmla="*/ 2147483646 w 1071"/>
              <a:gd name="T3" fmla="*/ 2147483646 h 1013"/>
              <a:gd name="T4" fmla="*/ 2147483646 w 1071"/>
              <a:gd name="T5" fmla="*/ 2147483646 h 1013"/>
              <a:gd name="T6" fmla="*/ 2147483646 w 1071"/>
              <a:gd name="T7" fmla="*/ 0 h 1013"/>
              <a:gd name="T8" fmla="*/ 0 60000 65536"/>
              <a:gd name="T9" fmla="*/ 0 60000 65536"/>
              <a:gd name="T10" fmla="*/ 0 60000 65536"/>
              <a:gd name="T11" fmla="*/ 0 60000 65536"/>
              <a:gd name="T12" fmla="*/ 0 w 1071"/>
              <a:gd name="T13" fmla="*/ 0 h 1013"/>
              <a:gd name="T14" fmla="*/ 1071 w 1071"/>
              <a:gd name="T15" fmla="*/ 1013 h 101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71" h="1013">
                <a:moveTo>
                  <a:pt x="0" y="1013"/>
                </a:moveTo>
                <a:lnTo>
                  <a:pt x="217" y="1005"/>
                </a:lnTo>
                <a:lnTo>
                  <a:pt x="196" y="42"/>
                </a:lnTo>
                <a:lnTo>
                  <a:pt x="1071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Freeform 20">
            <a:extLst>
              <a:ext uri="{FF2B5EF4-FFF2-40B4-BE49-F238E27FC236}">
                <a16:creationId xmlns:a16="http://schemas.microsoft.com/office/drawing/2014/main" id="{3D979FF9-746C-BA51-6D23-5EF0302DB776}"/>
              </a:ext>
            </a:extLst>
          </p:cNvPr>
          <p:cNvSpPr>
            <a:spLocks/>
          </p:cNvSpPr>
          <p:nvPr/>
        </p:nvSpPr>
        <p:spPr bwMode="auto">
          <a:xfrm>
            <a:off x="3648076" y="2500314"/>
            <a:ext cx="2106613" cy="1285875"/>
          </a:xfrm>
          <a:custGeom>
            <a:avLst/>
            <a:gdLst>
              <a:gd name="T0" fmla="*/ 0 w 2187"/>
              <a:gd name="T1" fmla="*/ 2147483646 h 760"/>
              <a:gd name="T2" fmla="*/ 0 w 2187"/>
              <a:gd name="T3" fmla="*/ 2147483646 h 760"/>
              <a:gd name="T4" fmla="*/ 2147483646 w 2187"/>
              <a:gd name="T5" fmla="*/ 0 h 760"/>
              <a:gd name="T6" fmla="*/ 0 60000 65536"/>
              <a:gd name="T7" fmla="*/ 0 60000 65536"/>
              <a:gd name="T8" fmla="*/ 0 60000 65536"/>
              <a:gd name="T9" fmla="*/ 0 w 2187"/>
              <a:gd name="T10" fmla="*/ 0 h 760"/>
              <a:gd name="T11" fmla="*/ 2187 w 2187"/>
              <a:gd name="T12" fmla="*/ 760 h 7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7" h="760">
                <a:moveTo>
                  <a:pt x="0" y="760"/>
                </a:moveTo>
                <a:lnTo>
                  <a:pt x="0" y="27"/>
                </a:lnTo>
                <a:lnTo>
                  <a:pt x="2187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DC3B5F11-7831-1A90-A78D-3CC84E8F6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1626" y="1958976"/>
            <a:ext cx="1624013" cy="461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Freeform 22">
            <a:extLst>
              <a:ext uri="{FF2B5EF4-FFF2-40B4-BE49-F238E27FC236}">
                <a16:creationId xmlns:a16="http://schemas.microsoft.com/office/drawing/2014/main" id="{92EB8C10-0988-E59D-3CDA-07DBF15CA33E}"/>
              </a:ext>
            </a:extLst>
          </p:cNvPr>
          <p:cNvSpPr>
            <a:spLocks/>
          </p:cNvSpPr>
          <p:nvPr/>
        </p:nvSpPr>
        <p:spPr bwMode="auto">
          <a:xfrm>
            <a:off x="6392863" y="3327401"/>
            <a:ext cx="1763712" cy="2905125"/>
          </a:xfrm>
          <a:custGeom>
            <a:avLst/>
            <a:gdLst>
              <a:gd name="T0" fmla="*/ 2147483646 w 1111"/>
              <a:gd name="T1" fmla="*/ 2147483646 h 1830"/>
              <a:gd name="T2" fmla="*/ 2147483646 w 1111"/>
              <a:gd name="T3" fmla="*/ 2147483646 h 1830"/>
              <a:gd name="T4" fmla="*/ 2147483646 w 1111"/>
              <a:gd name="T5" fmla="*/ 2147483646 h 1830"/>
              <a:gd name="T6" fmla="*/ 0 w 1111"/>
              <a:gd name="T7" fmla="*/ 0 h 1830"/>
              <a:gd name="T8" fmla="*/ 0 60000 65536"/>
              <a:gd name="T9" fmla="*/ 0 60000 65536"/>
              <a:gd name="T10" fmla="*/ 0 60000 65536"/>
              <a:gd name="T11" fmla="*/ 0 60000 65536"/>
              <a:gd name="T12" fmla="*/ 0 w 1111"/>
              <a:gd name="T13" fmla="*/ 0 h 1830"/>
              <a:gd name="T14" fmla="*/ 1111 w 1111"/>
              <a:gd name="T15" fmla="*/ 1830 h 18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1" h="1830">
                <a:moveTo>
                  <a:pt x="1111" y="1822"/>
                </a:moveTo>
                <a:lnTo>
                  <a:pt x="723" y="1830"/>
                </a:lnTo>
                <a:lnTo>
                  <a:pt x="739" y="598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AutoShape 23">
            <a:extLst>
              <a:ext uri="{FF2B5EF4-FFF2-40B4-BE49-F238E27FC236}">
                <a16:creationId xmlns:a16="http://schemas.microsoft.com/office/drawing/2014/main" id="{AD888C31-D7CE-C394-CBFE-CCC3F9720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439" y="2889251"/>
            <a:ext cx="676275" cy="358775"/>
          </a:xfrm>
          <a:prstGeom prst="rightArrow">
            <a:avLst>
              <a:gd name="adj1" fmla="val 50000"/>
              <a:gd name="adj2" fmla="val 4712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200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Obrázek 1">
            <a:extLst>
              <a:ext uri="{FF2B5EF4-FFF2-40B4-BE49-F238E27FC236}">
                <a16:creationId xmlns:a16="http://schemas.microsoft.com/office/drawing/2014/main" id="{4D994F9B-B7BF-4D23-9382-5DC4165996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1844676"/>
            <a:ext cx="405765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7" name="Picture 2" descr="Výsledek obrázku pro respirace">
            <a:extLst>
              <a:ext uri="{FF2B5EF4-FFF2-40B4-BE49-F238E27FC236}">
                <a16:creationId xmlns:a16="http://schemas.microsoft.com/office/drawing/2014/main" id="{3E191674-E942-40C8-AC4B-6754072E1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6" y="-141288"/>
            <a:ext cx="3033713" cy="1889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8" name="Picture 4" descr="Výsledek obrázku pro játra">
            <a:extLst>
              <a:ext uri="{FF2B5EF4-FFF2-40B4-BE49-F238E27FC236}">
                <a16:creationId xmlns:a16="http://schemas.microsoft.com/office/drawing/2014/main" id="{B3DF30BE-A7AC-4073-B648-FB93E2ECD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4" y="4848226"/>
            <a:ext cx="2160587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9" name="Picture 6" descr="Výsledek obrázku pro ledviny">
            <a:extLst>
              <a:ext uri="{FF2B5EF4-FFF2-40B4-BE49-F238E27FC236}">
                <a16:creationId xmlns:a16="http://schemas.microsoft.com/office/drawing/2014/main" id="{B577F40B-EB7B-40E9-9815-A0D86767C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14" y="4149726"/>
            <a:ext cx="2714625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Šipka: dolů 3">
            <a:extLst>
              <a:ext uri="{FF2B5EF4-FFF2-40B4-BE49-F238E27FC236}">
                <a16:creationId xmlns:a16="http://schemas.microsoft.com/office/drawing/2014/main" id="{6D4F811B-F595-442E-9F58-3BE21846F66D}"/>
              </a:ext>
            </a:extLst>
          </p:cNvPr>
          <p:cNvSpPr/>
          <p:nvPr/>
        </p:nvSpPr>
        <p:spPr>
          <a:xfrm>
            <a:off x="5951538" y="1484314"/>
            <a:ext cx="215900" cy="288925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Šipka: dolů 7">
            <a:extLst>
              <a:ext uri="{FF2B5EF4-FFF2-40B4-BE49-F238E27FC236}">
                <a16:creationId xmlns:a16="http://schemas.microsoft.com/office/drawing/2014/main" id="{4D1F53EA-E52C-4C47-B089-75F93DED348A}"/>
              </a:ext>
            </a:extLst>
          </p:cNvPr>
          <p:cNvSpPr/>
          <p:nvPr/>
        </p:nvSpPr>
        <p:spPr>
          <a:xfrm rot="7580793" flipH="1">
            <a:off x="7763669" y="4656932"/>
            <a:ext cx="242888" cy="288925"/>
          </a:xfrm>
          <a:prstGeom prst="downArrow">
            <a:avLst/>
          </a:prstGeom>
          <a:solidFill>
            <a:srgbClr val="6DC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Šipka: dolů 8">
            <a:extLst>
              <a:ext uri="{FF2B5EF4-FFF2-40B4-BE49-F238E27FC236}">
                <a16:creationId xmlns:a16="http://schemas.microsoft.com/office/drawing/2014/main" id="{516354EB-4673-4A55-B1F0-CDA0D85D1B85}"/>
              </a:ext>
            </a:extLst>
          </p:cNvPr>
          <p:cNvSpPr/>
          <p:nvPr/>
        </p:nvSpPr>
        <p:spPr>
          <a:xfrm rot="14315112" flipH="1">
            <a:off x="4216401" y="4294189"/>
            <a:ext cx="244475" cy="288925"/>
          </a:xfrm>
          <a:prstGeom prst="downArrow">
            <a:avLst/>
          </a:prstGeom>
          <a:solidFill>
            <a:srgbClr val="B3B4B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8553" name="TextovéPole 4">
            <a:extLst>
              <a:ext uri="{FF2B5EF4-FFF2-40B4-BE49-F238E27FC236}">
                <a16:creationId xmlns:a16="http://schemas.microsoft.com/office/drawing/2014/main" id="{B0905AB1-9679-48F8-AF83-4B5E3A966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00" y="6057901"/>
            <a:ext cx="2890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</a:rPr>
              <a:t>Na</a:t>
            </a:r>
            <a:r>
              <a:rPr lang="cs-CZ" altLang="cs-CZ" sz="2400" baseline="30000" dirty="0">
                <a:latin typeface="Times New Roman" panose="02020603050405020304" pitchFamily="18" charset="0"/>
              </a:rPr>
              <a:t>+</a:t>
            </a:r>
            <a:r>
              <a:rPr lang="cs-CZ" altLang="cs-CZ" sz="2400" dirty="0">
                <a:latin typeface="Times New Roman" panose="02020603050405020304" pitchFamily="18" charset="0"/>
              </a:rPr>
              <a:t>, Cl</a:t>
            </a:r>
            <a:r>
              <a:rPr lang="cs-CZ" altLang="cs-CZ" sz="2400" baseline="30000" dirty="0">
                <a:latin typeface="Times New Roman" panose="02020603050405020304" pitchFamily="18" charset="0"/>
              </a:rPr>
              <a:t>-</a:t>
            </a:r>
            <a:r>
              <a:rPr lang="cs-CZ" altLang="cs-CZ" sz="2400" dirty="0">
                <a:latin typeface="Times New Roman" panose="02020603050405020304" pitchFamily="18" charset="0"/>
              </a:rPr>
              <a:t>, K</a:t>
            </a:r>
            <a:r>
              <a:rPr lang="cs-CZ" altLang="cs-CZ" sz="2400" baseline="30000" dirty="0">
                <a:latin typeface="Times New Roman" panose="02020603050405020304" pitchFamily="18" charset="0"/>
              </a:rPr>
              <a:t>+</a:t>
            </a:r>
            <a:r>
              <a:rPr lang="cs-CZ" altLang="cs-CZ" sz="2400" dirty="0">
                <a:latin typeface="Times New Roman" panose="02020603050405020304" pitchFamily="18" charset="0"/>
              </a:rPr>
              <a:t>, Ca</a:t>
            </a:r>
            <a:r>
              <a:rPr lang="cs-CZ" altLang="cs-CZ" sz="2400" baseline="30000" dirty="0">
                <a:latin typeface="Times New Roman" panose="02020603050405020304" pitchFamily="18" charset="0"/>
              </a:rPr>
              <a:t>+</a:t>
            </a:r>
            <a:r>
              <a:rPr lang="cs-CZ" altLang="cs-CZ" sz="2400" dirty="0">
                <a:latin typeface="Times New Roman" panose="02020603050405020304" pitchFamily="18" charset="0"/>
              </a:rPr>
              <a:t> ,  …</a:t>
            </a:r>
            <a:endParaRPr lang="cs-CZ" altLang="cs-CZ" sz="2400" baseline="30000" dirty="0">
              <a:latin typeface="Times New Roman" panose="02020603050405020304" pitchFamily="18" charset="0"/>
            </a:endParaRPr>
          </a:p>
        </p:txBody>
      </p:sp>
      <p:sp>
        <p:nvSpPr>
          <p:cNvPr id="108554" name="TextovéPole 10">
            <a:extLst>
              <a:ext uri="{FF2B5EF4-FFF2-40B4-BE49-F238E27FC236}">
                <a16:creationId xmlns:a16="http://schemas.microsoft.com/office/drawing/2014/main" id="{F4103FC8-D189-4496-AC00-59D4F610A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115888"/>
            <a:ext cx="32752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</a:rPr>
              <a:t>Regulace ABR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</a:rPr>
              <a:t>dle Stewartovy koncepce</a:t>
            </a:r>
          </a:p>
        </p:txBody>
      </p:sp>
      <p:sp>
        <p:nvSpPr>
          <p:cNvPr id="11" name="TextovéPole 4">
            <a:extLst>
              <a:ext uri="{FF2B5EF4-FFF2-40B4-BE49-F238E27FC236}">
                <a16:creationId xmlns:a16="http://schemas.microsoft.com/office/drawing/2014/main" id="{9B558301-C256-455E-B72A-38F525CBF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084" y="6396037"/>
            <a:ext cx="18165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</a:rPr>
              <a:t>Albumin,  …</a:t>
            </a:r>
            <a:endParaRPr lang="cs-CZ" altLang="cs-CZ" sz="2400" baseline="30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E54EC43-197F-4688-89DE-747B4D1D9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96668" y="-143392"/>
            <a:ext cx="9022042" cy="122386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dirty="0"/>
              <a:t>Problém Fenclova-Stewartova přístupu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0822E0A1-DDC7-460E-82F5-835F1D4EBA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52944" y="2928977"/>
            <a:ext cx="8228966" cy="4103371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altLang="cs-CZ" dirty="0"/>
          </a:p>
          <a:p>
            <a:pPr algn="ctr" eaLnBrk="1" hangingPunct="1">
              <a:buFontTx/>
              <a:buNone/>
            </a:pPr>
            <a:r>
              <a:rPr lang="cs-CZ" altLang="cs-CZ" dirty="0"/>
              <a:t>    </a:t>
            </a:r>
            <a:r>
              <a:rPr lang="cs-CZ" altLang="cs-CZ" dirty="0">
                <a:solidFill>
                  <a:schemeClr val="hlink"/>
                </a:solidFill>
              </a:rPr>
              <a:t>závislost proměnných v rovnici je  ztotožněna s kauzalitou</a:t>
            </a:r>
          </a:p>
        </p:txBody>
      </p:sp>
      <p:grpSp>
        <p:nvGrpSpPr>
          <p:cNvPr id="104452" name="Group 5">
            <a:extLst>
              <a:ext uri="{FF2B5EF4-FFF2-40B4-BE49-F238E27FC236}">
                <a16:creationId xmlns:a16="http://schemas.microsoft.com/office/drawing/2014/main" id="{830E5164-68CF-4990-88A9-2146DC5A9252}"/>
              </a:ext>
            </a:extLst>
          </p:cNvPr>
          <p:cNvGrpSpPr>
            <a:grpSpLocks/>
          </p:cNvGrpSpPr>
          <p:nvPr/>
        </p:nvGrpSpPr>
        <p:grpSpPr bwMode="auto">
          <a:xfrm>
            <a:off x="3088714" y="4000499"/>
            <a:ext cx="5687574" cy="1368320"/>
            <a:chOff x="748" y="2840"/>
            <a:chExt cx="3583" cy="862"/>
          </a:xfrm>
        </p:grpSpPr>
        <p:sp>
          <p:nvSpPr>
            <p:cNvPr id="104905" name="Rectangle 6">
              <a:extLst>
                <a:ext uri="{FF2B5EF4-FFF2-40B4-BE49-F238E27FC236}">
                  <a16:creationId xmlns:a16="http://schemas.microsoft.com/office/drawing/2014/main" id="{A850D304-11E4-458A-A138-D07337AF2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976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104906" name="Text Box 7">
              <a:extLst>
                <a:ext uri="{FF2B5EF4-FFF2-40B4-BE49-F238E27FC236}">
                  <a16:creationId xmlns:a16="http://schemas.microsoft.com/office/drawing/2014/main" id="{8DF71D0B-F865-4702-8D1D-C8A441DC88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40"/>
              <a:ext cx="333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 dirty="0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 dirty="0"/>
                <a:t>pH = </a:t>
              </a:r>
              <a:r>
                <a:rPr lang="en-US" altLang="cs-CZ" b="1" i="1" dirty="0"/>
                <a:t>f </a:t>
              </a:r>
              <a:r>
                <a:rPr lang="en-US" altLang="cs-CZ" b="1" dirty="0"/>
                <a:t>(pCO2, SID, </a:t>
              </a:r>
              <a:r>
                <a:rPr lang="cs-CZ" altLang="cs-CZ" b="1" dirty="0"/>
                <a:t>A</a:t>
              </a:r>
              <a:r>
                <a:rPr lang="en-US" altLang="cs-CZ" b="1" baseline="-25000" dirty="0"/>
                <a:t>TOT</a:t>
              </a:r>
              <a:r>
                <a:rPr lang="en-US" altLang="cs-CZ" b="1" dirty="0"/>
                <a:t>)</a:t>
              </a:r>
              <a:endParaRPr lang="cs-CZ" altLang="cs-CZ" b="1" dirty="0"/>
            </a:p>
          </p:txBody>
        </p:sp>
      </p:grpSp>
      <p:pic>
        <p:nvPicPr>
          <p:cNvPr id="7" name="Picture 10" descr="Dr. Fencl">
            <a:extLst>
              <a:ext uri="{FF2B5EF4-FFF2-40B4-BE49-F238E27FC236}">
                <a16:creationId xmlns:a16="http://schemas.microsoft.com/office/drawing/2014/main" id="{BC35C705-55C9-4B8D-8258-F3D469CA1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353" y="714585"/>
            <a:ext cx="1771513" cy="221439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454" name="TextovéPole 7">
            <a:extLst>
              <a:ext uri="{FF2B5EF4-FFF2-40B4-BE49-F238E27FC236}">
                <a16:creationId xmlns:a16="http://schemas.microsoft.com/office/drawing/2014/main" id="{46E7BDFF-0843-430F-8038-68521B283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352" y="2916277"/>
            <a:ext cx="1699504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799"/>
              <a:t>Vladimír Fencl</a:t>
            </a:r>
          </a:p>
        </p:txBody>
      </p:sp>
      <p:grpSp>
        <p:nvGrpSpPr>
          <p:cNvPr id="104455" name="Group 12">
            <a:extLst>
              <a:ext uri="{FF2B5EF4-FFF2-40B4-BE49-F238E27FC236}">
                <a16:creationId xmlns:a16="http://schemas.microsoft.com/office/drawing/2014/main" id="{82A1C001-6CE3-494F-B174-D6A38E2E84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53041" y="1259056"/>
            <a:ext cx="4714512" cy="2163595"/>
            <a:chOff x="1530" y="793"/>
            <a:chExt cx="2970" cy="1363"/>
          </a:xfrm>
        </p:grpSpPr>
        <p:sp>
          <p:nvSpPr>
            <p:cNvPr id="104456" name="AutoShape 11">
              <a:extLst>
                <a:ext uri="{FF2B5EF4-FFF2-40B4-BE49-F238E27FC236}">
                  <a16:creationId xmlns:a16="http://schemas.microsoft.com/office/drawing/2014/main" id="{29EBA408-83A8-4F9A-BF7E-0B9409FD1B8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30" y="793"/>
              <a:ext cx="2970" cy="1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57" name="Rectangle 13">
              <a:extLst>
                <a:ext uri="{FF2B5EF4-FFF2-40B4-BE49-F238E27FC236}">
                  <a16:creationId xmlns:a16="http://schemas.microsoft.com/office/drawing/2014/main" id="{93187F34-EE09-4D76-ABEE-2628C328E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1409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H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58" name="Rectangle 14">
              <a:extLst>
                <a:ext uri="{FF2B5EF4-FFF2-40B4-BE49-F238E27FC236}">
                  <a16:creationId xmlns:a16="http://schemas.microsoft.com/office/drawing/2014/main" id="{98599A58-0375-448E-888A-480930BB7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6" y="1458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59" name="Rectangle 15">
              <a:extLst>
                <a:ext uri="{FF2B5EF4-FFF2-40B4-BE49-F238E27FC236}">
                  <a16:creationId xmlns:a16="http://schemas.microsoft.com/office/drawing/2014/main" id="{8369CEC0-419B-4236-9F7C-83C9E7C2A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8" y="1409"/>
              <a:ext cx="20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O/Na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0" name="Rectangle 16">
              <a:extLst>
                <a:ext uri="{FF2B5EF4-FFF2-40B4-BE49-F238E27FC236}">
                  <a16:creationId xmlns:a16="http://schemas.microsoft.com/office/drawing/2014/main" id="{BE9A7D81-219C-48D9-9A92-B8607F119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" y="1410"/>
              <a:ext cx="3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+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1" name="Rectangle 17">
              <a:extLst>
                <a:ext uri="{FF2B5EF4-FFF2-40B4-BE49-F238E27FC236}">
                  <a16:creationId xmlns:a16="http://schemas.microsoft.com/office/drawing/2014/main" id="{EB50B256-E013-4E9F-BB5B-0786C7DCA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" y="1409"/>
              <a:ext cx="10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/Cl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2" name="Rectangle 18">
              <a:extLst>
                <a:ext uri="{FF2B5EF4-FFF2-40B4-BE49-F238E27FC236}">
                  <a16:creationId xmlns:a16="http://schemas.microsoft.com/office/drawing/2014/main" id="{E7935BCF-D410-49A0-9F2A-679EF71D1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5" y="1410"/>
              <a:ext cx="1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-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3" name="Rectangle 19">
              <a:extLst>
                <a:ext uri="{FF2B5EF4-FFF2-40B4-BE49-F238E27FC236}">
                  <a16:creationId xmlns:a16="http://schemas.microsoft.com/office/drawing/2014/main" id="{E1C30B6C-9768-456B-A548-232F0505D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3" y="1409"/>
              <a:ext cx="8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/K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4" name="Rectangle 20">
              <a:extLst>
                <a:ext uri="{FF2B5EF4-FFF2-40B4-BE49-F238E27FC236}">
                  <a16:creationId xmlns:a16="http://schemas.microsoft.com/office/drawing/2014/main" id="{606C509C-F31E-449E-A665-5775D99E5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" y="1410"/>
              <a:ext cx="3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+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5" name="Rectangle 21">
              <a:extLst>
                <a:ext uri="{FF2B5EF4-FFF2-40B4-BE49-F238E27FC236}">
                  <a16:creationId xmlns:a16="http://schemas.microsoft.com/office/drawing/2014/main" id="{4F331E05-C1E1-45AA-AF68-8D30907AF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" y="1409"/>
              <a:ext cx="31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6" name="Rectangle 22">
              <a:extLst>
                <a:ext uri="{FF2B5EF4-FFF2-40B4-BE49-F238E27FC236}">
                  <a16:creationId xmlns:a16="http://schemas.microsoft.com/office/drawing/2014/main" id="{31C7CEE1-92C2-4C07-9448-9E7198295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871"/>
              <a:ext cx="13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CO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7" name="Rectangle 23">
              <a:extLst>
                <a:ext uri="{FF2B5EF4-FFF2-40B4-BE49-F238E27FC236}">
                  <a16:creationId xmlns:a16="http://schemas.microsoft.com/office/drawing/2014/main" id="{95D575FB-120B-4733-AA06-89B58F3DF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919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8" name="Rectangle 24">
              <a:extLst>
                <a:ext uri="{FF2B5EF4-FFF2-40B4-BE49-F238E27FC236}">
                  <a16:creationId xmlns:a16="http://schemas.microsoft.com/office/drawing/2014/main" id="{0A2AB917-D7C4-46B3-BF9D-0F65AD5F2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" y="871"/>
              <a:ext cx="31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69" name="Rectangle 25">
              <a:extLst>
                <a:ext uri="{FF2B5EF4-FFF2-40B4-BE49-F238E27FC236}">
                  <a16:creationId xmlns:a16="http://schemas.microsoft.com/office/drawing/2014/main" id="{4709D2FD-BE71-4CBF-BB0F-1D9D36B82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1962"/>
              <a:ext cx="92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Plasma protein 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70" name="Group 28">
              <a:extLst>
                <a:ext uri="{FF2B5EF4-FFF2-40B4-BE49-F238E27FC236}">
                  <a16:creationId xmlns:a16="http://schemas.microsoft.com/office/drawing/2014/main" id="{02761B5C-5A47-4A53-9CE4-6AEB51BDD2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5" y="795"/>
              <a:ext cx="377" cy="242"/>
              <a:chOff x="2715" y="795"/>
              <a:chExt cx="377" cy="242"/>
            </a:xfrm>
          </p:grpSpPr>
          <p:sp>
            <p:nvSpPr>
              <p:cNvPr id="104903" name="Rectangle 26">
                <a:extLst>
                  <a:ext uri="{FF2B5EF4-FFF2-40B4-BE49-F238E27FC236}">
                    <a16:creationId xmlns:a16="http://schemas.microsoft.com/office/drawing/2014/main" id="{5BBC6933-E32E-485A-AF54-418924E14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795"/>
                <a:ext cx="377" cy="24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904" name="Rectangle 27">
                <a:extLst>
                  <a:ext uri="{FF2B5EF4-FFF2-40B4-BE49-F238E27FC236}">
                    <a16:creationId xmlns:a16="http://schemas.microsoft.com/office/drawing/2014/main" id="{6A87C61E-C5AB-408E-94CD-CC7744931B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795"/>
                <a:ext cx="377" cy="242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471" name="Rectangle 29">
              <a:extLst>
                <a:ext uri="{FF2B5EF4-FFF2-40B4-BE49-F238E27FC236}">
                  <a16:creationId xmlns:a16="http://schemas.microsoft.com/office/drawing/2014/main" id="{FE06BC1D-8710-41EA-B526-5E8E596D6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" y="871"/>
              <a:ext cx="23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pCO2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72" name="Group 32">
              <a:extLst>
                <a:ext uri="{FF2B5EF4-FFF2-40B4-BE49-F238E27FC236}">
                  <a16:creationId xmlns:a16="http://schemas.microsoft.com/office/drawing/2014/main" id="{8DD1353E-1E3C-4515-B2A0-7B0B5383DA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5" y="1333"/>
              <a:ext cx="377" cy="242"/>
              <a:chOff x="2715" y="1333"/>
              <a:chExt cx="377" cy="242"/>
            </a:xfrm>
          </p:grpSpPr>
          <p:sp>
            <p:nvSpPr>
              <p:cNvPr id="104901" name="Rectangle 30">
                <a:extLst>
                  <a:ext uri="{FF2B5EF4-FFF2-40B4-BE49-F238E27FC236}">
                    <a16:creationId xmlns:a16="http://schemas.microsoft.com/office/drawing/2014/main" id="{0BA14A97-B5FA-4AA2-87BA-E6F210C72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1333"/>
                <a:ext cx="377" cy="24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902" name="Rectangle 31">
                <a:extLst>
                  <a:ext uri="{FF2B5EF4-FFF2-40B4-BE49-F238E27FC236}">
                    <a16:creationId xmlns:a16="http://schemas.microsoft.com/office/drawing/2014/main" id="{0431C8F4-AFBB-4533-A769-B02545683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1333"/>
                <a:ext cx="377" cy="242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473" name="Rectangle 33">
              <a:extLst>
                <a:ext uri="{FF2B5EF4-FFF2-40B4-BE49-F238E27FC236}">
                  <a16:creationId xmlns:a16="http://schemas.microsoft.com/office/drawing/2014/main" id="{20D9B436-5B2D-48E8-8BC8-ADC0D749A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409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SID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74" name="Group 36">
              <a:extLst>
                <a:ext uri="{FF2B5EF4-FFF2-40B4-BE49-F238E27FC236}">
                  <a16:creationId xmlns:a16="http://schemas.microsoft.com/office/drawing/2014/main" id="{DAD2D170-8640-496A-8C90-FCB3A6D101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7" y="1872"/>
              <a:ext cx="377" cy="243"/>
              <a:chOff x="2717" y="1872"/>
              <a:chExt cx="377" cy="243"/>
            </a:xfrm>
          </p:grpSpPr>
          <p:sp>
            <p:nvSpPr>
              <p:cNvPr id="104899" name="Rectangle 34">
                <a:extLst>
                  <a:ext uri="{FF2B5EF4-FFF2-40B4-BE49-F238E27FC236}">
                    <a16:creationId xmlns:a16="http://schemas.microsoft.com/office/drawing/2014/main" id="{33F29ACC-5D7E-41AA-B222-199A3965D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7" y="1872"/>
                <a:ext cx="377" cy="24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900" name="Rectangle 35">
                <a:extLst>
                  <a:ext uri="{FF2B5EF4-FFF2-40B4-BE49-F238E27FC236}">
                    <a16:creationId xmlns:a16="http://schemas.microsoft.com/office/drawing/2014/main" id="{3BA8364B-7329-4FD7-ADE7-93752B18E7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7" y="1872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475" name="Rectangle 37">
              <a:extLst>
                <a:ext uri="{FF2B5EF4-FFF2-40B4-BE49-F238E27FC236}">
                  <a16:creationId xmlns:a16="http://schemas.microsoft.com/office/drawing/2014/main" id="{BFA49F33-FF65-439F-9BE8-38379673A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7" y="1949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[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76" name="Rectangle 38">
              <a:extLst>
                <a:ext uri="{FF2B5EF4-FFF2-40B4-BE49-F238E27FC236}">
                  <a16:creationId xmlns:a16="http://schemas.microsoft.com/office/drawing/2014/main" id="{2AFCCC0E-8AF8-4782-8878-3E078F3848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1" y="1949"/>
              <a:ext cx="13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Buf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77" name="Rectangle 39">
              <a:extLst>
                <a:ext uri="{FF2B5EF4-FFF2-40B4-BE49-F238E27FC236}">
                  <a16:creationId xmlns:a16="http://schemas.microsoft.com/office/drawing/2014/main" id="{1DAAC50B-3E77-41F6-8D79-17DDE0992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9" y="1997"/>
              <a:ext cx="8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Tot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78" name="Rectangle 40">
              <a:extLst>
                <a:ext uri="{FF2B5EF4-FFF2-40B4-BE49-F238E27FC236}">
                  <a16:creationId xmlns:a16="http://schemas.microsoft.com/office/drawing/2014/main" id="{59854544-BA94-4FD4-8711-0CF5B069B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49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]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79" name="Group 43">
              <a:extLst>
                <a:ext uri="{FF2B5EF4-FFF2-40B4-BE49-F238E27FC236}">
                  <a16:creationId xmlns:a16="http://schemas.microsoft.com/office/drawing/2014/main" id="{8EAA28F3-E866-43DC-93CC-7DD4659E1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6" y="1091"/>
              <a:ext cx="377" cy="243"/>
              <a:chOff x="4116" y="1091"/>
              <a:chExt cx="377" cy="243"/>
            </a:xfrm>
          </p:grpSpPr>
          <p:sp>
            <p:nvSpPr>
              <p:cNvPr id="104897" name="Rectangle 41">
                <a:extLst>
                  <a:ext uri="{FF2B5EF4-FFF2-40B4-BE49-F238E27FC236}">
                    <a16:creationId xmlns:a16="http://schemas.microsoft.com/office/drawing/2014/main" id="{7E502AF2-761F-4E7A-8B4C-0B8AF792A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091"/>
                <a:ext cx="377" cy="243"/>
              </a:xfrm>
              <a:prstGeom prst="rect">
                <a:avLst/>
              </a:prstGeom>
              <a:solidFill>
                <a:srgbClr val="33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898" name="Rectangle 42">
                <a:extLst>
                  <a:ext uri="{FF2B5EF4-FFF2-40B4-BE49-F238E27FC236}">
                    <a16:creationId xmlns:a16="http://schemas.microsoft.com/office/drawing/2014/main" id="{F7001AA9-E6A3-4FB3-B52A-D4D2748ED8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091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480" name="Rectangle 44">
              <a:extLst>
                <a:ext uri="{FF2B5EF4-FFF2-40B4-BE49-F238E27FC236}">
                  <a16:creationId xmlns:a16="http://schemas.microsoft.com/office/drawing/2014/main" id="{1EAFFCB5-24F8-4EA4-BE59-0B016D010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" y="1168"/>
              <a:ext cx="11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pH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81" name="Group 47">
              <a:extLst>
                <a:ext uri="{FF2B5EF4-FFF2-40B4-BE49-F238E27FC236}">
                  <a16:creationId xmlns:a16="http://schemas.microsoft.com/office/drawing/2014/main" id="{4F71175E-DFC3-4CD2-A373-77E63B39AE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6" y="1387"/>
              <a:ext cx="377" cy="243"/>
              <a:chOff x="4116" y="1387"/>
              <a:chExt cx="377" cy="243"/>
            </a:xfrm>
          </p:grpSpPr>
          <p:sp>
            <p:nvSpPr>
              <p:cNvPr id="104895" name="Rectangle 45">
                <a:extLst>
                  <a:ext uri="{FF2B5EF4-FFF2-40B4-BE49-F238E27FC236}">
                    <a16:creationId xmlns:a16="http://schemas.microsoft.com/office/drawing/2014/main" id="{CE5A8BEB-D9DF-4FCE-90C2-19086B636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387"/>
                <a:ext cx="377" cy="243"/>
              </a:xfrm>
              <a:prstGeom prst="rect">
                <a:avLst/>
              </a:prstGeom>
              <a:solidFill>
                <a:srgbClr val="33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896" name="Rectangle 46">
                <a:extLst>
                  <a:ext uri="{FF2B5EF4-FFF2-40B4-BE49-F238E27FC236}">
                    <a16:creationId xmlns:a16="http://schemas.microsoft.com/office/drawing/2014/main" id="{00484BEC-A7D4-4C88-8191-B212FB4A58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387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482" name="Rectangle 48">
              <a:extLst>
                <a:ext uri="{FF2B5EF4-FFF2-40B4-BE49-F238E27FC236}">
                  <a16:creationId xmlns:a16="http://schemas.microsoft.com/office/drawing/2014/main" id="{0524A97C-F389-49D6-94D8-BCECC2A4B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" y="1463"/>
              <a:ext cx="22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[HCO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83" name="Rectangle 49">
              <a:extLst>
                <a:ext uri="{FF2B5EF4-FFF2-40B4-BE49-F238E27FC236}">
                  <a16:creationId xmlns:a16="http://schemas.microsoft.com/office/drawing/2014/main" id="{6A52A2FC-910D-416D-BC06-A89200AF2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" y="1512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84" name="Rectangle 50">
              <a:extLst>
                <a:ext uri="{FF2B5EF4-FFF2-40B4-BE49-F238E27FC236}">
                  <a16:creationId xmlns:a16="http://schemas.microsoft.com/office/drawing/2014/main" id="{D4417178-B2B0-4844-90C2-038AC917D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1450"/>
              <a:ext cx="1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-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85" name="Rectangle 51">
              <a:extLst>
                <a:ext uri="{FF2B5EF4-FFF2-40B4-BE49-F238E27FC236}">
                  <a16:creationId xmlns:a16="http://schemas.microsoft.com/office/drawing/2014/main" id="{BC24144B-8E73-482A-BDE7-B9E273CBA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1463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]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486" name="Group 230">
              <a:extLst>
                <a:ext uri="{FF2B5EF4-FFF2-40B4-BE49-F238E27FC236}">
                  <a16:creationId xmlns:a16="http://schemas.microsoft.com/office/drawing/2014/main" id="{522B204B-F21E-4DAF-A3F5-9BA9A58464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2" y="1012"/>
              <a:ext cx="452" cy="973"/>
              <a:chOff x="3582" y="1012"/>
              <a:chExt cx="452" cy="973"/>
            </a:xfrm>
          </p:grpSpPr>
          <p:sp>
            <p:nvSpPr>
              <p:cNvPr id="104717" name="Freeform 52">
                <a:extLst>
                  <a:ext uri="{FF2B5EF4-FFF2-40B4-BE49-F238E27FC236}">
                    <a16:creationId xmlns:a16="http://schemas.microsoft.com/office/drawing/2014/main" id="{9799E0CD-686C-4A9A-A2D9-AC3141C1A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1798"/>
                <a:ext cx="57" cy="52"/>
              </a:xfrm>
              <a:custGeom>
                <a:avLst/>
                <a:gdLst>
                  <a:gd name="T0" fmla="*/ 7 w 57"/>
                  <a:gd name="T1" fmla="*/ 37 h 52"/>
                  <a:gd name="T2" fmla="*/ 7 w 57"/>
                  <a:gd name="T3" fmla="*/ 37 h 52"/>
                  <a:gd name="T4" fmla="*/ 17 w 57"/>
                  <a:gd name="T5" fmla="*/ 27 h 52"/>
                  <a:gd name="T6" fmla="*/ 25 w 57"/>
                  <a:gd name="T7" fmla="*/ 18 h 52"/>
                  <a:gd name="T8" fmla="*/ 34 w 57"/>
                  <a:gd name="T9" fmla="*/ 11 h 52"/>
                  <a:gd name="T10" fmla="*/ 34 w 57"/>
                  <a:gd name="T11" fmla="*/ 11 h 52"/>
                  <a:gd name="T12" fmla="*/ 43 w 57"/>
                  <a:gd name="T13" fmla="*/ 4 h 52"/>
                  <a:gd name="T14" fmla="*/ 47 w 57"/>
                  <a:gd name="T15" fmla="*/ 2 h 52"/>
                  <a:gd name="T16" fmla="*/ 50 w 57"/>
                  <a:gd name="T17" fmla="*/ 0 h 52"/>
                  <a:gd name="T18" fmla="*/ 53 w 57"/>
                  <a:gd name="T19" fmla="*/ 0 h 52"/>
                  <a:gd name="T20" fmla="*/ 55 w 57"/>
                  <a:gd name="T21" fmla="*/ 2 h 52"/>
                  <a:gd name="T22" fmla="*/ 57 w 57"/>
                  <a:gd name="T23" fmla="*/ 6 h 52"/>
                  <a:gd name="T24" fmla="*/ 57 w 57"/>
                  <a:gd name="T25" fmla="*/ 12 h 52"/>
                  <a:gd name="T26" fmla="*/ 57 w 57"/>
                  <a:gd name="T27" fmla="*/ 12 h 52"/>
                  <a:gd name="T28" fmla="*/ 56 w 57"/>
                  <a:gd name="T29" fmla="*/ 24 h 52"/>
                  <a:gd name="T30" fmla="*/ 55 w 57"/>
                  <a:gd name="T31" fmla="*/ 32 h 52"/>
                  <a:gd name="T32" fmla="*/ 54 w 57"/>
                  <a:gd name="T33" fmla="*/ 35 h 52"/>
                  <a:gd name="T34" fmla="*/ 52 w 57"/>
                  <a:gd name="T35" fmla="*/ 37 h 52"/>
                  <a:gd name="T36" fmla="*/ 49 w 57"/>
                  <a:gd name="T37" fmla="*/ 39 h 52"/>
                  <a:gd name="T38" fmla="*/ 44 w 57"/>
                  <a:gd name="T39" fmla="*/ 42 h 52"/>
                  <a:gd name="T40" fmla="*/ 44 w 57"/>
                  <a:gd name="T41" fmla="*/ 42 h 52"/>
                  <a:gd name="T42" fmla="*/ 34 w 57"/>
                  <a:gd name="T43" fmla="*/ 46 h 52"/>
                  <a:gd name="T44" fmla="*/ 24 w 57"/>
                  <a:gd name="T45" fmla="*/ 48 h 52"/>
                  <a:gd name="T46" fmla="*/ 7 w 57"/>
                  <a:gd name="T47" fmla="*/ 52 h 52"/>
                  <a:gd name="T48" fmla="*/ 7 w 57"/>
                  <a:gd name="T49" fmla="*/ 52 h 52"/>
                  <a:gd name="T50" fmla="*/ 4 w 57"/>
                  <a:gd name="T51" fmla="*/ 52 h 52"/>
                  <a:gd name="T52" fmla="*/ 2 w 57"/>
                  <a:gd name="T53" fmla="*/ 51 h 52"/>
                  <a:gd name="T54" fmla="*/ 1 w 57"/>
                  <a:gd name="T55" fmla="*/ 50 h 52"/>
                  <a:gd name="T56" fmla="*/ 0 w 57"/>
                  <a:gd name="T57" fmla="*/ 49 h 52"/>
                  <a:gd name="T58" fmla="*/ 0 w 57"/>
                  <a:gd name="T59" fmla="*/ 47 h 52"/>
                  <a:gd name="T60" fmla="*/ 2 w 57"/>
                  <a:gd name="T61" fmla="*/ 44 h 52"/>
                  <a:gd name="T62" fmla="*/ 7 w 57"/>
                  <a:gd name="T63" fmla="*/ 37 h 52"/>
                  <a:gd name="T64" fmla="*/ 7 w 57"/>
                  <a:gd name="T65" fmla="*/ 37 h 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57" h="52">
                    <a:moveTo>
                      <a:pt x="7" y="37"/>
                    </a:moveTo>
                    <a:lnTo>
                      <a:pt x="7" y="37"/>
                    </a:lnTo>
                    <a:lnTo>
                      <a:pt x="17" y="27"/>
                    </a:lnTo>
                    <a:lnTo>
                      <a:pt x="25" y="18"/>
                    </a:lnTo>
                    <a:lnTo>
                      <a:pt x="34" y="11"/>
                    </a:lnTo>
                    <a:lnTo>
                      <a:pt x="43" y="4"/>
                    </a:lnTo>
                    <a:lnTo>
                      <a:pt x="47" y="2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5" y="2"/>
                    </a:lnTo>
                    <a:lnTo>
                      <a:pt x="57" y="6"/>
                    </a:lnTo>
                    <a:lnTo>
                      <a:pt x="57" y="12"/>
                    </a:lnTo>
                    <a:lnTo>
                      <a:pt x="56" y="24"/>
                    </a:lnTo>
                    <a:lnTo>
                      <a:pt x="55" y="32"/>
                    </a:lnTo>
                    <a:lnTo>
                      <a:pt x="54" y="35"/>
                    </a:lnTo>
                    <a:lnTo>
                      <a:pt x="52" y="37"/>
                    </a:lnTo>
                    <a:lnTo>
                      <a:pt x="49" y="39"/>
                    </a:lnTo>
                    <a:lnTo>
                      <a:pt x="44" y="42"/>
                    </a:lnTo>
                    <a:lnTo>
                      <a:pt x="34" y="46"/>
                    </a:lnTo>
                    <a:lnTo>
                      <a:pt x="24" y="48"/>
                    </a:lnTo>
                    <a:lnTo>
                      <a:pt x="7" y="52"/>
                    </a:lnTo>
                    <a:lnTo>
                      <a:pt x="4" y="52"/>
                    </a:lnTo>
                    <a:lnTo>
                      <a:pt x="2" y="51"/>
                    </a:lnTo>
                    <a:lnTo>
                      <a:pt x="1" y="50"/>
                    </a:lnTo>
                    <a:lnTo>
                      <a:pt x="0" y="49"/>
                    </a:lnTo>
                    <a:lnTo>
                      <a:pt x="0" y="47"/>
                    </a:lnTo>
                    <a:lnTo>
                      <a:pt x="2" y="44"/>
                    </a:lnTo>
                    <a:lnTo>
                      <a:pt x="7" y="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18" name="Freeform 53">
                <a:extLst>
                  <a:ext uri="{FF2B5EF4-FFF2-40B4-BE49-F238E27FC236}">
                    <a16:creationId xmlns:a16="http://schemas.microsoft.com/office/drawing/2014/main" id="{B03716E1-F434-4A01-A627-BB31F9C128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799"/>
                <a:ext cx="53" cy="50"/>
              </a:xfrm>
              <a:custGeom>
                <a:avLst/>
                <a:gdLst>
                  <a:gd name="T0" fmla="*/ 53 w 53"/>
                  <a:gd name="T1" fmla="*/ 12 h 50"/>
                  <a:gd name="T2" fmla="*/ 53 w 53"/>
                  <a:gd name="T3" fmla="*/ 12 h 50"/>
                  <a:gd name="T4" fmla="*/ 53 w 53"/>
                  <a:gd name="T5" fmla="*/ 23 h 50"/>
                  <a:gd name="T6" fmla="*/ 52 w 53"/>
                  <a:gd name="T7" fmla="*/ 31 h 50"/>
                  <a:gd name="T8" fmla="*/ 51 w 53"/>
                  <a:gd name="T9" fmla="*/ 33 h 50"/>
                  <a:gd name="T10" fmla="*/ 49 w 53"/>
                  <a:gd name="T11" fmla="*/ 36 h 50"/>
                  <a:gd name="T12" fmla="*/ 42 w 53"/>
                  <a:gd name="T13" fmla="*/ 40 h 50"/>
                  <a:gd name="T14" fmla="*/ 42 w 53"/>
                  <a:gd name="T15" fmla="*/ 40 h 50"/>
                  <a:gd name="T16" fmla="*/ 32 w 53"/>
                  <a:gd name="T17" fmla="*/ 44 h 50"/>
                  <a:gd name="T18" fmla="*/ 23 w 53"/>
                  <a:gd name="T19" fmla="*/ 46 h 50"/>
                  <a:gd name="T20" fmla="*/ 6 w 53"/>
                  <a:gd name="T21" fmla="*/ 49 h 50"/>
                  <a:gd name="T22" fmla="*/ 6 w 53"/>
                  <a:gd name="T23" fmla="*/ 49 h 50"/>
                  <a:gd name="T24" fmla="*/ 3 w 53"/>
                  <a:gd name="T25" fmla="*/ 50 h 50"/>
                  <a:gd name="T26" fmla="*/ 1 w 53"/>
                  <a:gd name="T27" fmla="*/ 49 h 50"/>
                  <a:gd name="T28" fmla="*/ 0 w 53"/>
                  <a:gd name="T29" fmla="*/ 48 h 50"/>
                  <a:gd name="T30" fmla="*/ 0 w 53"/>
                  <a:gd name="T31" fmla="*/ 47 h 50"/>
                  <a:gd name="T32" fmla="*/ 0 w 53"/>
                  <a:gd name="T33" fmla="*/ 45 h 50"/>
                  <a:gd name="T34" fmla="*/ 1 w 53"/>
                  <a:gd name="T35" fmla="*/ 42 h 50"/>
                  <a:gd name="T36" fmla="*/ 5 w 53"/>
                  <a:gd name="T37" fmla="*/ 35 h 50"/>
                  <a:gd name="T38" fmla="*/ 5 w 53"/>
                  <a:gd name="T39" fmla="*/ 35 h 50"/>
                  <a:gd name="T40" fmla="*/ 15 w 53"/>
                  <a:gd name="T41" fmla="*/ 26 h 50"/>
                  <a:gd name="T42" fmla="*/ 23 w 53"/>
                  <a:gd name="T43" fmla="*/ 17 h 50"/>
                  <a:gd name="T44" fmla="*/ 32 w 53"/>
                  <a:gd name="T45" fmla="*/ 10 h 50"/>
                  <a:gd name="T46" fmla="*/ 32 w 53"/>
                  <a:gd name="T47" fmla="*/ 10 h 50"/>
                  <a:gd name="T48" fmla="*/ 40 w 53"/>
                  <a:gd name="T49" fmla="*/ 5 h 50"/>
                  <a:gd name="T50" fmla="*/ 44 w 53"/>
                  <a:gd name="T51" fmla="*/ 2 h 50"/>
                  <a:gd name="T52" fmla="*/ 47 w 53"/>
                  <a:gd name="T53" fmla="*/ 0 h 50"/>
                  <a:gd name="T54" fmla="*/ 50 w 53"/>
                  <a:gd name="T55" fmla="*/ 0 h 50"/>
                  <a:gd name="T56" fmla="*/ 52 w 53"/>
                  <a:gd name="T57" fmla="*/ 2 h 50"/>
                  <a:gd name="T58" fmla="*/ 53 w 53"/>
                  <a:gd name="T59" fmla="*/ 6 h 50"/>
                  <a:gd name="T60" fmla="*/ 53 w 53"/>
                  <a:gd name="T61" fmla="*/ 12 h 50"/>
                  <a:gd name="T62" fmla="*/ 53 w 53"/>
                  <a:gd name="T63" fmla="*/ 12 h 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3" h="50">
                    <a:moveTo>
                      <a:pt x="53" y="12"/>
                    </a:moveTo>
                    <a:lnTo>
                      <a:pt x="53" y="12"/>
                    </a:lnTo>
                    <a:lnTo>
                      <a:pt x="53" y="23"/>
                    </a:lnTo>
                    <a:lnTo>
                      <a:pt x="52" y="31"/>
                    </a:lnTo>
                    <a:lnTo>
                      <a:pt x="51" y="33"/>
                    </a:lnTo>
                    <a:lnTo>
                      <a:pt x="49" y="36"/>
                    </a:lnTo>
                    <a:lnTo>
                      <a:pt x="42" y="40"/>
                    </a:lnTo>
                    <a:lnTo>
                      <a:pt x="32" y="44"/>
                    </a:lnTo>
                    <a:lnTo>
                      <a:pt x="23" y="46"/>
                    </a:lnTo>
                    <a:lnTo>
                      <a:pt x="6" y="49"/>
                    </a:lnTo>
                    <a:lnTo>
                      <a:pt x="3" y="50"/>
                    </a:lnTo>
                    <a:lnTo>
                      <a:pt x="1" y="49"/>
                    </a:lnTo>
                    <a:lnTo>
                      <a:pt x="0" y="48"/>
                    </a:lnTo>
                    <a:lnTo>
                      <a:pt x="0" y="47"/>
                    </a:lnTo>
                    <a:lnTo>
                      <a:pt x="0" y="45"/>
                    </a:lnTo>
                    <a:lnTo>
                      <a:pt x="1" y="42"/>
                    </a:lnTo>
                    <a:lnTo>
                      <a:pt x="5" y="35"/>
                    </a:lnTo>
                    <a:lnTo>
                      <a:pt x="15" y="26"/>
                    </a:lnTo>
                    <a:lnTo>
                      <a:pt x="23" y="17"/>
                    </a:lnTo>
                    <a:lnTo>
                      <a:pt x="32" y="10"/>
                    </a:lnTo>
                    <a:lnTo>
                      <a:pt x="40" y="5"/>
                    </a:lnTo>
                    <a:lnTo>
                      <a:pt x="44" y="2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2" y="2"/>
                    </a:lnTo>
                    <a:lnTo>
                      <a:pt x="53" y="6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FFF9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19" name="Freeform 54">
                <a:extLst>
                  <a:ext uri="{FF2B5EF4-FFF2-40B4-BE49-F238E27FC236}">
                    <a16:creationId xmlns:a16="http://schemas.microsoft.com/office/drawing/2014/main" id="{E8665168-B67D-467F-814E-738F6E732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0" y="1800"/>
                <a:ext cx="51" cy="47"/>
              </a:xfrm>
              <a:custGeom>
                <a:avLst/>
                <a:gdLst>
                  <a:gd name="T0" fmla="*/ 51 w 51"/>
                  <a:gd name="T1" fmla="*/ 11 h 47"/>
                  <a:gd name="T2" fmla="*/ 51 w 51"/>
                  <a:gd name="T3" fmla="*/ 11 h 47"/>
                  <a:gd name="T4" fmla="*/ 51 w 51"/>
                  <a:gd name="T5" fmla="*/ 22 h 47"/>
                  <a:gd name="T6" fmla="*/ 50 w 51"/>
                  <a:gd name="T7" fmla="*/ 29 h 47"/>
                  <a:gd name="T8" fmla="*/ 48 w 51"/>
                  <a:gd name="T9" fmla="*/ 32 h 47"/>
                  <a:gd name="T10" fmla="*/ 47 w 51"/>
                  <a:gd name="T11" fmla="*/ 34 h 47"/>
                  <a:gd name="T12" fmla="*/ 40 w 51"/>
                  <a:gd name="T13" fmla="*/ 38 h 47"/>
                  <a:gd name="T14" fmla="*/ 40 w 51"/>
                  <a:gd name="T15" fmla="*/ 38 h 47"/>
                  <a:gd name="T16" fmla="*/ 31 w 51"/>
                  <a:gd name="T17" fmla="*/ 42 h 47"/>
                  <a:gd name="T18" fmla="*/ 22 w 51"/>
                  <a:gd name="T19" fmla="*/ 44 h 47"/>
                  <a:gd name="T20" fmla="*/ 6 w 51"/>
                  <a:gd name="T21" fmla="*/ 47 h 47"/>
                  <a:gd name="T22" fmla="*/ 6 w 51"/>
                  <a:gd name="T23" fmla="*/ 47 h 47"/>
                  <a:gd name="T24" fmla="*/ 3 w 51"/>
                  <a:gd name="T25" fmla="*/ 47 h 47"/>
                  <a:gd name="T26" fmla="*/ 2 w 51"/>
                  <a:gd name="T27" fmla="*/ 47 h 47"/>
                  <a:gd name="T28" fmla="*/ 0 w 51"/>
                  <a:gd name="T29" fmla="*/ 46 h 47"/>
                  <a:gd name="T30" fmla="*/ 0 w 51"/>
                  <a:gd name="T31" fmla="*/ 45 h 47"/>
                  <a:gd name="T32" fmla="*/ 0 w 51"/>
                  <a:gd name="T33" fmla="*/ 43 h 47"/>
                  <a:gd name="T34" fmla="*/ 1 w 51"/>
                  <a:gd name="T35" fmla="*/ 40 h 47"/>
                  <a:gd name="T36" fmla="*/ 5 w 51"/>
                  <a:gd name="T37" fmla="*/ 34 h 47"/>
                  <a:gd name="T38" fmla="*/ 5 w 51"/>
                  <a:gd name="T39" fmla="*/ 34 h 47"/>
                  <a:gd name="T40" fmla="*/ 15 w 51"/>
                  <a:gd name="T41" fmla="*/ 25 h 47"/>
                  <a:gd name="T42" fmla="*/ 23 w 51"/>
                  <a:gd name="T43" fmla="*/ 17 h 47"/>
                  <a:gd name="T44" fmla="*/ 31 w 51"/>
                  <a:gd name="T45" fmla="*/ 10 h 47"/>
                  <a:gd name="T46" fmla="*/ 31 w 51"/>
                  <a:gd name="T47" fmla="*/ 10 h 47"/>
                  <a:gd name="T48" fmla="*/ 39 w 51"/>
                  <a:gd name="T49" fmla="*/ 5 h 47"/>
                  <a:gd name="T50" fmla="*/ 42 w 51"/>
                  <a:gd name="T51" fmla="*/ 2 h 47"/>
                  <a:gd name="T52" fmla="*/ 45 w 51"/>
                  <a:gd name="T53" fmla="*/ 1 h 47"/>
                  <a:gd name="T54" fmla="*/ 48 w 51"/>
                  <a:gd name="T55" fmla="*/ 0 h 47"/>
                  <a:gd name="T56" fmla="*/ 50 w 51"/>
                  <a:gd name="T57" fmla="*/ 2 h 47"/>
                  <a:gd name="T58" fmla="*/ 51 w 51"/>
                  <a:gd name="T59" fmla="*/ 6 h 47"/>
                  <a:gd name="T60" fmla="*/ 51 w 51"/>
                  <a:gd name="T61" fmla="*/ 11 h 47"/>
                  <a:gd name="T62" fmla="*/ 51 w 51"/>
                  <a:gd name="T63" fmla="*/ 11 h 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1" h="47">
                    <a:moveTo>
                      <a:pt x="51" y="11"/>
                    </a:moveTo>
                    <a:lnTo>
                      <a:pt x="51" y="11"/>
                    </a:lnTo>
                    <a:lnTo>
                      <a:pt x="51" y="22"/>
                    </a:lnTo>
                    <a:lnTo>
                      <a:pt x="50" y="29"/>
                    </a:lnTo>
                    <a:lnTo>
                      <a:pt x="48" y="32"/>
                    </a:lnTo>
                    <a:lnTo>
                      <a:pt x="47" y="34"/>
                    </a:lnTo>
                    <a:lnTo>
                      <a:pt x="40" y="38"/>
                    </a:lnTo>
                    <a:lnTo>
                      <a:pt x="31" y="42"/>
                    </a:lnTo>
                    <a:lnTo>
                      <a:pt x="22" y="44"/>
                    </a:lnTo>
                    <a:lnTo>
                      <a:pt x="6" y="47"/>
                    </a:lnTo>
                    <a:lnTo>
                      <a:pt x="3" y="47"/>
                    </a:lnTo>
                    <a:lnTo>
                      <a:pt x="2" y="47"/>
                    </a:lnTo>
                    <a:lnTo>
                      <a:pt x="0" y="46"/>
                    </a:lnTo>
                    <a:lnTo>
                      <a:pt x="0" y="45"/>
                    </a:lnTo>
                    <a:lnTo>
                      <a:pt x="0" y="43"/>
                    </a:lnTo>
                    <a:lnTo>
                      <a:pt x="1" y="40"/>
                    </a:lnTo>
                    <a:lnTo>
                      <a:pt x="5" y="34"/>
                    </a:lnTo>
                    <a:lnTo>
                      <a:pt x="15" y="25"/>
                    </a:lnTo>
                    <a:lnTo>
                      <a:pt x="23" y="17"/>
                    </a:lnTo>
                    <a:lnTo>
                      <a:pt x="31" y="10"/>
                    </a:lnTo>
                    <a:lnTo>
                      <a:pt x="39" y="5"/>
                    </a:lnTo>
                    <a:lnTo>
                      <a:pt x="42" y="2"/>
                    </a:lnTo>
                    <a:lnTo>
                      <a:pt x="45" y="1"/>
                    </a:lnTo>
                    <a:lnTo>
                      <a:pt x="48" y="0"/>
                    </a:lnTo>
                    <a:lnTo>
                      <a:pt x="50" y="2"/>
                    </a:lnTo>
                    <a:lnTo>
                      <a:pt x="51" y="6"/>
                    </a:lnTo>
                    <a:lnTo>
                      <a:pt x="51" y="11"/>
                    </a:lnTo>
                    <a:close/>
                  </a:path>
                </a:pathLst>
              </a:custGeom>
              <a:solidFill>
                <a:srgbClr val="FFF3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0" name="Freeform 55">
                <a:extLst>
                  <a:ext uri="{FF2B5EF4-FFF2-40B4-BE49-F238E27FC236}">
                    <a16:creationId xmlns:a16="http://schemas.microsoft.com/office/drawing/2014/main" id="{B8164C07-A66E-4D38-8D54-E7C3B8DBE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802"/>
                <a:ext cx="49" cy="44"/>
              </a:xfrm>
              <a:custGeom>
                <a:avLst/>
                <a:gdLst>
                  <a:gd name="T0" fmla="*/ 49 w 49"/>
                  <a:gd name="T1" fmla="*/ 10 h 44"/>
                  <a:gd name="T2" fmla="*/ 49 w 49"/>
                  <a:gd name="T3" fmla="*/ 10 h 44"/>
                  <a:gd name="T4" fmla="*/ 49 w 49"/>
                  <a:gd name="T5" fmla="*/ 20 h 44"/>
                  <a:gd name="T6" fmla="*/ 48 w 49"/>
                  <a:gd name="T7" fmla="*/ 27 h 44"/>
                  <a:gd name="T8" fmla="*/ 46 w 49"/>
                  <a:gd name="T9" fmla="*/ 30 h 44"/>
                  <a:gd name="T10" fmla="*/ 45 w 49"/>
                  <a:gd name="T11" fmla="*/ 32 h 44"/>
                  <a:gd name="T12" fmla="*/ 38 w 49"/>
                  <a:gd name="T13" fmla="*/ 36 h 44"/>
                  <a:gd name="T14" fmla="*/ 38 w 49"/>
                  <a:gd name="T15" fmla="*/ 36 h 44"/>
                  <a:gd name="T16" fmla="*/ 30 w 49"/>
                  <a:gd name="T17" fmla="*/ 39 h 44"/>
                  <a:gd name="T18" fmla="*/ 21 w 49"/>
                  <a:gd name="T19" fmla="*/ 41 h 44"/>
                  <a:gd name="T20" fmla="*/ 6 w 49"/>
                  <a:gd name="T21" fmla="*/ 44 h 44"/>
                  <a:gd name="T22" fmla="*/ 6 w 49"/>
                  <a:gd name="T23" fmla="*/ 44 h 44"/>
                  <a:gd name="T24" fmla="*/ 2 w 49"/>
                  <a:gd name="T25" fmla="*/ 44 h 44"/>
                  <a:gd name="T26" fmla="*/ 1 w 49"/>
                  <a:gd name="T27" fmla="*/ 43 h 44"/>
                  <a:gd name="T28" fmla="*/ 0 w 49"/>
                  <a:gd name="T29" fmla="*/ 42 h 44"/>
                  <a:gd name="T30" fmla="*/ 0 w 49"/>
                  <a:gd name="T31" fmla="*/ 40 h 44"/>
                  <a:gd name="T32" fmla="*/ 1 w 49"/>
                  <a:gd name="T33" fmla="*/ 37 h 44"/>
                  <a:gd name="T34" fmla="*/ 5 w 49"/>
                  <a:gd name="T35" fmla="*/ 31 h 44"/>
                  <a:gd name="T36" fmla="*/ 5 w 49"/>
                  <a:gd name="T37" fmla="*/ 31 h 44"/>
                  <a:gd name="T38" fmla="*/ 14 w 49"/>
                  <a:gd name="T39" fmla="*/ 23 h 44"/>
                  <a:gd name="T40" fmla="*/ 22 w 49"/>
                  <a:gd name="T41" fmla="*/ 15 h 44"/>
                  <a:gd name="T42" fmla="*/ 30 w 49"/>
                  <a:gd name="T43" fmla="*/ 9 h 44"/>
                  <a:gd name="T44" fmla="*/ 30 w 49"/>
                  <a:gd name="T45" fmla="*/ 9 h 44"/>
                  <a:gd name="T46" fmla="*/ 37 w 49"/>
                  <a:gd name="T47" fmla="*/ 4 h 44"/>
                  <a:gd name="T48" fmla="*/ 44 w 49"/>
                  <a:gd name="T49" fmla="*/ 0 h 44"/>
                  <a:gd name="T50" fmla="*/ 46 w 49"/>
                  <a:gd name="T51" fmla="*/ 0 h 44"/>
                  <a:gd name="T52" fmla="*/ 48 w 49"/>
                  <a:gd name="T53" fmla="*/ 2 h 44"/>
                  <a:gd name="T54" fmla="*/ 49 w 49"/>
                  <a:gd name="T55" fmla="*/ 5 h 44"/>
                  <a:gd name="T56" fmla="*/ 49 w 49"/>
                  <a:gd name="T57" fmla="*/ 10 h 44"/>
                  <a:gd name="T58" fmla="*/ 49 w 49"/>
                  <a:gd name="T59" fmla="*/ 10 h 4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49" h="44">
                    <a:moveTo>
                      <a:pt x="49" y="10"/>
                    </a:moveTo>
                    <a:lnTo>
                      <a:pt x="49" y="10"/>
                    </a:lnTo>
                    <a:lnTo>
                      <a:pt x="49" y="20"/>
                    </a:lnTo>
                    <a:lnTo>
                      <a:pt x="48" y="27"/>
                    </a:lnTo>
                    <a:lnTo>
                      <a:pt x="46" y="30"/>
                    </a:lnTo>
                    <a:lnTo>
                      <a:pt x="45" y="32"/>
                    </a:lnTo>
                    <a:lnTo>
                      <a:pt x="38" y="36"/>
                    </a:lnTo>
                    <a:lnTo>
                      <a:pt x="30" y="39"/>
                    </a:lnTo>
                    <a:lnTo>
                      <a:pt x="21" y="41"/>
                    </a:lnTo>
                    <a:lnTo>
                      <a:pt x="6" y="44"/>
                    </a:lnTo>
                    <a:lnTo>
                      <a:pt x="2" y="44"/>
                    </a:lnTo>
                    <a:lnTo>
                      <a:pt x="1" y="43"/>
                    </a:lnTo>
                    <a:lnTo>
                      <a:pt x="0" y="42"/>
                    </a:lnTo>
                    <a:lnTo>
                      <a:pt x="0" y="40"/>
                    </a:lnTo>
                    <a:lnTo>
                      <a:pt x="1" y="37"/>
                    </a:lnTo>
                    <a:lnTo>
                      <a:pt x="5" y="31"/>
                    </a:lnTo>
                    <a:lnTo>
                      <a:pt x="14" y="23"/>
                    </a:lnTo>
                    <a:lnTo>
                      <a:pt x="22" y="15"/>
                    </a:lnTo>
                    <a:lnTo>
                      <a:pt x="30" y="9"/>
                    </a:lnTo>
                    <a:lnTo>
                      <a:pt x="37" y="4"/>
                    </a:lnTo>
                    <a:lnTo>
                      <a:pt x="44" y="0"/>
                    </a:lnTo>
                    <a:lnTo>
                      <a:pt x="46" y="0"/>
                    </a:lnTo>
                    <a:lnTo>
                      <a:pt x="48" y="2"/>
                    </a:lnTo>
                    <a:lnTo>
                      <a:pt x="49" y="5"/>
                    </a:lnTo>
                    <a:lnTo>
                      <a:pt x="49" y="10"/>
                    </a:lnTo>
                    <a:close/>
                  </a:path>
                </a:pathLst>
              </a:custGeom>
              <a:solidFill>
                <a:srgbClr val="FEED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1" name="Freeform 56">
                <a:extLst>
                  <a:ext uri="{FF2B5EF4-FFF2-40B4-BE49-F238E27FC236}">
                    <a16:creationId xmlns:a16="http://schemas.microsoft.com/office/drawing/2014/main" id="{BA150471-BFB7-4F81-99D3-15429039B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2" y="1804"/>
                <a:ext cx="47" cy="41"/>
              </a:xfrm>
              <a:custGeom>
                <a:avLst/>
                <a:gdLst>
                  <a:gd name="T0" fmla="*/ 47 w 47"/>
                  <a:gd name="T1" fmla="*/ 9 h 41"/>
                  <a:gd name="T2" fmla="*/ 47 w 47"/>
                  <a:gd name="T3" fmla="*/ 9 h 41"/>
                  <a:gd name="T4" fmla="*/ 46 w 47"/>
                  <a:gd name="T5" fmla="*/ 18 h 41"/>
                  <a:gd name="T6" fmla="*/ 45 w 47"/>
                  <a:gd name="T7" fmla="*/ 25 h 41"/>
                  <a:gd name="T8" fmla="*/ 44 w 47"/>
                  <a:gd name="T9" fmla="*/ 27 h 41"/>
                  <a:gd name="T10" fmla="*/ 43 w 47"/>
                  <a:gd name="T11" fmla="*/ 29 h 41"/>
                  <a:gd name="T12" fmla="*/ 37 w 47"/>
                  <a:gd name="T13" fmla="*/ 33 h 41"/>
                  <a:gd name="T14" fmla="*/ 37 w 47"/>
                  <a:gd name="T15" fmla="*/ 33 h 41"/>
                  <a:gd name="T16" fmla="*/ 28 w 47"/>
                  <a:gd name="T17" fmla="*/ 36 h 41"/>
                  <a:gd name="T18" fmla="*/ 20 w 47"/>
                  <a:gd name="T19" fmla="*/ 38 h 41"/>
                  <a:gd name="T20" fmla="*/ 6 w 47"/>
                  <a:gd name="T21" fmla="*/ 41 h 41"/>
                  <a:gd name="T22" fmla="*/ 6 w 47"/>
                  <a:gd name="T23" fmla="*/ 41 h 41"/>
                  <a:gd name="T24" fmla="*/ 2 w 47"/>
                  <a:gd name="T25" fmla="*/ 41 h 41"/>
                  <a:gd name="T26" fmla="*/ 1 w 47"/>
                  <a:gd name="T27" fmla="*/ 40 h 41"/>
                  <a:gd name="T28" fmla="*/ 0 w 47"/>
                  <a:gd name="T29" fmla="*/ 39 h 41"/>
                  <a:gd name="T30" fmla="*/ 0 w 47"/>
                  <a:gd name="T31" fmla="*/ 37 h 41"/>
                  <a:gd name="T32" fmla="*/ 1 w 47"/>
                  <a:gd name="T33" fmla="*/ 35 h 41"/>
                  <a:gd name="T34" fmla="*/ 5 w 47"/>
                  <a:gd name="T35" fmla="*/ 29 h 41"/>
                  <a:gd name="T36" fmla="*/ 5 w 47"/>
                  <a:gd name="T37" fmla="*/ 29 h 41"/>
                  <a:gd name="T38" fmla="*/ 14 w 47"/>
                  <a:gd name="T39" fmla="*/ 21 h 41"/>
                  <a:gd name="T40" fmla="*/ 21 w 47"/>
                  <a:gd name="T41" fmla="*/ 14 h 41"/>
                  <a:gd name="T42" fmla="*/ 28 w 47"/>
                  <a:gd name="T43" fmla="*/ 8 h 41"/>
                  <a:gd name="T44" fmla="*/ 28 w 47"/>
                  <a:gd name="T45" fmla="*/ 8 h 41"/>
                  <a:gd name="T46" fmla="*/ 36 w 47"/>
                  <a:gd name="T47" fmla="*/ 3 h 41"/>
                  <a:gd name="T48" fmla="*/ 42 w 47"/>
                  <a:gd name="T49" fmla="*/ 0 h 41"/>
                  <a:gd name="T50" fmla="*/ 44 w 47"/>
                  <a:gd name="T51" fmla="*/ 0 h 41"/>
                  <a:gd name="T52" fmla="*/ 46 w 47"/>
                  <a:gd name="T53" fmla="*/ 1 h 41"/>
                  <a:gd name="T54" fmla="*/ 47 w 47"/>
                  <a:gd name="T55" fmla="*/ 4 h 41"/>
                  <a:gd name="T56" fmla="*/ 47 w 47"/>
                  <a:gd name="T57" fmla="*/ 9 h 41"/>
                  <a:gd name="T58" fmla="*/ 47 w 47"/>
                  <a:gd name="T59" fmla="*/ 9 h 4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47" h="41">
                    <a:moveTo>
                      <a:pt x="47" y="9"/>
                    </a:moveTo>
                    <a:lnTo>
                      <a:pt x="47" y="9"/>
                    </a:lnTo>
                    <a:lnTo>
                      <a:pt x="46" y="18"/>
                    </a:lnTo>
                    <a:lnTo>
                      <a:pt x="45" y="25"/>
                    </a:lnTo>
                    <a:lnTo>
                      <a:pt x="44" y="27"/>
                    </a:lnTo>
                    <a:lnTo>
                      <a:pt x="43" y="29"/>
                    </a:lnTo>
                    <a:lnTo>
                      <a:pt x="37" y="33"/>
                    </a:lnTo>
                    <a:lnTo>
                      <a:pt x="28" y="36"/>
                    </a:lnTo>
                    <a:lnTo>
                      <a:pt x="20" y="38"/>
                    </a:lnTo>
                    <a:lnTo>
                      <a:pt x="6" y="41"/>
                    </a:lnTo>
                    <a:lnTo>
                      <a:pt x="2" y="41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1" y="35"/>
                    </a:lnTo>
                    <a:lnTo>
                      <a:pt x="5" y="29"/>
                    </a:lnTo>
                    <a:lnTo>
                      <a:pt x="14" y="21"/>
                    </a:lnTo>
                    <a:lnTo>
                      <a:pt x="21" y="14"/>
                    </a:lnTo>
                    <a:lnTo>
                      <a:pt x="28" y="8"/>
                    </a:lnTo>
                    <a:lnTo>
                      <a:pt x="36" y="3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6" y="1"/>
                    </a:lnTo>
                    <a:lnTo>
                      <a:pt x="47" y="4"/>
                    </a:lnTo>
                    <a:lnTo>
                      <a:pt x="47" y="9"/>
                    </a:lnTo>
                    <a:close/>
                  </a:path>
                </a:pathLst>
              </a:custGeom>
              <a:solidFill>
                <a:srgbClr val="FE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2" name="Freeform 57">
                <a:extLst>
                  <a:ext uri="{FF2B5EF4-FFF2-40B4-BE49-F238E27FC236}">
                    <a16:creationId xmlns:a16="http://schemas.microsoft.com/office/drawing/2014/main" id="{2F5EE97A-7ECE-456A-9E8E-89161F967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1805"/>
                <a:ext cx="45" cy="39"/>
              </a:xfrm>
              <a:custGeom>
                <a:avLst/>
                <a:gdLst>
                  <a:gd name="T0" fmla="*/ 45 w 45"/>
                  <a:gd name="T1" fmla="*/ 8 h 39"/>
                  <a:gd name="T2" fmla="*/ 45 w 45"/>
                  <a:gd name="T3" fmla="*/ 8 h 39"/>
                  <a:gd name="T4" fmla="*/ 44 w 45"/>
                  <a:gd name="T5" fmla="*/ 18 h 39"/>
                  <a:gd name="T6" fmla="*/ 43 w 45"/>
                  <a:gd name="T7" fmla="*/ 24 h 39"/>
                  <a:gd name="T8" fmla="*/ 42 w 45"/>
                  <a:gd name="T9" fmla="*/ 26 h 39"/>
                  <a:gd name="T10" fmla="*/ 41 w 45"/>
                  <a:gd name="T11" fmla="*/ 28 h 39"/>
                  <a:gd name="T12" fmla="*/ 35 w 45"/>
                  <a:gd name="T13" fmla="*/ 31 h 39"/>
                  <a:gd name="T14" fmla="*/ 35 w 45"/>
                  <a:gd name="T15" fmla="*/ 31 h 39"/>
                  <a:gd name="T16" fmla="*/ 27 w 45"/>
                  <a:gd name="T17" fmla="*/ 34 h 39"/>
                  <a:gd name="T18" fmla="*/ 19 w 45"/>
                  <a:gd name="T19" fmla="*/ 36 h 39"/>
                  <a:gd name="T20" fmla="*/ 6 w 45"/>
                  <a:gd name="T21" fmla="*/ 39 h 39"/>
                  <a:gd name="T22" fmla="*/ 6 w 45"/>
                  <a:gd name="T23" fmla="*/ 39 h 39"/>
                  <a:gd name="T24" fmla="*/ 2 w 45"/>
                  <a:gd name="T25" fmla="*/ 39 h 39"/>
                  <a:gd name="T26" fmla="*/ 1 w 45"/>
                  <a:gd name="T27" fmla="*/ 38 h 39"/>
                  <a:gd name="T28" fmla="*/ 0 w 45"/>
                  <a:gd name="T29" fmla="*/ 37 h 39"/>
                  <a:gd name="T30" fmla="*/ 1 w 45"/>
                  <a:gd name="T31" fmla="*/ 33 h 39"/>
                  <a:gd name="T32" fmla="*/ 5 w 45"/>
                  <a:gd name="T33" fmla="*/ 27 h 39"/>
                  <a:gd name="T34" fmla="*/ 5 w 45"/>
                  <a:gd name="T35" fmla="*/ 27 h 39"/>
                  <a:gd name="T36" fmla="*/ 13 w 45"/>
                  <a:gd name="T37" fmla="*/ 20 h 39"/>
                  <a:gd name="T38" fmla="*/ 20 w 45"/>
                  <a:gd name="T39" fmla="*/ 13 h 39"/>
                  <a:gd name="T40" fmla="*/ 27 w 45"/>
                  <a:gd name="T41" fmla="*/ 7 h 39"/>
                  <a:gd name="T42" fmla="*/ 27 w 45"/>
                  <a:gd name="T43" fmla="*/ 7 h 39"/>
                  <a:gd name="T44" fmla="*/ 34 w 45"/>
                  <a:gd name="T45" fmla="*/ 3 h 39"/>
                  <a:gd name="T46" fmla="*/ 40 w 45"/>
                  <a:gd name="T47" fmla="*/ 0 h 39"/>
                  <a:gd name="T48" fmla="*/ 42 w 45"/>
                  <a:gd name="T49" fmla="*/ 0 h 39"/>
                  <a:gd name="T50" fmla="*/ 44 w 45"/>
                  <a:gd name="T51" fmla="*/ 1 h 39"/>
                  <a:gd name="T52" fmla="*/ 45 w 45"/>
                  <a:gd name="T53" fmla="*/ 4 h 39"/>
                  <a:gd name="T54" fmla="*/ 45 w 45"/>
                  <a:gd name="T55" fmla="*/ 8 h 39"/>
                  <a:gd name="T56" fmla="*/ 45 w 45"/>
                  <a:gd name="T57" fmla="*/ 8 h 3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45" h="39">
                    <a:moveTo>
                      <a:pt x="45" y="8"/>
                    </a:moveTo>
                    <a:lnTo>
                      <a:pt x="45" y="8"/>
                    </a:lnTo>
                    <a:lnTo>
                      <a:pt x="44" y="18"/>
                    </a:lnTo>
                    <a:lnTo>
                      <a:pt x="43" y="24"/>
                    </a:lnTo>
                    <a:lnTo>
                      <a:pt x="42" y="26"/>
                    </a:lnTo>
                    <a:lnTo>
                      <a:pt x="41" y="28"/>
                    </a:lnTo>
                    <a:lnTo>
                      <a:pt x="35" y="31"/>
                    </a:lnTo>
                    <a:lnTo>
                      <a:pt x="27" y="34"/>
                    </a:lnTo>
                    <a:lnTo>
                      <a:pt x="19" y="36"/>
                    </a:lnTo>
                    <a:lnTo>
                      <a:pt x="6" y="39"/>
                    </a:lnTo>
                    <a:lnTo>
                      <a:pt x="2" y="39"/>
                    </a:lnTo>
                    <a:lnTo>
                      <a:pt x="1" y="38"/>
                    </a:lnTo>
                    <a:lnTo>
                      <a:pt x="0" y="37"/>
                    </a:lnTo>
                    <a:lnTo>
                      <a:pt x="1" y="33"/>
                    </a:lnTo>
                    <a:lnTo>
                      <a:pt x="5" y="27"/>
                    </a:lnTo>
                    <a:lnTo>
                      <a:pt x="13" y="20"/>
                    </a:lnTo>
                    <a:lnTo>
                      <a:pt x="20" y="13"/>
                    </a:lnTo>
                    <a:lnTo>
                      <a:pt x="27" y="7"/>
                    </a:lnTo>
                    <a:lnTo>
                      <a:pt x="34" y="3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4" y="1"/>
                    </a:lnTo>
                    <a:lnTo>
                      <a:pt x="45" y="4"/>
                    </a:lnTo>
                    <a:lnTo>
                      <a:pt x="45" y="8"/>
                    </a:lnTo>
                    <a:close/>
                  </a:path>
                </a:pathLst>
              </a:custGeom>
              <a:solidFill>
                <a:srgbClr val="FDE0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3" name="Freeform 58">
                <a:extLst>
                  <a:ext uri="{FF2B5EF4-FFF2-40B4-BE49-F238E27FC236}">
                    <a16:creationId xmlns:a16="http://schemas.microsoft.com/office/drawing/2014/main" id="{B3B09DA3-333B-4FA1-BAD5-CF93065010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5" y="1806"/>
                <a:ext cx="41" cy="37"/>
              </a:xfrm>
              <a:custGeom>
                <a:avLst/>
                <a:gdLst>
                  <a:gd name="T0" fmla="*/ 4 w 41"/>
                  <a:gd name="T1" fmla="*/ 26 h 37"/>
                  <a:gd name="T2" fmla="*/ 4 w 41"/>
                  <a:gd name="T3" fmla="*/ 26 h 37"/>
                  <a:gd name="T4" fmla="*/ 12 w 41"/>
                  <a:gd name="T5" fmla="*/ 19 h 37"/>
                  <a:gd name="T6" fmla="*/ 18 w 41"/>
                  <a:gd name="T7" fmla="*/ 12 h 37"/>
                  <a:gd name="T8" fmla="*/ 25 w 41"/>
                  <a:gd name="T9" fmla="*/ 7 h 37"/>
                  <a:gd name="T10" fmla="*/ 25 w 41"/>
                  <a:gd name="T11" fmla="*/ 7 h 37"/>
                  <a:gd name="T12" fmla="*/ 31 w 41"/>
                  <a:gd name="T13" fmla="*/ 3 h 37"/>
                  <a:gd name="T14" fmla="*/ 37 w 41"/>
                  <a:gd name="T15" fmla="*/ 0 h 37"/>
                  <a:gd name="T16" fmla="*/ 39 w 41"/>
                  <a:gd name="T17" fmla="*/ 0 h 37"/>
                  <a:gd name="T18" fmla="*/ 40 w 41"/>
                  <a:gd name="T19" fmla="*/ 1 h 37"/>
                  <a:gd name="T20" fmla="*/ 41 w 41"/>
                  <a:gd name="T21" fmla="*/ 4 h 37"/>
                  <a:gd name="T22" fmla="*/ 41 w 41"/>
                  <a:gd name="T23" fmla="*/ 8 h 37"/>
                  <a:gd name="T24" fmla="*/ 41 w 41"/>
                  <a:gd name="T25" fmla="*/ 8 h 37"/>
                  <a:gd name="T26" fmla="*/ 41 w 41"/>
                  <a:gd name="T27" fmla="*/ 17 h 37"/>
                  <a:gd name="T28" fmla="*/ 40 w 41"/>
                  <a:gd name="T29" fmla="*/ 22 h 37"/>
                  <a:gd name="T30" fmla="*/ 39 w 41"/>
                  <a:gd name="T31" fmla="*/ 24 h 37"/>
                  <a:gd name="T32" fmla="*/ 38 w 41"/>
                  <a:gd name="T33" fmla="*/ 26 h 37"/>
                  <a:gd name="T34" fmla="*/ 32 w 41"/>
                  <a:gd name="T35" fmla="*/ 29 h 37"/>
                  <a:gd name="T36" fmla="*/ 32 w 41"/>
                  <a:gd name="T37" fmla="*/ 29 h 37"/>
                  <a:gd name="T38" fmla="*/ 25 w 41"/>
                  <a:gd name="T39" fmla="*/ 32 h 37"/>
                  <a:gd name="T40" fmla="*/ 18 w 41"/>
                  <a:gd name="T41" fmla="*/ 34 h 37"/>
                  <a:gd name="T42" fmla="*/ 5 w 41"/>
                  <a:gd name="T43" fmla="*/ 37 h 37"/>
                  <a:gd name="T44" fmla="*/ 5 w 41"/>
                  <a:gd name="T45" fmla="*/ 37 h 37"/>
                  <a:gd name="T46" fmla="*/ 1 w 41"/>
                  <a:gd name="T47" fmla="*/ 36 h 37"/>
                  <a:gd name="T48" fmla="*/ 0 w 41"/>
                  <a:gd name="T49" fmla="*/ 36 h 37"/>
                  <a:gd name="T50" fmla="*/ 0 w 41"/>
                  <a:gd name="T51" fmla="*/ 35 h 37"/>
                  <a:gd name="T52" fmla="*/ 0 w 41"/>
                  <a:gd name="T53" fmla="*/ 31 h 37"/>
                  <a:gd name="T54" fmla="*/ 4 w 41"/>
                  <a:gd name="T55" fmla="*/ 26 h 37"/>
                  <a:gd name="T56" fmla="*/ 4 w 41"/>
                  <a:gd name="T57" fmla="*/ 26 h 3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41" h="37">
                    <a:moveTo>
                      <a:pt x="4" y="26"/>
                    </a:moveTo>
                    <a:lnTo>
                      <a:pt x="4" y="26"/>
                    </a:lnTo>
                    <a:lnTo>
                      <a:pt x="12" y="19"/>
                    </a:lnTo>
                    <a:lnTo>
                      <a:pt x="18" y="12"/>
                    </a:lnTo>
                    <a:lnTo>
                      <a:pt x="25" y="7"/>
                    </a:lnTo>
                    <a:lnTo>
                      <a:pt x="31" y="3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0" y="1"/>
                    </a:lnTo>
                    <a:lnTo>
                      <a:pt x="41" y="4"/>
                    </a:lnTo>
                    <a:lnTo>
                      <a:pt x="41" y="8"/>
                    </a:lnTo>
                    <a:lnTo>
                      <a:pt x="41" y="17"/>
                    </a:lnTo>
                    <a:lnTo>
                      <a:pt x="40" y="22"/>
                    </a:lnTo>
                    <a:lnTo>
                      <a:pt x="39" y="24"/>
                    </a:lnTo>
                    <a:lnTo>
                      <a:pt x="38" y="26"/>
                    </a:lnTo>
                    <a:lnTo>
                      <a:pt x="32" y="29"/>
                    </a:lnTo>
                    <a:lnTo>
                      <a:pt x="25" y="32"/>
                    </a:lnTo>
                    <a:lnTo>
                      <a:pt x="18" y="34"/>
                    </a:lnTo>
                    <a:lnTo>
                      <a:pt x="5" y="37"/>
                    </a:lnTo>
                    <a:lnTo>
                      <a:pt x="1" y="36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1"/>
                    </a:lnTo>
                    <a:lnTo>
                      <a:pt x="4" y="26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4" name="Freeform 59">
                <a:extLst>
                  <a:ext uri="{FF2B5EF4-FFF2-40B4-BE49-F238E27FC236}">
                    <a16:creationId xmlns:a16="http://schemas.microsoft.com/office/drawing/2014/main" id="{CD717981-2811-4822-9FE5-18EAD8F77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5" y="1370"/>
                <a:ext cx="425" cy="584"/>
              </a:xfrm>
              <a:custGeom>
                <a:avLst/>
                <a:gdLst>
                  <a:gd name="T0" fmla="*/ 107 w 425"/>
                  <a:gd name="T1" fmla="*/ 0 h 584"/>
                  <a:gd name="T2" fmla="*/ 95 w 425"/>
                  <a:gd name="T3" fmla="*/ 2 h 584"/>
                  <a:gd name="T4" fmla="*/ 78 w 425"/>
                  <a:gd name="T5" fmla="*/ 9 h 584"/>
                  <a:gd name="T6" fmla="*/ 64 w 425"/>
                  <a:gd name="T7" fmla="*/ 17 h 584"/>
                  <a:gd name="T8" fmla="*/ 50 w 425"/>
                  <a:gd name="T9" fmla="*/ 29 h 584"/>
                  <a:gd name="T10" fmla="*/ 36 w 425"/>
                  <a:gd name="T11" fmla="*/ 48 h 584"/>
                  <a:gd name="T12" fmla="*/ 25 w 425"/>
                  <a:gd name="T13" fmla="*/ 71 h 584"/>
                  <a:gd name="T14" fmla="*/ 21 w 425"/>
                  <a:gd name="T15" fmla="*/ 85 h 584"/>
                  <a:gd name="T16" fmla="*/ 6 w 425"/>
                  <a:gd name="T17" fmla="*/ 149 h 584"/>
                  <a:gd name="T18" fmla="*/ 2 w 425"/>
                  <a:gd name="T19" fmla="*/ 184 h 584"/>
                  <a:gd name="T20" fmla="*/ 0 w 425"/>
                  <a:gd name="T21" fmla="*/ 220 h 584"/>
                  <a:gd name="T22" fmla="*/ 2 w 425"/>
                  <a:gd name="T23" fmla="*/ 255 h 584"/>
                  <a:gd name="T24" fmla="*/ 10 w 425"/>
                  <a:gd name="T25" fmla="*/ 291 h 584"/>
                  <a:gd name="T26" fmla="*/ 24 w 425"/>
                  <a:gd name="T27" fmla="*/ 327 h 584"/>
                  <a:gd name="T28" fmla="*/ 47 w 425"/>
                  <a:gd name="T29" fmla="*/ 361 h 584"/>
                  <a:gd name="T30" fmla="*/ 95 w 425"/>
                  <a:gd name="T31" fmla="*/ 426 h 584"/>
                  <a:gd name="T32" fmla="*/ 143 w 425"/>
                  <a:gd name="T33" fmla="*/ 495 h 584"/>
                  <a:gd name="T34" fmla="*/ 151 w 425"/>
                  <a:gd name="T35" fmla="*/ 509 h 584"/>
                  <a:gd name="T36" fmla="*/ 165 w 425"/>
                  <a:gd name="T37" fmla="*/ 526 h 584"/>
                  <a:gd name="T38" fmla="*/ 183 w 425"/>
                  <a:gd name="T39" fmla="*/ 543 h 584"/>
                  <a:gd name="T40" fmla="*/ 204 w 425"/>
                  <a:gd name="T41" fmla="*/ 560 h 584"/>
                  <a:gd name="T42" fmla="*/ 227 w 425"/>
                  <a:gd name="T43" fmla="*/ 572 h 584"/>
                  <a:gd name="T44" fmla="*/ 248 w 425"/>
                  <a:gd name="T45" fmla="*/ 581 h 584"/>
                  <a:gd name="T46" fmla="*/ 268 w 425"/>
                  <a:gd name="T47" fmla="*/ 584 h 584"/>
                  <a:gd name="T48" fmla="*/ 282 w 425"/>
                  <a:gd name="T49" fmla="*/ 581 h 584"/>
                  <a:gd name="T50" fmla="*/ 287 w 425"/>
                  <a:gd name="T51" fmla="*/ 576 h 584"/>
                  <a:gd name="T52" fmla="*/ 290 w 425"/>
                  <a:gd name="T53" fmla="*/ 569 h 584"/>
                  <a:gd name="T54" fmla="*/ 295 w 425"/>
                  <a:gd name="T55" fmla="*/ 553 h 584"/>
                  <a:gd name="T56" fmla="*/ 308 w 425"/>
                  <a:gd name="T57" fmla="*/ 523 h 584"/>
                  <a:gd name="T58" fmla="*/ 328 w 425"/>
                  <a:gd name="T59" fmla="*/ 495 h 584"/>
                  <a:gd name="T60" fmla="*/ 353 w 425"/>
                  <a:gd name="T61" fmla="*/ 469 h 584"/>
                  <a:gd name="T62" fmla="*/ 368 w 425"/>
                  <a:gd name="T63" fmla="*/ 458 h 584"/>
                  <a:gd name="T64" fmla="*/ 396 w 425"/>
                  <a:gd name="T65" fmla="*/ 438 h 584"/>
                  <a:gd name="T66" fmla="*/ 415 w 425"/>
                  <a:gd name="T67" fmla="*/ 418 h 584"/>
                  <a:gd name="T68" fmla="*/ 423 w 425"/>
                  <a:gd name="T69" fmla="*/ 403 h 584"/>
                  <a:gd name="T70" fmla="*/ 425 w 425"/>
                  <a:gd name="T71" fmla="*/ 391 h 584"/>
                  <a:gd name="T72" fmla="*/ 424 w 425"/>
                  <a:gd name="T73" fmla="*/ 371 h 584"/>
                  <a:gd name="T74" fmla="*/ 422 w 425"/>
                  <a:gd name="T75" fmla="*/ 362 h 584"/>
                  <a:gd name="T76" fmla="*/ 409 w 425"/>
                  <a:gd name="T77" fmla="*/ 329 h 584"/>
                  <a:gd name="T78" fmla="*/ 381 w 425"/>
                  <a:gd name="T79" fmla="*/ 271 h 584"/>
                  <a:gd name="T80" fmla="*/ 341 w 425"/>
                  <a:gd name="T81" fmla="*/ 189 h 584"/>
                  <a:gd name="T82" fmla="*/ 334 w 425"/>
                  <a:gd name="T83" fmla="*/ 171 h 584"/>
                  <a:gd name="T84" fmla="*/ 314 w 425"/>
                  <a:gd name="T85" fmla="*/ 93 h 584"/>
                  <a:gd name="T86" fmla="*/ 304 w 425"/>
                  <a:gd name="T87" fmla="*/ 64 h 584"/>
                  <a:gd name="T88" fmla="*/ 299 w 425"/>
                  <a:gd name="T89" fmla="*/ 58 h 584"/>
                  <a:gd name="T90" fmla="*/ 296 w 425"/>
                  <a:gd name="T91" fmla="*/ 60 h 584"/>
                  <a:gd name="T92" fmla="*/ 289 w 425"/>
                  <a:gd name="T93" fmla="*/ 79 h 584"/>
                  <a:gd name="T94" fmla="*/ 277 w 425"/>
                  <a:gd name="T95" fmla="*/ 109 h 584"/>
                  <a:gd name="T96" fmla="*/ 273 w 425"/>
                  <a:gd name="T97" fmla="*/ 114 h 584"/>
                  <a:gd name="T98" fmla="*/ 268 w 425"/>
                  <a:gd name="T99" fmla="*/ 116 h 584"/>
                  <a:gd name="T100" fmla="*/ 261 w 425"/>
                  <a:gd name="T101" fmla="*/ 113 h 584"/>
                  <a:gd name="T102" fmla="*/ 255 w 425"/>
                  <a:gd name="T103" fmla="*/ 107 h 584"/>
                  <a:gd name="T104" fmla="*/ 237 w 425"/>
                  <a:gd name="T105" fmla="*/ 95 h 584"/>
                  <a:gd name="T106" fmla="*/ 203 w 425"/>
                  <a:gd name="T107" fmla="*/ 79 h 584"/>
                  <a:gd name="T108" fmla="*/ 178 w 425"/>
                  <a:gd name="T109" fmla="*/ 67 h 584"/>
                  <a:gd name="T110" fmla="*/ 158 w 425"/>
                  <a:gd name="T111" fmla="*/ 53 h 584"/>
                  <a:gd name="T112" fmla="*/ 144 w 425"/>
                  <a:gd name="T113" fmla="*/ 37 h 584"/>
                  <a:gd name="T114" fmla="*/ 136 w 425"/>
                  <a:gd name="T115" fmla="*/ 23 h 584"/>
                  <a:gd name="T116" fmla="*/ 131 w 425"/>
                  <a:gd name="T117" fmla="*/ 14 h 584"/>
                  <a:gd name="T118" fmla="*/ 125 w 425"/>
                  <a:gd name="T119" fmla="*/ 7 h 584"/>
                  <a:gd name="T120" fmla="*/ 112 w 425"/>
                  <a:gd name="T121" fmla="*/ 1 h 584"/>
                  <a:gd name="T122" fmla="*/ 107 w 425"/>
                  <a:gd name="T123" fmla="*/ 0 h 58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25" h="584">
                    <a:moveTo>
                      <a:pt x="107" y="0"/>
                    </a:moveTo>
                    <a:lnTo>
                      <a:pt x="107" y="0"/>
                    </a:lnTo>
                    <a:lnTo>
                      <a:pt x="104" y="1"/>
                    </a:lnTo>
                    <a:lnTo>
                      <a:pt x="95" y="2"/>
                    </a:lnTo>
                    <a:lnTo>
                      <a:pt x="84" y="6"/>
                    </a:lnTo>
                    <a:lnTo>
                      <a:pt x="78" y="9"/>
                    </a:lnTo>
                    <a:lnTo>
                      <a:pt x="71" y="12"/>
                    </a:lnTo>
                    <a:lnTo>
                      <a:pt x="64" y="17"/>
                    </a:lnTo>
                    <a:lnTo>
                      <a:pt x="57" y="22"/>
                    </a:lnTo>
                    <a:lnTo>
                      <a:pt x="50" y="29"/>
                    </a:lnTo>
                    <a:lnTo>
                      <a:pt x="43" y="37"/>
                    </a:lnTo>
                    <a:lnTo>
                      <a:pt x="36" y="48"/>
                    </a:lnTo>
                    <a:lnTo>
                      <a:pt x="30" y="58"/>
                    </a:lnTo>
                    <a:lnTo>
                      <a:pt x="25" y="71"/>
                    </a:lnTo>
                    <a:lnTo>
                      <a:pt x="21" y="85"/>
                    </a:lnTo>
                    <a:lnTo>
                      <a:pt x="13" y="117"/>
                    </a:lnTo>
                    <a:lnTo>
                      <a:pt x="6" y="149"/>
                    </a:lnTo>
                    <a:lnTo>
                      <a:pt x="4" y="167"/>
                    </a:lnTo>
                    <a:lnTo>
                      <a:pt x="2" y="184"/>
                    </a:lnTo>
                    <a:lnTo>
                      <a:pt x="0" y="201"/>
                    </a:lnTo>
                    <a:lnTo>
                      <a:pt x="0" y="220"/>
                    </a:lnTo>
                    <a:lnTo>
                      <a:pt x="0" y="237"/>
                    </a:lnTo>
                    <a:lnTo>
                      <a:pt x="2" y="255"/>
                    </a:lnTo>
                    <a:lnTo>
                      <a:pt x="5" y="274"/>
                    </a:lnTo>
                    <a:lnTo>
                      <a:pt x="10" y="291"/>
                    </a:lnTo>
                    <a:lnTo>
                      <a:pt x="16" y="309"/>
                    </a:lnTo>
                    <a:lnTo>
                      <a:pt x="24" y="327"/>
                    </a:lnTo>
                    <a:lnTo>
                      <a:pt x="34" y="344"/>
                    </a:lnTo>
                    <a:lnTo>
                      <a:pt x="47" y="361"/>
                    </a:lnTo>
                    <a:lnTo>
                      <a:pt x="95" y="426"/>
                    </a:lnTo>
                    <a:lnTo>
                      <a:pt x="126" y="469"/>
                    </a:lnTo>
                    <a:lnTo>
                      <a:pt x="143" y="495"/>
                    </a:lnTo>
                    <a:lnTo>
                      <a:pt x="151" y="509"/>
                    </a:lnTo>
                    <a:lnTo>
                      <a:pt x="158" y="518"/>
                    </a:lnTo>
                    <a:lnTo>
                      <a:pt x="165" y="526"/>
                    </a:lnTo>
                    <a:lnTo>
                      <a:pt x="174" y="535"/>
                    </a:lnTo>
                    <a:lnTo>
                      <a:pt x="183" y="543"/>
                    </a:lnTo>
                    <a:lnTo>
                      <a:pt x="193" y="552"/>
                    </a:lnTo>
                    <a:lnTo>
                      <a:pt x="204" y="560"/>
                    </a:lnTo>
                    <a:lnTo>
                      <a:pt x="216" y="566"/>
                    </a:lnTo>
                    <a:lnTo>
                      <a:pt x="227" y="572"/>
                    </a:lnTo>
                    <a:lnTo>
                      <a:pt x="238" y="577"/>
                    </a:lnTo>
                    <a:lnTo>
                      <a:pt x="248" y="581"/>
                    </a:lnTo>
                    <a:lnTo>
                      <a:pt x="258" y="583"/>
                    </a:lnTo>
                    <a:lnTo>
                      <a:pt x="268" y="584"/>
                    </a:lnTo>
                    <a:lnTo>
                      <a:pt x="276" y="583"/>
                    </a:lnTo>
                    <a:lnTo>
                      <a:pt x="282" y="581"/>
                    </a:lnTo>
                    <a:lnTo>
                      <a:pt x="285" y="579"/>
                    </a:lnTo>
                    <a:lnTo>
                      <a:pt x="287" y="576"/>
                    </a:lnTo>
                    <a:lnTo>
                      <a:pt x="289" y="573"/>
                    </a:lnTo>
                    <a:lnTo>
                      <a:pt x="290" y="569"/>
                    </a:lnTo>
                    <a:lnTo>
                      <a:pt x="295" y="553"/>
                    </a:lnTo>
                    <a:lnTo>
                      <a:pt x="300" y="537"/>
                    </a:lnTo>
                    <a:lnTo>
                      <a:pt x="308" y="523"/>
                    </a:lnTo>
                    <a:lnTo>
                      <a:pt x="316" y="509"/>
                    </a:lnTo>
                    <a:lnTo>
                      <a:pt x="328" y="495"/>
                    </a:lnTo>
                    <a:lnTo>
                      <a:pt x="339" y="481"/>
                    </a:lnTo>
                    <a:lnTo>
                      <a:pt x="353" y="469"/>
                    </a:lnTo>
                    <a:lnTo>
                      <a:pt x="368" y="458"/>
                    </a:lnTo>
                    <a:lnTo>
                      <a:pt x="384" y="447"/>
                    </a:lnTo>
                    <a:lnTo>
                      <a:pt x="396" y="438"/>
                    </a:lnTo>
                    <a:lnTo>
                      <a:pt x="407" y="427"/>
                    </a:lnTo>
                    <a:lnTo>
                      <a:pt x="415" y="418"/>
                    </a:lnTo>
                    <a:lnTo>
                      <a:pt x="421" y="408"/>
                    </a:lnTo>
                    <a:lnTo>
                      <a:pt x="423" y="403"/>
                    </a:lnTo>
                    <a:lnTo>
                      <a:pt x="424" y="397"/>
                    </a:lnTo>
                    <a:lnTo>
                      <a:pt x="425" y="391"/>
                    </a:lnTo>
                    <a:lnTo>
                      <a:pt x="425" y="385"/>
                    </a:lnTo>
                    <a:lnTo>
                      <a:pt x="424" y="371"/>
                    </a:lnTo>
                    <a:lnTo>
                      <a:pt x="422" y="362"/>
                    </a:lnTo>
                    <a:lnTo>
                      <a:pt x="419" y="353"/>
                    </a:lnTo>
                    <a:lnTo>
                      <a:pt x="409" y="329"/>
                    </a:lnTo>
                    <a:lnTo>
                      <a:pt x="396" y="300"/>
                    </a:lnTo>
                    <a:lnTo>
                      <a:pt x="381" y="271"/>
                    </a:lnTo>
                    <a:lnTo>
                      <a:pt x="352" y="213"/>
                    </a:lnTo>
                    <a:lnTo>
                      <a:pt x="341" y="189"/>
                    </a:lnTo>
                    <a:lnTo>
                      <a:pt x="334" y="171"/>
                    </a:lnTo>
                    <a:lnTo>
                      <a:pt x="325" y="134"/>
                    </a:lnTo>
                    <a:lnTo>
                      <a:pt x="314" y="93"/>
                    </a:lnTo>
                    <a:lnTo>
                      <a:pt x="309" y="76"/>
                    </a:lnTo>
                    <a:lnTo>
                      <a:pt x="304" y="64"/>
                    </a:lnTo>
                    <a:lnTo>
                      <a:pt x="301" y="60"/>
                    </a:lnTo>
                    <a:lnTo>
                      <a:pt x="299" y="58"/>
                    </a:lnTo>
                    <a:lnTo>
                      <a:pt x="298" y="58"/>
                    </a:lnTo>
                    <a:lnTo>
                      <a:pt x="296" y="60"/>
                    </a:lnTo>
                    <a:lnTo>
                      <a:pt x="289" y="79"/>
                    </a:lnTo>
                    <a:lnTo>
                      <a:pt x="282" y="100"/>
                    </a:lnTo>
                    <a:lnTo>
                      <a:pt x="277" y="109"/>
                    </a:lnTo>
                    <a:lnTo>
                      <a:pt x="275" y="112"/>
                    </a:lnTo>
                    <a:lnTo>
                      <a:pt x="273" y="114"/>
                    </a:lnTo>
                    <a:lnTo>
                      <a:pt x="270" y="116"/>
                    </a:lnTo>
                    <a:lnTo>
                      <a:pt x="268" y="116"/>
                    </a:lnTo>
                    <a:lnTo>
                      <a:pt x="264" y="115"/>
                    </a:lnTo>
                    <a:lnTo>
                      <a:pt x="261" y="113"/>
                    </a:lnTo>
                    <a:lnTo>
                      <a:pt x="255" y="107"/>
                    </a:lnTo>
                    <a:lnTo>
                      <a:pt x="247" y="101"/>
                    </a:lnTo>
                    <a:lnTo>
                      <a:pt x="237" y="95"/>
                    </a:lnTo>
                    <a:lnTo>
                      <a:pt x="227" y="90"/>
                    </a:lnTo>
                    <a:lnTo>
                      <a:pt x="203" y="79"/>
                    </a:lnTo>
                    <a:lnTo>
                      <a:pt x="178" y="67"/>
                    </a:lnTo>
                    <a:lnTo>
                      <a:pt x="167" y="61"/>
                    </a:lnTo>
                    <a:lnTo>
                      <a:pt x="158" y="53"/>
                    </a:lnTo>
                    <a:lnTo>
                      <a:pt x="149" y="45"/>
                    </a:lnTo>
                    <a:lnTo>
                      <a:pt x="144" y="37"/>
                    </a:lnTo>
                    <a:lnTo>
                      <a:pt x="139" y="29"/>
                    </a:lnTo>
                    <a:lnTo>
                      <a:pt x="136" y="23"/>
                    </a:lnTo>
                    <a:lnTo>
                      <a:pt x="131" y="14"/>
                    </a:lnTo>
                    <a:lnTo>
                      <a:pt x="128" y="10"/>
                    </a:lnTo>
                    <a:lnTo>
                      <a:pt x="125" y="7"/>
                    </a:lnTo>
                    <a:lnTo>
                      <a:pt x="118" y="3"/>
                    </a:lnTo>
                    <a:lnTo>
                      <a:pt x="112" y="1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5" name="Freeform 60">
                <a:extLst>
                  <a:ext uri="{FF2B5EF4-FFF2-40B4-BE49-F238E27FC236}">
                    <a16:creationId xmlns:a16="http://schemas.microsoft.com/office/drawing/2014/main" id="{FB5F01C3-7F80-4C9A-92DE-F0CB30CB0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1372"/>
                <a:ext cx="422" cy="578"/>
              </a:xfrm>
              <a:custGeom>
                <a:avLst/>
                <a:gdLst>
                  <a:gd name="T0" fmla="*/ 106 w 422"/>
                  <a:gd name="T1" fmla="*/ 0 h 578"/>
                  <a:gd name="T2" fmla="*/ 95 w 422"/>
                  <a:gd name="T3" fmla="*/ 2 h 578"/>
                  <a:gd name="T4" fmla="*/ 78 w 422"/>
                  <a:gd name="T5" fmla="*/ 8 h 578"/>
                  <a:gd name="T6" fmla="*/ 64 w 422"/>
                  <a:gd name="T7" fmla="*/ 16 h 578"/>
                  <a:gd name="T8" fmla="*/ 50 w 422"/>
                  <a:gd name="T9" fmla="*/ 29 h 578"/>
                  <a:gd name="T10" fmla="*/ 36 w 422"/>
                  <a:gd name="T11" fmla="*/ 47 h 578"/>
                  <a:gd name="T12" fmla="*/ 25 w 422"/>
                  <a:gd name="T13" fmla="*/ 70 h 578"/>
                  <a:gd name="T14" fmla="*/ 21 w 422"/>
                  <a:gd name="T15" fmla="*/ 84 h 578"/>
                  <a:gd name="T16" fmla="*/ 7 w 422"/>
                  <a:gd name="T17" fmla="*/ 148 h 578"/>
                  <a:gd name="T18" fmla="*/ 2 w 422"/>
                  <a:gd name="T19" fmla="*/ 183 h 578"/>
                  <a:gd name="T20" fmla="*/ 0 w 422"/>
                  <a:gd name="T21" fmla="*/ 218 h 578"/>
                  <a:gd name="T22" fmla="*/ 3 w 422"/>
                  <a:gd name="T23" fmla="*/ 253 h 578"/>
                  <a:gd name="T24" fmla="*/ 10 w 422"/>
                  <a:gd name="T25" fmla="*/ 289 h 578"/>
                  <a:gd name="T26" fmla="*/ 24 w 422"/>
                  <a:gd name="T27" fmla="*/ 324 h 578"/>
                  <a:gd name="T28" fmla="*/ 47 w 422"/>
                  <a:gd name="T29" fmla="*/ 358 h 578"/>
                  <a:gd name="T30" fmla="*/ 95 w 422"/>
                  <a:gd name="T31" fmla="*/ 422 h 578"/>
                  <a:gd name="T32" fmla="*/ 142 w 422"/>
                  <a:gd name="T33" fmla="*/ 490 h 578"/>
                  <a:gd name="T34" fmla="*/ 151 w 422"/>
                  <a:gd name="T35" fmla="*/ 504 h 578"/>
                  <a:gd name="T36" fmla="*/ 164 w 422"/>
                  <a:gd name="T37" fmla="*/ 521 h 578"/>
                  <a:gd name="T38" fmla="*/ 182 w 422"/>
                  <a:gd name="T39" fmla="*/ 538 h 578"/>
                  <a:gd name="T40" fmla="*/ 203 w 422"/>
                  <a:gd name="T41" fmla="*/ 554 h 578"/>
                  <a:gd name="T42" fmla="*/ 225 w 422"/>
                  <a:gd name="T43" fmla="*/ 567 h 578"/>
                  <a:gd name="T44" fmla="*/ 246 w 422"/>
                  <a:gd name="T45" fmla="*/ 575 h 578"/>
                  <a:gd name="T46" fmla="*/ 266 w 422"/>
                  <a:gd name="T47" fmla="*/ 578 h 578"/>
                  <a:gd name="T48" fmla="*/ 280 w 422"/>
                  <a:gd name="T49" fmla="*/ 575 h 578"/>
                  <a:gd name="T50" fmla="*/ 285 w 422"/>
                  <a:gd name="T51" fmla="*/ 570 h 578"/>
                  <a:gd name="T52" fmla="*/ 288 w 422"/>
                  <a:gd name="T53" fmla="*/ 563 h 578"/>
                  <a:gd name="T54" fmla="*/ 292 w 422"/>
                  <a:gd name="T55" fmla="*/ 548 h 578"/>
                  <a:gd name="T56" fmla="*/ 305 w 422"/>
                  <a:gd name="T57" fmla="*/ 518 h 578"/>
                  <a:gd name="T58" fmla="*/ 325 w 422"/>
                  <a:gd name="T59" fmla="*/ 491 h 578"/>
                  <a:gd name="T60" fmla="*/ 350 w 422"/>
                  <a:gd name="T61" fmla="*/ 465 h 578"/>
                  <a:gd name="T62" fmla="*/ 365 w 422"/>
                  <a:gd name="T63" fmla="*/ 454 h 578"/>
                  <a:gd name="T64" fmla="*/ 393 w 422"/>
                  <a:gd name="T65" fmla="*/ 434 h 578"/>
                  <a:gd name="T66" fmla="*/ 411 w 422"/>
                  <a:gd name="T67" fmla="*/ 414 h 578"/>
                  <a:gd name="T68" fmla="*/ 419 w 422"/>
                  <a:gd name="T69" fmla="*/ 399 h 578"/>
                  <a:gd name="T70" fmla="*/ 421 w 422"/>
                  <a:gd name="T71" fmla="*/ 388 h 578"/>
                  <a:gd name="T72" fmla="*/ 420 w 422"/>
                  <a:gd name="T73" fmla="*/ 367 h 578"/>
                  <a:gd name="T74" fmla="*/ 418 w 422"/>
                  <a:gd name="T75" fmla="*/ 359 h 578"/>
                  <a:gd name="T76" fmla="*/ 405 w 422"/>
                  <a:gd name="T77" fmla="*/ 326 h 578"/>
                  <a:gd name="T78" fmla="*/ 378 w 422"/>
                  <a:gd name="T79" fmla="*/ 268 h 578"/>
                  <a:gd name="T80" fmla="*/ 339 w 422"/>
                  <a:gd name="T81" fmla="*/ 187 h 578"/>
                  <a:gd name="T82" fmla="*/ 333 w 422"/>
                  <a:gd name="T83" fmla="*/ 169 h 578"/>
                  <a:gd name="T84" fmla="*/ 312 w 422"/>
                  <a:gd name="T85" fmla="*/ 92 h 578"/>
                  <a:gd name="T86" fmla="*/ 303 w 422"/>
                  <a:gd name="T87" fmla="*/ 63 h 578"/>
                  <a:gd name="T88" fmla="*/ 298 w 422"/>
                  <a:gd name="T89" fmla="*/ 57 h 578"/>
                  <a:gd name="T90" fmla="*/ 295 w 422"/>
                  <a:gd name="T91" fmla="*/ 59 h 578"/>
                  <a:gd name="T92" fmla="*/ 288 w 422"/>
                  <a:gd name="T93" fmla="*/ 78 h 578"/>
                  <a:gd name="T94" fmla="*/ 276 w 422"/>
                  <a:gd name="T95" fmla="*/ 108 h 578"/>
                  <a:gd name="T96" fmla="*/ 272 w 422"/>
                  <a:gd name="T97" fmla="*/ 114 h 578"/>
                  <a:gd name="T98" fmla="*/ 267 w 422"/>
                  <a:gd name="T99" fmla="*/ 116 h 578"/>
                  <a:gd name="T100" fmla="*/ 260 w 422"/>
                  <a:gd name="T101" fmla="*/ 112 h 578"/>
                  <a:gd name="T102" fmla="*/ 254 w 422"/>
                  <a:gd name="T103" fmla="*/ 106 h 578"/>
                  <a:gd name="T104" fmla="*/ 236 w 422"/>
                  <a:gd name="T105" fmla="*/ 95 h 578"/>
                  <a:gd name="T106" fmla="*/ 202 w 422"/>
                  <a:gd name="T107" fmla="*/ 79 h 578"/>
                  <a:gd name="T108" fmla="*/ 177 w 422"/>
                  <a:gd name="T109" fmla="*/ 67 h 578"/>
                  <a:gd name="T110" fmla="*/ 157 w 422"/>
                  <a:gd name="T111" fmla="*/ 53 h 578"/>
                  <a:gd name="T112" fmla="*/ 143 w 422"/>
                  <a:gd name="T113" fmla="*/ 37 h 578"/>
                  <a:gd name="T114" fmla="*/ 135 w 422"/>
                  <a:gd name="T115" fmla="*/ 23 h 578"/>
                  <a:gd name="T116" fmla="*/ 130 w 422"/>
                  <a:gd name="T117" fmla="*/ 14 h 578"/>
                  <a:gd name="T118" fmla="*/ 124 w 422"/>
                  <a:gd name="T119" fmla="*/ 7 h 578"/>
                  <a:gd name="T120" fmla="*/ 111 w 422"/>
                  <a:gd name="T121" fmla="*/ 1 h 578"/>
                  <a:gd name="T122" fmla="*/ 106 w 422"/>
                  <a:gd name="T123" fmla="*/ 0 h 57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22" h="578">
                    <a:moveTo>
                      <a:pt x="106" y="0"/>
                    </a:moveTo>
                    <a:lnTo>
                      <a:pt x="106" y="0"/>
                    </a:lnTo>
                    <a:lnTo>
                      <a:pt x="103" y="1"/>
                    </a:lnTo>
                    <a:lnTo>
                      <a:pt x="95" y="2"/>
                    </a:lnTo>
                    <a:lnTo>
                      <a:pt x="84" y="5"/>
                    </a:lnTo>
                    <a:lnTo>
                      <a:pt x="78" y="8"/>
                    </a:lnTo>
                    <a:lnTo>
                      <a:pt x="71" y="12"/>
                    </a:lnTo>
                    <a:lnTo>
                      <a:pt x="64" y="16"/>
                    </a:lnTo>
                    <a:lnTo>
                      <a:pt x="57" y="22"/>
                    </a:lnTo>
                    <a:lnTo>
                      <a:pt x="50" y="29"/>
                    </a:lnTo>
                    <a:lnTo>
                      <a:pt x="43" y="37"/>
                    </a:lnTo>
                    <a:lnTo>
                      <a:pt x="36" y="47"/>
                    </a:lnTo>
                    <a:lnTo>
                      <a:pt x="30" y="58"/>
                    </a:lnTo>
                    <a:lnTo>
                      <a:pt x="25" y="70"/>
                    </a:lnTo>
                    <a:lnTo>
                      <a:pt x="21" y="84"/>
                    </a:lnTo>
                    <a:lnTo>
                      <a:pt x="14" y="116"/>
                    </a:lnTo>
                    <a:lnTo>
                      <a:pt x="7" y="148"/>
                    </a:lnTo>
                    <a:lnTo>
                      <a:pt x="4" y="166"/>
                    </a:lnTo>
                    <a:lnTo>
                      <a:pt x="2" y="183"/>
                    </a:lnTo>
                    <a:lnTo>
                      <a:pt x="1" y="200"/>
                    </a:lnTo>
                    <a:lnTo>
                      <a:pt x="0" y="218"/>
                    </a:lnTo>
                    <a:lnTo>
                      <a:pt x="1" y="235"/>
                    </a:lnTo>
                    <a:lnTo>
                      <a:pt x="3" y="253"/>
                    </a:lnTo>
                    <a:lnTo>
                      <a:pt x="6" y="271"/>
                    </a:lnTo>
                    <a:lnTo>
                      <a:pt x="10" y="289"/>
                    </a:lnTo>
                    <a:lnTo>
                      <a:pt x="16" y="306"/>
                    </a:lnTo>
                    <a:lnTo>
                      <a:pt x="24" y="324"/>
                    </a:lnTo>
                    <a:lnTo>
                      <a:pt x="34" y="341"/>
                    </a:lnTo>
                    <a:lnTo>
                      <a:pt x="47" y="358"/>
                    </a:lnTo>
                    <a:lnTo>
                      <a:pt x="95" y="422"/>
                    </a:lnTo>
                    <a:lnTo>
                      <a:pt x="126" y="464"/>
                    </a:lnTo>
                    <a:lnTo>
                      <a:pt x="142" y="490"/>
                    </a:lnTo>
                    <a:lnTo>
                      <a:pt x="151" y="504"/>
                    </a:lnTo>
                    <a:lnTo>
                      <a:pt x="157" y="513"/>
                    </a:lnTo>
                    <a:lnTo>
                      <a:pt x="164" y="521"/>
                    </a:lnTo>
                    <a:lnTo>
                      <a:pt x="173" y="530"/>
                    </a:lnTo>
                    <a:lnTo>
                      <a:pt x="182" y="538"/>
                    </a:lnTo>
                    <a:lnTo>
                      <a:pt x="192" y="547"/>
                    </a:lnTo>
                    <a:lnTo>
                      <a:pt x="203" y="554"/>
                    </a:lnTo>
                    <a:lnTo>
                      <a:pt x="214" y="561"/>
                    </a:lnTo>
                    <a:lnTo>
                      <a:pt x="225" y="567"/>
                    </a:lnTo>
                    <a:lnTo>
                      <a:pt x="236" y="571"/>
                    </a:lnTo>
                    <a:lnTo>
                      <a:pt x="246" y="575"/>
                    </a:lnTo>
                    <a:lnTo>
                      <a:pt x="256" y="577"/>
                    </a:lnTo>
                    <a:lnTo>
                      <a:pt x="266" y="578"/>
                    </a:lnTo>
                    <a:lnTo>
                      <a:pt x="274" y="577"/>
                    </a:lnTo>
                    <a:lnTo>
                      <a:pt x="280" y="575"/>
                    </a:lnTo>
                    <a:lnTo>
                      <a:pt x="283" y="573"/>
                    </a:lnTo>
                    <a:lnTo>
                      <a:pt x="285" y="570"/>
                    </a:lnTo>
                    <a:lnTo>
                      <a:pt x="286" y="567"/>
                    </a:lnTo>
                    <a:lnTo>
                      <a:pt x="288" y="563"/>
                    </a:lnTo>
                    <a:lnTo>
                      <a:pt x="292" y="548"/>
                    </a:lnTo>
                    <a:lnTo>
                      <a:pt x="298" y="532"/>
                    </a:lnTo>
                    <a:lnTo>
                      <a:pt x="305" y="518"/>
                    </a:lnTo>
                    <a:lnTo>
                      <a:pt x="314" y="504"/>
                    </a:lnTo>
                    <a:lnTo>
                      <a:pt x="325" y="491"/>
                    </a:lnTo>
                    <a:lnTo>
                      <a:pt x="337" y="477"/>
                    </a:lnTo>
                    <a:lnTo>
                      <a:pt x="350" y="465"/>
                    </a:lnTo>
                    <a:lnTo>
                      <a:pt x="365" y="454"/>
                    </a:lnTo>
                    <a:lnTo>
                      <a:pt x="381" y="443"/>
                    </a:lnTo>
                    <a:lnTo>
                      <a:pt x="393" y="434"/>
                    </a:lnTo>
                    <a:lnTo>
                      <a:pt x="403" y="423"/>
                    </a:lnTo>
                    <a:lnTo>
                      <a:pt x="411" y="414"/>
                    </a:lnTo>
                    <a:lnTo>
                      <a:pt x="417" y="404"/>
                    </a:lnTo>
                    <a:lnTo>
                      <a:pt x="419" y="399"/>
                    </a:lnTo>
                    <a:lnTo>
                      <a:pt x="421" y="393"/>
                    </a:lnTo>
                    <a:lnTo>
                      <a:pt x="421" y="388"/>
                    </a:lnTo>
                    <a:lnTo>
                      <a:pt x="422" y="382"/>
                    </a:lnTo>
                    <a:lnTo>
                      <a:pt x="420" y="367"/>
                    </a:lnTo>
                    <a:lnTo>
                      <a:pt x="418" y="359"/>
                    </a:lnTo>
                    <a:lnTo>
                      <a:pt x="415" y="349"/>
                    </a:lnTo>
                    <a:lnTo>
                      <a:pt x="405" y="326"/>
                    </a:lnTo>
                    <a:lnTo>
                      <a:pt x="393" y="297"/>
                    </a:lnTo>
                    <a:lnTo>
                      <a:pt x="378" y="268"/>
                    </a:lnTo>
                    <a:lnTo>
                      <a:pt x="350" y="211"/>
                    </a:lnTo>
                    <a:lnTo>
                      <a:pt x="339" y="187"/>
                    </a:lnTo>
                    <a:lnTo>
                      <a:pt x="333" y="169"/>
                    </a:lnTo>
                    <a:lnTo>
                      <a:pt x="324" y="133"/>
                    </a:lnTo>
                    <a:lnTo>
                      <a:pt x="312" y="92"/>
                    </a:lnTo>
                    <a:lnTo>
                      <a:pt x="307" y="76"/>
                    </a:lnTo>
                    <a:lnTo>
                      <a:pt x="303" y="63"/>
                    </a:lnTo>
                    <a:lnTo>
                      <a:pt x="300" y="59"/>
                    </a:lnTo>
                    <a:lnTo>
                      <a:pt x="298" y="57"/>
                    </a:lnTo>
                    <a:lnTo>
                      <a:pt x="296" y="57"/>
                    </a:lnTo>
                    <a:lnTo>
                      <a:pt x="295" y="59"/>
                    </a:lnTo>
                    <a:lnTo>
                      <a:pt x="288" y="78"/>
                    </a:lnTo>
                    <a:lnTo>
                      <a:pt x="281" y="100"/>
                    </a:lnTo>
                    <a:lnTo>
                      <a:pt x="276" y="108"/>
                    </a:lnTo>
                    <a:lnTo>
                      <a:pt x="274" y="111"/>
                    </a:lnTo>
                    <a:lnTo>
                      <a:pt x="272" y="114"/>
                    </a:lnTo>
                    <a:lnTo>
                      <a:pt x="269" y="115"/>
                    </a:lnTo>
                    <a:lnTo>
                      <a:pt x="267" y="116"/>
                    </a:lnTo>
                    <a:lnTo>
                      <a:pt x="263" y="115"/>
                    </a:lnTo>
                    <a:lnTo>
                      <a:pt x="260" y="112"/>
                    </a:lnTo>
                    <a:lnTo>
                      <a:pt x="254" y="106"/>
                    </a:lnTo>
                    <a:lnTo>
                      <a:pt x="246" y="101"/>
                    </a:lnTo>
                    <a:lnTo>
                      <a:pt x="236" y="95"/>
                    </a:lnTo>
                    <a:lnTo>
                      <a:pt x="226" y="89"/>
                    </a:lnTo>
                    <a:lnTo>
                      <a:pt x="202" y="79"/>
                    </a:lnTo>
                    <a:lnTo>
                      <a:pt x="177" y="67"/>
                    </a:lnTo>
                    <a:lnTo>
                      <a:pt x="166" y="60"/>
                    </a:lnTo>
                    <a:lnTo>
                      <a:pt x="157" y="53"/>
                    </a:lnTo>
                    <a:lnTo>
                      <a:pt x="149" y="45"/>
                    </a:lnTo>
                    <a:lnTo>
                      <a:pt x="143" y="37"/>
                    </a:lnTo>
                    <a:lnTo>
                      <a:pt x="138" y="29"/>
                    </a:lnTo>
                    <a:lnTo>
                      <a:pt x="135" y="23"/>
                    </a:lnTo>
                    <a:lnTo>
                      <a:pt x="130" y="14"/>
                    </a:lnTo>
                    <a:lnTo>
                      <a:pt x="127" y="10"/>
                    </a:lnTo>
                    <a:lnTo>
                      <a:pt x="124" y="7"/>
                    </a:lnTo>
                    <a:lnTo>
                      <a:pt x="117" y="3"/>
                    </a:lnTo>
                    <a:lnTo>
                      <a:pt x="111" y="1"/>
                    </a:ln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F2F1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6" name="Freeform 61">
                <a:extLst>
                  <a:ext uri="{FF2B5EF4-FFF2-40B4-BE49-F238E27FC236}">
                    <a16:creationId xmlns:a16="http://schemas.microsoft.com/office/drawing/2014/main" id="{E05A6D77-8B0E-4D1C-8643-0A938FF4FF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8" y="1374"/>
                <a:ext cx="417" cy="572"/>
              </a:xfrm>
              <a:custGeom>
                <a:avLst/>
                <a:gdLst>
                  <a:gd name="T0" fmla="*/ 104 w 417"/>
                  <a:gd name="T1" fmla="*/ 0 h 572"/>
                  <a:gd name="T2" fmla="*/ 93 w 417"/>
                  <a:gd name="T3" fmla="*/ 2 h 572"/>
                  <a:gd name="T4" fmla="*/ 76 w 417"/>
                  <a:gd name="T5" fmla="*/ 8 h 572"/>
                  <a:gd name="T6" fmla="*/ 63 w 417"/>
                  <a:gd name="T7" fmla="*/ 16 h 572"/>
                  <a:gd name="T8" fmla="*/ 49 w 417"/>
                  <a:gd name="T9" fmla="*/ 28 h 572"/>
                  <a:gd name="T10" fmla="*/ 35 w 417"/>
                  <a:gd name="T11" fmla="*/ 47 h 572"/>
                  <a:gd name="T12" fmla="*/ 24 w 417"/>
                  <a:gd name="T13" fmla="*/ 70 h 572"/>
                  <a:gd name="T14" fmla="*/ 20 w 417"/>
                  <a:gd name="T15" fmla="*/ 84 h 572"/>
                  <a:gd name="T16" fmla="*/ 6 w 417"/>
                  <a:gd name="T17" fmla="*/ 147 h 572"/>
                  <a:gd name="T18" fmla="*/ 2 w 417"/>
                  <a:gd name="T19" fmla="*/ 181 h 572"/>
                  <a:gd name="T20" fmla="*/ 0 w 417"/>
                  <a:gd name="T21" fmla="*/ 216 h 572"/>
                  <a:gd name="T22" fmla="*/ 2 w 417"/>
                  <a:gd name="T23" fmla="*/ 250 h 572"/>
                  <a:gd name="T24" fmla="*/ 10 w 417"/>
                  <a:gd name="T25" fmla="*/ 286 h 572"/>
                  <a:gd name="T26" fmla="*/ 24 w 417"/>
                  <a:gd name="T27" fmla="*/ 321 h 572"/>
                  <a:gd name="T28" fmla="*/ 46 w 417"/>
                  <a:gd name="T29" fmla="*/ 354 h 572"/>
                  <a:gd name="T30" fmla="*/ 95 w 417"/>
                  <a:gd name="T31" fmla="*/ 418 h 572"/>
                  <a:gd name="T32" fmla="*/ 141 w 417"/>
                  <a:gd name="T33" fmla="*/ 484 h 572"/>
                  <a:gd name="T34" fmla="*/ 149 w 417"/>
                  <a:gd name="T35" fmla="*/ 499 h 572"/>
                  <a:gd name="T36" fmla="*/ 162 w 417"/>
                  <a:gd name="T37" fmla="*/ 516 h 572"/>
                  <a:gd name="T38" fmla="*/ 180 w 417"/>
                  <a:gd name="T39" fmla="*/ 532 h 572"/>
                  <a:gd name="T40" fmla="*/ 200 w 417"/>
                  <a:gd name="T41" fmla="*/ 549 h 572"/>
                  <a:gd name="T42" fmla="*/ 223 w 417"/>
                  <a:gd name="T43" fmla="*/ 561 h 572"/>
                  <a:gd name="T44" fmla="*/ 244 w 417"/>
                  <a:gd name="T45" fmla="*/ 569 h 572"/>
                  <a:gd name="T46" fmla="*/ 263 w 417"/>
                  <a:gd name="T47" fmla="*/ 572 h 572"/>
                  <a:gd name="T48" fmla="*/ 277 w 417"/>
                  <a:gd name="T49" fmla="*/ 569 h 572"/>
                  <a:gd name="T50" fmla="*/ 281 w 417"/>
                  <a:gd name="T51" fmla="*/ 564 h 572"/>
                  <a:gd name="T52" fmla="*/ 284 w 417"/>
                  <a:gd name="T53" fmla="*/ 558 h 572"/>
                  <a:gd name="T54" fmla="*/ 289 w 417"/>
                  <a:gd name="T55" fmla="*/ 543 h 572"/>
                  <a:gd name="T56" fmla="*/ 302 w 417"/>
                  <a:gd name="T57" fmla="*/ 513 h 572"/>
                  <a:gd name="T58" fmla="*/ 322 w 417"/>
                  <a:gd name="T59" fmla="*/ 486 h 572"/>
                  <a:gd name="T60" fmla="*/ 346 w 417"/>
                  <a:gd name="T61" fmla="*/ 461 h 572"/>
                  <a:gd name="T62" fmla="*/ 361 w 417"/>
                  <a:gd name="T63" fmla="*/ 450 h 572"/>
                  <a:gd name="T64" fmla="*/ 389 w 417"/>
                  <a:gd name="T65" fmla="*/ 430 h 572"/>
                  <a:gd name="T66" fmla="*/ 407 w 417"/>
                  <a:gd name="T67" fmla="*/ 410 h 572"/>
                  <a:gd name="T68" fmla="*/ 415 w 417"/>
                  <a:gd name="T69" fmla="*/ 395 h 572"/>
                  <a:gd name="T70" fmla="*/ 417 w 417"/>
                  <a:gd name="T71" fmla="*/ 384 h 572"/>
                  <a:gd name="T72" fmla="*/ 415 w 417"/>
                  <a:gd name="T73" fmla="*/ 364 h 572"/>
                  <a:gd name="T74" fmla="*/ 413 w 417"/>
                  <a:gd name="T75" fmla="*/ 356 h 572"/>
                  <a:gd name="T76" fmla="*/ 401 w 417"/>
                  <a:gd name="T77" fmla="*/ 323 h 572"/>
                  <a:gd name="T78" fmla="*/ 373 w 417"/>
                  <a:gd name="T79" fmla="*/ 266 h 572"/>
                  <a:gd name="T80" fmla="*/ 336 w 417"/>
                  <a:gd name="T81" fmla="*/ 185 h 572"/>
                  <a:gd name="T82" fmla="*/ 330 w 417"/>
                  <a:gd name="T83" fmla="*/ 168 h 572"/>
                  <a:gd name="T84" fmla="*/ 310 w 417"/>
                  <a:gd name="T85" fmla="*/ 91 h 572"/>
                  <a:gd name="T86" fmla="*/ 300 w 417"/>
                  <a:gd name="T87" fmla="*/ 62 h 572"/>
                  <a:gd name="T88" fmla="*/ 296 w 417"/>
                  <a:gd name="T89" fmla="*/ 57 h 572"/>
                  <a:gd name="T90" fmla="*/ 293 w 417"/>
                  <a:gd name="T91" fmla="*/ 59 h 572"/>
                  <a:gd name="T92" fmla="*/ 286 w 417"/>
                  <a:gd name="T93" fmla="*/ 77 h 572"/>
                  <a:gd name="T94" fmla="*/ 275 w 417"/>
                  <a:gd name="T95" fmla="*/ 107 h 572"/>
                  <a:gd name="T96" fmla="*/ 270 w 417"/>
                  <a:gd name="T97" fmla="*/ 113 h 572"/>
                  <a:gd name="T98" fmla="*/ 265 w 417"/>
                  <a:gd name="T99" fmla="*/ 115 h 572"/>
                  <a:gd name="T100" fmla="*/ 259 w 417"/>
                  <a:gd name="T101" fmla="*/ 112 h 572"/>
                  <a:gd name="T102" fmla="*/ 252 w 417"/>
                  <a:gd name="T103" fmla="*/ 106 h 572"/>
                  <a:gd name="T104" fmla="*/ 234 w 417"/>
                  <a:gd name="T105" fmla="*/ 94 h 572"/>
                  <a:gd name="T106" fmla="*/ 200 w 417"/>
                  <a:gd name="T107" fmla="*/ 78 h 572"/>
                  <a:gd name="T108" fmla="*/ 175 w 417"/>
                  <a:gd name="T109" fmla="*/ 67 h 572"/>
                  <a:gd name="T110" fmla="*/ 155 w 417"/>
                  <a:gd name="T111" fmla="*/ 53 h 572"/>
                  <a:gd name="T112" fmla="*/ 141 w 417"/>
                  <a:gd name="T113" fmla="*/ 37 h 572"/>
                  <a:gd name="T114" fmla="*/ 133 w 417"/>
                  <a:gd name="T115" fmla="*/ 23 h 572"/>
                  <a:gd name="T116" fmla="*/ 128 w 417"/>
                  <a:gd name="T117" fmla="*/ 14 h 572"/>
                  <a:gd name="T118" fmla="*/ 122 w 417"/>
                  <a:gd name="T119" fmla="*/ 8 h 572"/>
                  <a:gd name="T120" fmla="*/ 109 w 417"/>
                  <a:gd name="T121" fmla="*/ 1 h 572"/>
                  <a:gd name="T122" fmla="*/ 104 w 417"/>
                  <a:gd name="T123" fmla="*/ 0 h 57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17" h="572">
                    <a:moveTo>
                      <a:pt x="104" y="0"/>
                    </a:moveTo>
                    <a:lnTo>
                      <a:pt x="104" y="0"/>
                    </a:lnTo>
                    <a:lnTo>
                      <a:pt x="101" y="0"/>
                    </a:lnTo>
                    <a:lnTo>
                      <a:pt x="93" y="2"/>
                    </a:lnTo>
                    <a:lnTo>
                      <a:pt x="82" y="5"/>
                    </a:lnTo>
                    <a:lnTo>
                      <a:pt x="76" y="8"/>
                    </a:lnTo>
                    <a:lnTo>
                      <a:pt x="69" y="12"/>
                    </a:lnTo>
                    <a:lnTo>
                      <a:pt x="63" y="16"/>
                    </a:lnTo>
                    <a:lnTo>
                      <a:pt x="56" y="22"/>
                    </a:lnTo>
                    <a:lnTo>
                      <a:pt x="49" y="28"/>
                    </a:lnTo>
                    <a:lnTo>
                      <a:pt x="42" y="36"/>
                    </a:lnTo>
                    <a:lnTo>
                      <a:pt x="35" y="47"/>
                    </a:lnTo>
                    <a:lnTo>
                      <a:pt x="29" y="57"/>
                    </a:lnTo>
                    <a:lnTo>
                      <a:pt x="24" y="70"/>
                    </a:lnTo>
                    <a:lnTo>
                      <a:pt x="20" y="84"/>
                    </a:lnTo>
                    <a:lnTo>
                      <a:pt x="13" y="115"/>
                    </a:lnTo>
                    <a:lnTo>
                      <a:pt x="6" y="147"/>
                    </a:lnTo>
                    <a:lnTo>
                      <a:pt x="4" y="165"/>
                    </a:lnTo>
                    <a:lnTo>
                      <a:pt x="2" y="181"/>
                    </a:lnTo>
                    <a:lnTo>
                      <a:pt x="0" y="198"/>
                    </a:lnTo>
                    <a:lnTo>
                      <a:pt x="0" y="216"/>
                    </a:lnTo>
                    <a:lnTo>
                      <a:pt x="1" y="233"/>
                    </a:lnTo>
                    <a:lnTo>
                      <a:pt x="2" y="250"/>
                    </a:lnTo>
                    <a:lnTo>
                      <a:pt x="5" y="269"/>
                    </a:lnTo>
                    <a:lnTo>
                      <a:pt x="10" y="286"/>
                    </a:lnTo>
                    <a:lnTo>
                      <a:pt x="16" y="303"/>
                    </a:lnTo>
                    <a:lnTo>
                      <a:pt x="24" y="321"/>
                    </a:lnTo>
                    <a:lnTo>
                      <a:pt x="34" y="338"/>
                    </a:lnTo>
                    <a:lnTo>
                      <a:pt x="46" y="354"/>
                    </a:lnTo>
                    <a:lnTo>
                      <a:pt x="95" y="418"/>
                    </a:lnTo>
                    <a:lnTo>
                      <a:pt x="124" y="460"/>
                    </a:lnTo>
                    <a:lnTo>
                      <a:pt x="141" y="484"/>
                    </a:lnTo>
                    <a:lnTo>
                      <a:pt x="149" y="499"/>
                    </a:lnTo>
                    <a:lnTo>
                      <a:pt x="155" y="507"/>
                    </a:lnTo>
                    <a:lnTo>
                      <a:pt x="162" y="516"/>
                    </a:lnTo>
                    <a:lnTo>
                      <a:pt x="171" y="524"/>
                    </a:lnTo>
                    <a:lnTo>
                      <a:pt x="180" y="532"/>
                    </a:lnTo>
                    <a:lnTo>
                      <a:pt x="190" y="541"/>
                    </a:lnTo>
                    <a:lnTo>
                      <a:pt x="200" y="549"/>
                    </a:lnTo>
                    <a:lnTo>
                      <a:pt x="212" y="555"/>
                    </a:lnTo>
                    <a:lnTo>
                      <a:pt x="223" y="561"/>
                    </a:lnTo>
                    <a:lnTo>
                      <a:pt x="233" y="566"/>
                    </a:lnTo>
                    <a:lnTo>
                      <a:pt x="244" y="569"/>
                    </a:lnTo>
                    <a:lnTo>
                      <a:pt x="253" y="572"/>
                    </a:lnTo>
                    <a:lnTo>
                      <a:pt x="263" y="572"/>
                    </a:lnTo>
                    <a:lnTo>
                      <a:pt x="270" y="572"/>
                    </a:lnTo>
                    <a:lnTo>
                      <a:pt x="277" y="569"/>
                    </a:lnTo>
                    <a:lnTo>
                      <a:pt x="279" y="567"/>
                    </a:lnTo>
                    <a:lnTo>
                      <a:pt x="281" y="564"/>
                    </a:lnTo>
                    <a:lnTo>
                      <a:pt x="283" y="561"/>
                    </a:lnTo>
                    <a:lnTo>
                      <a:pt x="284" y="558"/>
                    </a:lnTo>
                    <a:lnTo>
                      <a:pt x="289" y="543"/>
                    </a:lnTo>
                    <a:lnTo>
                      <a:pt x="295" y="527"/>
                    </a:lnTo>
                    <a:lnTo>
                      <a:pt x="302" y="513"/>
                    </a:lnTo>
                    <a:lnTo>
                      <a:pt x="311" y="499"/>
                    </a:lnTo>
                    <a:lnTo>
                      <a:pt x="322" y="486"/>
                    </a:lnTo>
                    <a:lnTo>
                      <a:pt x="333" y="473"/>
                    </a:lnTo>
                    <a:lnTo>
                      <a:pt x="346" y="461"/>
                    </a:lnTo>
                    <a:lnTo>
                      <a:pt x="361" y="450"/>
                    </a:lnTo>
                    <a:lnTo>
                      <a:pt x="377" y="439"/>
                    </a:lnTo>
                    <a:lnTo>
                      <a:pt x="389" y="430"/>
                    </a:lnTo>
                    <a:lnTo>
                      <a:pt x="399" y="419"/>
                    </a:lnTo>
                    <a:lnTo>
                      <a:pt x="407" y="410"/>
                    </a:lnTo>
                    <a:lnTo>
                      <a:pt x="413" y="400"/>
                    </a:lnTo>
                    <a:lnTo>
                      <a:pt x="415" y="395"/>
                    </a:lnTo>
                    <a:lnTo>
                      <a:pt x="416" y="390"/>
                    </a:lnTo>
                    <a:lnTo>
                      <a:pt x="417" y="384"/>
                    </a:lnTo>
                    <a:lnTo>
                      <a:pt x="417" y="378"/>
                    </a:lnTo>
                    <a:lnTo>
                      <a:pt x="415" y="364"/>
                    </a:lnTo>
                    <a:lnTo>
                      <a:pt x="413" y="356"/>
                    </a:lnTo>
                    <a:lnTo>
                      <a:pt x="410" y="346"/>
                    </a:lnTo>
                    <a:lnTo>
                      <a:pt x="401" y="323"/>
                    </a:lnTo>
                    <a:lnTo>
                      <a:pt x="388" y="294"/>
                    </a:lnTo>
                    <a:lnTo>
                      <a:pt x="373" y="266"/>
                    </a:lnTo>
                    <a:lnTo>
                      <a:pt x="346" y="209"/>
                    </a:lnTo>
                    <a:lnTo>
                      <a:pt x="336" y="185"/>
                    </a:lnTo>
                    <a:lnTo>
                      <a:pt x="330" y="168"/>
                    </a:lnTo>
                    <a:lnTo>
                      <a:pt x="321" y="132"/>
                    </a:lnTo>
                    <a:lnTo>
                      <a:pt x="310" y="91"/>
                    </a:lnTo>
                    <a:lnTo>
                      <a:pt x="305" y="75"/>
                    </a:lnTo>
                    <a:lnTo>
                      <a:pt x="300" y="62"/>
                    </a:lnTo>
                    <a:lnTo>
                      <a:pt x="298" y="59"/>
                    </a:lnTo>
                    <a:lnTo>
                      <a:pt x="296" y="57"/>
                    </a:lnTo>
                    <a:lnTo>
                      <a:pt x="294" y="57"/>
                    </a:lnTo>
                    <a:lnTo>
                      <a:pt x="293" y="59"/>
                    </a:lnTo>
                    <a:lnTo>
                      <a:pt x="286" y="77"/>
                    </a:lnTo>
                    <a:lnTo>
                      <a:pt x="279" y="99"/>
                    </a:lnTo>
                    <a:lnTo>
                      <a:pt x="275" y="107"/>
                    </a:lnTo>
                    <a:lnTo>
                      <a:pt x="272" y="111"/>
                    </a:lnTo>
                    <a:lnTo>
                      <a:pt x="270" y="113"/>
                    </a:lnTo>
                    <a:lnTo>
                      <a:pt x="268" y="115"/>
                    </a:lnTo>
                    <a:lnTo>
                      <a:pt x="265" y="115"/>
                    </a:lnTo>
                    <a:lnTo>
                      <a:pt x="261" y="114"/>
                    </a:lnTo>
                    <a:lnTo>
                      <a:pt x="259" y="112"/>
                    </a:lnTo>
                    <a:lnTo>
                      <a:pt x="252" y="106"/>
                    </a:lnTo>
                    <a:lnTo>
                      <a:pt x="244" y="101"/>
                    </a:lnTo>
                    <a:lnTo>
                      <a:pt x="234" y="94"/>
                    </a:lnTo>
                    <a:lnTo>
                      <a:pt x="224" y="89"/>
                    </a:lnTo>
                    <a:lnTo>
                      <a:pt x="200" y="78"/>
                    </a:lnTo>
                    <a:lnTo>
                      <a:pt x="175" y="67"/>
                    </a:lnTo>
                    <a:lnTo>
                      <a:pt x="164" y="60"/>
                    </a:lnTo>
                    <a:lnTo>
                      <a:pt x="155" y="53"/>
                    </a:lnTo>
                    <a:lnTo>
                      <a:pt x="147" y="45"/>
                    </a:lnTo>
                    <a:lnTo>
                      <a:pt x="141" y="37"/>
                    </a:lnTo>
                    <a:lnTo>
                      <a:pt x="136" y="29"/>
                    </a:lnTo>
                    <a:lnTo>
                      <a:pt x="133" y="23"/>
                    </a:lnTo>
                    <a:lnTo>
                      <a:pt x="128" y="14"/>
                    </a:lnTo>
                    <a:lnTo>
                      <a:pt x="125" y="11"/>
                    </a:lnTo>
                    <a:lnTo>
                      <a:pt x="122" y="8"/>
                    </a:lnTo>
                    <a:lnTo>
                      <a:pt x="115" y="3"/>
                    </a:lnTo>
                    <a:lnTo>
                      <a:pt x="109" y="1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E4E5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7" name="Freeform 62">
                <a:extLst>
                  <a:ext uri="{FF2B5EF4-FFF2-40B4-BE49-F238E27FC236}">
                    <a16:creationId xmlns:a16="http://schemas.microsoft.com/office/drawing/2014/main" id="{AB721636-FC84-4214-946F-648D0C3A4B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0" y="1376"/>
                <a:ext cx="412" cy="567"/>
              </a:xfrm>
              <a:custGeom>
                <a:avLst/>
                <a:gdLst>
                  <a:gd name="T0" fmla="*/ 102 w 412"/>
                  <a:gd name="T1" fmla="*/ 0 h 567"/>
                  <a:gd name="T2" fmla="*/ 91 w 412"/>
                  <a:gd name="T3" fmla="*/ 2 h 567"/>
                  <a:gd name="T4" fmla="*/ 75 w 412"/>
                  <a:gd name="T5" fmla="*/ 8 h 567"/>
                  <a:gd name="T6" fmla="*/ 61 w 412"/>
                  <a:gd name="T7" fmla="*/ 16 h 567"/>
                  <a:gd name="T8" fmla="*/ 48 w 412"/>
                  <a:gd name="T9" fmla="*/ 28 h 567"/>
                  <a:gd name="T10" fmla="*/ 34 w 412"/>
                  <a:gd name="T11" fmla="*/ 46 h 567"/>
                  <a:gd name="T12" fmla="*/ 23 w 412"/>
                  <a:gd name="T13" fmla="*/ 69 h 567"/>
                  <a:gd name="T14" fmla="*/ 19 w 412"/>
                  <a:gd name="T15" fmla="*/ 84 h 567"/>
                  <a:gd name="T16" fmla="*/ 6 w 412"/>
                  <a:gd name="T17" fmla="*/ 146 h 567"/>
                  <a:gd name="T18" fmla="*/ 1 w 412"/>
                  <a:gd name="T19" fmla="*/ 180 h 567"/>
                  <a:gd name="T20" fmla="*/ 0 w 412"/>
                  <a:gd name="T21" fmla="*/ 214 h 567"/>
                  <a:gd name="T22" fmla="*/ 2 w 412"/>
                  <a:gd name="T23" fmla="*/ 248 h 567"/>
                  <a:gd name="T24" fmla="*/ 10 w 412"/>
                  <a:gd name="T25" fmla="*/ 283 h 567"/>
                  <a:gd name="T26" fmla="*/ 24 w 412"/>
                  <a:gd name="T27" fmla="*/ 318 h 567"/>
                  <a:gd name="T28" fmla="*/ 46 w 412"/>
                  <a:gd name="T29" fmla="*/ 351 h 567"/>
                  <a:gd name="T30" fmla="*/ 94 w 412"/>
                  <a:gd name="T31" fmla="*/ 414 h 567"/>
                  <a:gd name="T32" fmla="*/ 139 w 412"/>
                  <a:gd name="T33" fmla="*/ 479 h 567"/>
                  <a:gd name="T34" fmla="*/ 147 w 412"/>
                  <a:gd name="T35" fmla="*/ 494 h 567"/>
                  <a:gd name="T36" fmla="*/ 160 w 412"/>
                  <a:gd name="T37" fmla="*/ 511 h 567"/>
                  <a:gd name="T38" fmla="*/ 178 w 412"/>
                  <a:gd name="T39" fmla="*/ 527 h 567"/>
                  <a:gd name="T40" fmla="*/ 198 w 412"/>
                  <a:gd name="T41" fmla="*/ 543 h 567"/>
                  <a:gd name="T42" fmla="*/ 220 w 412"/>
                  <a:gd name="T43" fmla="*/ 555 h 567"/>
                  <a:gd name="T44" fmla="*/ 241 w 412"/>
                  <a:gd name="T45" fmla="*/ 564 h 567"/>
                  <a:gd name="T46" fmla="*/ 259 w 412"/>
                  <a:gd name="T47" fmla="*/ 567 h 567"/>
                  <a:gd name="T48" fmla="*/ 274 w 412"/>
                  <a:gd name="T49" fmla="*/ 563 h 567"/>
                  <a:gd name="T50" fmla="*/ 278 w 412"/>
                  <a:gd name="T51" fmla="*/ 559 h 567"/>
                  <a:gd name="T52" fmla="*/ 281 w 412"/>
                  <a:gd name="T53" fmla="*/ 552 h 567"/>
                  <a:gd name="T54" fmla="*/ 286 w 412"/>
                  <a:gd name="T55" fmla="*/ 536 h 567"/>
                  <a:gd name="T56" fmla="*/ 299 w 412"/>
                  <a:gd name="T57" fmla="*/ 508 h 567"/>
                  <a:gd name="T58" fmla="*/ 318 w 412"/>
                  <a:gd name="T59" fmla="*/ 480 h 567"/>
                  <a:gd name="T60" fmla="*/ 343 w 412"/>
                  <a:gd name="T61" fmla="*/ 457 h 567"/>
                  <a:gd name="T62" fmla="*/ 357 w 412"/>
                  <a:gd name="T63" fmla="*/ 446 h 567"/>
                  <a:gd name="T64" fmla="*/ 385 w 412"/>
                  <a:gd name="T65" fmla="*/ 425 h 567"/>
                  <a:gd name="T66" fmla="*/ 402 w 412"/>
                  <a:gd name="T67" fmla="*/ 406 h 567"/>
                  <a:gd name="T68" fmla="*/ 410 w 412"/>
                  <a:gd name="T69" fmla="*/ 391 h 567"/>
                  <a:gd name="T70" fmla="*/ 412 w 412"/>
                  <a:gd name="T71" fmla="*/ 380 h 567"/>
                  <a:gd name="T72" fmla="*/ 411 w 412"/>
                  <a:gd name="T73" fmla="*/ 360 h 567"/>
                  <a:gd name="T74" fmla="*/ 409 w 412"/>
                  <a:gd name="T75" fmla="*/ 352 h 567"/>
                  <a:gd name="T76" fmla="*/ 396 w 412"/>
                  <a:gd name="T77" fmla="*/ 319 h 567"/>
                  <a:gd name="T78" fmla="*/ 370 w 412"/>
                  <a:gd name="T79" fmla="*/ 263 h 567"/>
                  <a:gd name="T80" fmla="*/ 333 w 412"/>
                  <a:gd name="T81" fmla="*/ 183 h 567"/>
                  <a:gd name="T82" fmla="*/ 327 w 412"/>
                  <a:gd name="T83" fmla="*/ 166 h 567"/>
                  <a:gd name="T84" fmla="*/ 308 w 412"/>
                  <a:gd name="T85" fmla="*/ 90 h 567"/>
                  <a:gd name="T86" fmla="*/ 298 w 412"/>
                  <a:gd name="T87" fmla="*/ 62 h 567"/>
                  <a:gd name="T88" fmla="*/ 294 w 412"/>
                  <a:gd name="T89" fmla="*/ 56 h 567"/>
                  <a:gd name="T90" fmla="*/ 291 w 412"/>
                  <a:gd name="T91" fmla="*/ 58 h 567"/>
                  <a:gd name="T92" fmla="*/ 284 w 412"/>
                  <a:gd name="T93" fmla="*/ 76 h 567"/>
                  <a:gd name="T94" fmla="*/ 273 w 412"/>
                  <a:gd name="T95" fmla="*/ 107 h 567"/>
                  <a:gd name="T96" fmla="*/ 268 w 412"/>
                  <a:gd name="T97" fmla="*/ 113 h 567"/>
                  <a:gd name="T98" fmla="*/ 263 w 412"/>
                  <a:gd name="T99" fmla="*/ 115 h 567"/>
                  <a:gd name="T100" fmla="*/ 257 w 412"/>
                  <a:gd name="T101" fmla="*/ 112 h 567"/>
                  <a:gd name="T102" fmla="*/ 250 w 412"/>
                  <a:gd name="T103" fmla="*/ 106 h 567"/>
                  <a:gd name="T104" fmla="*/ 233 w 412"/>
                  <a:gd name="T105" fmla="*/ 95 h 567"/>
                  <a:gd name="T106" fmla="*/ 197 w 412"/>
                  <a:gd name="T107" fmla="*/ 78 h 567"/>
                  <a:gd name="T108" fmla="*/ 173 w 412"/>
                  <a:gd name="T109" fmla="*/ 67 h 567"/>
                  <a:gd name="T110" fmla="*/ 153 w 412"/>
                  <a:gd name="T111" fmla="*/ 53 h 567"/>
                  <a:gd name="T112" fmla="*/ 139 w 412"/>
                  <a:gd name="T113" fmla="*/ 38 h 567"/>
                  <a:gd name="T114" fmla="*/ 131 w 412"/>
                  <a:gd name="T115" fmla="*/ 23 h 567"/>
                  <a:gd name="T116" fmla="*/ 126 w 412"/>
                  <a:gd name="T117" fmla="*/ 15 h 567"/>
                  <a:gd name="T118" fmla="*/ 113 w 412"/>
                  <a:gd name="T119" fmla="*/ 3 h 567"/>
                  <a:gd name="T120" fmla="*/ 102 w 412"/>
                  <a:gd name="T121" fmla="*/ 0 h 5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412" h="567">
                    <a:moveTo>
                      <a:pt x="102" y="0"/>
                    </a:moveTo>
                    <a:lnTo>
                      <a:pt x="102" y="0"/>
                    </a:lnTo>
                    <a:lnTo>
                      <a:pt x="100" y="0"/>
                    </a:lnTo>
                    <a:lnTo>
                      <a:pt x="91" y="2"/>
                    </a:lnTo>
                    <a:lnTo>
                      <a:pt x="81" y="5"/>
                    </a:lnTo>
                    <a:lnTo>
                      <a:pt x="75" y="8"/>
                    </a:lnTo>
                    <a:lnTo>
                      <a:pt x="68" y="11"/>
                    </a:lnTo>
                    <a:lnTo>
                      <a:pt x="61" y="16"/>
                    </a:lnTo>
                    <a:lnTo>
                      <a:pt x="54" y="21"/>
                    </a:lnTo>
                    <a:lnTo>
                      <a:pt x="48" y="28"/>
                    </a:lnTo>
                    <a:lnTo>
                      <a:pt x="41" y="36"/>
                    </a:lnTo>
                    <a:lnTo>
                      <a:pt x="34" y="46"/>
                    </a:lnTo>
                    <a:lnTo>
                      <a:pt x="28" y="57"/>
                    </a:lnTo>
                    <a:lnTo>
                      <a:pt x="23" y="69"/>
                    </a:lnTo>
                    <a:lnTo>
                      <a:pt x="19" y="84"/>
                    </a:lnTo>
                    <a:lnTo>
                      <a:pt x="12" y="114"/>
                    </a:lnTo>
                    <a:lnTo>
                      <a:pt x="6" y="146"/>
                    </a:lnTo>
                    <a:lnTo>
                      <a:pt x="3" y="163"/>
                    </a:lnTo>
                    <a:lnTo>
                      <a:pt x="1" y="180"/>
                    </a:lnTo>
                    <a:lnTo>
                      <a:pt x="0" y="196"/>
                    </a:lnTo>
                    <a:lnTo>
                      <a:pt x="0" y="214"/>
                    </a:lnTo>
                    <a:lnTo>
                      <a:pt x="0" y="231"/>
                    </a:lnTo>
                    <a:lnTo>
                      <a:pt x="2" y="248"/>
                    </a:lnTo>
                    <a:lnTo>
                      <a:pt x="5" y="266"/>
                    </a:lnTo>
                    <a:lnTo>
                      <a:pt x="10" y="283"/>
                    </a:lnTo>
                    <a:lnTo>
                      <a:pt x="16" y="300"/>
                    </a:lnTo>
                    <a:lnTo>
                      <a:pt x="24" y="318"/>
                    </a:lnTo>
                    <a:lnTo>
                      <a:pt x="33" y="335"/>
                    </a:lnTo>
                    <a:lnTo>
                      <a:pt x="46" y="351"/>
                    </a:lnTo>
                    <a:lnTo>
                      <a:pt x="94" y="414"/>
                    </a:lnTo>
                    <a:lnTo>
                      <a:pt x="123" y="455"/>
                    </a:lnTo>
                    <a:lnTo>
                      <a:pt x="139" y="479"/>
                    </a:lnTo>
                    <a:lnTo>
                      <a:pt x="147" y="494"/>
                    </a:lnTo>
                    <a:lnTo>
                      <a:pt x="154" y="502"/>
                    </a:lnTo>
                    <a:lnTo>
                      <a:pt x="160" y="511"/>
                    </a:lnTo>
                    <a:lnTo>
                      <a:pt x="169" y="519"/>
                    </a:lnTo>
                    <a:lnTo>
                      <a:pt x="178" y="527"/>
                    </a:lnTo>
                    <a:lnTo>
                      <a:pt x="187" y="535"/>
                    </a:lnTo>
                    <a:lnTo>
                      <a:pt x="198" y="543"/>
                    </a:lnTo>
                    <a:lnTo>
                      <a:pt x="209" y="550"/>
                    </a:lnTo>
                    <a:lnTo>
                      <a:pt x="220" y="555"/>
                    </a:lnTo>
                    <a:lnTo>
                      <a:pt x="231" y="560"/>
                    </a:lnTo>
                    <a:lnTo>
                      <a:pt x="241" y="564"/>
                    </a:lnTo>
                    <a:lnTo>
                      <a:pt x="250" y="566"/>
                    </a:lnTo>
                    <a:lnTo>
                      <a:pt x="259" y="567"/>
                    </a:lnTo>
                    <a:lnTo>
                      <a:pt x="267" y="566"/>
                    </a:lnTo>
                    <a:lnTo>
                      <a:pt x="274" y="563"/>
                    </a:lnTo>
                    <a:lnTo>
                      <a:pt x="276" y="561"/>
                    </a:lnTo>
                    <a:lnTo>
                      <a:pt x="278" y="559"/>
                    </a:lnTo>
                    <a:lnTo>
                      <a:pt x="280" y="556"/>
                    </a:lnTo>
                    <a:lnTo>
                      <a:pt x="281" y="552"/>
                    </a:lnTo>
                    <a:lnTo>
                      <a:pt x="286" y="536"/>
                    </a:lnTo>
                    <a:lnTo>
                      <a:pt x="291" y="522"/>
                    </a:lnTo>
                    <a:lnTo>
                      <a:pt x="299" y="508"/>
                    </a:lnTo>
                    <a:lnTo>
                      <a:pt x="307" y="494"/>
                    </a:lnTo>
                    <a:lnTo>
                      <a:pt x="318" y="480"/>
                    </a:lnTo>
                    <a:lnTo>
                      <a:pt x="330" y="468"/>
                    </a:lnTo>
                    <a:lnTo>
                      <a:pt x="343" y="457"/>
                    </a:lnTo>
                    <a:lnTo>
                      <a:pt x="357" y="446"/>
                    </a:lnTo>
                    <a:lnTo>
                      <a:pt x="372" y="435"/>
                    </a:lnTo>
                    <a:lnTo>
                      <a:pt x="385" y="425"/>
                    </a:lnTo>
                    <a:lnTo>
                      <a:pt x="395" y="416"/>
                    </a:lnTo>
                    <a:lnTo>
                      <a:pt x="402" y="406"/>
                    </a:lnTo>
                    <a:lnTo>
                      <a:pt x="408" y="396"/>
                    </a:lnTo>
                    <a:lnTo>
                      <a:pt x="410" y="391"/>
                    </a:lnTo>
                    <a:lnTo>
                      <a:pt x="411" y="386"/>
                    </a:lnTo>
                    <a:lnTo>
                      <a:pt x="412" y="380"/>
                    </a:lnTo>
                    <a:lnTo>
                      <a:pt x="412" y="374"/>
                    </a:lnTo>
                    <a:lnTo>
                      <a:pt x="411" y="360"/>
                    </a:lnTo>
                    <a:lnTo>
                      <a:pt x="409" y="352"/>
                    </a:lnTo>
                    <a:lnTo>
                      <a:pt x="406" y="342"/>
                    </a:lnTo>
                    <a:lnTo>
                      <a:pt x="396" y="319"/>
                    </a:lnTo>
                    <a:lnTo>
                      <a:pt x="384" y="292"/>
                    </a:lnTo>
                    <a:lnTo>
                      <a:pt x="370" y="263"/>
                    </a:lnTo>
                    <a:lnTo>
                      <a:pt x="343" y="207"/>
                    </a:lnTo>
                    <a:lnTo>
                      <a:pt x="333" y="183"/>
                    </a:lnTo>
                    <a:lnTo>
                      <a:pt x="327" y="166"/>
                    </a:lnTo>
                    <a:lnTo>
                      <a:pt x="318" y="130"/>
                    </a:lnTo>
                    <a:lnTo>
                      <a:pt x="308" y="90"/>
                    </a:lnTo>
                    <a:lnTo>
                      <a:pt x="303" y="74"/>
                    </a:lnTo>
                    <a:lnTo>
                      <a:pt x="298" y="62"/>
                    </a:lnTo>
                    <a:lnTo>
                      <a:pt x="296" y="58"/>
                    </a:lnTo>
                    <a:lnTo>
                      <a:pt x="294" y="56"/>
                    </a:lnTo>
                    <a:lnTo>
                      <a:pt x="292" y="56"/>
                    </a:lnTo>
                    <a:lnTo>
                      <a:pt x="291" y="58"/>
                    </a:lnTo>
                    <a:lnTo>
                      <a:pt x="284" y="76"/>
                    </a:lnTo>
                    <a:lnTo>
                      <a:pt x="277" y="98"/>
                    </a:lnTo>
                    <a:lnTo>
                      <a:pt x="273" y="107"/>
                    </a:lnTo>
                    <a:lnTo>
                      <a:pt x="270" y="110"/>
                    </a:lnTo>
                    <a:lnTo>
                      <a:pt x="268" y="113"/>
                    </a:lnTo>
                    <a:lnTo>
                      <a:pt x="266" y="114"/>
                    </a:lnTo>
                    <a:lnTo>
                      <a:pt x="263" y="115"/>
                    </a:lnTo>
                    <a:lnTo>
                      <a:pt x="261" y="114"/>
                    </a:lnTo>
                    <a:lnTo>
                      <a:pt x="257" y="112"/>
                    </a:lnTo>
                    <a:lnTo>
                      <a:pt x="250" y="106"/>
                    </a:lnTo>
                    <a:lnTo>
                      <a:pt x="242" y="100"/>
                    </a:lnTo>
                    <a:lnTo>
                      <a:pt x="233" y="95"/>
                    </a:lnTo>
                    <a:lnTo>
                      <a:pt x="222" y="89"/>
                    </a:lnTo>
                    <a:lnTo>
                      <a:pt x="197" y="78"/>
                    </a:lnTo>
                    <a:lnTo>
                      <a:pt x="173" y="67"/>
                    </a:lnTo>
                    <a:lnTo>
                      <a:pt x="162" y="60"/>
                    </a:lnTo>
                    <a:lnTo>
                      <a:pt x="153" y="53"/>
                    </a:lnTo>
                    <a:lnTo>
                      <a:pt x="145" y="45"/>
                    </a:lnTo>
                    <a:lnTo>
                      <a:pt x="139" y="38"/>
                    </a:lnTo>
                    <a:lnTo>
                      <a:pt x="135" y="30"/>
                    </a:lnTo>
                    <a:lnTo>
                      <a:pt x="131" y="23"/>
                    </a:lnTo>
                    <a:lnTo>
                      <a:pt x="126" y="15"/>
                    </a:lnTo>
                    <a:lnTo>
                      <a:pt x="120" y="8"/>
                    </a:lnTo>
                    <a:lnTo>
                      <a:pt x="113" y="3"/>
                    </a:lnTo>
                    <a:lnTo>
                      <a:pt x="107" y="1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D7D8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8" name="Freeform 63">
                <a:extLst>
                  <a:ext uri="{FF2B5EF4-FFF2-40B4-BE49-F238E27FC236}">
                    <a16:creationId xmlns:a16="http://schemas.microsoft.com/office/drawing/2014/main" id="{E2045FD8-166E-416F-A444-A776CAD6C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1" y="1378"/>
                <a:ext cx="408" cy="561"/>
              </a:xfrm>
              <a:custGeom>
                <a:avLst/>
                <a:gdLst>
                  <a:gd name="T0" fmla="*/ 101 w 408"/>
                  <a:gd name="T1" fmla="*/ 0 h 561"/>
                  <a:gd name="T2" fmla="*/ 92 w 408"/>
                  <a:gd name="T3" fmla="*/ 2 h 561"/>
                  <a:gd name="T4" fmla="*/ 74 w 408"/>
                  <a:gd name="T5" fmla="*/ 7 h 561"/>
                  <a:gd name="T6" fmla="*/ 61 w 408"/>
                  <a:gd name="T7" fmla="*/ 15 h 561"/>
                  <a:gd name="T8" fmla="*/ 48 w 408"/>
                  <a:gd name="T9" fmla="*/ 28 h 561"/>
                  <a:gd name="T10" fmla="*/ 34 w 408"/>
                  <a:gd name="T11" fmla="*/ 46 h 561"/>
                  <a:gd name="T12" fmla="*/ 23 w 408"/>
                  <a:gd name="T13" fmla="*/ 69 h 561"/>
                  <a:gd name="T14" fmla="*/ 19 w 408"/>
                  <a:gd name="T15" fmla="*/ 83 h 561"/>
                  <a:gd name="T16" fmla="*/ 6 w 408"/>
                  <a:gd name="T17" fmla="*/ 145 h 561"/>
                  <a:gd name="T18" fmla="*/ 2 w 408"/>
                  <a:gd name="T19" fmla="*/ 178 h 561"/>
                  <a:gd name="T20" fmla="*/ 0 w 408"/>
                  <a:gd name="T21" fmla="*/ 212 h 561"/>
                  <a:gd name="T22" fmla="*/ 3 w 408"/>
                  <a:gd name="T23" fmla="*/ 246 h 561"/>
                  <a:gd name="T24" fmla="*/ 10 w 408"/>
                  <a:gd name="T25" fmla="*/ 281 h 561"/>
                  <a:gd name="T26" fmla="*/ 24 w 408"/>
                  <a:gd name="T27" fmla="*/ 315 h 561"/>
                  <a:gd name="T28" fmla="*/ 46 w 408"/>
                  <a:gd name="T29" fmla="*/ 347 h 561"/>
                  <a:gd name="T30" fmla="*/ 94 w 408"/>
                  <a:gd name="T31" fmla="*/ 410 h 561"/>
                  <a:gd name="T32" fmla="*/ 138 w 408"/>
                  <a:gd name="T33" fmla="*/ 475 h 561"/>
                  <a:gd name="T34" fmla="*/ 146 w 408"/>
                  <a:gd name="T35" fmla="*/ 489 h 561"/>
                  <a:gd name="T36" fmla="*/ 160 w 408"/>
                  <a:gd name="T37" fmla="*/ 506 h 561"/>
                  <a:gd name="T38" fmla="*/ 177 w 408"/>
                  <a:gd name="T39" fmla="*/ 522 h 561"/>
                  <a:gd name="T40" fmla="*/ 196 w 408"/>
                  <a:gd name="T41" fmla="*/ 537 h 561"/>
                  <a:gd name="T42" fmla="*/ 218 w 408"/>
                  <a:gd name="T43" fmla="*/ 550 h 561"/>
                  <a:gd name="T44" fmla="*/ 239 w 408"/>
                  <a:gd name="T45" fmla="*/ 558 h 561"/>
                  <a:gd name="T46" fmla="*/ 257 w 408"/>
                  <a:gd name="T47" fmla="*/ 561 h 561"/>
                  <a:gd name="T48" fmla="*/ 271 w 408"/>
                  <a:gd name="T49" fmla="*/ 557 h 561"/>
                  <a:gd name="T50" fmla="*/ 276 w 408"/>
                  <a:gd name="T51" fmla="*/ 553 h 561"/>
                  <a:gd name="T52" fmla="*/ 279 w 408"/>
                  <a:gd name="T53" fmla="*/ 546 h 561"/>
                  <a:gd name="T54" fmla="*/ 283 w 408"/>
                  <a:gd name="T55" fmla="*/ 531 h 561"/>
                  <a:gd name="T56" fmla="*/ 296 w 408"/>
                  <a:gd name="T57" fmla="*/ 502 h 561"/>
                  <a:gd name="T58" fmla="*/ 316 w 408"/>
                  <a:gd name="T59" fmla="*/ 476 h 561"/>
                  <a:gd name="T60" fmla="*/ 340 w 408"/>
                  <a:gd name="T61" fmla="*/ 452 h 561"/>
                  <a:gd name="T62" fmla="*/ 354 w 408"/>
                  <a:gd name="T63" fmla="*/ 442 h 561"/>
                  <a:gd name="T64" fmla="*/ 382 w 408"/>
                  <a:gd name="T65" fmla="*/ 421 h 561"/>
                  <a:gd name="T66" fmla="*/ 399 w 408"/>
                  <a:gd name="T67" fmla="*/ 402 h 561"/>
                  <a:gd name="T68" fmla="*/ 406 w 408"/>
                  <a:gd name="T69" fmla="*/ 388 h 561"/>
                  <a:gd name="T70" fmla="*/ 408 w 408"/>
                  <a:gd name="T71" fmla="*/ 371 h 561"/>
                  <a:gd name="T72" fmla="*/ 407 w 408"/>
                  <a:gd name="T73" fmla="*/ 356 h 561"/>
                  <a:gd name="T74" fmla="*/ 402 w 408"/>
                  <a:gd name="T75" fmla="*/ 339 h 561"/>
                  <a:gd name="T76" fmla="*/ 381 w 408"/>
                  <a:gd name="T77" fmla="*/ 289 h 561"/>
                  <a:gd name="T78" fmla="*/ 341 w 408"/>
                  <a:gd name="T79" fmla="*/ 205 h 561"/>
                  <a:gd name="T80" fmla="*/ 325 w 408"/>
                  <a:gd name="T81" fmla="*/ 164 h 561"/>
                  <a:gd name="T82" fmla="*/ 317 w 408"/>
                  <a:gd name="T83" fmla="*/ 129 h 561"/>
                  <a:gd name="T84" fmla="*/ 302 w 408"/>
                  <a:gd name="T85" fmla="*/ 73 h 561"/>
                  <a:gd name="T86" fmla="*/ 295 w 408"/>
                  <a:gd name="T87" fmla="*/ 57 h 561"/>
                  <a:gd name="T88" fmla="*/ 291 w 408"/>
                  <a:gd name="T89" fmla="*/ 55 h 561"/>
                  <a:gd name="T90" fmla="*/ 290 w 408"/>
                  <a:gd name="T91" fmla="*/ 57 h 561"/>
                  <a:gd name="T92" fmla="*/ 276 w 408"/>
                  <a:gd name="T93" fmla="*/ 97 h 561"/>
                  <a:gd name="T94" fmla="*/ 270 w 408"/>
                  <a:gd name="T95" fmla="*/ 110 h 561"/>
                  <a:gd name="T96" fmla="*/ 265 w 408"/>
                  <a:gd name="T97" fmla="*/ 114 h 561"/>
                  <a:gd name="T98" fmla="*/ 260 w 408"/>
                  <a:gd name="T99" fmla="*/ 113 h 561"/>
                  <a:gd name="T100" fmla="*/ 256 w 408"/>
                  <a:gd name="T101" fmla="*/ 111 h 561"/>
                  <a:gd name="T102" fmla="*/ 241 w 408"/>
                  <a:gd name="T103" fmla="*/ 100 h 561"/>
                  <a:gd name="T104" fmla="*/ 221 w 408"/>
                  <a:gd name="T105" fmla="*/ 88 h 561"/>
                  <a:gd name="T106" fmla="*/ 172 w 408"/>
                  <a:gd name="T107" fmla="*/ 66 h 561"/>
                  <a:gd name="T108" fmla="*/ 161 w 408"/>
                  <a:gd name="T109" fmla="*/ 60 h 561"/>
                  <a:gd name="T110" fmla="*/ 144 w 408"/>
                  <a:gd name="T111" fmla="*/ 45 h 561"/>
                  <a:gd name="T112" fmla="*/ 130 w 408"/>
                  <a:gd name="T113" fmla="*/ 23 h 561"/>
                  <a:gd name="T114" fmla="*/ 126 w 408"/>
                  <a:gd name="T115" fmla="*/ 15 h 561"/>
                  <a:gd name="T116" fmla="*/ 113 w 408"/>
                  <a:gd name="T117" fmla="*/ 3 h 561"/>
                  <a:gd name="T118" fmla="*/ 101 w 408"/>
                  <a:gd name="T119" fmla="*/ 0 h 56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408" h="561">
                    <a:moveTo>
                      <a:pt x="101" y="0"/>
                    </a:moveTo>
                    <a:lnTo>
                      <a:pt x="101" y="0"/>
                    </a:lnTo>
                    <a:lnTo>
                      <a:pt x="99" y="0"/>
                    </a:lnTo>
                    <a:lnTo>
                      <a:pt x="92" y="2"/>
                    </a:lnTo>
                    <a:lnTo>
                      <a:pt x="80" y="5"/>
                    </a:lnTo>
                    <a:lnTo>
                      <a:pt x="74" y="7"/>
                    </a:lnTo>
                    <a:lnTo>
                      <a:pt x="68" y="11"/>
                    </a:lnTo>
                    <a:lnTo>
                      <a:pt x="61" y="15"/>
                    </a:lnTo>
                    <a:lnTo>
                      <a:pt x="54" y="21"/>
                    </a:lnTo>
                    <a:lnTo>
                      <a:pt x="48" y="28"/>
                    </a:lnTo>
                    <a:lnTo>
                      <a:pt x="41" y="36"/>
                    </a:lnTo>
                    <a:lnTo>
                      <a:pt x="34" y="46"/>
                    </a:lnTo>
                    <a:lnTo>
                      <a:pt x="28" y="57"/>
                    </a:lnTo>
                    <a:lnTo>
                      <a:pt x="23" y="69"/>
                    </a:lnTo>
                    <a:lnTo>
                      <a:pt x="19" y="83"/>
                    </a:lnTo>
                    <a:lnTo>
                      <a:pt x="12" y="114"/>
                    </a:lnTo>
                    <a:lnTo>
                      <a:pt x="6" y="145"/>
                    </a:lnTo>
                    <a:lnTo>
                      <a:pt x="4" y="162"/>
                    </a:lnTo>
                    <a:lnTo>
                      <a:pt x="2" y="178"/>
                    </a:lnTo>
                    <a:lnTo>
                      <a:pt x="1" y="195"/>
                    </a:lnTo>
                    <a:lnTo>
                      <a:pt x="0" y="212"/>
                    </a:lnTo>
                    <a:lnTo>
                      <a:pt x="1" y="229"/>
                    </a:lnTo>
                    <a:lnTo>
                      <a:pt x="3" y="246"/>
                    </a:lnTo>
                    <a:lnTo>
                      <a:pt x="6" y="264"/>
                    </a:lnTo>
                    <a:lnTo>
                      <a:pt x="10" y="281"/>
                    </a:lnTo>
                    <a:lnTo>
                      <a:pt x="16" y="297"/>
                    </a:lnTo>
                    <a:lnTo>
                      <a:pt x="24" y="315"/>
                    </a:lnTo>
                    <a:lnTo>
                      <a:pt x="34" y="331"/>
                    </a:lnTo>
                    <a:lnTo>
                      <a:pt x="46" y="347"/>
                    </a:lnTo>
                    <a:lnTo>
                      <a:pt x="94" y="410"/>
                    </a:lnTo>
                    <a:lnTo>
                      <a:pt x="122" y="451"/>
                    </a:lnTo>
                    <a:lnTo>
                      <a:pt x="138" y="475"/>
                    </a:lnTo>
                    <a:lnTo>
                      <a:pt x="146" y="489"/>
                    </a:lnTo>
                    <a:lnTo>
                      <a:pt x="153" y="497"/>
                    </a:lnTo>
                    <a:lnTo>
                      <a:pt x="160" y="506"/>
                    </a:lnTo>
                    <a:lnTo>
                      <a:pt x="168" y="514"/>
                    </a:lnTo>
                    <a:lnTo>
                      <a:pt x="177" y="522"/>
                    </a:lnTo>
                    <a:lnTo>
                      <a:pt x="186" y="529"/>
                    </a:lnTo>
                    <a:lnTo>
                      <a:pt x="196" y="537"/>
                    </a:lnTo>
                    <a:lnTo>
                      <a:pt x="208" y="544"/>
                    </a:lnTo>
                    <a:lnTo>
                      <a:pt x="218" y="550"/>
                    </a:lnTo>
                    <a:lnTo>
                      <a:pt x="229" y="554"/>
                    </a:lnTo>
                    <a:lnTo>
                      <a:pt x="239" y="558"/>
                    </a:lnTo>
                    <a:lnTo>
                      <a:pt x="248" y="560"/>
                    </a:lnTo>
                    <a:lnTo>
                      <a:pt x="257" y="561"/>
                    </a:lnTo>
                    <a:lnTo>
                      <a:pt x="265" y="560"/>
                    </a:lnTo>
                    <a:lnTo>
                      <a:pt x="271" y="557"/>
                    </a:lnTo>
                    <a:lnTo>
                      <a:pt x="274" y="555"/>
                    </a:lnTo>
                    <a:lnTo>
                      <a:pt x="276" y="553"/>
                    </a:lnTo>
                    <a:lnTo>
                      <a:pt x="278" y="550"/>
                    </a:lnTo>
                    <a:lnTo>
                      <a:pt x="279" y="546"/>
                    </a:lnTo>
                    <a:lnTo>
                      <a:pt x="283" y="531"/>
                    </a:lnTo>
                    <a:lnTo>
                      <a:pt x="289" y="516"/>
                    </a:lnTo>
                    <a:lnTo>
                      <a:pt x="296" y="502"/>
                    </a:lnTo>
                    <a:lnTo>
                      <a:pt x="305" y="489"/>
                    </a:lnTo>
                    <a:lnTo>
                      <a:pt x="316" y="476"/>
                    </a:lnTo>
                    <a:lnTo>
                      <a:pt x="327" y="464"/>
                    </a:lnTo>
                    <a:lnTo>
                      <a:pt x="340" y="452"/>
                    </a:lnTo>
                    <a:lnTo>
                      <a:pt x="354" y="442"/>
                    </a:lnTo>
                    <a:lnTo>
                      <a:pt x="369" y="431"/>
                    </a:lnTo>
                    <a:lnTo>
                      <a:pt x="382" y="421"/>
                    </a:lnTo>
                    <a:lnTo>
                      <a:pt x="391" y="412"/>
                    </a:lnTo>
                    <a:lnTo>
                      <a:pt x="399" y="402"/>
                    </a:lnTo>
                    <a:lnTo>
                      <a:pt x="404" y="393"/>
                    </a:lnTo>
                    <a:lnTo>
                      <a:pt x="406" y="388"/>
                    </a:lnTo>
                    <a:lnTo>
                      <a:pt x="407" y="382"/>
                    </a:lnTo>
                    <a:lnTo>
                      <a:pt x="408" y="371"/>
                    </a:lnTo>
                    <a:lnTo>
                      <a:pt x="407" y="356"/>
                    </a:lnTo>
                    <a:lnTo>
                      <a:pt x="405" y="349"/>
                    </a:lnTo>
                    <a:lnTo>
                      <a:pt x="402" y="339"/>
                    </a:lnTo>
                    <a:lnTo>
                      <a:pt x="393" y="316"/>
                    </a:lnTo>
                    <a:lnTo>
                      <a:pt x="381" y="289"/>
                    </a:lnTo>
                    <a:lnTo>
                      <a:pt x="367" y="260"/>
                    </a:lnTo>
                    <a:lnTo>
                      <a:pt x="341" y="205"/>
                    </a:lnTo>
                    <a:lnTo>
                      <a:pt x="331" y="181"/>
                    </a:lnTo>
                    <a:lnTo>
                      <a:pt x="325" y="164"/>
                    </a:lnTo>
                    <a:lnTo>
                      <a:pt x="317" y="129"/>
                    </a:lnTo>
                    <a:lnTo>
                      <a:pt x="306" y="89"/>
                    </a:lnTo>
                    <a:lnTo>
                      <a:pt x="302" y="73"/>
                    </a:lnTo>
                    <a:lnTo>
                      <a:pt x="297" y="61"/>
                    </a:lnTo>
                    <a:lnTo>
                      <a:pt x="295" y="57"/>
                    </a:lnTo>
                    <a:lnTo>
                      <a:pt x="293" y="55"/>
                    </a:lnTo>
                    <a:lnTo>
                      <a:pt x="291" y="55"/>
                    </a:lnTo>
                    <a:lnTo>
                      <a:pt x="290" y="57"/>
                    </a:lnTo>
                    <a:lnTo>
                      <a:pt x="283" y="75"/>
                    </a:lnTo>
                    <a:lnTo>
                      <a:pt x="276" y="97"/>
                    </a:lnTo>
                    <a:lnTo>
                      <a:pt x="272" y="106"/>
                    </a:lnTo>
                    <a:lnTo>
                      <a:pt x="270" y="110"/>
                    </a:lnTo>
                    <a:lnTo>
                      <a:pt x="267" y="112"/>
                    </a:lnTo>
                    <a:lnTo>
                      <a:pt x="265" y="114"/>
                    </a:lnTo>
                    <a:lnTo>
                      <a:pt x="262" y="114"/>
                    </a:lnTo>
                    <a:lnTo>
                      <a:pt x="260" y="113"/>
                    </a:lnTo>
                    <a:lnTo>
                      <a:pt x="256" y="111"/>
                    </a:lnTo>
                    <a:lnTo>
                      <a:pt x="250" y="105"/>
                    </a:lnTo>
                    <a:lnTo>
                      <a:pt x="241" y="100"/>
                    </a:lnTo>
                    <a:lnTo>
                      <a:pt x="232" y="95"/>
                    </a:lnTo>
                    <a:lnTo>
                      <a:pt x="221" y="88"/>
                    </a:lnTo>
                    <a:lnTo>
                      <a:pt x="196" y="78"/>
                    </a:lnTo>
                    <a:lnTo>
                      <a:pt x="172" y="66"/>
                    </a:lnTo>
                    <a:lnTo>
                      <a:pt x="161" y="60"/>
                    </a:lnTo>
                    <a:lnTo>
                      <a:pt x="152" y="53"/>
                    </a:lnTo>
                    <a:lnTo>
                      <a:pt x="144" y="45"/>
                    </a:lnTo>
                    <a:lnTo>
                      <a:pt x="138" y="38"/>
                    </a:lnTo>
                    <a:lnTo>
                      <a:pt x="130" y="23"/>
                    </a:lnTo>
                    <a:lnTo>
                      <a:pt x="126" y="15"/>
                    </a:lnTo>
                    <a:lnTo>
                      <a:pt x="119" y="8"/>
                    </a:lnTo>
                    <a:lnTo>
                      <a:pt x="113" y="3"/>
                    </a:lnTo>
                    <a:lnTo>
                      <a:pt x="106" y="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CACD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29" name="Freeform 64">
                <a:extLst>
                  <a:ext uri="{FF2B5EF4-FFF2-40B4-BE49-F238E27FC236}">
                    <a16:creationId xmlns:a16="http://schemas.microsoft.com/office/drawing/2014/main" id="{12AAD546-F9B6-41CA-9816-752D54F69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3" y="1380"/>
                <a:ext cx="404" cy="555"/>
              </a:xfrm>
              <a:custGeom>
                <a:avLst/>
                <a:gdLst>
                  <a:gd name="T0" fmla="*/ 100 w 404"/>
                  <a:gd name="T1" fmla="*/ 0 h 555"/>
                  <a:gd name="T2" fmla="*/ 90 w 404"/>
                  <a:gd name="T3" fmla="*/ 1 h 555"/>
                  <a:gd name="T4" fmla="*/ 73 w 404"/>
                  <a:gd name="T5" fmla="*/ 7 h 555"/>
                  <a:gd name="T6" fmla="*/ 60 w 404"/>
                  <a:gd name="T7" fmla="*/ 15 h 555"/>
                  <a:gd name="T8" fmla="*/ 46 w 404"/>
                  <a:gd name="T9" fmla="*/ 27 h 555"/>
                  <a:gd name="T10" fmla="*/ 34 w 404"/>
                  <a:gd name="T11" fmla="*/ 45 h 555"/>
                  <a:gd name="T12" fmla="*/ 23 w 404"/>
                  <a:gd name="T13" fmla="*/ 68 h 555"/>
                  <a:gd name="T14" fmla="*/ 19 w 404"/>
                  <a:gd name="T15" fmla="*/ 83 h 555"/>
                  <a:gd name="T16" fmla="*/ 6 w 404"/>
                  <a:gd name="T17" fmla="*/ 145 h 555"/>
                  <a:gd name="T18" fmla="*/ 1 w 404"/>
                  <a:gd name="T19" fmla="*/ 177 h 555"/>
                  <a:gd name="T20" fmla="*/ 0 w 404"/>
                  <a:gd name="T21" fmla="*/ 210 h 555"/>
                  <a:gd name="T22" fmla="*/ 3 w 404"/>
                  <a:gd name="T23" fmla="*/ 244 h 555"/>
                  <a:gd name="T24" fmla="*/ 10 w 404"/>
                  <a:gd name="T25" fmla="*/ 278 h 555"/>
                  <a:gd name="T26" fmla="*/ 24 w 404"/>
                  <a:gd name="T27" fmla="*/ 312 h 555"/>
                  <a:gd name="T28" fmla="*/ 46 w 404"/>
                  <a:gd name="T29" fmla="*/ 344 h 555"/>
                  <a:gd name="T30" fmla="*/ 93 w 404"/>
                  <a:gd name="T31" fmla="*/ 406 h 555"/>
                  <a:gd name="T32" fmla="*/ 136 w 404"/>
                  <a:gd name="T33" fmla="*/ 470 h 555"/>
                  <a:gd name="T34" fmla="*/ 144 w 404"/>
                  <a:gd name="T35" fmla="*/ 484 h 555"/>
                  <a:gd name="T36" fmla="*/ 158 w 404"/>
                  <a:gd name="T37" fmla="*/ 500 h 555"/>
                  <a:gd name="T38" fmla="*/ 174 w 404"/>
                  <a:gd name="T39" fmla="*/ 516 h 555"/>
                  <a:gd name="T40" fmla="*/ 194 w 404"/>
                  <a:gd name="T41" fmla="*/ 531 h 555"/>
                  <a:gd name="T42" fmla="*/ 216 w 404"/>
                  <a:gd name="T43" fmla="*/ 544 h 555"/>
                  <a:gd name="T44" fmla="*/ 236 w 404"/>
                  <a:gd name="T45" fmla="*/ 552 h 555"/>
                  <a:gd name="T46" fmla="*/ 254 w 404"/>
                  <a:gd name="T47" fmla="*/ 555 h 555"/>
                  <a:gd name="T48" fmla="*/ 268 w 404"/>
                  <a:gd name="T49" fmla="*/ 552 h 555"/>
                  <a:gd name="T50" fmla="*/ 273 w 404"/>
                  <a:gd name="T51" fmla="*/ 547 h 555"/>
                  <a:gd name="T52" fmla="*/ 275 w 404"/>
                  <a:gd name="T53" fmla="*/ 541 h 555"/>
                  <a:gd name="T54" fmla="*/ 280 w 404"/>
                  <a:gd name="T55" fmla="*/ 525 h 555"/>
                  <a:gd name="T56" fmla="*/ 293 w 404"/>
                  <a:gd name="T57" fmla="*/ 497 h 555"/>
                  <a:gd name="T58" fmla="*/ 311 w 404"/>
                  <a:gd name="T59" fmla="*/ 471 h 555"/>
                  <a:gd name="T60" fmla="*/ 336 w 404"/>
                  <a:gd name="T61" fmla="*/ 448 h 555"/>
                  <a:gd name="T62" fmla="*/ 351 w 404"/>
                  <a:gd name="T63" fmla="*/ 437 h 555"/>
                  <a:gd name="T64" fmla="*/ 377 w 404"/>
                  <a:gd name="T65" fmla="*/ 417 h 555"/>
                  <a:gd name="T66" fmla="*/ 394 w 404"/>
                  <a:gd name="T67" fmla="*/ 399 h 555"/>
                  <a:gd name="T68" fmla="*/ 403 w 404"/>
                  <a:gd name="T69" fmla="*/ 378 h 555"/>
                  <a:gd name="T70" fmla="*/ 402 w 404"/>
                  <a:gd name="T71" fmla="*/ 353 h 555"/>
                  <a:gd name="T72" fmla="*/ 400 w 404"/>
                  <a:gd name="T73" fmla="*/ 345 h 555"/>
                  <a:gd name="T74" fmla="*/ 388 w 404"/>
                  <a:gd name="T75" fmla="*/ 313 h 555"/>
                  <a:gd name="T76" fmla="*/ 363 w 404"/>
                  <a:gd name="T77" fmla="*/ 258 h 555"/>
                  <a:gd name="T78" fmla="*/ 328 w 404"/>
                  <a:gd name="T79" fmla="*/ 179 h 555"/>
                  <a:gd name="T80" fmla="*/ 322 w 404"/>
                  <a:gd name="T81" fmla="*/ 162 h 555"/>
                  <a:gd name="T82" fmla="*/ 304 w 404"/>
                  <a:gd name="T83" fmla="*/ 88 h 555"/>
                  <a:gd name="T84" fmla="*/ 295 w 404"/>
                  <a:gd name="T85" fmla="*/ 60 h 555"/>
                  <a:gd name="T86" fmla="*/ 291 w 404"/>
                  <a:gd name="T87" fmla="*/ 54 h 555"/>
                  <a:gd name="T88" fmla="*/ 288 w 404"/>
                  <a:gd name="T89" fmla="*/ 57 h 555"/>
                  <a:gd name="T90" fmla="*/ 282 w 404"/>
                  <a:gd name="T91" fmla="*/ 75 h 555"/>
                  <a:gd name="T92" fmla="*/ 270 w 404"/>
                  <a:gd name="T93" fmla="*/ 105 h 555"/>
                  <a:gd name="T94" fmla="*/ 263 w 404"/>
                  <a:gd name="T95" fmla="*/ 113 h 555"/>
                  <a:gd name="T96" fmla="*/ 258 w 404"/>
                  <a:gd name="T97" fmla="*/ 113 h 555"/>
                  <a:gd name="T98" fmla="*/ 254 w 404"/>
                  <a:gd name="T99" fmla="*/ 111 h 555"/>
                  <a:gd name="T100" fmla="*/ 240 w 404"/>
                  <a:gd name="T101" fmla="*/ 100 h 555"/>
                  <a:gd name="T102" fmla="*/ 219 w 404"/>
                  <a:gd name="T103" fmla="*/ 88 h 555"/>
                  <a:gd name="T104" fmla="*/ 170 w 404"/>
                  <a:gd name="T105" fmla="*/ 66 h 555"/>
                  <a:gd name="T106" fmla="*/ 159 w 404"/>
                  <a:gd name="T107" fmla="*/ 60 h 555"/>
                  <a:gd name="T108" fmla="*/ 142 w 404"/>
                  <a:gd name="T109" fmla="*/ 45 h 555"/>
                  <a:gd name="T110" fmla="*/ 128 w 404"/>
                  <a:gd name="T111" fmla="*/ 24 h 555"/>
                  <a:gd name="T112" fmla="*/ 124 w 404"/>
                  <a:gd name="T113" fmla="*/ 15 h 555"/>
                  <a:gd name="T114" fmla="*/ 111 w 404"/>
                  <a:gd name="T115" fmla="*/ 3 h 555"/>
                  <a:gd name="T116" fmla="*/ 100 w 404"/>
                  <a:gd name="T117" fmla="*/ 0 h 55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404" h="555">
                    <a:moveTo>
                      <a:pt x="100" y="0"/>
                    </a:moveTo>
                    <a:lnTo>
                      <a:pt x="100" y="0"/>
                    </a:lnTo>
                    <a:lnTo>
                      <a:pt x="97" y="0"/>
                    </a:lnTo>
                    <a:lnTo>
                      <a:pt x="90" y="1"/>
                    </a:lnTo>
                    <a:lnTo>
                      <a:pt x="79" y="5"/>
                    </a:lnTo>
                    <a:lnTo>
                      <a:pt x="73" y="7"/>
                    </a:lnTo>
                    <a:lnTo>
                      <a:pt x="66" y="11"/>
                    </a:lnTo>
                    <a:lnTo>
                      <a:pt x="60" y="15"/>
                    </a:lnTo>
                    <a:lnTo>
                      <a:pt x="53" y="20"/>
                    </a:lnTo>
                    <a:lnTo>
                      <a:pt x="46" y="27"/>
                    </a:lnTo>
                    <a:lnTo>
                      <a:pt x="40" y="36"/>
                    </a:lnTo>
                    <a:lnTo>
                      <a:pt x="34" y="45"/>
                    </a:lnTo>
                    <a:lnTo>
                      <a:pt x="27" y="56"/>
                    </a:lnTo>
                    <a:lnTo>
                      <a:pt x="23" y="68"/>
                    </a:lnTo>
                    <a:lnTo>
                      <a:pt x="19" y="83"/>
                    </a:lnTo>
                    <a:lnTo>
                      <a:pt x="12" y="113"/>
                    </a:lnTo>
                    <a:lnTo>
                      <a:pt x="6" y="145"/>
                    </a:lnTo>
                    <a:lnTo>
                      <a:pt x="3" y="161"/>
                    </a:lnTo>
                    <a:lnTo>
                      <a:pt x="1" y="177"/>
                    </a:lnTo>
                    <a:lnTo>
                      <a:pt x="0" y="193"/>
                    </a:lnTo>
                    <a:lnTo>
                      <a:pt x="0" y="210"/>
                    </a:lnTo>
                    <a:lnTo>
                      <a:pt x="1" y="227"/>
                    </a:lnTo>
                    <a:lnTo>
                      <a:pt x="3" y="244"/>
                    </a:lnTo>
                    <a:lnTo>
                      <a:pt x="6" y="261"/>
                    </a:lnTo>
                    <a:lnTo>
                      <a:pt x="10" y="278"/>
                    </a:lnTo>
                    <a:lnTo>
                      <a:pt x="16" y="294"/>
                    </a:lnTo>
                    <a:lnTo>
                      <a:pt x="24" y="312"/>
                    </a:lnTo>
                    <a:lnTo>
                      <a:pt x="34" y="328"/>
                    </a:lnTo>
                    <a:lnTo>
                      <a:pt x="46" y="344"/>
                    </a:lnTo>
                    <a:lnTo>
                      <a:pt x="93" y="406"/>
                    </a:lnTo>
                    <a:lnTo>
                      <a:pt x="121" y="446"/>
                    </a:lnTo>
                    <a:lnTo>
                      <a:pt x="136" y="470"/>
                    </a:lnTo>
                    <a:lnTo>
                      <a:pt x="144" y="484"/>
                    </a:lnTo>
                    <a:lnTo>
                      <a:pt x="151" y="492"/>
                    </a:lnTo>
                    <a:lnTo>
                      <a:pt x="158" y="500"/>
                    </a:lnTo>
                    <a:lnTo>
                      <a:pt x="166" y="508"/>
                    </a:lnTo>
                    <a:lnTo>
                      <a:pt x="174" y="516"/>
                    </a:lnTo>
                    <a:lnTo>
                      <a:pt x="184" y="524"/>
                    </a:lnTo>
                    <a:lnTo>
                      <a:pt x="194" y="531"/>
                    </a:lnTo>
                    <a:lnTo>
                      <a:pt x="205" y="538"/>
                    </a:lnTo>
                    <a:lnTo>
                      <a:pt x="216" y="544"/>
                    </a:lnTo>
                    <a:lnTo>
                      <a:pt x="226" y="548"/>
                    </a:lnTo>
                    <a:lnTo>
                      <a:pt x="236" y="552"/>
                    </a:lnTo>
                    <a:lnTo>
                      <a:pt x="245" y="554"/>
                    </a:lnTo>
                    <a:lnTo>
                      <a:pt x="254" y="555"/>
                    </a:lnTo>
                    <a:lnTo>
                      <a:pt x="262" y="554"/>
                    </a:lnTo>
                    <a:lnTo>
                      <a:pt x="268" y="552"/>
                    </a:lnTo>
                    <a:lnTo>
                      <a:pt x="271" y="550"/>
                    </a:lnTo>
                    <a:lnTo>
                      <a:pt x="273" y="547"/>
                    </a:lnTo>
                    <a:lnTo>
                      <a:pt x="274" y="544"/>
                    </a:lnTo>
                    <a:lnTo>
                      <a:pt x="275" y="541"/>
                    </a:lnTo>
                    <a:lnTo>
                      <a:pt x="280" y="525"/>
                    </a:lnTo>
                    <a:lnTo>
                      <a:pt x="286" y="511"/>
                    </a:lnTo>
                    <a:lnTo>
                      <a:pt x="293" y="497"/>
                    </a:lnTo>
                    <a:lnTo>
                      <a:pt x="301" y="485"/>
                    </a:lnTo>
                    <a:lnTo>
                      <a:pt x="311" y="471"/>
                    </a:lnTo>
                    <a:lnTo>
                      <a:pt x="324" y="459"/>
                    </a:lnTo>
                    <a:lnTo>
                      <a:pt x="336" y="448"/>
                    </a:lnTo>
                    <a:lnTo>
                      <a:pt x="351" y="437"/>
                    </a:lnTo>
                    <a:lnTo>
                      <a:pt x="365" y="427"/>
                    </a:lnTo>
                    <a:lnTo>
                      <a:pt x="377" y="417"/>
                    </a:lnTo>
                    <a:lnTo>
                      <a:pt x="387" y="408"/>
                    </a:lnTo>
                    <a:lnTo>
                      <a:pt x="394" y="399"/>
                    </a:lnTo>
                    <a:lnTo>
                      <a:pt x="400" y="389"/>
                    </a:lnTo>
                    <a:lnTo>
                      <a:pt x="403" y="378"/>
                    </a:lnTo>
                    <a:lnTo>
                      <a:pt x="404" y="366"/>
                    </a:lnTo>
                    <a:lnTo>
                      <a:pt x="402" y="353"/>
                    </a:lnTo>
                    <a:lnTo>
                      <a:pt x="400" y="345"/>
                    </a:lnTo>
                    <a:lnTo>
                      <a:pt x="397" y="336"/>
                    </a:lnTo>
                    <a:lnTo>
                      <a:pt x="388" y="313"/>
                    </a:lnTo>
                    <a:lnTo>
                      <a:pt x="377" y="286"/>
                    </a:lnTo>
                    <a:lnTo>
                      <a:pt x="363" y="258"/>
                    </a:lnTo>
                    <a:lnTo>
                      <a:pt x="338" y="203"/>
                    </a:lnTo>
                    <a:lnTo>
                      <a:pt x="328" y="179"/>
                    </a:lnTo>
                    <a:lnTo>
                      <a:pt x="322" y="162"/>
                    </a:lnTo>
                    <a:lnTo>
                      <a:pt x="314" y="128"/>
                    </a:lnTo>
                    <a:lnTo>
                      <a:pt x="304" y="88"/>
                    </a:lnTo>
                    <a:lnTo>
                      <a:pt x="299" y="72"/>
                    </a:lnTo>
                    <a:lnTo>
                      <a:pt x="295" y="60"/>
                    </a:lnTo>
                    <a:lnTo>
                      <a:pt x="293" y="56"/>
                    </a:lnTo>
                    <a:lnTo>
                      <a:pt x="291" y="54"/>
                    </a:lnTo>
                    <a:lnTo>
                      <a:pt x="289" y="54"/>
                    </a:lnTo>
                    <a:lnTo>
                      <a:pt x="288" y="57"/>
                    </a:lnTo>
                    <a:lnTo>
                      <a:pt x="282" y="75"/>
                    </a:lnTo>
                    <a:lnTo>
                      <a:pt x="274" y="97"/>
                    </a:lnTo>
                    <a:lnTo>
                      <a:pt x="270" y="105"/>
                    </a:lnTo>
                    <a:lnTo>
                      <a:pt x="265" y="112"/>
                    </a:lnTo>
                    <a:lnTo>
                      <a:pt x="263" y="113"/>
                    </a:lnTo>
                    <a:lnTo>
                      <a:pt x="261" y="114"/>
                    </a:lnTo>
                    <a:lnTo>
                      <a:pt x="258" y="113"/>
                    </a:lnTo>
                    <a:lnTo>
                      <a:pt x="254" y="111"/>
                    </a:lnTo>
                    <a:lnTo>
                      <a:pt x="248" y="105"/>
                    </a:lnTo>
                    <a:lnTo>
                      <a:pt x="240" y="100"/>
                    </a:lnTo>
                    <a:lnTo>
                      <a:pt x="230" y="94"/>
                    </a:lnTo>
                    <a:lnTo>
                      <a:pt x="219" y="88"/>
                    </a:lnTo>
                    <a:lnTo>
                      <a:pt x="194" y="77"/>
                    </a:lnTo>
                    <a:lnTo>
                      <a:pt x="170" y="66"/>
                    </a:lnTo>
                    <a:lnTo>
                      <a:pt x="159" y="60"/>
                    </a:lnTo>
                    <a:lnTo>
                      <a:pt x="150" y="53"/>
                    </a:lnTo>
                    <a:lnTo>
                      <a:pt x="142" y="45"/>
                    </a:lnTo>
                    <a:lnTo>
                      <a:pt x="136" y="38"/>
                    </a:lnTo>
                    <a:lnTo>
                      <a:pt x="128" y="24"/>
                    </a:lnTo>
                    <a:lnTo>
                      <a:pt x="124" y="15"/>
                    </a:lnTo>
                    <a:lnTo>
                      <a:pt x="118" y="8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BDC0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0" name="Freeform 65">
                <a:extLst>
                  <a:ext uri="{FF2B5EF4-FFF2-40B4-BE49-F238E27FC236}">
                    <a16:creationId xmlns:a16="http://schemas.microsoft.com/office/drawing/2014/main" id="{7F44C820-30A3-42AE-9B00-85A21E6C4E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1382"/>
                <a:ext cx="399" cy="549"/>
              </a:xfrm>
              <a:custGeom>
                <a:avLst/>
                <a:gdLst>
                  <a:gd name="T0" fmla="*/ 98 w 399"/>
                  <a:gd name="T1" fmla="*/ 0 h 549"/>
                  <a:gd name="T2" fmla="*/ 88 w 399"/>
                  <a:gd name="T3" fmla="*/ 1 h 549"/>
                  <a:gd name="T4" fmla="*/ 71 w 399"/>
                  <a:gd name="T5" fmla="*/ 7 h 549"/>
                  <a:gd name="T6" fmla="*/ 58 w 399"/>
                  <a:gd name="T7" fmla="*/ 15 h 549"/>
                  <a:gd name="T8" fmla="*/ 45 w 399"/>
                  <a:gd name="T9" fmla="*/ 27 h 549"/>
                  <a:gd name="T10" fmla="*/ 33 w 399"/>
                  <a:gd name="T11" fmla="*/ 45 h 549"/>
                  <a:gd name="T12" fmla="*/ 22 w 399"/>
                  <a:gd name="T13" fmla="*/ 68 h 549"/>
                  <a:gd name="T14" fmla="*/ 18 w 399"/>
                  <a:gd name="T15" fmla="*/ 82 h 549"/>
                  <a:gd name="T16" fmla="*/ 5 w 399"/>
                  <a:gd name="T17" fmla="*/ 143 h 549"/>
                  <a:gd name="T18" fmla="*/ 1 w 399"/>
                  <a:gd name="T19" fmla="*/ 175 h 549"/>
                  <a:gd name="T20" fmla="*/ 0 w 399"/>
                  <a:gd name="T21" fmla="*/ 209 h 549"/>
                  <a:gd name="T22" fmla="*/ 2 w 399"/>
                  <a:gd name="T23" fmla="*/ 241 h 549"/>
                  <a:gd name="T24" fmla="*/ 10 w 399"/>
                  <a:gd name="T25" fmla="*/ 275 h 549"/>
                  <a:gd name="T26" fmla="*/ 23 w 399"/>
                  <a:gd name="T27" fmla="*/ 308 h 549"/>
                  <a:gd name="T28" fmla="*/ 45 w 399"/>
                  <a:gd name="T29" fmla="*/ 341 h 549"/>
                  <a:gd name="T30" fmla="*/ 91 w 399"/>
                  <a:gd name="T31" fmla="*/ 401 h 549"/>
                  <a:gd name="T32" fmla="*/ 135 w 399"/>
                  <a:gd name="T33" fmla="*/ 465 h 549"/>
                  <a:gd name="T34" fmla="*/ 144 w 399"/>
                  <a:gd name="T35" fmla="*/ 479 h 549"/>
                  <a:gd name="T36" fmla="*/ 156 w 399"/>
                  <a:gd name="T37" fmla="*/ 495 h 549"/>
                  <a:gd name="T38" fmla="*/ 172 w 399"/>
                  <a:gd name="T39" fmla="*/ 511 h 549"/>
                  <a:gd name="T40" fmla="*/ 192 w 399"/>
                  <a:gd name="T41" fmla="*/ 525 h 549"/>
                  <a:gd name="T42" fmla="*/ 213 w 399"/>
                  <a:gd name="T43" fmla="*/ 538 h 549"/>
                  <a:gd name="T44" fmla="*/ 233 w 399"/>
                  <a:gd name="T45" fmla="*/ 546 h 549"/>
                  <a:gd name="T46" fmla="*/ 251 w 399"/>
                  <a:gd name="T47" fmla="*/ 549 h 549"/>
                  <a:gd name="T48" fmla="*/ 265 w 399"/>
                  <a:gd name="T49" fmla="*/ 546 h 549"/>
                  <a:gd name="T50" fmla="*/ 269 w 399"/>
                  <a:gd name="T51" fmla="*/ 542 h 549"/>
                  <a:gd name="T52" fmla="*/ 272 w 399"/>
                  <a:gd name="T53" fmla="*/ 535 h 549"/>
                  <a:gd name="T54" fmla="*/ 277 w 399"/>
                  <a:gd name="T55" fmla="*/ 520 h 549"/>
                  <a:gd name="T56" fmla="*/ 289 w 399"/>
                  <a:gd name="T57" fmla="*/ 492 h 549"/>
                  <a:gd name="T58" fmla="*/ 308 w 399"/>
                  <a:gd name="T59" fmla="*/ 467 h 549"/>
                  <a:gd name="T60" fmla="*/ 333 w 399"/>
                  <a:gd name="T61" fmla="*/ 444 h 549"/>
                  <a:gd name="T62" fmla="*/ 347 w 399"/>
                  <a:gd name="T63" fmla="*/ 433 h 549"/>
                  <a:gd name="T64" fmla="*/ 373 w 399"/>
                  <a:gd name="T65" fmla="*/ 413 h 549"/>
                  <a:gd name="T66" fmla="*/ 390 w 399"/>
                  <a:gd name="T67" fmla="*/ 395 h 549"/>
                  <a:gd name="T68" fmla="*/ 398 w 399"/>
                  <a:gd name="T69" fmla="*/ 375 h 549"/>
                  <a:gd name="T70" fmla="*/ 397 w 399"/>
                  <a:gd name="T71" fmla="*/ 349 h 549"/>
                  <a:gd name="T72" fmla="*/ 396 w 399"/>
                  <a:gd name="T73" fmla="*/ 342 h 549"/>
                  <a:gd name="T74" fmla="*/ 384 w 399"/>
                  <a:gd name="T75" fmla="*/ 310 h 549"/>
                  <a:gd name="T76" fmla="*/ 359 w 399"/>
                  <a:gd name="T77" fmla="*/ 255 h 549"/>
                  <a:gd name="T78" fmla="*/ 325 w 399"/>
                  <a:gd name="T79" fmla="*/ 177 h 549"/>
                  <a:gd name="T80" fmla="*/ 320 w 399"/>
                  <a:gd name="T81" fmla="*/ 161 h 549"/>
                  <a:gd name="T82" fmla="*/ 301 w 399"/>
                  <a:gd name="T83" fmla="*/ 88 h 549"/>
                  <a:gd name="T84" fmla="*/ 293 w 399"/>
                  <a:gd name="T85" fmla="*/ 60 h 549"/>
                  <a:gd name="T86" fmla="*/ 289 w 399"/>
                  <a:gd name="T87" fmla="*/ 54 h 549"/>
                  <a:gd name="T88" fmla="*/ 286 w 399"/>
                  <a:gd name="T89" fmla="*/ 56 h 549"/>
                  <a:gd name="T90" fmla="*/ 280 w 399"/>
                  <a:gd name="T91" fmla="*/ 74 h 549"/>
                  <a:gd name="T92" fmla="*/ 268 w 399"/>
                  <a:gd name="T93" fmla="*/ 105 h 549"/>
                  <a:gd name="T94" fmla="*/ 261 w 399"/>
                  <a:gd name="T95" fmla="*/ 113 h 549"/>
                  <a:gd name="T96" fmla="*/ 256 w 399"/>
                  <a:gd name="T97" fmla="*/ 112 h 549"/>
                  <a:gd name="T98" fmla="*/ 253 w 399"/>
                  <a:gd name="T99" fmla="*/ 110 h 549"/>
                  <a:gd name="T100" fmla="*/ 238 w 399"/>
                  <a:gd name="T101" fmla="*/ 99 h 549"/>
                  <a:gd name="T102" fmla="*/ 217 w 399"/>
                  <a:gd name="T103" fmla="*/ 89 h 549"/>
                  <a:gd name="T104" fmla="*/ 168 w 399"/>
                  <a:gd name="T105" fmla="*/ 66 h 549"/>
                  <a:gd name="T106" fmla="*/ 157 w 399"/>
                  <a:gd name="T107" fmla="*/ 60 h 549"/>
                  <a:gd name="T108" fmla="*/ 140 w 399"/>
                  <a:gd name="T109" fmla="*/ 45 h 549"/>
                  <a:gd name="T110" fmla="*/ 127 w 399"/>
                  <a:gd name="T111" fmla="*/ 24 h 549"/>
                  <a:gd name="T112" fmla="*/ 122 w 399"/>
                  <a:gd name="T113" fmla="*/ 15 h 549"/>
                  <a:gd name="T114" fmla="*/ 109 w 399"/>
                  <a:gd name="T115" fmla="*/ 4 h 549"/>
                  <a:gd name="T116" fmla="*/ 98 w 399"/>
                  <a:gd name="T117" fmla="*/ 0 h 54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99" h="549">
                    <a:moveTo>
                      <a:pt x="98" y="0"/>
                    </a:moveTo>
                    <a:lnTo>
                      <a:pt x="98" y="0"/>
                    </a:lnTo>
                    <a:lnTo>
                      <a:pt x="95" y="0"/>
                    </a:lnTo>
                    <a:lnTo>
                      <a:pt x="88" y="1"/>
                    </a:lnTo>
                    <a:lnTo>
                      <a:pt x="77" y="4"/>
                    </a:lnTo>
                    <a:lnTo>
                      <a:pt x="71" y="7"/>
                    </a:lnTo>
                    <a:lnTo>
                      <a:pt x="65" y="10"/>
                    </a:lnTo>
                    <a:lnTo>
                      <a:pt x="58" y="15"/>
                    </a:lnTo>
                    <a:lnTo>
                      <a:pt x="52" y="20"/>
                    </a:lnTo>
                    <a:lnTo>
                      <a:pt x="45" y="27"/>
                    </a:lnTo>
                    <a:lnTo>
                      <a:pt x="39" y="36"/>
                    </a:lnTo>
                    <a:lnTo>
                      <a:pt x="33" y="45"/>
                    </a:lnTo>
                    <a:lnTo>
                      <a:pt x="27" y="56"/>
                    </a:lnTo>
                    <a:lnTo>
                      <a:pt x="22" y="68"/>
                    </a:lnTo>
                    <a:lnTo>
                      <a:pt x="18" y="82"/>
                    </a:lnTo>
                    <a:lnTo>
                      <a:pt x="11" y="112"/>
                    </a:lnTo>
                    <a:lnTo>
                      <a:pt x="5" y="143"/>
                    </a:lnTo>
                    <a:lnTo>
                      <a:pt x="3" y="159"/>
                    </a:lnTo>
                    <a:lnTo>
                      <a:pt x="1" y="175"/>
                    </a:lnTo>
                    <a:lnTo>
                      <a:pt x="0" y="191"/>
                    </a:lnTo>
                    <a:lnTo>
                      <a:pt x="0" y="209"/>
                    </a:lnTo>
                    <a:lnTo>
                      <a:pt x="1" y="225"/>
                    </a:lnTo>
                    <a:lnTo>
                      <a:pt x="2" y="241"/>
                    </a:lnTo>
                    <a:lnTo>
                      <a:pt x="5" y="259"/>
                    </a:lnTo>
                    <a:lnTo>
                      <a:pt x="10" y="275"/>
                    </a:lnTo>
                    <a:lnTo>
                      <a:pt x="16" y="292"/>
                    </a:lnTo>
                    <a:lnTo>
                      <a:pt x="23" y="308"/>
                    </a:lnTo>
                    <a:lnTo>
                      <a:pt x="34" y="325"/>
                    </a:lnTo>
                    <a:lnTo>
                      <a:pt x="45" y="341"/>
                    </a:lnTo>
                    <a:lnTo>
                      <a:pt x="91" y="401"/>
                    </a:lnTo>
                    <a:lnTo>
                      <a:pt x="119" y="441"/>
                    </a:lnTo>
                    <a:lnTo>
                      <a:pt x="135" y="465"/>
                    </a:lnTo>
                    <a:lnTo>
                      <a:pt x="144" y="479"/>
                    </a:lnTo>
                    <a:lnTo>
                      <a:pt x="149" y="487"/>
                    </a:lnTo>
                    <a:lnTo>
                      <a:pt x="156" y="495"/>
                    </a:lnTo>
                    <a:lnTo>
                      <a:pt x="163" y="503"/>
                    </a:lnTo>
                    <a:lnTo>
                      <a:pt x="172" y="511"/>
                    </a:lnTo>
                    <a:lnTo>
                      <a:pt x="182" y="518"/>
                    </a:lnTo>
                    <a:lnTo>
                      <a:pt x="192" y="525"/>
                    </a:lnTo>
                    <a:lnTo>
                      <a:pt x="203" y="533"/>
                    </a:lnTo>
                    <a:lnTo>
                      <a:pt x="213" y="538"/>
                    </a:lnTo>
                    <a:lnTo>
                      <a:pt x="223" y="543"/>
                    </a:lnTo>
                    <a:lnTo>
                      <a:pt x="233" y="546"/>
                    </a:lnTo>
                    <a:lnTo>
                      <a:pt x="242" y="548"/>
                    </a:lnTo>
                    <a:lnTo>
                      <a:pt x="251" y="549"/>
                    </a:lnTo>
                    <a:lnTo>
                      <a:pt x="259" y="548"/>
                    </a:lnTo>
                    <a:lnTo>
                      <a:pt x="265" y="546"/>
                    </a:lnTo>
                    <a:lnTo>
                      <a:pt x="267" y="544"/>
                    </a:lnTo>
                    <a:lnTo>
                      <a:pt x="269" y="542"/>
                    </a:lnTo>
                    <a:lnTo>
                      <a:pt x="271" y="539"/>
                    </a:lnTo>
                    <a:lnTo>
                      <a:pt x="272" y="535"/>
                    </a:lnTo>
                    <a:lnTo>
                      <a:pt x="277" y="520"/>
                    </a:lnTo>
                    <a:lnTo>
                      <a:pt x="282" y="506"/>
                    </a:lnTo>
                    <a:lnTo>
                      <a:pt x="289" y="492"/>
                    </a:lnTo>
                    <a:lnTo>
                      <a:pt x="298" y="480"/>
                    </a:lnTo>
                    <a:lnTo>
                      <a:pt x="308" y="467"/>
                    </a:lnTo>
                    <a:lnTo>
                      <a:pt x="320" y="455"/>
                    </a:lnTo>
                    <a:lnTo>
                      <a:pt x="333" y="444"/>
                    </a:lnTo>
                    <a:lnTo>
                      <a:pt x="347" y="433"/>
                    </a:lnTo>
                    <a:lnTo>
                      <a:pt x="361" y="423"/>
                    </a:lnTo>
                    <a:lnTo>
                      <a:pt x="373" y="413"/>
                    </a:lnTo>
                    <a:lnTo>
                      <a:pt x="383" y="404"/>
                    </a:lnTo>
                    <a:lnTo>
                      <a:pt x="390" y="395"/>
                    </a:lnTo>
                    <a:lnTo>
                      <a:pt x="395" y="385"/>
                    </a:lnTo>
                    <a:lnTo>
                      <a:pt x="398" y="375"/>
                    </a:lnTo>
                    <a:lnTo>
                      <a:pt x="399" y="362"/>
                    </a:lnTo>
                    <a:lnTo>
                      <a:pt x="397" y="349"/>
                    </a:lnTo>
                    <a:lnTo>
                      <a:pt x="396" y="342"/>
                    </a:lnTo>
                    <a:lnTo>
                      <a:pt x="393" y="332"/>
                    </a:lnTo>
                    <a:lnTo>
                      <a:pt x="384" y="310"/>
                    </a:lnTo>
                    <a:lnTo>
                      <a:pt x="373" y="283"/>
                    </a:lnTo>
                    <a:lnTo>
                      <a:pt x="359" y="255"/>
                    </a:lnTo>
                    <a:lnTo>
                      <a:pt x="335" y="200"/>
                    </a:lnTo>
                    <a:lnTo>
                      <a:pt x="325" y="177"/>
                    </a:lnTo>
                    <a:lnTo>
                      <a:pt x="320" y="161"/>
                    </a:lnTo>
                    <a:lnTo>
                      <a:pt x="310" y="126"/>
                    </a:lnTo>
                    <a:lnTo>
                      <a:pt x="301" y="88"/>
                    </a:lnTo>
                    <a:lnTo>
                      <a:pt x="297" y="71"/>
                    </a:lnTo>
                    <a:lnTo>
                      <a:pt x="293" y="60"/>
                    </a:lnTo>
                    <a:lnTo>
                      <a:pt x="291" y="56"/>
                    </a:lnTo>
                    <a:lnTo>
                      <a:pt x="289" y="54"/>
                    </a:lnTo>
                    <a:lnTo>
                      <a:pt x="287" y="54"/>
                    </a:lnTo>
                    <a:lnTo>
                      <a:pt x="286" y="56"/>
                    </a:lnTo>
                    <a:lnTo>
                      <a:pt x="280" y="74"/>
                    </a:lnTo>
                    <a:lnTo>
                      <a:pt x="272" y="96"/>
                    </a:lnTo>
                    <a:lnTo>
                      <a:pt x="268" y="105"/>
                    </a:lnTo>
                    <a:lnTo>
                      <a:pt x="264" y="111"/>
                    </a:lnTo>
                    <a:lnTo>
                      <a:pt x="261" y="113"/>
                    </a:lnTo>
                    <a:lnTo>
                      <a:pt x="259" y="113"/>
                    </a:lnTo>
                    <a:lnTo>
                      <a:pt x="256" y="112"/>
                    </a:lnTo>
                    <a:lnTo>
                      <a:pt x="253" y="110"/>
                    </a:lnTo>
                    <a:lnTo>
                      <a:pt x="246" y="105"/>
                    </a:lnTo>
                    <a:lnTo>
                      <a:pt x="238" y="99"/>
                    </a:lnTo>
                    <a:lnTo>
                      <a:pt x="228" y="94"/>
                    </a:lnTo>
                    <a:lnTo>
                      <a:pt x="217" y="89"/>
                    </a:lnTo>
                    <a:lnTo>
                      <a:pt x="192" y="77"/>
                    </a:lnTo>
                    <a:lnTo>
                      <a:pt x="168" y="66"/>
                    </a:lnTo>
                    <a:lnTo>
                      <a:pt x="157" y="60"/>
                    </a:lnTo>
                    <a:lnTo>
                      <a:pt x="149" y="53"/>
                    </a:lnTo>
                    <a:lnTo>
                      <a:pt x="140" y="45"/>
                    </a:lnTo>
                    <a:lnTo>
                      <a:pt x="135" y="38"/>
                    </a:lnTo>
                    <a:lnTo>
                      <a:pt x="127" y="24"/>
                    </a:lnTo>
                    <a:lnTo>
                      <a:pt x="122" y="15"/>
                    </a:lnTo>
                    <a:lnTo>
                      <a:pt x="116" y="9"/>
                    </a:lnTo>
                    <a:lnTo>
                      <a:pt x="109" y="4"/>
                    </a:lnTo>
                    <a:lnTo>
                      <a:pt x="103" y="1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AFB5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1" name="Freeform 66">
                <a:extLst>
                  <a:ext uri="{FF2B5EF4-FFF2-40B4-BE49-F238E27FC236}">
                    <a16:creationId xmlns:a16="http://schemas.microsoft.com/office/drawing/2014/main" id="{12F6303E-2B87-45CB-BCD8-910BA4506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6" y="1384"/>
                <a:ext cx="395" cy="543"/>
              </a:xfrm>
              <a:custGeom>
                <a:avLst/>
                <a:gdLst>
                  <a:gd name="T0" fmla="*/ 97 w 395"/>
                  <a:gd name="T1" fmla="*/ 0 h 543"/>
                  <a:gd name="T2" fmla="*/ 88 w 395"/>
                  <a:gd name="T3" fmla="*/ 1 h 543"/>
                  <a:gd name="T4" fmla="*/ 71 w 395"/>
                  <a:gd name="T5" fmla="*/ 7 h 543"/>
                  <a:gd name="T6" fmla="*/ 58 w 395"/>
                  <a:gd name="T7" fmla="*/ 14 h 543"/>
                  <a:gd name="T8" fmla="*/ 45 w 395"/>
                  <a:gd name="T9" fmla="*/ 26 h 543"/>
                  <a:gd name="T10" fmla="*/ 33 w 395"/>
                  <a:gd name="T11" fmla="*/ 44 h 543"/>
                  <a:gd name="T12" fmla="*/ 22 w 395"/>
                  <a:gd name="T13" fmla="*/ 67 h 543"/>
                  <a:gd name="T14" fmla="*/ 18 w 395"/>
                  <a:gd name="T15" fmla="*/ 82 h 543"/>
                  <a:gd name="T16" fmla="*/ 6 w 395"/>
                  <a:gd name="T17" fmla="*/ 142 h 543"/>
                  <a:gd name="T18" fmla="*/ 2 w 395"/>
                  <a:gd name="T19" fmla="*/ 174 h 543"/>
                  <a:gd name="T20" fmla="*/ 0 w 395"/>
                  <a:gd name="T21" fmla="*/ 207 h 543"/>
                  <a:gd name="T22" fmla="*/ 3 w 395"/>
                  <a:gd name="T23" fmla="*/ 239 h 543"/>
                  <a:gd name="T24" fmla="*/ 11 w 395"/>
                  <a:gd name="T25" fmla="*/ 273 h 543"/>
                  <a:gd name="T26" fmla="*/ 24 w 395"/>
                  <a:gd name="T27" fmla="*/ 305 h 543"/>
                  <a:gd name="T28" fmla="*/ 45 w 395"/>
                  <a:gd name="T29" fmla="*/ 337 h 543"/>
                  <a:gd name="T30" fmla="*/ 91 w 395"/>
                  <a:gd name="T31" fmla="*/ 397 h 543"/>
                  <a:gd name="T32" fmla="*/ 134 w 395"/>
                  <a:gd name="T33" fmla="*/ 460 h 543"/>
                  <a:gd name="T34" fmla="*/ 143 w 395"/>
                  <a:gd name="T35" fmla="*/ 473 h 543"/>
                  <a:gd name="T36" fmla="*/ 155 w 395"/>
                  <a:gd name="T37" fmla="*/ 490 h 543"/>
                  <a:gd name="T38" fmla="*/ 171 w 395"/>
                  <a:gd name="T39" fmla="*/ 506 h 543"/>
                  <a:gd name="T40" fmla="*/ 190 w 395"/>
                  <a:gd name="T41" fmla="*/ 520 h 543"/>
                  <a:gd name="T42" fmla="*/ 212 w 395"/>
                  <a:gd name="T43" fmla="*/ 532 h 543"/>
                  <a:gd name="T44" fmla="*/ 231 w 395"/>
                  <a:gd name="T45" fmla="*/ 540 h 543"/>
                  <a:gd name="T46" fmla="*/ 249 w 395"/>
                  <a:gd name="T47" fmla="*/ 543 h 543"/>
                  <a:gd name="T48" fmla="*/ 263 w 395"/>
                  <a:gd name="T49" fmla="*/ 540 h 543"/>
                  <a:gd name="T50" fmla="*/ 267 w 395"/>
                  <a:gd name="T51" fmla="*/ 536 h 543"/>
                  <a:gd name="T52" fmla="*/ 270 w 395"/>
                  <a:gd name="T53" fmla="*/ 528 h 543"/>
                  <a:gd name="T54" fmla="*/ 274 w 395"/>
                  <a:gd name="T55" fmla="*/ 514 h 543"/>
                  <a:gd name="T56" fmla="*/ 287 w 395"/>
                  <a:gd name="T57" fmla="*/ 487 h 543"/>
                  <a:gd name="T58" fmla="*/ 305 w 395"/>
                  <a:gd name="T59" fmla="*/ 462 h 543"/>
                  <a:gd name="T60" fmla="*/ 330 w 395"/>
                  <a:gd name="T61" fmla="*/ 440 h 543"/>
                  <a:gd name="T62" fmla="*/ 344 w 395"/>
                  <a:gd name="T63" fmla="*/ 429 h 543"/>
                  <a:gd name="T64" fmla="*/ 370 w 395"/>
                  <a:gd name="T65" fmla="*/ 409 h 543"/>
                  <a:gd name="T66" fmla="*/ 386 w 395"/>
                  <a:gd name="T67" fmla="*/ 391 h 543"/>
                  <a:gd name="T68" fmla="*/ 394 w 395"/>
                  <a:gd name="T69" fmla="*/ 371 h 543"/>
                  <a:gd name="T70" fmla="*/ 394 w 395"/>
                  <a:gd name="T71" fmla="*/ 346 h 543"/>
                  <a:gd name="T72" fmla="*/ 392 w 395"/>
                  <a:gd name="T73" fmla="*/ 338 h 543"/>
                  <a:gd name="T74" fmla="*/ 381 w 395"/>
                  <a:gd name="T75" fmla="*/ 306 h 543"/>
                  <a:gd name="T76" fmla="*/ 356 w 395"/>
                  <a:gd name="T77" fmla="*/ 253 h 543"/>
                  <a:gd name="T78" fmla="*/ 324 w 395"/>
                  <a:gd name="T79" fmla="*/ 175 h 543"/>
                  <a:gd name="T80" fmla="*/ 318 w 395"/>
                  <a:gd name="T81" fmla="*/ 159 h 543"/>
                  <a:gd name="T82" fmla="*/ 300 w 395"/>
                  <a:gd name="T83" fmla="*/ 87 h 543"/>
                  <a:gd name="T84" fmla="*/ 292 w 395"/>
                  <a:gd name="T85" fmla="*/ 59 h 543"/>
                  <a:gd name="T86" fmla="*/ 288 w 395"/>
                  <a:gd name="T87" fmla="*/ 53 h 543"/>
                  <a:gd name="T88" fmla="*/ 285 w 395"/>
                  <a:gd name="T89" fmla="*/ 55 h 543"/>
                  <a:gd name="T90" fmla="*/ 279 w 395"/>
                  <a:gd name="T91" fmla="*/ 73 h 543"/>
                  <a:gd name="T92" fmla="*/ 267 w 395"/>
                  <a:gd name="T93" fmla="*/ 104 h 543"/>
                  <a:gd name="T94" fmla="*/ 260 w 395"/>
                  <a:gd name="T95" fmla="*/ 112 h 543"/>
                  <a:gd name="T96" fmla="*/ 255 w 395"/>
                  <a:gd name="T97" fmla="*/ 112 h 543"/>
                  <a:gd name="T98" fmla="*/ 252 w 395"/>
                  <a:gd name="T99" fmla="*/ 110 h 543"/>
                  <a:gd name="T100" fmla="*/ 237 w 395"/>
                  <a:gd name="T101" fmla="*/ 99 h 543"/>
                  <a:gd name="T102" fmla="*/ 216 w 395"/>
                  <a:gd name="T103" fmla="*/ 88 h 543"/>
                  <a:gd name="T104" fmla="*/ 167 w 395"/>
                  <a:gd name="T105" fmla="*/ 66 h 543"/>
                  <a:gd name="T106" fmla="*/ 156 w 395"/>
                  <a:gd name="T107" fmla="*/ 59 h 543"/>
                  <a:gd name="T108" fmla="*/ 140 w 395"/>
                  <a:gd name="T109" fmla="*/ 45 h 543"/>
                  <a:gd name="T110" fmla="*/ 126 w 395"/>
                  <a:gd name="T111" fmla="*/ 24 h 543"/>
                  <a:gd name="T112" fmla="*/ 121 w 395"/>
                  <a:gd name="T113" fmla="*/ 16 h 543"/>
                  <a:gd name="T114" fmla="*/ 108 w 395"/>
                  <a:gd name="T115" fmla="*/ 4 h 543"/>
                  <a:gd name="T116" fmla="*/ 97 w 395"/>
                  <a:gd name="T117" fmla="*/ 0 h 54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95" h="543">
                    <a:moveTo>
                      <a:pt x="97" y="0"/>
                    </a:moveTo>
                    <a:lnTo>
                      <a:pt x="97" y="0"/>
                    </a:lnTo>
                    <a:lnTo>
                      <a:pt x="95" y="0"/>
                    </a:lnTo>
                    <a:lnTo>
                      <a:pt x="88" y="1"/>
                    </a:lnTo>
                    <a:lnTo>
                      <a:pt x="77" y="4"/>
                    </a:lnTo>
                    <a:lnTo>
                      <a:pt x="71" y="7"/>
                    </a:lnTo>
                    <a:lnTo>
                      <a:pt x="65" y="10"/>
                    </a:lnTo>
                    <a:lnTo>
                      <a:pt x="58" y="14"/>
                    </a:lnTo>
                    <a:lnTo>
                      <a:pt x="52" y="20"/>
                    </a:lnTo>
                    <a:lnTo>
                      <a:pt x="45" y="26"/>
                    </a:lnTo>
                    <a:lnTo>
                      <a:pt x="39" y="35"/>
                    </a:lnTo>
                    <a:lnTo>
                      <a:pt x="33" y="44"/>
                    </a:lnTo>
                    <a:lnTo>
                      <a:pt x="27" y="55"/>
                    </a:lnTo>
                    <a:lnTo>
                      <a:pt x="22" y="67"/>
                    </a:lnTo>
                    <a:lnTo>
                      <a:pt x="18" y="82"/>
                    </a:lnTo>
                    <a:lnTo>
                      <a:pt x="11" y="111"/>
                    </a:lnTo>
                    <a:lnTo>
                      <a:pt x="6" y="142"/>
                    </a:lnTo>
                    <a:lnTo>
                      <a:pt x="3" y="158"/>
                    </a:lnTo>
                    <a:lnTo>
                      <a:pt x="2" y="174"/>
                    </a:lnTo>
                    <a:lnTo>
                      <a:pt x="1" y="190"/>
                    </a:lnTo>
                    <a:lnTo>
                      <a:pt x="0" y="207"/>
                    </a:lnTo>
                    <a:lnTo>
                      <a:pt x="1" y="223"/>
                    </a:lnTo>
                    <a:lnTo>
                      <a:pt x="3" y="239"/>
                    </a:lnTo>
                    <a:lnTo>
                      <a:pt x="6" y="256"/>
                    </a:lnTo>
                    <a:lnTo>
                      <a:pt x="11" y="273"/>
                    </a:lnTo>
                    <a:lnTo>
                      <a:pt x="17" y="289"/>
                    </a:lnTo>
                    <a:lnTo>
                      <a:pt x="24" y="305"/>
                    </a:lnTo>
                    <a:lnTo>
                      <a:pt x="34" y="322"/>
                    </a:lnTo>
                    <a:lnTo>
                      <a:pt x="45" y="337"/>
                    </a:lnTo>
                    <a:lnTo>
                      <a:pt x="91" y="397"/>
                    </a:lnTo>
                    <a:lnTo>
                      <a:pt x="119" y="437"/>
                    </a:lnTo>
                    <a:lnTo>
                      <a:pt x="134" y="460"/>
                    </a:lnTo>
                    <a:lnTo>
                      <a:pt x="143" y="473"/>
                    </a:lnTo>
                    <a:lnTo>
                      <a:pt x="148" y="482"/>
                    </a:lnTo>
                    <a:lnTo>
                      <a:pt x="155" y="490"/>
                    </a:lnTo>
                    <a:lnTo>
                      <a:pt x="162" y="498"/>
                    </a:lnTo>
                    <a:lnTo>
                      <a:pt x="171" y="506"/>
                    </a:lnTo>
                    <a:lnTo>
                      <a:pt x="181" y="513"/>
                    </a:lnTo>
                    <a:lnTo>
                      <a:pt x="190" y="520"/>
                    </a:lnTo>
                    <a:lnTo>
                      <a:pt x="202" y="526"/>
                    </a:lnTo>
                    <a:lnTo>
                      <a:pt x="212" y="532"/>
                    </a:lnTo>
                    <a:lnTo>
                      <a:pt x="222" y="537"/>
                    </a:lnTo>
                    <a:lnTo>
                      <a:pt x="231" y="540"/>
                    </a:lnTo>
                    <a:lnTo>
                      <a:pt x="240" y="543"/>
                    </a:lnTo>
                    <a:lnTo>
                      <a:pt x="249" y="543"/>
                    </a:lnTo>
                    <a:lnTo>
                      <a:pt x="257" y="543"/>
                    </a:lnTo>
                    <a:lnTo>
                      <a:pt x="263" y="540"/>
                    </a:lnTo>
                    <a:lnTo>
                      <a:pt x="265" y="538"/>
                    </a:lnTo>
                    <a:lnTo>
                      <a:pt x="267" y="536"/>
                    </a:lnTo>
                    <a:lnTo>
                      <a:pt x="269" y="533"/>
                    </a:lnTo>
                    <a:lnTo>
                      <a:pt x="270" y="528"/>
                    </a:lnTo>
                    <a:lnTo>
                      <a:pt x="274" y="514"/>
                    </a:lnTo>
                    <a:lnTo>
                      <a:pt x="280" y="500"/>
                    </a:lnTo>
                    <a:lnTo>
                      <a:pt x="287" y="487"/>
                    </a:lnTo>
                    <a:lnTo>
                      <a:pt x="295" y="474"/>
                    </a:lnTo>
                    <a:lnTo>
                      <a:pt x="305" y="462"/>
                    </a:lnTo>
                    <a:lnTo>
                      <a:pt x="317" y="451"/>
                    </a:lnTo>
                    <a:lnTo>
                      <a:pt x="330" y="440"/>
                    </a:lnTo>
                    <a:lnTo>
                      <a:pt x="344" y="429"/>
                    </a:lnTo>
                    <a:lnTo>
                      <a:pt x="358" y="418"/>
                    </a:lnTo>
                    <a:lnTo>
                      <a:pt x="370" y="409"/>
                    </a:lnTo>
                    <a:lnTo>
                      <a:pt x="379" y="400"/>
                    </a:lnTo>
                    <a:lnTo>
                      <a:pt x="386" y="391"/>
                    </a:lnTo>
                    <a:lnTo>
                      <a:pt x="391" y="381"/>
                    </a:lnTo>
                    <a:lnTo>
                      <a:pt x="394" y="371"/>
                    </a:lnTo>
                    <a:lnTo>
                      <a:pt x="395" y="359"/>
                    </a:lnTo>
                    <a:lnTo>
                      <a:pt x="394" y="346"/>
                    </a:lnTo>
                    <a:lnTo>
                      <a:pt x="392" y="338"/>
                    </a:lnTo>
                    <a:lnTo>
                      <a:pt x="389" y="329"/>
                    </a:lnTo>
                    <a:lnTo>
                      <a:pt x="381" y="306"/>
                    </a:lnTo>
                    <a:lnTo>
                      <a:pt x="370" y="280"/>
                    </a:lnTo>
                    <a:lnTo>
                      <a:pt x="356" y="253"/>
                    </a:lnTo>
                    <a:lnTo>
                      <a:pt x="333" y="198"/>
                    </a:lnTo>
                    <a:lnTo>
                      <a:pt x="324" y="175"/>
                    </a:lnTo>
                    <a:lnTo>
                      <a:pt x="318" y="159"/>
                    </a:lnTo>
                    <a:lnTo>
                      <a:pt x="309" y="125"/>
                    </a:lnTo>
                    <a:lnTo>
                      <a:pt x="300" y="87"/>
                    </a:lnTo>
                    <a:lnTo>
                      <a:pt x="296" y="71"/>
                    </a:lnTo>
                    <a:lnTo>
                      <a:pt x="292" y="59"/>
                    </a:lnTo>
                    <a:lnTo>
                      <a:pt x="290" y="55"/>
                    </a:lnTo>
                    <a:lnTo>
                      <a:pt x="288" y="53"/>
                    </a:lnTo>
                    <a:lnTo>
                      <a:pt x="286" y="53"/>
                    </a:lnTo>
                    <a:lnTo>
                      <a:pt x="285" y="55"/>
                    </a:lnTo>
                    <a:lnTo>
                      <a:pt x="279" y="73"/>
                    </a:lnTo>
                    <a:lnTo>
                      <a:pt x="271" y="95"/>
                    </a:lnTo>
                    <a:lnTo>
                      <a:pt x="267" y="104"/>
                    </a:lnTo>
                    <a:lnTo>
                      <a:pt x="263" y="110"/>
                    </a:lnTo>
                    <a:lnTo>
                      <a:pt x="260" y="112"/>
                    </a:lnTo>
                    <a:lnTo>
                      <a:pt x="258" y="113"/>
                    </a:lnTo>
                    <a:lnTo>
                      <a:pt x="255" y="112"/>
                    </a:lnTo>
                    <a:lnTo>
                      <a:pt x="252" y="110"/>
                    </a:lnTo>
                    <a:lnTo>
                      <a:pt x="245" y="104"/>
                    </a:lnTo>
                    <a:lnTo>
                      <a:pt x="237" y="99"/>
                    </a:lnTo>
                    <a:lnTo>
                      <a:pt x="227" y="94"/>
                    </a:lnTo>
                    <a:lnTo>
                      <a:pt x="216" y="88"/>
                    </a:lnTo>
                    <a:lnTo>
                      <a:pt x="191" y="77"/>
                    </a:lnTo>
                    <a:lnTo>
                      <a:pt x="167" y="66"/>
                    </a:lnTo>
                    <a:lnTo>
                      <a:pt x="156" y="59"/>
                    </a:lnTo>
                    <a:lnTo>
                      <a:pt x="148" y="52"/>
                    </a:lnTo>
                    <a:lnTo>
                      <a:pt x="140" y="45"/>
                    </a:lnTo>
                    <a:lnTo>
                      <a:pt x="134" y="38"/>
                    </a:lnTo>
                    <a:lnTo>
                      <a:pt x="126" y="24"/>
                    </a:lnTo>
                    <a:lnTo>
                      <a:pt x="121" y="16"/>
                    </a:lnTo>
                    <a:lnTo>
                      <a:pt x="115" y="9"/>
                    </a:lnTo>
                    <a:lnTo>
                      <a:pt x="108" y="4"/>
                    </a:lnTo>
                    <a:lnTo>
                      <a:pt x="102" y="1"/>
                    </a:lnTo>
                    <a:lnTo>
                      <a:pt x="97" y="0"/>
                    </a:lnTo>
                    <a:close/>
                  </a:path>
                </a:pathLst>
              </a:custGeom>
              <a:solidFill>
                <a:srgbClr val="A3A9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2" name="Freeform 67">
                <a:extLst>
                  <a:ext uri="{FF2B5EF4-FFF2-40B4-BE49-F238E27FC236}">
                    <a16:creationId xmlns:a16="http://schemas.microsoft.com/office/drawing/2014/main" id="{9F2B7E1F-2917-4077-8226-FC9FA370F9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1386"/>
                <a:ext cx="390" cy="538"/>
              </a:xfrm>
              <a:custGeom>
                <a:avLst/>
                <a:gdLst>
                  <a:gd name="T0" fmla="*/ 95 w 390"/>
                  <a:gd name="T1" fmla="*/ 0 h 538"/>
                  <a:gd name="T2" fmla="*/ 86 w 390"/>
                  <a:gd name="T3" fmla="*/ 1 h 538"/>
                  <a:gd name="T4" fmla="*/ 69 w 390"/>
                  <a:gd name="T5" fmla="*/ 6 h 538"/>
                  <a:gd name="T6" fmla="*/ 57 w 390"/>
                  <a:gd name="T7" fmla="*/ 14 h 538"/>
                  <a:gd name="T8" fmla="*/ 44 w 390"/>
                  <a:gd name="T9" fmla="*/ 26 h 538"/>
                  <a:gd name="T10" fmla="*/ 32 w 390"/>
                  <a:gd name="T11" fmla="*/ 44 h 538"/>
                  <a:gd name="T12" fmla="*/ 21 w 390"/>
                  <a:gd name="T13" fmla="*/ 67 h 538"/>
                  <a:gd name="T14" fmla="*/ 17 w 390"/>
                  <a:gd name="T15" fmla="*/ 81 h 538"/>
                  <a:gd name="T16" fmla="*/ 5 w 390"/>
                  <a:gd name="T17" fmla="*/ 141 h 538"/>
                  <a:gd name="T18" fmla="*/ 1 w 390"/>
                  <a:gd name="T19" fmla="*/ 172 h 538"/>
                  <a:gd name="T20" fmla="*/ 0 w 390"/>
                  <a:gd name="T21" fmla="*/ 205 h 538"/>
                  <a:gd name="T22" fmla="*/ 3 w 390"/>
                  <a:gd name="T23" fmla="*/ 237 h 538"/>
                  <a:gd name="T24" fmla="*/ 10 w 390"/>
                  <a:gd name="T25" fmla="*/ 270 h 538"/>
                  <a:gd name="T26" fmla="*/ 24 w 390"/>
                  <a:gd name="T27" fmla="*/ 302 h 538"/>
                  <a:gd name="T28" fmla="*/ 45 w 390"/>
                  <a:gd name="T29" fmla="*/ 334 h 538"/>
                  <a:gd name="T30" fmla="*/ 90 w 390"/>
                  <a:gd name="T31" fmla="*/ 393 h 538"/>
                  <a:gd name="T32" fmla="*/ 132 w 390"/>
                  <a:gd name="T33" fmla="*/ 455 h 538"/>
                  <a:gd name="T34" fmla="*/ 141 w 390"/>
                  <a:gd name="T35" fmla="*/ 468 h 538"/>
                  <a:gd name="T36" fmla="*/ 153 w 390"/>
                  <a:gd name="T37" fmla="*/ 485 h 538"/>
                  <a:gd name="T38" fmla="*/ 169 w 390"/>
                  <a:gd name="T39" fmla="*/ 500 h 538"/>
                  <a:gd name="T40" fmla="*/ 188 w 390"/>
                  <a:gd name="T41" fmla="*/ 514 h 538"/>
                  <a:gd name="T42" fmla="*/ 209 w 390"/>
                  <a:gd name="T43" fmla="*/ 526 h 538"/>
                  <a:gd name="T44" fmla="*/ 228 w 390"/>
                  <a:gd name="T45" fmla="*/ 535 h 538"/>
                  <a:gd name="T46" fmla="*/ 246 w 390"/>
                  <a:gd name="T47" fmla="*/ 538 h 538"/>
                  <a:gd name="T48" fmla="*/ 259 w 390"/>
                  <a:gd name="T49" fmla="*/ 534 h 538"/>
                  <a:gd name="T50" fmla="*/ 264 w 390"/>
                  <a:gd name="T51" fmla="*/ 530 h 538"/>
                  <a:gd name="T52" fmla="*/ 267 w 390"/>
                  <a:gd name="T53" fmla="*/ 523 h 538"/>
                  <a:gd name="T54" fmla="*/ 271 w 390"/>
                  <a:gd name="T55" fmla="*/ 509 h 538"/>
                  <a:gd name="T56" fmla="*/ 284 w 390"/>
                  <a:gd name="T57" fmla="*/ 482 h 538"/>
                  <a:gd name="T58" fmla="*/ 302 w 390"/>
                  <a:gd name="T59" fmla="*/ 457 h 538"/>
                  <a:gd name="T60" fmla="*/ 326 w 390"/>
                  <a:gd name="T61" fmla="*/ 435 h 538"/>
                  <a:gd name="T62" fmla="*/ 340 w 390"/>
                  <a:gd name="T63" fmla="*/ 425 h 538"/>
                  <a:gd name="T64" fmla="*/ 366 w 390"/>
                  <a:gd name="T65" fmla="*/ 405 h 538"/>
                  <a:gd name="T66" fmla="*/ 382 w 390"/>
                  <a:gd name="T67" fmla="*/ 387 h 538"/>
                  <a:gd name="T68" fmla="*/ 390 w 390"/>
                  <a:gd name="T69" fmla="*/ 367 h 538"/>
                  <a:gd name="T70" fmla="*/ 389 w 390"/>
                  <a:gd name="T71" fmla="*/ 342 h 538"/>
                  <a:gd name="T72" fmla="*/ 387 w 390"/>
                  <a:gd name="T73" fmla="*/ 335 h 538"/>
                  <a:gd name="T74" fmla="*/ 376 w 390"/>
                  <a:gd name="T75" fmla="*/ 303 h 538"/>
                  <a:gd name="T76" fmla="*/ 353 w 390"/>
                  <a:gd name="T77" fmla="*/ 249 h 538"/>
                  <a:gd name="T78" fmla="*/ 321 w 390"/>
                  <a:gd name="T79" fmla="*/ 173 h 538"/>
                  <a:gd name="T80" fmla="*/ 315 w 390"/>
                  <a:gd name="T81" fmla="*/ 157 h 538"/>
                  <a:gd name="T82" fmla="*/ 298 w 390"/>
                  <a:gd name="T83" fmla="*/ 86 h 538"/>
                  <a:gd name="T84" fmla="*/ 289 w 390"/>
                  <a:gd name="T85" fmla="*/ 58 h 538"/>
                  <a:gd name="T86" fmla="*/ 286 w 390"/>
                  <a:gd name="T87" fmla="*/ 52 h 538"/>
                  <a:gd name="T88" fmla="*/ 283 w 390"/>
                  <a:gd name="T89" fmla="*/ 54 h 538"/>
                  <a:gd name="T90" fmla="*/ 277 w 390"/>
                  <a:gd name="T91" fmla="*/ 72 h 538"/>
                  <a:gd name="T92" fmla="*/ 265 w 390"/>
                  <a:gd name="T93" fmla="*/ 104 h 538"/>
                  <a:gd name="T94" fmla="*/ 259 w 390"/>
                  <a:gd name="T95" fmla="*/ 112 h 538"/>
                  <a:gd name="T96" fmla="*/ 254 w 390"/>
                  <a:gd name="T97" fmla="*/ 112 h 538"/>
                  <a:gd name="T98" fmla="*/ 250 w 390"/>
                  <a:gd name="T99" fmla="*/ 110 h 538"/>
                  <a:gd name="T100" fmla="*/ 235 w 390"/>
                  <a:gd name="T101" fmla="*/ 99 h 538"/>
                  <a:gd name="T102" fmla="*/ 214 w 390"/>
                  <a:gd name="T103" fmla="*/ 88 h 538"/>
                  <a:gd name="T104" fmla="*/ 165 w 390"/>
                  <a:gd name="T105" fmla="*/ 65 h 538"/>
                  <a:gd name="T106" fmla="*/ 154 w 390"/>
                  <a:gd name="T107" fmla="*/ 59 h 538"/>
                  <a:gd name="T108" fmla="*/ 138 w 390"/>
                  <a:gd name="T109" fmla="*/ 45 h 538"/>
                  <a:gd name="T110" fmla="*/ 124 w 390"/>
                  <a:gd name="T111" fmla="*/ 24 h 538"/>
                  <a:gd name="T112" fmla="*/ 119 w 390"/>
                  <a:gd name="T113" fmla="*/ 16 h 538"/>
                  <a:gd name="T114" fmla="*/ 106 w 390"/>
                  <a:gd name="T115" fmla="*/ 4 h 538"/>
                  <a:gd name="T116" fmla="*/ 98 w 390"/>
                  <a:gd name="T117" fmla="*/ 0 h 538"/>
                  <a:gd name="T118" fmla="*/ 95 w 390"/>
                  <a:gd name="T119" fmla="*/ 0 h 5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390" h="538">
                    <a:moveTo>
                      <a:pt x="95" y="0"/>
                    </a:moveTo>
                    <a:lnTo>
                      <a:pt x="95" y="0"/>
                    </a:lnTo>
                    <a:lnTo>
                      <a:pt x="93" y="0"/>
                    </a:lnTo>
                    <a:lnTo>
                      <a:pt x="86" y="1"/>
                    </a:lnTo>
                    <a:lnTo>
                      <a:pt x="75" y="4"/>
                    </a:lnTo>
                    <a:lnTo>
                      <a:pt x="69" y="6"/>
                    </a:lnTo>
                    <a:lnTo>
                      <a:pt x="63" y="10"/>
                    </a:lnTo>
                    <a:lnTo>
                      <a:pt x="57" y="14"/>
                    </a:lnTo>
                    <a:lnTo>
                      <a:pt x="50" y="19"/>
                    </a:lnTo>
                    <a:lnTo>
                      <a:pt x="44" y="26"/>
                    </a:lnTo>
                    <a:lnTo>
                      <a:pt x="38" y="35"/>
                    </a:lnTo>
                    <a:lnTo>
                      <a:pt x="32" y="44"/>
                    </a:lnTo>
                    <a:lnTo>
                      <a:pt x="26" y="55"/>
                    </a:lnTo>
                    <a:lnTo>
                      <a:pt x="21" y="67"/>
                    </a:lnTo>
                    <a:lnTo>
                      <a:pt x="17" y="81"/>
                    </a:lnTo>
                    <a:lnTo>
                      <a:pt x="11" y="110"/>
                    </a:lnTo>
                    <a:lnTo>
                      <a:pt x="5" y="141"/>
                    </a:lnTo>
                    <a:lnTo>
                      <a:pt x="3" y="157"/>
                    </a:lnTo>
                    <a:lnTo>
                      <a:pt x="1" y="172"/>
                    </a:lnTo>
                    <a:lnTo>
                      <a:pt x="0" y="188"/>
                    </a:lnTo>
                    <a:lnTo>
                      <a:pt x="0" y="205"/>
                    </a:lnTo>
                    <a:lnTo>
                      <a:pt x="1" y="221"/>
                    </a:lnTo>
                    <a:lnTo>
                      <a:pt x="3" y="237"/>
                    </a:lnTo>
                    <a:lnTo>
                      <a:pt x="6" y="254"/>
                    </a:lnTo>
                    <a:lnTo>
                      <a:pt x="10" y="270"/>
                    </a:lnTo>
                    <a:lnTo>
                      <a:pt x="16" y="286"/>
                    </a:lnTo>
                    <a:lnTo>
                      <a:pt x="24" y="302"/>
                    </a:lnTo>
                    <a:lnTo>
                      <a:pt x="34" y="318"/>
                    </a:lnTo>
                    <a:lnTo>
                      <a:pt x="45" y="334"/>
                    </a:lnTo>
                    <a:lnTo>
                      <a:pt x="90" y="393"/>
                    </a:lnTo>
                    <a:lnTo>
                      <a:pt x="117" y="432"/>
                    </a:lnTo>
                    <a:lnTo>
                      <a:pt x="132" y="455"/>
                    </a:lnTo>
                    <a:lnTo>
                      <a:pt x="141" y="468"/>
                    </a:lnTo>
                    <a:lnTo>
                      <a:pt x="146" y="477"/>
                    </a:lnTo>
                    <a:lnTo>
                      <a:pt x="153" y="485"/>
                    </a:lnTo>
                    <a:lnTo>
                      <a:pt x="160" y="493"/>
                    </a:lnTo>
                    <a:lnTo>
                      <a:pt x="169" y="500"/>
                    </a:lnTo>
                    <a:lnTo>
                      <a:pt x="178" y="507"/>
                    </a:lnTo>
                    <a:lnTo>
                      <a:pt x="188" y="514"/>
                    </a:lnTo>
                    <a:lnTo>
                      <a:pt x="199" y="520"/>
                    </a:lnTo>
                    <a:lnTo>
                      <a:pt x="209" y="526"/>
                    </a:lnTo>
                    <a:lnTo>
                      <a:pt x="219" y="531"/>
                    </a:lnTo>
                    <a:lnTo>
                      <a:pt x="228" y="535"/>
                    </a:lnTo>
                    <a:lnTo>
                      <a:pt x="237" y="537"/>
                    </a:lnTo>
                    <a:lnTo>
                      <a:pt x="246" y="538"/>
                    </a:lnTo>
                    <a:lnTo>
                      <a:pt x="254" y="537"/>
                    </a:lnTo>
                    <a:lnTo>
                      <a:pt x="259" y="534"/>
                    </a:lnTo>
                    <a:lnTo>
                      <a:pt x="262" y="532"/>
                    </a:lnTo>
                    <a:lnTo>
                      <a:pt x="264" y="530"/>
                    </a:lnTo>
                    <a:lnTo>
                      <a:pt x="265" y="526"/>
                    </a:lnTo>
                    <a:lnTo>
                      <a:pt x="267" y="523"/>
                    </a:lnTo>
                    <a:lnTo>
                      <a:pt x="271" y="509"/>
                    </a:lnTo>
                    <a:lnTo>
                      <a:pt x="277" y="495"/>
                    </a:lnTo>
                    <a:lnTo>
                      <a:pt x="284" y="482"/>
                    </a:lnTo>
                    <a:lnTo>
                      <a:pt x="292" y="469"/>
                    </a:lnTo>
                    <a:lnTo>
                      <a:pt x="302" y="457"/>
                    </a:lnTo>
                    <a:lnTo>
                      <a:pt x="314" y="446"/>
                    </a:lnTo>
                    <a:lnTo>
                      <a:pt x="326" y="435"/>
                    </a:lnTo>
                    <a:lnTo>
                      <a:pt x="340" y="425"/>
                    </a:lnTo>
                    <a:lnTo>
                      <a:pt x="354" y="414"/>
                    </a:lnTo>
                    <a:lnTo>
                      <a:pt x="366" y="405"/>
                    </a:lnTo>
                    <a:lnTo>
                      <a:pt x="375" y="396"/>
                    </a:lnTo>
                    <a:lnTo>
                      <a:pt x="382" y="387"/>
                    </a:lnTo>
                    <a:lnTo>
                      <a:pt x="387" y="377"/>
                    </a:lnTo>
                    <a:lnTo>
                      <a:pt x="390" y="367"/>
                    </a:lnTo>
                    <a:lnTo>
                      <a:pt x="390" y="355"/>
                    </a:lnTo>
                    <a:lnTo>
                      <a:pt x="389" y="342"/>
                    </a:lnTo>
                    <a:lnTo>
                      <a:pt x="387" y="335"/>
                    </a:lnTo>
                    <a:lnTo>
                      <a:pt x="384" y="326"/>
                    </a:lnTo>
                    <a:lnTo>
                      <a:pt x="376" y="303"/>
                    </a:lnTo>
                    <a:lnTo>
                      <a:pt x="364" y="277"/>
                    </a:lnTo>
                    <a:lnTo>
                      <a:pt x="353" y="249"/>
                    </a:lnTo>
                    <a:lnTo>
                      <a:pt x="330" y="196"/>
                    </a:lnTo>
                    <a:lnTo>
                      <a:pt x="321" y="173"/>
                    </a:lnTo>
                    <a:lnTo>
                      <a:pt x="315" y="157"/>
                    </a:lnTo>
                    <a:lnTo>
                      <a:pt x="306" y="124"/>
                    </a:lnTo>
                    <a:lnTo>
                      <a:pt x="298" y="86"/>
                    </a:lnTo>
                    <a:lnTo>
                      <a:pt x="293" y="70"/>
                    </a:lnTo>
                    <a:lnTo>
                      <a:pt x="289" y="58"/>
                    </a:lnTo>
                    <a:lnTo>
                      <a:pt x="288" y="54"/>
                    </a:lnTo>
                    <a:lnTo>
                      <a:pt x="286" y="52"/>
                    </a:lnTo>
                    <a:lnTo>
                      <a:pt x="284" y="52"/>
                    </a:lnTo>
                    <a:lnTo>
                      <a:pt x="283" y="54"/>
                    </a:lnTo>
                    <a:lnTo>
                      <a:pt x="277" y="72"/>
                    </a:lnTo>
                    <a:lnTo>
                      <a:pt x="269" y="95"/>
                    </a:lnTo>
                    <a:lnTo>
                      <a:pt x="265" y="104"/>
                    </a:lnTo>
                    <a:lnTo>
                      <a:pt x="261" y="110"/>
                    </a:lnTo>
                    <a:lnTo>
                      <a:pt x="259" y="112"/>
                    </a:lnTo>
                    <a:lnTo>
                      <a:pt x="256" y="112"/>
                    </a:lnTo>
                    <a:lnTo>
                      <a:pt x="254" y="112"/>
                    </a:lnTo>
                    <a:lnTo>
                      <a:pt x="250" y="110"/>
                    </a:lnTo>
                    <a:lnTo>
                      <a:pt x="244" y="104"/>
                    </a:lnTo>
                    <a:lnTo>
                      <a:pt x="235" y="99"/>
                    </a:lnTo>
                    <a:lnTo>
                      <a:pt x="225" y="93"/>
                    </a:lnTo>
                    <a:lnTo>
                      <a:pt x="214" y="88"/>
                    </a:lnTo>
                    <a:lnTo>
                      <a:pt x="189" y="76"/>
                    </a:lnTo>
                    <a:lnTo>
                      <a:pt x="165" y="65"/>
                    </a:lnTo>
                    <a:lnTo>
                      <a:pt x="154" y="59"/>
                    </a:lnTo>
                    <a:lnTo>
                      <a:pt x="146" y="52"/>
                    </a:lnTo>
                    <a:lnTo>
                      <a:pt x="138" y="45"/>
                    </a:lnTo>
                    <a:lnTo>
                      <a:pt x="132" y="38"/>
                    </a:lnTo>
                    <a:lnTo>
                      <a:pt x="124" y="24"/>
                    </a:lnTo>
                    <a:lnTo>
                      <a:pt x="119" y="16"/>
                    </a:lnTo>
                    <a:lnTo>
                      <a:pt x="113" y="9"/>
                    </a:lnTo>
                    <a:lnTo>
                      <a:pt x="106" y="4"/>
                    </a:lnTo>
                    <a:lnTo>
                      <a:pt x="100" y="1"/>
                    </a:lnTo>
                    <a:lnTo>
                      <a:pt x="98" y="0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969F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3" name="Freeform 68">
                <a:extLst>
                  <a:ext uri="{FF2B5EF4-FFF2-40B4-BE49-F238E27FC236}">
                    <a16:creationId xmlns:a16="http://schemas.microsoft.com/office/drawing/2014/main" id="{7640A505-1E11-409D-85EC-A7C575D377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0" y="1388"/>
                <a:ext cx="385" cy="532"/>
              </a:xfrm>
              <a:custGeom>
                <a:avLst/>
                <a:gdLst>
                  <a:gd name="T0" fmla="*/ 94 w 385"/>
                  <a:gd name="T1" fmla="*/ 0 h 532"/>
                  <a:gd name="T2" fmla="*/ 84 w 385"/>
                  <a:gd name="T3" fmla="*/ 1 h 532"/>
                  <a:gd name="T4" fmla="*/ 68 w 385"/>
                  <a:gd name="T5" fmla="*/ 6 h 532"/>
                  <a:gd name="T6" fmla="*/ 56 w 385"/>
                  <a:gd name="T7" fmla="*/ 14 h 532"/>
                  <a:gd name="T8" fmla="*/ 43 w 385"/>
                  <a:gd name="T9" fmla="*/ 26 h 532"/>
                  <a:gd name="T10" fmla="*/ 31 w 385"/>
                  <a:gd name="T11" fmla="*/ 43 h 532"/>
                  <a:gd name="T12" fmla="*/ 20 w 385"/>
                  <a:gd name="T13" fmla="*/ 66 h 532"/>
                  <a:gd name="T14" fmla="*/ 16 w 385"/>
                  <a:gd name="T15" fmla="*/ 82 h 532"/>
                  <a:gd name="T16" fmla="*/ 4 w 385"/>
                  <a:gd name="T17" fmla="*/ 140 h 532"/>
                  <a:gd name="T18" fmla="*/ 1 w 385"/>
                  <a:gd name="T19" fmla="*/ 171 h 532"/>
                  <a:gd name="T20" fmla="*/ 0 w 385"/>
                  <a:gd name="T21" fmla="*/ 203 h 532"/>
                  <a:gd name="T22" fmla="*/ 3 w 385"/>
                  <a:gd name="T23" fmla="*/ 235 h 532"/>
                  <a:gd name="T24" fmla="*/ 10 w 385"/>
                  <a:gd name="T25" fmla="*/ 267 h 532"/>
                  <a:gd name="T26" fmla="*/ 23 w 385"/>
                  <a:gd name="T27" fmla="*/ 299 h 532"/>
                  <a:gd name="T28" fmla="*/ 44 w 385"/>
                  <a:gd name="T29" fmla="*/ 330 h 532"/>
                  <a:gd name="T30" fmla="*/ 89 w 385"/>
                  <a:gd name="T31" fmla="*/ 389 h 532"/>
                  <a:gd name="T32" fmla="*/ 131 w 385"/>
                  <a:gd name="T33" fmla="*/ 450 h 532"/>
                  <a:gd name="T34" fmla="*/ 139 w 385"/>
                  <a:gd name="T35" fmla="*/ 463 h 532"/>
                  <a:gd name="T36" fmla="*/ 151 w 385"/>
                  <a:gd name="T37" fmla="*/ 479 h 532"/>
                  <a:gd name="T38" fmla="*/ 167 w 385"/>
                  <a:gd name="T39" fmla="*/ 495 h 532"/>
                  <a:gd name="T40" fmla="*/ 186 w 385"/>
                  <a:gd name="T41" fmla="*/ 509 h 532"/>
                  <a:gd name="T42" fmla="*/ 206 w 385"/>
                  <a:gd name="T43" fmla="*/ 520 h 532"/>
                  <a:gd name="T44" fmla="*/ 226 w 385"/>
                  <a:gd name="T45" fmla="*/ 529 h 532"/>
                  <a:gd name="T46" fmla="*/ 242 w 385"/>
                  <a:gd name="T47" fmla="*/ 532 h 532"/>
                  <a:gd name="T48" fmla="*/ 256 w 385"/>
                  <a:gd name="T49" fmla="*/ 529 h 532"/>
                  <a:gd name="T50" fmla="*/ 261 w 385"/>
                  <a:gd name="T51" fmla="*/ 523 h 532"/>
                  <a:gd name="T52" fmla="*/ 263 w 385"/>
                  <a:gd name="T53" fmla="*/ 517 h 532"/>
                  <a:gd name="T54" fmla="*/ 268 w 385"/>
                  <a:gd name="T55" fmla="*/ 503 h 532"/>
                  <a:gd name="T56" fmla="*/ 280 w 385"/>
                  <a:gd name="T57" fmla="*/ 477 h 532"/>
                  <a:gd name="T58" fmla="*/ 298 w 385"/>
                  <a:gd name="T59" fmla="*/ 453 h 532"/>
                  <a:gd name="T60" fmla="*/ 323 w 385"/>
                  <a:gd name="T61" fmla="*/ 431 h 532"/>
                  <a:gd name="T62" fmla="*/ 336 w 385"/>
                  <a:gd name="T63" fmla="*/ 421 h 532"/>
                  <a:gd name="T64" fmla="*/ 361 w 385"/>
                  <a:gd name="T65" fmla="*/ 401 h 532"/>
                  <a:gd name="T66" fmla="*/ 377 w 385"/>
                  <a:gd name="T67" fmla="*/ 383 h 532"/>
                  <a:gd name="T68" fmla="*/ 385 w 385"/>
                  <a:gd name="T69" fmla="*/ 363 h 532"/>
                  <a:gd name="T70" fmla="*/ 384 w 385"/>
                  <a:gd name="T71" fmla="*/ 339 h 532"/>
                  <a:gd name="T72" fmla="*/ 380 w 385"/>
                  <a:gd name="T73" fmla="*/ 322 h 532"/>
                  <a:gd name="T74" fmla="*/ 349 w 385"/>
                  <a:gd name="T75" fmla="*/ 246 h 532"/>
                  <a:gd name="T76" fmla="*/ 318 w 385"/>
                  <a:gd name="T77" fmla="*/ 172 h 532"/>
                  <a:gd name="T78" fmla="*/ 312 w 385"/>
                  <a:gd name="T79" fmla="*/ 156 h 532"/>
                  <a:gd name="T80" fmla="*/ 295 w 385"/>
                  <a:gd name="T81" fmla="*/ 85 h 532"/>
                  <a:gd name="T82" fmla="*/ 287 w 385"/>
                  <a:gd name="T83" fmla="*/ 57 h 532"/>
                  <a:gd name="T84" fmla="*/ 284 w 385"/>
                  <a:gd name="T85" fmla="*/ 52 h 532"/>
                  <a:gd name="T86" fmla="*/ 281 w 385"/>
                  <a:gd name="T87" fmla="*/ 54 h 532"/>
                  <a:gd name="T88" fmla="*/ 275 w 385"/>
                  <a:gd name="T89" fmla="*/ 71 h 532"/>
                  <a:gd name="T90" fmla="*/ 263 w 385"/>
                  <a:gd name="T91" fmla="*/ 103 h 532"/>
                  <a:gd name="T92" fmla="*/ 257 w 385"/>
                  <a:gd name="T93" fmla="*/ 111 h 532"/>
                  <a:gd name="T94" fmla="*/ 252 w 385"/>
                  <a:gd name="T95" fmla="*/ 111 h 532"/>
                  <a:gd name="T96" fmla="*/ 248 w 385"/>
                  <a:gd name="T97" fmla="*/ 109 h 532"/>
                  <a:gd name="T98" fmla="*/ 233 w 385"/>
                  <a:gd name="T99" fmla="*/ 98 h 532"/>
                  <a:gd name="T100" fmla="*/ 212 w 385"/>
                  <a:gd name="T101" fmla="*/ 88 h 532"/>
                  <a:gd name="T102" fmla="*/ 163 w 385"/>
                  <a:gd name="T103" fmla="*/ 65 h 532"/>
                  <a:gd name="T104" fmla="*/ 152 w 385"/>
                  <a:gd name="T105" fmla="*/ 59 h 532"/>
                  <a:gd name="T106" fmla="*/ 136 w 385"/>
                  <a:gd name="T107" fmla="*/ 45 h 532"/>
                  <a:gd name="T108" fmla="*/ 122 w 385"/>
                  <a:gd name="T109" fmla="*/ 24 h 532"/>
                  <a:gd name="T110" fmla="*/ 117 w 385"/>
                  <a:gd name="T111" fmla="*/ 16 h 532"/>
                  <a:gd name="T112" fmla="*/ 104 w 385"/>
                  <a:gd name="T113" fmla="*/ 4 h 532"/>
                  <a:gd name="T114" fmla="*/ 96 w 385"/>
                  <a:gd name="T115" fmla="*/ 0 h 532"/>
                  <a:gd name="T116" fmla="*/ 94 w 385"/>
                  <a:gd name="T117" fmla="*/ 0 h 53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85" h="532">
                    <a:moveTo>
                      <a:pt x="94" y="0"/>
                    </a:moveTo>
                    <a:lnTo>
                      <a:pt x="94" y="0"/>
                    </a:lnTo>
                    <a:lnTo>
                      <a:pt x="91" y="0"/>
                    </a:lnTo>
                    <a:lnTo>
                      <a:pt x="84" y="1"/>
                    </a:lnTo>
                    <a:lnTo>
                      <a:pt x="74" y="4"/>
                    </a:lnTo>
                    <a:lnTo>
                      <a:pt x="68" y="6"/>
                    </a:lnTo>
                    <a:lnTo>
                      <a:pt x="62" y="9"/>
                    </a:lnTo>
                    <a:lnTo>
                      <a:pt x="56" y="14"/>
                    </a:lnTo>
                    <a:lnTo>
                      <a:pt x="49" y="19"/>
                    </a:lnTo>
                    <a:lnTo>
                      <a:pt x="43" y="26"/>
                    </a:lnTo>
                    <a:lnTo>
                      <a:pt x="37" y="34"/>
                    </a:lnTo>
                    <a:lnTo>
                      <a:pt x="31" y="43"/>
                    </a:lnTo>
                    <a:lnTo>
                      <a:pt x="25" y="54"/>
                    </a:lnTo>
                    <a:lnTo>
                      <a:pt x="20" y="66"/>
                    </a:lnTo>
                    <a:lnTo>
                      <a:pt x="16" y="82"/>
                    </a:lnTo>
                    <a:lnTo>
                      <a:pt x="10" y="110"/>
                    </a:lnTo>
                    <a:lnTo>
                      <a:pt x="4" y="140"/>
                    </a:lnTo>
                    <a:lnTo>
                      <a:pt x="2" y="155"/>
                    </a:lnTo>
                    <a:lnTo>
                      <a:pt x="1" y="171"/>
                    </a:lnTo>
                    <a:lnTo>
                      <a:pt x="0" y="186"/>
                    </a:lnTo>
                    <a:lnTo>
                      <a:pt x="0" y="203"/>
                    </a:lnTo>
                    <a:lnTo>
                      <a:pt x="1" y="219"/>
                    </a:lnTo>
                    <a:lnTo>
                      <a:pt x="3" y="235"/>
                    </a:lnTo>
                    <a:lnTo>
                      <a:pt x="6" y="251"/>
                    </a:lnTo>
                    <a:lnTo>
                      <a:pt x="10" y="267"/>
                    </a:lnTo>
                    <a:lnTo>
                      <a:pt x="16" y="283"/>
                    </a:lnTo>
                    <a:lnTo>
                      <a:pt x="23" y="299"/>
                    </a:lnTo>
                    <a:lnTo>
                      <a:pt x="33" y="315"/>
                    </a:lnTo>
                    <a:lnTo>
                      <a:pt x="44" y="330"/>
                    </a:lnTo>
                    <a:lnTo>
                      <a:pt x="89" y="389"/>
                    </a:lnTo>
                    <a:lnTo>
                      <a:pt x="116" y="428"/>
                    </a:lnTo>
                    <a:lnTo>
                      <a:pt x="131" y="450"/>
                    </a:lnTo>
                    <a:lnTo>
                      <a:pt x="139" y="463"/>
                    </a:lnTo>
                    <a:lnTo>
                      <a:pt x="144" y="472"/>
                    </a:lnTo>
                    <a:lnTo>
                      <a:pt x="151" y="479"/>
                    </a:lnTo>
                    <a:lnTo>
                      <a:pt x="158" y="487"/>
                    </a:lnTo>
                    <a:lnTo>
                      <a:pt x="167" y="495"/>
                    </a:lnTo>
                    <a:lnTo>
                      <a:pt x="176" y="502"/>
                    </a:lnTo>
                    <a:lnTo>
                      <a:pt x="186" y="509"/>
                    </a:lnTo>
                    <a:lnTo>
                      <a:pt x="197" y="515"/>
                    </a:lnTo>
                    <a:lnTo>
                      <a:pt x="206" y="520"/>
                    </a:lnTo>
                    <a:lnTo>
                      <a:pt x="216" y="524"/>
                    </a:lnTo>
                    <a:lnTo>
                      <a:pt x="226" y="529"/>
                    </a:lnTo>
                    <a:lnTo>
                      <a:pt x="234" y="531"/>
                    </a:lnTo>
                    <a:lnTo>
                      <a:pt x="242" y="532"/>
                    </a:lnTo>
                    <a:lnTo>
                      <a:pt x="249" y="531"/>
                    </a:lnTo>
                    <a:lnTo>
                      <a:pt x="256" y="529"/>
                    </a:lnTo>
                    <a:lnTo>
                      <a:pt x="259" y="527"/>
                    </a:lnTo>
                    <a:lnTo>
                      <a:pt x="261" y="523"/>
                    </a:lnTo>
                    <a:lnTo>
                      <a:pt x="262" y="520"/>
                    </a:lnTo>
                    <a:lnTo>
                      <a:pt x="263" y="517"/>
                    </a:lnTo>
                    <a:lnTo>
                      <a:pt x="268" y="503"/>
                    </a:lnTo>
                    <a:lnTo>
                      <a:pt x="273" y="490"/>
                    </a:lnTo>
                    <a:lnTo>
                      <a:pt x="280" y="477"/>
                    </a:lnTo>
                    <a:lnTo>
                      <a:pt x="289" y="464"/>
                    </a:lnTo>
                    <a:lnTo>
                      <a:pt x="298" y="453"/>
                    </a:lnTo>
                    <a:lnTo>
                      <a:pt x="310" y="442"/>
                    </a:lnTo>
                    <a:lnTo>
                      <a:pt x="323" y="431"/>
                    </a:lnTo>
                    <a:lnTo>
                      <a:pt x="336" y="421"/>
                    </a:lnTo>
                    <a:lnTo>
                      <a:pt x="349" y="410"/>
                    </a:lnTo>
                    <a:lnTo>
                      <a:pt x="361" y="401"/>
                    </a:lnTo>
                    <a:lnTo>
                      <a:pt x="371" y="392"/>
                    </a:lnTo>
                    <a:lnTo>
                      <a:pt x="377" y="383"/>
                    </a:lnTo>
                    <a:lnTo>
                      <a:pt x="382" y="374"/>
                    </a:lnTo>
                    <a:lnTo>
                      <a:pt x="385" y="363"/>
                    </a:lnTo>
                    <a:lnTo>
                      <a:pt x="385" y="351"/>
                    </a:lnTo>
                    <a:lnTo>
                      <a:pt x="384" y="339"/>
                    </a:lnTo>
                    <a:lnTo>
                      <a:pt x="380" y="322"/>
                    </a:lnTo>
                    <a:lnTo>
                      <a:pt x="372" y="300"/>
                    </a:lnTo>
                    <a:lnTo>
                      <a:pt x="349" y="246"/>
                    </a:lnTo>
                    <a:lnTo>
                      <a:pt x="326" y="194"/>
                    </a:lnTo>
                    <a:lnTo>
                      <a:pt x="318" y="172"/>
                    </a:lnTo>
                    <a:lnTo>
                      <a:pt x="312" y="156"/>
                    </a:lnTo>
                    <a:lnTo>
                      <a:pt x="303" y="122"/>
                    </a:lnTo>
                    <a:lnTo>
                      <a:pt x="295" y="85"/>
                    </a:lnTo>
                    <a:lnTo>
                      <a:pt x="291" y="69"/>
                    </a:lnTo>
                    <a:lnTo>
                      <a:pt x="287" y="57"/>
                    </a:lnTo>
                    <a:lnTo>
                      <a:pt x="286" y="54"/>
                    </a:lnTo>
                    <a:lnTo>
                      <a:pt x="284" y="52"/>
                    </a:lnTo>
                    <a:lnTo>
                      <a:pt x="282" y="52"/>
                    </a:lnTo>
                    <a:lnTo>
                      <a:pt x="281" y="54"/>
                    </a:lnTo>
                    <a:lnTo>
                      <a:pt x="275" y="71"/>
                    </a:lnTo>
                    <a:lnTo>
                      <a:pt x="267" y="94"/>
                    </a:lnTo>
                    <a:lnTo>
                      <a:pt x="263" y="103"/>
                    </a:lnTo>
                    <a:lnTo>
                      <a:pt x="259" y="109"/>
                    </a:lnTo>
                    <a:lnTo>
                      <a:pt x="257" y="111"/>
                    </a:lnTo>
                    <a:lnTo>
                      <a:pt x="254" y="112"/>
                    </a:lnTo>
                    <a:lnTo>
                      <a:pt x="252" y="111"/>
                    </a:lnTo>
                    <a:lnTo>
                      <a:pt x="248" y="109"/>
                    </a:lnTo>
                    <a:lnTo>
                      <a:pt x="242" y="104"/>
                    </a:lnTo>
                    <a:lnTo>
                      <a:pt x="233" y="98"/>
                    </a:lnTo>
                    <a:lnTo>
                      <a:pt x="223" y="93"/>
                    </a:lnTo>
                    <a:lnTo>
                      <a:pt x="212" y="88"/>
                    </a:lnTo>
                    <a:lnTo>
                      <a:pt x="186" y="76"/>
                    </a:lnTo>
                    <a:lnTo>
                      <a:pt x="163" y="65"/>
                    </a:lnTo>
                    <a:lnTo>
                      <a:pt x="152" y="59"/>
                    </a:lnTo>
                    <a:lnTo>
                      <a:pt x="144" y="52"/>
                    </a:lnTo>
                    <a:lnTo>
                      <a:pt x="136" y="45"/>
                    </a:lnTo>
                    <a:lnTo>
                      <a:pt x="130" y="38"/>
                    </a:lnTo>
                    <a:lnTo>
                      <a:pt x="122" y="24"/>
                    </a:lnTo>
                    <a:lnTo>
                      <a:pt x="117" y="16"/>
                    </a:lnTo>
                    <a:lnTo>
                      <a:pt x="111" y="10"/>
                    </a:lnTo>
                    <a:lnTo>
                      <a:pt x="104" y="4"/>
                    </a:lnTo>
                    <a:lnTo>
                      <a:pt x="98" y="1"/>
                    </a:lnTo>
                    <a:lnTo>
                      <a:pt x="96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8A94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4" name="Freeform 69">
                <a:extLst>
                  <a:ext uri="{FF2B5EF4-FFF2-40B4-BE49-F238E27FC236}">
                    <a16:creationId xmlns:a16="http://schemas.microsoft.com/office/drawing/2014/main" id="{24AB2F59-66C4-431F-BAFE-3FA49FBFA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1390"/>
                <a:ext cx="381" cy="526"/>
              </a:xfrm>
              <a:custGeom>
                <a:avLst/>
                <a:gdLst>
                  <a:gd name="T0" fmla="*/ 92 w 381"/>
                  <a:gd name="T1" fmla="*/ 0 h 526"/>
                  <a:gd name="T2" fmla="*/ 83 w 381"/>
                  <a:gd name="T3" fmla="*/ 1 h 526"/>
                  <a:gd name="T4" fmla="*/ 66 w 381"/>
                  <a:gd name="T5" fmla="*/ 6 h 526"/>
                  <a:gd name="T6" fmla="*/ 54 w 381"/>
                  <a:gd name="T7" fmla="*/ 13 h 526"/>
                  <a:gd name="T8" fmla="*/ 42 w 381"/>
                  <a:gd name="T9" fmla="*/ 26 h 526"/>
                  <a:gd name="T10" fmla="*/ 30 w 381"/>
                  <a:gd name="T11" fmla="*/ 43 h 526"/>
                  <a:gd name="T12" fmla="*/ 19 w 381"/>
                  <a:gd name="T13" fmla="*/ 66 h 526"/>
                  <a:gd name="T14" fmla="*/ 15 w 381"/>
                  <a:gd name="T15" fmla="*/ 81 h 526"/>
                  <a:gd name="T16" fmla="*/ 4 w 381"/>
                  <a:gd name="T17" fmla="*/ 139 h 526"/>
                  <a:gd name="T18" fmla="*/ 0 w 381"/>
                  <a:gd name="T19" fmla="*/ 169 h 526"/>
                  <a:gd name="T20" fmla="*/ 0 w 381"/>
                  <a:gd name="T21" fmla="*/ 201 h 526"/>
                  <a:gd name="T22" fmla="*/ 2 w 381"/>
                  <a:gd name="T23" fmla="*/ 232 h 526"/>
                  <a:gd name="T24" fmla="*/ 10 w 381"/>
                  <a:gd name="T25" fmla="*/ 265 h 526"/>
                  <a:gd name="T26" fmla="*/ 23 w 381"/>
                  <a:gd name="T27" fmla="*/ 296 h 526"/>
                  <a:gd name="T28" fmla="*/ 43 w 381"/>
                  <a:gd name="T29" fmla="*/ 327 h 526"/>
                  <a:gd name="T30" fmla="*/ 88 w 381"/>
                  <a:gd name="T31" fmla="*/ 385 h 526"/>
                  <a:gd name="T32" fmla="*/ 129 w 381"/>
                  <a:gd name="T33" fmla="*/ 445 h 526"/>
                  <a:gd name="T34" fmla="*/ 138 w 381"/>
                  <a:gd name="T35" fmla="*/ 458 h 526"/>
                  <a:gd name="T36" fmla="*/ 149 w 381"/>
                  <a:gd name="T37" fmla="*/ 474 h 526"/>
                  <a:gd name="T38" fmla="*/ 165 w 381"/>
                  <a:gd name="T39" fmla="*/ 489 h 526"/>
                  <a:gd name="T40" fmla="*/ 183 w 381"/>
                  <a:gd name="T41" fmla="*/ 503 h 526"/>
                  <a:gd name="T42" fmla="*/ 204 w 381"/>
                  <a:gd name="T43" fmla="*/ 514 h 526"/>
                  <a:gd name="T44" fmla="*/ 223 w 381"/>
                  <a:gd name="T45" fmla="*/ 522 h 526"/>
                  <a:gd name="T46" fmla="*/ 239 w 381"/>
                  <a:gd name="T47" fmla="*/ 526 h 526"/>
                  <a:gd name="T48" fmla="*/ 253 w 381"/>
                  <a:gd name="T49" fmla="*/ 522 h 526"/>
                  <a:gd name="T50" fmla="*/ 257 w 381"/>
                  <a:gd name="T51" fmla="*/ 518 h 526"/>
                  <a:gd name="T52" fmla="*/ 260 w 381"/>
                  <a:gd name="T53" fmla="*/ 512 h 526"/>
                  <a:gd name="T54" fmla="*/ 264 w 381"/>
                  <a:gd name="T55" fmla="*/ 498 h 526"/>
                  <a:gd name="T56" fmla="*/ 277 w 381"/>
                  <a:gd name="T57" fmla="*/ 472 h 526"/>
                  <a:gd name="T58" fmla="*/ 295 w 381"/>
                  <a:gd name="T59" fmla="*/ 448 h 526"/>
                  <a:gd name="T60" fmla="*/ 319 w 381"/>
                  <a:gd name="T61" fmla="*/ 427 h 526"/>
                  <a:gd name="T62" fmla="*/ 332 w 381"/>
                  <a:gd name="T63" fmla="*/ 417 h 526"/>
                  <a:gd name="T64" fmla="*/ 356 w 381"/>
                  <a:gd name="T65" fmla="*/ 397 h 526"/>
                  <a:gd name="T66" fmla="*/ 373 w 381"/>
                  <a:gd name="T67" fmla="*/ 379 h 526"/>
                  <a:gd name="T68" fmla="*/ 380 w 381"/>
                  <a:gd name="T69" fmla="*/ 360 h 526"/>
                  <a:gd name="T70" fmla="*/ 379 w 381"/>
                  <a:gd name="T71" fmla="*/ 335 h 526"/>
                  <a:gd name="T72" fmla="*/ 375 w 381"/>
                  <a:gd name="T73" fmla="*/ 319 h 526"/>
                  <a:gd name="T74" fmla="*/ 345 w 381"/>
                  <a:gd name="T75" fmla="*/ 244 h 526"/>
                  <a:gd name="T76" fmla="*/ 315 w 381"/>
                  <a:gd name="T77" fmla="*/ 170 h 526"/>
                  <a:gd name="T78" fmla="*/ 309 w 381"/>
                  <a:gd name="T79" fmla="*/ 154 h 526"/>
                  <a:gd name="T80" fmla="*/ 293 w 381"/>
                  <a:gd name="T81" fmla="*/ 84 h 526"/>
                  <a:gd name="T82" fmla="*/ 285 w 381"/>
                  <a:gd name="T83" fmla="*/ 57 h 526"/>
                  <a:gd name="T84" fmla="*/ 282 w 381"/>
                  <a:gd name="T85" fmla="*/ 51 h 526"/>
                  <a:gd name="T86" fmla="*/ 279 w 381"/>
                  <a:gd name="T87" fmla="*/ 53 h 526"/>
                  <a:gd name="T88" fmla="*/ 273 w 381"/>
                  <a:gd name="T89" fmla="*/ 71 h 526"/>
                  <a:gd name="T90" fmla="*/ 262 w 381"/>
                  <a:gd name="T91" fmla="*/ 102 h 526"/>
                  <a:gd name="T92" fmla="*/ 255 w 381"/>
                  <a:gd name="T93" fmla="*/ 111 h 526"/>
                  <a:gd name="T94" fmla="*/ 250 w 381"/>
                  <a:gd name="T95" fmla="*/ 111 h 526"/>
                  <a:gd name="T96" fmla="*/ 247 w 381"/>
                  <a:gd name="T97" fmla="*/ 109 h 526"/>
                  <a:gd name="T98" fmla="*/ 232 w 381"/>
                  <a:gd name="T99" fmla="*/ 98 h 526"/>
                  <a:gd name="T100" fmla="*/ 210 w 381"/>
                  <a:gd name="T101" fmla="*/ 87 h 526"/>
                  <a:gd name="T102" fmla="*/ 161 w 381"/>
                  <a:gd name="T103" fmla="*/ 65 h 526"/>
                  <a:gd name="T104" fmla="*/ 150 w 381"/>
                  <a:gd name="T105" fmla="*/ 59 h 526"/>
                  <a:gd name="T106" fmla="*/ 134 w 381"/>
                  <a:gd name="T107" fmla="*/ 45 h 526"/>
                  <a:gd name="T108" fmla="*/ 120 w 381"/>
                  <a:gd name="T109" fmla="*/ 26 h 526"/>
                  <a:gd name="T110" fmla="*/ 115 w 381"/>
                  <a:gd name="T111" fmla="*/ 17 h 526"/>
                  <a:gd name="T112" fmla="*/ 103 w 381"/>
                  <a:gd name="T113" fmla="*/ 4 h 526"/>
                  <a:gd name="T114" fmla="*/ 94 w 381"/>
                  <a:gd name="T115" fmla="*/ 0 h 526"/>
                  <a:gd name="T116" fmla="*/ 92 w 381"/>
                  <a:gd name="T117" fmla="*/ 0 h 52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81" h="526">
                    <a:moveTo>
                      <a:pt x="92" y="0"/>
                    </a:moveTo>
                    <a:lnTo>
                      <a:pt x="92" y="0"/>
                    </a:lnTo>
                    <a:lnTo>
                      <a:pt x="89" y="0"/>
                    </a:lnTo>
                    <a:lnTo>
                      <a:pt x="83" y="1"/>
                    </a:lnTo>
                    <a:lnTo>
                      <a:pt x="72" y="4"/>
                    </a:lnTo>
                    <a:lnTo>
                      <a:pt x="66" y="6"/>
                    </a:lnTo>
                    <a:lnTo>
                      <a:pt x="60" y="9"/>
                    </a:lnTo>
                    <a:lnTo>
                      <a:pt x="54" y="13"/>
                    </a:lnTo>
                    <a:lnTo>
                      <a:pt x="48" y="19"/>
                    </a:lnTo>
                    <a:lnTo>
                      <a:pt x="42" y="26"/>
                    </a:lnTo>
                    <a:lnTo>
                      <a:pt x="36" y="34"/>
                    </a:lnTo>
                    <a:lnTo>
                      <a:pt x="30" y="43"/>
                    </a:lnTo>
                    <a:lnTo>
                      <a:pt x="25" y="54"/>
                    </a:lnTo>
                    <a:lnTo>
                      <a:pt x="19" y="66"/>
                    </a:lnTo>
                    <a:lnTo>
                      <a:pt x="15" y="81"/>
                    </a:lnTo>
                    <a:lnTo>
                      <a:pt x="9" y="109"/>
                    </a:lnTo>
                    <a:lnTo>
                      <a:pt x="4" y="139"/>
                    </a:lnTo>
                    <a:lnTo>
                      <a:pt x="2" y="154"/>
                    </a:lnTo>
                    <a:lnTo>
                      <a:pt x="0" y="169"/>
                    </a:lnTo>
                    <a:lnTo>
                      <a:pt x="0" y="184"/>
                    </a:lnTo>
                    <a:lnTo>
                      <a:pt x="0" y="201"/>
                    </a:lnTo>
                    <a:lnTo>
                      <a:pt x="0" y="217"/>
                    </a:lnTo>
                    <a:lnTo>
                      <a:pt x="2" y="232"/>
                    </a:lnTo>
                    <a:lnTo>
                      <a:pt x="5" y="249"/>
                    </a:lnTo>
                    <a:lnTo>
                      <a:pt x="10" y="265"/>
                    </a:lnTo>
                    <a:lnTo>
                      <a:pt x="16" y="280"/>
                    </a:lnTo>
                    <a:lnTo>
                      <a:pt x="23" y="296"/>
                    </a:lnTo>
                    <a:lnTo>
                      <a:pt x="33" y="312"/>
                    </a:lnTo>
                    <a:lnTo>
                      <a:pt x="43" y="327"/>
                    </a:lnTo>
                    <a:lnTo>
                      <a:pt x="88" y="385"/>
                    </a:lnTo>
                    <a:lnTo>
                      <a:pt x="114" y="423"/>
                    </a:lnTo>
                    <a:lnTo>
                      <a:pt x="129" y="445"/>
                    </a:lnTo>
                    <a:lnTo>
                      <a:pt x="138" y="458"/>
                    </a:lnTo>
                    <a:lnTo>
                      <a:pt x="143" y="466"/>
                    </a:lnTo>
                    <a:lnTo>
                      <a:pt x="149" y="474"/>
                    </a:lnTo>
                    <a:lnTo>
                      <a:pt x="156" y="482"/>
                    </a:lnTo>
                    <a:lnTo>
                      <a:pt x="165" y="489"/>
                    </a:lnTo>
                    <a:lnTo>
                      <a:pt x="174" y="496"/>
                    </a:lnTo>
                    <a:lnTo>
                      <a:pt x="183" y="503"/>
                    </a:lnTo>
                    <a:lnTo>
                      <a:pt x="194" y="509"/>
                    </a:lnTo>
                    <a:lnTo>
                      <a:pt x="204" y="514"/>
                    </a:lnTo>
                    <a:lnTo>
                      <a:pt x="214" y="519"/>
                    </a:lnTo>
                    <a:lnTo>
                      <a:pt x="223" y="522"/>
                    </a:lnTo>
                    <a:lnTo>
                      <a:pt x="232" y="525"/>
                    </a:lnTo>
                    <a:lnTo>
                      <a:pt x="239" y="526"/>
                    </a:lnTo>
                    <a:lnTo>
                      <a:pt x="246" y="525"/>
                    </a:lnTo>
                    <a:lnTo>
                      <a:pt x="253" y="522"/>
                    </a:lnTo>
                    <a:lnTo>
                      <a:pt x="255" y="520"/>
                    </a:lnTo>
                    <a:lnTo>
                      <a:pt x="257" y="518"/>
                    </a:lnTo>
                    <a:lnTo>
                      <a:pt x="259" y="515"/>
                    </a:lnTo>
                    <a:lnTo>
                      <a:pt x="260" y="512"/>
                    </a:lnTo>
                    <a:lnTo>
                      <a:pt x="264" y="498"/>
                    </a:lnTo>
                    <a:lnTo>
                      <a:pt x="270" y="485"/>
                    </a:lnTo>
                    <a:lnTo>
                      <a:pt x="277" y="472"/>
                    </a:lnTo>
                    <a:lnTo>
                      <a:pt x="285" y="459"/>
                    </a:lnTo>
                    <a:lnTo>
                      <a:pt x="295" y="448"/>
                    </a:lnTo>
                    <a:lnTo>
                      <a:pt x="307" y="437"/>
                    </a:lnTo>
                    <a:lnTo>
                      <a:pt x="319" y="427"/>
                    </a:lnTo>
                    <a:lnTo>
                      <a:pt x="332" y="417"/>
                    </a:lnTo>
                    <a:lnTo>
                      <a:pt x="345" y="406"/>
                    </a:lnTo>
                    <a:lnTo>
                      <a:pt x="356" y="397"/>
                    </a:lnTo>
                    <a:lnTo>
                      <a:pt x="366" y="388"/>
                    </a:lnTo>
                    <a:lnTo>
                      <a:pt x="373" y="379"/>
                    </a:lnTo>
                    <a:lnTo>
                      <a:pt x="377" y="370"/>
                    </a:lnTo>
                    <a:lnTo>
                      <a:pt x="380" y="360"/>
                    </a:lnTo>
                    <a:lnTo>
                      <a:pt x="381" y="348"/>
                    </a:lnTo>
                    <a:lnTo>
                      <a:pt x="379" y="335"/>
                    </a:lnTo>
                    <a:lnTo>
                      <a:pt x="375" y="319"/>
                    </a:lnTo>
                    <a:lnTo>
                      <a:pt x="367" y="297"/>
                    </a:lnTo>
                    <a:lnTo>
                      <a:pt x="345" y="244"/>
                    </a:lnTo>
                    <a:lnTo>
                      <a:pt x="323" y="192"/>
                    </a:lnTo>
                    <a:lnTo>
                      <a:pt x="315" y="170"/>
                    </a:lnTo>
                    <a:lnTo>
                      <a:pt x="309" y="154"/>
                    </a:lnTo>
                    <a:lnTo>
                      <a:pt x="301" y="121"/>
                    </a:lnTo>
                    <a:lnTo>
                      <a:pt x="293" y="84"/>
                    </a:lnTo>
                    <a:lnTo>
                      <a:pt x="289" y="68"/>
                    </a:lnTo>
                    <a:lnTo>
                      <a:pt x="285" y="57"/>
                    </a:lnTo>
                    <a:lnTo>
                      <a:pt x="283" y="53"/>
                    </a:lnTo>
                    <a:lnTo>
                      <a:pt x="282" y="51"/>
                    </a:lnTo>
                    <a:lnTo>
                      <a:pt x="280" y="51"/>
                    </a:lnTo>
                    <a:lnTo>
                      <a:pt x="279" y="53"/>
                    </a:lnTo>
                    <a:lnTo>
                      <a:pt x="273" y="71"/>
                    </a:lnTo>
                    <a:lnTo>
                      <a:pt x="266" y="93"/>
                    </a:lnTo>
                    <a:lnTo>
                      <a:pt x="262" y="102"/>
                    </a:lnTo>
                    <a:lnTo>
                      <a:pt x="257" y="109"/>
                    </a:lnTo>
                    <a:lnTo>
                      <a:pt x="255" y="111"/>
                    </a:lnTo>
                    <a:lnTo>
                      <a:pt x="253" y="111"/>
                    </a:lnTo>
                    <a:lnTo>
                      <a:pt x="250" y="111"/>
                    </a:lnTo>
                    <a:lnTo>
                      <a:pt x="247" y="109"/>
                    </a:lnTo>
                    <a:lnTo>
                      <a:pt x="240" y="103"/>
                    </a:lnTo>
                    <a:lnTo>
                      <a:pt x="232" y="98"/>
                    </a:lnTo>
                    <a:lnTo>
                      <a:pt x="221" y="93"/>
                    </a:lnTo>
                    <a:lnTo>
                      <a:pt x="210" y="87"/>
                    </a:lnTo>
                    <a:lnTo>
                      <a:pt x="184" y="76"/>
                    </a:lnTo>
                    <a:lnTo>
                      <a:pt x="161" y="65"/>
                    </a:lnTo>
                    <a:lnTo>
                      <a:pt x="150" y="59"/>
                    </a:lnTo>
                    <a:lnTo>
                      <a:pt x="142" y="52"/>
                    </a:lnTo>
                    <a:lnTo>
                      <a:pt x="134" y="45"/>
                    </a:lnTo>
                    <a:lnTo>
                      <a:pt x="128" y="38"/>
                    </a:lnTo>
                    <a:lnTo>
                      <a:pt x="120" y="26"/>
                    </a:lnTo>
                    <a:lnTo>
                      <a:pt x="115" y="17"/>
                    </a:lnTo>
                    <a:lnTo>
                      <a:pt x="109" y="10"/>
                    </a:lnTo>
                    <a:lnTo>
                      <a:pt x="103" y="4"/>
                    </a:lnTo>
                    <a:lnTo>
                      <a:pt x="97" y="1"/>
                    </a:lnTo>
                    <a:lnTo>
                      <a:pt x="94" y="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7D8A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5" name="Freeform 70">
                <a:extLst>
                  <a:ext uri="{FF2B5EF4-FFF2-40B4-BE49-F238E27FC236}">
                    <a16:creationId xmlns:a16="http://schemas.microsoft.com/office/drawing/2014/main" id="{2969AFCB-92CE-40B9-A414-51B61AC34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1392"/>
                <a:ext cx="377" cy="519"/>
              </a:xfrm>
              <a:custGeom>
                <a:avLst/>
                <a:gdLst>
                  <a:gd name="T0" fmla="*/ 91 w 377"/>
                  <a:gd name="T1" fmla="*/ 0 h 519"/>
                  <a:gd name="T2" fmla="*/ 82 w 377"/>
                  <a:gd name="T3" fmla="*/ 1 h 519"/>
                  <a:gd name="T4" fmla="*/ 66 w 377"/>
                  <a:gd name="T5" fmla="*/ 6 h 519"/>
                  <a:gd name="T6" fmla="*/ 54 w 377"/>
                  <a:gd name="T7" fmla="*/ 13 h 519"/>
                  <a:gd name="T8" fmla="*/ 42 w 377"/>
                  <a:gd name="T9" fmla="*/ 26 h 519"/>
                  <a:gd name="T10" fmla="*/ 30 w 377"/>
                  <a:gd name="T11" fmla="*/ 42 h 519"/>
                  <a:gd name="T12" fmla="*/ 19 w 377"/>
                  <a:gd name="T13" fmla="*/ 66 h 519"/>
                  <a:gd name="T14" fmla="*/ 15 w 377"/>
                  <a:gd name="T15" fmla="*/ 81 h 519"/>
                  <a:gd name="T16" fmla="*/ 4 w 377"/>
                  <a:gd name="T17" fmla="*/ 138 h 519"/>
                  <a:gd name="T18" fmla="*/ 1 w 377"/>
                  <a:gd name="T19" fmla="*/ 168 h 519"/>
                  <a:gd name="T20" fmla="*/ 0 w 377"/>
                  <a:gd name="T21" fmla="*/ 199 h 519"/>
                  <a:gd name="T22" fmla="*/ 3 w 377"/>
                  <a:gd name="T23" fmla="*/ 230 h 519"/>
                  <a:gd name="T24" fmla="*/ 11 w 377"/>
                  <a:gd name="T25" fmla="*/ 262 h 519"/>
                  <a:gd name="T26" fmla="*/ 24 w 377"/>
                  <a:gd name="T27" fmla="*/ 293 h 519"/>
                  <a:gd name="T28" fmla="*/ 44 w 377"/>
                  <a:gd name="T29" fmla="*/ 324 h 519"/>
                  <a:gd name="T30" fmla="*/ 88 w 377"/>
                  <a:gd name="T31" fmla="*/ 381 h 519"/>
                  <a:gd name="T32" fmla="*/ 128 w 377"/>
                  <a:gd name="T33" fmla="*/ 441 h 519"/>
                  <a:gd name="T34" fmla="*/ 137 w 377"/>
                  <a:gd name="T35" fmla="*/ 453 h 519"/>
                  <a:gd name="T36" fmla="*/ 148 w 377"/>
                  <a:gd name="T37" fmla="*/ 469 h 519"/>
                  <a:gd name="T38" fmla="*/ 164 w 377"/>
                  <a:gd name="T39" fmla="*/ 484 h 519"/>
                  <a:gd name="T40" fmla="*/ 182 w 377"/>
                  <a:gd name="T41" fmla="*/ 498 h 519"/>
                  <a:gd name="T42" fmla="*/ 202 w 377"/>
                  <a:gd name="T43" fmla="*/ 509 h 519"/>
                  <a:gd name="T44" fmla="*/ 221 w 377"/>
                  <a:gd name="T45" fmla="*/ 516 h 519"/>
                  <a:gd name="T46" fmla="*/ 237 w 377"/>
                  <a:gd name="T47" fmla="*/ 519 h 519"/>
                  <a:gd name="T48" fmla="*/ 251 w 377"/>
                  <a:gd name="T49" fmla="*/ 516 h 519"/>
                  <a:gd name="T50" fmla="*/ 255 w 377"/>
                  <a:gd name="T51" fmla="*/ 512 h 519"/>
                  <a:gd name="T52" fmla="*/ 258 w 377"/>
                  <a:gd name="T53" fmla="*/ 506 h 519"/>
                  <a:gd name="T54" fmla="*/ 267 w 377"/>
                  <a:gd name="T55" fmla="*/ 479 h 519"/>
                  <a:gd name="T56" fmla="*/ 283 w 377"/>
                  <a:gd name="T57" fmla="*/ 455 h 519"/>
                  <a:gd name="T58" fmla="*/ 304 w 377"/>
                  <a:gd name="T59" fmla="*/ 433 h 519"/>
                  <a:gd name="T60" fmla="*/ 330 w 377"/>
                  <a:gd name="T61" fmla="*/ 413 h 519"/>
                  <a:gd name="T62" fmla="*/ 342 w 377"/>
                  <a:gd name="T63" fmla="*/ 402 h 519"/>
                  <a:gd name="T64" fmla="*/ 363 w 377"/>
                  <a:gd name="T65" fmla="*/ 385 h 519"/>
                  <a:gd name="T66" fmla="*/ 374 w 377"/>
                  <a:gd name="T67" fmla="*/ 366 h 519"/>
                  <a:gd name="T68" fmla="*/ 377 w 377"/>
                  <a:gd name="T69" fmla="*/ 344 h 519"/>
                  <a:gd name="T70" fmla="*/ 375 w 377"/>
                  <a:gd name="T71" fmla="*/ 332 h 519"/>
                  <a:gd name="T72" fmla="*/ 364 w 377"/>
                  <a:gd name="T73" fmla="*/ 293 h 519"/>
                  <a:gd name="T74" fmla="*/ 321 w 377"/>
                  <a:gd name="T75" fmla="*/ 190 h 519"/>
                  <a:gd name="T76" fmla="*/ 308 w 377"/>
                  <a:gd name="T77" fmla="*/ 152 h 519"/>
                  <a:gd name="T78" fmla="*/ 299 w 377"/>
                  <a:gd name="T79" fmla="*/ 119 h 519"/>
                  <a:gd name="T80" fmla="*/ 288 w 377"/>
                  <a:gd name="T81" fmla="*/ 67 h 519"/>
                  <a:gd name="T82" fmla="*/ 282 w 377"/>
                  <a:gd name="T83" fmla="*/ 52 h 519"/>
                  <a:gd name="T84" fmla="*/ 279 w 377"/>
                  <a:gd name="T85" fmla="*/ 50 h 519"/>
                  <a:gd name="T86" fmla="*/ 278 w 377"/>
                  <a:gd name="T87" fmla="*/ 52 h 519"/>
                  <a:gd name="T88" fmla="*/ 265 w 377"/>
                  <a:gd name="T89" fmla="*/ 92 h 519"/>
                  <a:gd name="T90" fmla="*/ 256 w 377"/>
                  <a:gd name="T91" fmla="*/ 108 h 519"/>
                  <a:gd name="T92" fmla="*/ 252 w 377"/>
                  <a:gd name="T93" fmla="*/ 111 h 519"/>
                  <a:gd name="T94" fmla="*/ 246 w 377"/>
                  <a:gd name="T95" fmla="*/ 108 h 519"/>
                  <a:gd name="T96" fmla="*/ 240 w 377"/>
                  <a:gd name="T97" fmla="*/ 103 h 519"/>
                  <a:gd name="T98" fmla="*/ 221 w 377"/>
                  <a:gd name="T99" fmla="*/ 92 h 519"/>
                  <a:gd name="T100" fmla="*/ 183 w 377"/>
                  <a:gd name="T101" fmla="*/ 75 h 519"/>
                  <a:gd name="T102" fmla="*/ 160 w 377"/>
                  <a:gd name="T103" fmla="*/ 65 h 519"/>
                  <a:gd name="T104" fmla="*/ 141 w 377"/>
                  <a:gd name="T105" fmla="*/ 52 h 519"/>
                  <a:gd name="T106" fmla="*/ 128 w 377"/>
                  <a:gd name="T107" fmla="*/ 38 h 519"/>
                  <a:gd name="T108" fmla="*/ 115 w 377"/>
                  <a:gd name="T109" fmla="*/ 17 h 519"/>
                  <a:gd name="T110" fmla="*/ 108 w 377"/>
                  <a:gd name="T111" fmla="*/ 10 h 519"/>
                  <a:gd name="T112" fmla="*/ 96 w 377"/>
                  <a:gd name="T113" fmla="*/ 1 h 519"/>
                  <a:gd name="T114" fmla="*/ 91 w 377"/>
                  <a:gd name="T115" fmla="*/ 0 h 51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77" h="519">
                    <a:moveTo>
                      <a:pt x="91" y="0"/>
                    </a:moveTo>
                    <a:lnTo>
                      <a:pt x="91" y="0"/>
                    </a:lnTo>
                    <a:lnTo>
                      <a:pt x="89" y="0"/>
                    </a:lnTo>
                    <a:lnTo>
                      <a:pt x="82" y="1"/>
                    </a:lnTo>
                    <a:lnTo>
                      <a:pt x="72" y="3"/>
                    </a:lnTo>
                    <a:lnTo>
                      <a:pt x="66" y="6"/>
                    </a:lnTo>
                    <a:lnTo>
                      <a:pt x="60" y="9"/>
                    </a:lnTo>
                    <a:lnTo>
                      <a:pt x="54" y="13"/>
                    </a:lnTo>
                    <a:lnTo>
                      <a:pt x="48" y="18"/>
                    </a:lnTo>
                    <a:lnTo>
                      <a:pt x="42" y="26"/>
                    </a:lnTo>
                    <a:lnTo>
                      <a:pt x="36" y="33"/>
                    </a:lnTo>
                    <a:lnTo>
                      <a:pt x="30" y="42"/>
                    </a:lnTo>
                    <a:lnTo>
                      <a:pt x="25" y="53"/>
                    </a:lnTo>
                    <a:lnTo>
                      <a:pt x="19" y="66"/>
                    </a:lnTo>
                    <a:lnTo>
                      <a:pt x="15" y="81"/>
                    </a:lnTo>
                    <a:lnTo>
                      <a:pt x="9" y="108"/>
                    </a:lnTo>
                    <a:lnTo>
                      <a:pt x="4" y="138"/>
                    </a:lnTo>
                    <a:lnTo>
                      <a:pt x="2" y="153"/>
                    </a:lnTo>
                    <a:lnTo>
                      <a:pt x="1" y="168"/>
                    </a:lnTo>
                    <a:lnTo>
                      <a:pt x="0" y="183"/>
                    </a:lnTo>
                    <a:lnTo>
                      <a:pt x="0" y="199"/>
                    </a:lnTo>
                    <a:lnTo>
                      <a:pt x="1" y="214"/>
                    </a:lnTo>
                    <a:lnTo>
                      <a:pt x="3" y="230"/>
                    </a:lnTo>
                    <a:lnTo>
                      <a:pt x="6" y="246"/>
                    </a:lnTo>
                    <a:lnTo>
                      <a:pt x="11" y="262"/>
                    </a:lnTo>
                    <a:lnTo>
                      <a:pt x="16" y="277"/>
                    </a:lnTo>
                    <a:lnTo>
                      <a:pt x="24" y="293"/>
                    </a:lnTo>
                    <a:lnTo>
                      <a:pt x="33" y="309"/>
                    </a:lnTo>
                    <a:lnTo>
                      <a:pt x="44" y="324"/>
                    </a:lnTo>
                    <a:lnTo>
                      <a:pt x="88" y="381"/>
                    </a:lnTo>
                    <a:lnTo>
                      <a:pt x="114" y="419"/>
                    </a:lnTo>
                    <a:lnTo>
                      <a:pt x="128" y="441"/>
                    </a:lnTo>
                    <a:lnTo>
                      <a:pt x="137" y="453"/>
                    </a:lnTo>
                    <a:lnTo>
                      <a:pt x="142" y="461"/>
                    </a:lnTo>
                    <a:lnTo>
                      <a:pt x="148" y="469"/>
                    </a:lnTo>
                    <a:lnTo>
                      <a:pt x="155" y="477"/>
                    </a:lnTo>
                    <a:lnTo>
                      <a:pt x="164" y="484"/>
                    </a:lnTo>
                    <a:lnTo>
                      <a:pt x="173" y="491"/>
                    </a:lnTo>
                    <a:lnTo>
                      <a:pt x="182" y="498"/>
                    </a:lnTo>
                    <a:lnTo>
                      <a:pt x="193" y="504"/>
                    </a:lnTo>
                    <a:lnTo>
                      <a:pt x="202" y="509"/>
                    </a:lnTo>
                    <a:lnTo>
                      <a:pt x="212" y="513"/>
                    </a:lnTo>
                    <a:lnTo>
                      <a:pt x="221" y="516"/>
                    </a:lnTo>
                    <a:lnTo>
                      <a:pt x="230" y="518"/>
                    </a:lnTo>
                    <a:lnTo>
                      <a:pt x="237" y="519"/>
                    </a:lnTo>
                    <a:lnTo>
                      <a:pt x="244" y="518"/>
                    </a:lnTo>
                    <a:lnTo>
                      <a:pt x="251" y="516"/>
                    </a:lnTo>
                    <a:lnTo>
                      <a:pt x="253" y="514"/>
                    </a:lnTo>
                    <a:lnTo>
                      <a:pt x="255" y="512"/>
                    </a:lnTo>
                    <a:lnTo>
                      <a:pt x="258" y="506"/>
                    </a:lnTo>
                    <a:lnTo>
                      <a:pt x="262" y="492"/>
                    </a:lnTo>
                    <a:lnTo>
                      <a:pt x="267" y="479"/>
                    </a:lnTo>
                    <a:lnTo>
                      <a:pt x="274" y="466"/>
                    </a:lnTo>
                    <a:lnTo>
                      <a:pt x="283" y="455"/>
                    </a:lnTo>
                    <a:lnTo>
                      <a:pt x="292" y="444"/>
                    </a:lnTo>
                    <a:lnTo>
                      <a:pt x="304" y="433"/>
                    </a:lnTo>
                    <a:lnTo>
                      <a:pt x="316" y="423"/>
                    </a:lnTo>
                    <a:lnTo>
                      <a:pt x="330" y="413"/>
                    </a:lnTo>
                    <a:lnTo>
                      <a:pt x="342" y="402"/>
                    </a:lnTo>
                    <a:lnTo>
                      <a:pt x="353" y="393"/>
                    </a:lnTo>
                    <a:lnTo>
                      <a:pt x="363" y="385"/>
                    </a:lnTo>
                    <a:lnTo>
                      <a:pt x="369" y="375"/>
                    </a:lnTo>
                    <a:lnTo>
                      <a:pt x="374" y="366"/>
                    </a:lnTo>
                    <a:lnTo>
                      <a:pt x="376" y="356"/>
                    </a:lnTo>
                    <a:lnTo>
                      <a:pt x="377" y="344"/>
                    </a:lnTo>
                    <a:lnTo>
                      <a:pt x="375" y="332"/>
                    </a:lnTo>
                    <a:lnTo>
                      <a:pt x="371" y="316"/>
                    </a:lnTo>
                    <a:lnTo>
                      <a:pt x="364" y="293"/>
                    </a:lnTo>
                    <a:lnTo>
                      <a:pt x="342" y="241"/>
                    </a:lnTo>
                    <a:lnTo>
                      <a:pt x="321" y="190"/>
                    </a:lnTo>
                    <a:lnTo>
                      <a:pt x="313" y="168"/>
                    </a:lnTo>
                    <a:lnTo>
                      <a:pt x="308" y="152"/>
                    </a:lnTo>
                    <a:lnTo>
                      <a:pt x="299" y="119"/>
                    </a:lnTo>
                    <a:lnTo>
                      <a:pt x="291" y="83"/>
                    </a:lnTo>
                    <a:lnTo>
                      <a:pt x="288" y="67"/>
                    </a:lnTo>
                    <a:lnTo>
                      <a:pt x="284" y="56"/>
                    </a:lnTo>
                    <a:lnTo>
                      <a:pt x="282" y="52"/>
                    </a:lnTo>
                    <a:lnTo>
                      <a:pt x="281" y="50"/>
                    </a:lnTo>
                    <a:lnTo>
                      <a:pt x="279" y="50"/>
                    </a:lnTo>
                    <a:lnTo>
                      <a:pt x="278" y="52"/>
                    </a:lnTo>
                    <a:lnTo>
                      <a:pt x="272" y="70"/>
                    </a:lnTo>
                    <a:lnTo>
                      <a:pt x="265" y="92"/>
                    </a:lnTo>
                    <a:lnTo>
                      <a:pt x="261" y="102"/>
                    </a:lnTo>
                    <a:lnTo>
                      <a:pt x="256" y="108"/>
                    </a:lnTo>
                    <a:lnTo>
                      <a:pt x="254" y="110"/>
                    </a:lnTo>
                    <a:lnTo>
                      <a:pt x="252" y="111"/>
                    </a:lnTo>
                    <a:lnTo>
                      <a:pt x="249" y="110"/>
                    </a:lnTo>
                    <a:lnTo>
                      <a:pt x="246" y="108"/>
                    </a:lnTo>
                    <a:lnTo>
                      <a:pt x="240" y="103"/>
                    </a:lnTo>
                    <a:lnTo>
                      <a:pt x="231" y="98"/>
                    </a:lnTo>
                    <a:lnTo>
                      <a:pt x="221" y="92"/>
                    </a:lnTo>
                    <a:lnTo>
                      <a:pt x="209" y="87"/>
                    </a:lnTo>
                    <a:lnTo>
                      <a:pt x="183" y="75"/>
                    </a:lnTo>
                    <a:lnTo>
                      <a:pt x="160" y="65"/>
                    </a:lnTo>
                    <a:lnTo>
                      <a:pt x="150" y="59"/>
                    </a:lnTo>
                    <a:lnTo>
                      <a:pt x="141" y="52"/>
                    </a:lnTo>
                    <a:lnTo>
                      <a:pt x="133" y="45"/>
                    </a:lnTo>
                    <a:lnTo>
                      <a:pt x="128" y="38"/>
                    </a:lnTo>
                    <a:lnTo>
                      <a:pt x="119" y="26"/>
                    </a:lnTo>
                    <a:lnTo>
                      <a:pt x="115" y="17"/>
                    </a:lnTo>
                    <a:lnTo>
                      <a:pt x="108" y="10"/>
                    </a:lnTo>
                    <a:lnTo>
                      <a:pt x="102" y="4"/>
                    </a:lnTo>
                    <a:lnTo>
                      <a:pt x="96" y="1"/>
                    </a:lnTo>
                    <a:lnTo>
                      <a:pt x="93" y="0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7180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6" name="Freeform 71">
                <a:extLst>
                  <a:ext uri="{FF2B5EF4-FFF2-40B4-BE49-F238E27FC236}">
                    <a16:creationId xmlns:a16="http://schemas.microsoft.com/office/drawing/2014/main" id="{80BFCCD5-ED1F-4B9B-B07E-373446921C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1394"/>
                <a:ext cx="372" cy="513"/>
              </a:xfrm>
              <a:custGeom>
                <a:avLst/>
                <a:gdLst>
                  <a:gd name="T0" fmla="*/ 89 w 372"/>
                  <a:gd name="T1" fmla="*/ 0 h 513"/>
                  <a:gd name="T2" fmla="*/ 81 w 372"/>
                  <a:gd name="T3" fmla="*/ 0 h 513"/>
                  <a:gd name="T4" fmla="*/ 65 w 372"/>
                  <a:gd name="T5" fmla="*/ 5 h 513"/>
                  <a:gd name="T6" fmla="*/ 53 w 372"/>
                  <a:gd name="T7" fmla="*/ 13 h 513"/>
                  <a:gd name="T8" fmla="*/ 40 w 372"/>
                  <a:gd name="T9" fmla="*/ 25 h 513"/>
                  <a:gd name="T10" fmla="*/ 29 w 372"/>
                  <a:gd name="T11" fmla="*/ 42 h 513"/>
                  <a:gd name="T12" fmla="*/ 18 w 372"/>
                  <a:gd name="T13" fmla="*/ 65 h 513"/>
                  <a:gd name="T14" fmla="*/ 15 w 372"/>
                  <a:gd name="T15" fmla="*/ 80 h 513"/>
                  <a:gd name="T16" fmla="*/ 4 w 372"/>
                  <a:gd name="T17" fmla="*/ 137 h 513"/>
                  <a:gd name="T18" fmla="*/ 1 w 372"/>
                  <a:gd name="T19" fmla="*/ 166 h 513"/>
                  <a:gd name="T20" fmla="*/ 0 w 372"/>
                  <a:gd name="T21" fmla="*/ 197 h 513"/>
                  <a:gd name="T22" fmla="*/ 3 w 372"/>
                  <a:gd name="T23" fmla="*/ 228 h 513"/>
                  <a:gd name="T24" fmla="*/ 10 w 372"/>
                  <a:gd name="T25" fmla="*/ 259 h 513"/>
                  <a:gd name="T26" fmla="*/ 24 w 372"/>
                  <a:gd name="T27" fmla="*/ 290 h 513"/>
                  <a:gd name="T28" fmla="*/ 43 w 372"/>
                  <a:gd name="T29" fmla="*/ 320 h 513"/>
                  <a:gd name="T30" fmla="*/ 86 w 372"/>
                  <a:gd name="T31" fmla="*/ 377 h 513"/>
                  <a:gd name="T32" fmla="*/ 127 w 372"/>
                  <a:gd name="T33" fmla="*/ 436 h 513"/>
                  <a:gd name="T34" fmla="*/ 135 w 372"/>
                  <a:gd name="T35" fmla="*/ 448 h 513"/>
                  <a:gd name="T36" fmla="*/ 146 w 372"/>
                  <a:gd name="T37" fmla="*/ 463 h 513"/>
                  <a:gd name="T38" fmla="*/ 162 w 372"/>
                  <a:gd name="T39" fmla="*/ 479 h 513"/>
                  <a:gd name="T40" fmla="*/ 180 w 372"/>
                  <a:gd name="T41" fmla="*/ 492 h 513"/>
                  <a:gd name="T42" fmla="*/ 200 w 372"/>
                  <a:gd name="T43" fmla="*/ 503 h 513"/>
                  <a:gd name="T44" fmla="*/ 218 w 372"/>
                  <a:gd name="T45" fmla="*/ 510 h 513"/>
                  <a:gd name="T46" fmla="*/ 234 w 372"/>
                  <a:gd name="T47" fmla="*/ 513 h 513"/>
                  <a:gd name="T48" fmla="*/ 248 w 372"/>
                  <a:gd name="T49" fmla="*/ 510 h 513"/>
                  <a:gd name="T50" fmla="*/ 254 w 372"/>
                  <a:gd name="T51" fmla="*/ 500 h 513"/>
                  <a:gd name="T52" fmla="*/ 259 w 372"/>
                  <a:gd name="T53" fmla="*/ 487 h 513"/>
                  <a:gd name="T54" fmla="*/ 271 w 372"/>
                  <a:gd name="T55" fmla="*/ 461 h 513"/>
                  <a:gd name="T56" fmla="*/ 289 w 372"/>
                  <a:gd name="T57" fmla="*/ 439 h 513"/>
                  <a:gd name="T58" fmla="*/ 313 w 372"/>
                  <a:gd name="T59" fmla="*/ 419 h 513"/>
                  <a:gd name="T60" fmla="*/ 326 w 372"/>
                  <a:gd name="T61" fmla="*/ 408 h 513"/>
                  <a:gd name="T62" fmla="*/ 349 w 372"/>
                  <a:gd name="T63" fmla="*/ 389 h 513"/>
                  <a:gd name="T64" fmla="*/ 365 w 372"/>
                  <a:gd name="T65" fmla="*/ 372 h 513"/>
                  <a:gd name="T66" fmla="*/ 372 w 372"/>
                  <a:gd name="T67" fmla="*/ 351 h 513"/>
                  <a:gd name="T68" fmla="*/ 371 w 372"/>
                  <a:gd name="T69" fmla="*/ 328 h 513"/>
                  <a:gd name="T70" fmla="*/ 367 w 372"/>
                  <a:gd name="T71" fmla="*/ 312 h 513"/>
                  <a:gd name="T72" fmla="*/ 338 w 372"/>
                  <a:gd name="T73" fmla="*/ 238 h 513"/>
                  <a:gd name="T74" fmla="*/ 310 w 372"/>
                  <a:gd name="T75" fmla="*/ 166 h 513"/>
                  <a:gd name="T76" fmla="*/ 305 w 372"/>
                  <a:gd name="T77" fmla="*/ 150 h 513"/>
                  <a:gd name="T78" fmla="*/ 289 w 372"/>
                  <a:gd name="T79" fmla="*/ 83 h 513"/>
                  <a:gd name="T80" fmla="*/ 282 w 372"/>
                  <a:gd name="T81" fmla="*/ 55 h 513"/>
                  <a:gd name="T82" fmla="*/ 279 w 372"/>
                  <a:gd name="T83" fmla="*/ 50 h 513"/>
                  <a:gd name="T84" fmla="*/ 276 w 372"/>
                  <a:gd name="T85" fmla="*/ 51 h 513"/>
                  <a:gd name="T86" fmla="*/ 270 w 372"/>
                  <a:gd name="T87" fmla="*/ 69 h 513"/>
                  <a:gd name="T88" fmla="*/ 259 w 372"/>
                  <a:gd name="T89" fmla="*/ 101 h 513"/>
                  <a:gd name="T90" fmla="*/ 252 w 372"/>
                  <a:gd name="T91" fmla="*/ 109 h 513"/>
                  <a:gd name="T92" fmla="*/ 248 w 372"/>
                  <a:gd name="T93" fmla="*/ 110 h 513"/>
                  <a:gd name="T94" fmla="*/ 244 w 372"/>
                  <a:gd name="T95" fmla="*/ 108 h 513"/>
                  <a:gd name="T96" fmla="*/ 229 w 372"/>
                  <a:gd name="T97" fmla="*/ 97 h 513"/>
                  <a:gd name="T98" fmla="*/ 207 w 372"/>
                  <a:gd name="T99" fmla="*/ 87 h 513"/>
                  <a:gd name="T100" fmla="*/ 157 w 372"/>
                  <a:gd name="T101" fmla="*/ 64 h 513"/>
                  <a:gd name="T102" fmla="*/ 148 w 372"/>
                  <a:gd name="T103" fmla="*/ 59 h 513"/>
                  <a:gd name="T104" fmla="*/ 131 w 372"/>
                  <a:gd name="T105" fmla="*/ 45 h 513"/>
                  <a:gd name="T106" fmla="*/ 118 w 372"/>
                  <a:gd name="T107" fmla="*/ 26 h 513"/>
                  <a:gd name="T108" fmla="*/ 113 w 372"/>
                  <a:gd name="T109" fmla="*/ 17 h 513"/>
                  <a:gd name="T110" fmla="*/ 100 w 372"/>
                  <a:gd name="T111" fmla="*/ 5 h 513"/>
                  <a:gd name="T112" fmla="*/ 91 w 372"/>
                  <a:gd name="T113" fmla="*/ 0 h 513"/>
                  <a:gd name="T114" fmla="*/ 89 w 372"/>
                  <a:gd name="T115" fmla="*/ 0 h 5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72" h="513">
                    <a:moveTo>
                      <a:pt x="89" y="0"/>
                    </a:moveTo>
                    <a:lnTo>
                      <a:pt x="89" y="0"/>
                    </a:lnTo>
                    <a:lnTo>
                      <a:pt x="87" y="0"/>
                    </a:lnTo>
                    <a:lnTo>
                      <a:pt x="81" y="0"/>
                    </a:lnTo>
                    <a:lnTo>
                      <a:pt x="70" y="3"/>
                    </a:lnTo>
                    <a:lnTo>
                      <a:pt x="65" y="5"/>
                    </a:lnTo>
                    <a:lnTo>
                      <a:pt x="59" y="9"/>
                    </a:lnTo>
                    <a:lnTo>
                      <a:pt x="53" y="13"/>
                    </a:lnTo>
                    <a:lnTo>
                      <a:pt x="47" y="18"/>
                    </a:lnTo>
                    <a:lnTo>
                      <a:pt x="40" y="25"/>
                    </a:lnTo>
                    <a:lnTo>
                      <a:pt x="35" y="33"/>
                    </a:lnTo>
                    <a:lnTo>
                      <a:pt x="29" y="42"/>
                    </a:lnTo>
                    <a:lnTo>
                      <a:pt x="24" y="53"/>
                    </a:lnTo>
                    <a:lnTo>
                      <a:pt x="18" y="65"/>
                    </a:lnTo>
                    <a:lnTo>
                      <a:pt x="15" y="80"/>
                    </a:lnTo>
                    <a:lnTo>
                      <a:pt x="9" y="107"/>
                    </a:lnTo>
                    <a:lnTo>
                      <a:pt x="4" y="137"/>
                    </a:lnTo>
                    <a:lnTo>
                      <a:pt x="2" y="151"/>
                    </a:lnTo>
                    <a:lnTo>
                      <a:pt x="1" y="166"/>
                    </a:lnTo>
                    <a:lnTo>
                      <a:pt x="0" y="181"/>
                    </a:lnTo>
                    <a:lnTo>
                      <a:pt x="0" y="197"/>
                    </a:lnTo>
                    <a:lnTo>
                      <a:pt x="1" y="212"/>
                    </a:lnTo>
                    <a:lnTo>
                      <a:pt x="3" y="228"/>
                    </a:lnTo>
                    <a:lnTo>
                      <a:pt x="6" y="244"/>
                    </a:lnTo>
                    <a:lnTo>
                      <a:pt x="10" y="259"/>
                    </a:lnTo>
                    <a:lnTo>
                      <a:pt x="16" y="274"/>
                    </a:lnTo>
                    <a:lnTo>
                      <a:pt x="24" y="290"/>
                    </a:lnTo>
                    <a:lnTo>
                      <a:pt x="33" y="305"/>
                    </a:lnTo>
                    <a:lnTo>
                      <a:pt x="43" y="320"/>
                    </a:lnTo>
                    <a:lnTo>
                      <a:pt x="86" y="377"/>
                    </a:lnTo>
                    <a:lnTo>
                      <a:pt x="112" y="414"/>
                    </a:lnTo>
                    <a:lnTo>
                      <a:pt x="127" y="436"/>
                    </a:lnTo>
                    <a:lnTo>
                      <a:pt x="135" y="448"/>
                    </a:lnTo>
                    <a:lnTo>
                      <a:pt x="140" y="455"/>
                    </a:lnTo>
                    <a:lnTo>
                      <a:pt x="146" y="463"/>
                    </a:lnTo>
                    <a:lnTo>
                      <a:pt x="153" y="471"/>
                    </a:lnTo>
                    <a:lnTo>
                      <a:pt x="162" y="479"/>
                    </a:lnTo>
                    <a:lnTo>
                      <a:pt x="170" y="486"/>
                    </a:lnTo>
                    <a:lnTo>
                      <a:pt x="180" y="492"/>
                    </a:lnTo>
                    <a:lnTo>
                      <a:pt x="190" y="498"/>
                    </a:lnTo>
                    <a:lnTo>
                      <a:pt x="200" y="503"/>
                    </a:lnTo>
                    <a:lnTo>
                      <a:pt x="209" y="507"/>
                    </a:lnTo>
                    <a:lnTo>
                      <a:pt x="218" y="510"/>
                    </a:lnTo>
                    <a:lnTo>
                      <a:pt x="227" y="512"/>
                    </a:lnTo>
                    <a:lnTo>
                      <a:pt x="234" y="513"/>
                    </a:lnTo>
                    <a:lnTo>
                      <a:pt x="241" y="512"/>
                    </a:lnTo>
                    <a:lnTo>
                      <a:pt x="248" y="510"/>
                    </a:lnTo>
                    <a:lnTo>
                      <a:pt x="252" y="506"/>
                    </a:lnTo>
                    <a:lnTo>
                      <a:pt x="254" y="500"/>
                    </a:lnTo>
                    <a:lnTo>
                      <a:pt x="259" y="487"/>
                    </a:lnTo>
                    <a:lnTo>
                      <a:pt x="264" y="474"/>
                    </a:lnTo>
                    <a:lnTo>
                      <a:pt x="271" y="461"/>
                    </a:lnTo>
                    <a:lnTo>
                      <a:pt x="279" y="450"/>
                    </a:lnTo>
                    <a:lnTo>
                      <a:pt x="289" y="439"/>
                    </a:lnTo>
                    <a:lnTo>
                      <a:pt x="300" y="429"/>
                    </a:lnTo>
                    <a:lnTo>
                      <a:pt x="313" y="419"/>
                    </a:lnTo>
                    <a:lnTo>
                      <a:pt x="326" y="408"/>
                    </a:lnTo>
                    <a:lnTo>
                      <a:pt x="338" y="398"/>
                    </a:lnTo>
                    <a:lnTo>
                      <a:pt x="349" y="389"/>
                    </a:lnTo>
                    <a:lnTo>
                      <a:pt x="357" y="381"/>
                    </a:lnTo>
                    <a:lnTo>
                      <a:pt x="365" y="372"/>
                    </a:lnTo>
                    <a:lnTo>
                      <a:pt x="369" y="362"/>
                    </a:lnTo>
                    <a:lnTo>
                      <a:pt x="372" y="351"/>
                    </a:lnTo>
                    <a:lnTo>
                      <a:pt x="372" y="340"/>
                    </a:lnTo>
                    <a:lnTo>
                      <a:pt x="371" y="328"/>
                    </a:lnTo>
                    <a:lnTo>
                      <a:pt x="367" y="312"/>
                    </a:lnTo>
                    <a:lnTo>
                      <a:pt x="359" y="290"/>
                    </a:lnTo>
                    <a:lnTo>
                      <a:pt x="338" y="238"/>
                    </a:lnTo>
                    <a:lnTo>
                      <a:pt x="318" y="188"/>
                    </a:lnTo>
                    <a:lnTo>
                      <a:pt x="310" y="166"/>
                    </a:lnTo>
                    <a:lnTo>
                      <a:pt x="305" y="150"/>
                    </a:lnTo>
                    <a:lnTo>
                      <a:pt x="297" y="118"/>
                    </a:lnTo>
                    <a:lnTo>
                      <a:pt x="289" y="83"/>
                    </a:lnTo>
                    <a:lnTo>
                      <a:pt x="285" y="66"/>
                    </a:lnTo>
                    <a:lnTo>
                      <a:pt x="282" y="55"/>
                    </a:lnTo>
                    <a:lnTo>
                      <a:pt x="280" y="52"/>
                    </a:lnTo>
                    <a:lnTo>
                      <a:pt x="279" y="50"/>
                    </a:lnTo>
                    <a:lnTo>
                      <a:pt x="277" y="50"/>
                    </a:lnTo>
                    <a:lnTo>
                      <a:pt x="276" y="51"/>
                    </a:lnTo>
                    <a:lnTo>
                      <a:pt x="270" y="69"/>
                    </a:lnTo>
                    <a:lnTo>
                      <a:pt x="263" y="92"/>
                    </a:lnTo>
                    <a:lnTo>
                      <a:pt x="259" y="101"/>
                    </a:lnTo>
                    <a:lnTo>
                      <a:pt x="254" y="108"/>
                    </a:lnTo>
                    <a:lnTo>
                      <a:pt x="252" y="109"/>
                    </a:lnTo>
                    <a:lnTo>
                      <a:pt x="250" y="110"/>
                    </a:lnTo>
                    <a:lnTo>
                      <a:pt x="248" y="110"/>
                    </a:lnTo>
                    <a:lnTo>
                      <a:pt x="244" y="108"/>
                    </a:lnTo>
                    <a:lnTo>
                      <a:pt x="238" y="102"/>
                    </a:lnTo>
                    <a:lnTo>
                      <a:pt x="229" y="97"/>
                    </a:lnTo>
                    <a:lnTo>
                      <a:pt x="219" y="92"/>
                    </a:lnTo>
                    <a:lnTo>
                      <a:pt x="207" y="87"/>
                    </a:lnTo>
                    <a:lnTo>
                      <a:pt x="181" y="76"/>
                    </a:lnTo>
                    <a:lnTo>
                      <a:pt x="157" y="64"/>
                    </a:lnTo>
                    <a:lnTo>
                      <a:pt x="148" y="59"/>
                    </a:lnTo>
                    <a:lnTo>
                      <a:pt x="139" y="52"/>
                    </a:lnTo>
                    <a:lnTo>
                      <a:pt x="131" y="45"/>
                    </a:lnTo>
                    <a:lnTo>
                      <a:pt x="126" y="38"/>
                    </a:lnTo>
                    <a:lnTo>
                      <a:pt x="118" y="26"/>
                    </a:lnTo>
                    <a:lnTo>
                      <a:pt x="113" y="17"/>
                    </a:lnTo>
                    <a:lnTo>
                      <a:pt x="107" y="10"/>
                    </a:lnTo>
                    <a:lnTo>
                      <a:pt x="100" y="5"/>
                    </a:lnTo>
                    <a:lnTo>
                      <a:pt x="94" y="1"/>
                    </a:lnTo>
                    <a:lnTo>
                      <a:pt x="91" y="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6577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7" name="Freeform 72">
                <a:extLst>
                  <a:ext uri="{FF2B5EF4-FFF2-40B4-BE49-F238E27FC236}">
                    <a16:creationId xmlns:a16="http://schemas.microsoft.com/office/drawing/2014/main" id="{3E41A92B-8C81-4595-866D-882F5C2472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6" y="1395"/>
                <a:ext cx="368" cy="508"/>
              </a:xfrm>
              <a:custGeom>
                <a:avLst/>
                <a:gdLst>
                  <a:gd name="T0" fmla="*/ 89 w 368"/>
                  <a:gd name="T1" fmla="*/ 0 h 508"/>
                  <a:gd name="T2" fmla="*/ 80 w 368"/>
                  <a:gd name="T3" fmla="*/ 1 h 508"/>
                  <a:gd name="T4" fmla="*/ 64 w 368"/>
                  <a:gd name="T5" fmla="*/ 6 h 508"/>
                  <a:gd name="T6" fmla="*/ 52 w 368"/>
                  <a:gd name="T7" fmla="*/ 13 h 508"/>
                  <a:gd name="T8" fmla="*/ 40 w 368"/>
                  <a:gd name="T9" fmla="*/ 26 h 508"/>
                  <a:gd name="T10" fmla="*/ 29 w 368"/>
                  <a:gd name="T11" fmla="*/ 42 h 508"/>
                  <a:gd name="T12" fmla="*/ 18 w 368"/>
                  <a:gd name="T13" fmla="*/ 66 h 508"/>
                  <a:gd name="T14" fmla="*/ 15 w 368"/>
                  <a:gd name="T15" fmla="*/ 81 h 508"/>
                  <a:gd name="T16" fmla="*/ 4 w 368"/>
                  <a:gd name="T17" fmla="*/ 136 h 508"/>
                  <a:gd name="T18" fmla="*/ 0 w 368"/>
                  <a:gd name="T19" fmla="*/ 180 h 508"/>
                  <a:gd name="T20" fmla="*/ 2 w 368"/>
                  <a:gd name="T21" fmla="*/ 211 h 508"/>
                  <a:gd name="T22" fmla="*/ 7 w 368"/>
                  <a:gd name="T23" fmla="*/ 243 h 508"/>
                  <a:gd name="T24" fmla="*/ 17 w 368"/>
                  <a:gd name="T25" fmla="*/ 273 h 508"/>
                  <a:gd name="T26" fmla="*/ 33 w 368"/>
                  <a:gd name="T27" fmla="*/ 303 h 508"/>
                  <a:gd name="T28" fmla="*/ 44 w 368"/>
                  <a:gd name="T29" fmla="*/ 318 h 508"/>
                  <a:gd name="T30" fmla="*/ 112 w 368"/>
                  <a:gd name="T31" fmla="*/ 410 h 508"/>
                  <a:gd name="T32" fmla="*/ 134 w 368"/>
                  <a:gd name="T33" fmla="*/ 444 h 508"/>
                  <a:gd name="T34" fmla="*/ 139 w 368"/>
                  <a:gd name="T35" fmla="*/ 451 h 508"/>
                  <a:gd name="T36" fmla="*/ 152 w 368"/>
                  <a:gd name="T37" fmla="*/ 467 h 508"/>
                  <a:gd name="T38" fmla="*/ 169 w 368"/>
                  <a:gd name="T39" fmla="*/ 481 h 508"/>
                  <a:gd name="T40" fmla="*/ 189 w 368"/>
                  <a:gd name="T41" fmla="*/ 493 h 508"/>
                  <a:gd name="T42" fmla="*/ 207 w 368"/>
                  <a:gd name="T43" fmla="*/ 502 h 508"/>
                  <a:gd name="T44" fmla="*/ 225 w 368"/>
                  <a:gd name="T45" fmla="*/ 508 h 508"/>
                  <a:gd name="T46" fmla="*/ 239 w 368"/>
                  <a:gd name="T47" fmla="*/ 508 h 508"/>
                  <a:gd name="T48" fmla="*/ 250 w 368"/>
                  <a:gd name="T49" fmla="*/ 501 h 508"/>
                  <a:gd name="T50" fmla="*/ 252 w 368"/>
                  <a:gd name="T51" fmla="*/ 496 h 508"/>
                  <a:gd name="T52" fmla="*/ 262 w 368"/>
                  <a:gd name="T53" fmla="*/ 470 h 508"/>
                  <a:gd name="T54" fmla="*/ 277 w 368"/>
                  <a:gd name="T55" fmla="*/ 446 h 508"/>
                  <a:gd name="T56" fmla="*/ 297 w 368"/>
                  <a:gd name="T57" fmla="*/ 425 h 508"/>
                  <a:gd name="T58" fmla="*/ 323 w 368"/>
                  <a:gd name="T59" fmla="*/ 405 h 508"/>
                  <a:gd name="T60" fmla="*/ 335 w 368"/>
                  <a:gd name="T61" fmla="*/ 395 h 508"/>
                  <a:gd name="T62" fmla="*/ 354 w 368"/>
                  <a:gd name="T63" fmla="*/ 378 h 508"/>
                  <a:gd name="T64" fmla="*/ 366 w 368"/>
                  <a:gd name="T65" fmla="*/ 359 h 508"/>
                  <a:gd name="T66" fmla="*/ 368 w 368"/>
                  <a:gd name="T67" fmla="*/ 338 h 508"/>
                  <a:gd name="T68" fmla="*/ 367 w 368"/>
                  <a:gd name="T69" fmla="*/ 326 h 508"/>
                  <a:gd name="T70" fmla="*/ 355 w 368"/>
                  <a:gd name="T71" fmla="*/ 288 h 508"/>
                  <a:gd name="T72" fmla="*/ 316 w 368"/>
                  <a:gd name="T73" fmla="*/ 187 h 508"/>
                  <a:gd name="T74" fmla="*/ 303 w 368"/>
                  <a:gd name="T75" fmla="*/ 150 h 508"/>
                  <a:gd name="T76" fmla="*/ 299 w 368"/>
                  <a:gd name="T77" fmla="*/ 136 h 508"/>
                  <a:gd name="T78" fmla="*/ 288 w 368"/>
                  <a:gd name="T79" fmla="*/ 83 h 508"/>
                  <a:gd name="T80" fmla="*/ 281 w 368"/>
                  <a:gd name="T81" fmla="*/ 55 h 508"/>
                  <a:gd name="T82" fmla="*/ 278 w 368"/>
                  <a:gd name="T83" fmla="*/ 50 h 508"/>
                  <a:gd name="T84" fmla="*/ 275 w 368"/>
                  <a:gd name="T85" fmla="*/ 52 h 508"/>
                  <a:gd name="T86" fmla="*/ 269 w 368"/>
                  <a:gd name="T87" fmla="*/ 69 h 508"/>
                  <a:gd name="T88" fmla="*/ 258 w 368"/>
                  <a:gd name="T89" fmla="*/ 101 h 508"/>
                  <a:gd name="T90" fmla="*/ 251 w 368"/>
                  <a:gd name="T91" fmla="*/ 110 h 508"/>
                  <a:gd name="T92" fmla="*/ 247 w 368"/>
                  <a:gd name="T93" fmla="*/ 110 h 508"/>
                  <a:gd name="T94" fmla="*/ 243 w 368"/>
                  <a:gd name="T95" fmla="*/ 108 h 508"/>
                  <a:gd name="T96" fmla="*/ 228 w 368"/>
                  <a:gd name="T97" fmla="*/ 98 h 508"/>
                  <a:gd name="T98" fmla="*/ 206 w 368"/>
                  <a:gd name="T99" fmla="*/ 87 h 508"/>
                  <a:gd name="T100" fmla="*/ 156 w 368"/>
                  <a:gd name="T101" fmla="*/ 65 h 508"/>
                  <a:gd name="T102" fmla="*/ 147 w 368"/>
                  <a:gd name="T103" fmla="*/ 59 h 508"/>
                  <a:gd name="T104" fmla="*/ 130 w 368"/>
                  <a:gd name="T105" fmla="*/ 46 h 508"/>
                  <a:gd name="T106" fmla="*/ 117 w 368"/>
                  <a:gd name="T107" fmla="*/ 27 h 508"/>
                  <a:gd name="T108" fmla="*/ 112 w 368"/>
                  <a:gd name="T109" fmla="*/ 19 h 508"/>
                  <a:gd name="T110" fmla="*/ 99 w 368"/>
                  <a:gd name="T111" fmla="*/ 6 h 508"/>
                  <a:gd name="T112" fmla="*/ 91 w 368"/>
                  <a:gd name="T113" fmla="*/ 1 h 508"/>
                  <a:gd name="T114" fmla="*/ 89 w 368"/>
                  <a:gd name="T115" fmla="*/ 0 h 50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68" h="508">
                    <a:moveTo>
                      <a:pt x="89" y="0"/>
                    </a:moveTo>
                    <a:lnTo>
                      <a:pt x="89" y="0"/>
                    </a:lnTo>
                    <a:lnTo>
                      <a:pt x="86" y="1"/>
                    </a:lnTo>
                    <a:lnTo>
                      <a:pt x="80" y="1"/>
                    </a:lnTo>
                    <a:lnTo>
                      <a:pt x="70" y="4"/>
                    </a:lnTo>
                    <a:lnTo>
                      <a:pt x="64" y="6"/>
                    </a:lnTo>
                    <a:lnTo>
                      <a:pt x="58" y="9"/>
                    </a:lnTo>
                    <a:lnTo>
                      <a:pt x="52" y="13"/>
                    </a:lnTo>
                    <a:lnTo>
                      <a:pt x="46" y="19"/>
                    </a:lnTo>
                    <a:lnTo>
                      <a:pt x="40" y="26"/>
                    </a:lnTo>
                    <a:lnTo>
                      <a:pt x="34" y="33"/>
                    </a:lnTo>
                    <a:lnTo>
                      <a:pt x="29" y="42"/>
                    </a:lnTo>
                    <a:lnTo>
                      <a:pt x="24" y="53"/>
                    </a:lnTo>
                    <a:lnTo>
                      <a:pt x="18" y="66"/>
                    </a:lnTo>
                    <a:lnTo>
                      <a:pt x="15" y="81"/>
                    </a:lnTo>
                    <a:lnTo>
                      <a:pt x="9" y="107"/>
                    </a:lnTo>
                    <a:lnTo>
                      <a:pt x="4" y="136"/>
                    </a:lnTo>
                    <a:lnTo>
                      <a:pt x="1" y="165"/>
                    </a:lnTo>
                    <a:lnTo>
                      <a:pt x="0" y="180"/>
                    </a:lnTo>
                    <a:lnTo>
                      <a:pt x="1" y="196"/>
                    </a:lnTo>
                    <a:lnTo>
                      <a:pt x="2" y="211"/>
                    </a:lnTo>
                    <a:lnTo>
                      <a:pt x="4" y="226"/>
                    </a:lnTo>
                    <a:lnTo>
                      <a:pt x="7" y="243"/>
                    </a:lnTo>
                    <a:lnTo>
                      <a:pt x="11" y="258"/>
                    </a:lnTo>
                    <a:lnTo>
                      <a:pt x="17" y="273"/>
                    </a:lnTo>
                    <a:lnTo>
                      <a:pt x="25" y="287"/>
                    </a:lnTo>
                    <a:lnTo>
                      <a:pt x="33" y="303"/>
                    </a:lnTo>
                    <a:lnTo>
                      <a:pt x="44" y="318"/>
                    </a:lnTo>
                    <a:lnTo>
                      <a:pt x="86" y="374"/>
                    </a:lnTo>
                    <a:lnTo>
                      <a:pt x="112" y="410"/>
                    </a:lnTo>
                    <a:lnTo>
                      <a:pt x="126" y="432"/>
                    </a:lnTo>
                    <a:lnTo>
                      <a:pt x="134" y="444"/>
                    </a:lnTo>
                    <a:lnTo>
                      <a:pt x="139" y="451"/>
                    </a:lnTo>
                    <a:lnTo>
                      <a:pt x="145" y="459"/>
                    </a:lnTo>
                    <a:lnTo>
                      <a:pt x="152" y="467"/>
                    </a:lnTo>
                    <a:lnTo>
                      <a:pt x="160" y="474"/>
                    </a:lnTo>
                    <a:lnTo>
                      <a:pt x="169" y="481"/>
                    </a:lnTo>
                    <a:lnTo>
                      <a:pt x="178" y="487"/>
                    </a:lnTo>
                    <a:lnTo>
                      <a:pt x="189" y="493"/>
                    </a:lnTo>
                    <a:lnTo>
                      <a:pt x="198" y="498"/>
                    </a:lnTo>
                    <a:lnTo>
                      <a:pt x="207" y="502"/>
                    </a:lnTo>
                    <a:lnTo>
                      <a:pt x="216" y="506"/>
                    </a:lnTo>
                    <a:lnTo>
                      <a:pt x="225" y="508"/>
                    </a:lnTo>
                    <a:lnTo>
                      <a:pt x="232" y="508"/>
                    </a:lnTo>
                    <a:lnTo>
                      <a:pt x="239" y="508"/>
                    </a:lnTo>
                    <a:lnTo>
                      <a:pt x="245" y="505"/>
                    </a:lnTo>
                    <a:lnTo>
                      <a:pt x="250" y="501"/>
                    </a:lnTo>
                    <a:lnTo>
                      <a:pt x="252" y="496"/>
                    </a:lnTo>
                    <a:lnTo>
                      <a:pt x="256" y="482"/>
                    </a:lnTo>
                    <a:lnTo>
                      <a:pt x="262" y="470"/>
                    </a:lnTo>
                    <a:lnTo>
                      <a:pt x="269" y="457"/>
                    </a:lnTo>
                    <a:lnTo>
                      <a:pt x="277" y="446"/>
                    </a:lnTo>
                    <a:lnTo>
                      <a:pt x="286" y="435"/>
                    </a:lnTo>
                    <a:lnTo>
                      <a:pt x="297" y="425"/>
                    </a:lnTo>
                    <a:lnTo>
                      <a:pt x="310" y="415"/>
                    </a:lnTo>
                    <a:lnTo>
                      <a:pt x="323" y="405"/>
                    </a:lnTo>
                    <a:lnTo>
                      <a:pt x="335" y="395"/>
                    </a:lnTo>
                    <a:lnTo>
                      <a:pt x="346" y="387"/>
                    </a:lnTo>
                    <a:lnTo>
                      <a:pt x="354" y="378"/>
                    </a:lnTo>
                    <a:lnTo>
                      <a:pt x="361" y="369"/>
                    </a:lnTo>
                    <a:lnTo>
                      <a:pt x="366" y="359"/>
                    </a:lnTo>
                    <a:lnTo>
                      <a:pt x="368" y="348"/>
                    </a:lnTo>
                    <a:lnTo>
                      <a:pt x="368" y="338"/>
                    </a:lnTo>
                    <a:lnTo>
                      <a:pt x="367" y="326"/>
                    </a:lnTo>
                    <a:lnTo>
                      <a:pt x="363" y="310"/>
                    </a:lnTo>
                    <a:lnTo>
                      <a:pt x="355" y="288"/>
                    </a:lnTo>
                    <a:lnTo>
                      <a:pt x="336" y="237"/>
                    </a:lnTo>
                    <a:lnTo>
                      <a:pt x="316" y="187"/>
                    </a:lnTo>
                    <a:lnTo>
                      <a:pt x="308" y="165"/>
                    </a:lnTo>
                    <a:lnTo>
                      <a:pt x="303" y="150"/>
                    </a:lnTo>
                    <a:lnTo>
                      <a:pt x="299" y="136"/>
                    </a:lnTo>
                    <a:lnTo>
                      <a:pt x="295" y="118"/>
                    </a:lnTo>
                    <a:lnTo>
                      <a:pt x="288" y="83"/>
                    </a:lnTo>
                    <a:lnTo>
                      <a:pt x="284" y="66"/>
                    </a:lnTo>
                    <a:lnTo>
                      <a:pt x="281" y="55"/>
                    </a:lnTo>
                    <a:lnTo>
                      <a:pt x="279" y="52"/>
                    </a:lnTo>
                    <a:lnTo>
                      <a:pt x="278" y="50"/>
                    </a:lnTo>
                    <a:lnTo>
                      <a:pt x="276" y="50"/>
                    </a:lnTo>
                    <a:lnTo>
                      <a:pt x="275" y="52"/>
                    </a:lnTo>
                    <a:lnTo>
                      <a:pt x="269" y="69"/>
                    </a:lnTo>
                    <a:lnTo>
                      <a:pt x="262" y="92"/>
                    </a:lnTo>
                    <a:lnTo>
                      <a:pt x="258" y="101"/>
                    </a:lnTo>
                    <a:lnTo>
                      <a:pt x="254" y="108"/>
                    </a:lnTo>
                    <a:lnTo>
                      <a:pt x="251" y="110"/>
                    </a:lnTo>
                    <a:lnTo>
                      <a:pt x="249" y="111"/>
                    </a:lnTo>
                    <a:lnTo>
                      <a:pt x="247" y="110"/>
                    </a:lnTo>
                    <a:lnTo>
                      <a:pt x="243" y="108"/>
                    </a:lnTo>
                    <a:lnTo>
                      <a:pt x="237" y="103"/>
                    </a:lnTo>
                    <a:lnTo>
                      <a:pt x="228" y="98"/>
                    </a:lnTo>
                    <a:lnTo>
                      <a:pt x="218" y="93"/>
                    </a:lnTo>
                    <a:lnTo>
                      <a:pt x="206" y="87"/>
                    </a:lnTo>
                    <a:lnTo>
                      <a:pt x="180" y="77"/>
                    </a:lnTo>
                    <a:lnTo>
                      <a:pt x="156" y="65"/>
                    </a:lnTo>
                    <a:lnTo>
                      <a:pt x="147" y="59"/>
                    </a:lnTo>
                    <a:lnTo>
                      <a:pt x="138" y="53"/>
                    </a:lnTo>
                    <a:lnTo>
                      <a:pt x="130" y="46"/>
                    </a:lnTo>
                    <a:lnTo>
                      <a:pt x="125" y="39"/>
                    </a:lnTo>
                    <a:lnTo>
                      <a:pt x="117" y="27"/>
                    </a:lnTo>
                    <a:lnTo>
                      <a:pt x="112" y="19"/>
                    </a:lnTo>
                    <a:lnTo>
                      <a:pt x="106" y="12"/>
                    </a:lnTo>
                    <a:lnTo>
                      <a:pt x="99" y="6"/>
                    </a:lnTo>
                    <a:lnTo>
                      <a:pt x="93" y="2"/>
                    </a:lnTo>
                    <a:lnTo>
                      <a:pt x="91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596D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8" name="Freeform 73">
                <a:extLst>
                  <a:ext uri="{FF2B5EF4-FFF2-40B4-BE49-F238E27FC236}">
                    <a16:creationId xmlns:a16="http://schemas.microsoft.com/office/drawing/2014/main" id="{A5A7F033-5556-4F2E-902F-CFCA82D38D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8" y="1397"/>
                <a:ext cx="364" cy="503"/>
              </a:xfrm>
              <a:custGeom>
                <a:avLst/>
                <a:gdLst>
                  <a:gd name="T0" fmla="*/ 87 w 364"/>
                  <a:gd name="T1" fmla="*/ 0 h 503"/>
                  <a:gd name="T2" fmla="*/ 78 w 364"/>
                  <a:gd name="T3" fmla="*/ 1 h 503"/>
                  <a:gd name="T4" fmla="*/ 63 w 364"/>
                  <a:gd name="T5" fmla="*/ 6 h 503"/>
                  <a:gd name="T6" fmla="*/ 51 w 364"/>
                  <a:gd name="T7" fmla="*/ 13 h 503"/>
                  <a:gd name="T8" fmla="*/ 39 w 364"/>
                  <a:gd name="T9" fmla="*/ 25 h 503"/>
                  <a:gd name="T10" fmla="*/ 28 w 364"/>
                  <a:gd name="T11" fmla="*/ 42 h 503"/>
                  <a:gd name="T12" fmla="*/ 19 w 364"/>
                  <a:gd name="T13" fmla="*/ 65 h 503"/>
                  <a:gd name="T14" fmla="*/ 14 w 364"/>
                  <a:gd name="T15" fmla="*/ 80 h 503"/>
                  <a:gd name="T16" fmla="*/ 4 w 364"/>
                  <a:gd name="T17" fmla="*/ 135 h 503"/>
                  <a:gd name="T18" fmla="*/ 0 w 364"/>
                  <a:gd name="T19" fmla="*/ 179 h 503"/>
                  <a:gd name="T20" fmla="*/ 1 w 364"/>
                  <a:gd name="T21" fmla="*/ 209 h 503"/>
                  <a:gd name="T22" fmla="*/ 6 w 364"/>
                  <a:gd name="T23" fmla="*/ 240 h 503"/>
                  <a:gd name="T24" fmla="*/ 16 w 364"/>
                  <a:gd name="T25" fmla="*/ 270 h 503"/>
                  <a:gd name="T26" fmla="*/ 33 w 364"/>
                  <a:gd name="T27" fmla="*/ 300 h 503"/>
                  <a:gd name="T28" fmla="*/ 43 w 364"/>
                  <a:gd name="T29" fmla="*/ 314 h 503"/>
                  <a:gd name="T30" fmla="*/ 110 w 364"/>
                  <a:gd name="T31" fmla="*/ 405 h 503"/>
                  <a:gd name="T32" fmla="*/ 132 w 364"/>
                  <a:gd name="T33" fmla="*/ 439 h 503"/>
                  <a:gd name="T34" fmla="*/ 137 w 364"/>
                  <a:gd name="T35" fmla="*/ 446 h 503"/>
                  <a:gd name="T36" fmla="*/ 150 w 364"/>
                  <a:gd name="T37" fmla="*/ 461 h 503"/>
                  <a:gd name="T38" fmla="*/ 167 w 364"/>
                  <a:gd name="T39" fmla="*/ 476 h 503"/>
                  <a:gd name="T40" fmla="*/ 185 w 364"/>
                  <a:gd name="T41" fmla="*/ 488 h 503"/>
                  <a:gd name="T42" fmla="*/ 205 w 364"/>
                  <a:gd name="T43" fmla="*/ 497 h 503"/>
                  <a:gd name="T44" fmla="*/ 222 w 364"/>
                  <a:gd name="T45" fmla="*/ 502 h 503"/>
                  <a:gd name="T46" fmla="*/ 236 w 364"/>
                  <a:gd name="T47" fmla="*/ 502 h 503"/>
                  <a:gd name="T48" fmla="*/ 246 w 364"/>
                  <a:gd name="T49" fmla="*/ 496 h 503"/>
                  <a:gd name="T50" fmla="*/ 249 w 364"/>
                  <a:gd name="T51" fmla="*/ 490 h 503"/>
                  <a:gd name="T52" fmla="*/ 258 w 364"/>
                  <a:gd name="T53" fmla="*/ 465 h 503"/>
                  <a:gd name="T54" fmla="*/ 273 w 364"/>
                  <a:gd name="T55" fmla="*/ 441 h 503"/>
                  <a:gd name="T56" fmla="*/ 293 w 364"/>
                  <a:gd name="T57" fmla="*/ 421 h 503"/>
                  <a:gd name="T58" fmla="*/ 319 w 364"/>
                  <a:gd name="T59" fmla="*/ 401 h 503"/>
                  <a:gd name="T60" fmla="*/ 331 w 364"/>
                  <a:gd name="T61" fmla="*/ 391 h 503"/>
                  <a:gd name="T62" fmla="*/ 350 w 364"/>
                  <a:gd name="T63" fmla="*/ 374 h 503"/>
                  <a:gd name="T64" fmla="*/ 361 w 364"/>
                  <a:gd name="T65" fmla="*/ 356 h 503"/>
                  <a:gd name="T66" fmla="*/ 364 w 364"/>
                  <a:gd name="T67" fmla="*/ 334 h 503"/>
                  <a:gd name="T68" fmla="*/ 362 w 364"/>
                  <a:gd name="T69" fmla="*/ 322 h 503"/>
                  <a:gd name="T70" fmla="*/ 350 w 364"/>
                  <a:gd name="T71" fmla="*/ 285 h 503"/>
                  <a:gd name="T72" fmla="*/ 313 w 364"/>
                  <a:gd name="T73" fmla="*/ 185 h 503"/>
                  <a:gd name="T74" fmla="*/ 300 w 364"/>
                  <a:gd name="T75" fmla="*/ 148 h 503"/>
                  <a:gd name="T76" fmla="*/ 296 w 364"/>
                  <a:gd name="T77" fmla="*/ 134 h 503"/>
                  <a:gd name="T78" fmla="*/ 285 w 364"/>
                  <a:gd name="T79" fmla="*/ 82 h 503"/>
                  <a:gd name="T80" fmla="*/ 279 w 364"/>
                  <a:gd name="T81" fmla="*/ 55 h 503"/>
                  <a:gd name="T82" fmla="*/ 276 w 364"/>
                  <a:gd name="T83" fmla="*/ 49 h 503"/>
                  <a:gd name="T84" fmla="*/ 273 w 364"/>
                  <a:gd name="T85" fmla="*/ 51 h 503"/>
                  <a:gd name="T86" fmla="*/ 267 w 364"/>
                  <a:gd name="T87" fmla="*/ 68 h 503"/>
                  <a:gd name="T88" fmla="*/ 256 w 364"/>
                  <a:gd name="T89" fmla="*/ 101 h 503"/>
                  <a:gd name="T90" fmla="*/ 250 w 364"/>
                  <a:gd name="T91" fmla="*/ 109 h 503"/>
                  <a:gd name="T92" fmla="*/ 245 w 364"/>
                  <a:gd name="T93" fmla="*/ 110 h 503"/>
                  <a:gd name="T94" fmla="*/ 243 w 364"/>
                  <a:gd name="T95" fmla="*/ 108 h 503"/>
                  <a:gd name="T96" fmla="*/ 227 w 364"/>
                  <a:gd name="T97" fmla="*/ 97 h 503"/>
                  <a:gd name="T98" fmla="*/ 204 w 364"/>
                  <a:gd name="T99" fmla="*/ 87 h 503"/>
                  <a:gd name="T100" fmla="*/ 154 w 364"/>
                  <a:gd name="T101" fmla="*/ 65 h 503"/>
                  <a:gd name="T102" fmla="*/ 145 w 364"/>
                  <a:gd name="T103" fmla="*/ 59 h 503"/>
                  <a:gd name="T104" fmla="*/ 129 w 364"/>
                  <a:gd name="T105" fmla="*/ 46 h 503"/>
                  <a:gd name="T106" fmla="*/ 115 w 364"/>
                  <a:gd name="T107" fmla="*/ 27 h 503"/>
                  <a:gd name="T108" fmla="*/ 110 w 364"/>
                  <a:gd name="T109" fmla="*/ 20 h 503"/>
                  <a:gd name="T110" fmla="*/ 97 w 364"/>
                  <a:gd name="T111" fmla="*/ 6 h 503"/>
                  <a:gd name="T112" fmla="*/ 89 w 364"/>
                  <a:gd name="T113" fmla="*/ 1 h 503"/>
                  <a:gd name="T114" fmla="*/ 87 w 364"/>
                  <a:gd name="T115" fmla="*/ 0 h 50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64" h="503">
                    <a:moveTo>
                      <a:pt x="87" y="0"/>
                    </a:moveTo>
                    <a:lnTo>
                      <a:pt x="87" y="0"/>
                    </a:lnTo>
                    <a:lnTo>
                      <a:pt x="85" y="0"/>
                    </a:lnTo>
                    <a:lnTo>
                      <a:pt x="78" y="1"/>
                    </a:lnTo>
                    <a:lnTo>
                      <a:pt x="68" y="4"/>
                    </a:lnTo>
                    <a:lnTo>
                      <a:pt x="63" y="6"/>
                    </a:lnTo>
                    <a:lnTo>
                      <a:pt x="57" y="9"/>
                    </a:lnTo>
                    <a:lnTo>
                      <a:pt x="51" y="13"/>
                    </a:lnTo>
                    <a:lnTo>
                      <a:pt x="45" y="19"/>
                    </a:lnTo>
                    <a:lnTo>
                      <a:pt x="39" y="25"/>
                    </a:lnTo>
                    <a:lnTo>
                      <a:pt x="33" y="33"/>
                    </a:lnTo>
                    <a:lnTo>
                      <a:pt x="28" y="42"/>
                    </a:lnTo>
                    <a:lnTo>
                      <a:pt x="23" y="53"/>
                    </a:lnTo>
                    <a:lnTo>
                      <a:pt x="19" y="65"/>
                    </a:lnTo>
                    <a:lnTo>
                      <a:pt x="14" y="80"/>
                    </a:lnTo>
                    <a:lnTo>
                      <a:pt x="8" y="107"/>
                    </a:lnTo>
                    <a:lnTo>
                      <a:pt x="4" y="135"/>
                    </a:lnTo>
                    <a:lnTo>
                      <a:pt x="1" y="164"/>
                    </a:lnTo>
                    <a:lnTo>
                      <a:pt x="0" y="179"/>
                    </a:lnTo>
                    <a:lnTo>
                      <a:pt x="0" y="194"/>
                    </a:lnTo>
                    <a:lnTo>
                      <a:pt x="1" y="209"/>
                    </a:lnTo>
                    <a:lnTo>
                      <a:pt x="3" y="224"/>
                    </a:lnTo>
                    <a:lnTo>
                      <a:pt x="6" y="240"/>
                    </a:lnTo>
                    <a:lnTo>
                      <a:pt x="11" y="255"/>
                    </a:lnTo>
                    <a:lnTo>
                      <a:pt x="16" y="270"/>
                    </a:lnTo>
                    <a:lnTo>
                      <a:pt x="24" y="284"/>
                    </a:lnTo>
                    <a:lnTo>
                      <a:pt x="33" y="300"/>
                    </a:lnTo>
                    <a:lnTo>
                      <a:pt x="43" y="314"/>
                    </a:lnTo>
                    <a:lnTo>
                      <a:pt x="85" y="369"/>
                    </a:lnTo>
                    <a:lnTo>
                      <a:pt x="110" y="405"/>
                    </a:lnTo>
                    <a:lnTo>
                      <a:pt x="124" y="427"/>
                    </a:lnTo>
                    <a:lnTo>
                      <a:pt x="132" y="439"/>
                    </a:lnTo>
                    <a:lnTo>
                      <a:pt x="137" y="446"/>
                    </a:lnTo>
                    <a:lnTo>
                      <a:pt x="143" y="453"/>
                    </a:lnTo>
                    <a:lnTo>
                      <a:pt x="150" y="461"/>
                    </a:lnTo>
                    <a:lnTo>
                      <a:pt x="158" y="469"/>
                    </a:lnTo>
                    <a:lnTo>
                      <a:pt x="167" y="476"/>
                    </a:lnTo>
                    <a:lnTo>
                      <a:pt x="176" y="482"/>
                    </a:lnTo>
                    <a:lnTo>
                      <a:pt x="185" y="488"/>
                    </a:lnTo>
                    <a:lnTo>
                      <a:pt x="195" y="493"/>
                    </a:lnTo>
                    <a:lnTo>
                      <a:pt x="205" y="497"/>
                    </a:lnTo>
                    <a:lnTo>
                      <a:pt x="213" y="500"/>
                    </a:lnTo>
                    <a:lnTo>
                      <a:pt x="222" y="502"/>
                    </a:lnTo>
                    <a:lnTo>
                      <a:pt x="229" y="503"/>
                    </a:lnTo>
                    <a:lnTo>
                      <a:pt x="236" y="502"/>
                    </a:lnTo>
                    <a:lnTo>
                      <a:pt x="241" y="500"/>
                    </a:lnTo>
                    <a:lnTo>
                      <a:pt x="246" y="496"/>
                    </a:lnTo>
                    <a:lnTo>
                      <a:pt x="249" y="490"/>
                    </a:lnTo>
                    <a:lnTo>
                      <a:pt x="253" y="477"/>
                    </a:lnTo>
                    <a:lnTo>
                      <a:pt x="258" y="465"/>
                    </a:lnTo>
                    <a:lnTo>
                      <a:pt x="265" y="452"/>
                    </a:lnTo>
                    <a:lnTo>
                      <a:pt x="273" y="441"/>
                    </a:lnTo>
                    <a:lnTo>
                      <a:pt x="283" y="431"/>
                    </a:lnTo>
                    <a:lnTo>
                      <a:pt x="293" y="421"/>
                    </a:lnTo>
                    <a:lnTo>
                      <a:pt x="306" y="411"/>
                    </a:lnTo>
                    <a:lnTo>
                      <a:pt x="319" y="401"/>
                    </a:lnTo>
                    <a:lnTo>
                      <a:pt x="331" y="391"/>
                    </a:lnTo>
                    <a:lnTo>
                      <a:pt x="342" y="383"/>
                    </a:lnTo>
                    <a:lnTo>
                      <a:pt x="350" y="374"/>
                    </a:lnTo>
                    <a:lnTo>
                      <a:pt x="357" y="365"/>
                    </a:lnTo>
                    <a:lnTo>
                      <a:pt x="361" y="356"/>
                    </a:lnTo>
                    <a:lnTo>
                      <a:pt x="363" y="345"/>
                    </a:lnTo>
                    <a:lnTo>
                      <a:pt x="364" y="334"/>
                    </a:lnTo>
                    <a:lnTo>
                      <a:pt x="362" y="322"/>
                    </a:lnTo>
                    <a:lnTo>
                      <a:pt x="358" y="307"/>
                    </a:lnTo>
                    <a:lnTo>
                      <a:pt x="350" y="285"/>
                    </a:lnTo>
                    <a:lnTo>
                      <a:pt x="332" y="234"/>
                    </a:lnTo>
                    <a:lnTo>
                      <a:pt x="313" y="185"/>
                    </a:lnTo>
                    <a:lnTo>
                      <a:pt x="305" y="163"/>
                    </a:lnTo>
                    <a:lnTo>
                      <a:pt x="300" y="148"/>
                    </a:lnTo>
                    <a:lnTo>
                      <a:pt x="296" y="134"/>
                    </a:lnTo>
                    <a:lnTo>
                      <a:pt x="292" y="116"/>
                    </a:lnTo>
                    <a:lnTo>
                      <a:pt x="285" y="82"/>
                    </a:lnTo>
                    <a:lnTo>
                      <a:pt x="282" y="66"/>
                    </a:lnTo>
                    <a:lnTo>
                      <a:pt x="279" y="55"/>
                    </a:lnTo>
                    <a:lnTo>
                      <a:pt x="277" y="51"/>
                    </a:lnTo>
                    <a:lnTo>
                      <a:pt x="276" y="49"/>
                    </a:lnTo>
                    <a:lnTo>
                      <a:pt x="274" y="49"/>
                    </a:lnTo>
                    <a:lnTo>
                      <a:pt x="273" y="51"/>
                    </a:lnTo>
                    <a:lnTo>
                      <a:pt x="267" y="68"/>
                    </a:lnTo>
                    <a:lnTo>
                      <a:pt x="260" y="91"/>
                    </a:lnTo>
                    <a:lnTo>
                      <a:pt x="256" y="101"/>
                    </a:lnTo>
                    <a:lnTo>
                      <a:pt x="252" y="107"/>
                    </a:lnTo>
                    <a:lnTo>
                      <a:pt x="250" y="109"/>
                    </a:lnTo>
                    <a:lnTo>
                      <a:pt x="247" y="110"/>
                    </a:lnTo>
                    <a:lnTo>
                      <a:pt x="245" y="110"/>
                    </a:lnTo>
                    <a:lnTo>
                      <a:pt x="243" y="108"/>
                    </a:lnTo>
                    <a:lnTo>
                      <a:pt x="235" y="103"/>
                    </a:lnTo>
                    <a:lnTo>
                      <a:pt x="227" y="97"/>
                    </a:lnTo>
                    <a:lnTo>
                      <a:pt x="216" y="92"/>
                    </a:lnTo>
                    <a:lnTo>
                      <a:pt x="204" y="87"/>
                    </a:lnTo>
                    <a:lnTo>
                      <a:pt x="178" y="76"/>
                    </a:lnTo>
                    <a:lnTo>
                      <a:pt x="154" y="65"/>
                    </a:lnTo>
                    <a:lnTo>
                      <a:pt x="145" y="59"/>
                    </a:lnTo>
                    <a:lnTo>
                      <a:pt x="136" y="53"/>
                    </a:lnTo>
                    <a:lnTo>
                      <a:pt x="129" y="46"/>
                    </a:lnTo>
                    <a:lnTo>
                      <a:pt x="123" y="39"/>
                    </a:lnTo>
                    <a:lnTo>
                      <a:pt x="115" y="27"/>
                    </a:lnTo>
                    <a:lnTo>
                      <a:pt x="110" y="20"/>
                    </a:lnTo>
                    <a:lnTo>
                      <a:pt x="104" y="12"/>
                    </a:lnTo>
                    <a:lnTo>
                      <a:pt x="97" y="6"/>
                    </a:lnTo>
                    <a:lnTo>
                      <a:pt x="91" y="2"/>
                    </a:lnTo>
                    <a:lnTo>
                      <a:pt x="89" y="1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4D64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39" name="Freeform 74">
                <a:extLst>
                  <a:ext uri="{FF2B5EF4-FFF2-40B4-BE49-F238E27FC236}">
                    <a16:creationId xmlns:a16="http://schemas.microsoft.com/office/drawing/2014/main" id="{512B94D7-C75E-48AD-B8B7-618A8B4D72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0" y="1399"/>
                <a:ext cx="359" cy="497"/>
              </a:xfrm>
              <a:custGeom>
                <a:avLst/>
                <a:gdLst>
                  <a:gd name="T0" fmla="*/ 85 w 359"/>
                  <a:gd name="T1" fmla="*/ 0 h 497"/>
                  <a:gd name="T2" fmla="*/ 77 w 359"/>
                  <a:gd name="T3" fmla="*/ 1 h 497"/>
                  <a:gd name="T4" fmla="*/ 61 w 359"/>
                  <a:gd name="T5" fmla="*/ 6 h 497"/>
                  <a:gd name="T6" fmla="*/ 50 w 359"/>
                  <a:gd name="T7" fmla="*/ 13 h 497"/>
                  <a:gd name="T8" fmla="*/ 38 w 359"/>
                  <a:gd name="T9" fmla="*/ 25 h 497"/>
                  <a:gd name="T10" fmla="*/ 27 w 359"/>
                  <a:gd name="T11" fmla="*/ 42 h 497"/>
                  <a:gd name="T12" fmla="*/ 18 w 359"/>
                  <a:gd name="T13" fmla="*/ 65 h 497"/>
                  <a:gd name="T14" fmla="*/ 13 w 359"/>
                  <a:gd name="T15" fmla="*/ 80 h 497"/>
                  <a:gd name="T16" fmla="*/ 3 w 359"/>
                  <a:gd name="T17" fmla="*/ 134 h 497"/>
                  <a:gd name="T18" fmla="*/ 0 w 359"/>
                  <a:gd name="T19" fmla="*/ 177 h 497"/>
                  <a:gd name="T20" fmla="*/ 1 w 359"/>
                  <a:gd name="T21" fmla="*/ 207 h 497"/>
                  <a:gd name="T22" fmla="*/ 6 w 359"/>
                  <a:gd name="T23" fmla="*/ 238 h 497"/>
                  <a:gd name="T24" fmla="*/ 17 w 359"/>
                  <a:gd name="T25" fmla="*/ 267 h 497"/>
                  <a:gd name="T26" fmla="*/ 32 w 359"/>
                  <a:gd name="T27" fmla="*/ 297 h 497"/>
                  <a:gd name="T28" fmla="*/ 42 w 359"/>
                  <a:gd name="T29" fmla="*/ 311 h 497"/>
                  <a:gd name="T30" fmla="*/ 109 w 359"/>
                  <a:gd name="T31" fmla="*/ 400 h 497"/>
                  <a:gd name="T32" fmla="*/ 131 w 359"/>
                  <a:gd name="T33" fmla="*/ 434 h 497"/>
                  <a:gd name="T34" fmla="*/ 135 w 359"/>
                  <a:gd name="T35" fmla="*/ 441 h 497"/>
                  <a:gd name="T36" fmla="*/ 148 w 359"/>
                  <a:gd name="T37" fmla="*/ 455 h 497"/>
                  <a:gd name="T38" fmla="*/ 165 w 359"/>
                  <a:gd name="T39" fmla="*/ 470 h 497"/>
                  <a:gd name="T40" fmla="*/ 183 w 359"/>
                  <a:gd name="T41" fmla="*/ 482 h 497"/>
                  <a:gd name="T42" fmla="*/ 202 w 359"/>
                  <a:gd name="T43" fmla="*/ 491 h 497"/>
                  <a:gd name="T44" fmla="*/ 219 w 359"/>
                  <a:gd name="T45" fmla="*/ 496 h 497"/>
                  <a:gd name="T46" fmla="*/ 233 w 359"/>
                  <a:gd name="T47" fmla="*/ 496 h 497"/>
                  <a:gd name="T48" fmla="*/ 243 w 359"/>
                  <a:gd name="T49" fmla="*/ 490 h 497"/>
                  <a:gd name="T50" fmla="*/ 246 w 359"/>
                  <a:gd name="T51" fmla="*/ 484 h 497"/>
                  <a:gd name="T52" fmla="*/ 255 w 359"/>
                  <a:gd name="T53" fmla="*/ 458 h 497"/>
                  <a:gd name="T54" fmla="*/ 270 w 359"/>
                  <a:gd name="T55" fmla="*/ 436 h 497"/>
                  <a:gd name="T56" fmla="*/ 290 w 359"/>
                  <a:gd name="T57" fmla="*/ 416 h 497"/>
                  <a:gd name="T58" fmla="*/ 315 w 359"/>
                  <a:gd name="T59" fmla="*/ 397 h 497"/>
                  <a:gd name="T60" fmla="*/ 327 w 359"/>
                  <a:gd name="T61" fmla="*/ 388 h 497"/>
                  <a:gd name="T62" fmla="*/ 345 w 359"/>
                  <a:gd name="T63" fmla="*/ 370 h 497"/>
                  <a:gd name="T64" fmla="*/ 356 w 359"/>
                  <a:gd name="T65" fmla="*/ 352 h 497"/>
                  <a:gd name="T66" fmla="*/ 359 w 359"/>
                  <a:gd name="T67" fmla="*/ 330 h 497"/>
                  <a:gd name="T68" fmla="*/ 357 w 359"/>
                  <a:gd name="T69" fmla="*/ 319 h 497"/>
                  <a:gd name="T70" fmla="*/ 346 w 359"/>
                  <a:gd name="T71" fmla="*/ 282 h 497"/>
                  <a:gd name="T72" fmla="*/ 309 w 359"/>
                  <a:gd name="T73" fmla="*/ 182 h 497"/>
                  <a:gd name="T74" fmla="*/ 297 w 359"/>
                  <a:gd name="T75" fmla="*/ 146 h 497"/>
                  <a:gd name="T76" fmla="*/ 293 w 359"/>
                  <a:gd name="T77" fmla="*/ 133 h 497"/>
                  <a:gd name="T78" fmla="*/ 283 w 359"/>
                  <a:gd name="T79" fmla="*/ 81 h 497"/>
                  <a:gd name="T80" fmla="*/ 276 w 359"/>
                  <a:gd name="T81" fmla="*/ 54 h 497"/>
                  <a:gd name="T82" fmla="*/ 273 w 359"/>
                  <a:gd name="T83" fmla="*/ 49 h 497"/>
                  <a:gd name="T84" fmla="*/ 271 w 359"/>
                  <a:gd name="T85" fmla="*/ 50 h 497"/>
                  <a:gd name="T86" fmla="*/ 265 w 359"/>
                  <a:gd name="T87" fmla="*/ 68 h 497"/>
                  <a:gd name="T88" fmla="*/ 254 w 359"/>
                  <a:gd name="T89" fmla="*/ 100 h 497"/>
                  <a:gd name="T90" fmla="*/ 248 w 359"/>
                  <a:gd name="T91" fmla="*/ 109 h 497"/>
                  <a:gd name="T92" fmla="*/ 243 w 359"/>
                  <a:gd name="T93" fmla="*/ 109 h 497"/>
                  <a:gd name="T94" fmla="*/ 241 w 359"/>
                  <a:gd name="T95" fmla="*/ 108 h 497"/>
                  <a:gd name="T96" fmla="*/ 225 w 359"/>
                  <a:gd name="T97" fmla="*/ 97 h 497"/>
                  <a:gd name="T98" fmla="*/ 202 w 359"/>
                  <a:gd name="T99" fmla="*/ 87 h 497"/>
                  <a:gd name="T100" fmla="*/ 152 w 359"/>
                  <a:gd name="T101" fmla="*/ 65 h 497"/>
                  <a:gd name="T102" fmla="*/ 143 w 359"/>
                  <a:gd name="T103" fmla="*/ 59 h 497"/>
                  <a:gd name="T104" fmla="*/ 127 w 359"/>
                  <a:gd name="T105" fmla="*/ 46 h 497"/>
                  <a:gd name="T106" fmla="*/ 113 w 359"/>
                  <a:gd name="T107" fmla="*/ 27 h 497"/>
                  <a:gd name="T108" fmla="*/ 108 w 359"/>
                  <a:gd name="T109" fmla="*/ 20 h 497"/>
                  <a:gd name="T110" fmla="*/ 96 w 359"/>
                  <a:gd name="T111" fmla="*/ 6 h 497"/>
                  <a:gd name="T112" fmla="*/ 87 w 359"/>
                  <a:gd name="T113" fmla="*/ 1 h 497"/>
                  <a:gd name="T114" fmla="*/ 85 w 359"/>
                  <a:gd name="T115" fmla="*/ 0 h 49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59" h="497">
                    <a:moveTo>
                      <a:pt x="85" y="0"/>
                    </a:moveTo>
                    <a:lnTo>
                      <a:pt x="85" y="0"/>
                    </a:lnTo>
                    <a:lnTo>
                      <a:pt x="83" y="0"/>
                    </a:lnTo>
                    <a:lnTo>
                      <a:pt x="77" y="1"/>
                    </a:lnTo>
                    <a:lnTo>
                      <a:pt x="67" y="3"/>
                    </a:lnTo>
                    <a:lnTo>
                      <a:pt x="61" y="6"/>
                    </a:lnTo>
                    <a:lnTo>
                      <a:pt x="56" y="9"/>
                    </a:lnTo>
                    <a:lnTo>
                      <a:pt x="50" y="13"/>
                    </a:lnTo>
                    <a:lnTo>
                      <a:pt x="44" y="19"/>
                    </a:lnTo>
                    <a:lnTo>
                      <a:pt x="38" y="25"/>
                    </a:lnTo>
                    <a:lnTo>
                      <a:pt x="32" y="32"/>
                    </a:lnTo>
                    <a:lnTo>
                      <a:pt x="27" y="42"/>
                    </a:lnTo>
                    <a:lnTo>
                      <a:pt x="22" y="52"/>
                    </a:lnTo>
                    <a:lnTo>
                      <a:pt x="18" y="65"/>
                    </a:lnTo>
                    <a:lnTo>
                      <a:pt x="13" y="80"/>
                    </a:lnTo>
                    <a:lnTo>
                      <a:pt x="8" y="106"/>
                    </a:lnTo>
                    <a:lnTo>
                      <a:pt x="3" y="134"/>
                    </a:lnTo>
                    <a:lnTo>
                      <a:pt x="0" y="162"/>
                    </a:lnTo>
                    <a:lnTo>
                      <a:pt x="0" y="177"/>
                    </a:lnTo>
                    <a:lnTo>
                      <a:pt x="0" y="192"/>
                    </a:lnTo>
                    <a:lnTo>
                      <a:pt x="1" y="207"/>
                    </a:lnTo>
                    <a:lnTo>
                      <a:pt x="3" y="222"/>
                    </a:lnTo>
                    <a:lnTo>
                      <a:pt x="6" y="238"/>
                    </a:lnTo>
                    <a:lnTo>
                      <a:pt x="10" y="252"/>
                    </a:lnTo>
                    <a:lnTo>
                      <a:pt x="17" y="267"/>
                    </a:lnTo>
                    <a:lnTo>
                      <a:pt x="24" y="281"/>
                    </a:lnTo>
                    <a:lnTo>
                      <a:pt x="32" y="297"/>
                    </a:lnTo>
                    <a:lnTo>
                      <a:pt x="42" y="311"/>
                    </a:lnTo>
                    <a:lnTo>
                      <a:pt x="84" y="365"/>
                    </a:lnTo>
                    <a:lnTo>
                      <a:pt x="109" y="400"/>
                    </a:lnTo>
                    <a:lnTo>
                      <a:pt x="123" y="422"/>
                    </a:lnTo>
                    <a:lnTo>
                      <a:pt x="131" y="434"/>
                    </a:lnTo>
                    <a:lnTo>
                      <a:pt x="135" y="441"/>
                    </a:lnTo>
                    <a:lnTo>
                      <a:pt x="141" y="448"/>
                    </a:lnTo>
                    <a:lnTo>
                      <a:pt x="148" y="455"/>
                    </a:lnTo>
                    <a:lnTo>
                      <a:pt x="156" y="463"/>
                    </a:lnTo>
                    <a:lnTo>
                      <a:pt x="165" y="470"/>
                    </a:lnTo>
                    <a:lnTo>
                      <a:pt x="174" y="476"/>
                    </a:lnTo>
                    <a:lnTo>
                      <a:pt x="183" y="482"/>
                    </a:lnTo>
                    <a:lnTo>
                      <a:pt x="193" y="487"/>
                    </a:lnTo>
                    <a:lnTo>
                      <a:pt x="202" y="491"/>
                    </a:lnTo>
                    <a:lnTo>
                      <a:pt x="211" y="494"/>
                    </a:lnTo>
                    <a:lnTo>
                      <a:pt x="219" y="496"/>
                    </a:lnTo>
                    <a:lnTo>
                      <a:pt x="226" y="497"/>
                    </a:lnTo>
                    <a:lnTo>
                      <a:pt x="233" y="496"/>
                    </a:lnTo>
                    <a:lnTo>
                      <a:pt x="238" y="494"/>
                    </a:lnTo>
                    <a:lnTo>
                      <a:pt x="243" y="490"/>
                    </a:lnTo>
                    <a:lnTo>
                      <a:pt x="246" y="484"/>
                    </a:lnTo>
                    <a:lnTo>
                      <a:pt x="250" y="471"/>
                    </a:lnTo>
                    <a:lnTo>
                      <a:pt x="255" y="458"/>
                    </a:lnTo>
                    <a:lnTo>
                      <a:pt x="262" y="447"/>
                    </a:lnTo>
                    <a:lnTo>
                      <a:pt x="270" y="436"/>
                    </a:lnTo>
                    <a:lnTo>
                      <a:pt x="279" y="426"/>
                    </a:lnTo>
                    <a:lnTo>
                      <a:pt x="290" y="416"/>
                    </a:lnTo>
                    <a:lnTo>
                      <a:pt x="302" y="407"/>
                    </a:lnTo>
                    <a:lnTo>
                      <a:pt x="315" y="397"/>
                    </a:lnTo>
                    <a:lnTo>
                      <a:pt x="327" y="388"/>
                    </a:lnTo>
                    <a:lnTo>
                      <a:pt x="337" y="379"/>
                    </a:lnTo>
                    <a:lnTo>
                      <a:pt x="345" y="370"/>
                    </a:lnTo>
                    <a:lnTo>
                      <a:pt x="351" y="361"/>
                    </a:lnTo>
                    <a:lnTo>
                      <a:pt x="356" y="352"/>
                    </a:lnTo>
                    <a:lnTo>
                      <a:pt x="358" y="341"/>
                    </a:lnTo>
                    <a:lnTo>
                      <a:pt x="359" y="330"/>
                    </a:lnTo>
                    <a:lnTo>
                      <a:pt x="357" y="319"/>
                    </a:lnTo>
                    <a:lnTo>
                      <a:pt x="354" y="303"/>
                    </a:lnTo>
                    <a:lnTo>
                      <a:pt x="346" y="282"/>
                    </a:lnTo>
                    <a:lnTo>
                      <a:pt x="328" y="232"/>
                    </a:lnTo>
                    <a:lnTo>
                      <a:pt x="309" y="182"/>
                    </a:lnTo>
                    <a:lnTo>
                      <a:pt x="302" y="161"/>
                    </a:lnTo>
                    <a:lnTo>
                      <a:pt x="297" y="146"/>
                    </a:lnTo>
                    <a:lnTo>
                      <a:pt x="293" y="133"/>
                    </a:lnTo>
                    <a:lnTo>
                      <a:pt x="290" y="115"/>
                    </a:lnTo>
                    <a:lnTo>
                      <a:pt x="283" y="81"/>
                    </a:lnTo>
                    <a:lnTo>
                      <a:pt x="280" y="65"/>
                    </a:lnTo>
                    <a:lnTo>
                      <a:pt x="276" y="54"/>
                    </a:lnTo>
                    <a:lnTo>
                      <a:pt x="275" y="50"/>
                    </a:lnTo>
                    <a:lnTo>
                      <a:pt x="273" y="49"/>
                    </a:lnTo>
                    <a:lnTo>
                      <a:pt x="272" y="48"/>
                    </a:lnTo>
                    <a:lnTo>
                      <a:pt x="271" y="50"/>
                    </a:lnTo>
                    <a:lnTo>
                      <a:pt x="265" y="68"/>
                    </a:lnTo>
                    <a:lnTo>
                      <a:pt x="258" y="91"/>
                    </a:lnTo>
                    <a:lnTo>
                      <a:pt x="254" y="100"/>
                    </a:lnTo>
                    <a:lnTo>
                      <a:pt x="250" y="107"/>
                    </a:lnTo>
                    <a:lnTo>
                      <a:pt x="248" y="109"/>
                    </a:lnTo>
                    <a:lnTo>
                      <a:pt x="245" y="110"/>
                    </a:lnTo>
                    <a:lnTo>
                      <a:pt x="243" y="109"/>
                    </a:lnTo>
                    <a:lnTo>
                      <a:pt x="241" y="108"/>
                    </a:lnTo>
                    <a:lnTo>
                      <a:pt x="234" y="102"/>
                    </a:lnTo>
                    <a:lnTo>
                      <a:pt x="225" y="97"/>
                    </a:lnTo>
                    <a:lnTo>
                      <a:pt x="214" y="92"/>
                    </a:lnTo>
                    <a:lnTo>
                      <a:pt x="202" y="87"/>
                    </a:lnTo>
                    <a:lnTo>
                      <a:pt x="176" y="76"/>
                    </a:lnTo>
                    <a:lnTo>
                      <a:pt x="152" y="65"/>
                    </a:lnTo>
                    <a:lnTo>
                      <a:pt x="143" y="59"/>
                    </a:lnTo>
                    <a:lnTo>
                      <a:pt x="135" y="53"/>
                    </a:lnTo>
                    <a:lnTo>
                      <a:pt x="127" y="46"/>
                    </a:lnTo>
                    <a:lnTo>
                      <a:pt x="121" y="39"/>
                    </a:lnTo>
                    <a:lnTo>
                      <a:pt x="113" y="27"/>
                    </a:lnTo>
                    <a:lnTo>
                      <a:pt x="108" y="20"/>
                    </a:lnTo>
                    <a:lnTo>
                      <a:pt x="102" y="12"/>
                    </a:lnTo>
                    <a:lnTo>
                      <a:pt x="96" y="6"/>
                    </a:lnTo>
                    <a:lnTo>
                      <a:pt x="90" y="2"/>
                    </a:lnTo>
                    <a:lnTo>
                      <a:pt x="87" y="1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415C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0" name="Freeform 75">
                <a:extLst>
                  <a:ext uri="{FF2B5EF4-FFF2-40B4-BE49-F238E27FC236}">
                    <a16:creationId xmlns:a16="http://schemas.microsoft.com/office/drawing/2014/main" id="{7942B8E9-DEAE-409B-87B5-80E1A0E7F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3" y="1031"/>
                <a:ext cx="182" cy="189"/>
              </a:xfrm>
              <a:custGeom>
                <a:avLst/>
                <a:gdLst>
                  <a:gd name="T0" fmla="*/ 164 w 182"/>
                  <a:gd name="T1" fmla="*/ 148 h 189"/>
                  <a:gd name="T2" fmla="*/ 132 w 182"/>
                  <a:gd name="T3" fmla="*/ 161 h 189"/>
                  <a:gd name="T4" fmla="*/ 105 w 182"/>
                  <a:gd name="T5" fmla="*/ 173 h 189"/>
                  <a:gd name="T6" fmla="*/ 83 w 182"/>
                  <a:gd name="T7" fmla="*/ 188 h 189"/>
                  <a:gd name="T8" fmla="*/ 81 w 182"/>
                  <a:gd name="T9" fmla="*/ 189 h 189"/>
                  <a:gd name="T10" fmla="*/ 78 w 182"/>
                  <a:gd name="T11" fmla="*/ 186 h 189"/>
                  <a:gd name="T12" fmla="*/ 74 w 182"/>
                  <a:gd name="T13" fmla="*/ 175 h 189"/>
                  <a:gd name="T14" fmla="*/ 68 w 182"/>
                  <a:gd name="T15" fmla="*/ 136 h 189"/>
                  <a:gd name="T16" fmla="*/ 66 w 182"/>
                  <a:gd name="T17" fmla="*/ 112 h 189"/>
                  <a:gd name="T18" fmla="*/ 62 w 182"/>
                  <a:gd name="T19" fmla="*/ 77 h 189"/>
                  <a:gd name="T20" fmla="*/ 56 w 182"/>
                  <a:gd name="T21" fmla="*/ 53 h 189"/>
                  <a:gd name="T22" fmla="*/ 49 w 182"/>
                  <a:gd name="T23" fmla="*/ 37 h 189"/>
                  <a:gd name="T24" fmla="*/ 42 w 182"/>
                  <a:gd name="T25" fmla="*/ 29 h 189"/>
                  <a:gd name="T26" fmla="*/ 38 w 182"/>
                  <a:gd name="T27" fmla="*/ 26 h 189"/>
                  <a:gd name="T28" fmla="*/ 7 w 182"/>
                  <a:gd name="T29" fmla="*/ 7 h 189"/>
                  <a:gd name="T30" fmla="*/ 0 w 182"/>
                  <a:gd name="T31" fmla="*/ 2 h 189"/>
                  <a:gd name="T32" fmla="*/ 1 w 182"/>
                  <a:gd name="T33" fmla="*/ 0 h 189"/>
                  <a:gd name="T34" fmla="*/ 10 w 182"/>
                  <a:gd name="T35" fmla="*/ 0 h 189"/>
                  <a:gd name="T36" fmla="*/ 31 w 182"/>
                  <a:gd name="T37" fmla="*/ 0 h 189"/>
                  <a:gd name="T38" fmla="*/ 53 w 182"/>
                  <a:gd name="T39" fmla="*/ 2 h 189"/>
                  <a:gd name="T40" fmla="*/ 75 w 182"/>
                  <a:gd name="T41" fmla="*/ 7 h 189"/>
                  <a:gd name="T42" fmla="*/ 87 w 182"/>
                  <a:gd name="T43" fmla="*/ 14 h 189"/>
                  <a:gd name="T44" fmla="*/ 90 w 182"/>
                  <a:gd name="T45" fmla="*/ 17 h 189"/>
                  <a:gd name="T46" fmla="*/ 126 w 182"/>
                  <a:gd name="T47" fmla="*/ 63 h 189"/>
                  <a:gd name="T48" fmla="*/ 157 w 182"/>
                  <a:gd name="T49" fmla="*/ 108 h 189"/>
                  <a:gd name="T50" fmla="*/ 162 w 182"/>
                  <a:gd name="T51" fmla="*/ 114 h 189"/>
                  <a:gd name="T52" fmla="*/ 175 w 182"/>
                  <a:gd name="T53" fmla="*/ 127 h 189"/>
                  <a:gd name="T54" fmla="*/ 182 w 182"/>
                  <a:gd name="T55" fmla="*/ 135 h 189"/>
                  <a:gd name="T56" fmla="*/ 182 w 182"/>
                  <a:gd name="T57" fmla="*/ 140 h 189"/>
                  <a:gd name="T58" fmla="*/ 179 w 182"/>
                  <a:gd name="T59" fmla="*/ 144 h 189"/>
                  <a:gd name="T60" fmla="*/ 170 w 182"/>
                  <a:gd name="T61" fmla="*/ 147 h 189"/>
                  <a:gd name="T62" fmla="*/ 164 w 182"/>
                  <a:gd name="T63" fmla="*/ 148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82" h="189">
                    <a:moveTo>
                      <a:pt x="164" y="148"/>
                    </a:moveTo>
                    <a:lnTo>
                      <a:pt x="164" y="148"/>
                    </a:lnTo>
                    <a:lnTo>
                      <a:pt x="154" y="152"/>
                    </a:lnTo>
                    <a:lnTo>
                      <a:pt x="132" y="161"/>
                    </a:lnTo>
                    <a:lnTo>
                      <a:pt x="119" y="167"/>
                    </a:lnTo>
                    <a:lnTo>
                      <a:pt x="105" y="173"/>
                    </a:lnTo>
                    <a:lnTo>
                      <a:pt x="93" y="180"/>
                    </a:lnTo>
                    <a:lnTo>
                      <a:pt x="83" y="188"/>
                    </a:lnTo>
                    <a:lnTo>
                      <a:pt x="81" y="189"/>
                    </a:lnTo>
                    <a:lnTo>
                      <a:pt x="79" y="188"/>
                    </a:lnTo>
                    <a:lnTo>
                      <a:pt x="78" y="186"/>
                    </a:lnTo>
                    <a:lnTo>
                      <a:pt x="76" y="183"/>
                    </a:lnTo>
                    <a:lnTo>
                      <a:pt x="74" y="175"/>
                    </a:lnTo>
                    <a:lnTo>
                      <a:pt x="72" y="163"/>
                    </a:lnTo>
                    <a:lnTo>
                      <a:pt x="68" y="136"/>
                    </a:lnTo>
                    <a:lnTo>
                      <a:pt x="66" y="112"/>
                    </a:lnTo>
                    <a:lnTo>
                      <a:pt x="64" y="90"/>
                    </a:lnTo>
                    <a:lnTo>
                      <a:pt x="62" y="77"/>
                    </a:lnTo>
                    <a:lnTo>
                      <a:pt x="60" y="65"/>
                    </a:lnTo>
                    <a:lnTo>
                      <a:pt x="56" y="53"/>
                    </a:lnTo>
                    <a:lnTo>
                      <a:pt x="51" y="42"/>
                    </a:lnTo>
                    <a:lnTo>
                      <a:pt x="49" y="37"/>
                    </a:lnTo>
                    <a:lnTo>
                      <a:pt x="46" y="33"/>
                    </a:lnTo>
                    <a:lnTo>
                      <a:pt x="42" y="29"/>
                    </a:lnTo>
                    <a:lnTo>
                      <a:pt x="38" y="26"/>
                    </a:lnTo>
                    <a:lnTo>
                      <a:pt x="21" y="16"/>
                    </a:lnTo>
                    <a:lnTo>
                      <a:pt x="7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10" y="0"/>
                    </a:lnTo>
                    <a:lnTo>
                      <a:pt x="31" y="0"/>
                    </a:lnTo>
                    <a:lnTo>
                      <a:pt x="42" y="1"/>
                    </a:lnTo>
                    <a:lnTo>
                      <a:pt x="53" y="2"/>
                    </a:lnTo>
                    <a:lnTo>
                      <a:pt x="65" y="4"/>
                    </a:lnTo>
                    <a:lnTo>
                      <a:pt x="75" y="7"/>
                    </a:lnTo>
                    <a:lnTo>
                      <a:pt x="83" y="11"/>
                    </a:lnTo>
                    <a:lnTo>
                      <a:pt x="87" y="14"/>
                    </a:lnTo>
                    <a:lnTo>
                      <a:pt x="90" y="17"/>
                    </a:lnTo>
                    <a:lnTo>
                      <a:pt x="105" y="36"/>
                    </a:lnTo>
                    <a:lnTo>
                      <a:pt x="126" y="63"/>
                    </a:lnTo>
                    <a:lnTo>
                      <a:pt x="145" y="88"/>
                    </a:lnTo>
                    <a:lnTo>
                      <a:pt x="157" y="108"/>
                    </a:lnTo>
                    <a:lnTo>
                      <a:pt x="162" y="114"/>
                    </a:lnTo>
                    <a:lnTo>
                      <a:pt x="168" y="121"/>
                    </a:lnTo>
                    <a:lnTo>
                      <a:pt x="175" y="127"/>
                    </a:lnTo>
                    <a:lnTo>
                      <a:pt x="180" y="133"/>
                    </a:lnTo>
                    <a:lnTo>
                      <a:pt x="182" y="135"/>
                    </a:lnTo>
                    <a:lnTo>
                      <a:pt x="182" y="138"/>
                    </a:lnTo>
                    <a:lnTo>
                      <a:pt x="182" y="140"/>
                    </a:lnTo>
                    <a:lnTo>
                      <a:pt x="181" y="142"/>
                    </a:lnTo>
                    <a:lnTo>
                      <a:pt x="179" y="144"/>
                    </a:lnTo>
                    <a:lnTo>
                      <a:pt x="176" y="146"/>
                    </a:lnTo>
                    <a:lnTo>
                      <a:pt x="170" y="147"/>
                    </a:lnTo>
                    <a:lnTo>
                      <a:pt x="164" y="14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1" name="Freeform 76">
                <a:extLst>
                  <a:ext uri="{FF2B5EF4-FFF2-40B4-BE49-F238E27FC236}">
                    <a16:creationId xmlns:a16="http://schemas.microsoft.com/office/drawing/2014/main" id="{3600FB26-5886-4C5D-8ACB-F3308DE38C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7" y="1031"/>
                <a:ext cx="176" cy="188"/>
              </a:xfrm>
              <a:custGeom>
                <a:avLst/>
                <a:gdLst>
                  <a:gd name="T0" fmla="*/ 36 w 176"/>
                  <a:gd name="T1" fmla="*/ 27 h 188"/>
                  <a:gd name="T2" fmla="*/ 36 w 176"/>
                  <a:gd name="T3" fmla="*/ 27 h 188"/>
                  <a:gd name="T4" fmla="*/ 19 w 176"/>
                  <a:gd name="T5" fmla="*/ 17 h 188"/>
                  <a:gd name="T6" fmla="*/ 5 w 176"/>
                  <a:gd name="T7" fmla="*/ 8 h 188"/>
                  <a:gd name="T8" fmla="*/ 1 w 176"/>
                  <a:gd name="T9" fmla="*/ 4 h 188"/>
                  <a:gd name="T10" fmla="*/ 0 w 176"/>
                  <a:gd name="T11" fmla="*/ 3 h 188"/>
                  <a:gd name="T12" fmla="*/ 0 w 176"/>
                  <a:gd name="T13" fmla="*/ 2 h 188"/>
                  <a:gd name="T14" fmla="*/ 0 w 176"/>
                  <a:gd name="T15" fmla="*/ 1 h 188"/>
                  <a:gd name="T16" fmla="*/ 2 w 176"/>
                  <a:gd name="T17" fmla="*/ 0 h 188"/>
                  <a:gd name="T18" fmla="*/ 9 w 176"/>
                  <a:gd name="T19" fmla="*/ 0 h 188"/>
                  <a:gd name="T20" fmla="*/ 9 w 176"/>
                  <a:gd name="T21" fmla="*/ 0 h 188"/>
                  <a:gd name="T22" fmla="*/ 29 w 176"/>
                  <a:gd name="T23" fmla="*/ 1 h 188"/>
                  <a:gd name="T24" fmla="*/ 39 w 176"/>
                  <a:gd name="T25" fmla="*/ 2 h 188"/>
                  <a:gd name="T26" fmla="*/ 50 w 176"/>
                  <a:gd name="T27" fmla="*/ 3 h 188"/>
                  <a:gd name="T28" fmla="*/ 61 w 176"/>
                  <a:gd name="T29" fmla="*/ 5 h 188"/>
                  <a:gd name="T30" fmla="*/ 71 w 176"/>
                  <a:gd name="T31" fmla="*/ 8 h 188"/>
                  <a:gd name="T32" fmla="*/ 79 w 176"/>
                  <a:gd name="T33" fmla="*/ 13 h 188"/>
                  <a:gd name="T34" fmla="*/ 83 w 176"/>
                  <a:gd name="T35" fmla="*/ 15 h 188"/>
                  <a:gd name="T36" fmla="*/ 86 w 176"/>
                  <a:gd name="T37" fmla="*/ 19 h 188"/>
                  <a:gd name="T38" fmla="*/ 86 w 176"/>
                  <a:gd name="T39" fmla="*/ 19 h 188"/>
                  <a:gd name="T40" fmla="*/ 121 w 176"/>
                  <a:gd name="T41" fmla="*/ 64 h 188"/>
                  <a:gd name="T42" fmla="*/ 139 w 176"/>
                  <a:gd name="T43" fmla="*/ 89 h 188"/>
                  <a:gd name="T44" fmla="*/ 152 w 176"/>
                  <a:gd name="T45" fmla="*/ 108 h 188"/>
                  <a:gd name="T46" fmla="*/ 152 w 176"/>
                  <a:gd name="T47" fmla="*/ 108 h 188"/>
                  <a:gd name="T48" fmla="*/ 157 w 176"/>
                  <a:gd name="T49" fmla="*/ 114 h 188"/>
                  <a:gd name="T50" fmla="*/ 163 w 176"/>
                  <a:gd name="T51" fmla="*/ 121 h 188"/>
                  <a:gd name="T52" fmla="*/ 169 w 176"/>
                  <a:gd name="T53" fmla="*/ 127 h 188"/>
                  <a:gd name="T54" fmla="*/ 174 w 176"/>
                  <a:gd name="T55" fmla="*/ 133 h 188"/>
                  <a:gd name="T56" fmla="*/ 175 w 176"/>
                  <a:gd name="T57" fmla="*/ 135 h 188"/>
                  <a:gd name="T58" fmla="*/ 176 w 176"/>
                  <a:gd name="T59" fmla="*/ 138 h 188"/>
                  <a:gd name="T60" fmla="*/ 176 w 176"/>
                  <a:gd name="T61" fmla="*/ 140 h 188"/>
                  <a:gd name="T62" fmla="*/ 175 w 176"/>
                  <a:gd name="T63" fmla="*/ 142 h 188"/>
                  <a:gd name="T64" fmla="*/ 173 w 176"/>
                  <a:gd name="T65" fmla="*/ 144 h 188"/>
                  <a:gd name="T66" fmla="*/ 170 w 176"/>
                  <a:gd name="T67" fmla="*/ 146 h 188"/>
                  <a:gd name="T68" fmla="*/ 164 w 176"/>
                  <a:gd name="T69" fmla="*/ 147 h 188"/>
                  <a:gd name="T70" fmla="*/ 158 w 176"/>
                  <a:gd name="T71" fmla="*/ 148 h 188"/>
                  <a:gd name="T72" fmla="*/ 158 w 176"/>
                  <a:gd name="T73" fmla="*/ 148 h 188"/>
                  <a:gd name="T74" fmla="*/ 149 w 176"/>
                  <a:gd name="T75" fmla="*/ 151 h 188"/>
                  <a:gd name="T76" fmla="*/ 127 w 176"/>
                  <a:gd name="T77" fmla="*/ 161 h 188"/>
                  <a:gd name="T78" fmla="*/ 115 w 176"/>
                  <a:gd name="T79" fmla="*/ 166 h 188"/>
                  <a:gd name="T80" fmla="*/ 101 w 176"/>
                  <a:gd name="T81" fmla="*/ 173 h 188"/>
                  <a:gd name="T82" fmla="*/ 89 w 176"/>
                  <a:gd name="T83" fmla="*/ 179 h 188"/>
                  <a:gd name="T84" fmla="*/ 79 w 176"/>
                  <a:gd name="T85" fmla="*/ 187 h 188"/>
                  <a:gd name="T86" fmla="*/ 79 w 176"/>
                  <a:gd name="T87" fmla="*/ 187 h 188"/>
                  <a:gd name="T88" fmla="*/ 77 w 176"/>
                  <a:gd name="T89" fmla="*/ 188 h 188"/>
                  <a:gd name="T90" fmla="*/ 76 w 176"/>
                  <a:gd name="T91" fmla="*/ 187 h 188"/>
                  <a:gd name="T92" fmla="*/ 74 w 176"/>
                  <a:gd name="T93" fmla="*/ 185 h 188"/>
                  <a:gd name="T94" fmla="*/ 73 w 176"/>
                  <a:gd name="T95" fmla="*/ 182 h 188"/>
                  <a:gd name="T96" fmla="*/ 70 w 176"/>
                  <a:gd name="T97" fmla="*/ 174 h 188"/>
                  <a:gd name="T98" fmla="*/ 68 w 176"/>
                  <a:gd name="T99" fmla="*/ 163 h 188"/>
                  <a:gd name="T100" fmla="*/ 65 w 176"/>
                  <a:gd name="T101" fmla="*/ 136 h 188"/>
                  <a:gd name="T102" fmla="*/ 63 w 176"/>
                  <a:gd name="T103" fmla="*/ 113 h 188"/>
                  <a:gd name="T104" fmla="*/ 63 w 176"/>
                  <a:gd name="T105" fmla="*/ 113 h 188"/>
                  <a:gd name="T106" fmla="*/ 60 w 176"/>
                  <a:gd name="T107" fmla="*/ 90 h 188"/>
                  <a:gd name="T108" fmla="*/ 59 w 176"/>
                  <a:gd name="T109" fmla="*/ 78 h 188"/>
                  <a:gd name="T110" fmla="*/ 57 w 176"/>
                  <a:gd name="T111" fmla="*/ 66 h 188"/>
                  <a:gd name="T112" fmla="*/ 53 w 176"/>
                  <a:gd name="T113" fmla="*/ 54 h 188"/>
                  <a:gd name="T114" fmla="*/ 48 w 176"/>
                  <a:gd name="T115" fmla="*/ 42 h 188"/>
                  <a:gd name="T116" fmla="*/ 43 w 176"/>
                  <a:gd name="T117" fmla="*/ 33 h 188"/>
                  <a:gd name="T118" fmla="*/ 40 w 176"/>
                  <a:gd name="T119" fmla="*/ 30 h 188"/>
                  <a:gd name="T120" fmla="*/ 36 w 176"/>
                  <a:gd name="T121" fmla="*/ 27 h 188"/>
                  <a:gd name="T122" fmla="*/ 36 w 176"/>
                  <a:gd name="T123" fmla="*/ 27 h 18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176" h="188">
                    <a:moveTo>
                      <a:pt x="36" y="27"/>
                    </a:moveTo>
                    <a:lnTo>
                      <a:pt x="36" y="27"/>
                    </a:lnTo>
                    <a:lnTo>
                      <a:pt x="19" y="17"/>
                    </a:lnTo>
                    <a:lnTo>
                      <a:pt x="5" y="8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9" y="1"/>
                    </a:lnTo>
                    <a:lnTo>
                      <a:pt x="39" y="2"/>
                    </a:lnTo>
                    <a:lnTo>
                      <a:pt x="50" y="3"/>
                    </a:lnTo>
                    <a:lnTo>
                      <a:pt x="61" y="5"/>
                    </a:lnTo>
                    <a:lnTo>
                      <a:pt x="71" y="8"/>
                    </a:lnTo>
                    <a:lnTo>
                      <a:pt x="79" y="13"/>
                    </a:lnTo>
                    <a:lnTo>
                      <a:pt x="83" y="15"/>
                    </a:lnTo>
                    <a:lnTo>
                      <a:pt x="86" y="19"/>
                    </a:lnTo>
                    <a:lnTo>
                      <a:pt x="121" y="64"/>
                    </a:lnTo>
                    <a:lnTo>
                      <a:pt x="139" y="89"/>
                    </a:lnTo>
                    <a:lnTo>
                      <a:pt x="152" y="108"/>
                    </a:lnTo>
                    <a:lnTo>
                      <a:pt x="157" y="114"/>
                    </a:lnTo>
                    <a:lnTo>
                      <a:pt x="163" y="121"/>
                    </a:lnTo>
                    <a:lnTo>
                      <a:pt x="169" y="127"/>
                    </a:lnTo>
                    <a:lnTo>
                      <a:pt x="174" y="133"/>
                    </a:lnTo>
                    <a:lnTo>
                      <a:pt x="175" y="135"/>
                    </a:lnTo>
                    <a:lnTo>
                      <a:pt x="176" y="138"/>
                    </a:lnTo>
                    <a:lnTo>
                      <a:pt x="176" y="140"/>
                    </a:lnTo>
                    <a:lnTo>
                      <a:pt x="175" y="142"/>
                    </a:lnTo>
                    <a:lnTo>
                      <a:pt x="173" y="144"/>
                    </a:lnTo>
                    <a:lnTo>
                      <a:pt x="170" y="146"/>
                    </a:lnTo>
                    <a:lnTo>
                      <a:pt x="164" y="147"/>
                    </a:lnTo>
                    <a:lnTo>
                      <a:pt x="158" y="148"/>
                    </a:lnTo>
                    <a:lnTo>
                      <a:pt x="149" y="151"/>
                    </a:lnTo>
                    <a:lnTo>
                      <a:pt x="127" y="161"/>
                    </a:lnTo>
                    <a:lnTo>
                      <a:pt x="115" y="166"/>
                    </a:lnTo>
                    <a:lnTo>
                      <a:pt x="101" y="173"/>
                    </a:lnTo>
                    <a:lnTo>
                      <a:pt x="89" y="179"/>
                    </a:lnTo>
                    <a:lnTo>
                      <a:pt x="79" y="187"/>
                    </a:lnTo>
                    <a:lnTo>
                      <a:pt x="77" y="188"/>
                    </a:lnTo>
                    <a:lnTo>
                      <a:pt x="76" y="187"/>
                    </a:lnTo>
                    <a:lnTo>
                      <a:pt x="74" y="185"/>
                    </a:lnTo>
                    <a:lnTo>
                      <a:pt x="73" y="182"/>
                    </a:lnTo>
                    <a:lnTo>
                      <a:pt x="70" y="174"/>
                    </a:lnTo>
                    <a:lnTo>
                      <a:pt x="68" y="163"/>
                    </a:lnTo>
                    <a:lnTo>
                      <a:pt x="65" y="136"/>
                    </a:lnTo>
                    <a:lnTo>
                      <a:pt x="63" y="113"/>
                    </a:lnTo>
                    <a:lnTo>
                      <a:pt x="60" y="90"/>
                    </a:lnTo>
                    <a:lnTo>
                      <a:pt x="59" y="78"/>
                    </a:lnTo>
                    <a:lnTo>
                      <a:pt x="57" y="66"/>
                    </a:lnTo>
                    <a:lnTo>
                      <a:pt x="53" y="54"/>
                    </a:lnTo>
                    <a:lnTo>
                      <a:pt x="48" y="42"/>
                    </a:lnTo>
                    <a:lnTo>
                      <a:pt x="43" y="33"/>
                    </a:lnTo>
                    <a:lnTo>
                      <a:pt x="40" y="30"/>
                    </a:lnTo>
                    <a:lnTo>
                      <a:pt x="36" y="27"/>
                    </a:lnTo>
                    <a:close/>
                  </a:path>
                </a:pathLst>
              </a:custGeom>
              <a:solidFill>
                <a:srgbClr val="F0F0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2" name="Freeform 77">
                <a:extLst>
                  <a:ext uri="{FF2B5EF4-FFF2-40B4-BE49-F238E27FC236}">
                    <a16:creationId xmlns:a16="http://schemas.microsoft.com/office/drawing/2014/main" id="{A9F75C99-0A09-4F3F-BC77-EBB4C15D5D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9" y="1032"/>
                <a:ext cx="172" cy="185"/>
              </a:xfrm>
              <a:custGeom>
                <a:avLst/>
                <a:gdLst>
                  <a:gd name="T0" fmla="*/ 35 w 172"/>
                  <a:gd name="T1" fmla="*/ 26 h 185"/>
                  <a:gd name="T2" fmla="*/ 35 w 172"/>
                  <a:gd name="T3" fmla="*/ 26 h 185"/>
                  <a:gd name="T4" fmla="*/ 19 w 172"/>
                  <a:gd name="T5" fmla="*/ 16 h 185"/>
                  <a:gd name="T6" fmla="*/ 6 w 172"/>
                  <a:gd name="T7" fmla="*/ 7 h 185"/>
                  <a:gd name="T8" fmla="*/ 2 w 172"/>
                  <a:gd name="T9" fmla="*/ 4 h 185"/>
                  <a:gd name="T10" fmla="*/ 0 w 172"/>
                  <a:gd name="T11" fmla="*/ 3 h 185"/>
                  <a:gd name="T12" fmla="*/ 0 w 172"/>
                  <a:gd name="T13" fmla="*/ 2 h 185"/>
                  <a:gd name="T14" fmla="*/ 1 w 172"/>
                  <a:gd name="T15" fmla="*/ 1 h 185"/>
                  <a:gd name="T16" fmla="*/ 2 w 172"/>
                  <a:gd name="T17" fmla="*/ 0 h 185"/>
                  <a:gd name="T18" fmla="*/ 9 w 172"/>
                  <a:gd name="T19" fmla="*/ 0 h 185"/>
                  <a:gd name="T20" fmla="*/ 9 w 172"/>
                  <a:gd name="T21" fmla="*/ 0 h 185"/>
                  <a:gd name="T22" fmla="*/ 28 w 172"/>
                  <a:gd name="T23" fmla="*/ 1 h 185"/>
                  <a:gd name="T24" fmla="*/ 39 w 172"/>
                  <a:gd name="T25" fmla="*/ 2 h 185"/>
                  <a:gd name="T26" fmla="*/ 49 w 172"/>
                  <a:gd name="T27" fmla="*/ 3 h 185"/>
                  <a:gd name="T28" fmla="*/ 60 w 172"/>
                  <a:gd name="T29" fmla="*/ 5 h 185"/>
                  <a:gd name="T30" fmla="*/ 69 w 172"/>
                  <a:gd name="T31" fmla="*/ 9 h 185"/>
                  <a:gd name="T32" fmla="*/ 77 w 172"/>
                  <a:gd name="T33" fmla="*/ 13 h 185"/>
                  <a:gd name="T34" fmla="*/ 81 w 172"/>
                  <a:gd name="T35" fmla="*/ 16 h 185"/>
                  <a:gd name="T36" fmla="*/ 84 w 172"/>
                  <a:gd name="T37" fmla="*/ 19 h 185"/>
                  <a:gd name="T38" fmla="*/ 84 w 172"/>
                  <a:gd name="T39" fmla="*/ 19 h 185"/>
                  <a:gd name="T40" fmla="*/ 118 w 172"/>
                  <a:gd name="T41" fmla="*/ 63 h 185"/>
                  <a:gd name="T42" fmla="*/ 136 w 172"/>
                  <a:gd name="T43" fmla="*/ 88 h 185"/>
                  <a:gd name="T44" fmla="*/ 148 w 172"/>
                  <a:gd name="T45" fmla="*/ 107 h 185"/>
                  <a:gd name="T46" fmla="*/ 148 w 172"/>
                  <a:gd name="T47" fmla="*/ 107 h 185"/>
                  <a:gd name="T48" fmla="*/ 153 w 172"/>
                  <a:gd name="T49" fmla="*/ 113 h 185"/>
                  <a:gd name="T50" fmla="*/ 159 w 172"/>
                  <a:gd name="T51" fmla="*/ 120 h 185"/>
                  <a:gd name="T52" fmla="*/ 164 w 172"/>
                  <a:gd name="T53" fmla="*/ 126 h 185"/>
                  <a:gd name="T54" fmla="*/ 170 w 172"/>
                  <a:gd name="T55" fmla="*/ 132 h 185"/>
                  <a:gd name="T56" fmla="*/ 172 w 172"/>
                  <a:gd name="T57" fmla="*/ 137 h 185"/>
                  <a:gd name="T58" fmla="*/ 172 w 172"/>
                  <a:gd name="T59" fmla="*/ 139 h 185"/>
                  <a:gd name="T60" fmla="*/ 171 w 172"/>
                  <a:gd name="T61" fmla="*/ 141 h 185"/>
                  <a:gd name="T62" fmla="*/ 169 w 172"/>
                  <a:gd name="T63" fmla="*/ 143 h 185"/>
                  <a:gd name="T64" fmla="*/ 166 w 172"/>
                  <a:gd name="T65" fmla="*/ 145 h 185"/>
                  <a:gd name="T66" fmla="*/ 161 w 172"/>
                  <a:gd name="T67" fmla="*/ 146 h 185"/>
                  <a:gd name="T68" fmla="*/ 155 w 172"/>
                  <a:gd name="T69" fmla="*/ 147 h 185"/>
                  <a:gd name="T70" fmla="*/ 155 w 172"/>
                  <a:gd name="T71" fmla="*/ 147 h 185"/>
                  <a:gd name="T72" fmla="*/ 146 w 172"/>
                  <a:gd name="T73" fmla="*/ 150 h 185"/>
                  <a:gd name="T74" fmla="*/ 125 w 172"/>
                  <a:gd name="T75" fmla="*/ 159 h 185"/>
                  <a:gd name="T76" fmla="*/ 112 w 172"/>
                  <a:gd name="T77" fmla="*/ 165 h 185"/>
                  <a:gd name="T78" fmla="*/ 98 w 172"/>
                  <a:gd name="T79" fmla="*/ 171 h 185"/>
                  <a:gd name="T80" fmla="*/ 87 w 172"/>
                  <a:gd name="T81" fmla="*/ 178 h 185"/>
                  <a:gd name="T82" fmla="*/ 78 w 172"/>
                  <a:gd name="T83" fmla="*/ 184 h 185"/>
                  <a:gd name="T84" fmla="*/ 78 w 172"/>
                  <a:gd name="T85" fmla="*/ 184 h 185"/>
                  <a:gd name="T86" fmla="*/ 76 w 172"/>
                  <a:gd name="T87" fmla="*/ 185 h 185"/>
                  <a:gd name="T88" fmla="*/ 74 w 172"/>
                  <a:gd name="T89" fmla="*/ 185 h 185"/>
                  <a:gd name="T90" fmla="*/ 73 w 172"/>
                  <a:gd name="T91" fmla="*/ 183 h 185"/>
                  <a:gd name="T92" fmla="*/ 71 w 172"/>
                  <a:gd name="T93" fmla="*/ 180 h 185"/>
                  <a:gd name="T94" fmla="*/ 69 w 172"/>
                  <a:gd name="T95" fmla="*/ 172 h 185"/>
                  <a:gd name="T96" fmla="*/ 67 w 172"/>
                  <a:gd name="T97" fmla="*/ 161 h 185"/>
                  <a:gd name="T98" fmla="*/ 64 w 172"/>
                  <a:gd name="T99" fmla="*/ 135 h 185"/>
                  <a:gd name="T100" fmla="*/ 61 w 172"/>
                  <a:gd name="T101" fmla="*/ 112 h 185"/>
                  <a:gd name="T102" fmla="*/ 61 w 172"/>
                  <a:gd name="T103" fmla="*/ 112 h 185"/>
                  <a:gd name="T104" fmla="*/ 59 w 172"/>
                  <a:gd name="T105" fmla="*/ 89 h 185"/>
                  <a:gd name="T106" fmla="*/ 58 w 172"/>
                  <a:gd name="T107" fmla="*/ 77 h 185"/>
                  <a:gd name="T108" fmla="*/ 55 w 172"/>
                  <a:gd name="T109" fmla="*/ 65 h 185"/>
                  <a:gd name="T110" fmla="*/ 52 w 172"/>
                  <a:gd name="T111" fmla="*/ 53 h 185"/>
                  <a:gd name="T112" fmla="*/ 48 w 172"/>
                  <a:gd name="T113" fmla="*/ 42 h 185"/>
                  <a:gd name="T114" fmla="*/ 42 w 172"/>
                  <a:gd name="T115" fmla="*/ 33 h 185"/>
                  <a:gd name="T116" fmla="*/ 39 w 172"/>
                  <a:gd name="T117" fmla="*/ 29 h 185"/>
                  <a:gd name="T118" fmla="*/ 35 w 172"/>
                  <a:gd name="T119" fmla="*/ 26 h 185"/>
                  <a:gd name="T120" fmla="*/ 35 w 172"/>
                  <a:gd name="T121" fmla="*/ 26 h 18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72" h="185">
                    <a:moveTo>
                      <a:pt x="35" y="26"/>
                    </a:moveTo>
                    <a:lnTo>
                      <a:pt x="35" y="26"/>
                    </a:lnTo>
                    <a:lnTo>
                      <a:pt x="19" y="16"/>
                    </a:lnTo>
                    <a:lnTo>
                      <a:pt x="6" y="7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8" y="1"/>
                    </a:lnTo>
                    <a:lnTo>
                      <a:pt x="39" y="2"/>
                    </a:lnTo>
                    <a:lnTo>
                      <a:pt x="49" y="3"/>
                    </a:lnTo>
                    <a:lnTo>
                      <a:pt x="60" y="5"/>
                    </a:lnTo>
                    <a:lnTo>
                      <a:pt x="69" y="9"/>
                    </a:lnTo>
                    <a:lnTo>
                      <a:pt x="77" y="13"/>
                    </a:lnTo>
                    <a:lnTo>
                      <a:pt x="81" y="16"/>
                    </a:lnTo>
                    <a:lnTo>
                      <a:pt x="84" y="19"/>
                    </a:lnTo>
                    <a:lnTo>
                      <a:pt x="118" y="63"/>
                    </a:lnTo>
                    <a:lnTo>
                      <a:pt x="136" y="88"/>
                    </a:lnTo>
                    <a:lnTo>
                      <a:pt x="148" y="107"/>
                    </a:lnTo>
                    <a:lnTo>
                      <a:pt x="153" y="113"/>
                    </a:lnTo>
                    <a:lnTo>
                      <a:pt x="159" y="120"/>
                    </a:lnTo>
                    <a:lnTo>
                      <a:pt x="164" y="126"/>
                    </a:lnTo>
                    <a:lnTo>
                      <a:pt x="170" y="132"/>
                    </a:lnTo>
                    <a:lnTo>
                      <a:pt x="172" y="137"/>
                    </a:lnTo>
                    <a:lnTo>
                      <a:pt x="172" y="139"/>
                    </a:lnTo>
                    <a:lnTo>
                      <a:pt x="171" y="141"/>
                    </a:lnTo>
                    <a:lnTo>
                      <a:pt x="169" y="143"/>
                    </a:lnTo>
                    <a:lnTo>
                      <a:pt x="166" y="145"/>
                    </a:lnTo>
                    <a:lnTo>
                      <a:pt x="161" y="146"/>
                    </a:lnTo>
                    <a:lnTo>
                      <a:pt x="155" y="147"/>
                    </a:lnTo>
                    <a:lnTo>
                      <a:pt x="146" y="150"/>
                    </a:lnTo>
                    <a:lnTo>
                      <a:pt x="125" y="159"/>
                    </a:lnTo>
                    <a:lnTo>
                      <a:pt x="112" y="165"/>
                    </a:lnTo>
                    <a:lnTo>
                      <a:pt x="98" y="171"/>
                    </a:lnTo>
                    <a:lnTo>
                      <a:pt x="87" y="178"/>
                    </a:lnTo>
                    <a:lnTo>
                      <a:pt x="78" y="184"/>
                    </a:lnTo>
                    <a:lnTo>
                      <a:pt x="76" y="185"/>
                    </a:lnTo>
                    <a:lnTo>
                      <a:pt x="74" y="185"/>
                    </a:lnTo>
                    <a:lnTo>
                      <a:pt x="73" y="183"/>
                    </a:lnTo>
                    <a:lnTo>
                      <a:pt x="71" y="180"/>
                    </a:lnTo>
                    <a:lnTo>
                      <a:pt x="69" y="172"/>
                    </a:lnTo>
                    <a:lnTo>
                      <a:pt x="67" y="161"/>
                    </a:lnTo>
                    <a:lnTo>
                      <a:pt x="64" y="135"/>
                    </a:lnTo>
                    <a:lnTo>
                      <a:pt x="61" y="112"/>
                    </a:lnTo>
                    <a:lnTo>
                      <a:pt x="59" y="89"/>
                    </a:lnTo>
                    <a:lnTo>
                      <a:pt x="58" y="77"/>
                    </a:lnTo>
                    <a:lnTo>
                      <a:pt x="55" y="65"/>
                    </a:lnTo>
                    <a:lnTo>
                      <a:pt x="52" y="53"/>
                    </a:lnTo>
                    <a:lnTo>
                      <a:pt x="48" y="42"/>
                    </a:lnTo>
                    <a:lnTo>
                      <a:pt x="42" y="33"/>
                    </a:lnTo>
                    <a:lnTo>
                      <a:pt x="39" y="29"/>
                    </a:lnTo>
                    <a:lnTo>
                      <a:pt x="35" y="26"/>
                    </a:lnTo>
                    <a:close/>
                  </a:path>
                </a:pathLst>
              </a:custGeom>
              <a:solidFill>
                <a:srgbClr val="E0E1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3" name="Freeform 78">
                <a:extLst>
                  <a:ext uri="{FF2B5EF4-FFF2-40B4-BE49-F238E27FC236}">
                    <a16:creationId xmlns:a16="http://schemas.microsoft.com/office/drawing/2014/main" id="{098E70F1-10D0-45C9-AC63-DB7BB8237D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2" y="1033"/>
                <a:ext cx="167" cy="183"/>
              </a:xfrm>
              <a:custGeom>
                <a:avLst/>
                <a:gdLst>
                  <a:gd name="T0" fmla="*/ 34 w 167"/>
                  <a:gd name="T1" fmla="*/ 26 h 183"/>
                  <a:gd name="T2" fmla="*/ 34 w 167"/>
                  <a:gd name="T3" fmla="*/ 26 h 183"/>
                  <a:gd name="T4" fmla="*/ 18 w 167"/>
                  <a:gd name="T5" fmla="*/ 16 h 183"/>
                  <a:gd name="T6" fmla="*/ 5 w 167"/>
                  <a:gd name="T7" fmla="*/ 7 h 183"/>
                  <a:gd name="T8" fmla="*/ 1 w 167"/>
                  <a:gd name="T9" fmla="*/ 4 h 183"/>
                  <a:gd name="T10" fmla="*/ 0 w 167"/>
                  <a:gd name="T11" fmla="*/ 1 h 183"/>
                  <a:gd name="T12" fmla="*/ 0 w 167"/>
                  <a:gd name="T13" fmla="*/ 0 h 183"/>
                  <a:gd name="T14" fmla="*/ 2 w 167"/>
                  <a:gd name="T15" fmla="*/ 0 h 183"/>
                  <a:gd name="T16" fmla="*/ 8 w 167"/>
                  <a:gd name="T17" fmla="*/ 0 h 183"/>
                  <a:gd name="T18" fmla="*/ 8 w 167"/>
                  <a:gd name="T19" fmla="*/ 0 h 183"/>
                  <a:gd name="T20" fmla="*/ 27 w 167"/>
                  <a:gd name="T21" fmla="*/ 1 h 183"/>
                  <a:gd name="T22" fmla="*/ 37 w 167"/>
                  <a:gd name="T23" fmla="*/ 2 h 183"/>
                  <a:gd name="T24" fmla="*/ 47 w 167"/>
                  <a:gd name="T25" fmla="*/ 3 h 183"/>
                  <a:gd name="T26" fmla="*/ 58 w 167"/>
                  <a:gd name="T27" fmla="*/ 6 h 183"/>
                  <a:gd name="T28" fmla="*/ 67 w 167"/>
                  <a:gd name="T29" fmla="*/ 9 h 183"/>
                  <a:gd name="T30" fmla="*/ 74 w 167"/>
                  <a:gd name="T31" fmla="*/ 13 h 183"/>
                  <a:gd name="T32" fmla="*/ 78 w 167"/>
                  <a:gd name="T33" fmla="*/ 16 h 183"/>
                  <a:gd name="T34" fmla="*/ 80 w 167"/>
                  <a:gd name="T35" fmla="*/ 19 h 183"/>
                  <a:gd name="T36" fmla="*/ 80 w 167"/>
                  <a:gd name="T37" fmla="*/ 19 h 183"/>
                  <a:gd name="T38" fmla="*/ 114 w 167"/>
                  <a:gd name="T39" fmla="*/ 63 h 183"/>
                  <a:gd name="T40" fmla="*/ 132 w 167"/>
                  <a:gd name="T41" fmla="*/ 87 h 183"/>
                  <a:gd name="T42" fmla="*/ 144 w 167"/>
                  <a:gd name="T43" fmla="*/ 106 h 183"/>
                  <a:gd name="T44" fmla="*/ 144 w 167"/>
                  <a:gd name="T45" fmla="*/ 106 h 183"/>
                  <a:gd name="T46" fmla="*/ 148 w 167"/>
                  <a:gd name="T47" fmla="*/ 112 h 183"/>
                  <a:gd name="T48" fmla="*/ 154 w 167"/>
                  <a:gd name="T49" fmla="*/ 119 h 183"/>
                  <a:gd name="T50" fmla="*/ 159 w 167"/>
                  <a:gd name="T51" fmla="*/ 125 h 183"/>
                  <a:gd name="T52" fmla="*/ 165 w 167"/>
                  <a:gd name="T53" fmla="*/ 130 h 183"/>
                  <a:gd name="T54" fmla="*/ 167 w 167"/>
                  <a:gd name="T55" fmla="*/ 136 h 183"/>
                  <a:gd name="T56" fmla="*/ 167 w 167"/>
                  <a:gd name="T57" fmla="*/ 138 h 183"/>
                  <a:gd name="T58" fmla="*/ 166 w 167"/>
                  <a:gd name="T59" fmla="*/ 140 h 183"/>
                  <a:gd name="T60" fmla="*/ 165 w 167"/>
                  <a:gd name="T61" fmla="*/ 142 h 183"/>
                  <a:gd name="T62" fmla="*/ 161 w 167"/>
                  <a:gd name="T63" fmla="*/ 144 h 183"/>
                  <a:gd name="T64" fmla="*/ 156 w 167"/>
                  <a:gd name="T65" fmla="*/ 145 h 183"/>
                  <a:gd name="T66" fmla="*/ 150 w 167"/>
                  <a:gd name="T67" fmla="*/ 146 h 183"/>
                  <a:gd name="T68" fmla="*/ 150 w 167"/>
                  <a:gd name="T69" fmla="*/ 146 h 183"/>
                  <a:gd name="T70" fmla="*/ 142 w 167"/>
                  <a:gd name="T71" fmla="*/ 149 h 183"/>
                  <a:gd name="T72" fmla="*/ 121 w 167"/>
                  <a:gd name="T73" fmla="*/ 158 h 183"/>
                  <a:gd name="T74" fmla="*/ 108 w 167"/>
                  <a:gd name="T75" fmla="*/ 163 h 183"/>
                  <a:gd name="T76" fmla="*/ 95 w 167"/>
                  <a:gd name="T77" fmla="*/ 169 h 183"/>
                  <a:gd name="T78" fmla="*/ 84 w 167"/>
                  <a:gd name="T79" fmla="*/ 176 h 183"/>
                  <a:gd name="T80" fmla="*/ 75 w 167"/>
                  <a:gd name="T81" fmla="*/ 182 h 183"/>
                  <a:gd name="T82" fmla="*/ 75 w 167"/>
                  <a:gd name="T83" fmla="*/ 182 h 183"/>
                  <a:gd name="T84" fmla="*/ 73 w 167"/>
                  <a:gd name="T85" fmla="*/ 183 h 183"/>
                  <a:gd name="T86" fmla="*/ 72 w 167"/>
                  <a:gd name="T87" fmla="*/ 183 h 183"/>
                  <a:gd name="T88" fmla="*/ 70 w 167"/>
                  <a:gd name="T89" fmla="*/ 181 h 183"/>
                  <a:gd name="T90" fmla="*/ 69 w 167"/>
                  <a:gd name="T91" fmla="*/ 178 h 183"/>
                  <a:gd name="T92" fmla="*/ 66 w 167"/>
                  <a:gd name="T93" fmla="*/ 170 h 183"/>
                  <a:gd name="T94" fmla="*/ 64 w 167"/>
                  <a:gd name="T95" fmla="*/ 160 h 183"/>
                  <a:gd name="T96" fmla="*/ 61 w 167"/>
                  <a:gd name="T97" fmla="*/ 134 h 183"/>
                  <a:gd name="T98" fmla="*/ 59 w 167"/>
                  <a:gd name="T99" fmla="*/ 111 h 183"/>
                  <a:gd name="T100" fmla="*/ 59 w 167"/>
                  <a:gd name="T101" fmla="*/ 111 h 183"/>
                  <a:gd name="T102" fmla="*/ 57 w 167"/>
                  <a:gd name="T103" fmla="*/ 89 h 183"/>
                  <a:gd name="T104" fmla="*/ 55 w 167"/>
                  <a:gd name="T105" fmla="*/ 77 h 183"/>
                  <a:gd name="T106" fmla="*/ 53 w 167"/>
                  <a:gd name="T107" fmla="*/ 65 h 183"/>
                  <a:gd name="T108" fmla="*/ 51 w 167"/>
                  <a:gd name="T109" fmla="*/ 53 h 183"/>
                  <a:gd name="T110" fmla="*/ 46 w 167"/>
                  <a:gd name="T111" fmla="*/ 41 h 183"/>
                  <a:gd name="T112" fmla="*/ 40 w 167"/>
                  <a:gd name="T113" fmla="*/ 33 h 183"/>
                  <a:gd name="T114" fmla="*/ 37 w 167"/>
                  <a:gd name="T115" fmla="*/ 29 h 183"/>
                  <a:gd name="T116" fmla="*/ 34 w 167"/>
                  <a:gd name="T117" fmla="*/ 26 h 183"/>
                  <a:gd name="T118" fmla="*/ 34 w 167"/>
                  <a:gd name="T119" fmla="*/ 26 h 18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67" h="183">
                    <a:moveTo>
                      <a:pt x="34" y="26"/>
                    </a:moveTo>
                    <a:lnTo>
                      <a:pt x="34" y="26"/>
                    </a:lnTo>
                    <a:lnTo>
                      <a:pt x="18" y="16"/>
                    </a:lnTo>
                    <a:lnTo>
                      <a:pt x="5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27" y="1"/>
                    </a:lnTo>
                    <a:lnTo>
                      <a:pt x="37" y="2"/>
                    </a:lnTo>
                    <a:lnTo>
                      <a:pt x="47" y="3"/>
                    </a:lnTo>
                    <a:lnTo>
                      <a:pt x="58" y="6"/>
                    </a:lnTo>
                    <a:lnTo>
                      <a:pt x="67" y="9"/>
                    </a:lnTo>
                    <a:lnTo>
                      <a:pt x="74" y="13"/>
                    </a:lnTo>
                    <a:lnTo>
                      <a:pt x="78" y="16"/>
                    </a:lnTo>
                    <a:lnTo>
                      <a:pt x="80" y="19"/>
                    </a:lnTo>
                    <a:lnTo>
                      <a:pt x="114" y="63"/>
                    </a:lnTo>
                    <a:lnTo>
                      <a:pt x="132" y="87"/>
                    </a:lnTo>
                    <a:lnTo>
                      <a:pt x="144" y="106"/>
                    </a:lnTo>
                    <a:lnTo>
                      <a:pt x="148" y="112"/>
                    </a:lnTo>
                    <a:lnTo>
                      <a:pt x="154" y="119"/>
                    </a:lnTo>
                    <a:lnTo>
                      <a:pt x="159" y="125"/>
                    </a:lnTo>
                    <a:lnTo>
                      <a:pt x="165" y="130"/>
                    </a:lnTo>
                    <a:lnTo>
                      <a:pt x="167" y="136"/>
                    </a:lnTo>
                    <a:lnTo>
                      <a:pt x="167" y="138"/>
                    </a:lnTo>
                    <a:lnTo>
                      <a:pt x="166" y="140"/>
                    </a:lnTo>
                    <a:lnTo>
                      <a:pt x="165" y="142"/>
                    </a:lnTo>
                    <a:lnTo>
                      <a:pt x="161" y="144"/>
                    </a:lnTo>
                    <a:lnTo>
                      <a:pt x="156" y="145"/>
                    </a:lnTo>
                    <a:lnTo>
                      <a:pt x="150" y="146"/>
                    </a:lnTo>
                    <a:lnTo>
                      <a:pt x="142" y="149"/>
                    </a:lnTo>
                    <a:lnTo>
                      <a:pt x="121" y="158"/>
                    </a:lnTo>
                    <a:lnTo>
                      <a:pt x="108" y="163"/>
                    </a:lnTo>
                    <a:lnTo>
                      <a:pt x="95" y="169"/>
                    </a:lnTo>
                    <a:lnTo>
                      <a:pt x="84" y="176"/>
                    </a:lnTo>
                    <a:lnTo>
                      <a:pt x="75" y="182"/>
                    </a:lnTo>
                    <a:lnTo>
                      <a:pt x="73" y="183"/>
                    </a:lnTo>
                    <a:lnTo>
                      <a:pt x="72" y="183"/>
                    </a:lnTo>
                    <a:lnTo>
                      <a:pt x="70" y="181"/>
                    </a:lnTo>
                    <a:lnTo>
                      <a:pt x="69" y="178"/>
                    </a:lnTo>
                    <a:lnTo>
                      <a:pt x="66" y="170"/>
                    </a:lnTo>
                    <a:lnTo>
                      <a:pt x="64" y="160"/>
                    </a:lnTo>
                    <a:lnTo>
                      <a:pt x="61" y="134"/>
                    </a:lnTo>
                    <a:lnTo>
                      <a:pt x="59" y="111"/>
                    </a:lnTo>
                    <a:lnTo>
                      <a:pt x="57" y="89"/>
                    </a:lnTo>
                    <a:lnTo>
                      <a:pt x="55" y="77"/>
                    </a:lnTo>
                    <a:lnTo>
                      <a:pt x="53" y="65"/>
                    </a:lnTo>
                    <a:lnTo>
                      <a:pt x="51" y="53"/>
                    </a:lnTo>
                    <a:lnTo>
                      <a:pt x="46" y="41"/>
                    </a:lnTo>
                    <a:lnTo>
                      <a:pt x="40" y="33"/>
                    </a:lnTo>
                    <a:lnTo>
                      <a:pt x="37" y="29"/>
                    </a:lnTo>
                    <a:lnTo>
                      <a:pt x="34" y="26"/>
                    </a:lnTo>
                    <a:close/>
                  </a:path>
                </a:pathLst>
              </a:custGeom>
              <a:solidFill>
                <a:srgbClr val="D1D3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4" name="Freeform 79">
                <a:extLst>
                  <a:ext uri="{FF2B5EF4-FFF2-40B4-BE49-F238E27FC236}">
                    <a16:creationId xmlns:a16="http://schemas.microsoft.com/office/drawing/2014/main" id="{3352C574-3C49-4830-B55E-3B2B37628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1034"/>
                <a:ext cx="163" cy="181"/>
              </a:xfrm>
              <a:custGeom>
                <a:avLst/>
                <a:gdLst>
                  <a:gd name="T0" fmla="*/ 33 w 163"/>
                  <a:gd name="T1" fmla="*/ 26 h 181"/>
                  <a:gd name="T2" fmla="*/ 33 w 163"/>
                  <a:gd name="T3" fmla="*/ 26 h 181"/>
                  <a:gd name="T4" fmla="*/ 18 w 163"/>
                  <a:gd name="T5" fmla="*/ 15 h 181"/>
                  <a:gd name="T6" fmla="*/ 5 w 163"/>
                  <a:gd name="T7" fmla="*/ 7 h 181"/>
                  <a:gd name="T8" fmla="*/ 2 w 163"/>
                  <a:gd name="T9" fmla="*/ 3 h 181"/>
                  <a:gd name="T10" fmla="*/ 0 w 163"/>
                  <a:gd name="T11" fmla="*/ 1 h 181"/>
                  <a:gd name="T12" fmla="*/ 1 w 163"/>
                  <a:gd name="T13" fmla="*/ 0 h 181"/>
                  <a:gd name="T14" fmla="*/ 2 w 163"/>
                  <a:gd name="T15" fmla="*/ 0 h 181"/>
                  <a:gd name="T16" fmla="*/ 9 w 163"/>
                  <a:gd name="T17" fmla="*/ 0 h 181"/>
                  <a:gd name="T18" fmla="*/ 9 w 163"/>
                  <a:gd name="T19" fmla="*/ 0 h 181"/>
                  <a:gd name="T20" fmla="*/ 27 w 163"/>
                  <a:gd name="T21" fmla="*/ 1 h 181"/>
                  <a:gd name="T22" fmla="*/ 36 w 163"/>
                  <a:gd name="T23" fmla="*/ 2 h 181"/>
                  <a:gd name="T24" fmla="*/ 46 w 163"/>
                  <a:gd name="T25" fmla="*/ 3 h 181"/>
                  <a:gd name="T26" fmla="*/ 56 w 163"/>
                  <a:gd name="T27" fmla="*/ 6 h 181"/>
                  <a:gd name="T28" fmla="*/ 65 w 163"/>
                  <a:gd name="T29" fmla="*/ 9 h 181"/>
                  <a:gd name="T30" fmla="*/ 72 w 163"/>
                  <a:gd name="T31" fmla="*/ 14 h 181"/>
                  <a:gd name="T32" fmla="*/ 78 w 163"/>
                  <a:gd name="T33" fmla="*/ 20 h 181"/>
                  <a:gd name="T34" fmla="*/ 78 w 163"/>
                  <a:gd name="T35" fmla="*/ 20 h 181"/>
                  <a:gd name="T36" fmla="*/ 111 w 163"/>
                  <a:gd name="T37" fmla="*/ 63 h 181"/>
                  <a:gd name="T38" fmla="*/ 128 w 163"/>
                  <a:gd name="T39" fmla="*/ 87 h 181"/>
                  <a:gd name="T40" fmla="*/ 140 w 163"/>
                  <a:gd name="T41" fmla="*/ 105 h 181"/>
                  <a:gd name="T42" fmla="*/ 140 w 163"/>
                  <a:gd name="T43" fmla="*/ 105 h 181"/>
                  <a:gd name="T44" fmla="*/ 144 w 163"/>
                  <a:gd name="T45" fmla="*/ 112 h 181"/>
                  <a:gd name="T46" fmla="*/ 150 w 163"/>
                  <a:gd name="T47" fmla="*/ 118 h 181"/>
                  <a:gd name="T48" fmla="*/ 155 w 163"/>
                  <a:gd name="T49" fmla="*/ 124 h 181"/>
                  <a:gd name="T50" fmla="*/ 161 w 163"/>
                  <a:gd name="T51" fmla="*/ 129 h 181"/>
                  <a:gd name="T52" fmla="*/ 163 w 163"/>
                  <a:gd name="T53" fmla="*/ 135 h 181"/>
                  <a:gd name="T54" fmla="*/ 163 w 163"/>
                  <a:gd name="T55" fmla="*/ 137 h 181"/>
                  <a:gd name="T56" fmla="*/ 162 w 163"/>
                  <a:gd name="T57" fmla="*/ 139 h 181"/>
                  <a:gd name="T58" fmla="*/ 161 w 163"/>
                  <a:gd name="T59" fmla="*/ 141 h 181"/>
                  <a:gd name="T60" fmla="*/ 157 w 163"/>
                  <a:gd name="T61" fmla="*/ 142 h 181"/>
                  <a:gd name="T62" fmla="*/ 153 w 163"/>
                  <a:gd name="T63" fmla="*/ 144 h 181"/>
                  <a:gd name="T64" fmla="*/ 147 w 163"/>
                  <a:gd name="T65" fmla="*/ 145 h 181"/>
                  <a:gd name="T66" fmla="*/ 147 w 163"/>
                  <a:gd name="T67" fmla="*/ 145 h 181"/>
                  <a:gd name="T68" fmla="*/ 138 w 163"/>
                  <a:gd name="T69" fmla="*/ 148 h 181"/>
                  <a:gd name="T70" fmla="*/ 118 w 163"/>
                  <a:gd name="T71" fmla="*/ 157 h 181"/>
                  <a:gd name="T72" fmla="*/ 106 w 163"/>
                  <a:gd name="T73" fmla="*/ 162 h 181"/>
                  <a:gd name="T74" fmla="*/ 93 w 163"/>
                  <a:gd name="T75" fmla="*/ 168 h 181"/>
                  <a:gd name="T76" fmla="*/ 82 w 163"/>
                  <a:gd name="T77" fmla="*/ 174 h 181"/>
                  <a:gd name="T78" fmla="*/ 73 w 163"/>
                  <a:gd name="T79" fmla="*/ 180 h 181"/>
                  <a:gd name="T80" fmla="*/ 73 w 163"/>
                  <a:gd name="T81" fmla="*/ 180 h 181"/>
                  <a:gd name="T82" fmla="*/ 72 w 163"/>
                  <a:gd name="T83" fmla="*/ 181 h 181"/>
                  <a:gd name="T84" fmla="*/ 70 w 163"/>
                  <a:gd name="T85" fmla="*/ 181 h 181"/>
                  <a:gd name="T86" fmla="*/ 69 w 163"/>
                  <a:gd name="T87" fmla="*/ 179 h 181"/>
                  <a:gd name="T88" fmla="*/ 67 w 163"/>
                  <a:gd name="T89" fmla="*/ 176 h 181"/>
                  <a:gd name="T90" fmla="*/ 65 w 163"/>
                  <a:gd name="T91" fmla="*/ 169 h 181"/>
                  <a:gd name="T92" fmla="*/ 63 w 163"/>
                  <a:gd name="T93" fmla="*/ 158 h 181"/>
                  <a:gd name="T94" fmla="*/ 60 w 163"/>
                  <a:gd name="T95" fmla="*/ 133 h 181"/>
                  <a:gd name="T96" fmla="*/ 58 w 163"/>
                  <a:gd name="T97" fmla="*/ 110 h 181"/>
                  <a:gd name="T98" fmla="*/ 58 w 163"/>
                  <a:gd name="T99" fmla="*/ 110 h 181"/>
                  <a:gd name="T100" fmla="*/ 56 w 163"/>
                  <a:gd name="T101" fmla="*/ 88 h 181"/>
                  <a:gd name="T102" fmla="*/ 54 w 163"/>
                  <a:gd name="T103" fmla="*/ 76 h 181"/>
                  <a:gd name="T104" fmla="*/ 52 w 163"/>
                  <a:gd name="T105" fmla="*/ 64 h 181"/>
                  <a:gd name="T106" fmla="*/ 49 w 163"/>
                  <a:gd name="T107" fmla="*/ 52 h 181"/>
                  <a:gd name="T108" fmla="*/ 45 w 163"/>
                  <a:gd name="T109" fmla="*/ 41 h 181"/>
                  <a:gd name="T110" fmla="*/ 40 w 163"/>
                  <a:gd name="T111" fmla="*/ 32 h 181"/>
                  <a:gd name="T112" fmla="*/ 37 w 163"/>
                  <a:gd name="T113" fmla="*/ 29 h 181"/>
                  <a:gd name="T114" fmla="*/ 33 w 163"/>
                  <a:gd name="T115" fmla="*/ 26 h 181"/>
                  <a:gd name="T116" fmla="*/ 33 w 163"/>
                  <a:gd name="T117" fmla="*/ 26 h 18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63" h="181">
                    <a:moveTo>
                      <a:pt x="33" y="26"/>
                    </a:moveTo>
                    <a:lnTo>
                      <a:pt x="33" y="26"/>
                    </a:lnTo>
                    <a:lnTo>
                      <a:pt x="18" y="15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7" y="1"/>
                    </a:lnTo>
                    <a:lnTo>
                      <a:pt x="36" y="2"/>
                    </a:lnTo>
                    <a:lnTo>
                      <a:pt x="46" y="3"/>
                    </a:lnTo>
                    <a:lnTo>
                      <a:pt x="56" y="6"/>
                    </a:lnTo>
                    <a:lnTo>
                      <a:pt x="65" y="9"/>
                    </a:lnTo>
                    <a:lnTo>
                      <a:pt x="72" y="14"/>
                    </a:lnTo>
                    <a:lnTo>
                      <a:pt x="78" y="20"/>
                    </a:lnTo>
                    <a:lnTo>
                      <a:pt x="111" y="63"/>
                    </a:lnTo>
                    <a:lnTo>
                      <a:pt x="128" y="87"/>
                    </a:lnTo>
                    <a:lnTo>
                      <a:pt x="140" y="105"/>
                    </a:lnTo>
                    <a:lnTo>
                      <a:pt x="144" y="112"/>
                    </a:lnTo>
                    <a:lnTo>
                      <a:pt x="150" y="118"/>
                    </a:lnTo>
                    <a:lnTo>
                      <a:pt x="155" y="124"/>
                    </a:lnTo>
                    <a:lnTo>
                      <a:pt x="161" y="129"/>
                    </a:lnTo>
                    <a:lnTo>
                      <a:pt x="163" y="135"/>
                    </a:lnTo>
                    <a:lnTo>
                      <a:pt x="163" y="137"/>
                    </a:lnTo>
                    <a:lnTo>
                      <a:pt x="162" y="139"/>
                    </a:lnTo>
                    <a:lnTo>
                      <a:pt x="161" y="141"/>
                    </a:lnTo>
                    <a:lnTo>
                      <a:pt x="157" y="142"/>
                    </a:lnTo>
                    <a:lnTo>
                      <a:pt x="153" y="144"/>
                    </a:lnTo>
                    <a:lnTo>
                      <a:pt x="147" y="145"/>
                    </a:lnTo>
                    <a:lnTo>
                      <a:pt x="138" y="148"/>
                    </a:lnTo>
                    <a:lnTo>
                      <a:pt x="118" y="157"/>
                    </a:lnTo>
                    <a:lnTo>
                      <a:pt x="106" y="162"/>
                    </a:lnTo>
                    <a:lnTo>
                      <a:pt x="93" y="168"/>
                    </a:lnTo>
                    <a:lnTo>
                      <a:pt x="82" y="174"/>
                    </a:lnTo>
                    <a:lnTo>
                      <a:pt x="73" y="180"/>
                    </a:lnTo>
                    <a:lnTo>
                      <a:pt x="72" y="181"/>
                    </a:lnTo>
                    <a:lnTo>
                      <a:pt x="70" y="181"/>
                    </a:lnTo>
                    <a:lnTo>
                      <a:pt x="69" y="179"/>
                    </a:lnTo>
                    <a:lnTo>
                      <a:pt x="67" y="176"/>
                    </a:lnTo>
                    <a:lnTo>
                      <a:pt x="65" y="169"/>
                    </a:lnTo>
                    <a:lnTo>
                      <a:pt x="63" y="158"/>
                    </a:lnTo>
                    <a:lnTo>
                      <a:pt x="60" y="133"/>
                    </a:lnTo>
                    <a:lnTo>
                      <a:pt x="58" y="110"/>
                    </a:lnTo>
                    <a:lnTo>
                      <a:pt x="56" y="88"/>
                    </a:lnTo>
                    <a:lnTo>
                      <a:pt x="54" y="76"/>
                    </a:lnTo>
                    <a:lnTo>
                      <a:pt x="52" y="64"/>
                    </a:lnTo>
                    <a:lnTo>
                      <a:pt x="49" y="52"/>
                    </a:lnTo>
                    <a:lnTo>
                      <a:pt x="45" y="41"/>
                    </a:lnTo>
                    <a:lnTo>
                      <a:pt x="40" y="32"/>
                    </a:lnTo>
                    <a:lnTo>
                      <a:pt x="37" y="29"/>
                    </a:lnTo>
                    <a:lnTo>
                      <a:pt x="33" y="26"/>
                    </a:lnTo>
                    <a:close/>
                  </a:path>
                </a:pathLst>
              </a:custGeom>
              <a:solidFill>
                <a:srgbClr val="C2C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5" name="Freeform 80">
                <a:extLst>
                  <a:ext uri="{FF2B5EF4-FFF2-40B4-BE49-F238E27FC236}">
                    <a16:creationId xmlns:a16="http://schemas.microsoft.com/office/drawing/2014/main" id="{AC845C9A-8CE2-4B29-84B1-7CDB0A4A06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1034"/>
                <a:ext cx="158" cy="180"/>
              </a:xfrm>
              <a:custGeom>
                <a:avLst/>
                <a:gdLst>
                  <a:gd name="T0" fmla="*/ 32 w 158"/>
                  <a:gd name="T1" fmla="*/ 26 h 180"/>
                  <a:gd name="T2" fmla="*/ 32 w 158"/>
                  <a:gd name="T3" fmla="*/ 26 h 180"/>
                  <a:gd name="T4" fmla="*/ 17 w 158"/>
                  <a:gd name="T5" fmla="*/ 16 h 180"/>
                  <a:gd name="T6" fmla="*/ 5 w 158"/>
                  <a:gd name="T7" fmla="*/ 8 h 180"/>
                  <a:gd name="T8" fmla="*/ 1 w 158"/>
                  <a:gd name="T9" fmla="*/ 4 h 180"/>
                  <a:gd name="T10" fmla="*/ 0 w 158"/>
                  <a:gd name="T11" fmla="*/ 2 h 180"/>
                  <a:gd name="T12" fmla="*/ 1 w 158"/>
                  <a:gd name="T13" fmla="*/ 1 h 180"/>
                  <a:gd name="T14" fmla="*/ 2 w 158"/>
                  <a:gd name="T15" fmla="*/ 0 h 180"/>
                  <a:gd name="T16" fmla="*/ 8 w 158"/>
                  <a:gd name="T17" fmla="*/ 0 h 180"/>
                  <a:gd name="T18" fmla="*/ 8 w 158"/>
                  <a:gd name="T19" fmla="*/ 0 h 180"/>
                  <a:gd name="T20" fmla="*/ 25 w 158"/>
                  <a:gd name="T21" fmla="*/ 2 h 180"/>
                  <a:gd name="T22" fmla="*/ 35 w 158"/>
                  <a:gd name="T23" fmla="*/ 3 h 180"/>
                  <a:gd name="T24" fmla="*/ 44 w 158"/>
                  <a:gd name="T25" fmla="*/ 5 h 180"/>
                  <a:gd name="T26" fmla="*/ 54 w 158"/>
                  <a:gd name="T27" fmla="*/ 7 h 180"/>
                  <a:gd name="T28" fmla="*/ 62 w 158"/>
                  <a:gd name="T29" fmla="*/ 11 h 180"/>
                  <a:gd name="T30" fmla="*/ 69 w 158"/>
                  <a:gd name="T31" fmla="*/ 15 h 180"/>
                  <a:gd name="T32" fmla="*/ 75 w 158"/>
                  <a:gd name="T33" fmla="*/ 21 h 180"/>
                  <a:gd name="T34" fmla="*/ 75 w 158"/>
                  <a:gd name="T35" fmla="*/ 21 h 180"/>
                  <a:gd name="T36" fmla="*/ 107 w 158"/>
                  <a:gd name="T37" fmla="*/ 64 h 180"/>
                  <a:gd name="T38" fmla="*/ 124 w 158"/>
                  <a:gd name="T39" fmla="*/ 87 h 180"/>
                  <a:gd name="T40" fmla="*/ 135 w 158"/>
                  <a:gd name="T41" fmla="*/ 105 h 180"/>
                  <a:gd name="T42" fmla="*/ 135 w 158"/>
                  <a:gd name="T43" fmla="*/ 105 h 180"/>
                  <a:gd name="T44" fmla="*/ 140 w 158"/>
                  <a:gd name="T45" fmla="*/ 112 h 180"/>
                  <a:gd name="T46" fmla="*/ 145 w 158"/>
                  <a:gd name="T47" fmla="*/ 118 h 180"/>
                  <a:gd name="T48" fmla="*/ 150 w 158"/>
                  <a:gd name="T49" fmla="*/ 124 h 180"/>
                  <a:gd name="T50" fmla="*/ 155 w 158"/>
                  <a:gd name="T51" fmla="*/ 129 h 180"/>
                  <a:gd name="T52" fmla="*/ 158 w 158"/>
                  <a:gd name="T53" fmla="*/ 134 h 180"/>
                  <a:gd name="T54" fmla="*/ 158 w 158"/>
                  <a:gd name="T55" fmla="*/ 137 h 180"/>
                  <a:gd name="T56" fmla="*/ 158 w 158"/>
                  <a:gd name="T57" fmla="*/ 139 h 180"/>
                  <a:gd name="T58" fmla="*/ 155 w 158"/>
                  <a:gd name="T59" fmla="*/ 141 h 180"/>
                  <a:gd name="T60" fmla="*/ 152 w 158"/>
                  <a:gd name="T61" fmla="*/ 142 h 180"/>
                  <a:gd name="T62" fmla="*/ 148 w 158"/>
                  <a:gd name="T63" fmla="*/ 144 h 180"/>
                  <a:gd name="T64" fmla="*/ 143 w 158"/>
                  <a:gd name="T65" fmla="*/ 145 h 180"/>
                  <a:gd name="T66" fmla="*/ 143 w 158"/>
                  <a:gd name="T67" fmla="*/ 145 h 180"/>
                  <a:gd name="T68" fmla="*/ 134 w 158"/>
                  <a:gd name="T69" fmla="*/ 148 h 180"/>
                  <a:gd name="T70" fmla="*/ 114 w 158"/>
                  <a:gd name="T71" fmla="*/ 155 h 180"/>
                  <a:gd name="T72" fmla="*/ 90 w 158"/>
                  <a:gd name="T73" fmla="*/ 167 h 180"/>
                  <a:gd name="T74" fmla="*/ 79 w 158"/>
                  <a:gd name="T75" fmla="*/ 173 h 180"/>
                  <a:gd name="T76" fmla="*/ 71 w 158"/>
                  <a:gd name="T77" fmla="*/ 179 h 180"/>
                  <a:gd name="T78" fmla="*/ 71 w 158"/>
                  <a:gd name="T79" fmla="*/ 179 h 180"/>
                  <a:gd name="T80" fmla="*/ 69 w 158"/>
                  <a:gd name="T81" fmla="*/ 180 h 180"/>
                  <a:gd name="T82" fmla="*/ 67 w 158"/>
                  <a:gd name="T83" fmla="*/ 180 h 180"/>
                  <a:gd name="T84" fmla="*/ 66 w 158"/>
                  <a:gd name="T85" fmla="*/ 178 h 180"/>
                  <a:gd name="T86" fmla="*/ 65 w 158"/>
                  <a:gd name="T87" fmla="*/ 176 h 180"/>
                  <a:gd name="T88" fmla="*/ 62 w 158"/>
                  <a:gd name="T89" fmla="*/ 168 h 180"/>
                  <a:gd name="T90" fmla="*/ 60 w 158"/>
                  <a:gd name="T91" fmla="*/ 158 h 180"/>
                  <a:gd name="T92" fmla="*/ 58 w 158"/>
                  <a:gd name="T93" fmla="*/ 133 h 180"/>
                  <a:gd name="T94" fmla="*/ 55 w 158"/>
                  <a:gd name="T95" fmla="*/ 111 h 180"/>
                  <a:gd name="T96" fmla="*/ 55 w 158"/>
                  <a:gd name="T97" fmla="*/ 111 h 180"/>
                  <a:gd name="T98" fmla="*/ 53 w 158"/>
                  <a:gd name="T99" fmla="*/ 88 h 180"/>
                  <a:gd name="T100" fmla="*/ 52 w 158"/>
                  <a:gd name="T101" fmla="*/ 77 h 180"/>
                  <a:gd name="T102" fmla="*/ 50 w 158"/>
                  <a:gd name="T103" fmla="*/ 64 h 180"/>
                  <a:gd name="T104" fmla="*/ 47 w 158"/>
                  <a:gd name="T105" fmla="*/ 53 h 180"/>
                  <a:gd name="T106" fmla="*/ 43 w 158"/>
                  <a:gd name="T107" fmla="*/ 41 h 180"/>
                  <a:gd name="T108" fmla="*/ 38 w 158"/>
                  <a:gd name="T109" fmla="*/ 33 h 180"/>
                  <a:gd name="T110" fmla="*/ 35 w 158"/>
                  <a:gd name="T111" fmla="*/ 29 h 180"/>
                  <a:gd name="T112" fmla="*/ 32 w 158"/>
                  <a:gd name="T113" fmla="*/ 26 h 180"/>
                  <a:gd name="T114" fmla="*/ 32 w 158"/>
                  <a:gd name="T115" fmla="*/ 26 h 18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58" h="180">
                    <a:moveTo>
                      <a:pt x="32" y="26"/>
                    </a:moveTo>
                    <a:lnTo>
                      <a:pt x="32" y="26"/>
                    </a:lnTo>
                    <a:lnTo>
                      <a:pt x="17" y="16"/>
                    </a:lnTo>
                    <a:lnTo>
                      <a:pt x="5" y="8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25" y="2"/>
                    </a:lnTo>
                    <a:lnTo>
                      <a:pt x="35" y="3"/>
                    </a:lnTo>
                    <a:lnTo>
                      <a:pt x="44" y="5"/>
                    </a:lnTo>
                    <a:lnTo>
                      <a:pt x="54" y="7"/>
                    </a:lnTo>
                    <a:lnTo>
                      <a:pt x="62" y="11"/>
                    </a:lnTo>
                    <a:lnTo>
                      <a:pt x="69" y="15"/>
                    </a:lnTo>
                    <a:lnTo>
                      <a:pt x="75" y="21"/>
                    </a:lnTo>
                    <a:lnTo>
                      <a:pt x="107" y="64"/>
                    </a:lnTo>
                    <a:lnTo>
                      <a:pt x="124" y="87"/>
                    </a:lnTo>
                    <a:lnTo>
                      <a:pt x="135" y="105"/>
                    </a:lnTo>
                    <a:lnTo>
                      <a:pt x="140" y="112"/>
                    </a:lnTo>
                    <a:lnTo>
                      <a:pt x="145" y="118"/>
                    </a:lnTo>
                    <a:lnTo>
                      <a:pt x="150" y="124"/>
                    </a:lnTo>
                    <a:lnTo>
                      <a:pt x="155" y="129"/>
                    </a:lnTo>
                    <a:lnTo>
                      <a:pt x="158" y="134"/>
                    </a:lnTo>
                    <a:lnTo>
                      <a:pt x="158" y="137"/>
                    </a:lnTo>
                    <a:lnTo>
                      <a:pt x="158" y="139"/>
                    </a:lnTo>
                    <a:lnTo>
                      <a:pt x="155" y="141"/>
                    </a:lnTo>
                    <a:lnTo>
                      <a:pt x="152" y="142"/>
                    </a:lnTo>
                    <a:lnTo>
                      <a:pt x="148" y="144"/>
                    </a:lnTo>
                    <a:lnTo>
                      <a:pt x="143" y="145"/>
                    </a:lnTo>
                    <a:lnTo>
                      <a:pt x="134" y="148"/>
                    </a:lnTo>
                    <a:lnTo>
                      <a:pt x="114" y="155"/>
                    </a:lnTo>
                    <a:lnTo>
                      <a:pt x="90" y="167"/>
                    </a:lnTo>
                    <a:lnTo>
                      <a:pt x="79" y="173"/>
                    </a:lnTo>
                    <a:lnTo>
                      <a:pt x="71" y="179"/>
                    </a:lnTo>
                    <a:lnTo>
                      <a:pt x="69" y="180"/>
                    </a:lnTo>
                    <a:lnTo>
                      <a:pt x="67" y="180"/>
                    </a:lnTo>
                    <a:lnTo>
                      <a:pt x="66" y="178"/>
                    </a:lnTo>
                    <a:lnTo>
                      <a:pt x="65" y="176"/>
                    </a:lnTo>
                    <a:lnTo>
                      <a:pt x="62" y="168"/>
                    </a:lnTo>
                    <a:lnTo>
                      <a:pt x="60" y="158"/>
                    </a:lnTo>
                    <a:lnTo>
                      <a:pt x="58" y="133"/>
                    </a:lnTo>
                    <a:lnTo>
                      <a:pt x="55" y="111"/>
                    </a:lnTo>
                    <a:lnTo>
                      <a:pt x="53" y="88"/>
                    </a:lnTo>
                    <a:lnTo>
                      <a:pt x="52" y="77"/>
                    </a:lnTo>
                    <a:lnTo>
                      <a:pt x="50" y="64"/>
                    </a:lnTo>
                    <a:lnTo>
                      <a:pt x="47" y="53"/>
                    </a:lnTo>
                    <a:lnTo>
                      <a:pt x="43" y="41"/>
                    </a:lnTo>
                    <a:lnTo>
                      <a:pt x="38" y="33"/>
                    </a:lnTo>
                    <a:lnTo>
                      <a:pt x="35" y="29"/>
                    </a:lnTo>
                    <a:lnTo>
                      <a:pt x="32" y="26"/>
                    </a:lnTo>
                    <a:close/>
                  </a:path>
                </a:pathLst>
              </a:custGeom>
              <a:solidFill>
                <a:srgbClr val="B2B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6" name="Freeform 81">
                <a:extLst>
                  <a:ext uri="{FF2B5EF4-FFF2-40B4-BE49-F238E27FC236}">
                    <a16:creationId xmlns:a16="http://schemas.microsoft.com/office/drawing/2014/main" id="{5CFCDC39-EC2C-4867-87FF-9996037254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0" y="1035"/>
                <a:ext cx="152" cy="178"/>
              </a:xfrm>
              <a:custGeom>
                <a:avLst/>
                <a:gdLst>
                  <a:gd name="T0" fmla="*/ 30 w 152"/>
                  <a:gd name="T1" fmla="*/ 26 h 178"/>
                  <a:gd name="T2" fmla="*/ 30 w 152"/>
                  <a:gd name="T3" fmla="*/ 26 h 178"/>
                  <a:gd name="T4" fmla="*/ 16 w 152"/>
                  <a:gd name="T5" fmla="*/ 16 h 178"/>
                  <a:gd name="T6" fmla="*/ 4 w 152"/>
                  <a:gd name="T7" fmla="*/ 7 h 178"/>
                  <a:gd name="T8" fmla="*/ 1 w 152"/>
                  <a:gd name="T9" fmla="*/ 4 h 178"/>
                  <a:gd name="T10" fmla="*/ 0 w 152"/>
                  <a:gd name="T11" fmla="*/ 1 h 178"/>
                  <a:gd name="T12" fmla="*/ 0 w 152"/>
                  <a:gd name="T13" fmla="*/ 1 h 178"/>
                  <a:gd name="T14" fmla="*/ 1 w 152"/>
                  <a:gd name="T15" fmla="*/ 0 h 178"/>
                  <a:gd name="T16" fmla="*/ 7 w 152"/>
                  <a:gd name="T17" fmla="*/ 0 h 178"/>
                  <a:gd name="T18" fmla="*/ 7 w 152"/>
                  <a:gd name="T19" fmla="*/ 0 h 178"/>
                  <a:gd name="T20" fmla="*/ 24 w 152"/>
                  <a:gd name="T21" fmla="*/ 1 h 178"/>
                  <a:gd name="T22" fmla="*/ 33 w 152"/>
                  <a:gd name="T23" fmla="*/ 3 h 178"/>
                  <a:gd name="T24" fmla="*/ 43 w 152"/>
                  <a:gd name="T25" fmla="*/ 5 h 178"/>
                  <a:gd name="T26" fmla="*/ 52 w 152"/>
                  <a:gd name="T27" fmla="*/ 7 h 178"/>
                  <a:gd name="T28" fmla="*/ 60 w 152"/>
                  <a:gd name="T29" fmla="*/ 11 h 178"/>
                  <a:gd name="T30" fmla="*/ 66 w 152"/>
                  <a:gd name="T31" fmla="*/ 15 h 178"/>
                  <a:gd name="T32" fmla="*/ 72 w 152"/>
                  <a:gd name="T33" fmla="*/ 21 h 178"/>
                  <a:gd name="T34" fmla="*/ 72 w 152"/>
                  <a:gd name="T35" fmla="*/ 21 h 178"/>
                  <a:gd name="T36" fmla="*/ 103 w 152"/>
                  <a:gd name="T37" fmla="*/ 63 h 178"/>
                  <a:gd name="T38" fmla="*/ 120 w 152"/>
                  <a:gd name="T39" fmla="*/ 86 h 178"/>
                  <a:gd name="T40" fmla="*/ 131 w 152"/>
                  <a:gd name="T41" fmla="*/ 104 h 178"/>
                  <a:gd name="T42" fmla="*/ 131 w 152"/>
                  <a:gd name="T43" fmla="*/ 104 h 178"/>
                  <a:gd name="T44" fmla="*/ 135 w 152"/>
                  <a:gd name="T45" fmla="*/ 111 h 178"/>
                  <a:gd name="T46" fmla="*/ 140 w 152"/>
                  <a:gd name="T47" fmla="*/ 117 h 178"/>
                  <a:gd name="T48" fmla="*/ 145 w 152"/>
                  <a:gd name="T49" fmla="*/ 123 h 178"/>
                  <a:gd name="T50" fmla="*/ 150 w 152"/>
                  <a:gd name="T51" fmla="*/ 128 h 178"/>
                  <a:gd name="T52" fmla="*/ 152 w 152"/>
                  <a:gd name="T53" fmla="*/ 133 h 178"/>
                  <a:gd name="T54" fmla="*/ 152 w 152"/>
                  <a:gd name="T55" fmla="*/ 136 h 178"/>
                  <a:gd name="T56" fmla="*/ 152 w 152"/>
                  <a:gd name="T57" fmla="*/ 138 h 178"/>
                  <a:gd name="T58" fmla="*/ 150 w 152"/>
                  <a:gd name="T59" fmla="*/ 140 h 178"/>
                  <a:gd name="T60" fmla="*/ 147 w 152"/>
                  <a:gd name="T61" fmla="*/ 141 h 178"/>
                  <a:gd name="T62" fmla="*/ 143 w 152"/>
                  <a:gd name="T63" fmla="*/ 142 h 178"/>
                  <a:gd name="T64" fmla="*/ 138 w 152"/>
                  <a:gd name="T65" fmla="*/ 144 h 178"/>
                  <a:gd name="T66" fmla="*/ 138 w 152"/>
                  <a:gd name="T67" fmla="*/ 144 h 178"/>
                  <a:gd name="T68" fmla="*/ 130 w 152"/>
                  <a:gd name="T69" fmla="*/ 147 h 178"/>
                  <a:gd name="T70" fmla="*/ 110 w 152"/>
                  <a:gd name="T71" fmla="*/ 154 h 178"/>
                  <a:gd name="T72" fmla="*/ 86 w 152"/>
                  <a:gd name="T73" fmla="*/ 166 h 178"/>
                  <a:gd name="T74" fmla="*/ 76 w 152"/>
                  <a:gd name="T75" fmla="*/ 171 h 178"/>
                  <a:gd name="T76" fmla="*/ 68 w 152"/>
                  <a:gd name="T77" fmla="*/ 177 h 178"/>
                  <a:gd name="T78" fmla="*/ 68 w 152"/>
                  <a:gd name="T79" fmla="*/ 177 h 178"/>
                  <a:gd name="T80" fmla="*/ 66 w 152"/>
                  <a:gd name="T81" fmla="*/ 178 h 178"/>
                  <a:gd name="T82" fmla="*/ 65 w 152"/>
                  <a:gd name="T83" fmla="*/ 177 h 178"/>
                  <a:gd name="T84" fmla="*/ 63 w 152"/>
                  <a:gd name="T85" fmla="*/ 176 h 178"/>
                  <a:gd name="T86" fmla="*/ 62 w 152"/>
                  <a:gd name="T87" fmla="*/ 174 h 178"/>
                  <a:gd name="T88" fmla="*/ 60 w 152"/>
                  <a:gd name="T89" fmla="*/ 166 h 178"/>
                  <a:gd name="T90" fmla="*/ 58 w 152"/>
                  <a:gd name="T91" fmla="*/ 156 h 178"/>
                  <a:gd name="T92" fmla="*/ 55 w 152"/>
                  <a:gd name="T93" fmla="*/ 132 h 178"/>
                  <a:gd name="T94" fmla="*/ 53 w 152"/>
                  <a:gd name="T95" fmla="*/ 110 h 178"/>
                  <a:gd name="T96" fmla="*/ 53 w 152"/>
                  <a:gd name="T97" fmla="*/ 110 h 178"/>
                  <a:gd name="T98" fmla="*/ 51 w 152"/>
                  <a:gd name="T99" fmla="*/ 88 h 178"/>
                  <a:gd name="T100" fmla="*/ 48 w 152"/>
                  <a:gd name="T101" fmla="*/ 64 h 178"/>
                  <a:gd name="T102" fmla="*/ 45 w 152"/>
                  <a:gd name="T103" fmla="*/ 52 h 178"/>
                  <a:gd name="T104" fmla="*/ 41 w 152"/>
                  <a:gd name="T105" fmla="*/ 41 h 178"/>
                  <a:gd name="T106" fmla="*/ 36 w 152"/>
                  <a:gd name="T107" fmla="*/ 32 h 178"/>
                  <a:gd name="T108" fmla="*/ 33 w 152"/>
                  <a:gd name="T109" fmla="*/ 29 h 178"/>
                  <a:gd name="T110" fmla="*/ 30 w 152"/>
                  <a:gd name="T111" fmla="*/ 26 h 178"/>
                  <a:gd name="T112" fmla="*/ 30 w 152"/>
                  <a:gd name="T113" fmla="*/ 26 h 17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52" h="178">
                    <a:moveTo>
                      <a:pt x="30" y="26"/>
                    </a:moveTo>
                    <a:lnTo>
                      <a:pt x="30" y="26"/>
                    </a:lnTo>
                    <a:lnTo>
                      <a:pt x="16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24" y="1"/>
                    </a:lnTo>
                    <a:lnTo>
                      <a:pt x="33" y="3"/>
                    </a:lnTo>
                    <a:lnTo>
                      <a:pt x="43" y="5"/>
                    </a:lnTo>
                    <a:lnTo>
                      <a:pt x="52" y="7"/>
                    </a:lnTo>
                    <a:lnTo>
                      <a:pt x="60" y="11"/>
                    </a:lnTo>
                    <a:lnTo>
                      <a:pt x="66" y="15"/>
                    </a:lnTo>
                    <a:lnTo>
                      <a:pt x="72" y="21"/>
                    </a:lnTo>
                    <a:lnTo>
                      <a:pt x="103" y="63"/>
                    </a:lnTo>
                    <a:lnTo>
                      <a:pt x="120" y="86"/>
                    </a:lnTo>
                    <a:lnTo>
                      <a:pt x="131" y="104"/>
                    </a:lnTo>
                    <a:lnTo>
                      <a:pt x="135" y="111"/>
                    </a:lnTo>
                    <a:lnTo>
                      <a:pt x="140" y="117"/>
                    </a:lnTo>
                    <a:lnTo>
                      <a:pt x="145" y="123"/>
                    </a:lnTo>
                    <a:lnTo>
                      <a:pt x="150" y="128"/>
                    </a:lnTo>
                    <a:lnTo>
                      <a:pt x="152" y="133"/>
                    </a:lnTo>
                    <a:lnTo>
                      <a:pt x="152" y="136"/>
                    </a:lnTo>
                    <a:lnTo>
                      <a:pt x="152" y="138"/>
                    </a:lnTo>
                    <a:lnTo>
                      <a:pt x="150" y="140"/>
                    </a:lnTo>
                    <a:lnTo>
                      <a:pt x="147" y="141"/>
                    </a:lnTo>
                    <a:lnTo>
                      <a:pt x="143" y="142"/>
                    </a:lnTo>
                    <a:lnTo>
                      <a:pt x="138" y="144"/>
                    </a:lnTo>
                    <a:lnTo>
                      <a:pt x="130" y="147"/>
                    </a:lnTo>
                    <a:lnTo>
                      <a:pt x="110" y="154"/>
                    </a:lnTo>
                    <a:lnTo>
                      <a:pt x="86" y="166"/>
                    </a:lnTo>
                    <a:lnTo>
                      <a:pt x="76" y="171"/>
                    </a:lnTo>
                    <a:lnTo>
                      <a:pt x="68" y="177"/>
                    </a:lnTo>
                    <a:lnTo>
                      <a:pt x="66" y="178"/>
                    </a:lnTo>
                    <a:lnTo>
                      <a:pt x="65" y="177"/>
                    </a:lnTo>
                    <a:lnTo>
                      <a:pt x="63" y="176"/>
                    </a:lnTo>
                    <a:lnTo>
                      <a:pt x="62" y="174"/>
                    </a:lnTo>
                    <a:lnTo>
                      <a:pt x="60" y="166"/>
                    </a:lnTo>
                    <a:lnTo>
                      <a:pt x="58" y="156"/>
                    </a:lnTo>
                    <a:lnTo>
                      <a:pt x="55" y="132"/>
                    </a:lnTo>
                    <a:lnTo>
                      <a:pt x="53" y="110"/>
                    </a:lnTo>
                    <a:lnTo>
                      <a:pt x="51" y="88"/>
                    </a:lnTo>
                    <a:lnTo>
                      <a:pt x="48" y="64"/>
                    </a:lnTo>
                    <a:lnTo>
                      <a:pt x="45" y="52"/>
                    </a:lnTo>
                    <a:lnTo>
                      <a:pt x="41" y="41"/>
                    </a:lnTo>
                    <a:lnTo>
                      <a:pt x="36" y="32"/>
                    </a:lnTo>
                    <a:lnTo>
                      <a:pt x="33" y="29"/>
                    </a:lnTo>
                    <a:lnTo>
                      <a:pt x="30" y="26"/>
                    </a:lnTo>
                    <a:close/>
                  </a:path>
                </a:pathLst>
              </a:custGeom>
              <a:solidFill>
                <a:srgbClr val="A4AB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7" name="Freeform 82">
                <a:extLst>
                  <a:ext uri="{FF2B5EF4-FFF2-40B4-BE49-F238E27FC236}">
                    <a16:creationId xmlns:a16="http://schemas.microsoft.com/office/drawing/2014/main" id="{0E86A07A-E6C1-4895-B06B-670D91149B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2" y="1036"/>
                <a:ext cx="148" cy="176"/>
              </a:xfrm>
              <a:custGeom>
                <a:avLst/>
                <a:gdLst>
                  <a:gd name="T0" fmla="*/ 30 w 148"/>
                  <a:gd name="T1" fmla="*/ 25 h 176"/>
                  <a:gd name="T2" fmla="*/ 30 w 148"/>
                  <a:gd name="T3" fmla="*/ 25 h 176"/>
                  <a:gd name="T4" fmla="*/ 16 w 148"/>
                  <a:gd name="T5" fmla="*/ 15 h 176"/>
                  <a:gd name="T6" fmla="*/ 5 w 148"/>
                  <a:gd name="T7" fmla="*/ 7 h 176"/>
                  <a:gd name="T8" fmla="*/ 1 w 148"/>
                  <a:gd name="T9" fmla="*/ 4 h 176"/>
                  <a:gd name="T10" fmla="*/ 0 w 148"/>
                  <a:gd name="T11" fmla="*/ 1 h 176"/>
                  <a:gd name="T12" fmla="*/ 1 w 148"/>
                  <a:gd name="T13" fmla="*/ 0 h 176"/>
                  <a:gd name="T14" fmla="*/ 2 w 148"/>
                  <a:gd name="T15" fmla="*/ 0 h 176"/>
                  <a:gd name="T16" fmla="*/ 7 w 148"/>
                  <a:gd name="T17" fmla="*/ 0 h 176"/>
                  <a:gd name="T18" fmla="*/ 7 w 148"/>
                  <a:gd name="T19" fmla="*/ 0 h 176"/>
                  <a:gd name="T20" fmla="*/ 24 w 148"/>
                  <a:gd name="T21" fmla="*/ 1 h 176"/>
                  <a:gd name="T22" fmla="*/ 32 w 148"/>
                  <a:gd name="T23" fmla="*/ 3 h 176"/>
                  <a:gd name="T24" fmla="*/ 42 w 148"/>
                  <a:gd name="T25" fmla="*/ 5 h 176"/>
                  <a:gd name="T26" fmla="*/ 50 w 148"/>
                  <a:gd name="T27" fmla="*/ 7 h 176"/>
                  <a:gd name="T28" fmla="*/ 58 w 148"/>
                  <a:gd name="T29" fmla="*/ 11 h 176"/>
                  <a:gd name="T30" fmla="*/ 65 w 148"/>
                  <a:gd name="T31" fmla="*/ 16 h 176"/>
                  <a:gd name="T32" fmla="*/ 70 w 148"/>
                  <a:gd name="T33" fmla="*/ 22 h 176"/>
                  <a:gd name="T34" fmla="*/ 70 w 148"/>
                  <a:gd name="T35" fmla="*/ 22 h 176"/>
                  <a:gd name="T36" fmla="*/ 100 w 148"/>
                  <a:gd name="T37" fmla="*/ 63 h 176"/>
                  <a:gd name="T38" fmla="*/ 116 w 148"/>
                  <a:gd name="T39" fmla="*/ 86 h 176"/>
                  <a:gd name="T40" fmla="*/ 127 w 148"/>
                  <a:gd name="T41" fmla="*/ 104 h 176"/>
                  <a:gd name="T42" fmla="*/ 127 w 148"/>
                  <a:gd name="T43" fmla="*/ 104 h 176"/>
                  <a:gd name="T44" fmla="*/ 131 w 148"/>
                  <a:gd name="T45" fmla="*/ 110 h 176"/>
                  <a:gd name="T46" fmla="*/ 136 w 148"/>
                  <a:gd name="T47" fmla="*/ 116 h 176"/>
                  <a:gd name="T48" fmla="*/ 141 w 148"/>
                  <a:gd name="T49" fmla="*/ 122 h 176"/>
                  <a:gd name="T50" fmla="*/ 146 w 148"/>
                  <a:gd name="T51" fmla="*/ 127 h 176"/>
                  <a:gd name="T52" fmla="*/ 148 w 148"/>
                  <a:gd name="T53" fmla="*/ 132 h 176"/>
                  <a:gd name="T54" fmla="*/ 148 w 148"/>
                  <a:gd name="T55" fmla="*/ 135 h 176"/>
                  <a:gd name="T56" fmla="*/ 148 w 148"/>
                  <a:gd name="T57" fmla="*/ 137 h 176"/>
                  <a:gd name="T58" fmla="*/ 146 w 148"/>
                  <a:gd name="T59" fmla="*/ 138 h 176"/>
                  <a:gd name="T60" fmla="*/ 143 w 148"/>
                  <a:gd name="T61" fmla="*/ 140 h 176"/>
                  <a:gd name="T62" fmla="*/ 140 w 148"/>
                  <a:gd name="T63" fmla="*/ 141 h 176"/>
                  <a:gd name="T64" fmla="*/ 135 w 148"/>
                  <a:gd name="T65" fmla="*/ 142 h 176"/>
                  <a:gd name="T66" fmla="*/ 135 w 148"/>
                  <a:gd name="T67" fmla="*/ 142 h 176"/>
                  <a:gd name="T68" fmla="*/ 127 w 148"/>
                  <a:gd name="T69" fmla="*/ 145 h 176"/>
                  <a:gd name="T70" fmla="*/ 107 w 148"/>
                  <a:gd name="T71" fmla="*/ 153 h 176"/>
                  <a:gd name="T72" fmla="*/ 84 w 148"/>
                  <a:gd name="T73" fmla="*/ 164 h 176"/>
                  <a:gd name="T74" fmla="*/ 74 w 148"/>
                  <a:gd name="T75" fmla="*/ 169 h 176"/>
                  <a:gd name="T76" fmla="*/ 67 w 148"/>
                  <a:gd name="T77" fmla="*/ 175 h 176"/>
                  <a:gd name="T78" fmla="*/ 67 w 148"/>
                  <a:gd name="T79" fmla="*/ 175 h 176"/>
                  <a:gd name="T80" fmla="*/ 65 w 148"/>
                  <a:gd name="T81" fmla="*/ 176 h 176"/>
                  <a:gd name="T82" fmla="*/ 63 w 148"/>
                  <a:gd name="T83" fmla="*/ 175 h 176"/>
                  <a:gd name="T84" fmla="*/ 62 w 148"/>
                  <a:gd name="T85" fmla="*/ 174 h 176"/>
                  <a:gd name="T86" fmla="*/ 60 w 148"/>
                  <a:gd name="T87" fmla="*/ 172 h 176"/>
                  <a:gd name="T88" fmla="*/ 58 w 148"/>
                  <a:gd name="T89" fmla="*/ 164 h 176"/>
                  <a:gd name="T90" fmla="*/ 56 w 148"/>
                  <a:gd name="T91" fmla="*/ 155 h 176"/>
                  <a:gd name="T92" fmla="*/ 54 w 148"/>
                  <a:gd name="T93" fmla="*/ 131 h 176"/>
                  <a:gd name="T94" fmla="*/ 52 w 148"/>
                  <a:gd name="T95" fmla="*/ 109 h 176"/>
                  <a:gd name="T96" fmla="*/ 52 w 148"/>
                  <a:gd name="T97" fmla="*/ 109 h 176"/>
                  <a:gd name="T98" fmla="*/ 50 w 148"/>
                  <a:gd name="T99" fmla="*/ 87 h 176"/>
                  <a:gd name="T100" fmla="*/ 47 w 148"/>
                  <a:gd name="T101" fmla="*/ 63 h 176"/>
                  <a:gd name="T102" fmla="*/ 44 w 148"/>
                  <a:gd name="T103" fmla="*/ 52 h 176"/>
                  <a:gd name="T104" fmla="*/ 41 w 148"/>
                  <a:gd name="T105" fmla="*/ 41 h 176"/>
                  <a:gd name="T106" fmla="*/ 36 w 148"/>
                  <a:gd name="T107" fmla="*/ 32 h 176"/>
                  <a:gd name="T108" fmla="*/ 33 w 148"/>
                  <a:gd name="T109" fmla="*/ 28 h 176"/>
                  <a:gd name="T110" fmla="*/ 30 w 148"/>
                  <a:gd name="T111" fmla="*/ 25 h 176"/>
                  <a:gd name="T112" fmla="*/ 30 w 148"/>
                  <a:gd name="T113" fmla="*/ 25 h 17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8" h="176">
                    <a:moveTo>
                      <a:pt x="30" y="25"/>
                    </a:moveTo>
                    <a:lnTo>
                      <a:pt x="30" y="25"/>
                    </a:lnTo>
                    <a:lnTo>
                      <a:pt x="16" y="15"/>
                    </a:lnTo>
                    <a:lnTo>
                      <a:pt x="5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4" y="1"/>
                    </a:lnTo>
                    <a:lnTo>
                      <a:pt x="32" y="3"/>
                    </a:lnTo>
                    <a:lnTo>
                      <a:pt x="42" y="5"/>
                    </a:lnTo>
                    <a:lnTo>
                      <a:pt x="50" y="7"/>
                    </a:lnTo>
                    <a:lnTo>
                      <a:pt x="58" y="11"/>
                    </a:lnTo>
                    <a:lnTo>
                      <a:pt x="65" y="16"/>
                    </a:lnTo>
                    <a:lnTo>
                      <a:pt x="70" y="22"/>
                    </a:lnTo>
                    <a:lnTo>
                      <a:pt x="100" y="63"/>
                    </a:lnTo>
                    <a:lnTo>
                      <a:pt x="116" y="86"/>
                    </a:lnTo>
                    <a:lnTo>
                      <a:pt x="127" y="104"/>
                    </a:lnTo>
                    <a:lnTo>
                      <a:pt x="131" y="110"/>
                    </a:lnTo>
                    <a:lnTo>
                      <a:pt x="136" y="116"/>
                    </a:lnTo>
                    <a:lnTo>
                      <a:pt x="141" y="122"/>
                    </a:lnTo>
                    <a:lnTo>
                      <a:pt x="146" y="127"/>
                    </a:lnTo>
                    <a:lnTo>
                      <a:pt x="148" y="132"/>
                    </a:lnTo>
                    <a:lnTo>
                      <a:pt x="148" y="135"/>
                    </a:lnTo>
                    <a:lnTo>
                      <a:pt x="148" y="137"/>
                    </a:lnTo>
                    <a:lnTo>
                      <a:pt x="146" y="138"/>
                    </a:lnTo>
                    <a:lnTo>
                      <a:pt x="143" y="140"/>
                    </a:lnTo>
                    <a:lnTo>
                      <a:pt x="140" y="141"/>
                    </a:lnTo>
                    <a:lnTo>
                      <a:pt x="135" y="142"/>
                    </a:lnTo>
                    <a:lnTo>
                      <a:pt x="127" y="145"/>
                    </a:lnTo>
                    <a:lnTo>
                      <a:pt x="107" y="153"/>
                    </a:lnTo>
                    <a:lnTo>
                      <a:pt x="84" y="164"/>
                    </a:lnTo>
                    <a:lnTo>
                      <a:pt x="74" y="169"/>
                    </a:lnTo>
                    <a:lnTo>
                      <a:pt x="67" y="175"/>
                    </a:lnTo>
                    <a:lnTo>
                      <a:pt x="65" y="176"/>
                    </a:lnTo>
                    <a:lnTo>
                      <a:pt x="63" y="175"/>
                    </a:lnTo>
                    <a:lnTo>
                      <a:pt x="62" y="174"/>
                    </a:lnTo>
                    <a:lnTo>
                      <a:pt x="60" y="172"/>
                    </a:lnTo>
                    <a:lnTo>
                      <a:pt x="58" y="164"/>
                    </a:lnTo>
                    <a:lnTo>
                      <a:pt x="56" y="155"/>
                    </a:lnTo>
                    <a:lnTo>
                      <a:pt x="54" y="131"/>
                    </a:lnTo>
                    <a:lnTo>
                      <a:pt x="52" y="109"/>
                    </a:lnTo>
                    <a:lnTo>
                      <a:pt x="50" y="87"/>
                    </a:lnTo>
                    <a:lnTo>
                      <a:pt x="47" y="63"/>
                    </a:lnTo>
                    <a:lnTo>
                      <a:pt x="44" y="52"/>
                    </a:lnTo>
                    <a:lnTo>
                      <a:pt x="41" y="41"/>
                    </a:lnTo>
                    <a:lnTo>
                      <a:pt x="36" y="32"/>
                    </a:lnTo>
                    <a:lnTo>
                      <a:pt x="33" y="28"/>
                    </a:lnTo>
                    <a:lnTo>
                      <a:pt x="30" y="25"/>
                    </a:lnTo>
                    <a:close/>
                  </a:path>
                </a:pathLst>
              </a:custGeom>
              <a:solidFill>
                <a:srgbClr val="959E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8" name="Freeform 83">
                <a:extLst>
                  <a:ext uri="{FF2B5EF4-FFF2-40B4-BE49-F238E27FC236}">
                    <a16:creationId xmlns:a16="http://schemas.microsoft.com/office/drawing/2014/main" id="{A7748E30-7B66-41F1-94E6-8DA0888970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036"/>
                <a:ext cx="143" cy="175"/>
              </a:xfrm>
              <a:custGeom>
                <a:avLst/>
                <a:gdLst>
                  <a:gd name="T0" fmla="*/ 28 w 143"/>
                  <a:gd name="T1" fmla="*/ 26 h 175"/>
                  <a:gd name="T2" fmla="*/ 28 w 143"/>
                  <a:gd name="T3" fmla="*/ 26 h 175"/>
                  <a:gd name="T4" fmla="*/ 15 w 143"/>
                  <a:gd name="T5" fmla="*/ 16 h 175"/>
                  <a:gd name="T6" fmla="*/ 4 w 143"/>
                  <a:gd name="T7" fmla="*/ 8 h 175"/>
                  <a:gd name="T8" fmla="*/ 1 w 143"/>
                  <a:gd name="T9" fmla="*/ 4 h 175"/>
                  <a:gd name="T10" fmla="*/ 0 w 143"/>
                  <a:gd name="T11" fmla="*/ 2 h 175"/>
                  <a:gd name="T12" fmla="*/ 0 w 143"/>
                  <a:gd name="T13" fmla="*/ 1 h 175"/>
                  <a:gd name="T14" fmla="*/ 1 w 143"/>
                  <a:gd name="T15" fmla="*/ 1 h 175"/>
                  <a:gd name="T16" fmla="*/ 7 w 143"/>
                  <a:gd name="T17" fmla="*/ 0 h 175"/>
                  <a:gd name="T18" fmla="*/ 7 w 143"/>
                  <a:gd name="T19" fmla="*/ 0 h 175"/>
                  <a:gd name="T20" fmla="*/ 22 w 143"/>
                  <a:gd name="T21" fmla="*/ 2 h 175"/>
                  <a:gd name="T22" fmla="*/ 31 w 143"/>
                  <a:gd name="T23" fmla="*/ 4 h 175"/>
                  <a:gd name="T24" fmla="*/ 40 w 143"/>
                  <a:gd name="T25" fmla="*/ 6 h 175"/>
                  <a:gd name="T26" fmla="*/ 48 w 143"/>
                  <a:gd name="T27" fmla="*/ 9 h 175"/>
                  <a:gd name="T28" fmla="*/ 55 w 143"/>
                  <a:gd name="T29" fmla="*/ 12 h 175"/>
                  <a:gd name="T30" fmla="*/ 62 w 143"/>
                  <a:gd name="T31" fmla="*/ 17 h 175"/>
                  <a:gd name="T32" fmla="*/ 67 w 143"/>
                  <a:gd name="T33" fmla="*/ 23 h 175"/>
                  <a:gd name="T34" fmla="*/ 67 w 143"/>
                  <a:gd name="T35" fmla="*/ 23 h 175"/>
                  <a:gd name="T36" fmla="*/ 79 w 143"/>
                  <a:gd name="T37" fmla="*/ 41 h 175"/>
                  <a:gd name="T38" fmla="*/ 96 w 143"/>
                  <a:gd name="T39" fmla="*/ 64 h 175"/>
                  <a:gd name="T40" fmla="*/ 112 w 143"/>
                  <a:gd name="T41" fmla="*/ 86 h 175"/>
                  <a:gd name="T42" fmla="*/ 118 w 143"/>
                  <a:gd name="T43" fmla="*/ 95 h 175"/>
                  <a:gd name="T44" fmla="*/ 123 w 143"/>
                  <a:gd name="T45" fmla="*/ 104 h 175"/>
                  <a:gd name="T46" fmla="*/ 123 w 143"/>
                  <a:gd name="T47" fmla="*/ 104 h 175"/>
                  <a:gd name="T48" fmla="*/ 127 w 143"/>
                  <a:gd name="T49" fmla="*/ 110 h 175"/>
                  <a:gd name="T50" fmla="*/ 131 w 143"/>
                  <a:gd name="T51" fmla="*/ 116 h 175"/>
                  <a:gd name="T52" fmla="*/ 136 w 143"/>
                  <a:gd name="T53" fmla="*/ 122 h 175"/>
                  <a:gd name="T54" fmla="*/ 141 w 143"/>
                  <a:gd name="T55" fmla="*/ 127 h 175"/>
                  <a:gd name="T56" fmla="*/ 143 w 143"/>
                  <a:gd name="T57" fmla="*/ 132 h 175"/>
                  <a:gd name="T58" fmla="*/ 143 w 143"/>
                  <a:gd name="T59" fmla="*/ 134 h 175"/>
                  <a:gd name="T60" fmla="*/ 143 w 143"/>
                  <a:gd name="T61" fmla="*/ 136 h 175"/>
                  <a:gd name="T62" fmla="*/ 141 w 143"/>
                  <a:gd name="T63" fmla="*/ 138 h 175"/>
                  <a:gd name="T64" fmla="*/ 139 w 143"/>
                  <a:gd name="T65" fmla="*/ 140 h 175"/>
                  <a:gd name="T66" fmla="*/ 135 w 143"/>
                  <a:gd name="T67" fmla="*/ 141 h 175"/>
                  <a:gd name="T68" fmla="*/ 130 w 143"/>
                  <a:gd name="T69" fmla="*/ 142 h 175"/>
                  <a:gd name="T70" fmla="*/ 130 w 143"/>
                  <a:gd name="T71" fmla="*/ 142 h 175"/>
                  <a:gd name="T72" fmla="*/ 122 w 143"/>
                  <a:gd name="T73" fmla="*/ 145 h 175"/>
                  <a:gd name="T74" fmla="*/ 103 w 143"/>
                  <a:gd name="T75" fmla="*/ 153 h 175"/>
                  <a:gd name="T76" fmla="*/ 81 w 143"/>
                  <a:gd name="T77" fmla="*/ 163 h 175"/>
                  <a:gd name="T78" fmla="*/ 71 w 143"/>
                  <a:gd name="T79" fmla="*/ 169 h 175"/>
                  <a:gd name="T80" fmla="*/ 64 w 143"/>
                  <a:gd name="T81" fmla="*/ 174 h 175"/>
                  <a:gd name="T82" fmla="*/ 64 w 143"/>
                  <a:gd name="T83" fmla="*/ 174 h 175"/>
                  <a:gd name="T84" fmla="*/ 62 w 143"/>
                  <a:gd name="T85" fmla="*/ 175 h 175"/>
                  <a:gd name="T86" fmla="*/ 61 w 143"/>
                  <a:gd name="T87" fmla="*/ 174 h 175"/>
                  <a:gd name="T88" fmla="*/ 59 w 143"/>
                  <a:gd name="T89" fmla="*/ 173 h 175"/>
                  <a:gd name="T90" fmla="*/ 58 w 143"/>
                  <a:gd name="T91" fmla="*/ 171 h 175"/>
                  <a:gd name="T92" fmla="*/ 56 w 143"/>
                  <a:gd name="T93" fmla="*/ 164 h 175"/>
                  <a:gd name="T94" fmla="*/ 54 w 143"/>
                  <a:gd name="T95" fmla="*/ 153 h 175"/>
                  <a:gd name="T96" fmla="*/ 51 w 143"/>
                  <a:gd name="T97" fmla="*/ 131 h 175"/>
                  <a:gd name="T98" fmla="*/ 50 w 143"/>
                  <a:gd name="T99" fmla="*/ 110 h 175"/>
                  <a:gd name="T100" fmla="*/ 50 w 143"/>
                  <a:gd name="T101" fmla="*/ 110 h 175"/>
                  <a:gd name="T102" fmla="*/ 48 w 143"/>
                  <a:gd name="T103" fmla="*/ 88 h 175"/>
                  <a:gd name="T104" fmla="*/ 45 w 143"/>
                  <a:gd name="T105" fmla="*/ 64 h 175"/>
                  <a:gd name="T106" fmla="*/ 42 w 143"/>
                  <a:gd name="T107" fmla="*/ 52 h 175"/>
                  <a:gd name="T108" fmla="*/ 39 w 143"/>
                  <a:gd name="T109" fmla="*/ 41 h 175"/>
                  <a:gd name="T110" fmla="*/ 34 w 143"/>
                  <a:gd name="T111" fmla="*/ 32 h 175"/>
                  <a:gd name="T112" fmla="*/ 31 w 143"/>
                  <a:gd name="T113" fmla="*/ 29 h 175"/>
                  <a:gd name="T114" fmla="*/ 28 w 143"/>
                  <a:gd name="T115" fmla="*/ 26 h 175"/>
                  <a:gd name="T116" fmla="*/ 28 w 143"/>
                  <a:gd name="T117" fmla="*/ 26 h 17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43" h="175">
                    <a:moveTo>
                      <a:pt x="28" y="26"/>
                    </a:moveTo>
                    <a:lnTo>
                      <a:pt x="28" y="26"/>
                    </a:lnTo>
                    <a:lnTo>
                      <a:pt x="15" y="16"/>
                    </a:lnTo>
                    <a:lnTo>
                      <a:pt x="4" y="8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7" y="0"/>
                    </a:lnTo>
                    <a:lnTo>
                      <a:pt x="22" y="2"/>
                    </a:lnTo>
                    <a:lnTo>
                      <a:pt x="31" y="4"/>
                    </a:lnTo>
                    <a:lnTo>
                      <a:pt x="40" y="6"/>
                    </a:lnTo>
                    <a:lnTo>
                      <a:pt x="48" y="9"/>
                    </a:lnTo>
                    <a:lnTo>
                      <a:pt x="55" y="12"/>
                    </a:lnTo>
                    <a:lnTo>
                      <a:pt x="62" y="17"/>
                    </a:lnTo>
                    <a:lnTo>
                      <a:pt x="67" y="23"/>
                    </a:lnTo>
                    <a:lnTo>
                      <a:pt x="79" y="41"/>
                    </a:lnTo>
                    <a:lnTo>
                      <a:pt x="96" y="64"/>
                    </a:lnTo>
                    <a:lnTo>
                      <a:pt x="112" y="86"/>
                    </a:lnTo>
                    <a:lnTo>
                      <a:pt x="118" y="95"/>
                    </a:lnTo>
                    <a:lnTo>
                      <a:pt x="123" y="104"/>
                    </a:lnTo>
                    <a:lnTo>
                      <a:pt x="127" y="110"/>
                    </a:lnTo>
                    <a:lnTo>
                      <a:pt x="131" y="116"/>
                    </a:lnTo>
                    <a:lnTo>
                      <a:pt x="136" y="122"/>
                    </a:lnTo>
                    <a:lnTo>
                      <a:pt x="141" y="127"/>
                    </a:lnTo>
                    <a:lnTo>
                      <a:pt x="143" y="132"/>
                    </a:lnTo>
                    <a:lnTo>
                      <a:pt x="143" y="134"/>
                    </a:lnTo>
                    <a:lnTo>
                      <a:pt x="143" y="136"/>
                    </a:lnTo>
                    <a:lnTo>
                      <a:pt x="141" y="138"/>
                    </a:lnTo>
                    <a:lnTo>
                      <a:pt x="139" y="140"/>
                    </a:lnTo>
                    <a:lnTo>
                      <a:pt x="135" y="141"/>
                    </a:lnTo>
                    <a:lnTo>
                      <a:pt x="130" y="142"/>
                    </a:lnTo>
                    <a:lnTo>
                      <a:pt x="122" y="145"/>
                    </a:lnTo>
                    <a:lnTo>
                      <a:pt x="103" y="153"/>
                    </a:lnTo>
                    <a:lnTo>
                      <a:pt x="81" y="163"/>
                    </a:lnTo>
                    <a:lnTo>
                      <a:pt x="71" y="169"/>
                    </a:lnTo>
                    <a:lnTo>
                      <a:pt x="64" y="174"/>
                    </a:lnTo>
                    <a:lnTo>
                      <a:pt x="62" y="175"/>
                    </a:lnTo>
                    <a:lnTo>
                      <a:pt x="61" y="174"/>
                    </a:lnTo>
                    <a:lnTo>
                      <a:pt x="59" y="173"/>
                    </a:lnTo>
                    <a:lnTo>
                      <a:pt x="58" y="171"/>
                    </a:lnTo>
                    <a:lnTo>
                      <a:pt x="56" y="164"/>
                    </a:lnTo>
                    <a:lnTo>
                      <a:pt x="54" y="153"/>
                    </a:lnTo>
                    <a:lnTo>
                      <a:pt x="51" y="131"/>
                    </a:lnTo>
                    <a:lnTo>
                      <a:pt x="50" y="110"/>
                    </a:lnTo>
                    <a:lnTo>
                      <a:pt x="48" y="88"/>
                    </a:lnTo>
                    <a:lnTo>
                      <a:pt x="45" y="64"/>
                    </a:lnTo>
                    <a:lnTo>
                      <a:pt x="42" y="52"/>
                    </a:lnTo>
                    <a:lnTo>
                      <a:pt x="39" y="41"/>
                    </a:lnTo>
                    <a:lnTo>
                      <a:pt x="34" y="32"/>
                    </a:lnTo>
                    <a:lnTo>
                      <a:pt x="31" y="29"/>
                    </a:lnTo>
                    <a:lnTo>
                      <a:pt x="28" y="26"/>
                    </a:lnTo>
                    <a:close/>
                  </a:path>
                </a:pathLst>
              </a:custGeom>
              <a:solidFill>
                <a:srgbClr val="879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49" name="Freeform 84">
                <a:extLst>
                  <a:ext uri="{FF2B5EF4-FFF2-40B4-BE49-F238E27FC236}">
                    <a16:creationId xmlns:a16="http://schemas.microsoft.com/office/drawing/2014/main" id="{EB4BE5E6-6075-4CC0-9207-A597A36A0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7" y="1037"/>
                <a:ext cx="139" cy="172"/>
              </a:xfrm>
              <a:custGeom>
                <a:avLst/>
                <a:gdLst>
                  <a:gd name="T0" fmla="*/ 28 w 139"/>
                  <a:gd name="T1" fmla="*/ 26 h 172"/>
                  <a:gd name="T2" fmla="*/ 28 w 139"/>
                  <a:gd name="T3" fmla="*/ 26 h 172"/>
                  <a:gd name="T4" fmla="*/ 15 w 139"/>
                  <a:gd name="T5" fmla="*/ 16 h 172"/>
                  <a:gd name="T6" fmla="*/ 4 w 139"/>
                  <a:gd name="T7" fmla="*/ 7 h 172"/>
                  <a:gd name="T8" fmla="*/ 1 w 139"/>
                  <a:gd name="T9" fmla="*/ 4 h 172"/>
                  <a:gd name="T10" fmla="*/ 0 w 139"/>
                  <a:gd name="T11" fmla="*/ 2 h 172"/>
                  <a:gd name="T12" fmla="*/ 1 w 139"/>
                  <a:gd name="T13" fmla="*/ 1 h 172"/>
                  <a:gd name="T14" fmla="*/ 2 w 139"/>
                  <a:gd name="T15" fmla="*/ 0 h 172"/>
                  <a:gd name="T16" fmla="*/ 7 w 139"/>
                  <a:gd name="T17" fmla="*/ 0 h 172"/>
                  <a:gd name="T18" fmla="*/ 7 w 139"/>
                  <a:gd name="T19" fmla="*/ 0 h 172"/>
                  <a:gd name="T20" fmla="*/ 22 w 139"/>
                  <a:gd name="T21" fmla="*/ 2 h 172"/>
                  <a:gd name="T22" fmla="*/ 30 w 139"/>
                  <a:gd name="T23" fmla="*/ 4 h 172"/>
                  <a:gd name="T24" fmla="*/ 39 w 139"/>
                  <a:gd name="T25" fmla="*/ 6 h 172"/>
                  <a:gd name="T26" fmla="*/ 47 w 139"/>
                  <a:gd name="T27" fmla="*/ 9 h 172"/>
                  <a:gd name="T28" fmla="*/ 54 w 139"/>
                  <a:gd name="T29" fmla="*/ 13 h 172"/>
                  <a:gd name="T30" fmla="*/ 60 w 139"/>
                  <a:gd name="T31" fmla="*/ 18 h 172"/>
                  <a:gd name="T32" fmla="*/ 65 w 139"/>
                  <a:gd name="T33" fmla="*/ 24 h 172"/>
                  <a:gd name="T34" fmla="*/ 65 w 139"/>
                  <a:gd name="T35" fmla="*/ 24 h 172"/>
                  <a:gd name="T36" fmla="*/ 77 w 139"/>
                  <a:gd name="T37" fmla="*/ 41 h 172"/>
                  <a:gd name="T38" fmla="*/ 94 w 139"/>
                  <a:gd name="T39" fmla="*/ 64 h 172"/>
                  <a:gd name="T40" fmla="*/ 109 w 139"/>
                  <a:gd name="T41" fmla="*/ 85 h 172"/>
                  <a:gd name="T42" fmla="*/ 115 w 139"/>
                  <a:gd name="T43" fmla="*/ 94 h 172"/>
                  <a:gd name="T44" fmla="*/ 119 w 139"/>
                  <a:gd name="T45" fmla="*/ 103 h 172"/>
                  <a:gd name="T46" fmla="*/ 119 w 139"/>
                  <a:gd name="T47" fmla="*/ 103 h 172"/>
                  <a:gd name="T48" fmla="*/ 123 w 139"/>
                  <a:gd name="T49" fmla="*/ 109 h 172"/>
                  <a:gd name="T50" fmla="*/ 128 w 139"/>
                  <a:gd name="T51" fmla="*/ 115 h 172"/>
                  <a:gd name="T52" fmla="*/ 136 w 139"/>
                  <a:gd name="T53" fmla="*/ 126 h 172"/>
                  <a:gd name="T54" fmla="*/ 139 w 139"/>
                  <a:gd name="T55" fmla="*/ 131 h 172"/>
                  <a:gd name="T56" fmla="*/ 139 w 139"/>
                  <a:gd name="T57" fmla="*/ 133 h 172"/>
                  <a:gd name="T58" fmla="*/ 139 w 139"/>
                  <a:gd name="T59" fmla="*/ 135 h 172"/>
                  <a:gd name="T60" fmla="*/ 137 w 139"/>
                  <a:gd name="T61" fmla="*/ 137 h 172"/>
                  <a:gd name="T62" fmla="*/ 135 w 139"/>
                  <a:gd name="T63" fmla="*/ 139 h 172"/>
                  <a:gd name="T64" fmla="*/ 131 w 139"/>
                  <a:gd name="T65" fmla="*/ 140 h 172"/>
                  <a:gd name="T66" fmla="*/ 127 w 139"/>
                  <a:gd name="T67" fmla="*/ 141 h 172"/>
                  <a:gd name="T68" fmla="*/ 127 w 139"/>
                  <a:gd name="T69" fmla="*/ 141 h 172"/>
                  <a:gd name="T70" fmla="*/ 101 w 139"/>
                  <a:gd name="T71" fmla="*/ 151 h 172"/>
                  <a:gd name="T72" fmla="*/ 78 w 139"/>
                  <a:gd name="T73" fmla="*/ 162 h 172"/>
                  <a:gd name="T74" fmla="*/ 69 w 139"/>
                  <a:gd name="T75" fmla="*/ 167 h 172"/>
                  <a:gd name="T76" fmla="*/ 62 w 139"/>
                  <a:gd name="T77" fmla="*/ 172 h 172"/>
                  <a:gd name="T78" fmla="*/ 62 w 139"/>
                  <a:gd name="T79" fmla="*/ 172 h 172"/>
                  <a:gd name="T80" fmla="*/ 61 w 139"/>
                  <a:gd name="T81" fmla="*/ 172 h 172"/>
                  <a:gd name="T82" fmla="*/ 59 w 139"/>
                  <a:gd name="T83" fmla="*/ 172 h 172"/>
                  <a:gd name="T84" fmla="*/ 58 w 139"/>
                  <a:gd name="T85" fmla="*/ 171 h 172"/>
                  <a:gd name="T86" fmla="*/ 56 w 139"/>
                  <a:gd name="T87" fmla="*/ 169 h 172"/>
                  <a:gd name="T88" fmla="*/ 54 w 139"/>
                  <a:gd name="T89" fmla="*/ 162 h 172"/>
                  <a:gd name="T90" fmla="*/ 53 w 139"/>
                  <a:gd name="T91" fmla="*/ 152 h 172"/>
                  <a:gd name="T92" fmla="*/ 50 w 139"/>
                  <a:gd name="T93" fmla="*/ 130 h 172"/>
                  <a:gd name="T94" fmla="*/ 48 w 139"/>
                  <a:gd name="T95" fmla="*/ 109 h 172"/>
                  <a:gd name="T96" fmla="*/ 48 w 139"/>
                  <a:gd name="T97" fmla="*/ 109 h 172"/>
                  <a:gd name="T98" fmla="*/ 47 w 139"/>
                  <a:gd name="T99" fmla="*/ 87 h 172"/>
                  <a:gd name="T100" fmla="*/ 44 w 139"/>
                  <a:gd name="T101" fmla="*/ 63 h 172"/>
                  <a:gd name="T102" fmla="*/ 41 w 139"/>
                  <a:gd name="T103" fmla="*/ 52 h 172"/>
                  <a:gd name="T104" fmla="*/ 38 w 139"/>
                  <a:gd name="T105" fmla="*/ 41 h 172"/>
                  <a:gd name="T106" fmla="*/ 33 w 139"/>
                  <a:gd name="T107" fmla="*/ 32 h 172"/>
                  <a:gd name="T108" fmla="*/ 31 w 139"/>
                  <a:gd name="T109" fmla="*/ 29 h 172"/>
                  <a:gd name="T110" fmla="*/ 28 w 139"/>
                  <a:gd name="T111" fmla="*/ 26 h 172"/>
                  <a:gd name="T112" fmla="*/ 28 w 139"/>
                  <a:gd name="T113" fmla="*/ 26 h 17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9" h="172">
                    <a:moveTo>
                      <a:pt x="28" y="26"/>
                    </a:moveTo>
                    <a:lnTo>
                      <a:pt x="28" y="26"/>
                    </a:lnTo>
                    <a:lnTo>
                      <a:pt x="15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2" y="2"/>
                    </a:lnTo>
                    <a:lnTo>
                      <a:pt x="30" y="4"/>
                    </a:lnTo>
                    <a:lnTo>
                      <a:pt x="39" y="6"/>
                    </a:lnTo>
                    <a:lnTo>
                      <a:pt x="47" y="9"/>
                    </a:lnTo>
                    <a:lnTo>
                      <a:pt x="54" y="13"/>
                    </a:lnTo>
                    <a:lnTo>
                      <a:pt x="60" y="18"/>
                    </a:lnTo>
                    <a:lnTo>
                      <a:pt x="65" y="24"/>
                    </a:lnTo>
                    <a:lnTo>
                      <a:pt x="77" y="41"/>
                    </a:lnTo>
                    <a:lnTo>
                      <a:pt x="94" y="64"/>
                    </a:lnTo>
                    <a:lnTo>
                      <a:pt x="109" y="85"/>
                    </a:lnTo>
                    <a:lnTo>
                      <a:pt x="115" y="94"/>
                    </a:lnTo>
                    <a:lnTo>
                      <a:pt x="119" y="103"/>
                    </a:lnTo>
                    <a:lnTo>
                      <a:pt x="123" y="109"/>
                    </a:lnTo>
                    <a:lnTo>
                      <a:pt x="128" y="115"/>
                    </a:lnTo>
                    <a:lnTo>
                      <a:pt x="136" y="126"/>
                    </a:lnTo>
                    <a:lnTo>
                      <a:pt x="139" y="131"/>
                    </a:lnTo>
                    <a:lnTo>
                      <a:pt x="139" y="133"/>
                    </a:lnTo>
                    <a:lnTo>
                      <a:pt x="139" y="135"/>
                    </a:lnTo>
                    <a:lnTo>
                      <a:pt x="137" y="137"/>
                    </a:lnTo>
                    <a:lnTo>
                      <a:pt x="135" y="139"/>
                    </a:lnTo>
                    <a:lnTo>
                      <a:pt x="131" y="140"/>
                    </a:lnTo>
                    <a:lnTo>
                      <a:pt x="127" y="141"/>
                    </a:lnTo>
                    <a:lnTo>
                      <a:pt x="101" y="151"/>
                    </a:lnTo>
                    <a:lnTo>
                      <a:pt x="78" y="162"/>
                    </a:lnTo>
                    <a:lnTo>
                      <a:pt x="69" y="167"/>
                    </a:lnTo>
                    <a:lnTo>
                      <a:pt x="62" y="172"/>
                    </a:lnTo>
                    <a:lnTo>
                      <a:pt x="61" y="172"/>
                    </a:lnTo>
                    <a:lnTo>
                      <a:pt x="59" y="172"/>
                    </a:lnTo>
                    <a:lnTo>
                      <a:pt x="58" y="171"/>
                    </a:lnTo>
                    <a:lnTo>
                      <a:pt x="56" y="169"/>
                    </a:lnTo>
                    <a:lnTo>
                      <a:pt x="54" y="162"/>
                    </a:lnTo>
                    <a:lnTo>
                      <a:pt x="53" y="152"/>
                    </a:lnTo>
                    <a:lnTo>
                      <a:pt x="50" y="130"/>
                    </a:lnTo>
                    <a:lnTo>
                      <a:pt x="48" y="109"/>
                    </a:lnTo>
                    <a:lnTo>
                      <a:pt x="47" y="87"/>
                    </a:lnTo>
                    <a:lnTo>
                      <a:pt x="44" y="63"/>
                    </a:lnTo>
                    <a:lnTo>
                      <a:pt x="41" y="52"/>
                    </a:lnTo>
                    <a:lnTo>
                      <a:pt x="38" y="41"/>
                    </a:lnTo>
                    <a:lnTo>
                      <a:pt x="33" y="32"/>
                    </a:lnTo>
                    <a:lnTo>
                      <a:pt x="31" y="29"/>
                    </a:lnTo>
                    <a:lnTo>
                      <a:pt x="28" y="26"/>
                    </a:lnTo>
                    <a:close/>
                  </a:path>
                </a:pathLst>
              </a:custGeom>
              <a:solidFill>
                <a:srgbClr val="7986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0" name="Freeform 85">
                <a:extLst>
                  <a:ext uri="{FF2B5EF4-FFF2-40B4-BE49-F238E27FC236}">
                    <a16:creationId xmlns:a16="http://schemas.microsoft.com/office/drawing/2014/main" id="{A46B955A-CFC6-4075-93F1-49EEF309A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0" y="1038"/>
                <a:ext cx="134" cy="170"/>
              </a:xfrm>
              <a:custGeom>
                <a:avLst/>
                <a:gdLst>
                  <a:gd name="T0" fmla="*/ 26 w 134"/>
                  <a:gd name="T1" fmla="*/ 25 h 170"/>
                  <a:gd name="T2" fmla="*/ 26 w 134"/>
                  <a:gd name="T3" fmla="*/ 25 h 170"/>
                  <a:gd name="T4" fmla="*/ 14 w 134"/>
                  <a:gd name="T5" fmla="*/ 15 h 170"/>
                  <a:gd name="T6" fmla="*/ 4 w 134"/>
                  <a:gd name="T7" fmla="*/ 7 h 170"/>
                  <a:gd name="T8" fmla="*/ 1 w 134"/>
                  <a:gd name="T9" fmla="*/ 4 h 170"/>
                  <a:gd name="T10" fmla="*/ 0 w 134"/>
                  <a:gd name="T11" fmla="*/ 1 h 170"/>
                  <a:gd name="T12" fmla="*/ 0 w 134"/>
                  <a:gd name="T13" fmla="*/ 1 h 170"/>
                  <a:gd name="T14" fmla="*/ 1 w 134"/>
                  <a:gd name="T15" fmla="*/ 0 h 170"/>
                  <a:gd name="T16" fmla="*/ 6 w 134"/>
                  <a:gd name="T17" fmla="*/ 0 h 170"/>
                  <a:gd name="T18" fmla="*/ 6 w 134"/>
                  <a:gd name="T19" fmla="*/ 0 h 170"/>
                  <a:gd name="T20" fmla="*/ 21 w 134"/>
                  <a:gd name="T21" fmla="*/ 2 h 170"/>
                  <a:gd name="T22" fmla="*/ 28 w 134"/>
                  <a:gd name="T23" fmla="*/ 4 h 170"/>
                  <a:gd name="T24" fmla="*/ 37 w 134"/>
                  <a:gd name="T25" fmla="*/ 6 h 170"/>
                  <a:gd name="T26" fmla="*/ 44 w 134"/>
                  <a:gd name="T27" fmla="*/ 9 h 170"/>
                  <a:gd name="T28" fmla="*/ 51 w 134"/>
                  <a:gd name="T29" fmla="*/ 13 h 170"/>
                  <a:gd name="T30" fmla="*/ 57 w 134"/>
                  <a:gd name="T31" fmla="*/ 18 h 170"/>
                  <a:gd name="T32" fmla="*/ 62 w 134"/>
                  <a:gd name="T33" fmla="*/ 24 h 170"/>
                  <a:gd name="T34" fmla="*/ 62 w 134"/>
                  <a:gd name="T35" fmla="*/ 24 h 170"/>
                  <a:gd name="T36" fmla="*/ 73 w 134"/>
                  <a:gd name="T37" fmla="*/ 42 h 170"/>
                  <a:gd name="T38" fmla="*/ 90 w 134"/>
                  <a:gd name="T39" fmla="*/ 63 h 170"/>
                  <a:gd name="T40" fmla="*/ 105 w 134"/>
                  <a:gd name="T41" fmla="*/ 85 h 170"/>
                  <a:gd name="T42" fmla="*/ 110 w 134"/>
                  <a:gd name="T43" fmla="*/ 94 h 170"/>
                  <a:gd name="T44" fmla="*/ 114 w 134"/>
                  <a:gd name="T45" fmla="*/ 102 h 170"/>
                  <a:gd name="T46" fmla="*/ 114 w 134"/>
                  <a:gd name="T47" fmla="*/ 102 h 170"/>
                  <a:gd name="T48" fmla="*/ 118 w 134"/>
                  <a:gd name="T49" fmla="*/ 108 h 170"/>
                  <a:gd name="T50" fmla="*/ 123 w 134"/>
                  <a:gd name="T51" fmla="*/ 114 h 170"/>
                  <a:gd name="T52" fmla="*/ 131 w 134"/>
                  <a:gd name="T53" fmla="*/ 125 h 170"/>
                  <a:gd name="T54" fmla="*/ 134 w 134"/>
                  <a:gd name="T55" fmla="*/ 130 h 170"/>
                  <a:gd name="T56" fmla="*/ 134 w 134"/>
                  <a:gd name="T57" fmla="*/ 132 h 170"/>
                  <a:gd name="T58" fmla="*/ 134 w 134"/>
                  <a:gd name="T59" fmla="*/ 134 h 170"/>
                  <a:gd name="T60" fmla="*/ 132 w 134"/>
                  <a:gd name="T61" fmla="*/ 136 h 170"/>
                  <a:gd name="T62" fmla="*/ 130 w 134"/>
                  <a:gd name="T63" fmla="*/ 138 h 170"/>
                  <a:gd name="T64" fmla="*/ 127 w 134"/>
                  <a:gd name="T65" fmla="*/ 139 h 170"/>
                  <a:gd name="T66" fmla="*/ 122 w 134"/>
                  <a:gd name="T67" fmla="*/ 140 h 170"/>
                  <a:gd name="T68" fmla="*/ 122 w 134"/>
                  <a:gd name="T69" fmla="*/ 140 h 170"/>
                  <a:gd name="T70" fmla="*/ 97 w 134"/>
                  <a:gd name="T71" fmla="*/ 150 h 170"/>
                  <a:gd name="T72" fmla="*/ 75 w 134"/>
                  <a:gd name="T73" fmla="*/ 160 h 170"/>
                  <a:gd name="T74" fmla="*/ 66 w 134"/>
                  <a:gd name="T75" fmla="*/ 165 h 170"/>
                  <a:gd name="T76" fmla="*/ 60 w 134"/>
                  <a:gd name="T77" fmla="*/ 169 h 170"/>
                  <a:gd name="T78" fmla="*/ 60 w 134"/>
                  <a:gd name="T79" fmla="*/ 169 h 170"/>
                  <a:gd name="T80" fmla="*/ 58 w 134"/>
                  <a:gd name="T81" fmla="*/ 170 h 170"/>
                  <a:gd name="T82" fmla="*/ 56 w 134"/>
                  <a:gd name="T83" fmla="*/ 170 h 170"/>
                  <a:gd name="T84" fmla="*/ 55 w 134"/>
                  <a:gd name="T85" fmla="*/ 169 h 170"/>
                  <a:gd name="T86" fmla="*/ 54 w 134"/>
                  <a:gd name="T87" fmla="*/ 167 h 170"/>
                  <a:gd name="T88" fmla="*/ 52 w 134"/>
                  <a:gd name="T89" fmla="*/ 160 h 170"/>
                  <a:gd name="T90" fmla="*/ 50 w 134"/>
                  <a:gd name="T91" fmla="*/ 150 h 170"/>
                  <a:gd name="T92" fmla="*/ 48 w 134"/>
                  <a:gd name="T93" fmla="*/ 129 h 170"/>
                  <a:gd name="T94" fmla="*/ 46 w 134"/>
                  <a:gd name="T95" fmla="*/ 108 h 170"/>
                  <a:gd name="T96" fmla="*/ 46 w 134"/>
                  <a:gd name="T97" fmla="*/ 108 h 170"/>
                  <a:gd name="T98" fmla="*/ 44 w 134"/>
                  <a:gd name="T99" fmla="*/ 86 h 170"/>
                  <a:gd name="T100" fmla="*/ 42 w 134"/>
                  <a:gd name="T101" fmla="*/ 63 h 170"/>
                  <a:gd name="T102" fmla="*/ 39 w 134"/>
                  <a:gd name="T103" fmla="*/ 51 h 170"/>
                  <a:gd name="T104" fmla="*/ 36 w 134"/>
                  <a:gd name="T105" fmla="*/ 40 h 170"/>
                  <a:gd name="T106" fmla="*/ 31 w 134"/>
                  <a:gd name="T107" fmla="*/ 32 h 170"/>
                  <a:gd name="T108" fmla="*/ 29 w 134"/>
                  <a:gd name="T109" fmla="*/ 28 h 170"/>
                  <a:gd name="T110" fmla="*/ 26 w 134"/>
                  <a:gd name="T111" fmla="*/ 25 h 170"/>
                  <a:gd name="T112" fmla="*/ 26 w 134"/>
                  <a:gd name="T113" fmla="*/ 25 h 17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4" h="170">
                    <a:moveTo>
                      <a:pt x="26" y="25"/>
                    </a:moveTo>
                    <a:lnTo>
                      <a:pt x="26" y="25"/>
                    </a:lnTo>
                    <a:lnTo>
                      <a:pt x="14" y="15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6" y="0"/>
                    </a:lnTo>
                    <a:lnTo>
                      <a:pt x="21" y="2"/>
                    </a:lnTo>
                    <a:lnTo>
                      <a:pt x="28" y="4"/>
                    </a:lnTo>
                    <a:lnTo>
                      <a:pt x="37" y="6"/>
                    </a:lnTo>
                    <a:lnTo>
                      <a:pt x="44" y="9"/>
                    </a:lnTo>
                    <a:lnTo>
                      <a:pt x="51" y="13"/>
                    </a:lnTo>
                    <a:lnTo>
                      <a:pt x="57" y="18"/>
                    </a:lnTo>
                    <a:lnTo>
                      <a:pt x="62" y="24"/>
                    </a:lnTo>
                    <a:lnTo>
                      <a:pt x="73" y="42"/>
                    </a:lnTo>
                    <a:lnTo>
                      <a:pt x="90" y="63"/>
                    </a:lnTo>
                    <a:lnTo>
                      <a:pt x="105" y="85"/>
                    </a:lnTo>
                    <a:lnTo>
                      <a:pt x="110" y="94"/>
                    </a:lnTo>
                    <a:lnTo>
                      <a:pt x="114" y="102"/>
                    </a:lnTo>
                    <a:lnTo>
                      <a:pt x="118" y="108"/>
                    </a:lnTo>
                    <a:lnTo>
                      <a:pt x="123" y="114"/>
                    </a:lnTo>
                    <a:lnTo>
                      <a:pt x="131" y="125"/>
                    </a:lnTo>
                    <a:lnTo>
                      <a:pt x="134" y="130"/>
                    </a:lnTo>
                    <a:lnTo>
                      <a:pt x="134" y="132"/>
                    </a:lnTo>
                    <a:lnTo>
                      <a:pt x="134" y="134"/>
                    </a:lnTo>
                    <a:lnTo>
                      <a:pt x="132" y="136"/>
                    </a:lnTo>
                    <a:lnTo>
                      <a:pt x="130" y="138"/>
                    </a:lnTo>
                    <a:lnTo>
                      <a:pt x="127" y="139"/>
                    </a:lnTo>
                    <a:lnTo>
                      <a:pt x="122" y="140"/>
                    </a:lnTo>
                    <a:lnTo>
                      <a:pt x="97" y="150"/>
                    </a:lnTo>
                    <a:lnTo>
                      <a:pt x="75" y="160"/>
                    </a:lnTo>
                    <a:lnTo>
                      <a:pt x="66" y="165"/>
                    </a:lnTo>
                    <a:lnTo>
                      <a:pt x="60" y="169"/>
                    </a:lnTo>
                    <a:lnTo>
                      <a:pt x="58" y="170"/>
                    </a:lnTo>
                    <a:lnTo>
                      <a:pt x="56" y="170"/>
                    </a:lnTo>
                    <a:lnTo>
                      <a:pt x="55" y="169"/>
                    </a:lnTo>
                    <a:lnTo>
                      <a:pt x="54" y="167"/>
                    </a:lnTo>
                    <a:lnTo>
                      <a:pt x="52" y="160"/>
                    </a:lnTo>
                    <a:lnTo>
                      <a:pt x="50" y="150"/>
                    </a:lnTo>
                    <a:lnTo>
                      <a:pt x="48" y="129"/>
                    </a:lnTo>
                    <a:lnTo>
                      <a:pt x="46" y="108"/>
                    </a:lnTo>
                    <a:lnTo>
                      <a:pt x="44" y="86"/>
                    </a:lnTo>
                    <a:lnTo>
                      <a:pt x="42" y="63"/>
                    </a:lnTo>
                    <a:lnTo>
                      <a:pt x="39" y="51"/>
                    </a:lnTo>
                    <a:lnTo>
                      <a:pt x="36" y="40"/>
                    </a:lnTo>
                    <a:lnTo>
                      <a:pt x="31" y="32"/>
                    </a:lnTo>
                    <a:lnTo>
                      <a:pt x="29" y="28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6A7B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1" name="Freeform 86">
                <a:extLst>
                  <a:ext uri="{FF2B5EF4-FFF2-40B4-BE49-F238E27FC236}">
                    <a16:creationId xmlns:a16="http://schemas.microsoft.com/office/drawing/2014/main" id="{7281907C-CCFA-4B83-8AC8-8F54BD6D2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2" y="1039"/>
                <a:ext cx="130" cy="168"/>
              </a:xfrm>
              <a:custGeom>
                <a:avLst/>
                <a:gdLst>
                  <a:gd name="T0" fmla="*/ 26 w 130"/>
                  <a:gd name="T1" fmla="*/ 25 h 168"/>
                  <a:gd name="T2" fmla="*/ 26 w 130"/>
                  <a:gd name="T3" fmla="*/ 25 h 168"/>
                  <a:gd name="T4" fmla="*/ 14 w 130"/>
                  <a:gd name="T5" fmla="*/ 15 h 168"/>
                  <a:gd name="T6" fmla="*/ 4 w 130"/>
                  <a:gd name="T7" fmla="*/ 7 h 168"/>
                  <a:gd name="T8" fmla="*/ 1 w 130"/>
                  <a:gd name="T9" fmla="*/ 3 h 168"/>
                  <a:gd name="T10" fmla="*/ 0 w 130"/>
                  <a:gd name="T11" fmla="*/ 1 h 168"/>
                  <a:gd name="T12" fmla="*/ 1 w 130"/>
                  <a:gd name="T13" fmla="*/ 0 h 168"/>
                  <a:gd name="T14" fmla="*/ 2 w 130"/>
                  <a:gd name="T15" fmla="*/ 0 h 168"/>
                  <a:gd name="T16" fmla="*/ 7 w 130"/>
                  <a:gd name="T17" fmla="*/ 0 h 168"/>
                  <a:gd name="T18" fmla="*/ 7 w 130"/>
                  <a:gd name="T19" fmla="*/ 0 h 168"/>
                  <a:gd name="T20" fmla="*/ 20 w 130"/>
                  <a:gd name="T21" fmla="*/ 2 h 168"/>
                  <a:gd name="T22" fmla="*/ 28 w 130"/>
                  <a:gd name="T23" fmla="*/ 3 h 168"/>
                  <a:gd name="T24" fmla="*/ 36 w 130"/>
                  <a:gd name="T25" fmla="*/ 6 h 168"/>
                  <a:gd name="T26" fmla="*/ 43 w 130"/>
                  <a:gd name="T27" fmla="*/ 9 h 168"/>
                  <a:gd name="T28" fmla="*/ 49 w 130"/>
                  <a:gd name="T29" fmla="*/ 13 h 168"/>
                  <a:gd name="T30" fmla="*/ 55 w 130"/>
                  <a:gd name="T31" fmla="*/ 18 h 168"/>
                  <a:gd name="T32" fmla="*/ 59 w 130"/>
                  <a:gd name="T33" fmla="*/ 24 h 168"/>
                  <a:gd name="T34" fmla="*/ 59 w 130"/>
                  <a:gd name="T35" fmla="*/ 24 h 168"/>
                  <a:gd name="T36" fmla="*/ 71 w 130"/>
                  <a:gd name="T37" fmla="*/ 42 h 168"/>
                  <a:gd name="T38" fmla="*/ 87 w 130"/>
                  <a:gd name="T39" fmla="*/ 63 h 168"/>
                  <a:gd name="T40" fmla="*/ 101 w 130"/>
                  <a:gd name="T41" fmla="*/ 84 h 168"/>
                  <a:gd name="T42" fmla="*/ 107 w 130"/>
                  <a:gd name="T43" fmla="*/ 93 h 168"/>
                  <a:gd name="T44" fmla="*/ 111 w 130"/>
                  <a:gd name="T45" fmla="*/ 101 h 168"/>
                  <a:gd name="T46" fmla="*/ 111 w 130"/>
                  <a:gd name="T47" fmla="*/ 101 h 168"/>
                  <a:gd name="T48" fmla="*/ 114 w 130"/>
                  <a:gd name="T49" fmla="*/ 107 h 168"/>
                  <a:gd name="T50" fmla="*/ 119 w 130"/>
                  <a:gd name="T51" fmla="*/ 113 h 168"/>
                  <a:gd name="T52" fmla="*/ 127 w 130"/>
                  <a:gd name="T53" fmla="*/ 124 h 168"/>
                  <a:gd name="T54" fmla="*/ 130 w 130"/>
                  <a:gd name="T55" fmla="*/ 129 h 168"/>
                  <a:gd name="T56" fmla="*/ 130 w 130"/>
                  <a:gd name="T57" fmla="*/ 131 h 168"/>
                  <a:gd name="T58" fmla="*/ 130 w 130"/>
                  <a:gd name="T59" fmla="*/ 133 h 168"/>
                  <a:gd name="T60" fmla="*/ 129 w 130"/>
                  <a:gd name="T61" fmla="*/ 135 h 168"/>
                  <a:gd name="T62" fmla="*/ 126 w 130"/>
                  <a:gd name="T63" fmla="*/ 136 h 168"/>
                  <a:gd name="T64" fmla="*/ 123 w 130"/>
                  <a:gd name="T65" fmla="*/ 138 h 168"/>
                  <a:gd name="T66" fmla="*/ 119 w 130"/>
                  <a:gd name="T67" fmla="*/ 139 h 168"/>
                  <a:gd name="T68" fmla="*/ 119 w 130"/>
                  <a:gd name="T69" fmla="*/ 139 h 168"/>
                  <a:gd name="T70" fmla="*/ 94 w 130"/>
                  <a:gd name="T71" fmla="*/ 149 h 168"/>
                  <a:gd name="T72" fmla="*/ 73 w 130"/>
                  <a:gd name="T73" fmla="*/ 159 h 168"/>
                  <a:gd name="T74" fmla="*/ 64 w 130"/>
                  <a:gd name="T75" fmla="*/ 163 h 168"/>
                  <a:gd name="T76" fmla="*/ 58 w 130"/>
                  <a:gd name="T77" fmla="*/ 167 h 168"/>
                  <a:gd name="T78" fmla="*/ 58 w 130"/>
                  <a:gd name="T79" fmla="*/ 167 h 168"/>
                  <a:gd name="T80" fmla="*/ 56 w 130"/>
                  <a:gd name="T81" fmla="*/ 168 h 168"/>
                  <a:gd name="T82" fmla="*/ 55 w 130"/>
                  <a:gd name="T83" fmla="*/ 168 h 168"/>
                  <a:gd name="T84" fmla="*/ 53 w 130"/>
                  <a:gd name="T85" fmla="*/ 167 h 168"/>
                  <a:gd name="T86" fmla="*/ 52 w 130"/>
                  <a:gd name="T87" fmla="*/ 165 h 168"/>
                  <a:gd name="T88" fmla="*/ 50 w 130"/>
                  <a:gd name="T89" fmla="*/ 158 h 168"/>
                  <a:gd name="T90" fmla="*/ 49 w 130"/>
                  <a:gd name="T91" fmla="*/ 149 h 168"/>
                  <a:gd name="T92" fmla="*/ 46 w 130"/>
                  <a:gd name="T93" fmla="*/ 128 h 168"/>
                  <a:gd name="T94" fmla="*/ 45 w 130"/>
                  <a:gd name="T95" fmla="*/ 107 h 168"/>
                  <a:gd name="T96" fmla="*/ 45 w 130"/>
                  <a:gd name="T97" fmla="*/ 107 h 168"/>
                  <a:gd name="T98" fmla="*/ 43 w 130"/>
                  <a:gd name="T99" fmla="*/ 86 h 168"/>
                  <a:gd name="T100" fmla="*/ 40 w 130"/>
                  <a:gd name="T101" fmla="*/ 62 h 168"/>
                  <a:gd name="T102" fmla="*/ 38 w 130"/>
                  <a:gd name="T103" fmla="*/ 51 h 168"/>
                  <a:gd name="T104" fmla="*/ 35 w 130"/>
                  <a:gd name="T105" fmla="*/ 41 h 168"/>
                  <a:gd name="T106" fmla="*/ 32 w 130"/>
                  <a:gd name="T107" fmla="*/ 31 h 168"/>
                  <a:gd name="T108" fmla="*/ 28 w 130"/>
                  <a:gd name="T109" fmla="*/ 28 h 168"/>
                  <a:gd name="T110" fmla="*/ 26 w 130"/>
                  <a:gd name="T111" fmla="*/ 25 h 168"/>
                  <a:gd name="T112" fmla="*/ 26 w 130"/>
                  <a:gd name="T113" fmla="*/ 25 h 16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0" h="168">
                    <a:moveTo>
                      <a:pt x="26" y="25"/>
                    </a:moveTo>
                    <a:lnTo>
                      <a:pt x="26" y="25"/>
                    </a:lnTo>
                    <a:lnTo>
                      <a:pt x="14" y="15"/>
                    </a:lnTo>
                    <a:lnTo>
                      <a:pt x="4" y="7"/>
                    </a:lnTo>
                    <a:lnTo>
                      <a:pt x="1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0" y="2"/>
                    </a:lnTo>
                    <a:lnTo>
                      <a:pt x="28" y="3"/>
                    </a:lnTo>
                    <a:lnTo>
                      <a:pt x="36" y="6"/>
                    </a:lnTo>
                    <a:lnTo>
                      <a:pt x="43" y="9"/>
                    </a:lnTo>
                    <a:lnTo>
                      <a:pt x="49" y="13"/>
                    </a:lnTo>
                    <a:lnTo>
                      <a:pt x="55" y="18"/>
                    </a:lnTo>
                    <a:lnTo>
                      <a:pt x="59" y="24"/>
                    </a:lnTo>
                    <a:lnTo>
                      <a:pt x="71" y="42"/>
                    </a:lnTo>
                    <a:lnTo>
                      <a:pt x="87" y="63"/>
                    </a:lnTo>
                    <a:lnTo>
                      <a:pt x="101" y="84"/>
                    </a:lnTo>
                    <a:lnTo>
                      <a:pt x="107" y="93"/>
                    </a:lnTo>
                    <a:lnTo>
                      <a:pt x="111" y="101"/>
                    </a:lnTo>
                    <a:lnTo>
                      <a:pt x="114" y="107"/>
                    </a:lnTo>
                    <a:lnTo>
                      <a:pt x="119" y="113"/>
                    </a:lnTo>
                    <a:lnTo>
                      <a:pt x="127" y="124"/>
                    </a:lnTo>
                    <a:lnTo>
                      <a:pt x="130" y="129"/>
                    </a:lnTo>
                    <a:lnTo>
                      <a:pt x="130" y="131"/>
                    </a:lnTo>
                    <a:lnTo>
                      <a:pt x="130" y="133"/>
                    </a:lnTo>
                    <a:lnTo>
                      <a:pt x="129" y="135"/>
                    </a:lnTo>
                    <a:lnTo>
                      <a:pt x="126" y="136"/>
                    </a:lnTo>
                    <a:lnTo>
                      <a:pt x="123" y="138"/>
                    </a:lnTo>
                    <a:lnTo>
                      <a:pt x="119" y="139"/>
                    </a:lnTo>
                    <a:lnTo>
                      <a:pt x="94" y="149"/>
                    </a:lnTo>
                    <a:lnTo>
                      <a:pt x="73" y="159"/>
                    </a:lnTo>
                    <a:lnTo>
                      <a:pt x="64" y="163"/>
                    </a:lnTo>
                    <a:lnTo>
                      <a:pt x="58" y="167"/>
                    </a:lnTo>
                    <a:lnTo>
                      <a:pt x="56" y="168"/>
                    </a:lnTo>
                    <a:lnTo>
                      <a:pt x="55" y="168"/>
                    </a:lnTo>
                    <a:lnTo>
                      <a:pt x="53" y="167"/>
                    </a:lnTo>
                    <a:lnTo>
                      <a:pt x="52" y="165"/>
                    </a:lnTo>
                    <a:lnTo>
                      <a:pt x="50" y="158"/>
                    </a:lnTo>
                    <a:lnTo>
                      <a:pt x="49" y="149"/>
                    </a:lnTo>
                    <a:lnTo>
                      <a:pt x="46" y="128"/>
                    </a:lnTo>
                    <a:lnTo>
                      <a:pt x="45" y="107"/>
                    </a:lnTo>
                    <a:lnTo>
                      <a:pt x="43" y="86"/>
                    </a:lnTo>
                    <a:lnTo>
                      <a:pt x="40" y="62"/>
                    </a:lnTo>
                    <a:lnTo>
                      <a:pt x="38" y="51"/>
                    </a:lnTo>
                    <a:lnTo>
                      <a:pt x="35" y="41"/>
                    </a:lnTo>
                    <a:lnTo>
                      <a:pt x="32" y="31"/>
                    </a:lnTo>
                    <a:lnTo>
                      <a:pt x="28" y="28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5D70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2" name="Freeform 87">
                <a:extLst>
                  <a:ext uri="{FF2B5EF4-FFF2-40B4-BE49-F238E27FC236}">
                    <a16:creationId xmlns:a16="http://schemas.microsoft.com/office/drawing/2014/main" id="{FD027567-4CE0-43C7-80E9-5864F62FA4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5" y="1039"/>
                <a:ext cx="125" cy="167"/>
              </a:xfrm>
              <a:custGeom>
                <a:avLst/>
                <a:gdLst>
                  <a:gd name="T0" fmla="*/ 24 w 125"/>
                  <a:gd name="T1" fmla="*/ 26 h 167"/>
                  <a:gd name="T2" fmla="*/ 24 w 125"/>
                  <a:gd name="T3" fmla="*/ 26 h 167"/>
                  <a:gd name="T4" fmla="*/ 13 w 125"/>
                  <a:gd name="T5" fmla="*/ 16 h 167"/>
                  <a:gd name="T6" fmla="*/ 4 w 125"/>
                  <a:gd name="T7" fmla="*/ 7 h 167"/>
                  <a:gd name="T8" fmla="*/ 1 w 125"/>
                  <a:gd name="T9" fmla="*/ 4 h 167"/>
                  <a:gd name="T10" fmla="*/ 0 w 125"/>
                  <a:gd name="T11" fmla="*/ 2 h 167"/>
                  <a:gd name="T12" fmla="*/ 0 w 125"/>
                  <a:gd name="T13" fmla="*/ 1 h 167"/>
                  <a:gd name="T14" fmla="*/ 1 w 125"/>
                  <a:gd name="T15" fmla="*/ 0 h 167"/>
                  <a:gd name="T16" fmla="*/ 6 w 125"/>
                  <a:gd name="T17" fmla="*/ 0 h 167"/>
                  <a:gd name="T18" fmla="*/ 6 w 125"/>
                  <a:gd name="T19" fmla="*/ 0 h 167"/>
                  <a:gd name="T20" fmla="*/ 19 w 125"/>
                  <a:gd name="T21" fmla="*/ 2 h 167"/>
                  <a:gd name="T22" fmla="*/ 26 w 125"/>
                  <a:gd name="T23" fmla="*/ 4 h 167"/>
                  <a:gd name="T24" fmla="*/ 34 w 125"/>
                  <a:gd name="T25" fmla="*/ 7 h 167"/>
                  <a:gd name="T26" fmla="*/ 41 w 125"/>
                  <a:gd name="T27" fmla="*/ 10 h 167"/>
                  <a:gd name="T28" fmla="*/ 47 w 125"/>
                  <a:gd name="T29" fmla="*/ 15 h 167"/>
                  <a:gd name="T30" fmla="*/ 52 w 125"/>
                  <a:gd name="T31" fmla="*/ 20 h 167"/>
                  <a:gd name="T32" fmla="*/ 56 w 125"/>
                  <a:gd name="T33" fmla="*/ 26 h 167"/>
                  <a:gd name="T34" fmla="*/ 56 w 125"/>
                  <a:gd name="T35" fmla="*/ 26 h 167"/>
                  <a:gd name="T36" fmla="*/ 67 w 125"/>
                  <a:gd name="T37" fmla="*/ 43 h 167"/>
                  <a:gd name="T38" fmla="*/ 82 w 125"/>
                  <a:gd name="T39" fmla="*/ 64 h 167"/>
                  <a:gd name="T40" fmla="*/ 97 w 125"/>
                  <a:gd name="T41" fmla="*/ 84 h 167"/>
                  <a:gd name="T42" fmla="*/ 102 w 125"/>
                  <a:gd name="T43" fmla="*/ 93 h 167"/>
                  <a:gd name="T44" fmla="*/ 106 w 125"/>
                  <a:gd name="T45" fmla="*/ 101 h 167"/>
                  <a:gd name="T46" fmla="*/ 106 w 125"/>
                  <a:gd name="T47" fmla="*/ 101 h 167"/>
                  <a:gd name="T48" fmla="*/ 110 w 125"/>
                  <a:gd name="T49" fmla="*/ 107 h 167"/>
                  <a:gd name="T50" fmla="*/ 114 w 125"/>
                  <a:gd name="T51" fmla="*/ 113 h 167"/>
                  <a:gd name="T52" fmla="*/ 122 w 125"/>
                  <a:gd name="T53" fmla="*/ 124 h 167"/>
                  <a:gd name="T54" fmla="*/ 125 w 125"/>
                  <a:gd name="T55" fmla="*/ 129 h 167"/>
                  <a:gd name="T56" fmla="*/ 125 w 125"/>
                  <a:gd name="T57" fmla="*/ 131 h 167"/>
                  <a:gd name="T58" fmla="*/ 125 w 125"/>
                  <a:gd name="T59" fmla="*/ 133 h 167"/>
                  <a:gd name="T60" fmla="*/ 124 w 125"/>
                  <a:gd name="T61" fmla="*/ 135 h 167"/>
                  <a:gd name="T62" fmla="*/ 122 w 125"/>
                  <a:gd name="T63" fmla="*/ 136 h 167"/>
                  <a:gd name="T64" fmla="*/ 119 w 125"/>
                  <a:gd name="T65" fmla="*/ 138 h 167"/>
                  <a:gd name="T66" fmla="*/ 115 w 125"/>
                  <a:gd name="T67" fmla="*/ 139 h 167"/>
                  <a:gd name="T68" fmla="*/ 115 w 125"/>
                  <a:gd name="T69" fmla="*/ 139 h 167"/>
                  <a:gd name="T70" fmla="*/ 90 w 125"/>
                  <a:gd name="T71" fmla="*/ 148 h 167"/>
                  <a:gd name="T72" fmla="*/ 70 w 125"/>
                  <a:gd name="T73" fmla="*/ 158 h 167"/>
                  <a:gd name="T74" fmla="*/ 61 w 125"/>
                  <a:gd name="T75" fmla="*/ 162 h 167"/>
                  <a:gd name="T76" fmla="*/ 55 w 125"/>
                  <a:gd name="T77" fmla="*/ 166 h 167"/>
                  <a:gd name="T78" fmla="*/ 55 w 125"/>
                  <a:gd name="T79" fmla="*/ 166 h 167"/>
                  <a:gd name="T80" fmla="*/ 54 w 125"/>
                  <a:gd name="T81" fmla="*/ 167 h 167"/>
                  <a:gd name="T82" fmla="*/ 52 w 125"/>
                  <a:gd name="T83" fmla="*/ 167 h 167"/>
                  <a:gd name="T84" fmla="*/ 51 w 125"/>
                  <a:gd name="T85" fmla="*/ 166 h 167"/>
                  <a:gd name="T86" fmla="*/ 50 w 125"/>
                  <a:gd name="T87" fmla="*/ 164 h 167"/>
                  <a:gd name="T88" fmla="*/ 48 w 125"/>
                  <a:gd name="T89" fmla="*/ 157 h 167"/>
                  <a:gd name="T90" fmla="*/ 46 w 125"/>
                  <a:gd name="T91" fmla="*/ 148 h 167"/>
                  <a:gd name="T92" fmla="*/ 44 w 125"/>
                  <a:gd name="T93" fmla="*/ 128 h 167"/>
                  <a:gd name="T94" fmla="*/ 42 w 125"/>
                  <a:gd name="T95" fmla="*/ 108 h 167"/>
                  <a:gd name="T96" fmla="*/ 42 w 125"/>
                  <a:gd name="T97" fmla="*/ 108 h 167"/>
                  <a:gd name="T98" fmla="*/ 41 w 125"/>
                  <a:gd name="T99" fmla="*/ 86 h 167"/>
                  <a:gd name="T100" fmla="*/ 38 w 125"/>
                  <a:gd name="T101" fmla="*/ 63 h 167"/>
                  <a:gd name="T102" fmla="*/ 36 w 125"/>
                  <a:gd name="T103" fmla="*/ 51 h 167"/>
                  <a:gd name="T104" fmla="*/ 34 w 125"/>
                  <a:gd name="T105" fmla="*/ 41 h 167"/>
                  <a:gd name="T106" fmla="*/ 30 w 125"/>
                  <a:gd name="T107" fmla="*/ 32 h 167"/>
                  <a:gd name="T108" fmla="*/ 28 w 125"/>
                  <a:gd name="T109" fmla="*/ 28 h 167"/>
                  <a:gd name="T110" fmla="*/ 24 w 125"/>
                  <a:gd name="T111" fmla="*/ 26 h 167"/>
                  <a:gd name="T112" fmla="*/ 24 w 125"/>
                  <a:gd name="T113" fmla="*/ 26 h 16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25" h="167">
                    <a:moveTo>
                      <a:pt x="24" y="26"/>
                    </a:moveTo>
                    <a:lnTo>
                      <a:pt x="24" y="26"/>
                    </a:lnTo>
                    <a:lnTo>
                      <a:pt x="13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6" y="0"/>
                    </a:lnTo>
                    <a:lnTo>
                      <a:pt x="19" y="2"/>
                    </a:lnTo>
                    <a:lnTo>
                      <a:pt x="26" y="4"/>
                    </a:lnTo>
                    <a:lnTo>
                      <a:pt x="34" y="7"/>
                    </a:lnTo>
                    <a:lnTo>
                      <a:pt x="41" y="10"/>
                    </a:lnTo>
                    <a:lnTo>
                      <a:pt x="47" y="15"/>
                    </a:lnTo>
                    <a:lnTo>
                      <a:pt x="52" y="20"/>
                    </a:lnTo>
                    <a:lnTo>
                      <a:pt x="56" y="26"/>
                    </a:lnTo>
                    <a:lnTo>
                      <a:pt x="67" y="43"/>
                    </a:lnTo>
                    <a:lnTo>
                      <a:pt x="82" y="64"/>
                    </a:lnTo>
                    <a:lnTo>
                      <a:pt x="97" y="84"/>
                    </a:lnTo>
                    <a:lnTo>
                      <a:pt x="102" y="93"/>
                    </a:lnTo>
                    <a:lnTo>
                      <a:pt x="106" y="101"/>
                    </a:lnTo>
                    <a:lnTo>
                      <a:pt x="110" y="107"/>
                    </a:lnTo>
                    <a:lnTo>
                      <a:pt x="114" y="113"/>
                    </a:lnTo>
                    <a:lnTo>
                      <a:pt x="122" y="124"/>
                    </a:lnTo>
                    <a:lnTo>
                      <a:pt x="125" y="129"/>
                    </a:lnTo>
                    <a:lnTo>
                      <a:pt x="125" y="131"/>
                    </a:lnTo>
                    <a:lnTo>
                      <a:pt x="125" y="133"/>
                    </a:lnTo>
                    <a:lnTo>
                      <a:pt x="124" y="135"/>
                    </a:lnTo>
                    <a:lnTo>
                      <a:pt x="122" y="136"/>
                    </a:lnTo>
                    <a:lnTo>
                      <a:pt x="119" y="138"/>
                    </a:lnTo>
                    <a:lnTo>
                      <a:pt x="115" y="139"/>
                    </a:lnTo>
                    <a:lnTo>
                      <a:pt x="90" y="148"/>
                    </a:lnTo>
                    <a:lnTo>
                      <a:pt x="70" y="158"/>
                    </a:lnTo>
                    <a:lnTo>
                      <a:pt x="61" y="162"/>
                    </a:lnTo>
                    <a:lnTo>
                      <a:pt x="55" y="166"/>
                    </a:lnTo>
                    <a:lnTo>
                      <a:pt x="54" y="167"/>
                    </a:lnTo>
                    <a:lnTo>
                      <a:pt x="52" y="167"/>
                    </a:lnTo>
                    <a:lnTo>
                      <a:pt x="51" y="166"/>
                    </a:lnTo>
                    <a:lnTo>
                      <a:pt x="50" y="164"/>
                    </a:lnTo>
                    <a:lnTo>
                      <a:pt x="48" y="157"/>
                    </a:lnTo>
                    <a:lnTo>
                      <a:pt x="46" y="148"/>
                    </a:lnTo>
                    <a:lnTo>
                      <a:pt x="44" y="128"/>
                    </a:lnTo>
                    <a:lnTo>
                      <a:pt x="42" y="108"/>
                    </a:lnTo>
                    <a:lnTo>
                      <a:pt x="41" y="86"/>
                    </a:lnTo>
                    <a:lnTo>
                      <a:pt x="38" y="63"/>
                    </a:lnTo>
                    <a:lnTo>
                      <a:pt x="36" y="51"/>
                    </a:lnTo>
                    <a:lnTo>
                      <a:pt x="34" y="41"/>
                    </a:lnTo>
                    <a:lnTo>
                      <a:pt x="30" y="32"/>
                    </a:lnTo>
                    <a:lnTo>
                      <a:pt x="28" y="28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4F66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3" name="Freeform 88">
                <a:extLst>
                  <a:ext uri="{FF2B5EF4-FFF2-40B4-BE49-F238E27FC236}">
                    <a16:creationId xmlns:a16="http://schemas.microsoft.com/office/drawing/2014/main" id="{924F2B19-F349-4A29-A2EC-AB7ED3F7C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8" y="1040"/>
                <a:ext cx="120" cy="165"/>
              </a:xfrm>
              <a:custGeom>
                <a:avLst/>
                <a:gdLst>
                  <a:gd name="T0" fmla="*/ 110 w 120"/>
                  <a:gd name="T1" fmla="*/ 138 h 165"/>
                  <a:gd name="T2" fmla="*/ 110 w 120"/>
                  <a:gd name="T3" fmla="*/ 138 h 165"/>
                  <a:gd name="T4" fmla="*/ 86 w 120"/>
                  <a:gd name="T5" fmla="*/ 147 h 165"/>
                  <a:gd name="T6" fmla="*/ 66 w 120"/>
                  <a:gd name="T7" fmla="*/ 156 h 165"/>
                  <a:gd name="T8" fmla="*/ 58 w 120"/>
                  <a:gd name="T9" fmla="*/ 160 h 165"/>
                  <a:gd name="T10" fmla="*/ 53 w 120"/>
                  <a:gd name="T11" fmla="*/ 164 h 165"/>
                  <a:gd name="T12" fmla="*/ 53 w 120"/>
                  <a:gd name="T13" fmla="*/ 164 h 165"/>
                  <a:gd name="T14" fmla="*/ 51 w 120"/>
                  <a:gd name="T15" fmla="*/ 165 h 165"/>
                  <a:gd name="T16" fmla="*/ 50 w 120"/>
                  <a:gd name="T17" fmla="*/ 165 h 165"/>
                  <a:gd name="T18" fmla="*/ 48 w 120"/>
                  <a:gd name="T19" fmla="*/ 164 h 165"/>
                  <a:gd name="T20" fmla="*/ 47 w 120"/>
                  <a:gd name="T21" fmla="*/ 162 h 165"/>
                  <a:gd name="T22" fmla="*/ 45 w 120"/>
                  <a:gd name="T23" fmla="*/ 156 h 165"/>
                  <a:gd name="T24" fmla="*/ 44 w 120"/>
                  <a:gd name="T25" fmla="*/ 147 h 165"/>
                  <a:gd name="T26" fmla="*/ 42 w 120"/>
                  <a:gd name="T27" fmla="*/ 127 h 165"/>
                  <a:gd name="T28" fmla="*/ 40 w 120"/>
                  <a:gd name="T29" fmla="*/ 107 h 165"/>
                  <a:gd name="T30" fmla="*/ 40 w 120"/>
                  <a:gd name="T31" fmla="*/ 107 h 165"/>
                  <a:gd name="T32" fmla="*/ 39 w 120"/>
                  <a:gd name="T33" fmla="*/ 85 h 165"/>
                  <a:gd name="T34" fmla="*/ 36 w 120"/>
                  <a:gd name="T35" fmla="*/ 62 h 165"/>
                  <a:gd name="T36" fmla="*/ 34 w 120"/>
                  <a:gd name="T37" fmla="*/ 51 h 165"/>
                  <a:gd name="T38" fmla="*/ 32 w 120"/>
                  <a:gd name="T39" fmla="*/ 41 h 165"/>
                  <a:gd name="T40" fmla="*/ 28 w 120"/>
                  <a:gd name="T41" fmla="*/ 31 h 165"/>
                  <a:gd name="T42" fmla="*/ 26 w 120"/>
                  <a:gd name="T43" fmla="*/ 28 h 165"/>
                  <a:gd name="T44" fmla="*/ 23 w 120"/>
                  <a:gd name="T45" fmla="*/ 25 h 165"/>
                  <a:gd name="T46" fmla="*/ 23 w 120"/>
                  <a:gd name="T47" fmla="*/ 25 h 165"/>
                  <a:gd name="T48" fmla="*/ 12 w 120"/>
                  <a:gd name="T49" fmla="*/ 15 h 165"/>
                  <a:gd name="T50" fmla="*/ 3 w 120"/>
                  <a:gd name="T51" fmla="*/ 7 h 165"/>
                  <a:gd name="T52" fmla="*/ 0 w 120"/>
                  <a:gd name="T53" fmla="*/ 4 h 165"/>
                  <a:gd name="T54" fmla="*/ 0 w 120"/>
                  <a:gd name="T55" fmla="*/ 2 h 165"/>
                  <a:gd name="T56" fmla="*/ 0 w 120"/>
                  <a:gd name="T57" fmla="*/ 1 h 165"/>
                  <a:gd name="T58" fmla="*/ 1 w 120"/>
                  <a:gd name="T59" fmla="*/ 0 h 165"/>
                  <a:gd name="T60" fmla="*/ 5 w 120"/>
                  <a:gd name="T61" fmla="*/ 0 h 165"/>
                  <a:gd name="T62" fmla="*/ 5 w 120"/>
                  <a:gd name="T63" fmla="*/ 0 h 165"/>
                  <a:gd name="T64" fmla="*/ 18 w 120"/>
                  <a:gd name="T65" fmla="*/ 2 h 165"/>
                  <a:gd name="T66" fmla="*/ 25 w 120"/>
                  <a:gd name="T67" fmla="*/ 4 h 165"/>
                  <a:gd name="T68" fmla="*/ 32 w 120"/>
                  <a:gd name="T69" fmla="*/ 7 h 165"/>
                  <a:gd name="T70" fmla="*/ 38 w 120"/>
                  <a:gd name="T71" fmla="*/ 11 h 165"/>
                  <a:gd name="T72" fmla="*/ 44 w 120"/>
                  <a:gd name="T73" fmla="*/ 15 h 165"/>
                  <a:gd name="T74" fmla="*/ 49 w 120"/>
                  <a:gd name="T75" fmla="*/ 20 h 165"/>
                  <a:gd name="T76" fmla="*/ 53 w 120"/>
                  <a:gd name="T77" fmla="*/ 26 h 165"/>
                  <a:gd name="T78" fmla="*/ 53 w 120"/>
                  <a:gd name="T79" fmla="*/ 26 h 165"/>
                  <a:gd name="T80" fmla="*/ 64 w 120"/>
                  <a:gd name="T81" fmla="*/ 43 h 165"/>
                  <a:gd name="T82" fmla="*/ 78 w 120"/>
                  <a:gd name="T83" fmla="*/ 64 h 165"/>
                  <a:gd name="T84" fmla="*/ 93 w 120"/>
                  <a:gd name="T85" fmla="*/ 84 h 165"/>
                  <a:gd name="T86" fmla="*/ 98 w 120"/>
                  <a:gd name="T87" fmla="*/ 92 h 165"/>
                  <a:gd name="T88" fmla="*/ 102 w 120"/>
                  <a:gd name="T89" fmla="*/ 100 h 165"/>
                  <a:gd name="T90" fmla="*/ 102 w 120"/>
                  <a:gd name="T91" fmla="*/ 100 h 165"/>
                  <a:gd name="T92" fmla="*/ 105 w 120"/>
                  <a:gd name="T93" fmla="*/ 106 h 165"/>
                  <a:gd name="T94" fmla="*/ 109 w 120"/>
                  <a:gd name="T95" fmla="*/ 112 h 165"/>
                  <a:gd name="T96" fmla="*/ 117 w 120"/>
                  <a:gd name="T97" fmla="*/ 123 h 165"/>
                  <a:gd name="T98" fmla="*/ 120 w 120"/>
                  <a:gd name="T99" fmla="*/ 128 h 165"/>
                  <a:gd name="T100" fmla="*/ 120 w 120"/>
                  <a:gd name="T101" fmla="*/ 130 h 165"/>
                  <a:gd name="T102" fmla="*/ 120 w 120"/>
                  <a:gd name="T103" fmla="*/ 132 h 165"/>
                  <a:gd name="T104" fmla="*/ 119 w 120"/>
                  <a:gd name="T105" fmla="*/ 134 h 165"/>
                  <a:gd name="T106" fmla="*/ 117 w 120"/>
                  <a:gd name="T107" fmla="*/ 135 h 165"/>
                  <a:gd name="T108" fmla="*/ 110 w 120"/>
                  <a:gd name="T109" fmla="*/ 138 h 165"/>
                  <a:gd name="T110" fmla="*/ 110 w 120"/>
                  <a:gd name="T111" fmla="*/ 138 h 16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20" h="165">
                    <a:moveTo>
                      <a:pt x="110" y="138"/>
                    </a:moveTo>
                    <a:lnTo>
                      <a:pt x="110" y="138"/>
                    </a:lnTo>
                    <a:lnTo>
                      <a:pt x="86" y="147"/>
                    </a:lnTo>
                    <a:lnTo>
                      <a:pt x="66" y="156"/>
                    </a:lnTo>
                    <a:lnTo>
                      <a:pt x="58" y="160"/>
                    </a:lnTo>
                    <a:lnTo>
                      <a:pt x="53" y="164"/>
                    </a:lnTo>
                    <a:lnTo>
                      <a:pt x="51" y="165"/>
                    </a:lnTo>
                    <a:lnTo>
                      <a:pt x="50" y="165"/>
                    </a:lnTo>
                    <a:lnTo>
                      <a:pt x="48" y="164"/>
                    </a:lnTo>
                    <a:lnTo>
                      <a:pt x="47" y="162"/>
                    </a:lnTo>
                    <a:lnTo>
                      <a:pt x="45" y="156"/>
                    </a:lnTo>
                    <a:lnTo>
                      <a:pt x="44" y="147"/>
                    </a:lnTo>
                    <a:lnTo>
                      <a:pt x="42" y="127"/>
                    </a:lnTo>
                    <a:lnTo>
                      <a:pt x="40" y="107"/>
                    </a:lnTo>
                    <a:lnTo>
                      <a:pt x="39" y="85"/>
                    </a:lnTo>
                    <a:lnTo>
                      <a:pt x="36" y="62"/>
                    </a:lnTo>
                    <a:lnTo>
                      <a:pt x="34" y="51"/>
                    </a:lnTo>
                    <a:lnTo>
                      <a:pt x="32" y="41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3" y="25"/>
                    </a:lnTo>
                    <a:lnTo>
                      <a:pt x="12" y="15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8" y="2"/>
                    </a:lnTo>
                    <a:lnTo>
                      <a:pt x="25" y="4"/>
                    </a:lnTo>
                    <a:lnTo>
                      <a:pt x="32" y="7"/>
                    </a:lnTo>
                    <a:lnTo>
                      <a:pt x="38" y="11"/>
                    </a:lnTo>
                    <a:lnTo>
                      <a:pt x="44" y="15"/>
                    </a:lnTo>
                    <a:lnTo>
                      <a:pt x="49" y="20"/>
                    </a:lnTo>
                    <a:lnTo>
                      <a:pt x="53" y="26"/>
                    </a:lnTo>
                    <a:lnTo>
                      <a:pt x="64" y="43"/>
                    </a:lnTo>
                    <a:lnTo>
                      <a:pt x="78" y="64"/>
                    </a:lnTo>
                    <a:lnTo>
                      <a:pt x="93" y="84"/>
                    </a:lnTo>
                    <a:lnTo>
                      <a:pt x="98" y="92"/>
                    </a:lnTo>
                    <a:lnTo>
                      <a:pt x="102" y="100"/>
                    </a:lnTo>
                    <a:lnTo>
                      <a:pt x="105" y="106"/>
                    </a:lnTo>
                    <a:lnTo>
                      <a:pt x="109" y="112"/>
                    </a:lnTo>
                    <a:lnTo>
                      <a:pt x="117" y="123"/>
                    </a:lnTo>
                    <a:lnTo>
                      <a:pt x="120" y="128"/>
                    </a:lnTo>
                    <a:lnTo>
                      <a:pt x="120" y="130"/>
                    </a:lnTo>
                    <a:lnTo>
                      <a:pt x="120" y="132"/>
                    </a:lnTo>
                    <a:lnTo>
                      <a:pt x="119" y="134"/>
                    </a:lnTo>
                    <a:lnTo>
                      <a:pt x="117" y="135"/>
                    </a:lnTo>
                    <a:lnTo>
                      <a:pt x="110" y="138"/>
                    </a:lnTo>
                    <a:close/>
                  </a:path>
                </a:pathLst>
              </a:custGeom>
              <a:solidFill>
                <a:srgbClr val="415C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4" name="Freeform 89">
                <a:extLst>
                  <a:ext uri="{FF2B5EF4-FFF2-40B4-BE49-F238E27FC236}">
                    <a16:creationId xmlns:a16="http://schemas.microsoft.com/office/drawing/2014/main" id="{2373A129-6925-45AC-A092-39D23C26F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5" y="1318"/>
                <a:ext cx="89" cy="88"/>
              </a:xfrm>
              <a:custGeom>
                <a:avLst/>
                <a:gdLst>
                  <a:gd name="T0" fmla="*/ 89 w 89"/>
                  <a:gd name="T1" fmla="*/ 44 h 88"/>
                  <a:gd name="T2" fmla="*/ 89 w 89"/>
                  <a:gd name="T3" fmla="*/ 44 h 88"/>
                  <a:gd name="T4" fmla="*/ 88 w 89"/>
                  <a:gd name="T5" fmla="*/ 53 h 88"/>
                  <a:gd name="T6" fmla="*/ 85 w 89"/>
                  <a:gd name="T7" fmla="*/ 61 h 88"/>
                  <a:gd name="T8" fmla="*/ 81 w 89"/>
                  <a:gd name="T9" fmla="*/ 69 h 88"/>
                  <a:gd name="T10" fmla="*/ 76 w 89"/>
                  <a:gd name="T11" fmla="*/ 75 h 88"/>
                  <a:gd name="T12" fmla="*/ 70 w 89"/>
                  <a:gd name="T13" fmla="*/ 80 h 88"/>
                  <a:gd name="T14" fmla="*/ 62 w 89"/>
                  <a:gd name="T15" fmla="*/ 84 h 88"/>
                  <a:gd name="T16" fmla="*/ 54 w 89"/>
                  <a:gd name="T17" fmla="*/ 87 h 88"/>
                  <a:gd name="T18" fmla="*/ 45 w 89"/>
                  <a:gd name="T19" fmla="*/ 88 h 88"/>
                  <a:gd name="T20" fmla="*/ 45 w 89"/>
                  <a:gd name="T21" fmla="*/ 88 h 88"/>
                  <a:gd name="T22" fmla="*/ 35 w 89"/>
                  <a:gd name="T23" fmla="*/ 87 h 88"/>
                  <a:gd name="T24" fmla="*/ 27 w 89"/>
                  <a:gd name="T25" fmla="*/ 84 h 88"/>
                  <a:gd name="T26" fmla="*/ 19 w 89"/>
                  <a:gd name="T27" fmla="*/ 80 h 88"/>
                  <a:gd name="T28" fmla="*/ 13 w 89"/>
                  <a:gd name="T29" fmla="*/ 75 h 88"/>
                  <a:gd name="T30" fmla="*/ 8 w 89"/>
                  <a:gd name="T31" fmla="*/ 69 h 88"/>
                  <a:gd name="T32" fmla="*/ 4 w 89"/>
                  <a:gd name="T33" fmla="*/ 61 h 88"/>
                  <a:gd name="T34" fmla="*/ 1 w 89"/>
                  <a:gd name="T35" fmla="*/ 53 h 88"/>
                  <a:gd name="T36" fmla="*/ 0 w 89"/>
                  <a:gd name="T37" fmla="*/ 44 h 88"/>
                  <a:gd name="T38" fmla="*/ 0 w 89"/>
                  <a:gd name="T39" fmla="*/ 44 h 88"/>
                  <a:gd name="T40" fmla="*/ 1 w 89"/>
                  <a:gd name="T41" fmla="*/ 35 h 88"/>
                  <a:gd name="T42" fmla="*/ 4 w 89"/>
                  <a:gd name="T43" fmla="*/ 27 h 88"/>
                  <a:gd name="T44" fmla="*/ 8 w 89"/>
                  <a:gd name="T45" fmla="*/ 19 h 88"/>
                  <a:gd name="T46" fmla="*/ 13 w 89"/>
                  <a:gd name="T47" fmla="*/ 13 h 88"/>
                  <a:gd name="T48" fmla="*/ 19 w 89"/>
                  <a:gd name="T49" fmla="*/ 7 h 88"/>
                  <a:gd name="T50" fmla="*/ 27 w 89"/>
                  <a:gd name="T51" fmla="*/ 4 h 88"/>
                  <a:gd name="T52" fmla="*/ 35 w 89"/>
                  <a:gd name="T53" fmla="*/ 1 h 88"/>
                  <a:gd name="T54" fmla="*/ 45 w 89"/>
                  <a:gd name="T55" fmla="*/ 0 h 88"/>
                  <a:gd name="T56" fmla="*/ 45 w 89"/>
                  <a:gd name="T57" fmla="*/ 0 h 88"/>
                  <a:gd name="T58" fmla="*/ 54 w 89"/>
                  <a:gd name="T59" fmla="*/ 1 h 88"/>
                  <a:gd name="T60" fmla="*/ 62 w 89"/>
                  <a:gd name="T61" fmla="*/ 4 h 88"/>
                  <a:gd name="T62" fmla="*/ 70 w 89"/>
                  <a:gd name="T63" fmla="*/ 7 h 88"/>
                  <a:gd name="T64" fmla="*/ 76 w 89"/>
                  <a:gd name="T65" fmla="*/ 13 h 88"/>
                  <a:gd name="T66" fmla="*/ 81 w 89"/>
                  <a:gd name="T67" fmla="*/ 19 h 88"/>
                  <a:gd name="T68" fmla="*/ 85 w 89"/>
                  <a:gd name="T69" fmla="*/ 27 h 88"/>
                  <a:gd name="T70" fmla="*/ 88 w 89"/>
                  <a:gd name="T71" fmla="*/ 35 h 88"/>
                  <a:gd name="T72" fmla="*/ 89 w 89"/>
                  <a:gd name="T73" fmla="*/ 44 h 88"/>
                  <a:gd name="T74" fmla="*/ 89 w 89"/>
                  <a:gd name="T75" fmla="*/ 44 h 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9" h="88">
                    <a:moveTo>
                      <a:pt x="89" y="44"/>
                    </a:moveTo>
                    <a:lnTo>
                      <a:pt x="89" y="44"/>
                    </a:lnTo>
                    <a:lnTo>
                      <a:pt x="88" y="53"/>
                    </a:lnTo>
                    <a:lnTo>
                      <a:pt x="85" y="61"/>
                    </a:lnTo>
                    <a:lnTo>
                      <a:pt x="81" y="69"/>
                    </a:lnTo>
                    <a:lnTo>
                      <a:pt x="76" y="75"/>
                    </a:lnTo>
                    <a:lnTo>
                      <a:pt x="70" y="80"/>
                    </a:lnTo>
                    <a:lnTo>
                      <a:pt x="62" y="84"/>
                    </a:lnTo>
                    <a:lnTo>
                      <a:pt x="54" y="87"/>
                    </a:lnTo>
                    <a:lnTo>
                      <a:pt x="45" y="88"/>
                    </a:lnTo>
                    <a:lnTo>
                      <a:pt x="35" y="87"/>
                    </a:lnTo>
                    <a:lnTo>
                      <a:pt x="27" y="84"/>
                    </a:lnTo>
                    <a:lnTo>
                      <a:pt x="19" y="80"/>
                    </a:lnTo>
                    <a:lnTo>
                      <a:pt x="13" y="75"/>
                    </a:lnTo>
                    <a:lnTo>
                      <a:pt x="8" y="69"/>
                    </a:lnTo>
                    <a:lnTo>
                      <a:pt x="4" y="61"/>
                    </a:lnTo>
                    <a:lnTo>
                      <a:pt x="1" y="53"/>
                    </a:lnTo>
                    <a:lnTo>
                      <a:pt x="0" y="44"/>
                    </a:lnTo>
                    <a:lnTo>
                      <a:pt x="1" y="35"/>
                    </a:lnTo>
                    <a:lnTo>
                      <a:pt x="4" y="27"/>
                    </a:lnTo>
                    <a:lnTo>
                      <a:pt x="8" y="19"/>
                    </a:lnTo>
                    <a:lnTo>
                      <a:pt x="13" y="13"/>
                    </a:lnTo>
                    <a:lnTo>
                      <a:pt x="19" y="7"/>
                    </a:lnTo>
                    <a:lnTo>
                      <a:pt x="27" y="4"/>
                    </a:lnTo>
                    <a:lnTo>
                      <a:pt x="35" y="1"/>
                    </a:lnTo>
                    <a:lnTo>
                      <a:pt x="45" y="0"/>
                    </a:lnTo>
                    <a:lnTo>
                      <a:pt x="54" y="1"/>
                    </a:lnTo>
                    <a:lnTo>
                      <a:pt x="62" y="4"/>
                    </a:lnTo>
                    <a:lnTo>
                      <a:pt x="70" y="7"/>
                    </a:lnTo>
                    <a:lnTo>
                      <a:pt x="76" y="13"/>
                    </a:lnTo>
                    <a:lnTo>
                      <a:pt x="81" y="19"/>
                    </a:lnTo>
                    <a:lnTo>
                      <a:pt x="85" y="27"/>
                    </a:lnTo>
                    <a:lnTo>
                      <a:pt x="88" y="35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5" name="Freeform 90">
                <a:extLst>
                  <a:ext uri="{FF2B5EF4-FFF2-40B4-BE49-F238E27FC236}">
                    <a16:creationId xmlns:a16="http://schemas.microsoft.com/office/drawing/2014/main" id="{C62D21EE-836A-478F-8BC0-7DFBDB151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6" y="1319"/>
                <a:ext cx="87" cy="86"/>
              </a:xfrm>
              <a:custGeom>
                <a:avLst/>
                <a:gdLst>
                  <a:gd name="T0" fmla="*/ 44 w 87"/>
                  <a:gd name="T1" fmla="*/ 0 h 86"/>
                  <a:gd name="T2" fmla="*/ 44 w 87"/>
                  <a:gd name="T3" fmla="*/ 0 h 86"/>
                  <a:gd name="T4" fmla="*/ 53 w 87"/>
                  <a:gd name="T5" fmla="*/ 1 h 86"/>
                  <a:gd name="T6" fmla="*/ 61 w 87"/>
                  <a:gd name="T7" fmla="*/ 3 h 86"/>
                  <a:gd name="T8" fmla="*/ 68 w 87"/>
                  <a:gd name="T9" fmla="*/ 7 h 86"/>
                  <a:gd name="T10" fmla="*/ 74 w 87"/>
                  <a:gd name="T11" fmla="*/ 12 h 86"/>
                  <a:gd name="T12" fmla="*/ 80 w 87"/>
                  <a:gd name="T13" fmla="*/ 19 h 86"/>
                  <a:gd name="T14" fmla="*/ 84 w 87"/>
                  <a:gd name="T15" fmla="*/ 26 h 86"/>
                  <a:gd name="T16" fmla="*/ 86 w 87"/>
                  <a:gd name="T17" fmla="*/ 34 h 86"/>
                  <a:gd name="T18" fmla="*/ 87 w 87"/>
                  <a:gd name="T19" fmla="*/ 43 h 86"/>
                  <a:gd name="T20" fmla="*/ 87 w 87"/>
                  <a:gd name="T21" fmla="*/ 43 h 86"/>
                  <a:gd name="T22" fmla="*/ 86 w 87"/>
                  <a:gd name="T23" fmla="*/ 52 h 86"/>
                  <a:gd name="T24" fmla="*/ 84 w 87"/>
                  <a:gd name="T25" fmla="*/ 60 h 86"/>
                  <a:gd name="T26" fmla="*/ 80 w 87"/>
                  <a:gd name="T27" fmla="*/ 67 h 86"/>
                  <a:gd name="T28" fmla="*/ 74 w 87"/>
                  <a:gd name="T29" fmla="*/ 73 h 86"/>
                  <a:gd name="T30" fmla="*/ 68 w 87"/>
                  <a:gd name="T31" fmla="*/ 78 h 86"/>
                  <a:gd name="T32" fmla="*/ 61 w 87"/>
                  <a:gd name="T33" fmla="*/ 82 h 86"/>
                  <a:gd name="T34" fmla="*/ 53 w 87"/>
                  <a:gd name="T35" fmla="*/ 85 h 86"/>
                  <a:gd name="T36" fmla="*/ 44 w 87"/>
                  <a:gd name="T37" fmla="*/ 86 h 86"/>
                  <a:gd name="T38" fmla="*/ 44 w 87"/>
                  <a:gd name="T39" fmla="*/ 86 h 86"/>
                  <a:gd name="T40" fmla="*/ 34 w 87"/>
                  <a:gd name="T41" fmla="*/ 85 h 86"/>
                  <a:gd name="T42" fmla="*/ 26 w 87"/>
                  <a:gd name="T43" fmla="*/ 82 h 86"/>
                  <a:gd name="T44" fmla="*/ 19 w 87"/>
                  <a:gd name="T45" fmla="*/ 78 h 86"/>
                  <a:gd name="T46" fmla="*/ 13 w 87"/>
                  <a:gd name="T47" fmla="*/ 73 h 86"/>
                  <a:gd name="T48" fmla="*/ 7 w 87"/>
                  <a:gd name="T49" fmla="*/ 67 h 86"/>
                  <a:gd name="T50" fmla="*/ 4 w 87"/>
                  <a:gd name="T51" fmla="*/ 60 h 86"/>
                  <a:gd name="T52" fmla="*/ 1 w 87"/>
                  <a:gd name="T53" fmla="*/ 52 h 86"/>
                  <a:gd name="T54" fmla="*/ 0 w 87"/>
                  <a:gd name="T55" fmla="*/ 43 h 86"/>
                  <a:gd name="T56" fmla="*/ 0 w 87"/>
                  <a:gd name="T57" fmla="*/ 43 h 86"/>
                  <a:gd name="T58" fmla="*/ 1 w 87"/>
                  <a:gd name="T59" fmla="*/ 34 h 86"/>
                  <a:gd name="T60" fmla="*/ 4 w 87"/>
                  <a:gd name="T61" fmla="*/ 26 h 86"/>
                  <a:gd name="T62" fmla="*/ 7 w 87"/>
                  <a:gd name="T63" fmla="*/ 19 h 86"/>
                  <a:gd name="T64" fmla="*/ 13 w 87"/>
                  <a:gd name="T65" fmla="*/ 12 h 86"/>
                  <a:gd name="T66" fmla="*/ 19 w 87"/>
                  <a:gd name="T67" fmla="*/ 7 h 86"/>
                  <a:gd name="T68" fmla="*/ 26 w 87"/>
                  <a:gd name="T69" fmla="*/ 3 h 86"/>
                  <a:gd name="T70" fmla="*/ 34 w 87"/>
                  <a:gd name="T71" fmla="*/ 1 h 86"/>
                  <a:gd name="T72" fmla="*/ 44 w 87"/>
                  <a:gd name="T73" fmla="*/ 0 h 86"/>
                  <a:gd name="T74" fmla="*/ 44 w 87"/>
                  <a:gd name="T75" fmla="*/ 0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7" h="86">
                    <a:moveTo>
                      <a:pt x="44" y="0"/>
                    </a:moveTo>
                    <a:lnTo>
                      <a:pt x="44" y="0"/>
                    </a:lnTo>
                    <a:lnTo>
                      <a:pt x="53" y="1"/>
                    </a:lnTo>
                    <a:lnTo>
                      <a:pt x="61" y="3"/>
                    </a:lnTo>
                    <a:lnTo>
                      <a:pt x="68" y="7"/>
                    </a:lnTo>
                    <a:lnTo>
                      <a:pt x="74" y="12"/>
                    </a:lnTo>
                    <a:lnTo>
                      <a:pt x="80" y="19"/>
                    </a:lnTo>
                    <a:lnTo>
                      <a:pt x="84" y="26"/>
                    </a:lnTo>
                    <a:lnTo>
                      <a:pt x="86" y="34"/>
                    </a:lnTo>
                    <a:lnTo>
                      <a:pt x="87" y="43"/>
                    </a:lnTo>
                    <a:lnTo>
                      <a:pt x="86" y="52"/>
                    </a:lnTo>
                    <a:lnTo>
                      <a:pt x="84" y="60"/>
                    </a:lnTo>
                    <a:lnTo>
                      <a:pt x="80" y="67"/>
                    </a:lnTo>
                    <a:lnTo>
                      <a:pt x="74" y="73"/>
                    </a:lnTo>
                    <a:lnTo>
                      <a:pt x="68" y="78"/>
                    </a:lnTo>
                    <a:lnTo>
                      <a:pt x="61" y="82"/>
                    </a:lnTo>
                    <a:lnTo>
                      <a:pt x="53" y="85"/>
                    </a:lnTo>
                    <a:lnTo>
                      <a:pt x="44" y="86"/>
                    </a:lnTo>
                    <a:lnTo>
                      <a:pt x="34" y="85"/>
                    </a:lnTo>
                    <a:lnTo>
                      <a:pt x="26" y="82"/>
                    </a:lnTo>
                    <a:lnTo>
                      <a:pt x="19" y="78"/>
                    </a:lnTo>
                    <a:lnTo>
                      <a:pt x="13" y="73"/>
                    </a:lnTo>
                    <a:lnTo>
                      <a:pt x="7" y="67"/>
                    </a:lnTo>
                    <a:lnTo>
                      <a:pt x="4" y="60"/>
                    </a:lnTo>
                    <a:lnTo>
                      <a:pt x="1" y="52"/>
                    </a:lnTo>
                    <a:lnTo>
                      <a:pt x="0" y="43"/>
                    </a:lnTo>
                    <a:lnTo>
                      <a:pt x="1" y="34"/>
                    </a:lnTo>
                    <a:lnTo>
                      <a:pt x="4" y="26"/>
                    </a:lnTo>
                    <a:lnTo>
                      <a:pt x="7" y="19"/>
                    </a:lnTo>
                    <a:lnTo>
                      <a:pt x="13" y="12"/>
                    </a:lnTo>
                    <a:lnTo>
                      <a:pt x="19" y="7"/>
                    </a:lnTo>
                    <a:lnTo>
                      <a:pt x="26" y="3"/>
                    </a:lnTo>
                    <a:lnTo>
                      <a:pt x="34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6" name="Freeform 91">
                <a:extLst>
                  <a:ext uri="{FF2B5EF4-FFF2-40B4-BE49-F238E27FC236}">
                    <a16:creationId xmlns:a16="http://schemas.microsoft.com/office/drawing/2014/main" id="{3A3FAD81-D4F4-47A2-B4D2-167466766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7" y="1320"/>
                <a:ext cx="85" cy="84"/>
              </a:xfrm>
              <a:custGeom>
                <a:avLst/>
                <a:gdLst>
                  <a:gd name="T0" fmla="*/ 43 w 85"/>
                  <a:gd name="T1" fmla="*/ 0 h 84"/>
                  <a:gd name="T2" fmla="*/ 43 w 85"/>
                  <a:gd name="T3" fmla="*/ 0 h 84"/>
                  <a:gd name="T4" fmla="*/ 51 w 85"/>
                  <a:gd name="T5" fmla="*/ 1 h 84"/>
                  <a:gd name="T6" fmla="*/ 59 w 85"/>
                  <a:gd name="T7" fmla="*/ 3 h 84"/>
                  <a:gd name="T8" fmla="*/ 66 w 85"/>
                  <a:gd name="T9" fmla="*/ 7 h 84"/>
                  <a:gd name="T10" fmla="*/ 73 w 85"/>
                  <a:gd name="T11" fmla="*/ 12 h 84"/>
                  <a:gd name="T12" fmla="*/ 78 w 85"/>
                  <a:gd name="T13" fmla="*/ 18 h 84"/>
                  <a:gd name="T14" fmla="*/ 82 w 85"/>
                  <a:gd name="T15" fmla="*/ 25 h 84"/>
                  <a:gd name="T16" fmla="*/ 84 w 85"/>
                  <a:gd name="T17" fmla="*/ 33 h 84"/>
                  <a:gd name="T18" fmla="*/ 85 w 85"/>
                  <a:gd name="T19" fmla="*/ 42 h 84"/>
                  <a:gd name="T20" fmla="*/ 85 w 85"/>
                  <a:gd name="T21" fmla="*/ 42 h 84"/>
                  <a:gd name="T22" fmla="*/ 84 w 85"/>
                  <a:gd name="T23" fmla="*/ 51 h 84"/>
                  <a:gd name="T24" fmla="*/ 82 w 85"/>
                  <a:gd name="T25" fmla="*/ 58 h 84"/>
                  <a:gd name="T26" fmla="*/ 78 w 85"/>
                  <a:gd name="T27" fmla="*/ 65 h 84"/>
                  <a:gd name="T28" fmla="*/ 73 w 85"/>
                  <a:gd name="T29" fmla="*/ 72 h 84"/>
                  <a:gd name="T30" fmla="*/ 66 w 85"/>
                  <a:gd name="T31" fmla="*/ 77 h 84"/>
                  <a:gd name="T32" fmla="*/ 59 w 85"/>
                  <a:gd name="T33" fmla="*/ 80 h 84"/>
                  <a:gd name="T34" fmla="*/ 51 w 85"/>
                  <a:gd name="T35" fmla="*/ 83 h 84"/>
                  <a:gd name="T36" fmla="*/ 43 w 85"/>
                  <a:gd name="T37" fmla="*/ 84 h 84"/>
                  <a:gd name="T38" fmla="*/ 43 w 85"/>
                  <a:gd name="T39" fmla="*/ 84 h 84"/>
                  <a:gd name="T40" fmla="*/ 34 w 85"/>
                  <a:gd name="T41" fmla="*/ 83 h 84"/>
                  <a:gd name="T42" fmla="*/ 26 w 85"/>
                  <a:gd name="T43" fmla="*/ 80 h 84"/>
                  <a:gd name="T44" fmla="*/ 19 w 85"/>
                  <a:gd name="T45" fmla="*/ 77 h 84"/>
                  <a:gd name="T46" fmla="*/ 12 w 85"/>
                  <a:gd name="T47" fmla="*/ 72 h 84"/>
                  <a:gd name="T48" fmla="*/ 7 w 85"/>
                  <a:gd name="T49" fmla="*/ 65 h 84"/>
                  <a:gd name="T50" fmla="*/ 3 w 85"/>
                  <a:gd name="T51" fmla="*/ 58 h 84"/>
                  <a:gd name="T52" fmla="*/ 1 w 85"/>
                  <a:gd name="T53" fmla="*/ 51 h 84"/>
                  <a:gd name="T54" fmla="*/ 0 w 85"/>
                  <a:gd name="T55" fmla="*/ 42 h 84"/>
                  <a:gd name="T56" fmla="*/ 0 w 85"/>
                  <a:gd name="T57" fmla="*/ 42 h 84"/>
                  <a:gd name="T58" fmla="*/ 1 w 85"/>
                  <a:gd name="T59" fmla="*/ 33 h 84"/>
                  <a:gd name="T60" fmla="*/ 3 w 85"/>
                  <a:gd name="T61" fmla="*/ 25 h 84"/>
                  <a:gd name="T62" fmla="*/ 7 w 85"/>
                  <a:gd name="T63" fmla="*/ 18 h 84"/>
                  <a:gd name="T64" fmla="*/ 12 w 85"/>
                  <a:gd name="T65" fmla="*/ 12 h 84"/>
                  <a:gd name="T66" fmla="*/ 19 w 85"/>
                  <a:gd name="T67" fmla="*/ 7 h 84"/>
                  <a:gd name="T68" fmla="*/ 26 w 85"/>
                  <a:gd name="T69" fmla="*/ 3 h 84"/>
                  <a:gd name="T70" fmla="*/ 34 w 85"/>
                  <a:gd name="T71" fmla="*/ 1 h 84"/>
                  <a:gd name="T72" fmla="*/ 43 w 85"/>
                  <a:gd name="T73" fmla="*/ 0 h 84"/>
                  <a:gd name="T74" fmla="*/ 43 w 85"/>
                  <a:gd name="T75" fmla="*/ 0 h 8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5" h="84">
                    <a:moveTo>
                      <a:pt x="43" y="0"/>
                    </a:moveTo>
                    <a:lnTo>
                      <a:pt x="43" y="0"/>
                    </a:lnTo>
                    <a:lnTo>
                      <a:pt x="51" y="1"/>
                    </a:lnTo>
                    <a:lnTo>
                      <a:pt x="59" y="3"/>
                    </a:lnTo>
                    <a:lnTo>
                      <a:pt x="66" y="7"/>
                    </a:lnTo>
                    <a:lnTo>
                      <a:pt x="73" y="12"/>
                    </a:lnTo>
                    <a:lnTo>
                      <a:pt x="78" y="18"/>
                    </a:lnTo>
                    <a:lnTo>
                      <a:pt x="82" y="25"/>
                    </a:lnTo>
                    <a:lnTo>
                      <a:pt x="84" y="33"/>
                    </a:lnTo>
                    <a:lnTo>
                      <a:pt x="85" y="42"/>
                    </a:lnTo>
                    <a:lnTo>
                      <a:pt x="84" y="51"/>
                    </a:lnTo>
                    <a:lnTo>
                      <a:pt x="82" y="58"/>
                    </a:lnTo>
                    <a:lnTo>
                      <a:pt x="78" y="65"/>
                    </a:lnTo>
                    <a:lnTo>
                      <a:pt x="73" y="72"/>
                    </a:lnTo>
                    <a:lnTo>
                      <a:pt x="66" y="77"/>
                    </a:lnTo>
                    <a:lnTo>
                      <a:pt x="59" y="80"/>
                    </a:lnTo>
                    <a:lnTo>
                      <a:pt x="51" y="83"/>
                    </a:lnTo>
                    <a:lnTo>
                      <a:pt x="43" y="84"/>
                    </a:lnTo>
                    <a:lnTo>
                      <a:pt x="34" y="83"/>
                    </a:lnTo>
                    <a:lnTo>
                      <a:pt x="26" y="80"/>
                    </a:lnTo>
                    <a:lnTo>
                      <a:pt x="19" y="77"/>
                    </a:lnTo>
                    <a:lnTo>
                      <a:pt x="12" y="72"/>
                    </a:lnTo>
                    <a:lnTo>
                      <a:pt x="7" y="65"/>
                    </a:lnTo>
                    <a:lnTo>
                      <a:pt x="3" y="58"/>
                    </a:lnTo>
                    <a:lnTo>
                      <a:pt x="1" y="51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2"/>
                    </a:lnTo>
                    <a:lnTo>
                      <a:pt x="19" y="7"/>
                    </a:lnTo>
                    <a:lnTo>
                      <a:pt x="26" y="3"/>
                    </a:lnTo>
                    <a:lnTo>
                      <a:pt x="34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7" name="Freeform 92">
                <a:extLst>
                  <a:ext uri="{FF2B5EF4-FFF2-40B4-BE49-F238E27FC236}">
                    <a16:creationId xmlns:a16="http://schemas.microsoft.com/office/drawing/2014/main" id="{6E58FCD6-C6CA-4A62-9754-FFB511DFEB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8" y="1321"/>
                <a:ext cx="83" cy="82"/>
              </a:xfrm>
              <a:custGeom>
                <a:avLst/>
                <a:gdLst>
                  <a:gd name="T0" fmla="*/ 42 w 83"/>
                  <a:gd name="T1" fmla="*/ 0 h 82"/>
                  <a:gd name="T2" fmla="*/ 42 w 83"/>
                  <a:gd name="T3" fmla="*/ 0 h 82"/>
                  <a:gd name="T4" fmla="*/ 50 w 83"/>
                  <a:gd name="T5" fmla="*/ 1 h 82"/>
                  <a:gd name="T6" fmla="*/ 58 w 83"/>
                  <a:gd name="T7" fmla="*/ 3 h 82"/>
                  <a:gd name="T8" fmla="*/ 65 w 83"/>
                  <a:gd name="T9" fmla="*/ 7 h 82"/>
                  <a:gd name="T10" fmla="*/ 71 w 83"/>
                  <a:gd name="T11" fmla="*/ 12 h 82"/>
                  <a:gd name="T12" fmla="*/ 76 w 83"/>
                  <a:gd name="T13" fmla="*/ 18 h 82"/>
                  <a:gd name="T14" fmla="*/ 80 w 83"/>
                  <a:gd name="T15" fmla="*/ 25 h 82"/>
                  <a:gd name="T16" fmla="*/ 82 w 83"/>
                  <a:gd name="T17" fmla="*/ 32 h 82"/>
                  <a:gd name="T18" fmla="*/ 83 w 83"/>
                  <a:gd name="T19" fmla="*/ 41 h 82"/>
                  <a:gd name="T20" fmla="*/ 83 w 83"/>
                  <a:gd name="T21" fmla="*/ 41 h 82"/>
                  <a:gd name="T22" fmla="*/ 82 w 83"/>
                  <a:gd name="T23" fmla="*/ 50 h 82"/>
                  <a:gd name="T24" fmla="*/ 80 w 83"/>
                  <a:gd name="T25" fmla="*/ 57 h 82"/>
                  <a:gd name="T26" fmla="*/ 76 w 83"/>
                  <a:gd name="T27" fmla="*/ 64 h 82"/>
                  <a:gd name="T28" fmla="*/ 71 w 83"/>
                  <a:gd name="T29" fmla="*/ 70 h 82"/>
                  <a:gd name="T30" fmla="*/ 65 w 83"/>
                  <a:gd name="T31" fmla="*/ 75 h 82"/>
                  <a:gd name="T32" fmla="*/ 58 w 83"/>
                  <a:gd name="T33" fmla="*/ 79 h 82"/>
                  <a:gd name="T34" fmla="*/ 50 w 83"/>
                  <a:gd name="T35" fmla="*/ 81 h 82"/>
                  <a:gd name="T36" fmla="*/ 42 w 83"/>
                  <a:gd name="T37" fmla="*/ 82 h 82"/>
                  <a:gd name="T38" fmla="*/ 42 w 83"/>
                  <a:gd name="T39" fmla="*/ 82 h 82"/>
                  <a:gd name="T40" fmla="*/ 33 w 83"/>
                  <a:gd name="T41" fmla="*/ 81 h 82"/>
                  <a:gd name="T42" fmla="*/ 25 w 83"/>
                  <a:gd name="T43" fmla="*/ 79 h 82"/>
                  <a:gd name="T44" fmla="*/ 18 w 83"/>
                  <a:gd name="T45" fmla="*/ 75 h 82"/>
                  <a:gd name="T46" fmla="*/ 12 w 83"/>
                  <a:gd name="T47" fmla="*/ 70 h 82"/>
                  <a:gd name="T48" fmla="*/ 7 w 83"/>
                  <a:gd name="T49" fmla="*/ 64 h 82"/>
                  <a:gd name="T50" fmla="*/ 3 w 83"/>
                  <a:gd name="T51" fmla="*/ 57 h 82"/>
                  <a:gd name="T52" fmla="*/ 1 w 83"/>
                  <a:gd name="T53" fmla="*/ 50 h 82"/>
                  <a:gd name="T54" fmla="*/ 0 w 83"/>
                  <a:gd name="T55" fmla="*/ 41 h 82"/>
                  <a:gd name="T56" fmla="*/ 0 w 83"/>
                  <a:gd name="T57" fmla="*/ 41 h 82"/>
                  <a:gd name="T58" fmla="*/ 1 w 83"/>
                  <a:gd name="T59" fmla="*/ 32 h 82"/>
                  <a:gd name="T60" fmla="*/ 3 w 83"/>
                  <a:gd name="T61" fmla="*/ 25 h 82"/>
                  <a:gd name="T62" fmla="*/ 7 w 83"/>
                  <a:gd name="T63" fmla="*/ 18 h 82"/>
                  <a:gd name="T64" fmla="*/ 12 w 83"/>
                  <a:gd name="T65" fmla="*/ 12 h 82"/>
                  <a:gd name="T66" fmla="*/ 18 w 83"/>
                  <a:gd name="T67" fmla="*/ 7 h 82"/>
                  <a:gd name="T68" fmla="*/ 25 w 83"/>
                  <a:gd name="T69" fmla="*/ 3 h 82"/>
                  <a:gd name="T70" fmla="*/ 33 w 83"/>
                  <a:gd name="T71" fmla="*/ 1 h 82"/>
                  <a:gd name="T72" fmla="*/ 42 w 83"/>
                  <a:gd name="T73" fmla="*/ 0 h 82"/>
                  <a:gd name="T74" fmla="*/ 42 w 83"/>
                  <a:gd name="T75" fmla="*/ 0 h 8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3" h="82">
                    <a:moveTo>
                      <a:pt x="42" y="0"/>
                    </a:moveTo>
                    <a:lnTo>
                      <a:pt x="42" y="0"/>
                    </a:lnTo>
                    <a:lnTo>
                      <a:pt x="50" y="1"/>
                    </a:lnTo>
                    <a:lnTo>
                      <a:pt x="58" y="3"/>
                    </a:lnTo>
                    <a:lnTo>
                      <a:pt x="65" y="7"/>
                    </a:lnTo>
                    <a:lnTo>
                      <a:pt x="71" y="12"/>
                    </a:lnTo>
                    <a:lnTo>
                      <a:pt x="76" y="18"/>
                    </a:lnTo>
                    <a:lnTo>
                      <a:pt x="80" y="25"/>
                    </a:lnTo>
                    <a:lnTo>
                      <a:pt x="82" y="32"/>
                    </a:lnTo>
                    <a:lnTo>
                      <a:pt x="83" y="41"/>
                    </a:lnTo>
                    <a:lnTo>
                      <a:pt x="82" y="50"/>
                    </a:lnTo>
                    <a:lnTo>
                      <a:pt x="80" y="57"/>
                    </a:lnTo>
                    <a:lnTo>
                      <a:pt x="76" y="64"/>
                    </a:lnTo>
                    <a:lnTo>
                      <a:pt x="71" y="70"/>
                    </a:lnTo>
                    <a:lnTo>
                      <a:pt x="65" y="75"/>
                    </a:lnTo>
                    <a:lnTo>
                      <a:pt x="58" y="79"/>
                    </a:lnTo>
                    <a:lnTo>
                      <a:pt x="50" y="81"/>
                    </a:lnTo>
                    <a:lnTo>
                      <a:pt x="42" y="82"/>
                    </a:lnTo>
                    <a:lnTo>
                      <a:pt x="33" y="81"/>
                    </a:lnTo>
                    <a:lnTo>
                      <a:pt x="25" y="79"/>
                    </a:lnTo>
                    <a:lnTo>
                      <a:pt x="18" y="75"/>
                    </a:lnTo>
                    <a:lnTo>
                      <a:pt x="12" y="70"/>
                    </a:lnTo>
                    <a:lnTo>
                      <a:pt x="7" y="64"/>
                    </a:lnTo>
                    <a:lnTo>
                      <a:pt x="3" y="57"/>
                    </a:lnTo>
                    <a:lnTo>
                      <a:pt x="1" y="50"/>
                    </a:lnTo>
                    <a:lnTo>
                      <a:pt x="0" y="41"/>
                    </a:lnTo>
                    <a:lnTo>
                      <a:pt x="1" y="32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2"/>
                    </a:lnTo>
                    <a:lnTo>
                      <a:pt x="18" y="7"/>
                    </a:lnTo>
                    <a:lnTo>
                      <a:pt x="25" y="3"/>
                    </a:lnTo>
                    <a:lnTo>
                      <a:pt x="33" y="1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8" name="Freeform 93">
                <a:extLst>
                  <a:ext uri="{FF2B5EF4-FFF2-40B4-BE49-F238E27FC236}">
                    <a16:creationId xmlns:a16="http://schemas.microsoft.com/office/drawing/2014/main" id="{EE18A254-3BF4-4A73-8ADF-6E62C7486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9" y="1322"/>
                <a:ext cx="81" cy="80"/>
              </a:xfrm>
              <a:custGeom>
                <a:avLst/>
                <a:gdLst>
                  <a:gd name="T0" fmla="*/ 41 w 81"/>
                  <a:gd name="T1" fmla="*/ 0 h 80"/>
                  <a:gd name="T2" fmla="*/ 41 w 81"/>
                  <a:gd name="T3" fmla="*/ 0 h 80"/>
                  <a:gd name="T4" fmla="*/ 49 w 81"/>
                  <a:gd name="T5" fmla="*/ 1 h 80"/>
                  <a:gd name="T6" fmla="*/ 57 w 81"/>
                  <a:gd name="T7" fmla="*/ 3 h 80"/>
                  <a:gd name="T8" fmla="*/ 63 w 81"/>
                  <a:gd name="T9" fmla="*/ 7 h 80"/>
                  <a:gd name="T10" fmla="*/ 69 w 81"/>
                  <a:gd name="T11" fmla="*/ 12 h 80"/>
                  <a:gd name="T12" fmla="*/ 74 w 81"/>
                  <a:gd name="T13" fmla="*/ 17 h 80"/>
                  <a:gd name="T14" fmla="*/ 78 w 81"/>
                  <a:gd name="T15" fmla="*/ 24 h 80"/>
                  <a:gd name="T16" fmla="*/ 80 w 81"/>
                  <a:gd name="T17" fmla="*/ 31 h 80"/>
                  <a:gd name="T18" fmla="*/ 81 w 81"/>
                  <a:gd name="T19" fmla="*/ 40 h 80"/>
                  <a:gd name="T20" fmla="*/ 81 w 81"/>
                  <a:gd name="T21" fmla="*/ 40 h 80"/>
                  <a:gd name="T22" fmla="*/ 80 w 81"/>
                  <a:gd name="T23" fmla="*/ 48 h 80"/>
                  <a:gd name="T24" fmla="*/ 78 w 81"/>
                  <a:gd name="T25" fmla="*/ 56 h 80"/>
                  <a:gd name="T26" fmla="*/ 74 w 81"/>
                  <a:gd name="T27" fmla="*/ 62 h 80"/>
                  <a:gd name="T28" fmla="*/ 69 w 81"/>
                  <a:gd name="T29" fmla="*/ 68 h 80"/>
                  <a:gd name="T30" fmla="*/ 63 w 81"/>
                  <a:gd name="T31" fmla="*/ 73 h 80"/>
                  <a:gd name="T32" fmla="*/ 57 w 81"/>
                  <a:gd name="T33" fmla="*/ 77 h 80"/>
                  <a:gd name="T34" fmla="*/ 49 w 81"/>
                  <a:gd name="T35" fmla="*/ 79 h 80"/>
                  <a:gd name="T36" fmla="*/ 41 w 81"/>
                  <a:gd name="T37" fmla="*/ 80 h 80"/>
                  <a:gd name="T38" fmla="*/ 41 w 81"/>
                  <a:gd name="T39" fmla="*/ 80 h 80"/>
                  <a:gd name="T40" fmla="*/ 32 w 81"/>
                  <a:gd name="T41" fmla="*/ 79 h 80"/>
                  <a:gd name="T42" fmla="*/ 25 w 81"/>
                  <a:gd name="T43" fmla="*/ 77 h 80"/>
                  <a:gd name="T44" fmla="*/ 18 w 81"/>
                  <a:gd name="T45" fmla="*/ 73 h 80"/>
                  <a:gd name="T46" fmla="*/ 12 w 81"/>
                  <a:gd name="T47" fmla="*/ 68 h 80"/>
                  <a:gd name="T48" fmla="*/ 7 w 81"/>
                  <a:gd name="T49" fmla="*/ 62 h 80"/>
                  <a:gd name="T50" fmla="*/ 3 w 81"/>
                  <a:gd name="T51" fmla="*/ 56 h 80"/>
                  <a:gd name="T52" fmla="*/ 1 w 81"/>
                  <a:gd name="T53" fmla="*/ 48 h 80"/>
                  <a:gd name="T54" fmla="*/ 0 w 81"/>
                  <a:gd name="T55" fmla="*/ 40 h 80"/>
                  <a:gd name="T56" fmla="*/ 0 w 81"/>
                  <a:gd name="T57" fmla="*/ 40 h 80"/>
                  <a:gd name="T58" fmla="*/ 1 w 81"/>
                  <a:gd name="T59" fmla="*/ 31 h 80"/>
                  <a:gd name="T60" fmla="*/ 3 w 81"/>
                  <a:gd name="T61" fmla="*/ 24 h 80"/>
                  <a:gd name="T62" fmla="*/ 7 w 81"/>
                  <a:gd name="T63" fmla="*/ 17 h 80"/>
                  <a:gd name="T64" fmla="*/ 12 w 81"/>
                  <a:gd name="T65" fmla="*/ 12 h 80"/>
                  <a:gd name="T66" fmla="*/ 18 w 81"/>
                  <a:gd name="T67" fmla="*/ 7 h 80"/>
                  <a:gd name="T68" fmla="*/ 25 w 81"/>
                  <a:gd name="T69" fmla="*/ 3 h 80"/>
                  <a:gd name="T70" fmla="*/ 32 w 81"/>
                  <a:gd name="T71" fmla="*/ 1 h 80"/>
                  <a:gd name="T72" fmla="*/ 41 w 81"/>
                  <a:gd name="T73" fmla="*/ 0 h 80"/>
                  <a:gd name="T74" fmla="*/ 41 w 81"/>
                  <a:gd name="T75" fmla="*/ 0 h 8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1" h="80">
                    <a:moveTo>
                      <a:pt x="41" y="0"/>
                    </a:moveTo>
                    <a:lnTo>
                      <a:pt x="41" y="0"/>
                    </a:lnTo>
                    <a:lnTo>
                      <a:pt x="49" y="1"/>
                    </a:lnTo>
                    <a:lnTo>
                      <a:pt x="57" y="3"/>
                    </a:lnTo>
                    <a:lnTo>
                      <a:pt x="63" y="7"/>
                    </a:lnTo>
                    <a:lnTo>
                      <a:pt x="69" y="12"/>
                    </a:lnTo>
                    <a:lnTo>
                      <a:pt x="74" y="17"/>
                    </a:lnTo>
                    <a:lnTo>
                      <a:pt x="78" y="24"/>
                    </a:lnTo>
                    <a:lnTo>
                      <a:pt x="80" y="31"/>
                    </a:lnTo>
                    <a:lnTo>
                      <a:pt x="81" y="40"/>
                    </a:lnTo>
                    <a:lnTo>
                      <a:pt x="80" y="48"/>
                    </a:lnTo>
                    <a:lnTo>
                      <a:pt x="78" y="56"/>
                    </a:lnTo>
                    <a:lnTo>
                      <a:pt x="74" y="62"/>
                    </a:lnTo>
                    <a:lnTo>
                      <a:pt x="69" y="68"/>
                    </a:lnTo>
                    <a:lnTo>
                      <a:pt x="63" y="73"/>
                    </a:lnTo>
                    <a:lnTo>
                      <a:pt x="57" y="77"/>
                    </a:lnTo>
                    <a:lnTo>
                      <a:pt x="49" y="79"/>
                    </a:lnTo>
                    <a:lnTo>
                      <a:pt x="41" y="80"/>
                    </a:lnTo>
                    <a:lnTo>
                      <a:pt x="32" y="79"/>
                    </a:lnTo>
                    <a:lnTo>
                      <a:pt x="25" y="77"/>
                    </a:lnTo>
                    <a:lnTo>
                      <a:pt x="18" y="73"/>
                    </a:lnTo>
                    <a:lnTo>
                      <a:pt x="12" y="68"/>
                    </a:lnTo>
                    <a:lnTo>
                      <a:pt x="7" y="62"/>
                    </a:lnTo>
                    <a:lnTo>
                      <a:pt x="3" y="56"/>
                    </a:lnTo>
                    <a:lnTo>
                      <a:pt x="1" y="48"/>
                    </a:lnTo>
                    <a:lnTo>
                      <a:pt x="0" y="40"/>
                    </a:lnTo>
                    <a:lnTo>
                      <a:pt x="1" y="31"/>
                    </a:lnTo>
                    <a:lnTo>
                      <a:pt x="3" y="24"/>
                    </a:lnTo>
                    <a:lnTo>
                      <a:pt x="7" y="17"/>
                    </a:lnTo>
                    <a:lnTo>
                      <a:pt x="12" y="12"/>
                    </a:lnTo>
                    <a:lnTo>
                      <a:pt x="18" y="7"/>
                    </a:lnTo>
                    <a:lnTo>
                      <a:pt x="25" y="3"/>
                    </a:lnTo>
                    <a:lnTo>
                      <a:pt x="32" y="1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FFFF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59" name="Freeform 94">
                <a:extLst>
                  <a:ext uri="{FF2B5EF4-FFF2-40B4-BE49-F238E27FC236}">
                    <a16:creationId xmlns:a16="http://schemas.microsoft.com/office/drawing/2014/main" id="{C6927C4C-5F0D-44A5-A290-E475C7649B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0" y="1323"/>
                <a:ext cx="79" cy="78"/>
              </a:xfrm>
              <a:custGeom>
                <a:avLst/>
                <a:gdLst>
                  <a:gd name="T0" fmla="*/ 40 w 79"/>
                  <a:gd name="T1" fmla="*/ 0 h 78"/>
                  <a:gd name="T2" fmla="*/ 40 w 79"/>
                  <a:gd name="T3" fmla="*/ 0 h 78"/>
                  <a:gd name="T4" fmla="*/ 48 w 79"/>
                  <a:gd name="T5" fmla="*/ 1 h 78"/>
                  <a:gd name="T6" fmla="*/ 55 w 79"/>
                  <a:gd name="T7" fmla="*/ 3 h 78"/>
                  <a:gd name="T8" fmla="*/ 62 w 79"/>
                  <a:gd name="T9" fmla="*/ 7 h 78"/>
                  <a:gd name="T10" fmla="*/ 68 w 79"/>
                  <a:gd name="T11" fmla="*/ 11 h 78"/>
                  <a:gd name="T12" fmla="*/ 72 w 79"/>
                  <a:gd name="T13" fmla="*/ 17 h 78"/>
                  <a:gd name="T14" fmla="*/ 76 w 79"/>
                  <a:gd name="T15" fmla="*/ 23 h 78"/>
                  <a:gd name="T16" fmla="*/ 78 w 79"/>
                  <a:gd name="T17" fmla="*/ 31 h 78"/>
                  <a:gd name="T18" fmla="*/ 79 w 79"/>
                  <a:gd name="T19" fmla="*/ 39 h 78"/>
                  <a:gd name="T20" fmla="*/ 79 w 79"/>
                  <a:gd name="T21" fmla="*/ 39 h 78"/>
                  <a:gd name="T22" fmla="*/ 78 w 79"/>
                  <a:gd name="T23" fmla="*/ 47 h 78"/>
                  <a:gd name="T24" fmla="*/ 76 w 79"/>
                  <a:gd name="T25" fmla="*/ 54 h 78"/>
                  <a:gd name="T26" fmla="*/ 72 w 79"/>
                  <a:gd name="T27" fmla="*/ 61 h 78"/>
                  <a:gd name="T28" fmla="*/ 68 w 79"/>
                  <a:gd name="T29" fmla="*/ 66 h 78"/>
                  <a:gd name="T30" fmla="*/ 62 w 79"/>
                  <a:gd name="T31" fmla="*/ 71 h 78"/>
                  <a:gd name="T32" fmla="*/ 55 w 79"/>
                  <a:gd name="T33" fmla="*/ 75 h 78"/>
                  <a:gd name="T34" fmla="*/ 48 w 79"/>
                  <a:gd name="T35" fmla="*/ 77 h 78"/>
                  <a:gd name="T36" fmla="*/ 40 w 79"/>
                  <a:gd name="T37" fmla="*/ 78 h 78"/>
                  <a:gd name="T38" fmla="*/ 40 w 79"/>
                  <a:gd name="T39" fmla="*/ 78 h 78"/>
                  <a:gd name="T40" fmla="*/ 31 w 79"/>
                  <a:gd name="T41" fmla="*/ 77 h 78"/>
                  <a:gd name="T42" fmla="*/ 24 w 79"/>
                  <a:gd name="T43" fmla="*/ 75 h 78"/>
                  <a:gd name="T44" fmla="*/ 17 w 79"/>
                  <a:gd name="T45" fmla="*/ 71 h 78"/>
                  <a:gd name="T46" fmla="*/ 12 w 79"/>
                  <a:gd name="T47" fmla="*/ 66 h 78"/>
                  <a:gd name="T48" fmla="*/ 7 w 79"/>
                  <a:gd name="T49" fmla="*/ 61 h 78"/>
                  <a:gd name="T50" fmla="*/ 3 w 79"/>
                  <a:gd name="T51" fmla="*/ 54 h 78"/>
                  <a:gd name="T52" fmla="*/ 1 w 79"/>
                  <a:gd name="T53" fmla="*/ 47 h 78"/>
                  <a:gd name="T54" fmla="*/ 0 w 79"/>
                  <a:gd name="T55" fmla="*/ 39 h 78"/>
                  <a:gd name="T56" fmla="*/ 0 w 79"/>
                  <a:gd name="T57" fmla="*/ 39 h 78"/>
                  <a:gd name="T58" fmla="*/ 1 w 79"/>
                  <a:gd name="T59" fmla="*/ 31 h 78"/>
                  <a:gd name="T60" fmla="*/ 3 w 79"/>
                  <a:gd name="T61" fmla="*/ 23 h 78"/>
                  <a:gd name="T62" fmla="*/ 7 w 79"/>
                  <a:gd name="T63" fmla="*/ 17 h 78"/>
                  <a:gd name="T64" fmla="*/ 12 w 79"/>
                  <a:gd name="T65" fmla="*/ 11 h 78"/>
                  <a:gd name="T66" fmla="*/ 17 w 79"/>
                  <a:gd name="T67" fmla="*/ 7 h 78"/>
                  <a:gd name="T68" fmla="*/ 24 w 79"/>
                  <a:gd name="T69" fmla="*/ 3 h 78"/>
                  <a:gd name="T70" fmla="*/ 31 w 79"/>
                  <a:gd name="T71" fmla="*/ 1 h 78"/>
                  <a:gd name="T72" fmla="*/ 40 w 79"/>
                  <a:gd name="T73" fmla="*/ 0 h 78"/>
                  <a:gd name="T74" fmla="*/ 40 w 79"/>
                  <a:gd name="T75" fmla="*/ 0 h 7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9" h="78">
                    <a:moveTo>
                      <a:pt x="40" y="0"/>
                    </a:moveTo>
                    <a:lnTo>
                      <a:pt x="40" y="0"/>
                    </a:lnTo>
                    <a:lnTo>
                      <a:pt x="48" y="1"/>
                    </a:lnTo>
                    <a:lnTo>
                      <a:pt x="55" y="3"/>
                    </a:lnTo>
                    <a:lnTo>
                      <a:pt x="62" y="7"/>
                    </a:lnTo>
                    <a:lnTo>
                      <a:pt x="68" y="11"/>
                    </a:lnTo>
                    <a:lnTo>
                      <a:pt x="72" y="17"/>
                    </a:lnTo>
                    <a:lnTo>
                      <a:pt x="76" y="23"/>
                    </a:lnTo>
                    <a:lnTo>
                      <a:pt x="78" y="31"/>
                    </a:lnTo>
                    <a:lnTo>
                      <a:pt x="79" y="39"/>
                    </a:lnTo>
                    <a:lnTo>
                      <a:pt x="78" y="47"/>
                    </a:lnTo>
                    <a:lnTo>
                      <a:pt x="76" y="54"/>
                    </a:lnTo>
                    <a:lnTo>
                      <a:pt x="72" y="61"/>
                    </a:lnTo>
                    <a:lnTo>
                      <a:pt x="68" y="66"/>
                    </a:lnTo>
                    <a:lnTo>
                      <a:pt x="62" y="71"/>
                    </a:lnTo>
                    <a:lnTo>
                      <a:pt x="55" y="75"/>
                    </a:lnTo>
                    <a:lnTo>
                      <a:pt x="48" y="77"/>
                    </a:lnTo>
                    <a:lnTo>
                      <a:pt x="40" y="78"/>
                    </a:lnTo>
                    <a:lnTo>
                      <a:pt x="31" y="77"/>
                    </a:lnTo>
                    <a:lnTo>
                      <a:pt x="24" y="75"/>
                    </a:lnTo>
                    <a:lnTo>
                      <a:pt x="17" y="71"/>
                    </a:lnTo>
                    <a:lnTo>
                      <a:pt x="12" y="66"/>
                    </a:lnTo>
                    <a:lnTo>
                      <a:pt x="7" y="61"/>
                    </a:lnTo>
                    <a:lnTo>
                      <a:pt x="3" y="54"/>
                    </a:lnTo>
                    <a:lnTo>
                      <a:pt x="1" y="47"/>
                    </a:lnTo>
                    <a:lnTo>
                      <a:pt x="0" y="39"/>
                    </a:lnTo>
                    <a:lnTo>
                      <a:pt x="1" y="31"/>
                    </a:lnTo>
                    <a:lnTo>
                      <a:pt x="3" y="23"/>
                    </a:lnTo>
                    <a:lnTo>
                      <a:pt x="7" y="17"/>
                    </a:lnTo>
                    <a:lnTo>
                      <a:pt x="12" y="11"/>
                    </a:lnTo>
                    <a:lnTo>
                      <a:pt x="17" y="7"/>
                    </a:lnTo>
                    <a:lnTo>
                      <a:pt x="24" y="3"/>
                    </a:lnTo>
                    <a:lnTo>
                      <a:pt x="31" y="1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FF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0" name="Freeform 95">
                <a:extLst>
                  <a:ext uri="{FF2B5EF4-FFF2-40B4-BE49-F238E27FC236}">
                    <a16:creationId xmlns:a16="http://schemas.microsoft.com/office/drawing/2014/main" id="{A4231852-1E1C-491A-BAB4-59CCAB0E0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" y="1324"/>
                <a:ext cx="77" cy="76"/>
              </a:xfrm>
              <a:custGeom>
                <a:avLst/>
                <a:gdLst>
                  <a:gd name="T0" fmla="*/ 39 w 77"/>
                  <a:gd name="T1" fmla="*/ 0 h 76"/>
                  <a:gd name="T2" fmla="*/ 39 w 77"/>
                  <a:gd name="T3" fmla="*/ 0 h 76"/>
                  <a:gd name="T4" fmla="*/ 47 w 77"/>
                  <a:gd name="T5" fmla="*/ 1 h 76"/>
                  <a:gd name="T6" fmla="*/ 54 w 77"/>
                  <a:gd name="T7" fmla="*/ 3 h 76"/>
                  <a:gd name="T8" fmla="*/ 60 w 77"/>
                  <a:gd name="T9" fmla="*/ 6 h 76"/>
                  <a:gd name="T10" fmla="*/ 66 w 77"/>
                  <a:gd name="T11" fmla="*/ 11 h 76"/>
                  <a:gd name="T12" fmla="*/ 70 w 77"/>
                  <a:gd name="T13" fmla="*/ 17 h 76"/>
                  <a:gd name="T14" fmla="*/ 74 w 77"/>
                  <a:gd name="T15" fmla="*/ 23 h 76"/>
                  <a:gd name="T16" fmla="*/ 76 w 77"/>
                  <a:gd name="T17" fmla="*/ 30 h 76"/>
                  <a:gd name="T18" fmla="*/ 77 w 77"/>
                  <a:gd name="T19" fmla="*/ 38 h 76"/>
                  <a:gd name="T20" fmla="*/ 77 w 77"/>
                  <a:gd name="T21" fmla="*/ 38 h 76"/>
                  <a:gd name="T22" fmla="*/ 76 w 77"/>
                  <a:gd name="T23" fmla="*/ 46 h 76"/>
                  <a:gd name="T24" fmla="*/ 74 w 77"/>
                  <a:gd name="T25" fmla="*/ 53 h 76"/>
                  <a:gd name="T26" fmla="*/ 70 w 77"/>
                  <a:gd name="T27" fmla="*/ 59 h 76"/>
                  <a:gd name="T28" fmla="*/ 66 w 77"/>
                  <a:gd name="T29" fmla="*/ 65 h 76"/>
                  <a:gd name="T30" fmla="*/ 60 w 77"/>
                  <a:gd name="T31" fmla="*/ 69 h 76"/>
                  <a:gd name="T32" fmla="*/ 54 w 77"/>
                  <a:gd name="T33" fmla="*/ 73 h 76"/>
                  <a:gd name="T34" fmla="*/ 47 w 77"/>
                  <a:gd name="T35" fmla="*/ 75 h 76"/>
                  <a:gd name="T36" fmla="*/ 39 w 77"/>
                  <a:gd name="T37" fmla="*/ 76 h 76"/>
                  <a:gd name="T38" fmla="*/ 39 w 77"/>
                  <a:gd name="T39" fmla="*/ 76 h 76"/>
                  <a:gd name="T40" fmla="*/ 30 w 77"/>
                  <a:gd name="T41" fmla="*/ 75 h 76"/>
                  <a:gd name="T42" fmla="*/ 23 w 77"/>
                  <a:gd name="T43" fmla="*/ 73 h 76"/>
                  <a:gd name="T44" fmla="*/ 17 w 77"/>
                  <a:gd name="T45" fmla="*/ 69 h 76"/>
                  <a:gd name="T46" fmla="*/ 11 w 77"/>
                  <a:gd name="T47" fmla="*/ 65 h 76"/>
                  <a:gd name="T48" fmla="*/ 7 w 77"/>
                  <a:gd name="T49" fmla="*/ 59 h 76"/>
                  <a:gd name="T50" fmla="*/ 3 w 77"/>
                  <a:gd name="T51" fmla="*/ 53 h 76"/>
                  <a:gd name="T52" fmla="*/ 1 w 77"/>
                  <a:gd name="T53" fmla="*/ 46 h 76"/>
                  <a:gd name="T54" fmla="*/ 0 w 77"/>
                  <a:gd name="T55" fmla="*/ 38 h 76"/>
                  <a:gd name="T56" fmla="*/ 0 w 77"/>
                  <a:gd name="T57" fmla="*/ 38 h 76"/>
                  <a:gd name="T58" fmla="*/ 1 w 77"/>
                  <a:gd name="T59" fmla="*/ 30 h 76"/>
                  <a:gd name="T60" fmla="*/ 3 w 77"/>
                  <a:gd name="T61" fmla="*/ 23 h 76"/>
                  <a:gd name="T62" fmla="*/ 7 w 77"/>
                  <a:gd name="T63" fmla="*/ 17 h 76"/>
                  <a:gd name="T64" fmla="*/ 11 w 77"/>
                  <a:gd name="T65" fmla="*/ 11 h 76"/>
                  <a:gd name="T66" fmla="*/ 17 w 77"/>
                  <a:gd name="T67" fmla="*/ 6 h 76"/>
                  <a:gd name="T68" fmla="*/ 23 w 77"/>
                  <a:gd name="T69" fmla="*/ 3 h 76"/>
                  <a:gd name="T70" fmla="*/ 30 w 77"/>
                  <a:gd name="T71" fmla="*/ 1 h 76"/>
                  <a:gd name="T72" fmla="*/ 39 w 77"/>
                  <a:gd name="T73" fmla="*/ 0 h 76"/>
                  <a:gd name="T74" fmla="*/ 39 w 77"/>
                  <a:gd name="T75" fmla="*/ 0 h 7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7" h="76">
                    <a:moveTo>
                      <a:pt x="39" y="0"/>
                    </a:moveTo>
                    <a:lnTo>
                      <a:pt x="39" y="0"/>
                    </a:lnTo>
                    <a:lnTo>
                      <a:pt x="47" y="1"/>
                    </a:lnTo>
                    <a:lnTo>
                      <a:pt x="54" y="3"/>
                    </a:lnTo>
                    <a:lnTo>
                      <a:pt x="60" y="6"/>
                    </a:lnTo>
                    <a:lnTo>
                      <a:pt x="66" y="11"/>
                    </a:lnTo>
                    <a:lnTo>
                      <a:pt x="70" y="17"/>
                    </a:lnTo>
                    <a:lnTo>
                      <a:pt x="74" y="23"/>
                    </a:lnTo>
                    <a:lnTo>
                      <a:pt x="76" y="30"/>
                    </a:lnTo>
                    <a:lnTo>
                      <a:pt x="77" y="38"/>
                    </a:lnTo>
                    <a:lnTo>
                      <a:pt x="76" y="46"/>
                    </a:lnTo>
                    <a:lnTo>
                      <a:pt x="74" y="53"/>
                    </a:lnTo>
                    <a:lnTo>
                      <a:pt x="70" y="59"/>
                    </a:lnTo>
                    <a:lnTo>
                      <a:pt x="66" y="65"/>
                    </a:lnTo>
                    <a:lnTo>
                      <a:pt x="60" y="69"/>
                    </a:lnTo>
                    <a:lnTo>
                      <a:pt x="54" y="73"/>
                    </a:lnTo>
                    <a:lnTo>
                      <a:pt x="47" y="75"/>
                    </a:lnTo>
                    <a:lnTo>
                      <a:pt x="39" y="76"/>
                    </a:lnTo>
                    <a:lnTo>
                      <a:pt x="30" y="75"/>
                    </a:lnTo>
                    <a:lnTo>
                      <a:pt x="23" y="73"/>
                    </a:lnTo>
                    <a:lnTo>
                      <a:pt x="17" y="69"/>
                    </a:lnTo>
                    <a:lnTo>
                      <a:pt x="11" y="65"/>
                    </a:lnTo>
                    <a:lnTo>
                      <a:pt x="7" y="59"/>
                    </a:lnTo>
                    <a:lnTo>
                      <a:pt x="3" y="53"/>
                    </a:lnTo>
                    <a:lnTo>
                      <a:pt x="1" y="46"/>
                    </a:lnTo>
                    <a:lnTo>
                      <a:pt x="0" y="38"/>
                    </a:lnTo>
                    <a:lnTo>
                      <a:pt x="1" y="30"/>
                    </a:lnTo>
                    <a:lnTo>
                      <a:pt x="3" y="23"/>
                    </a:lnTo>
                    <a:lnTo>
                      <a:pt x="7" y="17"/>
                    </a:lnTo>
                    <a:lnTo>
                      <a:pt x="11" y="11"/>
                    </a:lnTo>
                    <a:lnTo>
                      <a:pt x="17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FFF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1" name="Freeform 96">
                <a:extLst>
                  <a:ext uri="{FF2B5EF4-FFF2-40B4-BE49-F238E27FC236}">
                    <a16:creationId xmlns:a16="http://schemas.microsoft.com/office/drawing/2014/main" id="{A9BA1A2F-49A4-46D2-9C82-DABDC4791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2" y="1325"/>
                <a:ext cx="75" cy="74"/>
              </a:xfrm>
              <a:custGeom>
                <a:avLst/>
                <a:gdLst>
                  <a:gd name="T0" fmla="*/ 38 w 75"/>
                  <a:gd name="T1" fmla="*/ 0 h 74"/>
                  <a:gd name="T2" fmla="*/ 38 w 75"/>
                  <a:gd name="T3" fmla="*/ 0 h 74"/>
                  <a:gd name="T4" fmla="*/ 45 w 75"/>
                  <a:gd name="T5" fmla="*/ 1 h 74"/>
                  <a:gd name="T6" fmla="*/ 52 w 75"/>
                  <a:gd name="T7" fmla="*/ 3 h 74"/>
                  <a:gd name="T8" fmla="*/ 59 w 75"/>
                  <a:gd name="T9" fmla="*/ 6 h 74"/>
                  <a:gd name="T10" fmla="*/ 64 w 75"/>
                  <a:gd name="T11" fmla="*/ 11 h 74"/>
                  <a:gd name="T12" fmla="*/ 69 w 75"/>
                  <a:gd name="T13" fmla="*/ 16 h 74"/>
                  <a:gd name="T14" fmla="*/ 72 w 75"/>
                  <a:gd name="T15" fmla="*/ 22 h 74"/>
                  <a:gd name="T16" fmla="*/ 74 w 75"/>
                  <a:gd name="T17" fmla="*/ 29 h 74"/>
                  <a:gd name="T18" fmla="*/ 75 w 75"/>
                  <a:gd name="T19" fmla="*/ 37 h 74"/>
                  <a:gd name="T20" fmla="*/ 75 w 75"/>
                  <a:gd name="T21" fmla="*/ 37 h 74"/>
                  <a:gd name="T22" fmla="*/ 74 w 75"/>
                  <a:gd name="T23" fmla="*/ 45 h 74"/>
                  <a:gd name="T24" fmla="*/ 72 w 75"/>
                  <a:gd name="T25" fmla="*/ 52 h 74"/>
                  <a:gd name="T26" fmla="*/ 69 w 75"/>
                  <a:gd name="T27" fmla="*/ 58 h 74"/>
                  <a:gd name="T28" fmla="*/ 64 w 75"/>
                  <a:gd name="T29" fmla="*/ 63 h 74"/>
                  <a:gd name="T30" fmla="*/ 59 w 75"/>
                  <a:gd name="T31" fmla="*/ 67 h 74"/>
                  <a:gd name="T32" fmla="*/ 52 w 75"/>
                  <a:gd name="T33" fmla="*/ 71 h 74"/>
                  <a:gd name="T34" fmla="*/ 45 w 75"/>
                  <a:gd name="T35" fmla="*/ 73 h 74"/>
                  <a:gd name="T36" fmla="*/ 38 w 75"/>
                  <a:gd name="T37" fmla="*/ 74 h 74"/>
                  <a:gd name="T38" fmla="*/ 38 w 75"/>
                  <a:gd name="T39" fmla="*/ 74 h 74"/>
                  <a:gd name="T40" fmla="*/ 30 w 75"/>
                  <a:gd name="T41" fmla="*/ 73 h 74"/>
                  <a:gd name="T42" fmla="*/ 23 w 75"/>
                  <a:gd name="T43" fmla="*/ 71 h 74"/>
                  <a:gd name="T44" fmla="*/ 16 w 75"/>
                  <a:gd name="T45" fmla="*/ 67 h 74"/>
                  <a:gd name="T46" fmla="*/ 11 w 75"/>
                  <a:gd name="T47" fmla="*/ 63 h 74"/>
                  <a:gd name="T48" fmla="*/ 7 w 75"/>
                  <a:gd name="T49" fmla="*/ 58 h 74"/>
                  <a:gd name="T50" fmla="*/ 3 w 75"/>
                  <a:gd name="T51" fmla="*/ 52 h 74"/>
                  <a:gd name="T52" fmla="*/ 1 w 75"/>
                  <a:gd name="T53" fmla="*/ 45 h 74"/>
                  <a:gd name="T54" fmla="*/ 0 w 75"/>
                  <a:gd name="T55" fmla="*/ 37 h 74"/>
                  <a:gd name="T56" fmla="*/ 0 w 75"/>
                  <a:gd name="T57" fmla="*/ 37 h 74"/>
                  <a:gd name="T58" fmla="*/ 1 w 75"/>
                  <a:gd name="T59" fmla="*/ 29 h 74"/>
                  <a:gd name="T60" fmla="*/ 3 w 75"/>
                  <a:gd name="T61" fmla="*/ 22 h 74"/>
                  <a:gd name="T62" fmla="*/ 7 w 75"/>
                  <a:gd name="T63" fmla="*/ 16 h 74"/>
                  <a:gd name="T64" fmla="*/ 11 w 75"/>
                  <a:gd name="T65" fmla="*/ 11 h 74"/>
                  <a:gd name="T66" fmla="*/ 16 w 75"/>
                  <a:gd name="T67" fmla="*/ 6 h 74"/>
                  <a:gd name="T68" fmla="*/ 23 w 75"/>
                  <a:gd name="T69" fmla="*/ 3 h 74"/>
                  <a:gd name="T70" fmla="*/ 30 w 75"/>
                  <a:gd name="T71" fmla="*/ 1 h 74"/>
                  <a:gd name="T72" fmla="*/ 38 w 75"/>
                  <a:gd name="T73" fmla="*/ 0 h 74"/>
                  <a:gd name="T74" fmla="*/ 38 w 75"/>
                  <a:gd name="T75" fmla="*/ 0 h 7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5" h="74">
                    <a:moveTo>
                      <a:pt x="38" y="0"/>
                    </a:moveTo>
                    <a:lnTo>
                      <a:pt x="38" y="0"/>
                    </a:lnTo>
                    <a:lnTo>
                      <a:pt x="45" y="1"/>
                    </a:lnTo>
                    <a:lnTo>
                      <a:pt x="52" y="3"/>
                    </a:lnTo>
                    <a:lnTo>
                      <a:pt x="59" y="6"/>
                    </a:lnTo>
                    <a:lnTo>
                      <a:pt x="64" y="11"/>
                    </a:lnTo>
                    <a:lnTo>
                      <a:pt x="69" y="16"/>
                    </a:lnTo>
                    <a:lnTo>
                      <a:pt x="72" y="22"/>
                    </a:lnTo>
                    <a:lnTo>
                      <a:pt x="74" y="29"/>
                    </a:lnTo>
                    <a:lnTo>
                      <a:pt x="75" y="37"/>
                    </a:lnTo>
                    <a:lnTo>
                      <a:pt x="74" y="45"/>
                    </a:lnTo>
                    <a:lnTo>
                      <a:pt x="72" y="52"/>
                    </a:lnTo>
                    <a:lnTo>
                      <a:pt x="69" y="58"/>
                    </a:lnTo>
                    <a:lnTo>
                      <a:pt x="64" y="63"/>
                    </a:lnTo>
                    <a:lnTo>
                      <a:pt x="59" y="67"/>
                    </a:lnTo>
                    <a:lnTo>
                      <a:pt x="52" y="71"/>
                    </a:lnTo>
                    <a:lnTo>
                      <a:pt x="45" y="73"/>
                    </a:lnTo>
                    <a:lnTo>
                      <a:pt x="38" y="74"/>
                    </a:lnTo>
                    <a:lnTo>
                      <a:pt x="30" y="73"/>
                    </a:lnTo>
                    <a:lnTo>
                      <a:pt x="23" y="71"/>
                    </a:lnTo>
                    <a:lnTo>
                      <a:pt x="16" y="67"/>
                    </a:lnTo>
                    <a:lnTo>
                      <a:pt x="11" y="63"/>
                    </a:lnTo>
                    <a:lnTo>
                      <a:pt x="7" y="58"/>
                    </a:lnTo>
                    <a:lnTo>
                      <a:pt x="3" y="52"/>
                    </a:lnTo>
                    <a:lnTo>
                      <a:pt x="1" y="45"/>
                    </a:ln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FFF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2" name="Freeform 97">
                <a:extLst>
                  <a:ext uri="{FF2B5EF4-FFF2-40B4-BE49-F238E27FC236}">
                    <a16:creationId xmlns:a16="http://schemas.microsoft.com/office/drawing/2014/main" id="{3EFC2325-70FE-424D-81F8-F3E78707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1326"/>
                <a:ext cx="73" cy="72"/>
              </a:xfrm>
              <a:custGeom>
                <a:avLst/>
                <a:gdLst>
                  <a:gd name="T0" fmla="*/ 37 w 73"/>
                  <a:gd name="T1" fmla="*/ 0 h 72"/>
                  <a:gd name="T2" fmla="*/ 37 w 73"/>
                  <a:gd name="T3" fmla="*/ 0 h 72"/>
                  <a:gd name="T4" fmla="*/ 44 w 73"/>
                  <a:gd name="T5" fmla="*/ 1 h 72"/>
                  <a:gd name="T6" fmla="*/ 51 w 73"/>
                  <a:gd name="T7" fmla="*/ 3 h 72"/>
                  <a:gd name="T8" fmla="*/ 57 w 73"/>
                  <a:gd name="T9" fmla="*/ 6 h 72"/>
                  <a:gd name="T10" fmla="*/ 62 w 73"/>
                  <a:gd name="T11" fmla="*/ 10 h 72"/>
                  <a:gd name="T12" fmla="*/ 67 w 73"/>
                  <a:gd name="T13" fmla="*/ 16 h 72"/>
                  <a:gd name="T14" fmla="*/ 70 w 73"/>
                  <a:gd name="T15" fmla="*/ 22 h 72"/>
                  <a:gd name="T16" fmla="*/ 72 w 73"/>
                  <a:gd name="T17" fmla="*/ 28 h 72"/>
                  <a:gd name="T18" fmla="*/ 73 w 73"/>
                  <a:gd name="T19" fmla="*/ 36 h 72"/>
                  <a:gd name="T20" fmla="*/ 73 w 73"/>
                  <a:gd name="T21" fmla="*/ 36 h 72"/>
                  <a:gd name="T22" fmla="*/ 72 w 73"/>
                  <a:gd name="T23" fmla="*/ 43 h 72"/>
                  <a:gd name="T24" fmla="*/ 70 w 73"/>
                  <a:gd name="T25" fmla="*/ 50 h 72"/>
                  <a:gd name="T26" fmla="*/ 67 w 73"/>
                  <a:gd name="T27" fmla="*/ 56 h 72"/>
                  <a:gd name="T28" fmla="*/ 62 w 73"/>
                  <a:gd name="T29" fmla="*/ 61 h 72"/>
                  <a:gd name="T30" fmla="*/ 57 w 73"/>
                  <a:gd name="T31" fmla="*/ 66 h 72"/>
                  <a:gd name="T32" fmla="*/ 51 w 73"/>
                  <a:gd name="T33" fmla="*/ 69 h 72"/>
                  <a:gd name="T34" fmla="*/ 44 w 73"/>
                  <a:gd name="T35" fmla="*/ 71 h 72"/>
                  <a:gd name="T36" fmla="*/ 37 w 73"/>
                  <a:gd name="T37" fmla="*/ 72 h 72"/>
                  <a:gd name="T38" fmla="*/ 37 w 73"/>
                  <a:gd name="T39" fmla="*/ 72 h 72"/>
                  <a:gd name="T40" fmla="*/ 29 w 73"/>
                  <a:gd name="T41" fmla="*/ 71 h 72"/>
                  <a:gd name="T42" fmla="*/ 22 w 73"/>
                  <a:gd name="T43" fmla="*/ 69 h 72"/>
                  <a:gd name="T44" fmla="*/ 16 w 73"/>
                  <a:gd name="T45" fmla="*/ 66 h 72"/>
                  <a:gd name="T46" fmla="*/ 11 w 73"/>
                  <a:gd name="T47" fmla="*/ 61 h 72"/>
                  <a:gd name="T48" fmla="*/ 6 w 73"/>
                  <a:gd name="T49" fmla="*/ 56 h 72"/>
                  <a:gd name="T50" fmla="*/ 3 w 73"/>
                  <a:gd name="T51" fmla="*/ 50 h 72"/>
                  <a:gd name="T52" fmla="*/ 1 w 73"/>
                  <a:gd name="T53" fmla="*/ 43 h 72"/>
                  <a:gd name="T54" fmla="*/ 0 w 73"/>
                  <a:gd name="T55" fmla="*/ 36 h 72"/>
                  <a:gd name="T56" fmla="*/ 0 w 73"/>
                  <a:gd name="T57" fmla="*/ 36 h 72"/>
                  <a:gd name="T58" fmla="*/ 1 w 73"/>
                  <a:gd name="T59" fmla="*/ 28 h 72"/>
                  <a:gd name="T60" fmla="*/ 3 w 73"/>
                  <a:gd name="T61" fmla="*/ 22 h 72"/>
                  <a:gd name="T62" fmla="*/ 6 w 73"/>
                  <a:gd name="T63" fmla="*/ 16 h 72"/>
                  <a:gd name="T64" fmla="*/ 11 w 73"/>
                  <a:gd name="T65" fmla="*/ 10 h 72"/>
                  <a:gd name="T66" fmla="*/ 16 w 73"/>
                  <a:gd name="T67" fmla="*/ 6 h 72"/>
                  <a:gd name="T68" fmla="*/ 22 w 73"/>
                  <a:gd name="T69" fmla="*/ 3 h 72"/>
                  <a:gd name="T70" fmla="*/ 29 w 73"/>
                  <a:gd name="T71" fmla="*/ 1 h 72"/>
                  <a:gd name="T72" fmla="*/ 37 w 73"/>
                  <a:gd name="T73" fmla="*/ 0 h 72"/>
                  <a:gd name="T74" fmla="*/ 37 w 73"/>
                  <a:gd name="T75" fmla="*/ 0 h 7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3" h="72">
                    <a:moveTo>
                      <a:pt x="37" y="0"/>
                    </a:moveTo>
                    <a:lnTo>
                      <a:pt x="37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7" y="6"/>
                    </a:lnTo>
                    <a:lnTo>
                      <a:pt x="62" y="10"/>
                    </a:lnTo>
                    <a:lnTo>
                      <a:pt x="67" y="16"/>
                    </a:lnTo>
                    <a:lnTo>
                      <a:pt x="70" y="22"/>
                    </a:lnTo>
                    <a:lnTo>
                      <a:pt x="72" y="28"/>
                    </a:lnTo>
                    <a:lnTo>
                      <a:pt x="73" y="36"/>
                    </a:lnTo>
                    <a:lnTo>
                      <a:pt x="72" y="43"/>
                    </a:lnTo>
                    <a:lnTo>
                      <a:pt x="70" y="50"/>
                    </a:lnTo>
                    <a:lnTo>
                      <a:pt x="67" y="56"/>
                    </a:lnTo>
                    <a:lnTo>
                      <a:pt x="62" y="61"/>
                    </a:lnTo>
                    <a:lnTo>
                      <a:pt x="57" y="66"/>
                    </a:lnTo>
                    <a:lnTo>
                      <a:pt x="51" y="69"/>
                    </a:lnTo>
                    <a:lnTo>
                      <a:pt x="44" y="71"/>
                    </a:lnTo>
                    <a:lnTo>
                      <a:pt x="37" y="72"/>
                    </a:lnTo>
                    <a:lnTo>
                      <a:pt x="29" y="71"/>
                    </a:lnTo>
                    <a:lnTo>
                      <a:pt x="22" y="69"/>
                    </a:lnTo>
                    <a:lnTo>
                      <a:pt x="16" y="66"/>
                    </a:lnTo>
                    <a:lnTo>
                      <a:pt x="11" y="61"/>
                    </a:lnTo>
                    <a:lnTo>
                      <a:pt x="6" y="56"/>
                    </a:lnTo>
                    <a:lnTo>
                      <a:pt x="3" y="50"/>
                    </a:lnTo>
                    <a:lnTo>
                      <a:pt x="1" y="43"/>
                    </a:lnTo>
                    <a:lnTo>
                      <a:pt x="0" y="36"/>
                    </a:lnTo>
                    <a:lnTo>
                      <a:pt x="1" y="28"/>
                    </a:lnTo>
                    <a:lnTo>
                      <a:pt x="3" y="22"/>
                    </a:lnTo>
                    <a:lnTo>
                      <a:pt x="6" y="16"/>
                    </a:lnTo>
                    <a:lnTo>
                      <a:pt x="11" y="10"/>
                    </a:lnTo>
                    <a:lnTo>
                      <a:pt x="16" y="6"/>
                    </a:lnTo>
                    <a:lnTo>
                      <a:pt x="22" y="3"/>
                    </a:lnTo>
                    <a:lnTo>
                      <a:pt x="29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FF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3" name="Freeform 98">
                <a:extLst>
                  <a:ext uri="{FF2B5EF4-FFF2-40B4-BE49-F238E27FC236}">
                    <a16:creationId xmlns:a16="http://schemas.microsoft.com/office/drawing/2014/main" id="{8BB21F58-9629-44D5-8DD5-EF08E2A497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4" y="1327"/>
                <a:ext cx="71" cy="70"/>
              </a:xfrm>
              <a:custGeom>
                <a:avLst/>
                <a:gdLst>
                  <a:gd name="T0" fmla="*/ 36 w 71"/>
                  <a:gd name="T1" fmla="*/ 0 h 70"/>
                  <a:gd name="T2" fmla="*/ 36 w 71"/>
                  <a:gd name="T3" fmla="*/ 0 h 70"/>
                  <a:gd name="T4" fmla="*/ 43 w 71"/>
                  <a:gd name="T5" fmla="*/ 1 h 70"/>
                  <a:gd name="T6" fmla="*/ 50 w 71"/>
                  <a:gd name="T7" fmla="*/ 3 h 70"/>
                  <a:gd name="T8" fmla="*/ 55 w 71"/>
                  <a:gd name="T9" fmla="*/ 6 h 70"/>
                  <a:gd name="T10" fmla="*/ 61 w 71"/>
                  <a:gd name="T11" fmla="*/ 10 h 70"/>
                  <a:gd name="T12" fmla="*/ 65 w 71"/>
                  <a:gd name="T13" fmla="*/ 15 h 70"/>
                  <a:gd name="T14" fmla="*/ 68 w 71"/>
                  <a:gd name="T15" fmla="*/ 21 h 70"/>
                  <a:gd name="T16" fmla="*/ 70 w 71"/>
                  <a:gd name="T17" fmla="*/ 27 h 70"/>
                  <a:gd name="T18" fmla="*/ 71 w 71"/>
                  <a:gd name="T19" fmla="*/ 35 h 70"/>
                  <a:gd name="T20" fmla="*/ 71 w 71"/>
                  <a:gd name="T21" fmla="*/ 35 h 70"/>
                  <a:gd name="T22" fmla="*/ 70 w 71"/>
                  <a:gd name="T23" fmla="*/ 42 h 70"/>
                  <a:gd name="T24" fmla="*/ 68 w 71"/>
                  <a:gd name="T25" fmla="*/ 49 h 70"/>
                  <a:gd name="T26" fmla="*/ 65 w 71"/>
                  <a:gd name="T27" fmla="*/ 55 h 70"/>
                  <a:gd name="T28" fmla="*/ 61 w 71"/>
                  <a:gd name="T29" fmla="*/ 60 h 70"/>
                  <a:gd name="T30" fmla="*/ 55 w 71"/>
                  <a:gd name="T31" fmla="*/ 64 h 70"/>
                  <a:gd name="T32" fmla="*/ 50 w 71"/>
                  <a:gd name="T33" fmla="*/ 67 h 70"/>
                  <a:gd name="T34" fmla="*/ 43 w 71"/>
                  <a:gd name="T35" fmla="*/ 69 h 70"/>
                  <a:gd name="T36" fmla="*/ 36 w 71"/>
                  <a:gd name="T37" fmla="*/ 70 h 70"/>
                  <a:gd name="T38" fmla="*/ 36 w 71"/>
                  <a:gd name="T39" fmla="*/ 70 h 70"/>
                  <a:gd name="T40" fmla="*/ 28 w 71"/>
                  <a:gd name="T41" fmla="*/ 69 h 70"/>
                  <a:gd name="T42" fmla="*/ 21 w 71"/>
                  <a:gd name="T43" fmla="*/ 67 h 70"/>
                  <a:gd name="T44" fmla="*/ 16 w 71"/>
                  <a:gd name="T45" fmla="*/ 64 h 70"/>
                  <a:gd name="T46" fmla="*/ 10 w 71"/>
                  <a:gd name="T47" fmla="*/ 60 h 70"/>
                  <a:gd name="T48" fmla="*/ 6 w 71"/>
                  <a:gd name="T49" fmla="*/ 55 h 70"/>
                  <a:gd name="T50" fmla="*/ 3 w 71"/>
                  <a:gd name="T51" fmla="*/ 49 h 70"/>
                  <a:gd name="T52" fmla="*/ 1 w 71"/>
                  <a:gd name="T53" fmla="*/ 42 h 70"/>
                  <a:gd name="T54" fmla="*/ 0 w 71"/>
                  <a:gd name="T55" fmla="*/ 35 h 70"/>
                  <a:gd name="T56" fmla="*/ 0 w 71"/>
                  <a:gd name="T57" fmla="*/ 35 h 70"/>
                  <a:gd name="T58" fmla="*/ 1 w 71"/>
                  <a:gd name="T59" fmla="*/ 27 h 70"/>
                  <a:gd name="T60" fmla="*/ 3 w 71"/>
                  <a:gd name="T61" fmla="*/ 21 h 70"/>
                  <a:gd name="T62" fmla="*/ 6 w 71"/>
                  <a:gd name="T63" fmla="*/ 15 h 70"/>
                  <a:gd name="T64" fmla="*/ 10 w 71"/>
                  <a:gd name="T65" fmla="*/ 10 h 70"/>
                  <a:gd name="T66" fmla="*/ 16 w 71"/>
                  <a:gd name="T67" fmla="*/ 6 h 70"/>
                  <a:gd name="T68" fmla="*/ 21 w 71"/>
                  <a:gd name="T69" fmla="*/ 3 h 70"/>
                  <a:gd name="T70" fmla="*/ 28 w 71"/>
                  <a:gd name="T71" fmla="*/ 1 h 70"/>
                  <a:gd name="T72" fmla="*/ 36 w 71"/>
                  <a:gd name="T73" fmla="*/ 0 h 70"/>
                  <a:gd name="T74" fmla="*/ 36 w 71"/>
                  <a:gd name="T75" fmla="*/ 0 h 7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" h="70">
                    <a:moveTo>
                      <a:pt x="36" y="0"/>
                    </a:moveTo>
                    <a:lnTo>
                      <a:pt x="36" y="0"/>
                    </a:lnTo>
                    <a:lnTo>
                      <a:pt x="43" y="1"/>
                    </a:lnTo>
                    <a:lnTo>
                      <a:pt x="50" y="3"/>
                    </a:lnTo>
                    <a:lnTo>
                      <a:pt x="55" y="6"/>
                    </a:lnTo>
                    <a:lnTo>
                      <a:pt x="61" y="10"/>
                    </a:lnTo>
                    <a:lnTo>
                      <a:pt x="65" y="15"/>
                    </a:lnTo>
                    <a:lnTo>
                      <a:pt x="68" y="21"/>
                    </a:lnTo>
                    <a:lnTo>
                      <a:pt x="70" y="27"/>
                    </a:lnTo>
                    <a:lnTo>
                      <a:pt x="71" y="35"/>
                    </a:lnTo>
                    <a:lnTo>
                      <a:pt x="70" y="42"/>
                    </a:lnTo>
                    <a:lnTo>
                      <a:pt x="68" y="49"/>
                    </a:lnTo>
                    <a:lnTo>
                      <a:pt x="65" y="55"/>
                    </a:lnTo>
                    <a:lnTo>
                      <a:pt x="61" y="60"/>
                    </a:lnTo>
                    <a:lnTo>
                      <a:pt x="55" y="64"/>
                    </a:lnTo>
                    <a:lnTo>
                      <a:pt x="50" y="67"/>
                    </a:lnTo>
                    <a:lnTo>
                      <a:pt x="43" y="69"/>
                    </a:lnTo>
                    <a:lnTo>
                      <a:pt x="36" y="70"/>
                    </a:lnTo>
                    <a:lnTo>
                      <a:pt x="28" y="69"/>
                    </a:lnTo>
                    <a:lnTo>
                      <a:pt x="21" y="67"/>
                    </a:lnTo>
                    <a:lnTo>
                      <a:pt x="16" y="64"/>
                    </a:lnTo>
                    <a:lnTo>
                      <a:pt x="10" y="60"/>
                    </a:lnTo>
                    <a:lnTo>
                      <a:pt x="6" y="55"/>
                    </a:lnTo>
                    <a:lnTo>
                      <a:pt x="3" y="49"/>
                    </a:lnTo>
                    <a:lnTo>
                      <a:pt x="1" y="42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3" y="21"/>
                    </a:lnTo>
                    <a:lnTo>
                      <a:pt x="6" y="15"/>
                    </a:lnTo>
                    <a:lnTo>
                      <a:pt x="10" y="10"/>
                    </a:lnTo>
                    <a:lnTo>
                      <a:pt x="16" y="6"/>
                    </a:lnTo>
                    <a:lnTo>
                      <a:pt x="21" y="3"/>
                    </a:lnTo>
                    <a:lnTo>
                      <a:pt x="28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FFF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4" name="Freeform 99">
                <a:extLst>
                  <a:ext uri="{FF2B5EF4-FFF2-40B4-BE49-F238E27FC236}">
                    <a16:creationId xmlns:a16="http://schemas.microsoft.com/office/drawing/2014/main" id="{9EA88048-E950-4498-BA34-E266097A47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5" y="1328"/>
                <a:ext cx="69" cy="68"/>
              </a:xfrm>
              <a:custGeom>
                <a:avLst/>
                <a:gdLst>
                  <a:gd name="T0" fmla="*/ 35 w 69"/>
                  <a:gd name="T1" fmla="*/ 0 h 68"/>
                  <a:gd name="T2" fmla="*/ 35 w 69"/>
                  <a:gd name="T3" fmla="*/ 0 h 68"/>
                  <a:gd name="T4" fmla="*/ 42 w 69"/>
                  <a:gd name="T5" fmla="*/ 1 h 68"/>
                  <a:gd name="T6" fmla="*/ 48 w 69"/>
                  <a:gd name="T7" fmla="*/ 3 h 68"/>
                  <a:gd name="T8" fmla="*/ 54 w 69"/>
                  <a:gd name="T9" fmla="*/ 6 h 68"/>
                  <a:gd name="T10" fmla="*/ 59 w 69"/>
                  <a:gd name="T11" fmla="*/ 10 h 68"/>
                  <a:gd name="T12" fmla="*/ 63 w 69"/>
                  <a:gd name="T13" fmla="*/ 15 h 68"/>
                  <a:gd name="T14" fmla="*/ 66 w 69"/>
                  <a:gd name="T15" fmla="*/ 20 h 68"/>
                  <a:gd name="T16" fmla="*/ 68 w 69"/>
                  <a:gd name="T17" fmla="*/ 27 h 68"/>
                  <a:gd name="T18" fmla="*/ 69 w 69"/>
                  <a:gd name="T19" fmla="*/ 34 h 68"/>
                  <a:gd name="T20" fmla="*/ 69 w 69"/>
                  <a:gd name="T21" fmla="*/ 34 h 68"/>
                  <a:gd name="T22" fmla="*/ 68 w 69"/>
                  <a:gd name="T23" fmla="*/ 41 h 68"/>
                  <a:gd name="T24" fmla="*/ 66 w 69"/>
                  <a:gd name="T25" fmla="*/ 47 h 68"/>
                  <a:gd name="T26" fmla="*/ 63 w 69"/>
                  <a:gd name="T27" fmla="*/ 53 h 68"/>
                  <a:gd name="T28" fmla="*/ 59 w 69"/>
                  <a:gd name="T29" fmla="*/ 58 h 68"/>
                  <a:gd name="T30" fmla="*/ 54 w 69"/>
                  <a:gd name="T31" fmla="*/ 62 h 68"/>
                  <a:gd name="T32" fmla="*/ 48 w 69"/>
                  <a:gd name="T33" fmla="*/ 65 h 68"/>
                  <a:gd name="T34" fmla="*/ 42 w 69"/>
                  <a:gd name="T35" fmla="*/ 67 h 68"/>
                  <a:gd name="T36" fmla="*/ 35 w 69"/>
                  <a:gd name="T37" fmla="*/ 68 h 68"/>
                  <a:gd name="T38" fmla="*/ 35 w 69"/>
                  <a:gd name="T39" fmla="*/ 68 h 68"/>
                  <a:gd name="T40" fmla="*/ 27 w 69"/>
                  <a:gd name="T41" fmla="*/ 67 h 68"/>
                  <a:gd name="T42" fmla="*/ 21 w 69"/>
                  <a:gd name="T43" fmla="*/ 65 h 68"/>
                  <a:gd name="T44" fmla="*/ 15 w 69"/>
                  <a:gd name="T45" fmla="*/ 62 h 68"/>
                  <a:gd name="T46" fmla="*/ 10 w 69"/>
                  <a:gd name="T47" fmla="*/ 58 h 68"/>
                  <a:gd name="T48" fmla="*/ 6 w 69"/>
                  <a:gd name="T49" fmla="*/ 53 h 68"/>
                  <a:gd name="T50" fmla="*/ 3 w 69"/>
                  <a:gd name="T51" fmla="*/ 47 h 68"/>
                  <a:gd name="T52" fmla="*/ 1 w 69"/>
                  <a:gd name="T53" fmla="*/ 41 h 68"/>
                  <a:gd name="T54" fmla="*/ 0 w 69"/>
                  <a:gd name="T55" fmla="*/ 34 h 68"/>
                  <a:gd name="T56" fmla="*/ 0 w 69"/>
                  <a:gd name="T57" fmla="*/ 34 h 68"/>
                  <a:gd name="T58" fmla="*/ 1 w 69"/>
                  <a:gd name="T59" fmla="*/ 27 h 68"/>
                  <a:gd name="T60" fmla="*/ 3 w 69"/>
                  <a:gd name="T61" fmla="*/ 20 h 68"/>
                  <a:gd name="T62" fmla="*/ 6 w 69"/>
                  <a:gd name="T63" fmla="*/ 15 h 68"/>
                  <a:gd name="T64" fmla="*/ 10 w 69"/>
                  <a:gd name="T65" fmla="*/ 10 h 68"/>
                  <a:gd name="T66" fmla="*/ 15 w 69"/>
                  <a:gd name="T67" fmla="*/ 6 h 68"/>
                  <a:gd name="T68" fmla="*/ 21 w 69"/>
                  <a:gd name="T69" fmla="*/ 3 h 68"/>
                  <a:gd name="T70" fmla="*/ 27 w 69"/>
                  <a:gd name="T71" fmla="*/ 1 h 68"/>
                  <a:gd name="T72" fmla="*/ 35 w 69"/>
                  <a:gd name="T73" fmla="*/ 0 h 68"/>
                  <a:gd name="T74" fmla="*/ 35 w 69"/>
                  <a:gd name="T75" fmla="*/ 0 h 6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9" h="68">
                    <a:moveTo>
                      <a:pt x="35" y="0"/>
                    </a:moveTo>
                    <a:lnTo>
                      <a:pt x="35" y="0"/>
                    </a:lnTo>
                    <a:lnTo>
                      <a:pt x="42" y="1"/>
                    </a:lnTo>
                    <a:lnTo>
                      <a:pt x="48" y="3"/>
                    </a:lnTo>
                    <a:lnTo>
                      <a:pt x="54" y="6"/>
                    </a:lnTo>
                    <a:lnTo>
                      <a:pt x="59" y="10"/>
                    </a:lnTo>
                    <a:lnTo>
                      <a:pt x="63" y="15"/>
                    </a:lnTo>
                    <a:lnTo>
                      <a:pt x="66" y="20"/>
                    </a:lnTo>
                    <a:lnTo>
                      <a:pt x="68" y="27"/>
                    </a:lnTo>
                    <a:lnTo>
                      <a:pt x="69" y="34"/>
                    </a:lnTo>
                    <a:lnTo>
                      <a:pt x="68" y="41"/>
                    </a:lnTo>
                    <a:lnTo>
                      <a:pt x="66" y="47"/>
                    </a:lnTo>
                    <a:lnTo>
                      <a:pt x="63" y="53"/>
                    </a:lnTo>
                    <a:lnTo>
                      <a:pt x="59" y="58"/>
                    </a:lnTo>
                    <a:lnTo>
                      <a:pt x="54" y="62"/>
                    </a:lnTo>
                    <a:lnTo>
                      <a:pt x="48" y="65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7" y="67"/>
                    </a:lnTo>
                    <a:lnTo>
                      <a:pt x="21" y="65"/>
                    </a:lnTo>
                    <a:lnTo>
                      <a:pt x="15" y="62"/>
                    </a:lnTo>
                    <a:lnTo>
                      <a:pt x="10" y="58"/>
                    </a:lnTo>
                    <a:lnTo>
                      <a:pt x="6" y="53"/>
                    </a:lnTo>
                    <a:lnTo>
                      <a:pt x="3" y="47"/>
                    </a:lnTo>
                    <a:lnTo>
                      <a:pt x="1" y="41"/>
                    </a:lnTo>
                    <a:lnTo>
                      <a:pt x="0" y="34"/>
                    </a:lnTo>
                    <a:lnTo>
                      <a:pt x="1" y="27"/>
                    </a:lnTo>
                    <a:lnTo>
                      <a:pt x="3" y="20"/>
                    </a:lnTo>
                    <a:lnTo>
                      <a:pt x="6" y="15"/>
                    </a:lnTo>
                    <a:lnTo>
                      <a:pt x="10" y="10"/>
                    </a:lnTo>
                    <a:lnTo>
                      <a:pt x="15" y="6"/>
                    </a:lnTo>
                    <a:lnTo>
                      <a:pt x="21" y="3"/>
                    </a:lnTo>
                    <a:lnTo>
                      <a:pt x="27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FF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5" name="Freeform 100">
                <a:extLst>
                  <a:ext uri="{FF2B5EF4-FFF2-40B4-BE49-F238E27FC236}">
                    <a16:creationId xmlns:a16="http://schemas.microsoft.com/office/drawing/2014/main" id="{CE9F52A9-AE8F-4E66-B842-20053BA188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6" y="1329"/>
                <a:ext cx="67" cy="66"/>
              </a:xfrm>
              <a:custGeom>
                <a:avLst/>
                <a:gdLst>
                  <a:gd name="T0" fmla="*/ 34 w 67"/>
                  <a:gd name="T1" fmla="*/ 0 h 66"/>
                  <a:gd name="T2" fmla="*/ 34 w 67"/>
                  <a:gd name="T3" fmla="*/ 0 h 66"/>
                  <a:gd name="T4" fmla="*/ 41 w 67"/>
                  <a:gd name="T5" fmla="*/ 1 h 66"/>
                  <a:gd name="T6" fmla="*/ 47 w 67"/>
                  <a:gd name="T7" fmla="*/ 3 h 66"/>
                  <a:gd name="T8" fmla="*/ 52 w 67"/>
                  <a:gd name="T9" fmla="*/ 6 h 66"/>
                  <a:gd name="T10" fmla="*/ 57 w 67"/>
                  <a:gd name="T11" fmla="*/ 10 h 66"/>
                  <a:gd name="T12" fmla="*/ 61 w 67"/>
                  <a:gd name="T13" fmla="*/ 14 h 66"/>
                  <a:gd name="T14" fmla="*/ 64 w 67"/>
                  <a:gd name="T15" fmla="*/ 20 h 66"/>
                  <a:gd name="T16" fmla="*/ 66 w 67"/>
                  <a:gd name="T17" fmla="*/ 26 h 66"/>
                  <a:gd name="T18" fmla="*/ 67 w 67"/>
                  <a:gd name="T19" fmla="*/ 33 h 66"/>
                  <a:gd name="T20" fmla="*/ 67 w 67"/>
                  <a:gd name="T21" fmla="*/ 33 h 66"/>
                  <a:gd name="T22" fmla="*/ 66 w 67"/>
                  <a:gd name="T23" fmla="*/ 40 h 66"/>
                  <a:gd name="T24" fmla="*/ 64 w 67"/>
                  <a:gd name="T25" fmla="*/ 46 h 66"/>
                  <a:gd name="T26" fmla="*/ 61 w 67"/>
                  <a:gd name="T27" fmla="*/ 51 h 66"/>
                  <a:gd name="T28" fmla="*/ 57 w 67"/>
                  <a:gd name="T29" fmla="*/ 56 h 66"/>
                  <a:gd name="T30" fmla="*/ 52 w 67"/>
                  <a:gd name="T31" fmla="*/ 60 h 66"/>
                  <a:gd name="T32" fmla="*/ 47 w 67"/>
                  <a:gd name="T33" fmla="*/ 63 h 66"/>
                  <a:gd name="T34" fmla="*/ 41 w 67"/>
                  <a:gd name="T35" fmla="*/ 65 h 66"/>
                  <a:gd name="T36" fmla="*/ 34 w 67"/>
                  <a:gd name="T37" fmla="*/ 66 h 66"/>
                  <a:gd name="T38" fmla="*/ 34 w 67"/>
                  <a:gd name="T39" fmla="*/ 66 h 66"/>
                  <a:gd name="T40" fmla="*/ 26 w 67"/>
                  <a:gd name="T41" fmla="*/ 65 h 66"/>
                  <a:gd name="T42" fmla="*/ 20 w 67"/>
                  <a:gd name="T43" fmla="*/ 63 h 66"/>
                  <a:gd name="T44" fmla="*/ 15 w 67"/>
                  <a:gd name="T45" fmla="*/ 60 h 66"/>
                  <a:gd name="T46" fmla="*/ 10 w 67"/>
                  <a:gd name="T47" fmla="*/ 56 h 66"/>
                  <a:gd name="T48" fmla="*/ 6 w 67"/>
                  <a:gd name="T49" fmla="*/ 51 h 66"/>
                  <a:gd name="T50" fmla="*/ 3 w 67"/>
                  <a:gd name="T51" fmla="*/ 46 h 66"/>
                  <a:gd name="T52" fmla="*/ 1 w 67"/>
                  <a:gd name="T53" fmla="*/ 40 h 66"/>
                  <a:gd name="T54" fmla="*/ 0 w 67"/>
                  <a:gd name="T55" fmla="*/ 33 h 66"/>
                  <a:gd name="T56" fmla="*/ 0 w 67"/>
                  <a:gd name="T57" fmla="*/ 33 h 66"/>
                  <a:gd name="T58" fmla="*/ 1 w 67"/>
                  <a:gd name="T59" fmla="*/ 26 h 66"/>
                  <a:gd name="T60" fmla="*/ 3 w 67"/>
                  <a:gd name="T61" fmla="*/ 20 h 66"/>
                  <a:gd name="T62" fmla="*/ 6 w 67"/>
                  <a:gd name="T63" fmla="*/ 14 h 66"/>
                  <a:gd name="T64" fmla="*/ 10 w 67"/>
                  <a:gd name="T65" fmla="*/ 10 h 66"/>
                  <a:gd name="T66" fmla="*/ 15 w 67"/>
                  <a:gd name="T67" fmla="*/ 6 h 66"/>
                  <a:gd name="T68" fmla="*/ 20 w 67"/>
                  <a:gd name="T69" fmla="*/ 3 h 66"/>
                  <a:gd name="T70" fmla="*/ 26 w 67"/>
                  <a:gd name="T71" fmla="*/ 1 h 66"/>
                  <a:gd name="T72" fmla="*/ 34 w 67"/>
                  <a:gd name="T73" fmla="*/ 0 h 66"/>
                  <a:gd name="T74" fmla="*/ 34 w 67"/>
                  <a:gd name="T75" fmla="*/ 0 h 6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7" h="66">
                    <a:moveTo>
                      <a:pt x="34" y="0"/>
                    </a:moveTo>
                    <a:lnTo>
                      <a:pt x="34" y="0"/>
                    </a:lnTo>
                    <a:lnTo>
                      <a:pt x="41" y="1"/>
                    </a:lnTo>
                    <a:lnTo>
                      <a:pt x="47" y="3"/>
                    </a:lnTo>
                    <a:lnTo>
                      <a:pt x="52" y="6"/>
                    </a:lnTo>
                    <a:lnTo>
                      <a:pt x="57" y="10"/>
                    </a:lnTo>
                    <a:lnTo>
                      <a:pt x="61" y="14"/>
                    </a:lnTo>
                    <a:lnTo>
                      <a:pt x="64" y="20"/>
                    </a:lnTo>
                    <a:lnTo>
                      <a:pt x="66" y="26"/>
                    </a:lnTo>
                    <a:lnTo>
                      <a:pt x="67" y="33"/>
                    </a:lnTo>
                    <a:lnTo>
                      <a:pt x="66" y="40"/>
                    </a:lnTo>
                    <a:lnTo>
                      <a:pt x="64" y="46"/>
                    </a:lnTo>
                    <a:lnTo>
                      <a:pt x="61" y="51"/>
                    </a:lnTo>
                    <a:lnTo>
                      <a:pt x="57" y="56"/>
                    </a:lnTo>
                    <a:lnTo>
                      <a:pt x="52" y="60"/>
                    </a:lnTo>
                    <a:lnTo>
                      <a:pt x="47" y="63"/>
                    </a:lnTo>
                    <a:lnTo>
                      <a:pt x="41" y="65"/>
                    </a:lnTo>
                    <a:lnTo>
                      <a:pt x="34" y="66"/>
                    </a:lnTo>
                    <a:lnTo>
                      <a:pt x="26" y="65"/>
                    </a:lnTo>
                    <a:lnTo>
                      <a:pt x="20" y="63"/>
                    </a:lnTo>
                    <a:lnTo>
                      <a:pt x="15" y="60"/>
                    </a:lnTo>
                    <a:lnTo>
                      <a:pt x="10" y="56"/>
                    </a:lnTo>
                    <a:lnTo>
                      <a:pt x="6" y="51"/>
                    </a:lnTo>
                    <a:lnTo>
                      <a:pt x="3" y="46"/>
                    </a:lnTo>
                    <a:lnTo>
                      <a:pt x="1" y="40"/>
                    </a:lnTo>
                    <a:lnTo>
                      <a:pt x="0" y="33"/>
                    </a:lnTo>
                    <a:lnTo>
                      <a:pt x="1" y="26"/>
                    </a:lnTo>
                    <a:lnTo>
                      <a:pt x="3" y="20"/>
                    </a:lnTo>
                    <a:lnTo>
                      <a:pt x="6" y="14"/>
                    </a:lnTo>
                    <a:lnTo>
                      <a:pt x="10" y="10"/>
                    </a:lnTo>
                    <a:lnTo>
                      <a:pt x="15" y="6"/>
                    </a:lnTo>
                    <a:lnTo>
                      <a:pt x="20" y="3"/>
                    </a:lnTo>
                    <a:lnTo>
                      <a:pt x="26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6" name="Freeform 101">
                <a:extLst>
                  <a:ext uri="{FF2B5EF4-FFF2-40B4-BE49-F238E27FC236}">
                    <a16:creationId xmlns:a16="http://schemas.microsoft.com/office/drawing/2014/main" id="{0DD3B1ED-808C-4C27-BC2C-5BC0E907A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7" y="1330"/>
                <a:ext cx="65" cy="64"/>
              </a:xfrm>
              <a:custGeom>
                <a:avLst/>
                <a:gdLst>
                  <a:gd name="T0" fmla="*/ 33 w 65"/>
                  <a:gd name="T1" fmla="*/ 0 h 64"/>
                  <a:gd name="T2" fmla="*/ 33 w 65"/>
                  <a:gd name="T3" fmla="*/ 0 h 64"/>
                  <a:gd name="T4" fmla="*/ 39 w 65"/>
                  <a:gd name="T5" fmla="*/ 1 h 64"/>
                  <a:gd name="T6" fmla="*/ 45 w 65"/>
                  <a:gd name="T7" fmla="*/ 3 h 64"/>
                  <a:gd name="T8" fmla="*/ 51 w 65"/>
                  <a:gd name="T9" fmla="*/ 5 h 64"/>
                  <a:gd name="T10" fmla="*/ 55 w 65"/>
                  <a:gd name="T11" fmla="*/ 9 h 64"/>
                  <a:gd name="T12" fmla="*/ 59 w 65"/>
                  <a:gd name="T13" fmla="*/ 14 h 64"/>
                  <a:gd name="T14" fmla="*/ 62 w 65"/>
                  <a:gd name="T15" fmla="*/ 19 h 64"/>
                  <a:gd name="T16" fmla="*/ 64 w 65"/>
                  <a:gd name="T17" fmla="*/ 25 h 64"/>
                  <a:gd name="T18" fmla="*/ 65 w 65"/>
                  <a:gd name="T19" fmla="*/ 32 h 64"/>
                  <a:gd name="T20" fmla="*/ 65 w 65"/>
                  <a:gd name="T21" fmla="*/ 32 h 64"/>
                  <a:gd name="T22" fmla="*/ 64 w 65"/>
                  <a:gd name="T23" fmla="*/ 39 h 64"/>
                  <a:gd name="T24" fmla="*/ 62 w 65"/>
                  <a:gd name="T25" fmla="*/ 45 h 64"/>
                  <a:gd name="T26" fmla="*/ 59 w 65"/>
                  <a:gd name="T27" fmla="*/ 50 h 64"/>
                  <a:gd name="T28" fmla="*/ 55 w 65"/>
                  <a:gd name="T29" fmla="*/ 55 h 64"/>
                  <a:gd name="T30" fmla="*/ 51 w 65"/>
                  <a:gd name="T31" fmla="*/ 58 h 64"/>
                  <a:gd name="T32" fmla="*/ 45 w 65"/>
                  <a:gd name="T33" fmla="*/ 61 h 64"/>
                  <a:gd name="T34" fmla="*/ 39 w 65"/>
                  <a:gd name="T35" fmla="*/ 63 h 64"/>
                  <a:gd name="T36" fmla="*/ 33 w 65"/>
                  <a:gd name="T37" fmla="*/ 64 h 64"/>
                  <a:gd name="T38" fmla="*/ 33 w 65"/>
                  <a:gd name="T39" fmla="*/ 64 h 64"/>
                  <a:gd name="T40" fmla="*/ 27 w 65"/>
                  <a:gd name="T41" fmla="*/ 63 h 64"/>
                  <a:gd name="T42" fmla="*/ 20 w 65"/>
                  <a:gd name="T43" fmla="*/ 61 h 64"/>
                  <a:gd name="T44" fmla="*/ 14 w 65"/>
                  <a:gd name="T45" fmla="*/ 58 h 64"/>
                  <a:gd name="T46" fmla="*/ 10 w 65"/>
                  <a:gd name="T47" fmla="*/ 55 h 64"/>
                  <a:gd name="T48" fmla="*/ 6 w 65"/>
                  <a:gd name="T49" fmla="*/ 50 h 64"/>
                  <a:gd name="T50" fmla="*/ 3 w 65"/>
                  <a:gd name="T51" fmla="*/ 45 h 64"/>
                  <a:gd name="T52" fmla="*/ 1 w 65"/>
                  <a:gd name="T53" fmla="*/ 39 h 64"/>
                  <a:gd name="T54" fmla="*/ 0 w 65"/>
                  <a:gd name="T55" fmla="*/ 32 h 64"/>
                  <a:gd name="T56" fmla="*/ 0 w 65"/>
                  <a:gd name="T57" fmla="*/ 32 h 64"/>
                  <a:gd name="T58" fmla="*/ 1 w 65"/>
                  <a:gd name="T59" fmla="*/ 25 h 64"/>
                  <a:gd name="T60" fmla="*/ 3 w 65"/>
                  <a:gd name="T61" fmla="*/ 19 h 64"/>
                  <a:gd name="T62" fmla="*/ 6 w 65"/>
                  <a:gd name="T63" fmla="*/ 14 h 64"/>
                  <a:gd name="T64" fmla="*/ 10 w 65"/>
                  <a:gd name="T65" fmla="*/ 9 h 64"/>
                  <a:gd name="T66" fmla="*/ 14 w 65"/>
                  <a:gd name="T67" fmla="*/ 5 h 64"/>
                  <a:gd name="T68" fmla="*/ 20 w 65"/>
                  <a:gd name="T69" fmla="*/ 3 h 64"/>
                  <a:gd name="T70" fmla="*/ 27 w 65"/>
                  <a:gd name="T71" fmla="*/ 1 h 64"/>
                  <a:gd name="T72" fmla="*/ 33 w 65"/>
                  <a:gd name="T73" fmla="*/ 0 h 64"/>
                  <a:gd name="T74" fmla="*/ 33 w 65"/>
                  <a:gd name="T75" fmla="*/ 0 h 6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5" h="64">
                    <a:moveTo>
                      <a:pt x="33" y="0"/>
                    </a:moveTo>
                    <a:lnTo>
                      <a:pt x="33" y="0"/>
                    </a:lnTo>
                    <a:lnTo>
                      <a:pt x="39" y="1"/>
                    </a:lnTo>
                    <a:lnTo>
                      <a:pt x="45" y="3"/>
                    </a:lnTo>
                    <a:lnTo>
                      <a:pt x="51" y="5"/>
                    </a:lnTo>
                    <a:lnTo>
                      <a:pt x="55" y="9"/>
                    </a:lnTo>
                    <a:lnTo>
                      <a:pt x="59" y="14"/>
                    </a:lnTo>
                    <a:lnTo>
                      <a:pt x="62" y="19"/>
                    </a:lnTo>
                    <a:lnTo>
                      <a:pt x="64" y="25"/>
                    </a:lnTo>
                    <a:lnTo>
                      <a:pt x="65" y="32"/>
                    </a:lnTo>
                    <a:lnTo>
                      <a:pt x="64" y="39"/>
                    </a:lnTo>
                    <a:lnTo>
                      <a:pt x="62" y="45"/>
                    </a:lnTo>
                    <a:lnTo>
                      <a:pt x="59" y="50"/>
                    </a:lnTo>
                    <a:lnTo>
                      <a:pt x="55" y="55"/>
                    </a:lnTo>
                    <a:lnTo>
                      <a:pt x="51" y="58"/>
                    </a:lnTo>
                    <a:lnTo>
                      <a:pt x="45" y="61"/>
                    </a:lnTo>
                    <a:lnTo>
                      <a:pt x="39" y="63"/>
                    </a:lnTo>
                    <a:lnTo>
                      <a:pt x="33" y="64"/>
                    </a:lnTo>
                    <a:lnTo>
                      <a:pt x="27" y="63"/>
                    </a:lnTo>
                    <a:lnTo>
                      <a:pt x="20" y="61"/>
                    </a:lnTo>
                    <a:lnTo>
                      <a:pt x="14" y="58"/>
                    </a:lnTo>
                    <a:lnTo>
                      <a:pt x="10" y="55"/>
                    </a:lnTo>
                    <a:lnTo>
                      <a:pt x="6" y="50"/>
                    </a:lnTo>
                    <a:lnTo>
                      <a:pt x="3" y="45"/>
                    </a:lnTo>
                    <a:lnTo>
                      <a:pt x="1" y="39"/>
                    </a:lnTo>
                    <a:lnTo>
                      <a:pt x="0" y="32"/>
                    </a:lnTo>
                    <a:lnTo>
                      <a:pt x="1" y="25"/>
                    </a:lnTo>
                    <a:lnTo>
                      <a:pt x="3" y="19"/>
                    </a:lnTo>
                    <a:lnTo>
                      <a:pt x="6" y="14"/>
                    </a:lnTo>
                    <a:lnTo>
                      <a:pt x="10" y="9"/>
                    </a:lnTo>
                    <a:lnTo>
                      <a:pt x="14" y="5"/>
                    </a:lnTo>
                    <a:lnTo>
                      <a:pt x="20" y="3"/>
                    </a:lnTo>
                    <a:lnTo>
                      <a:pt x="27" y="1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F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7" name="Freeform 102">
                <a:extLst>
                  <a:ext uri="{FF2B5EF4-FFF2-40B4-BE49-F238E27FC236}">
                    <a16:creationId xmlns:a16="http://schemas.microsoft.com/office/drawing/2014/main" id="{2CD32FE4-082C-4197-8E2D-ED32A55CE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8" y="1331"/>
                <a:ext cx="63" cy="62"/>
              </a:xfrm>
              <a:custGeom>
                <a:avLst/>
                <a:gdLst>
                  <a:gd name="T0" fmla="*/ 63 w 63"/>
                  <a:gd name="T1" fmla="*/ 31 h 62"/>
                  <a:gd name="T2" fmla="*/ 63 w 63"/>
                  <a:gd name="T3" fmla="*/ 31 h 62"/>
                  <a:gd name="T4" fmla="*/ 62 w 63"/>
                  <a:gd name="T5" fmla="*/ 37 h 62"/>
                  <a:gd name="T6" fmla="*/ 60 w 63"/>
                  <a:gd name="T7" fmla="*/ 43 h 62"/>
                  <a:gd name="T8" fmla="*/ 58 w 63"/>
                  <a:gd name="T9" fmla="*/ 48 h 62"/>
                  <a:gd name="T10" fmla="*/ 54 w 63"/>
                  <a:gd name="T11" fmla="*/ 53 h 62"/>
                  <a:gd name="T12" fmla="*/ 49 w 63"/>
                  <a:gd name="T13" fmla="*/ 57 h 62"/>
                  <a:gd name="T14" fmla="*/ 44 w 63"/>
                  <a:gd name="T15" fmla="*/ 59 h 62"/>
                  <a:gd name="T16" fmla="*/ 38 w 63"/>
                  <a:gd name="T17" fmla="*/ 61 h 62"/>
                  <a:gd name="T18" fmla="*/ 32 w 63"/>
                  <a:gd name="T19" fmla="*/ 62 h 62"/>
                  <a:gd name="T20" fmla="*/ 32 w 63"/>
                  <a:gd name="T21" fmla="*/ 62 h 62"/>
                  <a:gd name="T22" fmla="*/ 26 w 63"/>
                  <a:gd name="T23" fmla="*/ 61 h 62"/>
                  <a:gd name="T24" fmla="*/ 19 w 63"/>
                  <a:gd name="T25" fmla="*/ 59 h 62"/>
                  <a:gd name="T26" fmla="*/ 14 w 63"/>
                  <a:gd name="T27" fmla="*/ 57 h 62"/>
                  <a:gd name="T28" fmla="*/ 9 w 63"/>
                  <a:gd name="T29" fmla="*/ 53 h 62"/>
                  <a:gd name="T30" fmla="*/ 6 w 63"/>
                  <a:gd name="T31" fmla="*/ 48 h 62"/>
                  <a:gd name="T32" fmla="*/ 3 w 63"/>
                  <a:gd name="T33" fmla="*/ 43 h 62"/>
                  <a:gd name="T34" fmla="*/ 1 w 63"/>
                  <a:gd name="T35" fmla="*/ 37 h 62"/>
                  <a:gd name="T36" fmla="*/ 0 w 63"/>
                  <a:gd name="T37" fmla="*/ 31 h 62"/>
                  <a:gd name="T38" fmla="*/ 0 w 63"/>
                  <a:gd name="T39" fmla="*/ 31 h 62"/>
                  <a:gd name="T40" fmla="*/ 1 w 63"/>
                  <a:gd name="T41" fmla="*/ 24 h 62"/>
                  <a:gd name="T42" fmla="*/ 3 w 63"/>
                  <a:gd name="T43" fmla="*/ 19 h 62"/>
                  <a:gd name="T44" fmla="*/ 6 w 63"/>
                  <a:gd name="T45" fmla="*/ 13 h 62"/>
                  <a:gd name="T46" fmla="*/ 9 w 63"/>
                  <a:gd name="T47" fmla="*/ 9 h 62"/>
                  <a:gd name="T48" fmla="*/ 14 w 63"/>
                  <a:gd name="T49" fmla="*/ 5 h 62"/>
                  <a:gd name="T50" fmla="*/ 19 w 63"/>
                  <a:gd name="T51" fmla="*/ 2 h 62"/>
                  <a:gd name="T52" fmla="*/ 26 w 63"/>
                  <a:gd name="T53" fmla="*/ 1 h 62"/>
                  <a:gd name="T54" fmla="*/ 32 w 63"/>
                  <a:gd name="T55" fmla="*/ 0 h 62"/>
                  <a:gd name="T56" fmla="*/ 32 w 63"/>
                  <a:gd name="T57" fmla="*/ 0 h 62"/>
                  <a:gd name="T58" fmla="*/ 38 w 63"/>
                  <a:gd name="T59" fmla="*/ 1 h 62"/>
                  <a:gd name="T60" fmla="*/ 44 w 63"/>
                  <a:gd name="T61" fmla="*/ 2 h 62"/>
                  <a:gd name="T62" fmla="*/ 49 w 63"/>
                  <a:gd name="T63" fmla="*/ 5 h 62"/>
                  <a:gd name="T64" fmla="*/ 54 w 63"/>
                  <a:gd name="T65" fmla="*/ 9 h 62"/>
                  <a:gd name="T66" fmla="*/ 58 w 63"/>
                  <a:gd name="T67" fmla="*/ 13 h 62"/>
                  <a:gd name="T68" fmla="*/ 60 w 63"/>
                  <a:gd name="T69" fmla="*/ 19 h 62"/>
                  <a:gd name="T70" fmla="*/ 62 w 63"/>
                  <a:gd name="T71" fmla="*/ 24 h 62"/>
                  <a:gd name="T72" fmla="*/ 63 w 63"/>
                  <a:gd name="T73" fmla="*/ 31 h 62"/>
                  <a:gd name="T74" fmla="*/ 63 w 63"/>
                  <a:gd name="T75" fmla="*/ 31 h 6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3" h="62">
                    <a:moveTo>
                      <a:pt x="63" y="31"/>
                    </a:moveTo>
                    <a:lnTo>
                      <a:pt x="63" y="31"/>
                    </a:lnTo>
                    <a:lnTo>
                      <a:pt x="62" y="37"/>
                    </a:lnTo>
                    <a:lnTo>
                      <a:pt x="60" y="43"/>
                    </a:lnTo>
                    <a:lnTo>
                      <a:pt x="58" y="48"/>
                    </a:lnTo>
                    <a:lnTo>
                      <a:pt x="54" y="53"/>
                    </a:lnTo>
                    <a:lnTo>
                      <a:pt x="49" y="57"/>
                    </a:lnTo>
                    <a:lnTo>
                      <a:pt x="44" y="59"/>
                    </a:lnTo>
                    <a:lnTo>
                      <a:pt x="38" y="61"/>
                    </a:lnTo>
                    <a:lnTo>
                      <a:pt x="32" y="62"/>
                    </a:lnTo>
                    <a:lnTo>
                      <a:pt x="26" y="61"/>
                    </a:lnTo>
                    <a:lnTo>
                      <a:pt x="19" y="59"/>
                    </a:lnTo>
                    <a:lnTo>
                      <a:pt x="14" y="57"/>
                    </a:lnTo>
                    <a:lnTo>
                      <a:pt x="9" y="53"/>
                    </a:lnTo>
                    <a:lnTo>
                      <a:pt x="6" y="48"/>
                    </a:lnTo>
                    <a:lnTo>
                      <a:pt x="3" y="43"/>
                    </a:lnTo>
                    <a:lnTo>
                      <a:pt x="1" y="37"/>
                    </a:lnTo>
                    <a:lnTo>
                      <a:pt x="0" y="31"/>
                    </a:lnTo>
                    <a:lnTo>
                      <a:pt x="1" y="24"/>
                    </a:lnTo>
                    <a:lnTo>
                      <a:pt x="3" y="19"/>
                    </a:lnTo>
                    <a:lnTo>
                      <a:pt x="6" y="13"/>
                    </a:lnTo>
                    <a:lnTo>
                      <a:pt x="9" y="9"/>
                    </a:lnTo>
                    <a:lnTo>
                      <a:pt x="14" y="5"/>
                    </a:lnTo>
                    <a:lnTo>
                      <a:pt x="19" y="2"/>
                    </a:lnTo>
                    <a:lnTo>
                      <a:pt x="26" y="1"/>
                    </a:lnTo>
                    <a:lnTo>
                      <a:pt x="32" y="0"/>
                    </a:lnTo>
                    <a:lnTo>
                      <a:pt x="38" y="1"/>
                    </a:lnTo>
                    <a:lnTo>
                      <a:pt x="44" y="2"/>
                    </a:lnTo>
                    <a:lnTo>
                      <a:pt x="49" y="5"/>
                    </a:lnTo>
                    <a:lnTo>
                      <a:pt x="54" y="9"/>
                    </a:lnTo>
                    <a:lnTo>
                      <a:pt x="58" y="13"/>
                    </a:lnTo>
                    <a:lnTo>
                      <a:pt x="60" y="19"/>
                    </a:lnTo>
                    <a:lnTo>
                      <a:pt x="62" y="24"/>
                    </a:lnTo>
                    <a:lnTo>
                      <a:pt x="63" y="31"/>
                    </a:lnTo>
                    <a:close/>
                  </a:path>
                </a:pathLst>
              </a:custGeom>
              <a:solidFill>
                <a:srgbClr val="FFF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8" name="Freeform 103">
                <a:extLst>
                  <a:ext uri="{FF2B5EF4-FFF2-40B4-BE49-F238E27FC236}">
                    <a16:creationId xmlns:a16="http://schemas.microsoft.com/office/drawing/2014/main" id="{4D20B1C5-9AC0-413E-99C2-E46B36B2B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1290"/>
                <a:ext cx="155" cy="205"/>
              </a:xfrm>
              <a:custGeom>
                <a:avLst/>
                <a:gdLst>
                  <a:gd name="T0" fmla="*/ 80 w 155"/>
                  <a:gd name="T1" fmla="*/ 5 h 205"/>
                  <a:gd name="T2" fmla="*/ 66 w 155"/>
                  <a:gd name="T3" fmla="*/ 9 h 205"/>
                  <a:gd name="T4" fmla="*/ 54 w 155"/>
                  <a:gd name="T5" fmla="*/ 10 h 205"/>
                  <a:gd name="T6" fmla="*/ 42 w 155"/>
                  <a:gd name="T7" fmla="*/ 9 h 205"/>
                  <a:gd name="T8" fmla="*/ 39 w 155"/>
                  <a:gd name="T9" fmla="*/ 8 h 205"/>
                  <a:gd name="T10" fmla="*/ 29 w 155"/>
                  <a:gd name="T11" fmla="*/ 10 h 205"/>
                  <a:gd name="T12" fmla="*/ 16 w 155"/>
                  <a:gd name="T13" fmla="*/ 21 h 205"/>
                  <a:gd name="T14" fmla="*/ 5 w 155"/>
                  <a:gd name="T15" fmla="*/ 38 h 205"/>
                  <a:gd name="T16" fmla="*/ 0 w 155"/>
                  <a:gd name="T17" fmla="*/ 61 h 205"/>
                  <a:gd name="T18" fmla="*/ 1 w 155"/>
                  <a:gd name="T19" fmla="*/ 69 h 205"/>
                  <a:gd name="T20" fmla="*/ 4 w 155"/>
                  <a:gd name="T21" fmla="*/ 82 h 205"/>
                  <a:gd name="T22" fmla="*/ 13 w 155"/>
                  <a:gd name="T23" fmla="*/ 101 h 205"/>
                  <a:gd name="T24" fmla="*/ 33 w 155"/>
                  <a:gd name="T25" fmla="*/ 125 h 205"/>
                  <a:gd name="T26" fmla="*/ 55 w 155"/>
                  <a:gd name="T27" fmla="*/ 144 h 205"/>
                  <a:gd name="T28" fmla="*/ 65 w 155"/>
                  <a:gd name="T29" fmla="*/ 151 h 205"/>
                  <a:gd name="T30" fmla="*/ 104 w 155"/>
                  <a:gd name="T31" fmla="*/ 178 h 205"/>
                  <a:gd name="T32" fmla="*/ 125 w 155"/>
                  <a:gd name="T33" fmla="*/ 198 h 205"/>
                  <a:gd name="T34" fmla="*/ 129 w 155"/>
                  <a:gd name="T35" fmla="*/ 203 h 205"/>
                  <a:gd name="T36" fmla="*/ 133 w 155"/>
                  <a:gd name="T37" fmla="*/ 205 h 205"/>
                  <a:gd name="T38" fmla="*/ 137 w 155"/>
                  <a:gd name="T39" fmla="*/ 204 h 205"/>
                  <a:gd name="T40" fmla="*/ 143 w 155"/>
                  <a:gd name="T41" fmla="*/ 190 h 205"/>
                  <a:gd name="T42" fmla="*/ 153 w 155"/>
                  <a:gd name="T43" fmla="*/ 146 h 205"/>
                  <a:gd name="T44" fmla="*/ 155 w 155"/>
                  <a:gd name="T45" fmla="*/ 134 h 205"/>
                  <a:gd name="T46" fmla="*/ 154 w 155"/>
                  <a:gd name="T47" fmla="*/ 104 h 205"/>
                  <a:gd name="T48" fmla="*/ 150 w 155"/>
                  <a:gd name="T49" fmla="*/ 73 h 205"/>
                  <a:gd name="T50" fmla="*/ 145 w 155"/>
                  <a:gd name="T51" fmla="*/ 47 h 205"/>
                  <a:gd name="T52" fmla="*/ 142 w 155"/>
                  <a:gd name="T53" fmla="*/ 38 h 205"/>
                  <a:gd name="T54" fmla="*/ 134 w 155"/>
                  <a:gd name="T55" fmla="*/ 24 h 205"/>
                  <a:gd name="T56" fmla="*/ 119 w 155"/>
                  <a:gd name="T57" fmla="*/ 9 h 205"/>
                  <a:gd name="T58" fmla="*/ 106 w 155"/>
                  <a:gd name="T59" fmla="*/ 2 h 205"/>
                  <a:gd name="T60" fmla="*/ 96 w 155"/>
                  <a:gd name="T61" fmla="*/ 0 h 205"/>
                  <a:gd name="T62" fmla="*/ 86 w 155"/>
                  <a:gd name="T63" fmla="*/ 2 h 205"/>
                  <a:gd name="T64" fmla="*/ 80 w 155"/>
                  <a:gd name="T65" fmla="*/ 5 h 2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5" h="205">
                    <a:moveTo>
                      <a:pt x="80" y="5"/>
                    </a:moveTo>
                    <a:lnTo>
                      <a:pt x="80" y="5"/>
                    </a:lnTo>
                    <a:lnTo>
                      <a:pt x="76" y="6"/>
                    </a:lnTo>
                    <a:lnTo>
                      <a:pt x="66" y="9"/>
                    </a:lnTo>
                    <a:lnTo>
                      <a:pt x="60" y="10"/>
                    </a:lnTo>
                    <a:lnTo>
                      <a:pt x="54" y="10"/>
                    </a:lnTo>
                    <a:lnTo>
                      <a:pt x="47" y="10"/>
                    </a:lnTo>
                    <a:lnTo>
                      <a:pt x="42" y="9"/>
                    </a:lnTo>
                    <a:lnTo>
                      <a:pt x="39" y="8"/>
                    </a:lnTo>
                    <a:lnTo>
                      <a:pt x="36" y="8"/>
                    </a:lnTo>
                    <a:lnTo>
                      <a:pt x="29" y="10"/>
                    </a:lnTo>
                    <a:lnTo>
                      <a:pt x="23" y="15"/>
                    </a:lnTo>
                    <a:lnTo>
                      <a:pt x="16" y="21"/>
                    </a:lnTo>
                    <a:lnTo>
                      <a:pt x="10" y="28"/>
                    </a:lnTo>
                    <a:lnTo>
                      <a:pt x="5" y="38"/>
                    </a:lnTo>
                    <a:lnTo>
                      <a:pt x="2" y="49"/>
                    </a:lnTo>
                    <a:lnTo>
                      <a:pt x="0" y="61"/>
                    </a:lnTo>
                    <a:lnTo>
                      <a:pt x="1" y="69"/>
                    </a:lnTo>
                    <a:lnTo>
                      <a:pt x="2" y="76"/>
                    </a:lnTo>
                    <a:lnTo>
                      <a:pt x="4" y="82"/>
                    </a:lnTo>
                    <a:lnTo>
                      <a:pt x="6" y="89"/>
                    </a:lnTo>
                    <a:lnTo>
                      <a:pt x="13" y="101"/>
                    </a:lnTo>
                    <a:lnTo>
                      <a:pt x="23" y="113"/>
                    </a:lnTo>
                    <a:lnTo>
                      <a:pt x="33" y="125"/>
                    </a:lnTo>
                    <a:lnTo>
                      <a:pt x="44" y="136"/>
                    </a:lnTo>
                    <a:lnTo>
                      <a:pt x="55" y="144"/>
                    </a:lnTo>
                    <a:lnTo>
                      <a:pt x="65" y="151"/>
                    </a:lnTo>
                    <a:lnTo>
                      <a:pt x="85" y="164"/>
                    </a:lnTo>
                    <a:lnTo>
                      <a:pt x="104" y="178"/>
                    </a:lnTo>
                    <a:lnTo>
                      <a:pt x="119" y="192"/>
                    </a:lnTo>
                    <a:lnTo>
                      <a:pt x="125" y="198"/>
                    </a:lnTo>
                    <a:lnTo>
                      <a:pt x="129" y="203"/>
                    </a:lnTo>
                    <a:lnTo>
                      <a:pt x="132" y="205"/>
                    </a:lnTo>
                    <a:lnTo>
                      <a:pt x="133" y="205"/>
                    </a:lnTo>
                    <a:lnTo>
                      <a:pt x="135" y="205"/>
                    </a:lnTo>
                    <a:lnTo>
                      <a:pt x="137" y="204"/>
                    </a:lnTo>
                    <a:lnTo>
                      <a:pt x="140" y="198"/>
                    </a:lnTo>
                    <a:lnTo>
                      <a:pt x="143" y="190"/>
                    </a:lnTo>
                    <a:lnTo>
                      <a:pt x="149" y="168"/>
                    </a:lnTo>
                    <a:lnTo>
                      <a:pt x="153" y="146"/>
                    </a:lnTo>
                    <a:lnTo>
                      <a:pt x="155" y="134"/>
                    </a:lnTo>
                    <a:lnTo>
                      <a:pt x="155" y="119"/>
                    </a:lnTo>
                    <a:lnTo>
                      <a:pt x="154" y="104"/>
                    </a:lnTo>
                    <a:lnTo>
                      <a:pt x="152" y="88"/>
                    </a:lnTo>
                    <a:lnTo>
                      <a:pt x="150" y="73"/>
                    </a:lnTo>
                    <a:lnTo>
                      <a:pt x="148" y="58"/>
                    </a:lnTo>
                    <a:lnTo>
                      <a:pt x="145" y="47"/>
                    </a:lnTo>
                    <a:lnTo>
                      <a:pt x="142" y="38"/>
                    </a:lnTo>
                    <a:lnTo>
                      <a:pt x="139" y="31"/>
                    </a:lnTo>
                    <a:lnTo>
                      <a:pt x="134" y="24"/>
                    </a:lnTo>
                    <a:lnTo>
                      <a:pt x="127" y="16"/>
                    </a:lnTo>
                    <a:lnTo>
                      <a:pt x="119" y="9"/>
                    </a:lnTo>
                    <a:lnTo>
                      <a:pt x="111" y="4"/>
                    </a:lnTo>
                    <a:lnTo>
                      <a:pt x="106" y="2"/>
                    </a:lnTo>
                    <a:lnTo>
                      <a:pt x="101" y="1"/>
                    </a:lnTo>
                    <a:lnTo>
                      <a:pt x="96" y="0"/>
                    </a:lnTo>
                    <a:lnTo>
                      <a:pt x="91" y="1"/>
                    </a:lnTo>
                    <a:lnTo>
                      <a:pt x="86" y="2"/>
                    </a:lnTo>
                    <a:lnTo>
                      <a:pt x="8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69" name="Freeform 104">
                <a:extLst>
                  <a:ext uri="{FF2B5EF4-FFF2-40B4-BE49-F238E27FC236}">
                    <a16:creationId xmlns:a16="http://schemas.microsoft.com/office/drawing/2014/main" id="{4CBC9B11-E5B8-4D6C-83F2-F40097588B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3" y="1291"/>
                <a:ext cx="151" cy="202"/>
              </a:xfrm>
              <a:custGeom>
                <a:avLst/>
                <a:gdLst>
                  <a:gd name="T0" fmla="*/ 40 w 151"/>
                  <a:gd name="T1" fmla="*/ 10 h 202"/>
                  <a:gd name="T2" fmla="*/ 35 w 151"/>
                  <a:gd name="T3" fmla="*/ 9 h 202"/>
                  <a:gd name="T4" fmla="*/ 22 w 151"/>
                  <a:gd name="T5" fmla="*/ 16 h 202"/>
                  <a:gd name="T6" fmla="*/ 9 w 151"/>
                  <a:gd name="T7" fmla="*/ 29 h 202"/>
                  <a:gd name="T8" fmla="*/ 1 w 151"/>
                  <a:gd name="T9" fmla="*/ 49 h 202"/>
                  <a:gd name="T10" fmla="*/ 0 w 151"/>
                  <a:gd name="T11" fmla="*/ 61 h 202"/>
                  <a:gd name="T12" fmla="*/ 1 w 151"/>
                  <a:gd name="T13" fmla="*/ 75 h 202"/>
                  <a:gd name="T14" fmla="*/ 6 w 151"/>
                  <a:gd name="T15" fmla="*/ 88 h 202"/>
                  <a:gd name="T16" fmla="*/ 22 w 151"/>
                  <a:gd name="T17" fmla="*/ 112 h 202"/>
                  <a:gd name="T18" fmla="*/ 42 w 151"/>
                  <a:gd name="T19" fmla="*/ 134 h 202"/>
                  <a:gd name="T20" fmla="*/ 63 w 151"/>
                  <a:gd name="T21" fmla="*/ 149 h 202"/>
                  <a:gd name="T22" fmla="*/ 83 w 151"/>
                  <a:gd name="T23" fmla="*/ 162 h 202"/>
                  <a:gd name="T24" fmla="*/ 116 w 151"/>
                  <a:gd name="T25" fmla="*/ 189 h 202"/>
                  <a:gd name="T26" fmla="*/ 126 w 151"/>
                  <a:gd name="T27" fmla="*/ 200 h 202"/>
                  <a:gd name="T28" fmla="*/ 128 w 151"/>
                  <a:gd name="T29" fmla="*/ 201 h 202"/>
                  <a:gd name="T30" fmla="*/ 132 w 151"/>
                  <a:gd name="T31" fmla="*/ 202 h 202"/>
                  <a:gd name="T32" fmla="*/ 136 w 151"/>
                  <a:gd name="T33" fmla="*/ 195 h 202"/>
                  <a:gd name="T34" fmla="*/ 145 w 151"/>
                  <a:gd name="T35" fmla="*/ 165 h 202"/>
                  <a:gd name="T36" fmla="*/ 149 w 151"/>
                  <a:gd name="T37" fmla="*/ 143 h 202"/>
                  <a:gd name="T38" fmla="*/ 151 w 151"/>
                  <a:gd name="T39" fmla="*/ 117 h 202"/>
                  <a:gd name="T40" fmla="*/ 149 w 151"/>
                  <a:gd name="T41" fmla="*/ 87 h 202"/>
                  <a:gd name="T42" fmla="*/ 141 w 151"/>
                  <a:gd name="T43" fmla="*/ 47 h 202"/>
                  <a:gd name="T44" fmla="*/ 138 w 151"/>
                  <a:gd name="T45" fmla="*/ 38 h 202"/>
                  <a:gd name="T46" fmla="*/ 130 w 151"/>
                  <a:gd name="T47" fmla="*/ 24 h 202"/>
                  <a:gd name="T48" fmla="*/ 116 w 151"/>
                  <a:gd name="T49" fmla="*/ 9 h 202"/>
                  <a:gd name="T50" fmla="*/ 103 w 151"/>
                  <a:gd name="T51" fmla="*/ 2 h 202"/>
                  <a:gd name="T52" fmla="*/ 94 w 151"/>
                  <a:gd name="T53" fmla="*/ 0 h 202"/>
                  <a:gd name="T54" fmla="*/ 83 w 151"/>
                  <a:gd name="T55" fmla="*/ 2 h 202"/>
                  <a:gd name="T56" fmla="*/ 78 w 151"/>
                  <a:gd name="T57" fmla="*/ 4 h 202"/>
                  <a:gd name="T58" fmla="*/ 64 w 151"/>
                  <a:gd name="T59" fmla="*/ 9 h 202"/>
                  <a:gd name="T60" fmla="*/ 52 w 151"/>
                  <a:gd name="T61" fmla="*/ 12 h 202"/>
                  <a:gd name="T62" fmla="*/ 40 w 151"/>
                  <a:gd name="T63" fmla="*/ 10 h 20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51" h="202">
                    <a:moveTo>
                      <a:pt x="40" y="10"/>
                    </a:moveTo>
                    <a:lnTo>
                      <a:pt x="40" y="10"/>
                    </a:lnTo>
                    <a:lnTo>
                      <a:pt x="37" y="9"/>
                    </a:lnTo>
                    <a:lnTo>
                      <a:pt x="35" y="9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16" y="21"/>
                    </a:lnTo>
                    <a:lnTo>
                      <a:pt x="9" y="29"/>
                    </a:lnTo>
                    <a:lnTo>
                      <a:pt x="5" y="38"/>
                    </a:lnTo>
                    <a:lnTo>
                      <a:pt x="1" y="49"/>
                    </a:lnTo>
                    <a:lnTo>
                      <a:pt x="0" y="61"/>
                    </a:lnTo>
                    <a:lnTo>
                      <a:pt x="0" y="69"/>
                    </a:lnTo>
                    <a:lnTo>
                      <a:pt x="1" y="75"/>
                    </a:lnTo>
                    <a:lnTo>
                      <a:pt x="3" y="81"/>
                    </a:lnTo>
                    <a:lnTo>
                      <a:pt x="6" y="88"/>
                    </a:lnTo>
                    <a:lnTo>
                      <a:pt x="12" y="100"/>
                    </a:lnTo>
                    <a:lnTo>
                      <a:pt x="22" y="112"/>
                    </a:lnTo>
                    <a:lnTo>
                      <a:pt x="32" y="124"/>
                    </a:lnTo>
                    <a:lnTo>
                      <a:pt x="42" y="134"/>
                    </a:lnTo>
                    <a:lnTo>
                      <a:pt x="53" y="142"/>
                    </a:lnTo>
                    <a:lnTo>
                      <a:pt x="63" y="149"/>
                    </a:lnTo>
                    <a:lnTo>
                      <a:pt x="83" y="162"/>
                    </a:lnTo>
                    <a:lnTo>
                      <a:pt x="101" y="175"/>
                    </a:lnTo>
                    <a:lnTo>
                      <a:pt x="116" y="189"/>
                    </a:lnTo>
                    <a:lnTo>
                      <a:pt x="122" y="194"/>
                    </a:lnTo>
                    <a:lnTo>
                      <a:pt x="126" y="200"/>
                    </a:lnTo>
                    <a:lnTo>
                      <a:pt x="128" y="201"/>
                    </a:lnTo>
                    <a:lnTo>
                      <a:pt x="130" y="202"/>
                    </a:lnTo>
                    <a:lnTo>
                      <a:pt x="132" y="202"/>
                    </a:lnTo>
                    <a:lnTo>
                      <a:pt x="133" y="200"/>
                    </a:lnTo>
                    <a:lnTo>
                      <a:pt x="136" y="195"/>
                    </a:lnTo>
                    <a:lnTo>
                      <a:pt x="139" y="187"/>
                    </a:lnTo>
                    <a:lnTo>
                      <a:pt x="145" y="165"/>
                    </a:lnTo>
                    <a:lnTo>
                      <a:pt x="149" y="143"/>
                    </a:lnTo>
                    <a:lnTo>
                      <a:pt x="151" y="132"/>
                    </a:lnTo>
                    <a:lnTo>
                      <a:pt x="151" y="117"/>
                    </a:lnTo>
                    <a:lnTo>
                      <a:pt x="150" y="102"/>
                    </a:lnTo>
                    <a:lnTo>
                      <a:pt x="149" y="87"/>
                    </a:lnTo>
                    <a:lnTo>
                      <a:pt x="144" y="58"/>
                    </a:lnTo>
                    <a:lnTo>
                      <a:pt x="141" y="47"/>
                    </a:lnTo>
                    <a:lnTo>
                      <a:pt x="138" y="38"/>
                    </a:lnTo>
                    <a:lnTo>
                      <a:pt x="135" y="31"/>
                    </a:lnTo>
                    <a:lnTo>
                      <a:pt x="130" y="24"/>
                    </a:lnTo>
                    <a:lnTo>
                      <a:pt x="123" y="16"/>
                    </a:lnTo>
                    <a:lnTo>
                      <a:pt x="116" y="9"/>
                    </a:lnTo>
                    <a:lnTo>
                      <a:pt x="108" y="4"/>
                    </a:lnTo>
                    <a:lnTo>
                      <a:pt x="103" y="2"/>
                    </a:lnTo>
                    <a:lnTo>
                      <a:pt x="99" y="1"/>
                    </a:lnTo>
                    <a:lnTo>
                      <a:pt x="94" y="0"/>
                    </a:lnTo>
                    <a:lnTo>
                      <a:pt x="89" y="1"/>
                    </a:lnTo>
                    <a:lnTo>
                      <a:pt x="83" y="2"/>
                    </a:lnTo>
                    <a:lnTo>
                      <a:pt x="78" y="4"/>
                    </a:lnTo>
                    <a:lnTo>
                      <a:pt x="74" y="6"/>
                    </a:lnTo>
                    <a:lnTo>
                      <a:pt x="64" y="9"/>
                    </a:lnTo>
                    <a:lnTo>
                      <a:pt x="58" y="10"/>
                    </a:lnTo>
                    <a:lnTo>
                      <a:pt x="52" y="12"/>
                    </a:lnTo>
                    <a:lnTo>
                      <a:pt x="46" y="12"/>
                    </a:lnTo>
                    <a:lnTo>
                      <a:pt x="40" y="10"/>
                    </a:lnTo>
                    <a:close/>
                  </a:path>
                </a:pathLst>
              </a:custGeom>
              <a:solidFill>
                <a:srgbClr val="FCFC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0" name="Freeform 105">
                <a:extLst>
                  <a:ext uri="{FF2B5EF4-FFF2-40B4-BE49-F238E27FC236}">
                    <a16:creationId xmlns:a16="http://schemas.microsoft.com/office/drawing/2014/main" id="{323850AD-06CB-4836-B3DE-9D234FA37B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1292"/>
                <a:ext cx="147" cy="198"/>
              </a:xfrm>
              <a:custGeom>
                <a:avLst/>
                <a:gdLst>
                  <a:gd name="T0" fmla="*/ 39 w 147"/>
                  <a:gd name="T1" fmla="*/ 12 h 198"/>
                  <a:gd name="T2" fmla="*/ 27 w 147"/>
                  <a:gd name="T3" fmla="*/ 13 h 198"/>
                  <a:gd name="T4" fmla="*/ 15 w 147"/>
                  <a:gd name="T5" fmla="*/ 22 h 198"/>
                  <a:gd name="T6" fmla="*/ 4 w 147"/>
                  <a:gd name="T7" fmla="*/ 38 h 198"/>
                  <a:gd name="T8" fmla="*/ 0 w 147"/>
                  <a:gd name="T9" fmla="*/ 61 h 198"/>
                  <a:gd name="T10" fmla="*/ 0 w 147"/>
                  <a:gd name="T11" fmla="*/ 68 h 198"/>
                  <a:gd name="T12" fmla="*/ 3 w 147"/>
                  <a:gd name="T13" fmla="*/ 81 h 198"/>
                  <a:gd name="T14" fmla="*/ 13 w 147"/>
                  <a:gd name="T15" fmla="*/ 99 h 198"/>
                  <a:gd name="T16" fmla="*/ 31 w 147"/>
                  <a:gd name="T17" fmla="*/ 122 h 198"/>
                  <a:gd name="T18" fmla="*/ 51 w 147"/>
                  <a:gd name="T19" fmla="*/ 140 h 198"/>
                  <a:gd name="T20" fmla="*/ 61 w 147"/>
                  <a:gd name="T21" fmla="*/ 147 h 198"/>
                  <a:gd name="T22" fmla="*/ 98 w 147"/>
                  <a:gd name="T23" fmla="*/ 172 h 198"/>
                  <a:gd name="T24" fmla="*/ 119 w 147"/>
                  <a:gd name="T25" fmla="*/ 191 h 198"/>
                  <a:gd name="T26" fmla="*/ 123 w 147"/>
                  <a:gd name="T27" fmla="*/ 196 h 198"/>
                  <a:gd name="T28" fmla="*/ 127 w 147"/>
                  <a:gd name="T29" fmla="*/ 198 h 198"/>
                  <a:gd name="T30" fmla="*/ 130 w 147"/>
                  <a:gd name="T31" fmla="*/ 197 h 198"/>
                  <a:gd name="T32" fmla="*/ 136 w 147"/>
                  <a:gd name="T33" fmla="*/ 184 h 198"/>
                  <a:gd name="T34" fmla="*/ 146 w 147"/>
                  <a:gd name="T35" fmla="*/ 141 h 198"/>
                  <a:gd name="T36" fmla="*/ 147 w 147"/>
                  <a:gd name="T37" fmla="*/ 130 h 198"/>
                  <a:gd name="T38" fmla="*/ 146 w 147"/>
                  <a:gd name="T39" fmla="*/ 101 h 198"/>
                  <a:gd name="T40" fmla="*/ 140 w 147"/>
                  <a:gd name="T41" fmla="*/ 58 h 198"/>
                  <a:gd name="T42" fmla="*/ 135 w 147"/>
                  <a:gd name="T43" fmla="*/ 39 h 198"/>
                  <a:gd name="T44" fmla="*/ 132 w 147"/>
                  <a:gd name="T45" fmla="*/ 32 h 198"/>
                  <a:gd name="T46" fmla="*/ 120 w 147"/>
                  <a:gd name="T47" fmla="*/ 17 h 198"/>
                  <a:gd name="T48" fmla="*/ 105 w 147"/>
                  <a:gd name="T49" fmla="*/ 4 h 198"/>
                  <a:gd name="T50" fmla="*/ 96 w 147"/>
                  <a:gd name="T51" fmla="*/ 1 h 198"/>
                  <a:gd name="T52" fmla="*/ 86 w 147"/>
                  <a:gd name="T53" fmla="*/ 0 h 198"/>
                  <a:gd name="T54" fmla="*/ 76 w 147"/>
                  <a:gd name="T55" fmla="*/ 4 h 198"/>
                  <a:gd name="T56" fmla="*/ 72 w 147"/>
                  <a:gd name="T57" fmla="*/ 5 h 198"/>
                  <a:gd name="T58" fmla="*/ 56 w 147"/>
                  <a:gd name="T59" fmla="*/ 12 h 198"/>
                  <a:gd name="T60" fmla="*/ 44 w 147"/>
                  <a:gd name="T61" fmla="*/ 13 h 198"/>
                  <a:gd name="T62" fmla="*/ 39 w 147"/>
                  <a:gd name="T63" fmla="*/ 12 h 19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7" h="198">
                    <a:moveTo>
                      <a:pt x="39" y="12"/>
                    </a:moveTo>
                    <a:lnTo>
                      <a:pt x="39" y="12"/>
                    </a:lnTo>
                    <a:lnTo>
                      <a:pt x="33" y="11"/>
                    </a:lnTo>
                    <a:lnTo>
                      <a:pt x="27" y="13"/>
                    </a:lnTo>
                    <a:lnTo>
                      <a:pt x="21" y="16"/>
                    </a:lnTo>
                    <a:lnTo>
                      <a:pt x="15" y="22"/>
                    </a:lnTo>
                    <a:lnTo>
                      <a:pt x="9" y="29"/>
                    </a:lnTo>
                    <a:lnTo>
                      <a:pt x="4" y="38"/>
                    </a:lnTo>
                    <a:lnTo>
                      <a:pt x="1" y="49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1"/>
                    </a:lnTo>
                    <a:lnTo>
                      <a:pt x="5" y="87"/>
                    </a:lnTo>
                    <a:lnTo>
                      <a:pt x="13" y="99"/>
                    </a:lnTo>
                    <a:lnTo>
                      <a:pt x="21" y="110"/>
                    </a:lnTo>
                    <a:lnTo>
                      <a:pt x="31" y="122"/>
                    </a:lnTo>
                    <a:lnTo>
                      <a:pt x="41" y="132"/>
                    </a:lnTo>
                    <a:lnTo>
                      <a:pt x="51" y="140"/>
                    </a:lnTo>
                    <a:lnTo>
                      <a:pt x="61" y="147"/>
                    </a:lnTo>
                    <a:lnTo>
                      <a:pt x="81" y="159"/>
                    </a:lnTo>
                    <a:lnTo>
                      <a:pt x="98" y="172"/>
                    </a:lnTo>
                    <a:lnTo>
                      <a:pt x="113" y="185"/>
                    </a:lnTo>
                    <a:lnTo>
                      <a:pt x="119" y="191"/>
                    </a:lnTo>
                    <a:lnTo>
                      <a:pt x="123" y="196"/>
                    </a:lnTo>
                    <a:lnTo>
                      <a:pt x="125" y="198"/>
                    </a:lnTo>
                    <a:lnTo>
                      <a:pt x="127" y="198"/>
                    </a:lnTo>
                    <a:lnTo>
                      <a:pt x="128" y="198"/>
                    </a:lnTo>
                    <a:lnTo>
                      <a:pt x="130" y="197"/>
                    </a:lnTo>
                    <a:lnTo>
                      <a:pt x="133" y="191"/>
                    </a:lnTo>
                    <a:lnTo>
                      <a:pt x="136" y="184"/>
                    </a:lnTo>
                    <a:lnTo>
                      <a:pt x="141" y="163"/>
                    </a:lnTo>
                    <a:lnTo>
                      <a:pt x="146" y="141"/>
                    </a:lnTo>
                    <a:lnTo>
                      <a:pt x="147" y="130"/>
                    </a:lnTo>
                    <a:lnTo>
                      <a:pt x="147" y="116"/>
                    </a:lnTo>
                    <a:lnTo>
                      <a:pt x="146" y="101"/>
                    </a:lnTo>
                    <a:lnTo>
                      <a:pt x="145" y="86"/>
                    </a:lnTo>
                    <a:lnTo>
                      <a:pt x="140" y="58"/>
                    </a:lnTo>
                    <a:lnTo>
                      <a:pt x="137" y="47"/>
                    </a:lnTo>
                    <a:lnTo>
                      <a:pt x="135" y="39"/>
                    </a:lnTo>
                    <a:lnTo>
                      <a:pt x="132" y="32"/>
                    </a:lnTo>
                    <a:lnTo>
                      <a:pt x="127" y="24"/>
                    </a:lnTo>
                    <a:lnTo>
                      <a:pt x="120" y="17"/>
                    </a:lnTo>
                    <a:lnTo>
                      <a:pt x="113" y="9"/>
                    </a:lnTo>
                    <a:lnTo>
                      <a:pt x="105" y="4"/>
                    </a:lnTo>
                    <a:lnTo>
                      <a:pt x="100" y="2"/>
                    </a:lnTo>
                    <a:lnTo>
                      <a:pt x="96" y="1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81" y="1"/>
                    </a:lnTo>
                    <a:lnTo>
                      <a:pt x="76" y="4"/>
                    </a:lnTo>
                    <a:lnTo>
                      <a:pt x="72" y="5"/>
                    </a:lnTo>
                    <a:lnTo>
                      <a:pt x="62" y="9"/>
                    </a:lnTo>
                    <a:lnTo>
                      <a:pt x="56" y="12"/>
                    </a:lnTo>
                    <a:lnTo>
                      <a:pt x="50" y="13"/>
                    </a:lnTo>
                    <a:lnTo>
                      <a:pt x="44" y="13"/>
                    </a:lnTo>
                    <a:lnTo>
                      <a:pt x="39" y="12"/>
                    </a:lnTo>
                    <a:close/>
                  </a:path>
                </a:pathLst>
              </a:custGeom>
              <a:solidFill>
                <a:srgbClr val="F9F7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1" name="Freeform 106">
                <a:extLst>
                  <a:ext uri="{FF2B5EF4-FFF2-40B4-BE49-F238E27FC236}">
                    <a16:creationId xmlns:a16="http://schemas.microsoft.com/office/drawing/2014/main" id="{8194152A-814D-4C33-BDD2-B8D1FF070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8" y="1293"/>
                <a:ext cx="144" cy="195"/>
              </a:xfrm>
              <a:custGeom>
                <a:avLst/>
                <a:gdLst>
                  <a:gd name="T0" fmla="*/ 39 w 144"/>
                  <a:gd name="T1" fmla="*/ 13 h 195"/>
                  <a:gd name="T2" fmla="*/ 27 w 144"/>
                  <a:gd name="T3" fmla="*/ 14 h 195"/>
                  <a:gd name="T4" fmla="*/ 15 w 144"/>
                  <a:gd name="T5" fmla="*/ 23 h 195"/>
                  <a:gd name="T6" fmla="*/ 5 w 144"/>
                  <a:gd name="T7" fmla="*/ 39 h 195"/>
                  <a:gd name="T8" fmla="*/ 0 w 144"/>
                  <a:gd name="T9" fmla="*/ 61 h 195"/>
                  <a:gd name="T10" fmla="*/ 0 w 144"/>
                  <a:gd name="T11" fmla="*/ 68 h 195"/>
                  <a:gd name="T12" fmla="*/ 3 w 144"/>
                  <a:gd name="T13" fmla="*/ 80 h 195"/>
                  <a:gd name="T14" fmla="*/ 13 w 144"/>
                  <a:gd name="T15" fmla="*/ 98 h 195"/>
                  <a:gd name="T16" fmla="*/ 31 w 144"/>
                  <a:gd name="T17" fmla="*/ 119 h 195"/>
                  <a:gd name="T18" fmla="*/ 51 w 144"/>
                  <a:gd name="T19" fmla="*/ 138 h 195"/>
                  <a:gd name="T20" fmla="*/ 60 w 144"/>
                  <a:gd name="T21" fmla="*/ 144 h 195"/>
                  <a:gd name="T22" fmla="*/ 97 w 144"/>
                  <a:gd name="T23" fmla="*/ 169 h 195"/>
                  <a:gd name="T24" fmla="*/ 116 w 144"/>
                  <a:gd name="T25" fmla="*/ 188 h 195"/>
                  <a:gd name="T26" fmla="*/ 120 w 144"/>
                  <a:gd name="T27" fmla="*/ 193 h 195"/>
                  <a:gd name="T28" fmla="*/ 124 w 144"/>
                  <a:gd name="T29" fmla="*/ 195 h 195"/>
                  <a:gd name="T30" fmla="*/ 127 w 144"/>
                  <a:gd name="T31" fmla="*/ 193 h 195"/>
                  <a:gd name="T32" fmla="*/ 133 w 144"/>
                  <a:gd name="T33" fmla="*/ 181 h 195"/>
                  <a:gd name="T34" fmla="*/ 143 w 144"/>
                  <a:gd name="T35" fmla="*/ 139 h 195"/>
                  <a:gd name="T36" fmla="*/ 144 w 144"/>
                  <a:gd name="T37" fmla="*/ 128 h 195"/>
                  <a:gd name="T38" fmla="*/ 143 w 144"/>
                  <a:gd name="T39" fmla="*/ 100 h 195"/>
                  <a:gd name="T40" fmla="*/ 137 w 144"/>
                  <a:gd name="T41" fmla="*/ 58 h 195"/>
                  <a:gd name="T42" fmla="*/ 132 w 144"/>
                  <a:gd name="T43" fmla="*/ 39 h 195"/>
                  <a:gd name="T44" fmla="*/ 129 w 144"/>
                  <a:gd name="T45" fmla="*/ 32 h 195"/>
                  <a:gd name="T46" fmla="*/ 118 w 144"/>
                  <a:gd name="T47" fmla="*/ 17 h 195"/>
                  <a:gd name="T48" fmla="*/ 103 w 144"/>
                  <a:gd name="T49" fmla="*/ 4 h 195"/>
                  <a:gd name="T50" fmla="*/ 94 w 144"/>
                  <a:gd name="T51" fmla="*/ 0 h 195"/>
                  <a:gd name="T52" fmla="*/ 85 w 144"/>
                  <a:gd name="T53" fmla="*/ 0 h 195"/>
                  <a:gd name="T54" fmla="*/ 75 w 144"/>
                  <a:gd name="T55" fmla="*/ 3 h 195"/>
                  <a:gd name="T56" fmla="*/ 71 w 144"/>
                  <a:gd name="T57" fmla="*/ 5 h 195"/>
                  <a:gd name="T58" fmla="*/ 56 w 144"/>
                  <a:gd name="T59" fmla="*/ 12 h 195"/>
                  <a:gd name="T60" fmla="*/ 44 w 144"/>
                  <a:gd name="T61" fmla="*/ 14 h 195"/>
                  <a:gd name="T62" fmla="*/ 39 w 144"/>
                  <a:gd name="T63" fmla="*/ 13 h 1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4" h="195">
                    <a:moveTo>
                      <a:pt x="39" y="13"/>
                    </a:moveTo>
                    <a:lnTo>
                      <a:pt x="39" y="13"/>
                    </a:lnTo>
                    <a:lnTo>
                      <a:pt x="33" y="12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5" y="23"/>
                    </a:lnTo>
                    <a:lnTo>
                      <a:pt x="9" y="30"/>
                    </a:lnTo>
                    <a:lnTo>
                      <a:pt x="5" y="39"/>
                    </a:lnTo>
                    <a:lnTo>
                      <a:pt x="2" y="49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0"/>
                    </a:lnTo>
                    <a:lnTo>
                      <a:pt x="6" y="86"/>
                    </a:lnTo>
                    <a:lnTo>
                      <a:pt x="13" y="98"/>
                    </a:lnTo>
                    <a:lnTo>
                      <a:pt x="21" y="109"/>
                    </a:lnTo>
                    <a:lnTo>
                      <a:pt x="31" y="119"/>
                    </a:lnTo>
                    <a:lnTo>
                      <a:pt x="41" y="130"/>
                    </a:lnTo>
                    <a:lnTo>
                      <a:pt x="51" y="138"/>
                    </a:lnTo>
                    <a:lnTo>
                      <a:pt x="60" y="144"/>
                    </a:lnTo>
                    <a:lnTo>
                      <a:pt x="79" y="156"/>
                    </a:lnTo>
                    <a:lnTo>
                      <a:pt x="97" y="169"/>
                    </a:lnTo>
                    <a:lnTo>
                      <a:pt x="111" y="182"/>
                    </a:lnTo>
                    <a:lnTo>
                      <a:pt x="116" y="188"/>
                    </a:lnTo>
                    <a:lnTo>
                      <a:pt x="120" y="193"/>
                    </a:lnTo>
                    <a:lnTo>
                      <a:pt x="123" y="194"/>
                    </a:lnTo>
                    <a:lnTo>
                      <a:pt x="124" y="195"/>
                    </a:lnTo>
                    <a:lnTo>
                      <a:pt x="126" y="195"/>
                    </a:lnTo>
                    <a:lnTo>
                      <a:pt x="127" y="193"/>
                    </a:lnTo>
                    <a:lnTo>
                      <a:pt x="130" y="188"/>
                    </a:lnTo>
                    <a:lnTo>
                      <a:pt x="133" y="181"/>
                    </a:lnTo>
                    <a:lnTo>
                      <a:pt x="138" y="160"/>
                    </a:lnTo>
                    <a:lnTo>
                      <a:pt x="143" y="139"/>
                    </a:lnTo>
                    <a:lnTo>
                      <a:pt x="144" y="128"/>
                    </a:lnTo>
                    <a:lnTo>
                      <a:pt x="144" y="114"/>
                    </a:lnTo>
                    <a:lnTo>
                      <a:pt x="143" y="100"/>
                    </a:lnTo>
                    <a:lnTo>
                      <a:pt x="142" y="86"/>
                    </a:lnTo>
                    <a:lnTo>
                      <a:pt x="137" y="58"/>
                    </a:lnTo>
                    <a:lnTo>
                      <a:pt x="135" y="47"/>
                    </a:lnTo>
                    <a:lnTo>
                      <a:pt x="132" y="39"/>
                    </a:lnTo>
                    <a:lnTo>
                      <a:pt x="129" y="32"/>
                    </a:lnTo>
                    <a:lnTo>
                      <a:pt x="125" y="25"/>
                    </a:lnTo>
                    <a:lnTo>
                      <a:pt x="118" y="17"/>
                    </a:lnTo>
                    <a:lnTo>
                      <a:pt x="111" y="10"/>
                    </a:lnTo>
                    <a:lnTo>
                      <a:pt x="103" y="4"/>
                    </a:lnTo>
                    <a:lnTo>
                      <a:pt x="99" y="2"/>
                    </a:lnTo>
                    <a:lnTo>
                      <a:pt x="94" y="0"/>
                    </a:lnTo>
                    <a:lnTo>
                      <a:pt x="90" y="0"/>
                    </a:lnTo>
                    <a:lnTo>
                      <a:pt x="85" y="0"/>
                    </a:lnTo>
                    <a:lnTo>
                      <a:pt x="80" y="1"/>
                    </a:lnTo>
                    <a:lnTo>
                      <a:pt x="75" y="3"/>
                    </a:lnTo>
                    <a:lnTo>
                      <a:pt x="71" y="5"/>
                    </a:lnTo>
                    <a:lnTo>
                      <a:pt x="61" y="10"/>
                    </a:lnTo>
                    <a:lnTo>
                      <a:pt x="56" y="12"/>
                    </a:lnTo>
                    <a:lnTo>
                      <a:pt x="50" y="13"/>
                    </a:lnTo>
                    <a:lnTo>
                      <a:pt x="44" y="14"/>
                    </a:lnTo>
                    <a:lnTo>
                      <a:pt x="39" y="13"/>
                    </a:lnTo>
                    <a:close/>
                  </a:path>
                </a:pathLst>
              </a:custGeom>
              <a:solidFill>
                <a:srgbClr val="F7F4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2" name="Freeform 107">
                <a:extLst>
                  <a:ext uri="{FF2B5EF4-FFF2-40B4-BE49-F238E27FC236}">
                    <a16:creationId xmlns:a16="http://schemas.microsoft.com/office/drawing/2014/main" id="{8864D729-8248-45C2-815B-FBE780651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1293"/>
                <a:ext cx="140" cy="192"/>
              </a:xfrm>
              <a:custGeom>
                <a:avLst/>
                <a:gdLst>
                  <a:gd name="T0" fmla="*/ 37 w 140"/>
                  <a:gd name="T1" fmla="*/ 15 h 192"/>
                  <a:gd name="T2" fmla="*/ 26 w 140"/>
                  <a:gd name="T3" fmla="*/ 16 h 192"/>
                  <a:gd name="T4" fmla="*/ 15 w 140"/>
                  <a:gd name="T5" fmla="*/ 24 h 192"/>
                  <a:gd name="T6" fmla="*/ 4 w 140"/>
                  <a:gd name="T7" fmla="*/ 40 h 192"/>
                  <a:gd name="T8" fmla="*/ 0 w 140"/>
                  <a:gd name="T9" fmla="*/ 61 h 192"/>
                  <a:gd name="T10" fmla="*/ 0 w 140"/>
                  <a:gd name="T11" fmla="*/ 68 h 192"/>
                  <a:gd name="T12" fmla="*/ 3 w 140"/>
                  <a:gd name="T13" fmla="*/ 80 h 192"/>
                  <a:gd name="T14" fmla="*/ 12 w 140"/>
                  <a:gd name="T15" fmla="*/ 98 h 192"/>
                  <a:gd name="T16" fmla="*/ 30 w 140"/>
                  <a:gd name="T17" fmla="*/ 119 h 192"/>
                  <a:gd name="T18" fmla="*/ 49 w 140"/>
                  <a:gd name="T19" fmla="*/ 137 h 192"/>
                  <a:gd name="T20" fmla="*/ 58 w 140"/>
                  <a:gd name="T21" fmla="*/ 143 h 192"/>
                  <a:gd name="T22" fmla="*/ 94 w 140"/>
                  <a:gd name="T23" fmla="*/ 167 h 192"/>
                  <a:gd name="T24" fmla="*/ 113 w 140"/>
                  <a:gd name="T25" fmla="*/ 185 h 192"/>
                  <a:gd name="T26" fmla="*/ 117 w 140"/>
                  <a:gd name="T27" fmla="*/ 190 h 192"/>
                  <a:gd name="T28" fmla="*/ 121 w 140"/>
                  <a:gd name="T29" fmla="*/ 192 h 192"/>
                  <a:gd name="T30" fmla="*/ 124 w 140"/>
                  <a:gd name="T31" fmla="*/ 191 h 192"/>
                  <a:gd name="T32" fmla="*/ 129 w 140"/>
                  <a:gd name="T33" fmla="*/ 178 h 192"/>
                  <a:gd name="T34" fmla="*/ 139 w 140"/>
                  <a:gd name="T35" fmla="*/ 138 h 192"/>
                  <a:gd name="T36" fmla="*/ 140 w 140"/>
                  <a:gd name="T37" fmla="*/ 127 h 192"/>
                  <a:gd name="T38" fmla="*/ 140 w 140"/>
                  <a:gd name="T39" fmla="*/ 100 h 192"/>
                  <a:gd name="T40" fmla="*/ 134 w 140"/>
                  <a:gd name="T41" fmla="*/ 58 h 192"/>
                  <a:gd name="T42" fmla="*/ 129 w 140"/>
                  <a:gd name="T43" fmla="*/ 40 h 192"/>
                  <a:gd name="T44" fmla="*/ 126 w 140"/>
                  <a:gd name="T45" fmla="*/ 34 h 192"/>
                  <a:gd name="T46" fmla="*/ 115 w 140"/>
                  <a:gd name="T47" fmla="*/ 18 h 192"/>
                  <a:gd name="T48" fmla="*/ 100 w 140"/>
                  <a:gd name="T49" fmla="*/ 5 h 192"/>
                  <a:gd name="T50" fmla="*/ 92 w 140"/>
                  <a:gd name="T51" fmla="*/ 1 h 192"/>
                  <a:gd name="T52" fmla="*/ 82 w 140"/>
                  <a:gd name="T53" fmla="*/ 1 h 192"/>
                  <a:gd name="T54" fmla="*/ 73 w 140"/>
                  <a:gd name="T55" fmla="*/ 4 h 192"/>
                  <a:gd name="T56" fmla="*/ 69 w 140"/>
                  <a:gd name="T57" fmla="*/ 6 h 192"/>
                  <a:gd name="T58" fmla="*/ 54 w 140"/>
                  <a:gd name="T59" fmla="*/ 13 h 192"/>
                  <a:gd name="T60" fmla="*/ 43 w 140"/>
                  <a:gd name="T61" fmla="*/ 16 h 192"/>
                  <a:gd name="T62" fmla="*/ 37 w 140"/>
                  <a:gd name="T63" fmla="*/ 15 h 1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0" h="192">
                    <a:moveTo>
                      <a:pt x="37" y="15"/>
                    </a:moveTo>
                    <a:lnTo>
                      <a:pt x="37" y="15"/>
                    </a:lnTo>
                    <a:lnTo>
                      <a:pt x="32" y="14"/>
                    </a:lnTo>
                    <a:lnTo>
                      <a:pt x="26" y="16"/>
                    </a:lnTo>
                    <a:lnTo>
                      <a:pt x="20" y="19"/>
                    </a:lnTo>
                    <a:lnTo>
                      <a:pt x="15" y="24"/>
                    </a:lnTo>
                    <a:lnTo>
                      <a:pt x="9" y="31"/>
                    </a:lnTo>
                    <a:lnTo>
                      <a:pt x="4" y="40"/>
                    </a:lnTo>
                    <a:lnTo>
                      <a:pt x="1" y="50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0"/>
                    </a:lnTo>
                    <a:lnTo>
                      <a:pt x="5" y="86"/>
                    </a:lnTo>
                    <a:lnTo>
                      <a:pt x="12" y="98"/>
                    </a:lnTo>
                    <a:lnTo>
                      <a:pt x="20" y="109"/>
                    </a:lnTo>
                    <a:lnTo>
                      <a:pt x="30" y="119"/>
                    </a:lnTo>
                    <a:lnTo>
                      <a:pt x="39" y="129"/>
                    </a:lnTo>
                    <a:lnTo>
                      <a:pt x="49" y="137"/>
                    </a:lnTo>
                    <a:lnTo>
                      <a:pt x="58" y="143"/>
                    </a:lnTo>
                    <a:lnTo>
                      <a:pt x="77" y="155"/>
                    </a:lnTo>
                    <a:lnTo>
                      <a:pt x="94" y="167"/>
                    </a:lnTo>
                    <a:lnTo>
                      <a:pt x="108" y="180"/>
                    </a:lnTo>
                    <a:lnTo>
                      <a:pt x="113" y="185"/>
                    </a:lnTo>
                    <a:lnTo>
                      <a:pt x="117" y="190"/>
                    </a:lnTo>
                    <a:lnTo>
                      <a:pt x="118" y="192"/>
                    </a:lnTo>
                    <a:lnTo>
                      <a:pt x="121" y="192"/>
                    </a:lnTo>
                    <a:lnTo>
                      <a:pt x="122" y="192"/>
                    </a:lnTo>
                    <a:lnTo>
                      <a:pt x="124" y="191"/>
                    </a:lnTo>
                    <a:lnTo>
                      <a:pt x="127" y="186"/>
                    </a:lnTo>
                    <a:lnTo>
                      <a:pt x="129" y="178"/>
                    </a:lnTo>
                    <a:lnTo>
                      <a:pt x="135" y="158"/>
                    </a:lnTo>
                    <a:lnTo>
                      <a:pt x="139" y="138"/>
                    </a:lnTo>
                    <a:lnTo>
                      <a:pt x="140" y="127"/>
                    </a:lnTo>
                    <a:lnTo>
                      <a:pt x="140" y="114"/>
                    </a:lnTo>
                    <a:lnTo>
                      <a:pt x="140" y="100"/>
                    </a:lnTo>
                    <a:lnTo>
                      <a:pt x="138" y="86"/>
                    </a:lnTo>
                    <a:lnTo>
                      <a:pt x="134" y="58"/>
                    </a:lnTo>
                    <a:lnTo>
                      <a:pt x="131" y="48"/>
                    </a:lnTo>
                    <a:lnTo>
                      <a:pt x="129" y="40"/>
                    </a:lnTo>
                    <a:lnTo>
                      <a:pt x="126" y="34"/>
                    </a:lnTo>
                    <a:lnTo>
                      <a:pt x="121" y="26"/>
                    </a:lnTo>
                    <a:lnTo>
                      <a:pt x="115" y="18"/>
                    </a:lnTo>
                    <a:lnTo>
                      <a:pt x="108" y="11"/>
                    </a:lnTo>
                    <a:lnTo>
                      <a:pt x="100" y="5"/>
                    </a:lnTo>
                    <a:lnTo>
                      <a:pt x="96" y="3"/>
                    </a:lnTo>
                    <a:lnTo>
                      <a:pt x="92" y="1"/>
                    </a:lnTo>
                    <a:lnTo>
                      <a:pt x="87" y="0"/>
                    </a:lnTo>
                    <a:lnTo>
                      <a:pt x="82" y="1"/>
                    </a:lnTo>
                    <a:lnTo>
                      <a:pt x="78" y="2"/>
                    </a:lnTo>
                    <a:lnTo>
                      <a:pt x="73" y="4"/>
                    </a:lnTo>
                    <a:lnTo>
                      <a:pt x="69" y="6"/>
                    </a:lnTo>
                    <a:lnTo>
                      <a:pt x="59" y="11"/>
                    </a:lnTo>
                    <a:lnTo>
                      <a:pt x="54" y="13"/>
                    </a:lnTo>
                    <a:lnTo>
                      <a:pt x="48" y="15"/>
                    </a:lnTo>
                    <a:lnTo>
                      <a:pt x="43" y="16"/>
                    </a:lnTo>
                    <a:lnTo>
                      <a:pt x="37" y="15"/>
                    </a:lnTo>
                    <a:close/>
                  </a:path>
                </a:pathLst>
              </a:custGeom>
              <a:solidFill>
                <a:srgbClr val="F3F0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3" name="Freeform 108">
                <a:extLst>
                  <a:ext uri="{FF2B5EF4-FFF2-40B4-BE49-F238E27FC236}">
                    <a16:creationId xmlns:a16="http://schemas.microsoft.com/office/drawing/2014/main" id="{9875386E-EBCD-4205-8BB7-2A17EFC5C8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3" y="1294"/>
                <a:ext cx="138" cy="189"/>
              </a:xfrm>
              <a:custGeom>
                <a:avLst/>
                <a:gdLst>
                  <a:gd name="T0" fmla="*/ 37 w 138"/>
                  <a:gd name="T1" fmla="*/ 16 h 189"/>
                  <a:gd name="T2" fmla="*/ 26 w 138"/>
                  <a:gd name="T3" fmla="*/ 16 h 189"/>
                  <a:gd name="T4" fmla="*/ 15 w 138"/>
                  <a:gd name="T5" fmla="*/ 25 h 189"/>
                  <a:gd name="T6" fmla="*/ 6 w 138"/>
                  <a:gd name="T7" fmla="*/ 40 h 189"/>
                  <a:gd name="T8" fmla="*/ 0 w 138"/>
                  <a:gd name="T9" fmla="*/ 61 h 189"/>
                  <a:gd name="T10" fmla="*/ 1 w 138"/>
                  <a:gd name="T11" fmla="*/ 68 h 189"/>
                  <a:gd name="T12" fmla="*/ 3 w 138"/>
                  <a:gd name="T13" fmla="*/ 80 h 189"/>
                  <a:gd name="T14" fmla="*/ 13 w 138"/>
                  <a:gd name="T15" fmla="*/ 96 h 189"/>
                  <a:gd name="T16" fmla="*/ 30 w 138"/>
                  <a:gd name="T17" fmla="*/ 117 h 189"/>
                  <a:gd name="T18" fmla="*/ 49 w 138"/>
                  <a:gd name="T19" fmla="*/ 135 h 189"/>
                  <a:gd name="T20" fmla="*/ 58 w 138"/>
                  <a:gd name="T21" fmla="*/ 141 h 189"/>
                  <a:gd name="T22" fmla="*/ 92 w 138"/>
                  <a:gd name="T23" fmla="*/ 164 h 189"/>
                  <a:gd name="T24" fmla="*/ 111 w 138"/>
                  <a:gd name="T25" fmla="*/ 182 h 189"/>
                  <a:gd name="T26" fmla="*/ 115 w 138"/>
                  <a:gd name="T27" fmla="*/ 187 h 189"/>
                  <a:gd name="T28" fmla="*/ 118 w 138"/>
                  <a:gd name="T29" fmla="*/ 189 h 189"/>
                  <a:gd name="T30" fmla="*/ 121 w 138"/>
                  <a:gd name="T31" fmla="*/ 187 h 189"/>
                  <a:gd name="T32" fmla="*/ 127 w 138"/>
                  <a:gd name="T33" fmla="*/ 174 h 189"/>
                  <a:gd name="T34" fmla="*/ 136 w 138"/>
                  <a:gd name="T35" fmla="*/ 136 h 189"/>
                  <a:gd name="T36" fmla="*/ 137 w 138"/>
                  <a:gd name="T37" fmla="*/ 125 h 189"/>
                  <a:gd name="T38" fmla="*/ 137 w 138"/>
                  <a:gd name="T39" fmla="*/ 99 h 189"/>
                  <a:gd name="T40" fmla="*/ 131 w 138"/>
                  <a:gd name="T41" fmla="*/ 58 h 189"/>
                  <a:gd name="T42" fmla="*/ 126 w 138"/>
                  <a:gd name="T43" fmla="*/ 41 h 189"/>
                  <a:gd name="T44" fmla="*/ 123 w 138"/>
                  <a:gd name="T45" fmla="*/ 34 h 189"/>
                  <a:gd name="T46" fmla="*/ 112 w 138"/>
                  <a:gd name="T47" fmla="*/ 19 h 189"/>
                  <a:gd name="T48" fmla="*/ 98 w 138"/>
                  <a:gd name="T49" fmla="*/ 5 h 189"/>
                  <a:gd name="T50" fmla="*/ 90 w 138"/>
                  <a:gd name="T51" fmla="*/ 1 h 189"/>
                  <a:gd name="T52" fmla="*/ 81 w 138"/>
                  <a:gd name="T53" fmla="*/ 0 h 189"/>
                  <a:gd name="T54" fmla="*/ 72 w 138"/>
                  <a:gd name="T55" fmla="*/ 3 h 189"/>
                  <a:gd name="T56" fmla="*/ 68 w 138"/>
                  <a:gd name="T57" fmla="*/ 6 h 189"/>
                  <a:gd name="T58" fmla="*/ 53 w 138"/>
                  <a:gd name="T59" fmla="*/ 14 h 189"/>
                  <a:gd name="T60" fmla="*/ 42 w 138"/>
                  <a:gd name="T61" fmla="*/ 16 h 189"/>
                  <a:gd name="T62" fmla="*/ 37 w 138"/>
                  <a:gd name="T63" fmla="*/ 16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38" h="189">
                    <a:moveTo>
                      <a:pt x="37" y="16"/>
                    </a:moveTo>
                    <a:lnTo>
                      <a:pt x="37" y="16"/>
                    </a:lnTo>
                    <a:lnTo>
                      <a:pt x="32" y="15"/>
                    </a:lnTo>
                    <a:lnTo>
                      <a:pt x="26" y="16"/>
                    </a:lnTo>
                    <a:lnTo>
                      <a:pt x="20" y="20"/>
                    </a:lnTo>
                    <a:lnTo>
                      <a:pt x="15" y="25"/>
                    </a:lnTo>
                    <a:lnTo>
                      <a:pt x="10" y="32"/>
                    </a:lnTo>
                    <a:lnTo>
                      <a:pt x="6" y="40"/>
                    </a:lnTo>
                    <a:lnTo>
                      <a:pt x="2" y="50"/>
                    </a:lnTo>
                    <a:lnTo>
                      <a:pt x="0" y="61"/>
                    </a:lnTo>
                    <a:lnTo>
                      <a:pt x="1" y="68"/>
                    </a:lnTo>
                    <a:lnTo>
                      <a:pt x="2" y="74"/>
                    </a:lnTo>
                    <a:lnTo>
                      <a:pt x="3" y="80"/>
                    </a:lnTo>
                    <a:lnTo>
                      <a:pt x="7" y="85"/>
                    </a:lnTo>
                    <a:lnTo>
                      <a:pt x="13" y="96"/>
                    </a:lnTo>
                    <a:lnTo>
                      <a:pt x="21" y="107"/>
                    </a:lnTo>
                    <a:lnTo>
                      <a:pt x="30" y="117"/>
                    </a:lnTo>
                    <a:lnTo>
                      <a:pt x="39" y="127"/>
                    </a:lnTo>
                    <a:lnTo>
                      <a:pt x="49" y="135"/>
                    </a:lnTo>
                    <a:lnTo>
                      <a:pt x="58" y="141"/>
                    </a:lnTo>
                    <a:lnTo>
                      <a:pt x="76" y="152"/>
                    </a:lnTo>
                    <a:lnTo>
                      <a:pt x="92" y="164"/>
                    </a:lnTo>
                    <a:lnTo>
                      <a:pt x="106" y="177"/>
                    </a:lnTo>
                    <a:lnTo>
                      <a:pt x="111" y="182"/>
                    </a:lnTo>
                    <a:lnTo>
                      <a:pt x="115" y="187"/>
                    </a:lnTo>
                    <a:lnTo>
                      <a:pt x="116" y="188"/>
                    </a:lnTo>
                    <a:lnTo>
                      <a:pt x="118" y="189"/>
                    </a:lnTo>
                    <a:lnTo>
                      <a:pt x="120" y="189"/>
                    </a:lnTo>
                    <a:lnTo>
                      <a:pt x="121" y="187"/>
                    </a:lnTo>
                    <a:lnTo>
                      <a:pt x="124" y="182"/>
                    </a:lnTo>
                    <a:lnTo>
                      <a:pt x="127" y="174"/>
                    </a:lnTo>
                    <a:lnTo>
                      <a:pt x="132" y="155"/>
                    </a:lnTo>
                    <a:lnTo>
                      <a:pt x="136" y="136"/>
                    </a:lnTo>
                    <a:lnTo>
                      <a:pt x="137" y="125"/>
                    </a:lnTo>
                    <a:lnTo>
                      <a:pt x="138" y="112"/>
                    </a:lnTo>
                    <a:lnTo>
                      <a:pt x="137" y="99"/>
                    </a:lnTo>
                    <a:lnTo>
                      <a:pt x="135" y="85"/>
                    </a:lnTo>
                    <a:lnTo>
                      <a:pt x="131" y="58"/>
                    </a:lnTo>
                    <a:lnTo>
                      <a:pt x="129" y="48"/>
                    </a:lnTo>
                    <a:lnTo>
                      <a:pt x="126" y="41"/>
                    </a:lnTo>
                    <a:lnTo>
                      <a:pt x="123" y="34"/>
                    </a:lnTo>
                    <a:lnTo>
                      <a:pt x="119" y="26"/>
                    </a:lnTo>
                    <a:lnTo>
                      <a:pt x="112" y="19"/>
                    </a:lnTo>
                    <a:lnTo>
                      <a:pt x="106" y="12"/>
                    </a:lnTo>
                    <a:lnTo>
                      <a:pt x="98" y="5"/>
                    </a:lnTo>
                    <a:lnTo>
                      <a:pt x="94" y="3"/>
                    </a:lnTo>
                    <a:lnTo>
                      <a:pt x="90" y="1"/>
                    </a:lnTo>
                    <a:lnTo>
                      <a:pt x="86" y="0"/>
                    </a:lnTo>
                    <a:lnTo>
                      <a:pt x="81" y="0"/>
                    </a:lnTo>
                    <a:lnTo>
                      <a:pt x="76" y="1"/>
                    </a:lnTo>
                    <a:lnTo>
                      <a:pt x="72" y="3"/>
                    </a:lnTo>
                    <a:lnTo>
                      <a:pt x="68" y="6"/>
                    </a:lnTo>
                    <a:lnTo>
                      <a:pt x="59" y="12"/>
                    </a:lnTo>
                    <a:lnTo>
                      <a:pt x="53" y="14"/>
                    </a:lnTo>
                    <a:lnTo>
                      <a:pt x="48" y="16"/>
                    </a:lnTo>
                    <a:lnTo>
                      <a:pt x="42" y="16"/>
                    </a:lnTo>
                    <a:lnTo>
                      <a:pt x="37" y="16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4" name="Freeform 109">
                <a:extLst>
                  <a:ext uri="{FF2B5EF4-FFF2-40B4-BE49-F238E27FC236}">
                    <a16:creationId xmlns:a16="http://schemas.microsoft.com/office/drawing/2014/main" id="{C368825C-7322-4333-A8AA-FF7644C3B6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95"/>
                <a:ext cx="134" cy="185"/>
              </a:xfrm>
              <a:custGeom>
                <a:avLst/>
                <a:gdLst>
                  <a:gd name="T0" fmla="*/ 36 w 134"/>
                  <a:gd name="T1" fmla="*/ 16 h 185"/>
                  <a:gd name="T2" fmla="*/ 25 w 134"/>
                  <a:gd name="T3" fmla="*/ 17 h 185"/>
                  <a:gd name="T4" fmla="*/ 14 w 134"/>
                  <a:gd name="T5" fmla="*/ 26 h 185"/>
                  <a:gd name="T6" fmla="*/ 5 w 134"/>
                  <a:gd name="T7" fmla="*/ 41 h 185"/>
                  <a:gd name="T8" fmla="*/ 0 w 134"/>
                  <a:gd name="T9" fmla="*/ 61 h 185"/>
                  <a:gd name="T10" fmla="*/ 0 w 134"/>
                  <a:gd name="T11" fmla="*/ 67 h 185"/>
                  <a:gd name="T12" fmla="*/ 4 w 134"/>
                  <a:gd name="T13" fmla="*/ 79 h 185"/>
                  <a:gd name="T14" fmla="*/ 12 w 134"/>
                  <a:gd name="T15" fmla="*/ 95 h 185"/>
                  <a:gd name="T16" fmla="*/ 28 w 134"/>
                  <a:gd name="T17" fmla="*/ 115 h 185"/>
                  <a:gd name="T18" fmla="*/ 47 w 134"/>
                  <a:gd name="T19" fmla="*/ 132 h 185"/>
                  <a:gd name="T20" fmla="*/ 56 w 134"/>
                  <a:gd name="T21" fmla="*/ 138 h 185"/>
                  <a:gd name="T22" fmla="*/ 89 w 134"/>
                  <a:gd name="T23" fmla="*/ 161 h 185"/>
                  <a:gd name="T24" fmla="*/ 108 w 134"/>
                  <a:gd name="T25" fmla="*/ 179 h 185"/>
                  <a:gd name="T26" fmla="*/ 111 w 134"/>
                  <a:gd name="T27" fmla="*/ 183 h 185"/>
                  <a:gd name="T28" fmla="*/ 115 w 134"/>
                  <a:gd name="T29" fmla="*/ 185 h 185"/>
                  <a:gd name="T30" fmla="*/ 118 w 134"/>
                  <a:gd name="T31" fmla="*/ 184 h 185"/>
                  <a:gd name="T32" fmla="*/ 123 w 134"/>
                  <a:gd name="T33" fmla="*/ 171 h 185"/>
                  <a:gd name="T34" fmla="*/ 132 w 134"/>
                  <a:gd name="T35" fmla="*/ 134 h 185"/>
                  <a:gd name="T36" fmla="*/ 133 w 134"/>
                  <a:gd name="T37" fmla="*/ 123 h 185"/>
                  <a:gd name="T38" fmla="*/ 133 w 134"/>
                  <a:gd name="T39" fmla="*/ 97 h 185"/>
                  <a:gd name="T40" fmla="*/ 127 w 134"/>
                  <a:gd name="T41" fmla="*/ 58 h 185"/>
                  <a:gd name="T42" fmla="*/ 123 w 134"/>
                  <a:gd name="T43" fmla="*/ 41 h 185"/>
                  <a:gd name="T44" fmla="*/ 120 w 134"/>
                  <a:gd name="T45" fmla="*/ 34 h 185"/>
                  <a:gd name="T46" fmla="*/ 109 w 134"/>
                  <a:gd name="T47" fmla="*/ 19 h 185"/>
                  <a:gd name="T48" fmla="*/ 95 w 134"/>
                  <a:gd name="T49" fmla="*/ 5 h 185"/>
                  <a:gd name="T50" fmla="*/ 87 w 134"/>
                  <a:gd name="T51" fmla="*/ 1 h 185"/>
                  <a:gd name="T52" fmla="*/ 79 w 134"/>
                  <a:gd name="T53" fmla="*/ 0 h 185"/>
                  <a:gd name="T54" fmla="*/ 69 w 134"/>
                  <a:gd name="T55" fmla="*/ 3 h 185"/>
                  <a:gd name="T56" fmla="*/ 66 w 134"/>
                  <a:gd name="T57" fmla="*/ 5 h 185"/>
                  <a:gd name="T58" fmla="*/ 52 w 134"/>
                  <a:gd name="T59" fmla="*/ 14 h 185"/>
                  <a:gd name="T60" fmla="*/ 41 w 134"/>
                  <a:gd name="T61" fmla="*/ 17 h 185"/>
                  <a:gd name="T62" fmla="*/ 36 w 134"/>
                  <a:gd name="T63" fmla="*/ 16 h 18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34" h="185">
                    <a:moveTo>
                      <a:pt x="36" y="16"/>
                    </a:moveTo>
                    <a:lnTo>
                      <a:pt x="36" y="16"/>
                    </a:lnTo>
                    <a:lnTo>
                      <a:pt x="31" y="16"/>
                    </a:lnTo>
                    <a:lnTo>
                      <a:pt x="25" y="17"/>
                    </a:lnTo>
                    <a:lnTo>
                      <a:pt x="20" y="21"/>
                    </a:lnTo>
                    <a:lnTo>
                      <a:pt x="14" y="26"/>
                    </a:lnTo>
                    <a:lnTo>
                      <a:pt x="9" y="32"/>
                    </a:lnTo>
                    <a:lnTo>
                      <a:pt x="5" y="41"/>
                    </a:lnTo>
                    <a:lnTo>
                      <a:pt x="1" y="50"/>
                    </a:lnTo>
                    <a:lnTo>
                      <a:pt x="0" y="61"/>
                    </a:lnTo>
                    <a:lnTo>
                      <a:pt x="0" y="67"/>
                    </a:lnTo>
                    <a:lnTo>
                      <a:pt x="1" y="73"/>
                    </a:lnTo>
                    <a:lnTo>
                      <a:pt x="4" y="79"/>
                    </a:lnTo>
                    <a:lnTo>
                      <a:pt x="6" y="84"/>
                    </a:lnTo>
                    <a:lnTo>
                      <a:pt x="12" y="95"/>
                    </a:lnTo>
                    <a:lnTo>
                      <a:pt x="20" y="106"/>
                    </a:lnTo>
                    <a:lnTo>
                      <a:pt x="28" y="115"/>
                    </a:lnTo>
                    <a:lnTo>
                      <a:pt x="38" y="125"/>
                    </a:lnTo>
                    <a:lnTo>
                      <a:pt x="47" y="132"/>
                    </a:lnTo>
                    <a:lnTo>
                      <a:pt x="56" y="138"/>
                    </a:lnTo>
                    <a:lnTo>
                      <a:pt x="74" y="150"/>
                    </a:lnTo>
                    <a:lnTo>
                      <a:pt x="89" y="161"/>
                    </a:lnTo>
                    <a:lnTo>
                      <a:pt x="103" y="173"/>
                    </a:lnTo>
                    <a:lnTo>
                      <a:pt x="108" y="179"/>
                    </a:lnTo>
                    <a:lnTo>
                      <a:pt x="111" y="183"/>
                    </a:lnTo>
                    <a:lnTo>
                      <a:pt x="113" y="185"/>
                    </a:lnTo>
                    <a:lnTo>
                      <a:pt x="115" y="185"/>
                    </a:lnTo>
                    <a:lnTo>
                      <a:pt x="117" y="185"/>
                    </a:lnTo>
                    <a:lnTo>
                      <a:pt x="118" y="184"/>
                    </a:lnTo>
                    <a:lnTo>
                      <a:pt x="121" y="179"/>
                    </a:lnTo>
                    <a:lnTo>
                      <a:pt x="123" y="171"/>
                    </a:lnTo>
                    <a:lnTo>
                      <a:pt x="128" y="153"/>
                    </a:lnTo>
                    <a:lnTo>
                      <a:pt x="132" y="134"/>
                    </a:lnTo>
                    <a:lnTo>
                      <a:pt x="133" y="123"/>
                    </a:lnTo>
                    <a:lnTo>
                      <a:pt x="134" y="111"/>
                    </a:lnTo>
                    <a:lnTo>
                      <a:pt x="133" y="97"/>
                    </a:lnTo>
                    <a:lnTo>
                      <a:pt x="131" y="84"/>
                    </a:lnTo>
                    <a:lnTo>
                      <a:pt x="127" y="58"/>
                    </a:lnTo>
                    <a:lnTo>
                      <a:pt x="125" y="48"/>
                    </a:lnTo>
                    <a:lnTo>
                      <a:pt x="123" y="41"/>
                    </a:lnTo>
                    <a:lnTo>
                      <a:pt x="120" y="34"/>
                    </a:lnTo>
                    <a:lnTo>
                      <a:pt x="115" y="27"/>
                    </a:lnTo>
                    <a:lnTo>
                      <a:pt x="109" y="19"/>
                    </a:lnTo>
                    <a:lnTo>
                      <a:pt x="103" y="12"/>
                    </a:lnTo>
                    <a:lnTo>
                      <a:pt x="95" y="5"/>
                    </a:lnTo>
                    <a:lnTo>
                      <a:pt x="92" y="3"/>
                    </a:lnTo>
                    <a:lnTo>
                      <a:pt x="87" y="1"/>
                    </a:lnTo>
                    <a:lnTo>
                      <a:pt x="83" y="0"/>
                    </a:lnTo>
                    <a:lnTo>
                      <a:pt x="79" y="0"/>
                    </a:lnTo>
                    <a:lnTo>
                      <a:pt x="74" y="1"/>
                    </a:lnTo>
                    <a:lnTo>
                      <a:pt x="69" y="3"/>
                    </a:lnTo>
                    <a:lnTo>
                      <a:pt x="66" y="5"/>
                    </a:lnTo>
                    <a:lnTo>
                      <a:pt x="57" y="12"/>
                    </a:lnTo>
                    <a:lnTo>
                      <a:pt x="52" y="14"/>
                    </a:lnTo>
                    <a:lnTo>
                      <a:pt x="46" y="16"/>
                    </a:lnTo>
                    <a:lnTo>
                      <a:pt x="41" y="17"/>
                    </a:lnTo>
                    <a:lnTo>
                      <a:pt x="36" y="16"/>
                    </a:lnTo>
                    <a:close/>
                  </a:path>
                </a:pathLst>
              </a:custGeom>
              <a:solidFill>
                <a:srgbClr val="EDE9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5" name="Freeform 110">
                <a:extLst>
                  <a:ext uri="{FF2B5EF4-FFF2-40B4-BE49-F238E27FC236}">
                    <a16:creationId xmlns:a16="http://schemas.microsoft.com/office/drawing/2014/main" id="{8557AB45-3D60-4CEE-8ED2-41D3E3987C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0" y="1296"/>
                <a:ext cx="129" cy="182"/>
              </a:xfrm>
              <a:custGeom>
                <a:avLst/>
                <a:gdLst>
                  <a:gd name="T0" fmla="*/ 33 w 129"/>
                  <a:gd name="T1" fmla="*/ 17 h 182"/>
                  <a:gd name="T2" fmla="*/ 33 w 129"/>
                  <a:gd name="T3" fmla="*/ 17 h 182"/>
                  <a:gd name="T4" fmla="*/ 29 w 129"/>
                  <a:gd name="T5" fmla="*/ 17 h 182"/>
                  <a:gd name="T6" fmla="*/ 23 w 129"/>
                  <a:gd name="T7" fmla="*/ 18 h 182"/>
                  <a:gd name="T8" fmla="*/ 18 w 129"/>
                  <a:gd name="T9" fmla="*/ 21 h 182"/>
                  <a:gd name="T10" fmla="*/ 12 w 129"/>
                  <a:gd name="T11" fmla="*/ 26 h 182"/>
                  <a:gd name="T12" fmla="*/ 8 w 129"/>
                  <a:gd name="T13" fmla="*/ 33 h 182"/>
                  <a:gd name="T14" fmla="*/ 4 w 129"/>
                  <a:gd name="T15" fmla="*/ 41 h 182"/>
                  <a:gd name="T16" fmla="*/ 1 w 129"/>
                  <a:gd name="T17" fmla="*/ 50 h 182"/>
                  <a:gd name="T18" fmla="*/ 0 w 129"/>
                  <a:gd name="T19" fmla="*/ 62 h 182"/>
                  <a:gd name="T20" fmla="*/ 0 w 129"/>
                  <a:gd name="T21" fmla="*/ 62 h 182"/>
                  <a:gd name="T22" fmla="*/ 0 w 129"/>
                  <a:gd name="T23" fmla="*/ 67 h 182"/>
                  <a:gd name="T24" fmla="*/ 1 w 129"/>
                  <a:gd name="T25" fmla="*/ 73 h 182"/>
                  <a:gd name="T26" fmla="*/ 5 w 129"/>
                  <a:gd name="T27" fmla="*/ 84 h 182"/>
                  <a:gd name="T28" fmla="*/ 10 w 129"/>
                  <a:gd name="T29" fmla="*/ 94 h 182"/>
                  <a:gd name="T30" fmla="*/ 18 w 129"/>
                  <a:gd name="T31" fmla="*/ 104 h 182"/>
                  <a:gd name="T32" fmla="*/ 26 w 129"/>
                  <a:gd name="T33" fmla="*/ 114 h 182"/>
                  <a:gd name="T34" fmla="*/ 35 w 129"/>
                  <a:gd name="T35" fmla="*/ 123 h 182"/>
                  <a:gd name="T36" fmla="*/ 44 w 129"/>
                  <a:gd name="T37" fmla="*/ 130 h 182"/>
                  <a:gd name="T38" fmla="*/ 53 w 129"/>
                  <a:gd name="T39" fmla="*/ 136 h 182"/>
                  <a:gd name="T40" fmla="*/ 53 w 129"/>
                  <a:gd name="T41" fmla="*/ 136 h 182"/>
                  <a:gd name="T42" fmla="*/ 70 w 129"/>
                  <a:gd name="T43" fmla="*/ 147 h 182"/>
                  <a:gd name="T44" fmla="*/ 86 w 129"/>
                  <a:gd name="T45" fmla="*/ 158 h 182"/>
                  <a:gd name="T46" fmla="*/ 99 w 129"/>
                  <a:gd name="T47" fmla="*/ 169 h 182"/>
                  <a:gd name="T48" fmla="*/ 103 w 129"/>
                  <a:gd name="T49" fmla="*/ 175 h 182"/>
                  <a:gd name="T50" fmla="*/ 107 w 129"/>
                  <a:gd name="T51" fmla="*/ 180 h 182"/>
                  <a:gd name="T52" fmla="*/ 107 w 129"/>
                  <a:gd name="T53" fmla="*/ 180 h 182"/>
                  <a:gd name="T54" fmla="*/ 108 w 129"/>
                  <a:gd name="T55" fmla="*/ 181 h 182"/>
                  <a:gd name="T56" fmla="*/ 111 w 129"/>
                  <a:gd name="T57" fmla="*/ 182 h 182"/>
                  <a:gd name="T58" fmla="*/ 112 w 129"/>
                  <a:gd name="T59" fmla="*/ 182 h 182"/>
                  <a:gd name="T60" fmla="*/ 113 w 129"/>
                  <a:gd name="T61" fmla="*/ 180 h 182"/>
                  <a:gd name="T62" fmla="*/ 116 w 129"/>
                  <a:gd name="T63" fmla="*/ 176 h 182"/>
                  <a:gd name="T64" fmla="*/ 119 w 129"/>
                  <a:gd name="T65" fmla="*/ 168 h 182"/>
                  <a:gd name="T66" fmla="*/ 123 w 129"/>
                  <a:gd name="T67" fmla="*/ 150 h 182"/>
                  <a:gd name="T68" fmla="*/ 127 w 129"/>
                  <a:gd name="T69" fmla="*/ 131 h 182"/>
                  <a:gd name="T70" fmla="*/ 127 w 129"/>
                  <a:gd name="T71" fmla="*/ 131 h 182"/>
                  <a:gd name="T72" fmla="*/ 129 w 129"/>
                  <a:gd name="T73" fmla="*/ 122 h 182"/>
                  <a:gd name="T74" fmla="*/ 129 w 129"/>
                  <a:gd name="T75" fmla="*/ 109 h 182"/>
                  <a:gd name="T76" fmla="*/ 128 w 129"/>
                  <a:gd name="T77" fmla="*/ 96 h 182"/>
                  <a:gd name="T78" fmla="*/ 127 w 129"/>
                  <a:gd name="T79" fmla="*/ 83 h 182"/>
                  <a:gd name="T80" fmla="*/ 123 w 129"/>
                  <a:gd name="T81" fmla="*/ 58 h 182"/>
                  <a:gd name="T82" fmla="*/ 120 w 129"/>
                  <a:gd name="T83" fmla="*/ 48 h 182"/>
                  <a:gd name="T84" fmla="*/ 118 w 129"/>
                  <a:gd name="T85" fmla="*/ 41 h 182"/>
                  <a:gd name="T86" fmla="*/ 118 w 129"/>
                  <a:gd name="T87" fmla="*/ 41 h 182"/>
                  <a:gd name="T88" fmla="*/ 115 w 129"/>
                  <a:gd name="T89" fmla="*/ 35 h 182"/>
                  <a:gd name="T90" fmla="*/ 111 w 129"/>
                  <a:gd name="T91" fmla="*/ 27 h 182"/>
                  <a:gd name="T92" fmla="*/ 105 w 129"/>
                  <a:gd name="T93" fmla="*/ 19 h 182"/>
                  <a:gd name="T94" fmla="*/ 99 w 129"/>
                  <a:gd name="T95" fmla="*/ 12 h 182"/>
                  <a:gd name="T96" fmla="*/ 92 w 129"/>
                  <a:gd name="T97" fmla="*/ 5 h 182"/>
                  <a:gd name="T98" fmla="*/ 88 w 129"/>
                  <a:gd name="T99" fmla="*/ 2 h 182"/>
                  <a:gd name="T100" fmla="*/ 84 w 129"/>
                  <a:gd name="T101" fmla="*/ 1 h 182"/>
                  <a:gd name="T102" fmla="*/ 80 w 129"/>
                  <a:gd name="T103" fmla="*/ 0 h 182"/>
                  <a:gd name="T104" fmla="*/ 75 w 129"/>
                  <a:gd name="T105" fmla="*/ 0 h 182"/>
                  <a:gd name="T106" fmla="*/ 71 w 129"/>
                  <a:gd name="T107" fmla="*/ 0 h 182"/>
                  <a:gd name="T108" fmla="*/ 66 w 129"/>
                  <a:gd name="T109" fmla="*/ 2 h 182"/>
                  <a:gd name="T110" fmla="*/ 66 w 129"/>
                  <a:gd name="T111" fmla="*/ 2 h 182"/>
                  <a:gd name="T112" fmla="*/ 63 w 129"/>
                  <a:gd name="T113" fmla="*/ 5 h 182"/>
                  <a:gd name="T114" fmla="*/ 55 w 129"/>
                  <a:gd name="T115" fmla="*/ 12 h 182"/>
                  <a:gd name="T116" fmla="*/ 49 w 129"/>
                  <a:gd name="T117" fmla="*/ 15 h 182"/>
                  <a:gd name="T118" fmla="*/ 43 w 129"/>
                  <a:gd name="T119" fmla="*/ 17 h 182"/>
                  <a:gd name="T120" fmla="*/ 38 w 129"/>
                  <a:gd name="T121" fmla="*/ 18 h 182"/>
                  <a:gd name="T122" fmla="*/ 33 w 129"/>
                  <a:gd name="T123" fmla="*/ 17 h 182"/>
                  <a:gd name="T124" fmla="*/ 33 w 129"/>
                  <a:gd name="T125" fmla="*/ 17 h 18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29" h="182">
                    <a:moveTo>
                      <a:pt x="33" y="17"/>
                    </a:moveTo>
                    <a:lnTo>
                      <a:pt x="33" y="17"/>
                    </a:lnTo>
                    <a:lnTo>
                      <a:pt x="29" y="17"/>
                    </a:lnTo>
                    <a:lnTo>
                      <a:pt x="23" y="18"/>
                    </a:lnTo>
                    <a:lnTo>
                      <a:pt x="18" y="21"/>
                    </a:lnTo>
                    <a:lnTo>
                      <a:pt x="12" y="26"/>
                    </a:lnTo>
                    <a:lnTo>
                      <a:pt x="8" y="33"/>
                    </a:lnTo>
                    <a:lnTo>
                      <a:pt x="4" y="41"/>
                    </a:lnTo>
                    <a:lnTo>
                      <a:pt x="1" y="50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3"/>
                    </a:lnTo>
                    <a:lnTo>
                      <a:pt x="5" y="84"/>
                    </a:lnTo>
                    <a:lnTo>
                      <a:pt x="10" y="94"/>
                    </a:lnTo>
                    <a:lnTo>
                      <a:pt x="18" y="104"/>
                    </a:lnTo>
                    <a:lnTo>
                      <a:pt x="26" y="114"/>
                    </a:lnTo>
                    <a:lnTo>
                      <a:pt x="35" y="123"/>
                    </a:lnTo>
                    <a:lnTo>
                      <a:pt x="44" y="130"/>
                    </a:lnTo>
                    <a:lnTo>
                      <a:pt x="53" y="136"/>
                    </a:lnTo>
                    <a:lnTo>
                      <a:pt x="70" y="147"/>
                    </a:lnTo>
                    <a:lnTo>
                      <a:pt x="86" y="158"/>
                    </a:lnTo>
                    <a:lnTo>
                      <a:pt x="99" y="169"/>
                    </a:lnTo>
                    <a:lnTo>
                      <a:pt x="103" y="175"/>
                    </a:lnTo>
                    <a:lnTo>
                      <a:pt x="107" y="180"/>
                    </a:lnTo>
                    <a:lnTo>
                      <a:pt x="108" y="181"/>
                    </a:lnTo>
                    <a:lnTo>
                      <a:pt x="111" y="182"/>
                    </a:lnTo>
                    <a:lnTo>
                      <a:pt x="112" y="182"/>
                    </a:lnTo>
                    <a:lnTo>
                      <a:pt x="113" y="180"/>
                    </a:lnTo>
                    <a:lnTo>
                      <a:pt x="116" y="176"/>
                    </a:lnTo>
                    <a:lnTo>
                      <a:pt x="119" y="168"/>
                    </a:lnTo>
                    <a:lnTo>
                      <a:pt x="123" y="150"/>
                    </a:lnTo>
                    <a:lnTo>
                      <a:pt x="127" y="131"/>
                    </a:lnTo>
                    <a:lnTo>
                      <a:pt x="129" y="122"/>
                    </a:lnTo>
                    <a:lnTo>
                      <a:pt x="129" y="109"/>
                    </a:lnTo>
                    <a:lnTo>
                      <a:pt x="128" y="96"/>
                    </a:lnTo>
                    <a:lnTo>
                      <a:pt x="127" y="83"/>
                    </a:lnTo>
                    <a:lnTo>
                      <a:pt x="123" y="58"/>
                    </a:lnTo>
                    <a:lnTo>
                      <a:pt x="120" y="48"/>
                    </a:lnTo>
                    <a:lnTo>
                      <a:pt x="118" y="41"/>
                    </a:lnTo>
                    <a:lnTo>
                      <a:pt x="115" y="35"/>
                    </a:lnTo>
                    <a:lnTo>
                      <a:pt x="111" y="27"/>
                    </a:lnTo>
                    <a:lnTo>
                      <a:pt x="105" y="19"/>
                    </a:lnTo>
                    <a:lnTo>
                      <a:pt x="99" y="12"/>
                    </a:lnTo>
                    <a:lnTo>
                      <a:pt x="92" y="5"/>
                    </a:lnTo>
                    <a:lnTo>
                      <a:pt x="88" y="2"/>
                    </a:lnTo>
                    <a:lnTo>
                      <a:pt x="84" y="1"/>
                    </a:lnTo>
                    <a:lnTo>
                      <a:pt x="80" y="0"/>
                    </a:lnTo>
                    <a:lnTo>
                      <a:pt x="75" y="0"/>
                    </a:lnTo>
                    <a:lnTo>
                      <a:pt x="71" y="0"/>
                    </a:lnTo>
                    <a:lnTo>
                      <a:pt x="66" y="2"/>
                    </a:lnTo>
                    <a:lnTo>
                      <a:pt x="63" y="5"/>
                    </a:lnTo>
                    <a:lnTo>
                      <a:pt x="55" y="12"/>
                    </a:lnTo>
                    <a:lnTo>
                      <a:pt x="49" y="15"/>
                    </a:lnTo>
                    <a:lnTo>
                      <a:pt x="43" y="17"/>
                    </a:lnTo>
                    <a:lnTo>
                      <a:pt x="38" y="18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EB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6" name="Freeform 111">
                <a:extLst>
                  <a:ext uri="{FF2B5EF4-FFF2-40B4-BE49-F238E27FC236}">
                    <a16:creationId xmlns:a16="http://schemas.microsoft.com/office/drawing/2014/main" id="{3B45DCBF-222D-40AE-AC11-153A4221E8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1296"/>
                <a:ext cx="126" cy="179"/>
              </a:xfrm>
              <a:custGeom>
                <a:avLst/>
                <a:gdLst>
                  <a:gd name="T0" fmla="*/ 33 w 126"/>
                  <a:gd name="T1" fmla="*/ 19 h 179"/>
                  <a:gd name="T2" fmla="*/ 33 w 126"/>
                  <a:gd name="T3" fmla="*/ 19 h 179"/>
                  <a:gd name="T4" fmla="*/ 28 w 126"/>
                  <a:gd name="T5" fmla="*/ 19 h 179"/>
                  <a:gd name="T6" fmla="*/ 23 w 126"/>
                  <a:gd name="T7" fmla="*/ 20 h 179"/>
                  <a:gd name="T8" fmla="*/ 18 w 126"/>
                  <a:gd name="T9" fmla="*/ 23 h 179"/>
                  <a:gd name="T10" fmla="*/ 13 w 126"/>
                  <a:gd name="T11" fmla="*/ 28 h 179"/>
                  <a:gd name="T12" fmla="*/ 8 w 126"/>
                  <a:gd name="T13" fmla="*/ 34 h 179"/>
                  <a:gd name="T14" fmla="*/ 4 w 126"/>
                  <a:gd name="T15" fmla="*/ 42 h 179"/>
                  <a:gd name="T16" fmla="*/ 2 w 126"/>
                  <a:gd name="T17" fmla="*/ 51 h 179"/>
                  <a:gd name="T18" fmla="*/ 0 w 126"/>
                  <a:gd name="T19" fmla="*/ 62 h 179"/>
                  <a:gd name="T20" fmla="*/ 0 w 126"/>
                  <a:gd name="T21" fmla="*/ 62 h 179"/>
                  <a:gd name="T22" fmla="*/ 1 w 126"/>
                  <a:gd name="T23" fmla="*/ 68 h 179"/>
                  <a:gd name="T24" fmla="*/ 1 w 126"/>
                  <a:gd name="T25" fmla="*/ 73 h 179"/>
                  <a:gd name="T26" fmla="*/ 5 w 126"/>
                  <a:gd name="T27" fmla="*/ 84 h 179"/>
                  <a:gd name="T28" fmla="*/ 11 w 126"/>
                  <a:gd name="T29" fmla="*/ 94 h 179"/>
                  <a:gd name="T30" fmla="*/ 18 w 126"/>
                  <a:gd name="T31" fmla="*/ 104 h 179"/>
                  <a:gd name="T32" fmla="*/ 26 w 126"/>
                  <a:gd name="T33" fmla="*/ 113 h 179"/>
                  <a:gd name="T34" fmla="*/ 35 w 126"/>
                  <a:gd name="T35" fmla="*/ 122 h 179"/>
                  <a:gd name="T36" fmla="*/ 44 w 126"/>
                  <a:gd name="T37" fmla="*/ 129 h 179"/>
                  <a:gd name="T38" fmla="*/ 53 w 126"/>
                  <a:gd name="T39" fmla="*/ 135 h 179"/>
                  <a:gd name="T40" fmla="*/ 53 w 126"/>
                  <a:gd name="T41" fmla="*/ 135 h 179"/>
                  <a:gd name="T42" fmla="*/ 69 w 126"/>
                  <a:gd name="T43" fmla="*/ 145 h 179"/>
                  <a:gd name="T44" fmla="*/ 84 w 126"/>
                  <a:gd name="T45" fmla="*/ 157 h 179"/>
                  <a:gd name="T46" fmla="*/ 97 w 126"/>
                  <a:gd name="T47" fmla="*/ 167 h 179"/>
                  <a:gd name="T48" fmla="*/ 101 w 126"/>
                  <a:gd name="T49" fmla="*/ 172 h 179"/>
                  <a:gd name="T50" fmla="*/ 105 w 126"/>
                  <a:gd name="T51" fmla="*/ 177 h 179"/>
                  <a:gd name="T52" fmla="*/ 105 w 126"/>
                  <a:gd name="T53" fmla="*/ 177 h 179"/>
                  <a:gd name="T54" fmla="*/ 106 w 126"/>
                  <a:gd name="T55" fmla="*/ 179 h 179"/>
                  <a:gd name="T56" fmla="*/ 107 w 126"/>
                  <a:gd name="T57" fmla="*/ 179 h 179"/>
                  <a:gd name="T58" fmla="*/ 110 w 126"/>
                  <a:gd name="T59" fmla="*/ 179 h 179"/>
                  <a:gd name="T60" fmla="*/ 111 w 126"/>
                  <a:gd name="T61" fmla="*/ 178 h 179"/>
                  <a:gd name="T62" fmla="*/ 114 w 126"/>
                  <a:gd name="T63" fmla="*/ 172 h 179"/>
                  <a:gd name="T64" fmla="*/ 116 w 126"/>
                  <a:gd name="T65" fmla="*/ 166 h 179"/>
                  <a:gd name="T66" fmla="*/ 121 w 126"/>
                  <a:gd name="T67" fmla="*/ 148 h 179"/>
                  <a:gd name="T68" fmla="*/ 125 w 126"/>
                  <a:gd name="T69" fmla="*/ 130 h 179"/>
                  <a:gd name="T70" fmla="*/ 125 w 126"/>
                  <a:gd name="T71" fmla="*/ 130 h 179"/>
                  <a:gd name="T72" fmla="*/ 126 w 126"/>
                  <a:gd name="T73" fmla="*/ 121 h 179"/>
                  <a:gd name="T74" fmla="*/ 126 w 126"/>
                  <a:gd name="T75" fmla="*/ 108 h 179"/>
                  <a:gd name="T76" fmla="*/ 125 w 126"/>
                  <a:gd name="T77" fmla="*/ 96 h 179"/>
                  <a:gd name="T78" fmla="*/ 124 w 126"/>
                  <a:gd name="T79" fmla="*/ 83 h 179"/>
                  <a:gd name="T80" fmla="*/ 120 w 126"/>
                  <a:gd name="T81" fmla="*/ 59 h 179"/>
                  <a:gd name="T82" fmla="*/ 118 w 126"/>
                  <a:gd name="T83" fmla="*/ 49 h 179"/>
                  <a:gd name="T84" fmla="*/ 115 w 126"/>
                  <a:gd name="T85" fmla="*/ 42 h 179"/>
                  <a:gd name="T86" fmla="*/ 115 w 126"/>
                  <a:gd name="T87" fmla="*/ 42 h 179"/>
                  <a:gd name="T88" fmla="*/ 113 w 126"/>
                  <a:gd name="T89" fmla="*/ 36 h 179"/>
                  <a:gd name="T90" fmla="*/ 109 w 126"/>
                  <a:gd name="T91" fmla="*/ 29 h 179"/>
                  <a:gd name="T92" fmla="*/ 103 w 126"/>
                  <a:gd name="T93" fmla="*/ 21 h 179"/>
                  <a:gd name="T94" fmla="*/ 97 w 126"/>
                  <a:gd name="T95" fmla="*/ 13 h 179"/>
                  <a:gd name="T96" fmla="*/ 90 w 126"/>
                  <a:gd name="T97" fmla="*/ 7 h 179"/>
                  <a:gd name="T98" fmla="*/ 86 w 126"/>
                  <a:gd name="T99" fmla="*/ 3 h 179"/>
                  <a:gd name="T100" fmla="*/ 82 w 126"/>
                  <a:gd name="T101" fmla="*/ 2 h 179"/>
                  <a:gd name="T102" fmla="*/ 78 w 126"/>
                  <a:gd name="T103" fmla="*/ 1 h 179"/>
                  <a:gd name="T104" fmla="*/ 74 w 126"/>
                  <a:gd name="T105" fmla="*/ 0 h 179"/>
                  <a:gd name="T106" fmla="*/ 70 w 126"/>
                  <a:gd name="T107" fmla="*/ 1 h 179"/>
                  <a:gd name="T108" fmla="*/ 65 w 126"/>
                  <a:gd name="T109" fmla="*/ 3 h 179"/>
                  <a:gd name="T110" fmla="*/ 65 w 126"/>
                  <a:gd name="T111" fmla="*/ 3 h 179"/>
                  <a:gd name="T112" fmla="*/ 62 w 126"/>
                  <a:gd name="T113" fmla="*/ 7 h 179"/>
                  <a:gd name="T114" fmla="*/ 54 w 126"/>
                  <a:gd name="T115" fmla="*/ 13 h 179"/>
                  <a:gd name="T116" fmla="*/ 48 w 126"/>
                  <a:gd name="T117" fmla="*/ 16 h 179"/>
                  <a:gd name="T118" fmla="*/ 43 w 126"/>
                  <a:gd name="T119" fmla="*/ 19 h 179"/>
                  <a:gd name="T120" fmla="*/ 38 w 126"/>
                  <a:gd name="T121" fmla="*/ 20 h 179"/>
                  <a:gd name="T122" fmla="*/ 33 w 126"/>
                  <a:gd name="T123" fmla="*/ 19 h 179"/>
                  <a:gd name="T124" fmla="*/ 33 w 126"/>
                  <a:gd name="T125" fmla="*/ 19 h 179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26" h="179">
                    <a:moveTo>
                      <a:pt x="33" y="19"/>
                    </a:moveTo>
                    <a:lnTo>
                      <a:pt x="33" y="19"/>
                    </a:lnTo>
                    <a:lnTo>
                      <a:pt x="28" y="19"/>
                    </a:lnTo>
                    <a:lnTo>
                      <a:pt x="23" y="20"/>
                    </a:lnTo>
                    <a:lnTo>
                      <a:pt x="18" y="23"/>
                    </a:lnTo>
                    <a:lnTo>
                      <a:pt x="13" y="28"/>
                    </a:lnTo>
                    <a:lnTo>
                      <a:pt x="8" y="34"/>
                    </a:lnTo>
                    <a:lnTo>
                      <a:pt x="4" y="42"/>
                    </a:lnTo>
                    <a:lnTo>
                      <a:pt x="2" y="51"/>
                    </a:lnTo>
                    <a:lnTo>
                      <a:pt x="0" y="62"/>
                    </a:lnTo>
                    <a:lnTo>
                      <a:pt x="1" y="68"/>
                    </a:lnTo>
                    <a:lnTo>
                      <a:pt x="1" y="73"/>
                    </a:lnTo>
                    <a:lnTo>
                      <a:pt x="5" y="84"/>
                    </a:lnTo>
                    <a:lnTo>
                      <a:pt x="11" y="94"/>
                    </a:lnTo>
                    <a:lnTo>
                      <a:pt x="18" y="104"/>
                    </a:lnTo>
                    <a:lnTo>
                      <a:pt x="26" y="113"/>
                    </a:lnTo>
                    <a:lnTo>
                      <a:pt x="35" y="122"/>
                    </a:lnTo>
                    <a:lnTo>
                      <a:pt x="44" y="129"/>
                    </a:lnTo>
                    <a:lnTo>
                      <a:pt x="53" y="135"/>
                    </a:lnTo>
                    <a:lnTo>
                      <a:pt x="69" y="145"/>
                    </a:lnTo>
                    <a:lnTo>
                      <a:pt x="84" y="157"/>
                    </a:lnTo>
                    <a:lnTo>
                      <a:pt x="97" y="167"/>
                    </a:lnTo>
                    <a:lnTo>
                      <a:pt x="101" y="172"/>
                    </a:lnTo>
                    <a:lnTo>
                      <a:pt x="105" y="177"/>
                    </a:lnTo>
                    <a:lnTo>
                      <a:pt x="106" y="179"/>
                    </a:lnTo>
                    <a:lnTo>
                      <a:pt x="107" y="179"/>
                    </a:lnTo>
                    <a:lnTo>
                      <a:pt x="110" y="179"/>
                    </a:lnTo>
                    <a:lnTo>
                      <a:pt x="111" y="178"/>
                    </a:lnTo>
                    <a:lnTo>
                      <a:pt x="114" y="172"/>
                    </a:lnTo>
                    <a:lnTo>
                      <a:pt x="116" y="166"/>
                    </a:lnTo>
                    <a:lnTo>
                      <a:pt x="121" y="148"/>
                    </a:lnTo>
                    <a:lnTo>
                      <a:pt x="125" y="130"/>
                    </a:lnTo>
                    <a:lnTo>
                      <a:pt x="126" y="121"/>
                    </a:lnTo>
                    <a:lnTo>
                      <a:pt x="126" y="108"/>
                    </a:lnTo>
                    <a:lnTo>
                      <a:pt x="125" y="96"/>
                    </a:lnTo>
                    <a:lnTo>
                      <a:pt x="124" y="83"/>
                    </a:lnTo>
                    <a:lnTo>
                      <a:pt x="120" y="59"/>
                    </a:lnTo>
                    <a:lnTo>
                      <a:pt x="118" y="49"/>
                    </a:lnTo>
                    <a:lnTo>
                      <a:pt x="115" y="42"/>
                    </a:lnTo>
                    <a:lnTo>
                      <a:pt x="113" y="36"/>
                    </a:lnTo>
                    <a:lnTo>
                      <a:pt x="109" y="29"/>
                    </a:lnTo>
                    <a:lnTo>
                      <a:pt x="103" y="21"/>
                    </a:lnTo>
                    <a:lnTo>
                      <a:pt x="97" y="13"/>
                    </a:lnTo>
                    <a:lnTo>
                      <a:pt x="90" y="7"/>
                    </a:lnTo>
                    <a:lnTo>
                      <a:pt x="86" y="3"/>
                    </a:lnTo>
                    <a:lnTo>
                      <a:pt x="82" y="2"/>
                    </a:lnTo>
                    <a:lnTo>
                      <a:pt x="78" y="1"/>
                    </a:lnTo>
                    <a:lnTo>
                      <a:pt x="74" y="0"/>
                    </a:lnTo>
                    <a:lnTo>
                      <a:pt x="70" y="1"/>
                    </a:lnTo>
                    <a:lnTo>
                      <a:pt x="65" y="3"/>
                    </a:lnTo>
                    <a:lnTo>
                      <a:pt x="62" y="7"/>
                    </a:lnTo>
                    <a:lnTo>
                      <a:pt x="54" y="13"/>
                    </a:lnTo>
                    <a:lnTo>
                      <a:pt x="48" y="16"/>
                    </a:lnTo>
                    <a:lnTo>
                      <a:pt x="43" y="19"/>
                    </a:lnTo>
                    <a:lnTo>
                      <a:pt x="38" y="20"/>
                    </a:lnTo>
                    <a:lnTo>
                      <a:pt x="33" y="19"/>
                    </a:lnTo>
                    <a:close/>
                  </a:path>
                </a:pathLst>
              </a:custGeom>
              <a:solidFill>
                <a:srgbClr val="E8E2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7" name="Freeform 112">
                <a:extLst>
                  <a:ext uri="{FF2B5EF4-FFF2-40B4-BE49-F238E27FC236}">
                    <a16:creationId xmlns:a16="http://schemas.microsoft.com/office/drawing/2014/main" id="{20B4E2E3-A787-49A0-B6FB-6E400A907E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1297"/>
                <a:ext cx="122" cy="176"/>
              </a:xfrm>
              <a:custGeom>
                <a:avLst/>
                <a:gdLst>
                  <a:gd name="T0" fmla="*/ 32 w 122"/>
                  <a:gd name="T1" fmla="*/ 20 h 176"/>
                  <a:gd name="T2" fmla="*/ 32 w 122"/>
                  <a:gd name="T3" fmla="*/ 20 h 176"/>
                  <a:gd name="T4" fmla="*/ 27 w 122"/>
                  <a:gd name="T5" fmla="*/ 20 h 176"/>
                  <a:gd name="T6" fmla="*/ 22 w 122"/>
                  <a:gd name="T7" fmla="*/ 21 h 176"/>
                  <a:gd name="T8" fmla="*/ 17 w 122"/>
                  <a:gd name="T9" fmla="*/ 24 h 176"/>
                  <a:gd name="T10" fmla="*/ 12 w 122"/>
                  <a:gd name="T11" fmla="*/ 29 h 176"/>
                  <a:gd name="T12" fmla="*/ 7 w 122"/>
                  <a:gd name="T13" fmla="*/ 35 h 176"/>
                  <a:gd name="T14" fmla="*/ 4 w 122"/>
                  <a:gd name="T15" fmla="*/ 42 h 176"/>
                  <a:gd name="T16" fmla="*/ 1 w 122"/>
                  <a:gd name="T17" fmla="*/ 51 h 176"/>
                  <a:gd name="T18" fmla="*/ 0 w 122"/>
                  <a:gd name="T19" fmla="*/ 62 h 176"/>
                  <a:gd name="T20" fmla="*/ 0 w 122"/>
                  <a:gd name="T21" fmla="*/ 62 h 176"/>
                  <a:gd name="T22" fmla="*/ 0 w 122"/>
                  <a:gd name="T23" fmla="*/ 67 h 176"/>
                  <a:gd name="T24" fmla="*/ 1 w 122"/>
                  <a:gd name="T25" fmla="*/ 72 h 176"/>
                  <a:gd name="T26" fmla="*/ 5 w 122"/>
                  <a:gd name="T27" fmla="*/ 83 h 176"/>
                  <a:gd name="T28" fmla="*/ 10 w 122"/>
                  <a:gd name="T29" fmla="*/ 93 h 176"/>
                  <a:gd name="T30" fmla="*/ 17 w 122"/>
                  <a:gd name="T31" fmla="*/ 102 h 176"/>
                  <a:gd name="T32" fmla="*/ 25 w 122"/>
                  <a:gd name="T33" fmla="*/ 111 h 176"/>
                  <a:gd name="T34" fmla="*/ 34 w 122"/>
                  <a:gd name="T35" fmla="*/ 120 h 176"/>
                  <a:gd name="T36" fmla="*/ 42 w 122"/>
                  <a:gd name="T37" fmla="*/ 127 h 176"/>
                  <a:gd name="T38" fmla="*/ 51 w 122"/>
                  <a:gd name="T39" fmla="*/ 133 h 176"/>
                  <a:gd name="T40" fmla="*/ 51 w 122"/>
                  <a:gd name="T41" fmla="*/ 133 h 176"/>
                  <a:gd name="T42" fmla="*/ 67 w 122"/>
                  <a:gd name="T43" fmla="*/ 143 h 176"/>
                  <a:gd name="T44" fmla="*/ 81 w 122"/>
                  <a:gd name="T45" fmla="*/ 154 h 176"/>
                  <a:gd name="T46" fmla="*/ 93 w 122"/>
                  <a:gd name="T47" fmla="*/ 164 h 176"/>
                  <a:gd name="T48" fmla="*/ 98 w 122"/>
                  <a:gd name="T49" fmla="*/ 169 h 176"/>
                  <a:gd name="T50" fmla="*/ 101 w 122"/>
                  <a:gd name="T51" fmla="*/ 174 h 176"/>
                  <a:gd name="T52" fmla="*/ 101 w 122"/>
                  <a:gd name="T53" fmla="*/ 174 h 176"/>
                  <a:gd name="T54" fmla="*/ 103 w 122"/>
                  <a:gd name="T55" fmla="*/ 175 h 176"/>
                  <a:gd name="T56" fmla="*/ 104 w 122"/>
                  <a:gd name="T57" fmla="*/ 176 h 176"/>
                  <a:gd name="T58" fmla="*/ 106 w 122"/>
                  <a:gd name="T59" fmla="*/ 175 h 176"/>
                  <a:gd name="T60" fmla="*/ 108 w 122"/>
                  <a:gd name="T61" fmla="*/ 174 h 176"/>
                  <a:gd name="T62" fmla="*/ 110 w 122"/>
                  <a:gd name="T63" fmla="*/ 169 h 176"/>
                  <a:gd name="T64" fmla="*/ 112 w 122"/>
                  <a:gd name="T65" fmla="*/ 163 h 176"/>
                  <a:gd name="T66" fmla="*/ 117 w 122"/>
                  <a:gd name="T67" fmla="*/ 146 h 176"/>
                  <a:gd name="T68" fmla="*/ 121 w 122"/>
                  <a:gd name="T69" fmla="*/ 128 h 176"/>
                  <a:gd name="T70" fmla="*/ 121 w 122"/>
                  <a:gd name="T71" fmla="*/ 128 h 176"/>
                  <a:gd name="T72" fmla="*/ 122 w 122"/>
                  <a:gd name="T73" fmla="*/ 119 h 176"/>
                  <a:gd name="T74" fmla="*/ 122 w 122"/>
                  <a:gd name="T75" fmla="*/ 107 h 176"/>
                  <a:gd name="T76" fmla="*/ 121 w 122"/>
                  <a:gd name="T77" fmla="*/ 95 h 176"/>
                  <a:gd name="T78" fmla="*/ 120 w 122"/>
                  <a:gd name="T79" fmla="*/ 82 h 176"/>
                  <a:gd name="T80" fmla="*/ 116 w 122"/>
                  <a:gd name="T81" fmla="*/ 58 h 176"/>
                  <a:gd name="T82" fmla="*/ 114 w 122"/>
                  <a:gd name="T83" fmla="*/ 49 h 176"/>
                  <a:gd name="T84" fmla="*/ 112 w 122"/>
                  <a:gd name="T85" fmla="*/ 43 h 176"/>
                  <a:gd name="T86" fmla="*/ 112 w 122"/>
                  <a:gd name="T87" fmla="*/ 43 h 176"/>
                  <a:gd name="T88" fmla="*/ 104 w 122"/>
                  <a:gd name="T89" fmla="*/ 29 h 176"/>
                  <a:gd name="T90" fmla="*/ 99 w 122"/>
                  <a:gd name="T91" fmla="*/ 21 h 176"/>
                  <a:gd name="T92" fmla="*/ 94 w 122"/>
                  <a:gd name="T93" fmla="*/ 13 h 176"/>
                  <a:gd name="T94" fmla="*/ 87 w 122"/>
                  <a:gd name="T95" fmla="*/ 7 h 176"/>
                  <a:gd name="T96" fmla="*/ 83 w 122"/>
                  <a:gd name="T97" fmla="*/ 3 h 176"/>
                  <a:gd name="T98" fmla="*/ 80 w 122"/>
                  <a:gd name="T99" fmla="*/ 1 h 176"/>
                  <a:gd name="T100" fmla="*/ 76 w 122"/>
                  <a:gd name="T101" fmla="*/ 0 h 176"/>
                  <a:gd name="T102" fmla="*/ 72 w 122"/>
                  <a:gd name="T103" fmla="*/ 0 h 176"/>
                  <a:gd name="T104" fmla="*/ 67 w 122"/>
                  <a:gd name="T105" fmla="*/ 1 h 176"/>
                  <a:gd name="T106" fmla="*/ 63 w 122"/>
                  <a:gd name="T107" fmla="*/ 2 h 176"/>
                  <a:gd name="T108" fmla="*/ 63 w 122"/>
                  <a:gd name="T109" fmla="*/ 2 h 176"/>
                  <a:gd name="T110" fmla="*/ 60 w 122"/>
                  <a:gd name="T111" fmla="*/ 7 h 176"/>
                  <a:gd name="T112" fmla="*/ 52 w 122"/>
                  <a:gd name="T113" fmla="*/ 13 h 176"/>
                  <a:gd name="T114" fmla="*/ 46 w 122"/>
                  <a:gd name="T115" fmla="*/ 17 h 176"/>
                  <a:gd name="T116" fmla="*/ 41 w 122"/>
                  <a:gd name="T117" fmla="*/ 19 h 176"/>
                  <a:gd name="T118" fmla="*/ 36 w 122"/>
                  <a:gd name="T119" fmla="*/ 21 h 176"/>
                  <a:gd name="T120" fmla="*/ 32 w 122"/>
                  <a:gd name="T121" fmla="*/ 20 h 176"/>
                  <a:gd name="T122" fmla="*/ 32 w 122"/>
                  <a:gd name="T123" fmla="*/ 20 h 17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122" h="176">
                    <a:moveTo>
                      <a:pt x="32" y="20"/>
                    </a:moveTo>
                    <a:lnTo>
                      <a:pt x="32" y="20"/>
                    </a:lnTo>
                    <a:lnTo>
                      <a:pt x="27" y="20"/>
                    </a:lnTo>
                    <a:lnTo>
                      <a:pt x="22" y="21"/>
                    </a:lnTo>
                    <a:lnTo>
                      <a:pt x="17" y="24"/>
                    </a:lnTo>
                    <a:lnTo>
                      <a:pt x="12" y="29"/>
                    </a:lnTo>
                    <a:lnTo>
                      <a:pt x="7" y="35"/>
                    </a:lnTo>
                    <a:lnTo>
                      <a:pt x="4" y="42"/>
                    </a:lnTo>
                    <a:lnTo>
                      <a:pt x="1" y="51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5" y="83"/>
                    </a:lnTo>
                    <a:lnTo>
                      <a:pt x="10" y="93"/>
                    </a:lnTo>
                    <a:lnTo>
                      <a:pt x="17" y="102"/>
                    </a:lnTo>
                    <a:lnTo>
                      <a:pt x="25" y="111"/>
                    </a:lnTo>
                    <a:lnTo>
                      <a:pt x="34" y="120"/>
                    </a:lnTo>
                    <a:lnTo>
                      <a:pt x="42" y="127"/>
                    </a:lnTo>
                    <a:lnTo>
                      <a:pt x="51" y="133"/>
                    </a:lnTo>
                    <a:lnTo>
                      <a:pt x="67" y="143"/>
                    </a:lnTo>
                    <a:lnTo>
                      <a:pt x="81" y="154"/>
                    </a:lnTo>
                    <a:lnTo>
                      <a:pt x="93" y="164"/>
                    </a:lnTo>
                    <a:lnTo>
                      <a:pt x="98" y="169"/>
                    </a:lnTo>
                    <a:lnTo>
                      <a:pt x="101" y="174"/>
                    </a:lnTo>
                    <a:lnTo>
                      <a:pt x="103" y="175"/>
                    </a:lnTo>
                    <a:lnTo>
                      <a:pt x="104" y="176"/>
                    </a:lnTo>
                    <a:lnTo>
                      <a:pt x="106" y="175"/>
                    </a:lnTo>
                    <a:lnTo>
                      <a:pt x="108" y="174"/>
                    </a:lnTo>
                    <a:lnTo>
                      <a:pt x="110" y="169"/>
                    </a:lnTo>
                    <a:lnTo>
                      <a:pt x="112" y="163"/>
                    </a:lnTo>
                    <a:lnTo>
                      <a:pt x="117" y="146"/>
                    </a:lnTo>
                    <a:lnTo>
                      <a:pt x="121" y="128"/>
                    </a:lnTo>
                    <a:lnTo>
                      <a:pt x="122" y="119"/>
                    </a:lnTo>
                    <a:lnTo>
                      <a:pt x="122" y="107"/>
                    </a:lnTo>
                    <a:lnTo>
                      <a:pt x="121" y="95"/>
                    </a:lnTo>
                    <a:lnTo>
                      <a:pt x="120" y="82"/>
                    </a:lnTo>
                    <a:lnTo>
                      <a:pt x="116" y="58"/>
                    </a:lnTo>
                    <a:lnTo>
                      <a:pt x="114" y="49"/>
                    </a:lnTo>
                    <a:lnTo>
                      <a:pt x="112" y="43"/>
                    </a:lnTo>
                    <a:lnTo>
                      <a:pt x="104" y="29"/>
                    </a:lnTo>
                    <a:lnTo>
                      <a:pt x="99" y="21"/>
                    </a:lnTo>
                    <a:lnTo>
                      <a:pt x="94" y="13"/>
                    </a:lnTo>
                    <a:lnTo>
                      <a:pt x="87" y="7"/>
                    </a:lnTo>
                    <a:lnTo>
                      <a:pt x="83" y="3"/>
                    </a:lnTo>
                    <a:lnTo>
                      <a:pt x="80" y="1"/>
                    </a:lnTo>
                    <a:lnTo>
                      <a:pt x="76" y="0"/>
                    </a:lnTo>
                    <a:lnTo>
                      <a:pt x="72" y="0"/>
                    </a:lnTo>
                    <a:lnTo>
                      <a:pt x="67" y="1"/>
                    </a:lnTo>
                    <a:lnTo>
                      <a:pt x="63" y="2"/>
                    </a:lnTo>
                    <a:lnTo>
                      <a:pt x="60" y="7"/>
                    </a:lnTo>
                    <a:lnTo>
                      <a:pt x="52" y="13"/>
                    </a:lnTo>
                    <a:lnTo>
                      <a:pt x="46" y="17"/>
                    </a:lnTo>
                    <a:lnTo>
                      <a:pt x="41" y="19"/>
                    </a:lnTo>
                    <a:lnTo>
                      <a:pt x="36" y="21"/>
                    </a:lnTo>
                    <a:lnTo>
                      <a:pt x="32" y="20"/>
                    </a:lnTo>
                    <a:close/>
                  </a:path>
                </a:pathLst>
              </a:custGeom>
              <a:solidFill>
                <a:srgbClr val="E5DF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8" name="Freeform 113">
                <a:extLst>
                  <a:ext uri="{FF2B5EF4-FFF2-40B4-BE49-F238E27FC236}">
                    <a16:creationId xmlns:a16="http://schemas.microsoft.com/office/drawing/2014/main" id="{67613E65-0052-401E-BC59-4188C0270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8" y="1298"/>
                <a:ext cx="118" cy="172"/>
              </a:xfrm>
              <a:custGeom>
                <a:avLst/>
                <a:gdLst>
                  <a:gd name="T0" fmla="*/ 30 w 118"/>
                  <a:gd name="T1" fmla="*/ 21 h 172"/>
                  <a:gd name="T2" fmla="*/ 30 w 118"/>
                  <a:gd name="T3" fmla="*/ 21 h 172"/>
                  <a:gd name="T4" fmla="*/ 26 w 118"/>
                  <a:gd name="T5" fmla="*/ 21 h 172"/>
                  <a:gd name="T6" fmla="*/ 21 w 118"/>
                  <a:gd name="T7" fmla="*/ 22 h 172"/>
                  <a:gd name="T8" fmla="*/ 16 w 118"/>
                  <a:gd name="T9" fmla="*/ 25 h 172"/>
                  <a:gd name="T10" fmla="*/ 11 w 118"/>
                  <a:gd name="T11" fmla="*/ 29 h 172"/>
                  <a:gd name="T12" fmla="*/ 7 w 118"/>
                  <a:gd name="T13" fmla="*/ 35 h 172"/>
                  <a:gd name="T14" fmla="*/ 3 w 118"/>
                  <a:gd name="T15" fmla="*/ 43 h 172"/>
                  <a:gd name="T16" fmla="*/ 1 w 118"/>
                  <a:gd name="T17" fmla="*/ 51 h 172"/>
                  <a:gd name="T18" fmla="*/ 0 w 118"/>
                  <a:gd name="T19" fmla="*/ 62 h 172"/>
                  <a:gd name="T20" fmla="*/ 0 w 118"/>
                  <a:gd name="T21" fmla="*/ 62 h 172"/>
                  <a:gd name="T22" fmla="*/ 0 w 118"/>
                  <a:gd name="T23" fmla="*/ 67 h 172"/>
                  <a:gd name="T24" fmla="*/ 1 w 118"/>
                  <a:gd name="T25" fmla="*/ 72 h 172"/>
                  <a:gd name="T26" fmla="*/ 4 w 118"/>
                  <a:gd name="T27" fmla="*/ 82 h 172"/>
                  <a:gd name="T28" fmla="*/ 9 w 118"/>
                  <a:gd name="T29" fmla="*/ 92 h 172"/>
                  <a:gd name="T30" fmla="*/ 16 w 118"/>
                  <a:gd name="T31" fmla="*/ 101 h 172"/>
                  <a:gd name="T32" fmla="*/ 24 w 118"/>
                  <a:gd name="T33" fmla="*/ 110 h 172"/>
                  <a:gd name="T34" fmla="*/ 32 w 118"/>
                  <a:gd name="T35" fmla="*/ 118 h 172"/>
                  <a:gd name="T36" fmla="*/ 40 w 118"/>
                  <a:gd name="T37" fmla="*/ 125 h 172"/>
                  <a:gd name="T38" fmla="*/ 49 w 118"/>
                  <a:gd name="T39" fmla="*/ 130 h 172"/>
                  <a:gd name="T40" fmla="*/ 49 w 118"/>
                  <a:gd name="T41" fmla="*/ 130 h 172"/>
                  <a:gd name="T42" fmla="*/ 64 w 118"/>
                  <a:gd name="T43" fmla="*/ 140 h 172"/>
                  <a:gd name="T44" fmla="*/ 79 w 118"/>
                  <a:gd name="T45" fmla="*/ 151 h 172"/>
                  <a:gd name="T46" fmla="*/ 90 w 118"/>
                  <a:gd name="T47" fmla="*/ 161 h 172"/>
                  <a:gd name="T48" fmla="*/ 95 w 118"/>
                  <a:gd name="T49" fmla="*/ 165 h 172"/>
                  <a:gd name="T50" fmla="*/ 98 w 118"/>
                  <a:gd name="T51" fmla="*/ 169 h 172"/>
                  <a:gd name="T52" fmla="*/ 98 w 118"/>
                  <a:gd name="T53" fmla="*/ 169 h 172"/>
                  <a:gd name="T54" fmla="*/ 99 w 118"/>
                  <a:gd name="T55" fmla="*/ 172 h 172"/>
                  <a:gd name="T56" fmla="*/ 101 w 118"/>
                  <a:gd name="T57" fmla="*/ 172 h 172"/>
                  <a:gd name="T58" fmla="*/ 103 w 118"/>
                  <a:gd name="T59" fmla="*/ 172 h 172"/>
                  <a:gd name="T60" fmla="*/ 104 w 118"/>
                  <a:gd name="T61" fmla="*/ 170 h 172"/>
                  <a:gd name="T62" fmla="*/ 107 w 118"/>
                  <a:gd name="T63" fmla="*/ 166 h 172"/>
                  <a:gd name="T64" fmla="*/ 109 w 118"/>
                  <a:gd name="T65" fmla="*/ 159 h 172"/>
                  <a:gd name="T66" fmla="*/ 113 w 118"/>
                  <a:gd name="T67" fmla="*/ 143 h 172"/>
                  <a:gd name="T68" fmla="*/ 117 w 118"/>
                  <a:gd name="T69" fmla="*/ 126 h 172"/>
                  <a:gd name="T70" fmla="*/ 117 w 118"/>
                  <a:gd name="T71" fmla="*/ 126 h 172"/>
                  <a:gd name="T72" fmla="*/ 118 w 118"/>
                  <a:gd name="T73" fmla="*/ 117 h 172"/>
                  <a:gd name="T74" fmla="*/ 118 w 118"/>
                  <a:gd name="T75" fmla="*/ 105 h 172"/>
                  <a:gd name="T76" fmla="*/ 117 w 118"/>
                  <a:gd name="T77" fmla="*/ 94 h 172"/>
                  <a:gd name="T78" fmla="*/ 116 w 118"/>
                  <a:gd name="T79" fmla="*/ 82 h 172"/>
                  <a:gd name="T80" fmla="*/ 112 w 118"/>
                  <a:gd name="T81" fmla="*/ 58 h 172"/>
                  <a:gd name="T82" fmla="*/ 108 w 118"/>
                  <a:gd name="T83" fmla="*/ 43 h 172"/>
                  <a:gd name="T84" fmla="*/ 108 w 118"/>
                  <a:gd name="T85" fmla="*/ 43 h 172"/>
                  <a:gd name="T86" fmla="*/ 101 w 118"/>
                  <a:gd name="T87" fmla="*/ 29 h 172"/>
                  <a:gd name="T88" fmla="*/ 96 w 118"/>
                  <a:gd name="T89" fmla="*/ 21 h 172"/>
                  <a:gd name="T90" fmla="*/ 91 w 118"/>
                  <a:gd name="T91" fmla="*/ 13 h 172"/>
                  <a:gd name="T92" fmla="*/ 84 w 118"/>
                  <a:gd name="T93" fmla="*/ 7 h 172"/>
                  <a:gd name="T94" fmla="*/ 81 w 118"/>
                  <a:gd name="T95" fmla="*/ 3 h 172"/>
                  <a:gd name="T96" fmla="*/ 77 w 118"/>
                  <a:gd name="T97" fmla="*/ 1 h 172"/>
                  <a:gd name="T98" fmla="*/ 73 w 118"/>
                  <a:gd name="T99" fmla="*/ 0 h 172"/>
                  <a:gd name="T100" fmla="*/ 69 w 118"/>
                  <a:gd name="T101" fmla="*/ 0 h 172"/>
                  <a:gd name="T102" fmla="*/ 65 w 118"/>
                  <a:gd name="T103" fmla="*/ 0 h 172"/>
                  <a:gd name="T104" fmla="*/ 61 w 118"/>
                  <a:gd name="T105" fmla="*/ 2 h 172"/>
                  <a:gd name="T106" fmla="*/ 61 w 118"/>
                  <a:gd name="T107" fmla="*/ 2 h 172"/>
                  <a:gd name="T108" fmla="*/ 58 w 118"/>
                  <a:gd name="T109" fmla="*/ 6 h 172"/>
                  <a:gd name="T110" fmla="*/ 50 w 118"/>
                  <a:gd name="T111" fmla="*/ 13 h 172"/>
                  <a:gd name="T112" fmla="*/ 45 w 118"/>
                  <a:gd name="T113" fmla="*/ 17 h 172"/>
                  <a:gd name="T114" fmla="*/ 40 w 118"/>
                  <a:gd name="T115" fmla="*/ 20 h 172"/>
                  <a:gd name="T116" fmla="*/ 35 w 118"/>
                  <a:gd name="T117" fmla="*/ 22 h 172"/>
                  <a:gd name="T118" fmla="*/ 30 w 118"/>
                  <a:gd name="T119" fmla="*/ 21 h 172"/>
                  <a:gd name="T120" fmla="*/ 30 w 118"/>
                  <a:gd name="T121" fmla="*/ 21 h 17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18" h="172">
                    <a:moveTo>
                      <a:pt x="30" y="21"/>
                    </a:moveTo>
                    <a:lnTo>
                      <a:pt x="30" y="21"/>
                    </a:lnTo>
                    <a:lnTo>
                      <a:pt x="26" y="21"/>
                    </a:lnTo>
                    <a:lnTo>
                      <a:pt x="21" y="22"/>
                    </a:lnTo>
                    <a:lnTo>
                      <a:pt x="16" y="25"/>
                    </a:lnTo>
                    <a:lnTo>
                      <a:pt x="11" y="29"/>
                    </a:lnTo>
                    <a:lnTo>
                      <a:pt x="7" y="35"/>
                    </a:lnTo>
                    <a:lnTo>
                      <a:pt x="3" y="43"/>
                    </a:lnTo>
                    <a:lnTo>
                      <a:pt x="1" y="51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2"/>
                    </a:lnTo>
                    <a:lnTo>
                      <a:pt x="9" y="92"/>
                    </a:lnTo>
                    <a:lnTo>
                      <a:pt x="16" y="101"/>
                    </a:lnTo>
                    <a:lnTo>
                      <a:pt x="24" y="110"/>
                    </a:lnTo>
                    <a:lnTo>
                      <a:pt x="32" y="118"/>
                    </a:lnTo>
                    <a:lnTo>
                      <a:pt x="40" y="125"/>
                    </a:lnTo>
                    <a:lnTo>
                      <a:pt x="49" y="130"/>
                    </a:lnTo>
                    <a:lnTo>
                      <a:pt x="64" y="140"/>
                    </a:lnTo>
                    <a:lnTo>
                      <a:pt x="79" y="151"/>
                    </a:lnTo>
                    <a:lnTo>
                      <a:pt x="90" y="161"/>
                    </a:lnTo>
                    <a:lnTo>
                      <a:pt x="95" y="165"/>
                    </a:lnTo>
                    <a:lnTo>
                      <a:pt x="98" y="169"/>
                    </a:lnTo>
                    <a:lnTo>
                      <a:pt x="99" y="172"/>
                    </a:lnTo>
                    <a:lnTo>
                      <a:pt x="101" y="172"/>
                    </a:lnTo>
                    <a:lnTo>
                      <a:pt x="103" y="172"/>
                    </a:lnTo>
                    <a:lnTo>
                      <a:pt x="104" y="170"/>
                    </a:lnTo>
                    <a:lnTo>
                      <a:pt x="107" y="166"/>
                    </a:lnTo>
                    <a:lnTo>
                      <a:pt x="109" y="159"/>
                    </a:lnTo>
                    <a:lnTo>
                      <a:pt x="113" y="143"/>
                    </a:lnTo>
                    <a:lnTo>
                      <a:pt x="117" y="126"/>
                    </a:lnTo>
                    <a:lnTo>
                      <a:pt x="118" y="117"/>
                    </a:lnTo>
                    <a:lnTo>
                      <a:pt x="118" y="105"/>
                    </a:lnTo>
                    <a:lnTo>
                      <a:pt x="117" y="94"/>
                    </a:lnTo>
                    <a:lnTo>
                      <a:pt x="116" y="82"/>
                    </a:lnTo>
                    <a:lnTo>
                      <a:pt x="112" y="58"/>
                    </a:lnTo>
                    <a:lnTo>
                      <a:pt x="108" y="43"/>
                    </a:lnTo>
                    <a:lnTo>
                      <a:pt x="101" y="29"/>
                    </a:lnTo>
                    <a:lnTo>
                      <a:pt x="96" y="21"/>
                    </a:lnTo>
                    <a:lnTo>
                      <a:pt x="91" y="13"/>
                    </a:lnTo>
                    <a:lnTo>
                      <a:pt x="84" y="7"/>
                    </a:lnTo>
                    <a:lnTo>
                      <a:pt x="81" y="3"/>
                    </a:lnTo>
                    <a:lnTo>
                      <a:pt x="77" y="1"/>
                    </a:lnTo>
                    <a:lnTo>
                      <a:pt x="73" y="0"/>
                    </a:lnTo>
                    <a:lnTo>
                      <a:pt x="69" y="0"/>
                    </a:lnTo>
                    <a:lnTo>
                      <a:pt x="65" y="0"/>
                    </a:lnTo>
                    <a:lnTo>
                      <a:pt x="61" y="2"/>
                    </a:lnTo>
                    <a:lnTo>
                      <a:pt x="58" y="6"/>
                    </a:lnTo>
                    <a:lnTo>
                      <a:pt x="50" y="13"/>
                    </a:lnTo>
                    <a:lnTo>
                      <a:pt x="45" y="17"/>
                    </a:lnTo>
                    <a:lnTo>
                      <a:pt x="40" y="20"/>
                    </a:lnTo>
                    <a:lnTo>
                      <a:pt x="35" y="22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79" name="Freeform 114">
                <a:extLst>
                  <a:ext uri="{FF2B5EF4-FFF2-40B4-BE49-F238E27FC236}">
                    <a16:creationId xmlns:a16="http://schemas.microsoft.com/office/drawing/2014/main" id="{4302FFD4-B5C1-4DDB-88E7-6350D30C4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98"/>
                <a:ext cx="115" cy="169"/>
              </a:xfrm>
              <a:custGeom>
                <a:avLst/>
                <a:gdLst>
                  <a:gd name="T0" fmla="*/ 30 w 115"/>
                  <a:gd name="T1" fmla="*/ 23 h 169"/>
                  <a:gd name="T2" fmla="*/ 30 w 115"/>
                  <a:gd name="T3" fmla="*/ 23 h 169"/>
                  <a:gd name="T4" fmla="*/ 26 w 115"/>
                  <a:gd name="T5" fmla="*/ 23 h 169"/>
                  <a:gd name="T6" fmla="*/ 21 w 115"/>
                  <a:gd name="T7" fmla="*/ 24 h 169"/>
                  <a:gd name="T8" fmla="*/ 16 w 115"/>
                  <a:gd name="T9" fmla="*/ 27 h 169"/>
                  <a:gd name="T10" fmla="*/ 11 w 115"/>
                  <a:gd name="T11" fmla="*/ 31 h 169"/>
                  <a:gd name="T12" fmla="*/ 7 w 115"/>
                  <a:gd name="T13" fmla="*/ 37 h 169"/>
                  <a:gd name="T14" fmla="*/ 4 w 115"/>
                  <a:gd name="T15" fmla="*/ 44 h 169"/>
                  <a:gd name="T16" fmla="*/ 1 w 115"/>
                  <a:gd name="T17" fmla="*/ 52 h 169"/>
                  <a:gd name="T18" fmla="*/ 0 w 115"/>
                  <a:gd name="T19" fmla="*/ 63 h 169"/>
                  <a:gd name="T20" fmla="*/ 0 w 115"/>
                  <a:gd name="T21" fmla="*/ 63 h 169"/>
                  <a:gd name="T22" fmla="*/ 0 w 115"/>
                  <a:gd name="T23" fmla="*/ 67 h 169"/>
                  <a:gd name="T24" fmla="*/ 1 w 115"/>
                  <a:gd name="T25" fmla="*/ 72 h 169"/>
                  <a:gd name="T26" fmla="*/ 4 w 115"/>
                  <a:gd name="T27" fmla="*/ 82 h 169"/>
                  <a:gd name="T28" fmla="*/ 10 w 115"/>
                  <a:gd name="T29" fmla="*/ 92 h 169"/>
                  <a:gd name="T30" fmla="*/ 16 w 115"/>
                  <a:gd name="T31" fmla="*/ 101 h 169"/>
                  <a:gd name="T32" fmla="*/ 24 w 115"/>
                  <a:gd name="T33" fmla="*/ 109 h 169"/>
                  <a:gd name="T34" fmla="*/ 32 w 115"/>
                  <a:gd name="T35" fmla="*/ 117 h 169"/>
                  <a:gd name="T36" fmla="*/ 40 w 115"/>
                  <a:gd name="T37" fmla="*/ 124 h 169"/>
                  <a:gd name="T38" fmla="*/ 48 w 115"/>
                  <a:gd name="T39" fmla="*/ 129 h 169"/>
                  <a:gd name="T40" fmla="*/ 48 w 115"/>
                  <a:gd name="T41" fmla="*/ 129 h 169"/>
                  <a:gd name="T42" fmla="*/ 63 w 115"/>
                  <a:gd name="T43" fmla="*/ 139 h 169"/>
                  <a:gd name="T44" fmla="*/ 77 w 115"/>
                  <a:gd name="T45" fmla="*/ 149 h 169"/>
                  <a:gd name="T46" fmla="*/ 88 w 115"/>
                  <a:gd name="T47" fmla="*/ 159 h 169"/>
                  <a:gd name="T48" fmla="*/ 93 w 115"/>
                  <a:gd name="T49" fmla="*/ 163 h 169"/>
                  <a:gd name="T50" fmla="*/ 96 w 115"/>
                  <a:gd name="T51" fmla="*/ 167 h 169"/>
                  <a:gd name="T52" fmla="*/ 96 w 115"/>
                  <a:gd name="T53" fmla="*/ 167 h 169"/>
                  <a:gd name="T54" fmla="*/ 97 w 115"/>
                  <a:gd name="T55" fmla="*/ 168 h 169"/>
                  <a:gd name="T56" fmla="*/ 98 w 115"/>
                  <a:gd name="T57" fmla="*/ 169 h 169"/>
                  <a:gd name="T58" fmla="*/ 99 w 115"/>
                  <a:gd name="T59" fmla="*/ 168 h 169"/>
                  <a:gd name="T60" fmla="*/ 102 w 115"/>
                  <a:gd name="T61" fmla="*/ 167 h 169"/>
                  <a:gd name="T62" fmla="*/ 104 w 115"/>
                  <a:gd name="T63" fmla="*/ 163 h 169"/>
                  <a:gd name="T64" fmla="*/ 106 w 115"/>
                  <a:gd name="T65" fmla="*/ 157 h 169"/>
                  <a:gd name="T66" fmla="*/ 110 w 115"/>
                  <a:gd name="T67" fmla="*/ 141 h 169"/>
                  <a:gd name="T68" fmla="*/ 114 w 115"/>
                  <a:gd name="T69" fmla="*/ 125 h 169"/>
                  <a:gd name="T70" fmla="*/ 114 w 115"/>
                  <a:gd name="T71" fmla="*/ 125 h 169"/>
                  <a:gd name="T72" fmla="*/ 115 w 115"/>
                  <a:gd name="T73" fmla="*/ 116 h 169"/>
                  <a:gd name="T74" fmla="*/ 115 w 115"/>
                  <a:gd name="T75" fmla="*/ 105 h 169"/>
                  <a:gd name="T76" fmla="*/ 115 w 115"/>
                  <a:gd name="T77" fmla="*/ 93 h 169"/>
                  <a:gd name="T78" fmla="*/ 113 w 115"/>
                  <a:gd name="T79" fmla="*/ 82 h 169"/>
                  <a:gd name="T80" fmla="*/ 110 w 115"/>
                  <a:gd name="T81" fmla="*/ 60 h 169"/>
                  <a:gd name="T82" fmla="*/ 106 w 115"/>
                  <a:gd name="T83" fmla="*/ 44 h 169"/>
                  <a:gd name="T84" fmla="*/ 106 w 115"/>
                  <a:gd name="T85" fmla="*/ 44 h 169"/>
                  <a:gd name="T86" fmla="*/ 99 w 115"/>
                  <a:gd name="T87" fmla="*/ 31 h 169"/>
                  <a:gd name="T88" fmla="*/ 94 w 115"/>
                  <a:gd name="T89" fmla="*/ 23 h 169"/>
                  <a:gd name="T90" fmla="*/ 89 w 115"/>
                  <a:gd name="T91" fmla="*/ 15 h 169"/>
                  <a:gd name="T92" fmla="*/ 82 w 115"/>
                  <a:gd name="T93" fmla="*/ 8 h 169"/>
                  <a:gd name="T94" fmla="*/ 79 w 115"/>
                  <a:gd name="T95" fmla="*/ 5 h 169"/>
                  <a:gd name="T96" fmla="*/ 75 w 115"/>
                  <a:gd name="T97" fmla="*/ 2 h 169"/>
                  <a:gd name="T98" fmla="*/ 72 w 115"/>
                  <a:gd name="T99" fmla="*/ 1 h 169"/>
                  <a:gd name="T100" fmla="*/ 68 w 115"/>
                  <a:gd name="T101" fmla="*/ 0 h 169"/>
                  <a:gd name="T102" fmla="*/ 64 w 115"/>
                  <a:gd name="T103" fmla="*/ 1 h 169"/>
                  <a:gd name="T104" fmla="*/ 60 w 115"/>
                  <a:gd name="T105" fmla="*/ 2 h 169"/>
                  <a:gd name="T106" fmla="*/ 60 w 115"/>
                  <a:gd name="T107" fmla="*/ 2 h 169"/>
                  <a:gd name="T108" fmla="*/ 57 w 115"/>
                  <a:gd name="T109" fmla="*/ 7 h 169"/>
                  <a:gd name="T110" fmla="*/ 49 w 115"/>
                  <a:gd name="T111" fmla="*/ 15 h 169"/>
                  <a:gd name="T112" fmla="*/ 45 w 115"/>
                  <a:gd name="T113" fmla="*/ 19 h 169"/>
                  <a:gd name="T114" fmla="*/ 39 w 115"/>
                  <a:gd name="T115" fmla="*/ 22 h 169"/>
                  <a:gd name="T116" fmla="*/ 34 w 115"/>
                  <a:gd name="T117" fmla="*/ 23 h 169"/>
                  <a:gd name="T118" fmla="*/ 30 w 115"/>
                  <a:gd name="T119" fmla="*/ 23 h 169"/>
                  <a:gd name="T120" fmla="*/ 30 w 115"/>
                  <a:gd name="T121" fmla="*/ 23 h 16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15" h="169">
                    <a:moveTo>
                      <a:pt x="30" y="23"/>
                    </a:moveTo>
                    <a:lnTo>
                      <a:pt x="30" y="23"/>
                    </a:lnTo>
                    <a:lnTo>
                      <a:pt x="26" y="23"/>
                    </a:lnTo>
                    <a:lnTo>
                      <a:pt x="21" y="24"/>
                    </a:lnTo>
                    <a:lnTo>
                      <a:pt x="16" y="27"/>
                    </a:lnTo>
                    <a:lnTo>
                      <a:pt x="11" y="31"/>
                    </a:lnTo>
                    <a:lnTo>
                      <a:pt x="7" y="37"/>
                    </a:lnTo>
                    <a:lnTo>
                      <a:pt x="4" y="44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2"/>
                    </a:lnTo>
                    <a:lnTo>
                      <a:pt x="10" y="92"/>
                    </a:lnTo>
                    <a:lnTo>
                      <a:pt x="16" y="101"/>
                    </a:lnTo>
                    <a:lnTo>
                      <a:pt x="24" y="109"/>
                    </a:lnTo>
                    <a:lnTo>
                      <a:pt x="32" y="117"/>
                    </a:lnTo>
                    <a:lnTo>
                      <a:pt x="40" y="124"/>
                    </a:lnTo>
                    <a:lnTo>
                      <a:pt x="48" y="129"/>
                    </a:lnTo>
                    <a:lnTo>
                      <a:pt x="63" y="139"/>
                    </a:lnTo>
                    <a:lnTo>
                      <a:pt x="77" y="149"/>
                    </a:lnTo>
                    <a:lnTo>
                      <a:pt x="88" y="159"/>
                    </a:lnTo>
                    <a:lnTo>
                      <a:pt x="93" y="163"/>
                    </a:lnTo>
                    <a:lnTo>
                      <a:pt x="96" y="167"/>
                    </a:lnTo>
                    <a:lnTo>
                      <a:pt x="97" y="168"/>
                    </a:lnTo>
                    <a:lnTo>
                      <a:pt x="98" y="169"/>
                    </a:lnTo>
                    <a:lnTo>
                      <a:pt x="99" y="168"/>
                    </a:lnTo>
                    <a:lnTo>
                      <a:pt x="102" y="167"/>
                    </a:lnTo>
                    <a:lnTo>
                      <a:pt x="104" y="163"/>
                    </a:lnTo>
                    <a:lnTo>
                      <a:pt x="106" y="157"/>
                    </a:lnTo>
                    <a:lnTo>
                      <a:pt x="110" y="141"/>
                    </a:lnTo>
                    <a:lnTo>
                      <a:pt x="114" y="125"/>
                    </a:lnTo>
                    <a:lnTo>
                      <a:pt x="115" y="116"/>
                    </a:lnTo>
                    <a:lnTo>
                      <a:pt x="115" y="105"/>
                    </a:lnTo>
                    <a:lnTo>
                      <a:pt x="115" y="93"/>
                    </a:lnTo>
                    <a:lnTo>
                      <a:pt x="113" y="82"/>
                    </a:lnTo>
                    <a:lnTo>
                      <a:pt x="110" y="60"/>
                    </a:lnTo>
                    <a:lnTo>
                      <a:pt x="106" y="44"/>
                    </a:lnTo>
                    <a:lnTo>
                      <a:pt x="99" y="31"/>
                    </a:lnTo>
                    <a:lnTo>
                      <a:pt x="94" y="23"/>
                    </a:lnTo>
                    <a:lnTo>
                      <a:pt x="89" y="15"/>
                    </a:lnTo>
                    <a:lnTo>
                      <a:pt x="82" y="8"/>
                    </a:lnTo>
                    <a:lnTo>
                      <a:pt x="79" y="5"/>
                    </a:lnTo>
                    <a:lnTo>
                      <a:pt x="75" y="2"/>
                    </a:lnTo>
                    <a:lnTo>
                      <a:pt x="72" y="1"/>
                    </a:lnTo>
                    <a:lnTo>
                      <a:pt x="68" y="0"/>
                    </a:lnTo>
                    <a:lnTo>
                      <a:pt x="64" y="1"/>
                    </a:lnTo>
                    <a:lnTo>
                      <a:pt x="60" y="2"/>
                    </a:lnTo>
                    <a:lnTo>
                      <a:pt x="57" y="7"/>
                    </a:lnTo>
                    <a:lnTo>
                      <a:pt x="49" y="15"/>
                    </a:lnTo>
                    <a:lnTo>
                      <a:pt x="45" y="19"/>
                    </a:lnTo>
                    <a:lnTo>
                      <a:pt x="39" y="22"/>
                    </a:lnTo>
                    <a:lnTo>
                      <a:pt x="34" y="23"/>
                    </a:lnTo>
                    <a:lnTo>
                      <a:pt x="30" y="23"/>
                    </a:lnTo>
                    <a:close/>
                  </a:path>
                </a:pathLst>
              </a:custGeom>
              <a:solidFill>
                <a:srgbClr val="DED7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0" name="Freeform 115">
                <a:extLst>
                  <a:ext uri="{FF2B5EF4-FFF2-40B4-BE49-F238E27FC236}">
                    <a16:creationId xmlns:a16="http://schemas.microsoft.com/office/drawing/2014/main" id="{17516D04-8041-4F29-8ACC-87CA66F310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3" y="1299"/>
                <a:ext cx="111" cy="165"/>
              </a:xfrm>
              <a:custGeom>
                <a:avLst/>
                <a:gdLst>
                  <a:gd name="T0" fmla="*/ 29 w 111"/>
                  <a:gd name="T1" fmla="*/ 24 h 165"/>
                  <a:gd name="T2" fmla="*/ 29 w 111"/>
                  <a:gd name="T3" fmla="*/ 24 h 165"/>
                  <a:gd name="T4" fmla="*/ 25 w 111"/>
                  <a:gd name="T5" fmla="*/ 24 h 165"/>
                  <a:gd name="T6" fmla="*/ 20 w 111"/>
                  <a:gd name="T7" fmla="*/ 25 h 165"/>
                  <a:gd name="T8" fmla="*/ 15 w 111"/>
                  <a:gd name="T9" fmla="*/ 28 h 165"/>
                  <a:gd name="T10" fmla="*/ 11 w 111"/>
                  <a:gd name="T11" fmla="*/ 32 h 165"/>
                  <a:gd name="T12" fmla="*/ 7 w 111"/>
                  <a:gd name="T13" fmla="*/ 37 h 165"/>
                  <a:gd name="T14" fmla="*/ 3 w 111"/>
                  <a:gd name="T15" fmla="*/ 44 h 165"/>
                  <a:gd name="T16" fmla="*/ 1 w 111"/>
                  <a:gd name="T17" fmla="*/ 52 h 165"/>
                  <a:gd name="T18" fmla="*/ 0 w 111"/>
                  <a:gd name="T19" fmla="*/ 62 h 165"/>
                  <a:gd name="T20" fmla="*/ 0 w 111"/>
                  <a:gd name="T21" fmla="*/ 62 h 165"/>
                  <a:gd name="T22" fmla="*/ 0 w 111"/>
                  <a:gd name="T23" fmla="*/ 67 h 165"/>
                  <a:gd name="T24" fmla="*/ 1 w 111"/>
                  <a:gd name="T25" fmla="*/ 72 h 165"/>
                  <a:gd name="T26" fmla="*/ 4 w 111"/>
                  <a:gd name="T27" fmla="*/ 81 h 165"/>
                  <a:gd name="T28" fmla="*/ 9 w 111"/>
                  <a:gd name="T29" fmla="*/ 90 h 165"/>
                  <a:gd name="T30" fmla="*/ 15 w 111"/>
                  <a:gd name="T31" fmla="*/ 99 h 165"/>
                  <a:gd name="T32" fmla="*/ 23 w 111"/>
                  <a:gd name="T33" fmla="*/ 107 h 165"/>
                  <a:gd name="T34" fmla="*/ 30 w 111"/>
                  <a:gd name="T35" fmla="*/ 115 h 165"/>
                  <a:gd name="T36" fmla="*/ 38 w 111"/>
                  <a:gd name="T37" fmla="*/ 122 h 165"/>
                  <a:gd name="T38" fmla="*/ 47 w 111"/>
                  <a:gd name="T39" fmla="*/ 127 h 165"/>
                  <a:gd name="T40" fmla="*/ 47 w 111"/>
                  <a:gd name="T41" fmla="*/ 127 h 165"/>
                  <a:gd name="T42" fmla="*/ 61 w 111"/>
                  <a:gd name="T43" fmla="*/ 136 h 165"/>
                  <a:gd name="T44" fmla="*/ 74 w 111"/>
                  <a:gd name="T45" fmla="*/ 146 h 165"/>
                  <a:gd name="T46" fmla="*/ 85 w 111"/>
                  <a:gd name="T47" fmla="*/ 155 h 165"/>
                  <a:gd name="T48" fmla="*/ 92 w 111"/>
                  <a:gd name="T49" fmla="*/ 164 h 165"/>
                  <a:gd name="T50" fmla="*/ 92 w 111"/>
                  <a:gd name="T51" fmla="*/ 164 h 165"/>
                  <a:gd name="T52" fmla="*/ 94 w 111"/>
                  <a:gd name="T53" fmla="*/ 165 h 165"/>
                  <a:gd name="T54" fmla="*/ 95 w 111"/>
                  <a:gd name="T55" fmla="*/ 165 h 165"/>
                  <a:gd name="T56" fmla="*/ 96 w 111"/>
                  <a:gd name="T57" fmla="*/ 165 h 165"/>
                  <a:gd name="T58" fmla="*/ 98 w 111"/>
                  <a:gd name="T59" fmla="*/ 164 h 165"/>
                  <a:gd name="T60" fmla="*/ 100 w 111"/>
                  <a:gd name="T61" fmla="*/ 160 h 165"/>
                  <a:gd name="T62" fmla="*/ 103 w 111"/>
                  <a:gd name="T63" fmla="*/ 154 h 165"/>
                  <a:gd name="T64" fmla="*/ 107 w 111"/>
                  <a:gd name="T65" fmla="*/ 139 h 165"/>
                  <a:gd name="T66" fmla="*/ 110 w 111"/>
                  <a:gd name="T67" fmla="*/ 123 h 165"/>
                  <a:gd name="T68" fmla="*/ 110 w 111"/>
                  <a:gd name="T69" fmla="*/ 123 h 165"/>
                  <a:gd name="T70" fmla="*/ 111 w 111"/>
                  <a:gd name="T71" fmla="*/ 113 h 165"/>
                  <a:gd name="T72" fmla="*/ 111 w 111"/>
                  <a:gd name="T73" fmla="*/ 103 h 165"/>
                  <a:gd name="T74" fmla="*/ 110 w 111"/>
                  <a:gd name="T75" fmla="*/ 81 h 165"/>
                  <a:gd name="T76" fmla="*/ 106 w 111"/>
                  <a:gd name="T77" fmla="*/ 60 h 165"/>
                  <a:gd name="T78" fmla="*/ 102 w 111"/>
                  <a:gd name="T79" fmla="*/ 44 h 165"/>
                  <a:gd name="T80" fmla="*/ 102 w 111"/>
                  <a:gd name="T81" fmla="*/ 44 h 165"/>
                  <a:gd name="T82" fmla="*/ 95 w 111"/>
                  <a:gd name="T83" fmla="*/ 31 h 165"/>
                  <a:gd name="T84" fmla="*/ 91 w 111"/>
                  <a:gd name="T85" fmla="*/ 23 h 165"/>
                  <a:gd name="T86" fmla="*/ 85 w 111"/>
                  <a:gd name="T87" fmla="*/ 15 h 165"/>
                  <a:gd name="T88" fmla="*/ 79 w 111"/>
                  <a:gd name="T89" fmla="*/ 8 h 165"/>
                  <a:gd name="T90" fmla="*/ 76 w 111"/>
                  <a:gd name="T91" fmla="*/ 5 h 165"/>
                  <a:gd name="T92" fmla="*/ 73 w 111"/>
                  <a:gd name="T93" fmla="*/ 2 h 165"/>
                  <a:gd name="T94" fmla="*/ 69 w 111"/>
                  <a:gd name="T95" fmla="*/ 1 h 165"/>
                  <a:gd name="T96" fmla="*/ 65 w 111"/>
                  <a:gd name="T97" fmla="*/ 0 h 165"/>
                  <a:gd name="T98" fmla="*/ 62 w 111"/>
                  <a:gd name="T99" fmla="*/ 0 h 165"/>
                  <a:gd name="T100" fmla="*/ 58 w 111"/>
                  <a:gd name="T101" fmla="*/ 2 h 165"/>
                  <a:gd name="T102" fmla="*/ 58 w 111"/>
                  <a:gd name="T103" fmla="*/ 2 h 165"/>
                  <a:gd name="T104" fmla="*/ 55 w 111"/>
                  <a:gd name="T105" fmla="*/ 7 h 165"/>
                  <a:gd name="T106" fmla="*/ 48 w 111"/>
                  <a:gd name="T107" fmla="*/ 15 h 165"/>
                  <a:gd name="T108" fmla="*/ 43 w 111"/>
                  <a:gd name="T109" fmla="*/ 19 h 165"/>
                  <a:gd name="T110" fmla="*/ 38 w 111"/>
                  <a:gd name="T111" fmla="*/ 22 h 165"/>
                  <a:gd name="T112" fmla="*/ 33 w 111"/>
                  <a:gd name="T113" fmla="*/ 24 h 165"/>
                  <a:gd name="T114" fmla="*/ 31 w 111"/>
                  <a:gd name="T115" fmla="*/ 24 h 165"/>
                  <a:gd name="T116" fmla="*/ 29 w 111"/>
                  <a:gd name="T117" fmla="*/ 24 h 165"/>
                  <a:gd name="T118" fmla="*/ 29 w 111"/>
                  <a:gd name="T119" fmla="*/ 24 h 16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11" h="165">
                    <a:moveTo>
                      <a:pt x="29" y="24"/>
                    </a:moveTo>
                    <a:lnTo>
                      <a:pt x="29" y="24"/>
                    </a:lnTo>
                    <a:lnTo>
                      <a:pt x="25" y="24"/>
                    </a:lnTo>
                    <a:lnTo>
                      <a:pt x="20" y="25"/>
                    </a:lnTo>
                    <a:lnTo>
                      <a:pt x="15" y="28"/>
                    </a:lnTo>
                    <a:lnTo>
                      <a:pt x="11" y="32"/>
                    </a:lnTo>
                    <a:lnTo>
                      <a:pt x="7" y="37"/>
                    </a:lnTo>
                    <a:lnTo>
                      <a:pt x="3" y="44"/>
                    </a:lnTo>
                    <a:lnTo>
                      <a:pt x="1" y="52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1"/>
                    </a:lnTo>
                    <a:lnTo>
                      <a:pt x="9" y="90"/>
                    </a:lnTo>
                    <a:lnTo>
                      <a:pt x="15" y="99"/>
                    </a:lnTo>
                    <a:lnTo>
                      <a:pt x="23" y="107"/>
                    </a:lnTo>
                    <a:lnTo>
                      <a:pt x="30" y="115"/>
                    </a:lnTo>
                    <a:lnTo>
                      <a:pt x="38" y="122"/>
                    </a:lnTo>
                    <a:lnTo>
                      <a:pt x="47" y="127"/>
                    </a:lnTo>
                    <a:lnTo>
                      <a:pt x="61" y="136"/>
                    </a:lnTo>
                    <a:lnTo>
                      <a:pt x="74" y="146"/>
                    </a:lnTo>
                    <a:lnTo>
                      <a:pt x="85" y="155"/>
                    </a:lnTo>
                    <a:lnTo>
                      <a:pt x="92" y="164"/>
                    </a:lnTo>
                    <a:lnTo>
                      <a:pt x="94" y="165"/>
                    </a:lnTo>
                    <a:lnTo>
                      <a:pt x="95" y="165"/>
                    </a:lnTo>
                    <a:lnTo>
                      <a:pt x="96" y="165"/>
                    </a:lnTo>
                    <a:lnTo>
                      <a:pt x="98" y="164"/>
                    </a:lnTo>
                    <a:lnTo>
                      <a:pt x="100" y="160"/>
                    </a:lnTo>
                    <a:lnTo>
                      <a:pt x="103" y="154"/>
                    </a:lnTo>
                    <a:lnTo>
                      <a:pt x="107" y="139"/>
                    </a:lnTo>
                    <a:lnTo>
                      <a:pt x="110" y="123"/>
                    </a:lnTo>
                    <a:lnTo>
                      <a:pt x="111" y="113"/>
                    </a:lnTo>
                    <a:lnTo>
                      <a:pt x="111" y="103"/>
                    </a:lnTo>
                    <a:lnTo>
                      <a:pt x="110" y="81"/>
                    </a:lnTo>
                    <a:lnTo>
                      <a:pt x="106" y="60"/>
                    </a:lnTo>
                    <a:lnTo>
                      <a:pt x="102" y="44"/>
                    </a:lnTo>
                    <a:lnTo>
                      <a:pt x="95" y="31"/>
                    </a:lnTo>
                    <a:lnTo>
                      <a:pt x="91" y="23"/>
                    </a:lnTo>
                    <a:lnTo>
                      <a:pt x="85" y="15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2"/>
                    </a:lnTo>
                    <a:lnTo>
                      <a:pt x="69" y="1"/>
                    </a:lnTo>
                    <a:lnTo>
                      <a:pt x="65" y="0"/>
                    </a:lnTo>
                    <a:lnTo>
                      <a:pt x="62" y="0"/>
                    </a:lnTo>
                    <a:lnTo>
                      <a:pt x="58" y="2"/>
                    </a:lnTo>
                    <a:lnTo>
                      <a:pt x="55" y="7"/>
                    </a:lnTo>
                    <a:lnTo>
                      <a:pt x="48" y="15"/>
                    </a:lnTo>
                    <a:lnTo>
                      <a:pt x="43" y="19"/>
                    </a:lnTo>
                    <a:lnTo>
                      <a:pt x="38" y="22"/>
                    </a:lnTo>
                    <a:lnTo>
                      <a:pt x="33" y="24"/>
                    </a:lnTo>
                    <a:lnTo>
                      <a:pt x="31" y="24"/>
                    </a:lnTo>
                    <a:lnTo>
                      <a:pt x="29" y="24"/>
                    </a:lnTo>
                    <a:close/>
                  </a:path>
                </a:pathLst>
              </a:custGeom>
              <a:solidFill>
                <a:srgbClr val="DCD4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1" name="Freeform 116">
                <a:extLst>
                  <a:ext uri="{FF2B5EF4-FFF2-40B4-BE49-F238E27FC236}">
                    <a16:creationId xmlns:a16="http://schemas.microsoft.com/office/drawing/2014/main" id="{7FDD61C9-4535-43A7-8A03-7D0D44195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300"/>
                <a:ext cx="108" cy="162"/>
              </a:xfrm>
              <a:custGeom>
                <a:avLst/>
                <a:gdLst>
                  <a:gd name="T0" fmla="*/ 56 w 108"/>
                  <a:gd name="T1" fmla="*/ 1 h 162"/>
                  <a:gd name="T2" fmla="*/ 56 w 108"/>
                  <a:gd name="T3" fmla="*/ 1 h 162"/>
                  <a:gd name="T4" fmla="*/ 54 w 108"/>
                  <a:gd name="T5" fmla="*/ 6 h 162"/>
                  <a:gd name="T6" fmla="*/ 47 w 108"/>
                  <a:gd name="T7" fmla="*/ 15 h 162"/>
                  <a:gd name="T8" fmla="*/ 42 w 108"/>
                  <a:gd name="T9" fmla="*/ 19 h 162"/>
                  <a:gd name="T10" fmla="*/ 37 w 108"/>
                  <a:gd name="T11" fmla="*/ 23 h 162"/>
                  <a:gd name="T12" fmla="*/ 33 w 108"/>
                  <a:gd name="T13" fmla="*/ 25 h 162"/>
                  <a:gd name="T14" fmla="*/ 30 w 108"/>
                  <a:gd name="T15" fmla="*/ 25 h 162"/>
                  <a:gd name="T16" fmla="*/ 29 w 108"/>
                  <a:gd name="T17" fmla="*/ 25 h 162"/>
                  <a:gd name="T18" fmla="*/ 29 w 108"/>
                  <a:gd name="T19" fmla="*/ 25 h 162"/>
                  <a:gd name="T20" fmla="*/ 24 w 108"/>
                  <a:gd name="T21" fmla="*/ 25 h 162"/>
                  <a:gd name="T22" fmla="*/ 20 w 108"/>
                  <a:gd name="T23" fmla="*/ 26 h 162"/>
                  <a:gd name="T24" fmla="*/ 15 w 108"/>
                  <a:gd name="T25" fmla="*/ 28 h 162"/>
                  <a:gd name="T26" fmla="*/ 11 w 108"/>
                  <a:gd name="T27" fmla="*/ 32 h 162"/>
                  <a:gd name="T28" fmla="*/ 7 w 108"/>
                  <a:gd name="T29" fmla="*/ 38 h 162"/>
                  <a:gd name="T30" fmla="*/ 4 w 108"/>
                  <a:gd name="T31" fmla="*/ 45 h 162"/>
                  <a:gd name="T32" fmla="*/ 1 w 108"/>
                  <a:gd name="T33" fmla="*/ 52 h 162"/>
                  <a:gd name="T34" fmla="*/ 0 w 108"/>
                  <a:gd name="T35" fmla="*/ 62 h 162"/>
                  <a:gd name="T36" fmla="*/ 0 w 108"/>
                  <a:gd name="T37" fmla="*/ 62 h 162"/>
                  <a:gd name="T38" fmla="*/ 1 w 108"/>
                  <a:gd name="T39" fmla="*/ 67 h 162"/>
                  <a:gd name="T40" fmla="*/ 1 w 108"/>
                  <a:gd name="T41" fmla="*/ 71 h 162"/>
                  <a:gd name="T42" fmla="*/ 4 w 108"/>
                  <a:gd name="T43" fmla="*/ 80 h 162"/>
                  <a:gd name="T44" fmla="*/ 9 w 108"/>
                  <a:gd name="T45" fmla="*/ 89 h 162"/>
                  <a:gd name="T46" fmla="*/ 16 w 108"/>
                  <a:gd name="T47" fmla="*/ 98 h 162"/>
                  <a:gd name="T48" fmla="*/ 23 w 108"/>
                  <a:gd name="T49" fmla="*/ 106 h 162"/>
                  <a:gd name="T50" fmla="*/ 30 w 108"/>
                  <a:gd name="T51" fmla="*/ 114 h 162"/>
                  <a:gd name="T52" fmla="*/ 38 w 108"/>
                  <a:gd name="T53" fmla="*/ 120 h 162"/>
                  <a:gd name="T54" fmla="*/ 46 w 108"/>
                  <a:gd name="T55" fmla="*/ 124 h 162"/>
                  <a:gd name="T56" fmla="*/ 46 w 108"/>
                  <a:gd name="T57" fmla="*/ 124 h 162"/>
                  <a:gd name="T58" fmla="*/ 59 w 108"/>
                  <a:gd name="T59" fmla="*/ 134 h 162"/>
                  <a:gd name="T60" fmla="*/ 72 w 108"/>
                  <a:gd name="T61" fmla="*/ 143 h 162"/>
                  <a:gd name="T62" fmla="*/ 83 w 108"/>
                  <a:gd name="T63" fmla="*/ 152 h 162"/>
                  <a:gd name="T64" fmla="*/ 90 w 108"/>
                  <a:gd name="T65" fmla="*/ 160 h 162"/>
                  <a:gd name="T66" fmla="*/ 90 w 108"/>
                  <a:gd name="T67" fmla="*/ 160 h 162"/>
                  <a:gd name="T68" fmla="*/ 91 w 108"/>
                  <a:gd name="T69" fmla="*/ 161 h 162"/>
                  <a:gd name="T70" fmla="*/ 92 w 108"/>
                  <a:gd name="T71" fmla="*/ 162 h 162"/>
                  <a:gd name="T72" fmla="*/ 94 w 108"/>
                  <a:gd name="T73" fmla="*/ 161 h 162"/>
                  <a:gd name="T74" fmla="*/ 96 w 108"/>
                  <a:gd name="T75" fmla="*/ 160 h 162"/>
                  <a:gd name="T76" fmla="*/ 98 w 108"/>
                  <a:gd name="T77" fmla="*/ 157 h 162"/>
                  <a:gd name="T78" fmla="*/ 100 w 108"/>
                  <a:gd name="T79" fmla="*/ 151 h 162"/>
                  <a:gd name="T80" fmla="*/ 104 w 108"/>
                  <a:gd name="T81" fmla="*/ 136 h 162"/>
                  <a:gd name="T82" fmla="*/ 107 w 108"/>
                  <a:gd name="T83" fmla="*/ 121 h 162"/>
                  <a:gd name="T84" fmla="*/ 107 w 108"/>
                  <a:gd name="T85" fmla="*/ 121 h 162"/>
                  <a:gd name="T86" fmla="*/ 108 w 108"/>
                  <a:gd name="T87" fmla="*/ 111 h 162"/>
                  <a:gd name="T88" fmla="*/ 108 w 108"/>
                  <a:gd name="T89" fmla="*/ 102 h 162"/>
                  <a:gd name="T90" fmla="*/ 107 w 108"/>
                  <a:gd name="T91" fmla="*/ 80 h 162"/>
                  <a:gd name="T92" fmla="*/ 103 w 108"/>
                  <a:gd name="T93" fmla="*/ 60 h 162"/>
                  <a:gd name="T94" fmla="*/ 99 w 108"/>
                  <a:gd name="T95" fmla="*/ 45 h 162"/>
                  <a:gd name="T96" fmla="*/ 99 w 108"/>
                  <a:gd name="T97" fmla="*/ 45 h 162"/>
                  <a:gd name="T98" fmla="*/ 93 w 108"/>
                  <a:gd name="T99" fmla="*/ 31 h 162"/>
                  <a:gd name="T100" fmla="*/ 89 w 108"/>
                  <a:gd name="T101" fmla="*/ 23 h 162"/>
                  <a:gd name="T102" fmla="*/ 83 w 108"/>
                  <a:gd name="T103" fmla="*/ 15 h 162"/>
                  <a:gd name="T104" fmla="*/ 78 w 108"/>
                  <a:gd name="T105" fmla="*/ 8 h 162"/>
                  <a:gd name="T106" fmla="*/ 74 w 108"/>
                  <a:gd name="T107" fmla="*/ 5 h 162"/>
                  <a:gd name="T108" fmla="*/ 71 w 108"/>
                  <a:gd name="T109" fmla="*/ 3 h 162"/>
                  <a:gd name="T110" fmla="*/ 68 w 108"/>
                  <a:gd name="T111" fmla="*/ 0 h 162"/>
                  <a:gd name="T112" fmla="*/ 64 w 108"/>
                  <a:gd name="T113" fmla="*/ 0 h 162"/>
                  <a:gd name="T114" fmla="*/ 60 w 108"/>
                  <a:gd name="T115" fmla="*/ 0 h 162"/>
                  <a:gd name="T116" fmla="*/ 56 w 108"/>
                  <a:gd name="T117" fmla="*/ 1 h 162"/>
                  <a:gd name="T118" fmla="*/ 56 w 108"/>
                  <a:gd name="T119" fmla="*/ 1 h 16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08" h="162">
                    <a:moveTo>
                      <a:pt x="56" y="1"/>
                    </a:moveTo>
                    <a:lnTo>
                      <a:pt x="56" y="1"/>
                    </a:lnTo>
                    <a:lnTo>
                      <a:pt x="54" y="6"/>
                    </a:lnTo>
                    <a:lnTo>
                      <a:pt x="47" y="15"/>
                    </a:lnTo>
                    <a:lnTo>
                      <a:pt x="42" y="19"/>
                    </a:lnTo>
                    <a:lnTo>
                      <a:pt x="37" y="23"/>
                    </a:lnTo>
                    <a:lnTo>
                      <a:pt x="33" y="25"/>
                    </a:lnTo>
                    <a:lnTo>
                      <a:pt x="30" y="25"/>
                    </a:lnTo>
                    <a:lnTo>
                      <a:pt x="29" y="25"/>
                    </a:lnTo>
                    <a:lnTo>
                      <a:pt x="24" y="25"/>
                    </a:lnTo>
                    <a:lnTo>
                      <a:pt x="20" y="26"/>
                    </a:lnTo>
                    <a:lnTo>
                      <a:pt x="15" y="28"/>
                    </a:lnTo>
                    <a:lnTo>
                      <a:pt x="11" y="32"/>
                    </a:lnTo>
                    <a:lnTo>
                      <a:pt x="7" y="38"/>
                    </a:lnTo>
                    <a:lnTo>
                      <a:pt x="4" y="45"/>
                    </a:lnTo>
                    <a:lnTo>
                      <a:pt x="1" y="52"/>
                    </a:lnTo>
                    <a:lnTo>
                      <a:pt x="0" y="62"/>
                    </a:lnTo>
                    <a:lnTo>
                      <a:pt x="1" y="67"/>
                    </a:lnTo>
                    <a:lnTo>
                      <a:pt x="1" y="71"/>
                    </a:lnTo>
                    <a:lnTo>
                      <a:pt x="4" y="80"/>
                    </a:lnTo>
                    <a:lnTo>
                      <a:pt x="9" y="89"/>
                    </a:lnTo>
                    <a:lnTo>
                      <a:pt x="16" y="98"/>
                    </a:lnTo>
                    <a:lnTo>
                      <a:pt x="23" y="106"/>
                    </a:lnTo>
                    <a:lnTo>
                      <a:pt x="30" y="114"/>
                    </a:lnTo>
                    <a:lnTo>
                      <a:pt x="38" y="120"/>
                    </a:lnTo>
                    <a:lnTo>
                      <a:pt x="46" y="124"/>
                    </a:lnTo>
                    <a:lnTo>
                      <a:pt x="59" y="134"/>
                    </a:lnTo>
                    <a:lnTo>
                      <a:pt x="72" y="143"/>
                    </a:lnTo>
                    <a:lnTo>
                      <a:pt x="83" y="152"/>
                    </a:lnTo>
                    <a:lnTo>
                      <a:pt x="90" y="160"/>
                    </a:lnTo>
                    <a:lnTo>
                      <a:pt x="91" y="161"/>
                    </a:lnTo>
                    <a:lnTo>
                      <a:pt x="92" y="162"/>
                    </a:lnTo>
                    <a:lnTo>
                      <a:pt x="94" y="161"/>
                    </a:lnTo>
                    <a:lnTo>
                      <a:pt x="96" y="160"/>
                    </a:lnTo>
                    <a:lnTo>
                      <a:pt x="98" y="157"/>
                    </a:lnTo>
                    <a:lnTo>
                      <a:pt x="100" y="151"/>
                    </a:lnTo>
                    <a:lnTo>
                      <a:pt x="104" y="136"/>
                    </a:lnTo>
                    <a:lnTo>
                      <a:pt x="107" y="121"/>
                    </a:lnTo>
                    <a:lnTo>
                      <a:pt x="108" y="111"/>
                    </a:lnTo>
                    <a:lnTo>
                      <a:pt x="108" y="102"/>
                    </a:lnTo>
                    <a:lnTo>
                      <a:pt x="107" y="80"/>
                    </a:lnTo>
                    <a:lnTo>
                      <a:pt x="103" y="60"/>
                    </a:lnTo>
                    <a:lnTo>
                      <a:pt x="99" y="45"/>
                    </a:lnTo>
                    <a:lnTo>
                      <a:pt x="93" y="31"/>
                    </a:lnTo>
                    <a:lnTo>
                      <a:pt x="89" y="23"/>
                    </a:lnTo>
                    <a:lnTo>
                      <a:pt x="83" y="15"/>
                    </a:lnTo>
                    <a:lnTo>
                      <a:pt x="78" y="8"/>
                    </a:lnTo>
                    <a:lnTo>
                      <a:pt x="74" y="5"/>
                    </a:lnTo>
                    <a:lnTo>
                      <a:pt x="71" y="3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60" y="0"/>
                    </a:lnTo>
                    <a:lnTo>
                      <a:pt x="56" y="1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2" name="Freeform 117">
                <a:extLst>
                  <a:ext uri="{FF2B5EF4-FFF2-40B4-BE49-F238E27FC236}">
                    <a16:creationId xmlns:a16="http://schemas.microsoft.com/office/drawing/2014/main" id="{94E36D26-E981-4D98-B510-CC36EB3F6F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1199"/>
                <a:ext cx="35" cy="92"/>
              </a:xfrm>
              <a:custGeom>
                <a:avLst/>
                <a:gdLst>
                  <a:gd name="T0" fmla="*/ 3 w 35"/>
                  <a:gd name="T1" fmla="*/ 19 h 92"/>
                  <a:gd name="T2" fmla="*/ 3 w 35"/>
                  <a:gd name="T3" fmla="*/ 19 h 92"/>
                  <a:gd name="T4" fmla="*/ 6 w 35"/>
                  <a:gd name="T5" fmla="*/ 33 h 92"/>
                  <a:gd name="T6" fmla="*/ 9 w 35"/>
                  <a:gd name="T7" fmla="*/ 46 h 92"/>
                  <a:gd name="T8" fmla="*/ 10 w 35"/>
                  <a:gd name="T9" fmla="*/ 59 h 92"/>
                  <a:gd name="T10" fmla="*/ 10 w 35"/>
                  <a:gd name="T11" fmla="*/ 59 h 92"/>
                  <a:gd name="T12" fmla="*/ 11 w 35"/>
                  <a:gd name="T13" fmla="*/ 70 h 92"/>
                  <a:gd name="T14" fmla="*/ 12 w 35"/>
                  <a:gd name="T15" fmla="*/ 79 h 92"/>
                  <a:gd name="T16" fmla="*/ 13 w 35"/>
                  <a:gd name="T17" fmla="*/ 83 h 92"/>
                  <a:gd name="T18" fmla="*/ 14 w 35"/>
                  <a:gd name="T19" fmla="*/ 87 h 92"/>
                  <a:gd name="T20" fmla="*/ 16 w 35"/>
                  <a:gd name="T21" fmla="*/ 89 h 92"/>
                  <a:gd name="T22" fmla="*/ 20 w 35"/>
                  <a:gd name="T23" fmla="*/ 91 h 92"/>
                  <a:gd name="T24" fmla="*/ 20 w 35"/>
                  <a:gd name="T25" fmla="*/ 91 h 92"/>
                  <a:gd name="T26" fmla="*/ 23 w 35"/>
                  <a:gd name="T27" fmla="*/ 92 h 92"/>
                  <a:gd name="T28" fmla="*/ 26 w 35"/>
                  <a:gd name="T29" fmla="*/ 90 h 92"/>
                  <a:gd name="T30" fmla="*/ 29 w 35"/>
                  <a:gd name="T31" fmla="*/ 86 h 92"/>
                  <a:gd name="T32" fmla="*/ 32 w 35"/>
                  <a:gd name="T33" fmla="*/ 81 h 92"/>
                  <a:gd name="T34" fmla="*/ 34 w 35"/>
                  <a:gd name="T35" fmla="*/ 75 h 92"/>
                  <a:gd name="T36" fmla="*/ 35 w 35"/>
                  <a:gd name="T37" fmla="*/ 67 h 92"/>
                  <a:gd name="T38" fmla="*/ 35 w 35"/>
                  <a:gd name="T39" fmla="*/ 59 h 92"/>
                  <a:gd name="T40" fmla="*/ 33 w 35"/>
                  <a:gd name="T41" fmla="*/ 51 h 92"/>
                  <a:gd name="T42" fmla="*/ 33 w 35"/>
                  <a:gd name="T43" fmla="*/ 51 h 92"/>
                  <a:gd name="T44" fmla="*/ 27 w 35"/>
                  <a:gd name="T45" fmla="*/ 34 h 92"/>
                  <a:gd name="T46" fmla="*/ 21 w 35"/>
                  <a:gd name="T47" fmla="*/ 20 h 92"/>
                  <a:gd name="T48" fmla="*/ 14 w 35"/>
                  <a:gd name="T49" fmla="*/ 10 h 92"/>
                  <a:gd name="T50" fmla="*/ 10 w 35"/>
                  <a:gd name="T51" fmla="*/ 4 h 92"/>
                  <a:gd name="T52" fmla="*/ 10 w 35"/>
                  <a:gd name="T53" fmla="*/ 4 h 92"/>
                  <a:gd name="T54" fmla="*/ 6 w 35"/>
                  <a:gd name="T55" fmla="*/ 1 h 92"/>
                  <a:gd name="T56" fmla="*/ 3 w 35"/>
                  <a:gd name="T57" fmla="*/ 0 h 92"/>
                  <a:gd name="T58" fmla="*/ 1 w 35"/>
                  <a:gd name="T59" fmla="*/ 0 h 92"/>
                  <a:gd name="T60" fmla="*/ 0 w 35"/>
                  <a:gd name="T61" fmla="*/ 2 h 92"/>
                  <a:gd name="T62" fmla="*/ 0 w 35"/>
                  <a:gd name="T63" fmla="*/ 6 h 92"/>
                  <a:gd name="T64" fmla="*/ 0 w 35"/>
                  <a:gd name="T65" fmla="*/ 11 h 92"/>
                  <a:gd name="T66" fmla="*/ 3 w 35"/>
                  <a:gd name="T67" fmla="*/ 19 h 92"/>
                  <a:gd name="T68" fmla="*/ 3 w 35"/>
                  <a:gd name="T69" fmla="*/ 19 h 9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" h="92">
                    <a:moveTo>
                      <a:pt x="3" y="19"/>
                    </a:moveTo>
                    <a:lnTo>
                      <a:pt x="3" y="19"/>
                    </a:lnTo>
                    <a:lnTo>
                      <a:pt x="6" y="33"/>
                    </a:lnTo>
                    <a:lnTo>
                      <a:pt x="9" y="46"/>
                    </a:lnTo>
                    <a:lnTo>
                      <a:pt x="10" y="59"/>
                    </a:lnTo>
                    <a:lnTo>
                      <a:pt x="11" y="70"/>
                    </a:lnTo>
                    <a:lnTo>
                      <a:pt x="12" y="79"/>
                    </a:lnTo>
                    <a:lnTo>
                      <a:pt x="13" y="83"/>
                    </a:lnTo>
                    <a:lnTo>
                      <a:pt x="14" y="87"/>
                    </a:lnTo>
                    <a:lnTo>
                      <a:pt x="16" y="89"/>
                    </a:lnTo>
                    <a:lnTo>
                      <a:pt x="20" y="91"/>
                    </a:lnTo>
                    <a:lnTo>
                      <a:pt x="23" y="92"/>
                    </a:lnTo>
                    <a:lnTo>
                      <a:pt x="26" y="90"/>
                    </a:lnTo>
                    <a:lnTo>
                      <a:pt x="29" y="86"/>
                    </a:lnTo>
                    <a:lnTo>
                      <a:pt x="32" y="81"/>
                    </a:lnTo>
                    <a:lnTo>
                      <a:pt x="34" y="75"/>
                    </a:lnTo>
                    <a:lnTo>
                      <a:pt x="35" y="67"/>
                    </a:lnTo>
                    <a:lnTo>
                      <a:pt x="35" y="59"/>
                    </a:lnTo>
                    <a:lnTo>
                      <a:pt x="33" y="51"/>
                    </a:lnTo>
                    <a:lnTo>
                      <a:pt x="27" y="34"/>
                    </a:lnTo>
                    <a:lnTo>
                      <a:pt x="21" y="20"/>
                    </a:lnTo>
                    <a:lnTo>
                      <a:pt x="14" y="10"/>
                    </a:lnTo>
                    <a:lnTo>
                      <a:pt x="10" y="4"/>
                    </a:lnTo>
                    <a:lnTo>
                      <a:pt x="6" y="1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3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3" name="Freeform 118">
                <a:extLst>
                  <a:ext uri="{FF2B5EF4-FFF2-40B4-BE49-F238E27FC236}">
                    <a16:creationId xmlns:a16="http://schemas.microsoft.com/office/drawing/2014/main" id="{06B6CCC9-2F23-4611-962E-F421F4E839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1200"/>
                <a:ext cx="34" cy="90"/>
              </a:xfrm>
              <a:custGeom>
                <a:avLst/>
                <a:gdLst>
                  <a:gd name="T0" fmla="*/ 11 w 34"/>
                  <a:gd name="T1" fmla="*/ 58 h 90"/>
                  <a:gd name="T2" fmla="*/ 11 w 34"/>
                  <a:gd name="T3" fmla="*/ 58 h 90"/>
                  <a:gd name="T4" fmla="*/ 11 w 34"/>
                  <a:gd name="T5" fmla="*/ 68 h 90"/>
                  <a:gd name="T6" fmla="*/ 12 w 34"/>
                  <a:gd name="T7" fmla="*/ 77 h 90"/>
                  <a:gd name="T8" fmla="*/ 13 w 34"/>
                  <a:gd name="T9" fmla="*/ 81 h 90"/>
                  <a:gd name="T10" fmla="*/ 15 w 34"/>
                  <a:gd name="T11" fmla="*/ 85 h 90"/>
                  <a:gd name="T12" fmla="*/ 16 w 34"/>
                  <a:gd name="T13" fmla="*/ 88 h 90"/>
                  <a:gd name="T14" fmla="*/ 20 w 34"/>
                  <a:gd name="T15" fmla="*/ 90 h 90"/>
                  <a:gd name="T16" fmla="*/ 20 w 34"/>
                  <a:gd name="T17" fmla="*/ 90 h 90"/>
                  <a:gd name="T18" fmla="*/ 23 w 34"/>
                  <a:gd name="T19" fmla="*/ 90 h 90"/>
                  <a:gd name="T20" fmla="*/ 26 w 34"/>
                  <a:gd name="T21" fmla="*/ 88 h 90"/>
                  <a:gd name="T22" fmla="*/ 29 w 34"/>
                  <a:gd name="T23" fmla="*/ 85 h 90"/>
                  <a:gd name="T24" fmla="*/ 31 w 34"/>
                  <a:gd name="T25" fmla="*/ 80 h 90"/>
                  <a:gd name="T26" fmla="*/ 33 w 34"/>
                  <a:gd name="T27" fmla="*/ 73 h 90"/>
                  <a:gd name="T28" fmla="*/ 34 w 34"/>
                  <a:gd name="T29" fmla="*/ 66 h 90"/>
                  <a:gd name="T30" fmla="*/ 34 w 34"/>
                  <a:gd name="T31" fmla="*/ 58 h 90"/>
                  <a:gd name="T32" fmla="*/ 32 w 34"/>
                  <a:gd name="T33" fmla="*/ 50 h 90"/>
                  <a:gd name="T34" fmla="*/ 32 w 34"/>
                  <a:gd name="T35" fmla="*/ 50 h 90"/>
                  <a:gd name="T36" fmla="*/ 27 w 34"/>
                  <a:gd name="T37" fmla="*/ 33 h 90"/>
                  <a:gd name="T38" fmla="*/ 21 w 34"/>
                  <a:gd name="T39" fmla="*/ 20 h 90"/>
                  <a:gd name="T40" fmla="*/ 14 w 34"/>
                  <a:gd name="T41" fmla="*/ 10 h 90"/>
                  <a:gd name="T42" fmla="*/ 10 w 34"/>
                  <a:gd name="T43" fmla="*/ 4 h 90"/>
                  <a:gd name="T44" fmla="*/ 10 w 34"/>
                  <a:gd name="T45" fmla="*/ 4 h 90"/>
                  <a:gd name="T46" fmla="*/ 6 w 34"/>
                  <a:gd name="T47" fmla="*/ 1 h 90"/>
                  <a:gd name="T48" fmla="*/ 4 w 34"/>
                  <a:gd name="T49" fmla="*/ 0 h 90"/>
                  <a:gd name="T50" fmla="*/ 2 w 34"/>
                  <a:gd name="T51" fmla="*/ 0 h 90"/>
                  <a:gd name="T52" fmla="*/ 1 w 34"/>
                  <a:gd name="T53" fmla="*/ 2 h 90"/>
                  <a:gd name="T54" fmla="*/ 0 w 34"/>
                  <a:gd name="T55" fmla="*/ 5 h 90"/>
                  <a:gd name="T56" fmla="*/ 1 w 34"/>
                  <a:gd name="T57" fmla="*/ 11 h 90"/>
                  <a:gd name="T58" fmla="*/ 3 w 34"/>
                  <a:gd name="T59" fmla="*/ 19 h 90"/>
                  <a:gd name="T60" fmla="*/ 3 w 34"/>
                  <a:gd name="T61" fmla="*/ 19 h 90"/>
                  <a:gd name="T62" fmla="*/ 7 w 34"/>
                  <a:gd name="T63" fmla="*/ 33 h 90"/>
                  <a:gd name="T64" fmla="*/ 10 w 34"/>
                  <a:gd name="T65" fmla="*/ 45 h 90"/>
                  <a:gd name="T66" fmla="*/ 11 w 34"/>
                  <a:gd name="T67" fmla="*/ 58 h 90"/>
                  <a:gd name="T68" fmla="*/ 11 w 34"/>
                  <a:gd name="T69" fmla="*/ 58 h 9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4" h="90">
                    <a:moveTo>
                      <a:pt x="11" y="58"/>
                    </a:moveTo>
                    <a:lnTo>
                      <a:pt x="11" y="58"/>
                    </a:lnTo>
                    <a:lnTo>
                      <a:pt x="11" y="68"/>
                    </a:lnTo>
                    <a:lnTo>
                      <a:pt x="12" y="77"/>
                    </a:lnTo>
                    <a:lnTo>
                      <a:pt x="13" y="81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20" y="90"/>
                    </a:lnTo>
                    <a:lnTo>
                      <a:pt x="23" y="90"/>
                    </a:lnTo>
                    <a:lnTo>
                      <a:pt x="26" y="88"/>
                    </a:lnTo>
                    <a:lnTo>
                      <a:pt x="29" y="85"/>
                    </a:lnTo>
                    <a:lnTo>
                      <a:pt x="31" y="80"/>
                    </a:lnTo>
                    <a:lnTo>
                      <a:pt x="33" y="73"/>
                    </a:lnTo>
                    <a:lnTo>
                      <a:pt x="34" y="66"/>
                    </a:lnTo>
                    <a:lnTo>
                      <a:pt x="34" y="58"/>
                    </a:lnTo>
                    <a:lnTo>
                      <a:pt x="32" y="50"/>
                    </a:lnTo>
                    <a:lnTo>
                      <a:pt x="27" y="33"/>
                    </a:lnTo>
                    <a:lnTo>
                      <a:pt x="21" y="20"/>
                    </a:lnTo>
                    <a:lnTo>
                      <a:pt x="14" y="10"/>
                    </a:lnTo>
                    <a:lnTo>
                      <a:pt x="10" y="4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" y="11"/>
                    </a:lnTo>
                    <a:lnTo>
                      <a:pt x="3" y="19"/>
                    </a:lnTo>
                    <a:lnTo>
                      <a:pt x="7" y="33"/>
                    </a:lnTo>
                    <a:lnTo>
                      <a:pt x="10" y="45"/>
                    </a:lnTo>
                    <a:lnTo>
                      <a:pt x="11" y="58"/>
                    </a:lnTo>
                    <a:close/>
                  </a:path>
                </a:pathLst>
              </a:custGeom>
              <a:solidFill>
                <a:srgbClr val="FBFA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4" name="Freeform 119">
                <a:extLst>
                  <a:ext uri="{FF2B5EF4-FFF2-40B4-BE49-F238E27FC236}">
                    <a16:creationId xmlns:a16="http://schemas.microsoft.com/office/drawing/2014/main" id="{7A864A91-EB5D-40F8-B6C2-39A507986C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2" y="1201"/>
                <a:ext cx="32" cy="88"/>
              </a:xfrm>
              <a:custGeom>
                <a:avLst/>
                <a:gdLst>
                  <a:gd name="T0" fmla="*/ 10 w 32"/>
                  <a:gd name="T1" fmla="*/ 57 h 88"/>
                  <a:gd name="T2" fmla="*/ 10 w 32"/>
                  <a:gd name="T3" fmla="*/ 57 h 88"/>
                  <a:gd name="T4" fmla="*/ 11 w 32"/>
                  <a:gd name="T5" fmla="*/ 67 h 88"/>
                  <a:gd name="T6" fmla="*/ 12 w 32"/>
                  <a:gd name="T7" fmla="*/ 76 h 88"/>
                  <a:gd name="T8" fmla="*/ 14 w 32"/>
                  <a:gd name="T9" fmla="*/ 83 h 88"/>
                  <a:gd name="T10" fmla="*/ 16 w 32"/>
                  <a:gd name="T11" fmla="*/ 86 h 88"/>
                  <a:gd name="T12" fmla="*/ 19 w 32"/>
                  <a:gd name="T13" fmla="*/ 88 h 88"/>
                  <a:gd name="T14" fmla="*/ 19 w 32"/>
                  <a:gd name="T15" fmla="*/ 88 h 88"/>
                  <a:gd name="T16" fmla="*/ 22 w 32"/>
                  <a:gd name="T17" fmla="*/ 88 h 88"/>
                  <a:gd name="T18" fmla="*/ 25 w 32"/>
                  <a:gd name="T19" fmla="*/ 86 h 88"/>
                  <a:gd name="T20" fmla="*/ 27 w 32"/>
                  <a:gd name="T21" fmla="*/ 83 h 88"/>
                  <a:gd name="T22" fmla="*/ 30 w 32"/>
                  <a:gd name="T23" fmla="*/ 78 h 88"/>
                  <a:gd name="T24" fmla="*/ 32 w 32"/>
                  <a:gd name="T25" fmla="*/ 72 h 88"/>
                  <a:gd name="T26" fmla="*/ 32 w 32"/>
                  <a:gd name="T27" fmla="*/ 65 h 88"/>
                  <a:gd name="T28" fmla="*/ 32 w 32"/>
                  <a:gd name="T29" fmla="*/ 57 h 88"/>
                  <a:gd name="T30" fmla="*/ 31 w 32"/>
                  <a:gd name="T31" fmla="*/ 49 h 88"/>
                  <a:gd name="T32" fmla="*/ 31 w 32"/>
                  <a:gd name="T33" fmla="*/ 49 h 88"/>
                  <a:gd name="T34" fmla="*/ 25 w 32"/>
                  <a:gd name="T35" fmla="*/ 32 h 88"/>
                  <a:gd name="T36" fmla="*/ 19 w 32"/>
                  <a:gd name="T37" fmla="*/ 19 h 88"/>
                  <a:gd name="T38" fmla="*/ 13 w 32"/>
                  <a:gd name="T39" fmla="*/ 9 h 88"/>
                  <a:gd name="T40" fmla="*/ 9 w 32"/>
                  <a:gd name="T41" fmla="*/ 3 h 88"/>
                  <a:gd name="T42" fmla="*/ 9 w 32"/>
                  <a:gd name="T43" fmla="*/ 3 h 88"/>
                  <a:gd name="T44" fmla="*/ 5 w 32"/>
                  <a:gd name="T45" fmla="*/ 0 h 88"/>
                  <a:gd name="T46" fmla="*/ 3 w 32"/>
                  <a:gd name="T47" fmla="*/ 0 h 88"/>
                  <a:gd name="T48" fmla="*/ 2 w 32"/>
                  <a:gd name="T49" fmla="*/ 0 h 88"/>
                  <a:gd name="T50" fmla="*/ 0 w 32"/>
                  <a:gd name="T51" fmla="*/ 2 h 88"/>
                  <a:gd name="T52" fmla="*/ 0 w 32"/>
                  <a:gd name="T53" fmla="*/ 5 h 88"/>
                  <a:gd name="T54" fmla="*/ 1 w 32"/>
                  <a:gd name="T55" fmla="*/ 10 h 88"/>
                  <a:gd name="T56" fmla="*/ 3 w 32"/>
                  <a:gd name="T57" fmla="*/ 18 h 88"/>
                  <a:gd name="T58" fmla="*/ 3 w 32"/>
                  <a:gd name="T59" fmla="*/ 18 h 88"/>
                  <a:gd name="T60" fmla="*/ 6 w 32"/>
                  <a:gd name="T61" fmla="*/ 32 h 88"/>
                  <a:gd name="T62" fmla="*/ 9 w 32"/>
                  <a:gd name="T63" fmla="*/ 44 h 88"/>
                  <a:gd name="T64" fmla="*/ 10 w 32"/>
                  <a:gd name="T65" fmla="*/ 57 h 88"/>
                  <a:gd name="T66" fmla="*/ 10 w 32"/>
                  <a:gd name="T67" fmla="*/ 57 h 8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2" h="88">
                    <a:moveTo>
                      <a:pt x="10" y="57"/>
                    </a:moveTo>
                    <a:lnTo>
                      <a:pt x="10" y="57"/>
                    </a:lnTo>
                    <a:lnTo>
                      <a:pt x="11" y="67"/>
                    </a:lnTo>
                    <a:lnTo>
                      <a:pt x="12" y="76"/>
                    </a:lnTo>
                    <a:lnTo>
                      <a:pt x="14" y="83"/>
                    </a:lnTo>
                    <a:lnTo>
                      <a:pt x="16" y="86"/>
                    </a:lnTo>
                    <a:lnTo>
                      <a:pt x="19" y="88"/>
                    </a:lnTo>
                    <a:lnTo>
                      <a:pt x="22" y="88"/>
                    </a:lnTo>
                    <a:lnTo>
                      <a:pt x="25" y="86"/>
                    </a:lnTo>
                    <a:lnTo>
                      <a:pt x="27" y="83"/>
                    </a:lnTo>
                    <a:lnTo>
                      <a:pt x="30" y="78"/>
                    </a:lnTo>
                    <a:lnTo>
                      <a:pt x="32" y="72"/>
                    </a:lnTo>
                    <a:lnTo>
                      <a:pt x="32" y="65"/>
                    </a:lnTo>
                    <a:lnTo>
                      <a:pt x="32" y="57"/>
                    </a:lnTo>
                    <a:lnTo>
                      <a:pt x="31" y="49"/>
                    </a:lnTo>
                    <a:lnTo>
                      <a:pt x="25" y="32"/>
                    </a:lnTo>
                    <a:lnTo>
                      <a:pt x="19" y="19"/>
                    </a:lnTo>
                    <a:lnTo>
                      <a:pt x="13" y="9"/>
                    </a:lnTo>
                    <a:lnTo>
                      <a:pt x="9" y="3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8"/>
                    </a:lnTo>
                    <a:lnTo>
                      <a:pt x="6" y="32"/>
                    </a:lnTo>
                    <a:lnTo>
                      <a:pt x="9" y="44"/>
                    </a:lnTo>
                    <a:lnTo>
                      <a:pt x="10" y="57"/>
                    </a:lnTo>
                    <a:close/>
                  </a:path>
                </a:pathLst>
              </a:custGeom>
              <a:solidFill>
                <a:srgbClr val="F7F4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5" name="Freeform 120">
                <a:extLst>
                  <a:ext uri="{FF2B5EF4-FFF2-40B4-BE49-F238E27FC236}">
                    <a16:creationId xmlns:a16="http://schemas.microsoft.com/office/drawing/2014/main" id="{29CD610C-35C6-4AD6-8157-70228B0D4A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02"/>
                <a:ext cx="31" cy="86"/>
              </a:xfrm>
              <a:custGeom>
                <a:avLst/>
                <a:gdLst>
                  <a:gd name="T0" fmla="*/ 10 w 31"/>
                  <a:gd name="T1" fmla="*/ 56 h 86"/>
                  <a:gd name="T2" fmla="*/ 10 w 31"/>
                  <a:gd name="T3" fmla="*/ 56 h 86"/>
                  <a:gd name="T4" fmla="*/ 10 w 31"/>
                  <a:gd name="T5" fmla="*/ 65 h 86"/>
                  <a:gd name="T6" fmla="*/ 11 w 31"/>
                  <a:gd name="T7" fmla="*/ 74 h 86"/>
                  <a:gd name="T8" fmla="*/ 13 w 31"/>
                  <a:gd name="T9" fmla="*/ 81 h 86"/>
                  <a:gd name="T10" fmla="*/ 15 w 31"/>
                  <a:gd name="T11" fmla="*/ 84 h 86"/>
                  <a:gd name="T12" fmla="*/ 18 w 31"/>
                  <a:gd name="T13" fmla="*/ 86 h 86"/>
                  <a:gd name="T14" fmla="*/ 18 w 31"/>
                  <a:gd name="T15" fmla="*/ 86 h 86"/>
                  <a:gd name="T16" fmla="*/ 21 w 31"/>
                  <a:gd name="T17" fmla="*/ 86 h 86"/>
                  <a:gd name="T18" fmla="*/ 24 w 31"/>
                  <a:gd name="T19" fmla="*/ 85 h 86"/>
                  <a:gd name="T20" fmla="*/ 26 w 31"/>
                  <a:gd name="T21" fmla="*/ 81 h 86"/>
                  <a:gd name="T22" fmla="*/ 28 w 31"/>
                  <a:gd name="T23" fmla="*/ 76 h 86"/>
                  <a:gd name="T24" fmla="*/ 30 w 31"/>
                  <a:gd name="T25" fmla="*/ 70 h 86"/>
                  <a:gd name="T26" fmla="*/ 31 w 31"/>
                  <a:gd name="T27" fmla="*/ 63 h 86"/>
                  <a:gd name="T28" fmla="*/ 30 w 31"/>
                  <a:gd name="T29" fmla="*/ 55 h 86"/>
                  <a:gd name="T30" fmla="*/ 29 w 31"/>
                  <a:gd name="T31" fmla="*/ 48 h 86"/>
                  <a:gd name="T32" fmla="*/ 29 w 31"/>
                  <a:gd name="T33" fmla="*/ 48 h 86"/>
                  <a:gd name="T34" fmla="*/ 24 w 31"/>
                  <a:gd name="T35" fmla="*/ 31 h 86"/>
                  <a:gd name="T36" fmla="*/ 18 w 31"/>
                  <a:gd name="T37" fmla="*/ 19 h 86"/>
                  <a:gd name="T38" fmla="*/ 12 w 31"/>
                  <a:gd name="T39" fmla="*/ 9 h 86"/>
                  <a:gd name="T40" fmla="*/ 8 w 31"/>
                  <a:gd name="T41" fmla="*/ 3 h 86"/>
                  <a:gd name="T42" fmla="*/ 8 w 31"/>
                  <a:gd name="T43" fmla="*/ 3 h 86"/>
                  <a:gd name="T44" fmla="*/ 5 w 31"/>
                  <a:gd name="T45" fmla="*/ 0 h 86"/>
                  <a:gd name="T46" fmla="*/ 3 w 31"/>
                  <a:gd name="T47" fmla="*/ 0 h 86"/>
                  <a:gd name="T48" fmla="*/ 1 w 31"/>
                  <a:gd name="T49" fmla="*/ 0 h 86"/>
                  <a:gd name="T50" fmla="*/ 0 w 31"/>
                  <a:gd name="T51" fmla="*/ 1 h 86"/>
                  <a:gd name="T52" fmla="*/ 0 w 31"/>
                  <a:gd name="T53" fmla="*/ 5 h 86"/>
                  <a:gd name="T54" fmla="*/ 0 w 31"/>
                  <a:gd name="T55" fmla="*/ 10 h 86"/>
                  <a:gd name="T56" fmla="*/ 2 w 31"/>
                  <a:gd name="T57" fmla="*/ 18 h 86"/>
                  <a:gd name="T58" fmla="*/ 2 w 31"/>
                  <a:gd name="T59" fmla="*/ 18 h 86"/>
                  <a:gd name="T60" fmla="*/ 6 w 31"/>
                  <a:gd name="T61" fmla="*/ 31 h 86"/>
                  <a:gd name="T62" fmla="*/ 8 w 31"/>
                  <a:gd name="T63" fmla="*/ 43 h 86"/>
                  <a:gd name="T64" fmla="*/ 10 w 31"/>
                  <a:gd name="T65" fmla="*/ 56 h 86"/>
                  <a:gd name="T66" fmla="*/ 10 w 31"/>
                  <a:gd name="T67" fmla="*/ 56 h 8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1" h="86">
                    <a:moveTo>
                      <a:pt x="10" y="56"/>
                    </a:moveTo>
                    <a:lnTo>
                      <a:pt x="10" y="56"/>
                    </a:lnTo>
                    <a:lnTo>
                      <a:pt x="10" y="65"/>
                    </a:lnTo>
                    <a:lnTo>
                      <a:pt x="11" y="74"/>
                    </a:lnTo>
                    <a:lnTo>
                      <a:pt x="13" y="81"/>
                    </a:lnTo>
                    <a:lnTo>
                      <a:pt x="15" y="84"/>
                    </a:lnTo>
                    <a:lnTo>
                      <a:pt x="18" y="86"/>
                    </a:lnTo>
                    <a:lnTo>
                      <a:pt x="21" y="86"/>
                    </a:lnTo>
                    <a:lnTo>
                      <a:pt x="24" y="85"/>
                    </a:lnTo>
                    <a:lnTo>
                      <a:pt x="26" y="81"/>
                    </a:lnTo>
                    <a:lnTo>
                      <a:pt x="28" y="76"/>
                    </a:lnTo>
                    <a:lnTo>
                      <a:pt x="30" y="70"/>
                    </a:lnTo>
                    <a:lnTo>
                      <a:pt x="31" y="63"/>
                    </a:lnTo>
                    <a:lnTo>
                      <a:pt x="30" y="55"/>
                    </a:lnTo>
                    <a:lnTo>
                      <a:pt x="29" y="48"/>
                    </a:lnTo>
                    <a:lnTo>
                      <a:pt x="24" y="31"/>
                    </a:lnTo>
                    <a:lnTo>
                      <a:pt x="18" y="19"/>
                    </a:lnTo>
                    <a:lnTo>
                      <a:pt x="12" y="9"/>
                    </a:lnTo>
                    <a:lnTo>
                      <a:pt x="8" y="3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2" y="18"/>
                    </a:lnTo>
                    <a:lnTo>
                      <a:pt x="6" y="31"/>
                    </a:lnTo>
                    <a:lnTo>
                      <a:pt x="8" y="43"/>
                    </a:lnTo>
                    <a:lnTo>
                      <a:pt x="10" y="56"/>
                    </a:lnTo>
                    <a:close/>
                  </a:path>
                </a:pathLst>
              </a:custGeom>
              <a:solidFill>
                <a:srgbClr val="F4F1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6" name="Freeform 121">
                <a:extLst>
                  <a:ext uri="{FF2B5EF4-FFF2-40B4-BE49-F238E27FC236}">
                    <a16:creationId xmlns:a16="http://schemas.microsoft.com/office/drawing/2014/main" id="{F034B36D-8CDE-467B-9C11-AB284E00F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02"/>
                <a:ext cx="30" cy="85"/>
              </a:xfrm>
              <a:custGeom>
                <a:avLst/>
                <a:gdLst>
                  <a:gd name="T0" fmla="*/ 10 w 30"/>
                  <a:gd name="T1" fmla="*/ 55 h 85"/>
                  <a:gd name="T2" fmla="*/ 10 w 30"/>
                  <a:gd name="T3" fmla="*/ 55 h 85"/>
                  <a:gd name="T4" fmla="*/ 11 w 30"/>
                  <a:gd name="T5" fmla="*/ 65 h 85"/>
                  <a:gd name="T6" fmla="*/ 12 w 30"/>
                  <a:gd name="T7" fmla="*/ 74 h 85"/>
                  <a:gd name="T8" fmla="*/ 14 w 30"/>
                  <a:gd name="T9" fmla="*/ 81 h 85"/>
                  <a:gd name="T10" fmla="*/ 15 w 30"/>
                  <a:gd name="T11" fmla="*/ 83 h 85"/>
                  <a:gd name="T12" fmla="*/ 19 w 30"/>
                  <a:gd name="T13" fmla="*/ 85 h 85"/>
                  <a:gd name="T14" fmla="*/ 19 w 30"/>
                  <a:gd name="T15" fmla="*/ 85 h 85"/>
                  <a:gd name="T16" fmla="*/ 21 w 30"/>
                  <a:gd name="T17" fmla="*/ 85 h 85"/>
                  <a:gd name="T18" fmla="*/ 24 w 30"/>
                  <a:gd name="T19" fmla="*/ 84 h 85"/>
                  <a:gd name="T20" fmla="*/ 26 w 30"/>
                  <a:gd name="T21" fmla="*/ 80 h 85"/>
                  <a:gd name="T22" fmla="*/ 28 w 30"/>
                  <a:gd name="T23" fmla="*/ 75 h 85"/>
                  <a:gd name="T24" fmla="*/ 29 w 30"/>
                  <a:gd name="T25" fmla="*/ 69 h 85"/>
                  <a:gd name="T26" fmla="*/ 30 w 30"/>
                  <a:gd name="T27" fmla="*/ 63 h 85"/>
                  <a:gd name="T28" fmla="*/ 30 w 30"/>
                  <a:gd name="T29" fmla="*/ 55 h 85"/>
                  <a:gd name="T30" fmla="*/ 28 w 30"/>
                  <a:gd name="T31" fmla="*/ 47 h 85"/>
                  <a:gd name="T32" fmla="*/ 28 w 30"/>
                  <a:gd name="T33" fmla="*/ 47 h 85"/>
                  <a:gd name="T34" fmla="*/ 23 w 30"/>
                  <a:gd name="T35" fmla="*/ 32 h 85"/>
                  <a:gd name="T36" fmla="*/ 18 w 30"/>
                  <a:gd name="T37" fmla="*/ 19 h 85"/>
                  <a:gd name="T38" fmla="*/ 12 w 30"/>
                  <a:gd name="T39" fmla="*/ 10 h 85"/>
                  <a:gd name="T40" fmla="*/ 9 w 30"/>
                  <a:gd name="T41" fmla="*/ 4 h 85"/>
                  <a:gd name="T42" fmla="*/ 9 w 30"/>
                  <a:gd name="T43" fmla="*/ 4 h 85"/>
                  <a:gd name="T44" fmla="*/ 5 w 30"/>
                  <a:gd name="T45" fmla="*/ 1 h 85"/>
                  <a:gd name="T46" fmla="*/ 3 w 30"/>
                  <a:gd name="T47" fmla="*/ 0 h 85"/>
                  <a:gd name="T48" fmla="*/ 2 w 30"/>
                  <a:gd name="T49" fmla="*/ 1 h 85"/>
                  <a:gd name="T50" fmla="*/ 1 w 30"/>
                  <a:gd name="T51" fmla="*/ 2 h 85"/>
                  <a:gd name="T52" fmla="*/ 0 w 30"/>
                  <a:gd name="T53" fmla="*/ 6 h 85"/>
                  <a:gd name="T54" fmla="*/ 1 w 30"/>
                  <a:gd name="T55" fmla="*/ 11 h 85"/>
                  <a:gd name="T56" fmla="*/ 3 w 30"/>
                  <a:gd name="T57" fmla="*/ 18 h 85"/>
                  <a:gd name="T58" fmla="*/ 3 w 30"/>
                  <a:gd name="T59" fmla="*/ 18 h 85"/>
                  <a:gd name="T60" fmla="*/ 6 w 30"/>
                  <a:gd name="T61" fmla="*/ 31 h 85"/>
                  <a:gd name="T62" fmla="*/ 9 w 30"/>
                  <a:gd name="T63" fmla="*/ 43 h 85"/>
                  <a:gd name="T64" fmla="*/ 10 w 30"/>
                  <a:gd name="T65" fmla="*/ 55 h 85"/>
                  <a:gd name="T66" fmla="*/ 10 w 30"/>
                  <a:gd name="T67" fmla="*/ 55 h 8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0" h="85">
                    <a:moveTo>
                      <a:pt x="10" y="55"/>
                    </a:moveTo>
                    <a:lnTo>
                      <a:pt x="10" y="55"/>
                    </a:lnTo>
                    <a:lnTo>
                      <a:pt x="11" y="65"/>
                    </a:lnTo>
                    <a:lnTo>
                      <a:pt x="12" y="74"/>
                    </a:lnTo>
                    <a:lnTo>
                      <a:pt x="14" y="81"/>
                    </a:lnTo>
                    <a:lnTo>
                      <a:pt x="15" y="83"/>
                    </a:lnTo>
                    <a:lnTo>
                      <a:pt x="19" y="85"/>
                    </a:lnTo>
                    <a:lnTo>
                      <a:pt x="21" y="85"/>
                    </a:lnTo>
                    <a:lnTo>
                      <a:pt x="24" y="84"/>
                    </a:lnTo>
                    <a:lnTo>
                      <a:pt x="26" y="80"/>
                    </a:lnTo>
                    <a:lnTo>
                      <a:pt x="28" y="75"/>
                    </a:lnTo>
                    <a:lnTo>
                      <a:pt x="29" y="69"/>
                    </a:lnTo>
                    <a:lnTo>
                      <a:pt x="30" y="63"/>
                    </a:lnTo>
                    <a:lnTo>
                      <a:pt x="30" y="55"/>
                    </a:lnTo>
                    <a:lnTo>
                      <a:pt x="28" y="47"/>
                    </a:lnTo>
                    <a:lnTo>
                      <a:pt x="23" y="32"/>
                    </a:lnTo>
                    <a:lnTo>
                      <a:pt x="18" y="19"/>
                    </a:lnTo>
                    <a:lnTo>
                      <a:pt x="12" y="10"/>
                    </a:lnTo>
                    <a:lnTo>
                      <a:pt x="9" y="4"/>
                    </a:lnTo>
                    <a:lnTo>
                      <a:pt x="5" y="1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6"/>
                    </a:lnTo>
                    <a:lnTo>
                      <a:pt x="1" y="11"/>
                    </a:lnTo>
                    <a:lnTo>
                      <a:pt x="3" y="18"/>
                    </a:lnTo>
                    <a:lnTo>
                      <a:pt x="6" y="31"/>
                    </a:lnTo>
                    <a:lnTo>
                      <a:pt x="9" y="43"/>
                    </a:lnTo>
                    <a:lnTo>
                      <a:pt x="10" y="55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7" name="Freeform 122">
                <a:extLst>
                  <a:ext uri="{FF2B5EF4-FFF2-40B4-BE49-F238E27FC236}">
                    <a16:creationId xmlns:a16="http://schemas.microsoft.com/office/drawing/2014/main" id="{AB3EB9C1-CE84-40E9-B53E-E3ED9B544E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" y="1203"/>
                <a:ext cx="28" cy="84"/>
              </a:xfrm>
              <a:custGeom>
                <a:avLst/>
                <a:gdLst>
                  <a:gd name="T0" fmla="*/ 10 w 28"/>
                  <a:gd name="T1" fmla="*/ 54 h 84"/>
                  <a:gd name="T2" fmla="*/ 10 w 28"/>
                  <a:gd name="T3" fmla="*/ 54 h 84"/>
                  <a:gd name="T4" fmla="*/ 10 w 28"/>
                  <a:gd name="T5" fmla="*/ 63 h 84"/>
                  <a:gd name="T6" fmla="*/ 11 w 28"/>
                  <a:gd name="T7" fmla="*/ 72 h 84"/>
                  <a:gd name="T8" fmla="*/ 13 w 28"/>
                  <a:gd name="T9" fmla="*/ 79 h 84"/>
                  <a:gd name="T10" fmla="*/ 15 w 28"/>
                  <a:gd name="T11" fmla="*/ 82 h 84"/>
                  <a:gd name="T12" fmla="*/ 18 w 28"/>
                  <a:gd name="T13" fmla="*/ 83 h 84"/>
                  <a:gd name="T14" fmla="*/ 18 w 28"/>
                  <a:gd name="T15" fmla="*/ 83 h 84"/>
                  <a:gd name="T16" fmla="*/ 20 w 28"/>
                  <a:gd name="T17" fmla="*/ 84 h 84"/>
                  <a:gd name="T18" fmla="*/ 22 w 28"/>
                  <a:gd name="T19" fmla="*/ 82 h 84"/>
                  <a:gd name="T20" fmla="*/ 25 w 28"/>
                  <a:gd name="T21" fmla="*/ 79 h 84"/>
                  <a:gd name="T22" fmla="*/ 27 w 28"/>
                  <a:gd name="T23" fmla="*/ 74 h 84"/>
                  <a:gd name="T24" fmla="*/ 28 w 28"/>
                  <a:gd name="T25" fmla="*/ 68 h 84"/>
                  <a:gd name="T26" fmla="*/ 28 w 28"/>
                  <a:gd name="T27" fmla="*/ 61 h 84"/>
                  <a:gd name="T28" fmla="*/ 28 w 28"/>
                  <a:gd name="T29" fmla="*/ 54 h 84"/>
                  <a:gd name="T30" fmla="*/ 27 w 28"/>
                  <a:gd name="T31" fmla="*/ 46 h 84"/>
                  <a:gd name="T32" fmla="*/ 27 w 28"/>
                  <a:gd name="T33" fmla="*/ 46 h 84"/>
                  <a:gd name="T34" fmla="*/ 22 w 28"/>
                  <a:gd name="T35" fmla="*/ 31 h 84"/>
                  <a:gd name="T36" fmla="*/ 17 w 28"/>
                  <a:gd name="T37" fmla="*/ 18 h 84"/>
                  <a:gd name="T38" fmla="*/ 11 w 28"/>
                  <a:gd name="T39" fmla="*/ 9 h 84"/>
                  <a:gd name="T40" fmla="*/ 8 w 28"/>
                  <a:gd name="T41" fmla="*/ 4 h 84"/>
                  <a:gd name="T42" fmla="*/ 8 w 28"/>
                  <a:gd name="T43" fmla="*/ 4 h 84"/>
                  <a:gd name="T44" fmla="*/ 4 w 28"/>
                  <a:gd name="T45" fmla="*/ 1 h 84"/>
                  <a:gd name="T46" fmla="*/ 3 w 28"/>
                  <a:gd name="T47" fmla="*/ 0 h 84"/>
                  <a:gd name="T48" fmla="*/ 1 w 28"/>
                  <a:gd name="T49" fmla="*/ 1 h 84"/>
                  <a:gd name="T50" fmla="*/ 0 w 28"/>
                  <a:gd name="T51" fmla="*/ 2 h 84"/>
                  <a:gd name="T52" fmla="*/ 0 w 28"/>
                  <a:gd name="T53" fmla="*/ 5 h 84"/>
                  <a:gd name="T54" fmla="*/ 1 w 28"/>
                  <a:gd name="T55" fmla="*/ 10 h 84"/>
                  <a:gd name="T56" fmla="*/ 3 w 28"/>
                  <a:gd name="T57" fmla="*/ 18 h 84"/>
                  <a:gd name="T58" fmla="*/ 3 w 28"/>
                  <a:gd name="T59" fmla="*/ 18 h 84"/>
                  <a:gd name="T60" fmla="*/ 6 w 28"/>
                  <a:gd name="T61" fmla="*/ 31 h 84"/>
                  <a:gd name="T62" fmla="*/ 8 w 28"/>
                  <a:gd name="T63" fmla="*/ 42 h 84"/>
                  <a:gd name="T64" fmla="*/ 10 w 28"/>
                  <a:gd name="T65" fmla="*/ 54 h 84"/>
                  <a:gd name="T66" fmla="*/ 10 w 28"/>
                  <a:gd name="T67" fmla="*/ 54 h 8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" h="84">
                    <a:moveTo>
                      <a:pt x="10" y="54"/>
                    </a:moveTo>
                    <a:lnTo>
                      <a:pt x="10" y="54"/>
                    </a:lnTo>
                    <a:lnTo>
                      <a:pt x="10" y="63"/>
                    </a:lnTo>
                    <a:lnTo>
                      <a:pt x="11" y="72"/>
                    </a:lnTo>
                    <a:lnTo>
                      <a:pt x="13" y="79"/>
                    </a:lnTo>
                    <a:lnTo>
                      <a:pt x="15" y="82"/>
                    </a:lnTo>
                    <a:lnTo>
                      <a:pt x="18" y="83"/>
                    </a:lnTo>
                    <a:lnTo>
                      <a:pt x="20" y="84"/>
                    </a:lnTo>
                    <a:lnTo>
                      <a:pt x="22" y="82"/>
                    </a:lnTo>
                    <a:lnTo>
                      <a:pt x="25" y="79"/>
                    </a:lnTo>
                    <a:lnTo>
                      <a:pt x="27" y="74"/>
                    </a:lnTo>
                    <a:lnTo>
                      <a:pt x="28" y="68"/>
                    </a:lnTo>
                    <a:lnTo>
                      <a:pt x="28" y="61"/>
                    </a:lnTo>
                    <a:lnTo>
                      <a:pt x="28" y="54"/>
                    </a:lnTo>
                    <a:lnTo>
                      <a:pt x="27" y="46"/>
                    </a:lnTo>
                    <a:lnTo>
                      <a:pt x="22" y="31"/>
                    </a:lnTo>
                    <a:lnTo>
                      <a:pt x="17" y="18"/>
                    </a:lnTo>
                    <a:lnTo>
                      <a:pt x="11" y="9"/>
                    </a:lnTo>
                    <a:lnTo>
                      <a:pt x="8" y="4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8"/>
                    </a:lnTo>
                    <a:lnTo>
                      <a:pt x="6" y="31"/>
                    </a:lnTo>
                    <a:lnTo>
                      <a:pt x="8" y="42"/>
                    </a:lnTo>
                    <a:lnTo>
                      <a:pt x="10" y="54"/>
                    </a:lnTo>
                    <a:close/>
                  </a:path>
                </a:pathLst>
              </a:custGeom>
              <a:solidFill>
                <a:srgbClr val="ECE7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8" name="Freeform 123">
                <a:extLst>
                  <a:ext uri="{FF2B5EF4-FFF2-40B4-BE49-F238E27FC236}">
                    <a16:creationId xmlns:a16="http://schemas.microsoft.com/office/drawing/2014/main" id="{70D28B0D-78C4-423A-8AE2-3E423004C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5" y="1204"/>
                <a:ext cx="27" cy="82"/>
              </a:xfrm>
              <a:custGeom>
                <a:avLst/>
                <a:gdLst>
                  <a:gd name="T0" fmla="*/ 9 w 27"/>
                  <a:gd name="T1" fmla="*/ 53 h 82"/>
                  <a:gd name="T2" fmla="*/ 9 w 27"/>
                  <a:gd name="T3" fmla="*/ 53 h 82"/>
                  <a:gd name="T4" fmla="*/ 10 w 27"/>
                  <a:gd name="T5" fmla="*/ 62 h 82"/>
                  <a:gd name="T6" fmla="*/ 11 w 27"/>
                  <a:gd name="T7" fmla="*/ 71 h 82"/>
                  <a:gd name="T8" fmla="*/ 13 w 27"/>
                  <a:gd name="T9" fmla="*/ 77 h 82"/>
                  <a:gd name="T10" fmla="*/ 14 w 27"/>
                  <a:gd name="T11" fmla="*/ 80 h 82"/>
                  <a:gd name="T12" fmla="*/ 17 w 27"/>
                  <a:gd name="T13" fmla="*/ 82 h 82"/>
                  <a:gd name="T14" fmla="*/ 17 w 27"/>
                  <a:gd name="T15" fmla="*/ 82 h 82"/>
                  <a:gd name="T16" fmla="*/ 19 w 27"/>
                  <a:gd name="T17" fmla="*/ 82 h 82"/>
                  <a:gd name="T18" fmla="*/ 21 w 27"/>
                  <a:gd name="T19" fmla="*/ 80 h 82"/>
                  <a:gd name="T20" fmla="*/ 23 w 27"/>
                  <a:gd name="T21" fmla="*/ 77 h 82"/>
                  <a:gd name="T22" fmla="*/ 25 w 27"/>
                  <a:gd name="T23" fmla="*/ 72 h 82"/>
                  <a:gd name="T24" fmla="*/ 26 w 27"/>
                  <a:gd name="T25" fmla="*/ 66 h 82"/>
                  <a:gd name="T26" fmla="*/ 27 w 27"/>
                  <a:gd name="T27" fmla="*/ 60 h 82"/>
                  <a:gd name="T28" fmla="*/ 26 w 27"/>
                  <a:gd name="T29" fmla="*/ 53 h 82"/>
                  <a:gd name="T30" fmla="*/ 25 w 27"/>
                  <a:gd name="T31" fmla="*/ 45 h 82"/>
                  <a:gd name="T32" fmla="*/ 25 w 27"/>
                  <a:gd name="T33" fmla="*/ 45 h 82"/>
                  <a:gd name="T34" fmla="*/ 20 w 27"/>
                  <a:gd name="T35" fmla="*/ 30 h 82"/>
                  <a:gd name="T36" fmla="*/ 16 w 27"/>
                  <a:gd name="T37" fmla="*/ 18 h 82"/>
                  <a:gd name="T38" fmla="*/ 10 w 27"/>
                  <a:gd name="T39" fmla="*/ 9 h 82"/>
                  <a:gd name="T40" fmla="*/ 7 w 27"/>
                  <a:gd name="T41" fmla="*/ 3 h 82"/>
                  <a:gd name="T42" fmla="*/ 7 w 27"/>
                  <a:gd name="T43" fmla="*/ 3 h 82"/>
                  <a:gd name="T44" fmla="*/ 4 w 27"/>
                  <a:gd name="T45" fmla="*/ 1 h 82"/>
                  <a:gd name="T46" fmla="*/ 2 w 27"/>
                  <a:gd name="T47" fmla="*/ 0 h 82"/>
                  <a:gd name="T48" fmla="*/ 1 w 27"/>
                  <a:gd name="T49" fmla="*/ 0 h 82"/>
                  <a:gd name="T50" fmla="*/ 0 w 27"/>
                  <a:gd name="T51" fmla="*/ 2 h 82"/>
                  <a:gd name="T52" fmla="*/ 0 w 27"/>
                  <a:gd name="T53" fmla="*/ 5 h 82"/>
                  <a:gd name="T54" fmla="*/ 0 w 27"/>
                  <a:gd name="T55" fmla="*/ 10 h 82"/>
                  <a:gd name="T56" fmla="*/ 2 w 27"/>
                  <a:gd name="T57" fmla="*/ 17 h 82"/>
                  <a:gd name="T58" fmla="*/ 2 w 27"/>
                  <a:gd name="T59" fmla="*/ 17 h 82"/>
                  <a:gd name="T60" fmla="*/ 5 w 27"/>
                  <a:gd name="T61" fmla="*/ 30 h 82"/>
                  <a:gd name="T62" fmla="*/ 8 w 27"/>
                  <a:gd name="T63" fmla="*/ 41 h 82"/>
                  <a:gd name="T64" fmla="*/ 9 w 27"/>
                  <a:gd name="T65" fmla="*/ 53 h 82"/>
                  <a:gd name="T66" fmla="*/ 9 w 27"/>
                  <a:gd name="T67" fmla="*/ 53 h 8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" h="82">
                    <a:moveTo>
                      <a:pt x="9" y="53"/>
                    </a:moveTo>
                    <a:lnTo>
                      <a:pt x="9" y="53"/>
                    </a:lnTo>
                    <a:lnTo>
                      <a:pt x="10" y="62"/>
                    </a:lnTo>
                    <a:lnTo>
                      <a:pt x="11" y="71"/>
                    </a:lnTo>
                    <a:lnTo>
                      <a:pt x="13" y="77"/>
                    </a:lnTo>
                    <a:lnTo>
                      <a:pt x="14" y="80"/>
                    </a:lnTo>
                    <a:lnTo>
                      <a:pt x="17" y="82"/>
                    </a:lnTo>
                    <a:lnTo>
                      <a:pt x="19" y="82"/>
                    </a:lnTo>
                    <a:lnTo>
                      <a:pt x="21" y="80"/>
                    </a:lnTo>
                    <a:lnTo>
                      <a:pt x="23" y="77"/>
                    </a:lnTo>
                    <a:lnTo>
                      <a:pt x="25" y="72"/>
                    </a:lnTo>
                    <a:lnTo>
                      <a:pt x="26" y="66"/>
                    </a:lnTo>
                    <a:lnTo>
                      <a:pt x="27" y="60"/>
                    </a:lnTo>
                    <a:lnTo>
                      <a:pt x="26" y="53"/>
                    </a:lnTo>
                    <a:lnTo>
                      <a:pt x="25" y="45"/>
                    </a:lnTo>
                    <a:lnTo>
                      <a:pt x="20" y="30"/>
                    </a:lnTo>
                    <a:lnTo>
                      <a:pt x="16" y="18"/>
                    </a:lnTo>
                    <a:lnTo>
                      <a:pt x="10" y="9"/>
                    </a:lnTo>
                    <a:lnTo>
                      <a:pt x="7" y="3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2" y="17"/>
                    </a:lnTo>
                    <a:lnTo>
                      <a:pt x="5" y="30"/>
                    </a:lnTo>
                    <a:lnTo>
                      <a:pt x="8" y="41"/>
                    </a:lnTo>
                    <a:lnTo>
                      <a:pt x="9" y="53"/>
                    </a:lnTo>
                    <a:close/>
                  </a:path>
                </a:pathLst>
              </a:custGeom>
              <a:solidFill>
                <a:srgbClr val="E8E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89" name="Freeform 124">
                <a:extLst>
                  <a:ext uri="{FF2B5EF4-FFF2-40B4-BE49-F238E27FC236}">
                    <a16:creationId xmlns:a16="http://schemas.microsoft.com/office/drawing/2014/main" id="{E67B2371-4F6B-4C94-8D77-D48E81E18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5" y="1205"/>
                <a:ext cx="26" cy="80"/>
              </a:xfrm>
              <a:custGeom>
                <a:avLst/>
                <a:gdLst>
                  <a:gd name="T0" fmla="*/ 10 w 26"/>
                  <a:gd name="T1" fmla="*/ 52 h 80"/>
                  <a:gd name="T2" fmla="*/ 10 w 26"/>
                  <a:gd name="T3" fmla="*/ 52 h 80"/>
                  <a:gd name="T4" fmla="*/ 10 w 26"/>
                  <a:gd name="T5" fmla="*/ 61 h 80"/>
                  <a:gd name="T6" fmla="*/ 11 w 26"/>
                  <a:gd name="T7" fmla="*/ 69 h 80"/>
                  <a:gd name="T8" fmla="*/ 13 w 26"/>
                  <a:gd name="T9" fmla="*/ 76 h 80"/>
                  <a:gd name="T10" fmla="*/ 14 w 26"/>
                  <a:gd name="T11" fmla="*/ 78 h 80"/>
                  <a:gd name="T12" fmla="*/ 17 w 26"/>
                  <a:gd name="T13" fmla="*/ 80 h 80"/>
                  <a:gd name="T14" fmla="*/ 17 w 26"/>
                  <a:gd name="T15" fmla="*/ 80 h 80"/>
                  <a:gd name="T16" fmla="*/ 19 w 26"/>
                  <a:gd name="T17" fmla="*/ 80 h 80"/>
                  <a:gd name="T18" fmla="*/ 21 w 26"/>
                  <a:gd name="T19" fmla="*/ 78 h 80"/>
                  <a:gd name="T20" fmla="*/ 23 w 26"/>
                  <a:gd name="T21" fmla="*/ 75 h 80"/>
                  <a:gd name="T22" fmla="*/ 25 w 26"/>
                  <a:gd name="T23" fmla="*/ 70 h 80"/>
                  <a:gd name="T24" fmla="*/ 26 w 26"/>
                  <a:gd name="T25" fmla="*/ 65 h 80"/>
                  <a:gd name="T26" fmla="*/ 26 w 26"/>
                  <a:gd name="T27" fmla="*/ 58 h 80"/>
                  <a:gd name="T28" fmla="*/ 26 w 26"/>
                  <a:gd name="T29" fmla="*/ 51 h 80"/>
                  <a:gd name="T30" fmla="*/ 24 w 26"/>
                  <a:gd name="T31" fmla="*/ 44 h 80"/>
                  <a:gd name="T32" fmla="*/ 24 w 26"/>
                  <a:gd name="T33" fmla="*/ 44 h 80"/>
                  <a:gd name="T34" fmla="*/ 20 w 26"/>
                  <a:gd name="T35" fmla="*/ 29 h 80"/>
                  <a:gd name="T36" fmla="*/ 14 w 26"/>
                  <a:gd name="T37" fmla="*/ 17 h 80"/>
                  <a:gd name="T38" fmla="*/ 10 w 26"/>
                  <a:gd name="T39" fmla="*/ 8 h 80"/>
                  <a:gd name="T40" fmla="*/ 7 w 26"/>
                  <a:gd name="T41" fmla="*/ 3 h 80"/>
                  <a:gd name="T42" fmla="*/ 7 w 26"/>
                  <a:gd name="T43" fmla="*/ 3 h 80"/>
                  <a:gd name="T44" fmla="*/ 4 w 26"/>
                  <a:gd name="T45" fmla="*/ 0 h 80"/>
                  <a:gd name="T46" fmla="*/ 3 w 26"/>
                  <a:gd name="T47" fmla="*/ 0 h 80"/>
                  <a:gd name="T48" fmla="*/ 1 w 26"/>
                  <a:gd name="T49" fmla="*/ 0 h 80"/>
                  <a:gd name="T50" fmla="*/ 1 w 26"/>
                  <a:gd name="T51" fmla="*/ 2 h 80"/>
                  <a:gd name="T52" fmla="*/ 0 w 26"/>
                  <a:gd name="T53" fmla="*/ 5 h 80"/>
                  <a:gd name="T54" fmla="*/ 1 w 26"/>
                  <a:gd name="T55" fmla="*/ 10 h 80"/>
                  <a:gd name="T56" fmla="*/ 3 w 26"/>
                  <a:gd name="T57" fmla="*/ 17 h 80"/>
                  <a:gd name="T58" fmla="*/ 3 w 26"/>
                  <a:gd name="T59" fmla="*/ 17 h 80"/>
                  <a:gd name="T60" fmla="*/ 6 w 26"/>
                  <a:gd name="T61" fmla="*/ 29 h 80"/>
                  <a:gd name="T62" fmla="*/ 8 w 26"/>
                  <a:gd name="T63" fmla="*/ 40 h 80"/>
                  <a:gd name="T64" fmla="*/ 10 w 26"/>
                  <a:gd name="T65" fmla="*/ 52 h 80"/>
                  <a:gd name="T66" fmla="*/ 10 w 26"/>
                  <a:gd name="T67" fmla="*/ 52 h 8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6" h="80">
                    <a:moveTo>
                      <a:pt x="10" y="52"/>
                    </a:moveTo>
                    <a:lnTo>
                      <a:pt x="10" y="52"/>
                    </a:lnTo>
                    <a:lnTo>
                      <a:pt x="10" y="61"/>
                    </a:lnTo>
                    <a:lnTo>
                      <a:pt x="11" y="69"/>
                    </a:lnTo>
                    <a:lnTo>
                      <a:pt x="13" y="76"/>
                    </a:lnTo>
                    <a:lnTo>
                      <a:pt x="14" y="78"/>
                    </a:lnTo>
                    <a:lnTo>
                      <a:pt x="17" y="80"/>
                    </a:lnTo>
                    <a:lnTo>
                      <a:pt x="19" y="80"/>
                    </a:lnTo>
                    <a:lnTo>
                      <a:pt x="21" y="78"/>
                    </a:lnTo>
                    <a:lnTo>
                      <a:pt x="23" y="75"/>
                    </a:lnTo>
                    <a:lnTo>
                      <a:pt x="25" y="70"/>
                    </a:lnTo>
                    <a:lnTo>
                      <a:pt x="26" y="65"/>
                    </a:lnTo>
                    <a:lnTo>
                      <a:pt x="26" y="58"/>
                    </a:lnTo>
                    <a:lnTo>
                      <a:pt x="26" y="51"/>
                    </a:lnTo>
                    <a:lnTo>
                      <a:pt x="24" y="44"/>
                    </a:lnTo>
                    <a:lnTo>
                      <a:pt x="20" y="29"/>
                    </a:lnTo>
                    <a:lnTo>
                      <a:pt x="14" y="17"/>
                    </a:lnTo>
                    <a:lnTo>
                      <a:pt x="10" y="8"/>
                    </a:lnTo>
                    <a:lnTo>
                      <a:pt x="7" y="3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7"/>
                    </a:lnTo>
                    <a:lnTo>
                      <a:pt x="6" y="29"/>
                    </a:lnTo>
                    <a:lnTo>
                      <a:pt x="8" y="40"/>
                    </a:lnTo>
                    <a:lnTo>
                      <a:pt x="10" y="52"/>
                    </a:lnTo>
                    <a:close/>
                  </a:path>
                </a:pathLst>
              </a:custGeom>
              <a:solidFill>
                <a:srgbClr val="E4DE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0" name="Freeform 125">
                <a:extLst>
                  <a:ext uri="{FF2B5EF4-FFF2-40B4-BE49-F238E27FC236}">
                    <a16:creationId xmlns:a16="http://schemas.microsoft.com/office/drawing/2014/main" id="{BAF33CC2-66A9-4C42-8D54-A26439A7A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1206"/>
                <a:ext cx="24" cy="78"/>
              </a:xfrm>
              <a:custGeom>
                <a:avLst/>
                <a:gdLst>
                  <a:gd name="T0" fmla="*/ 9 w 24"/>
                  <a:gd name="T1" fmla="*/ 50 h 78"/>
                  <a:gd name="T2" fmla="*/ 9 w 24"/>
                  <a:gd name="T3" fmla="*/ 50 h 78"/>
                  <a:gd name="T4" fmla="*/ 11 w 24"/>
                  <a:gd name="T5" fmla="*/ 67 h 78"/>
                  <a:gd name="T6" fmla="*/ 12 w 24"/>
                  <a:gd name="T7" fmla="*/ 74 h 78"/>
                  <a:gd name="T8" fmla="*/ 15 w 24"/>
                  <a:gd name="T9" fmla="*/ 76 h 78"/>
                  <a:gd name="T10" fmla="*/ 16 w 24"/>
                  <a:gd name="T11" fmla="*/ 78 h 78"/>
                  <a:gd name="T12" fmla="*/ 16 w 24"/>
                  <a:gd name="T13" fmla="*/ 78 h 78"/>
                  <a:gd name="T14" fmla="*/ 18 w 24"/>
                  <a:gd name="T15" fmla="*/ 78 h 78"/>
                  <a:gd name="T16" fmla="*/ 20 w 24"/>
                  <a:gd name="T17" fmla="*/ 76 h 78"/>
                  <a:gd name="T18" fmla="*/ 22 w 24"/>
                  <a:gd name="T19" fmla="*/ 73 h 78"/>
                  <a:gd name="T20" fmla="*/ 23 w 24"/>
                  <a:gd name="T21" fmla="*/ 69 h 78"/>
                  <a:gd name="T22" fmla="*/ 24 w 24"/>
                  <a:gd name="T23" fmla="*/ 63 h 78"/>
                  <a:gd name="T24" fmla="*/ 24 w 24"/>
                  <a:gd name="T25" fmla="*/ 57 h 78"/>
                  <a:gd name="T26" fmla="*/ 24 w 24"/>
                  <a:gd name="T27" fmla="*/ 50 h 78"/>
                  <a:gd name="T28" fmla="*/ 23 w 24"/>
                  <a:gd name="T29" fmla="*/ 43 h 78"/>
                  <a:gd name="T30" fmla="*/ 23 w 24"/>
                  <a:gd name="T31" fmla="*/ 43 h 78"/>
                  <a:gd name="T32" fmla="*/ 18 w 24"/>
                  <a:gd name="T33" fmla="*/ 28 h 78"/>
                  <a:gd name="T34" fmla="*/ 13 w 24"/>
                  <a:gd name="T35" fmla="*/ 17 h 78"/>
                  <a:gd name="T36" fmla="*/ 9 w 24"/>
                  <a:gd name="T37" fmla="*/ 8 h 78"/>
                  <a:gd name="T38" fmla="*/ 6 w 24"/>
                  <a:gd name="T39" fmla="*/ 3 h 78"/>
                  <a:gd name="T40" fmla="*/ 6 w 24"/>
                  <a:gd name="T41" fmla="*/ 3 h 78"/>
                  <a:gd name="T42" fmla="*/ 3 w 24"/>
                  <a:gd name="T43" fmla="*/ 0 h 78"/>
                  <a:gd name="T44" fmla="*/ 2 w 24"/>
                  <a:gd name="T45" fmla="*/ 0 h 78"/>
                  <a:gd name="T46" fmla="*/ 1 w 24"/>
                  <a:gd name="T47" fmla="*/ 0 h 78"/>
                  <a:gd name="T48" fmla="*/ 0 w 24"/>
                  <a:gd name="T49" fmla="*/ 2 h 78"/>
                  <a:gd name="T50" fmla="*/ 0 w 24"/>
                  <a:gd name="T51" fmla="*/ 5 h 78"/>
                  <a:gd name="T52" fmla="*/ 1 w 24"/>
                  <a:gd name="T53" fmla="*/ 9 h 78"/>
                  <a:gd name="T54" fmla="*/ 2 w 24"/>
                  <a:gd name="T55" fmla="*/ 16 h 78"/>
                  <a:gd name="T56" fmla="*/ 2 w 24"/>
                  <a:gd name="T57" fmla="*/ 16 h 78"/>
                  <a:gd name="T58" fmla="*/ 5 w 24"/>
                  <a:gd name="T59" fmla="*/ 28 h 78"/>
                  <a:gd name="T60" fmla="*/ 8 w 24"/>
                  <a:gd name="T61" fmla="*/ 39 h 78"/>
                  <a:gd name="T62" fmla="*/ 9 w 24"/>
                  <a:gd name="T63" fmla="*/ 50 h 78"/>
                  <a:gd name="T64" fmla="*/ 9 w 24"/>
                  <a:gd name="T65" fmla="*/ 50 h 7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4" h="78">
                    <a:moveTo>
                      <a:pt x="9" y="50"/>
                    </a:moveTo>
                    <a:lnTo>
                      <a:pt x="9" y="50"/>
                    </a:lnTo>
                    <a:lnTo>
                      <a:pt x="11" y="67"/>
                    </a:lnTo>
                    <a:lnTo>
                      <a:pt x="12" y="74"/>
                    </a:lnTo>
                    <a:lnTo>
                      <a:pt x="15" y="76"/>
                    </a:lnTo>
                    <a:lnTo>
                      <a:pt x="16" y="78"/>
                    </a:lnTo>
                    <a:lnTo>
                      <a:pt x="18" y="78"/>
                    </a:lnTo>
                    <a:lnTo>
                      <a:pt x="20" y="76"/>
                    </a:lnTo>
                    <a:lnTo>
                      <a:pt x="22" y="73"/>
                    </a:lnTo>
                    <a:lnTo>
                      <a:pt x="23" y="69"/>
                    </a:lnTo>
                    <a:lnTo>
                      <a:pt x="24" y="63"/>
                    </a:lnTo>
                    <a:lnTo>
                      <a:pt x="24" y="57"/>
                    </a:lnTo>
                    <a:lnTo>
                      <a:pt x="24" y="50"/>
                    </a:lnTo>
                    <a:lnTo>
                      <a:pt x="23" y="43"/>
                    </a:lnTo>
                    <a:lnTo>
                      <a:pt x="18" y="28"/>
                    </a:lnTo>
                    <a:lnTo>
                      <a:pt x="13" y="17"/>
                    </a:lnTo>
                    <a:lnTo>
                      <a:pt x="9" y="8"/>
                    </a:lnTo>
                    <a:lnTo>
                      <a:pt x="6" y="3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9"/>
                    </a:lnTo>
                    <a:lnTo>
                      <a:pt x="2" y="16"/>
                    </a:lnTo>
                    <a:lnTo>
                      <a:pt x="5" y="28"/>
                    </a:lnTo>
                    <a:lnTo>
                      <a:pt x="8" y="39"/>
                    </a:lnTo>
                    <a:lnTo>
                      <a:pt x="9" y="50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1" name="Freeform 126">
                <a:extLst>
                  <a:ext uri="{FF2B5EF4-FFF2-40B4-BE49-F238E27FC236}">
                    <a16:creationId xmlns:a16="http://schemas.microsoft.com/office/drawing/2014/main" id="{626960C0-7503-45FE-A3F9-3EDC1AB63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7" y="1207"/>
                <a:ext cx="23" cy="76"/>
              </a:xfrm>
              <a:custGeom>
                <a:avLst/>
                <a:gdLst>
                  <a:gd name="T0" fmla="*/ 8 w 23"/>
                  <a:gd name="T1" fmla="*/ 49 h 76"/>
                  <a:gd name="T2" fmla="*/ 8 w 23"/>
                  <a:gd name="T3" fmla="*/ 49 h 76"/>
                  <a:gd name="T4" fmla="*/ 10 w 23"/>
                  <a:gd name="T5" fmla="*/ 66 h 76"/>
                  <a:gd name="T6" fmla="*/ 12 w 23"/>
                  <a:gd name="T7" fmla="*/ 72 h 76"/>
                  <a:gd name="T8" fmla="*/ 14 w 23"/>
                  <a:gd name="T9" fmla="*/ 74 h 76"/>
                  <a:gd name="T10" fmla="*/ 16 w 23"/>
                  <a:gd name="T11" fmla="*/ 76 h 76"/>
                  <a:gd name="T12" fmla="*/ 16 w 23"/>
                  <a:gd name="T13" fmla="*/ 76 h 76"/>
                  <a:gd name="T14" fmla="*/ 17 w 23"/>
                  <a:gd name="T15" fmla="*/ 76 h 76"/>
                  <a:gd name="T16" fmla="*/ 19 w 23"/>
                  <a:gd name="T17" fmla="*/ 75 h 76"/>
                  <a:gd name="T18" fmla="*/ 21 w 23"/>
                  <a:gd name="T19" fmla="*/ 72 h 76"/>
                  <a:gd name="T20" fmla="*/ 22 w 23"/>
                  <a:gd name="T21" fmla="*/ 67 h 76"/>
                  <a:gd name="T22" fmla="*/ 23 w 23"/>
                  <a:gd name="T23" fmla="*/ 62 h 76"/>
                  <a:gd name="T24" fmla="*/ 23 w 23"/>
                  <a:gd name="T25" fmla="*/ 55 h 76"/>
                  <a:gd name="T26" fmla="*/ 22 w 23"/>
                  <a:gd name="T27" fmla="*/ 49 h 76"/>
                  <a:gd name="T28" fmla="*/ 21 w 23"/>
                  <a:gd name="T29" fmla="*/ 42 h 76"/>
                  <a:gd name="T30" fmla="*/ 21 w 23"/>
                  <a:gd name="T31" fmla="*/ 42 h 76"/>
                  <a:gd name="T32" fmla="*/ 17 w 23"/>
                  <a:gd name="T33" fmla="*/ 27 h 76"/>
                  <a:gd name="T34" fmla="*/ 12 w 23"/>
                  <a:gd name="T35" fmla="*/ 16 h 76"/>
                  <a:gd name="T36" fmla="*/ 8 w 23"/>
                  <a:gd name="T37" fmla="*/ 8 h 76"/>
                  <a:gd name="T38" fmla="*/ 5 w 23"/>
                  <a:gd name="T39" fmla="*/ 3 h 76"/>
                  <a:gd name="T40" fmla="*/ 5 w 23"/>
                  <a:gd name="T41" fmla="*/ 3 h 76"/>
                  <a:gd name="T42" fmla="*/ 3 w 23"/>
                  <a:gd name="T43" fmla="*/ 0 h 76"/>
                  <a:gd name="T44" fmla="*/ 2 w 23"/>
                  <a:gd name="T45" fmla="*/ 0 h 76"/>
                  <a:gd name="T46" fmla="*/ 0 w 23"/>
                  <a:gd name="T47" fmla="*/ 0 h 76"/>
                  <a:gd name="T48" fmla="*/ 0 w 23"/>
                  <a:gd name="T49" fmla="*/ 1 h 76"/>
                  <a:gd name="T50" fmla="*/ 0 w 23"/>
                  <a:gd name="T51" fmla="*/ 4 h 76"/>
                  <a:gd name="T52" fmla="*/ 2 w 23"/>
                  <a:gd name="T53" fmla="*/ 16 h 76"/>
                  <a:gd name="T54" fmla="*/ 2 w 23"/>
                  <a:gd name="T55" fmla="*/ 16 h 76"/>
                  <a:gd name="T56" fmla="*/ 5 w 23"/>
                  <a:gd name="T57" fmla="*/ 27 h 76"/>
                  <a:gd name="T58" fmla="*/ 7 w 23"/>
                  <a:gd name="T59" fmla="*/ 38 h 76"/>
                  <a:gd name="T60" fmla="*/ 8 w 23"/>
                  <a:gd name="T61" fmla="*/ 49 h 76"/>
                  <a:gd name="T62" fmla="*/ 8 w 23"/>
                  <a:gd name="T63" fmla="*/ 49 h 7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3" h="76">
                    <a:moveTo>
                      <a:pt x="8" y="49"/>
                    </a:moveTo>
                    <a:lnTo>
                      <a:pt x="8" y="49"/>
                    </a:lnTo>
                    <a:lnTo>
                      <a:pt x="10" y="66"/>
                    </a:lnTo>
                    <a:lnTo>
                      <a:pt x="12" y="72"/>
                    </a:lnTo>
                    <a:lnTo>
                      <a:pt x="14" y="74"/>
                    </a:lnTo>
                    <a:lnTo>
                      <a:pt x="16" y="76"/>
                    </a:lnTo>
                    <a:lnTo>
                      <a:pt x="17" y="76"/>
                    </a:lnTo>
                    <a:lnTo>
                      <a:pt x="19" y="75"/>
                    </a:lnTo>
                    <a:lnTo>
                      <a:pt x="21" y="72"/>
                    </a:lnTo>
                    <a:lnTo>
                      <a:pt x="22" y="67"/>
                    </a:lnTo>
                    <a:lnTo>
                      <a:pt x="23" y="62"/>
                    </a:lnTo>
                    <a:lnTo>
                      <a:pt x="23" y="55"/>
                    </a:lnTo>
                    <a:lnTo>
                      <a:pt x="22" y="49"/>
                    </a:lnTo>
                    <a:lnTo>
                      <a:pt x="21" y="42"/>
                    </a:lnTo>
                    <a:lnTo>
                      <a:pt x="17" y="27"/>
                    </a:lnTo>
                    <a:lnTo>
                      <a:pt x="12" y="16"/>
                    </a:lnTo>
                    <a:lnTo>
                      <a:pt x="8" y="8"/>
                    </a:lnTo>
                    <a:lnTo>
                      <a:pt x="5" y="3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2" y="16"/>
                    </a:lnTo>
                    <a:lnTo>
                      <a:pt x="5" y="27"/>
                    </a:lnTo>
                    <a:lnTo>
                      <a:pt x="7" y="38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DDD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2" name="Freeform 127">
                <a:extLst>
                  <a:ext uri="{FF2B5EF4-FFF2-40B4-BE49-F238E27FC236}">
                    <a16:creationId xmlns:a16="http://schemas.microsoft.com/office/drawing/2014/main" id="{954A7328-1C90-4911-9F9C-CBA98DAEB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7" y="1207"/>
                <a:ext cx="22" cy="75"/>
              </a:xfrm>
              <a:custGeom>
                <a:avLst/>
                <a:gdLst>
                  <a:gd name="T0" fmla="*/ 3 w 22"/>
                  <a:gd name="T1" fmla="*/ 16 h 75"/>
                  <a:gd name="T2" fmla="*/ 3 w 22"/>
                  <a:gd name="T3" fmla="*/ 16 h 75"/>
                  <a:gd name="T4" fmla="*/ 5 w 22"/>
                  <a:gd name="T5" fmla="*/ 28 h 75"/>
                  <a:gd name="T6" fmla="*/ 7 w 22"/>
                  <a:gd name="T7" fmla="*/ 38 h 75"/>
                  <a:gd name="T8" fmla="*/ 9 w 22"/>
                  <a:gd name="T9" fmla="*/ 49 h 75"/>
                  <a:gd name="T10" fmla="*/ 9 w 22"/>
                  <a:gd name="T11" fmla="*/ 49 h 75"/>
                  <a:gd name="T12" fmla="*/ 11 w 22"/>
                  <a:gd name="T13" fmla="*/ 65 h 75"/>
                  <a:gd name="T14" fmla="*/ 12 w 22"/>
                  <a:gd name="T15" fmla="*/ 71 h 75"/>
                  <a:gd name="T16" fmla="*/ 14 w 22"/>
                  <a:gd name="T17" fmla="*/ 74 h 75"/>
                  <a:gd name="T18" fmla="*/ 16 w 22"/>
                  <a:gd name="T19" fmla="*/ 75 h 75"/>
                  <a:gd name="T20" fmla="*/ 16 w 22"/>
                  <a:gd name="T21" fmla="*/ 75 h 75"/>
                  <a:gd name="T22" fmla="*/ 17 w 22"/>
                  <a:gd name="T23" fmla="*/ 75 h 75"/>
                  <a:gd name="T24" fmla="*/ 19 w 22"/>
                  <a:gd name="T25" fmla="*/ 74 h 75"/>
                  <a:gd name="T26" fmla="*/ 20 w 22"/>
                  <a:gd name="T27" fmla="*/ 71 h 75"/>
                  <a:gd name="T28" fmla="*/ 21 w 22"/>
                  <a:gd name="T29" fmla="*/ 66 h 75"/>
                  <a:gd name="T30" fmla="*/ 22 w 22"/>
                  <a:gd name="T31" fmla="*/ 61 h 75"/>
                  <a:gd name="T32" fmla="*/ 22 w 22"/>
                  <a:gd name="T33" fmla="*/ 55 h 75"/>
                  <a:gd name="T34" fmla="*/ 22 w 22"/>
                  <a:gd name="T35" fmla="*/ 48 h 75"/>
                  <a:gd name="T36" fmla="*/ 20 w 22"/>
                  <a:gd name="T37" fmla="*/ 41 h 75"/>
                  <a:gd name="T38" fmla="*/ 20 w 22"/>
                  <a:gd name="T39" fmla="*/ 41 h 75"/>
                  <a:gd name="T40" fmla="*/ 16 w 22"/>
                  <a:gd name="T41" fmla="*/ 28 h 75"/>
                  <a:gd name="T42" fmla="*/ 12 w 22"/>
                  <a:gd name="T43" fmla="*/ 17 h 75"/>
                  <a:gd name="T44" fmla="*/ 8 w 22"/>
                  <a:gd name="T45" fmla="*/ 8 h 75"/>
                  <a:gd name="T46" fmla="*/ 5 w 22"/>
                  <a:gd name="T47" fmla="*/ 3 h 75"/>
                  <a:gd name="T48" fmla="*/ 5 w 22"/>
                  <a:gd name="T49" fmla="*/ 3 h 75"/>
                  <a:gd name="T50" fmla="*/ 3 w 22"/>
                  <a:gd name="T51" fmla="*/ 1 h 75"/>
                  <a:gd name="T52" fmla="*/ 2 w 22"/>
                  <a:gd name="T53" fmla="*/ 0 h 75"/>
                  <a:gd name="T54" fmla="*/ 1 w 22"/>
                  <a:gd name="T55" fmla="*/ 1 h 75"/>
                  <a:gd name="T56" fmla="*/ 0 w 22"/>
                  <a:gd name="T57" fmla="*/ 2 h 75"/>
                  <a:gd name="T58" fmla="*/ 0 w 22"/>
                  <a:gd name="T59" fmla="*/ 5 h 75"/>
                  <a:gd name="T60" fmla="*/ 3 w 22"/>
                  <a:gd name="T61" fmla="*/ 16 h 75"/>
                  <a:gd name="T62" fmla="*/ 3 w 22"/>
                  <a:gd name="T63" fmla="*/ 16 h 7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2" h="75">
                    <a:moveTo>
                      <a:pt x="3" y="16"/>
                    </a:moveTo>
                    <a:lnTo>
                      <a:pt x="3" y="16"/>
                    </a:lnTo>
                    <a:lnTo>
                      <a:pt x="5" y="28"/>
                    </a:lnTo>
                    <a:lnTo>
                      <a:pt x="7" y="38"/>
                    </a:lnTo>
                    <a:lnTo>
                      <a:pt x="9" y="49"/>
                    </a:lnTo>
                    <a:lnTo>
                      <a:pt x="11" y="65"/>
                    </a:lnTo>
                    <a:lnTo>
                      <a:pt x="12" y="71"/>
                    </a:lnTo>
                    <a:lnTo>
                      <a:pt x="14" y="74"/>
                    </a:lnTo>
                    <a:lnTo>
                      <a:pt x="16" y="75"/>
                    </a:lnTo>
                    <a:lnTo>
                      <a:pt x="17" y="75"/>
                    </a:lnTo>
                    <a:lnTo>
                      <a:pt x="19" y="74"/>
                    </a:lnTo>
                    <a:lnTo>
                      <a:pt x="20" y="71"/>
                    </a:lnTo>
                    <a:lnTo>
                      <a:pt x="21" y="66"/>
                    </a:lnTo>
                    <a:lnTo>
                      <a:pt x="22" y="61"/>
                    </a:lnTo>
                    <a:lnTo>
                      <a:pt x="22" y="55"/>
                    </a:lnTo>
                    <a:lnTo>
                      <a:pt x="22" y="48"/>
                    </a:lnTo>
                    <a:lnTo>
                      <a:pt x="20" y="41"/>
                    </a:lnTo>
                    <a:lnTo>
                      <a:pt x="16" y="28"/>
                    </a:lnTo>
                    <a:lnTo>
                      <a:pt x="12" y="17"/>
                    </a:lnTo>
                    <a:lnTo>
                      <a:pt x="8" y="8"/>
                    </a:lnTo>
                    <a:lnTo>
                      <a:pt x="5" y="3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3" y="16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3" name="Freeform 128">
                <a:extLst>
                  <a:ext uri="{FF2B5EF4-FFF2-40B4-BE49-F238E27FC236}">
                    <a16:creationId xmlns:a16="http://schemas.microsoft.com/office/drawing/2014/main" id="{51D10BD8-F497-43CC-88E2-D1039976ED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" y="1186"/>
                <a:ext cx="121" cy="187"/>
              </a:xfrm>
              <a:custGeom>
                <a:avLst/>
                <a:gdLst>
                  <a:gd name="T0" fmla="*/ 68 w 121"/>
                  <a:gd name="T1" fmla="*/ 18 h 187"/>
                  <a:gd name="T2" fmla="*/ 68 w 121"/>
                  <a:gd name="T3" fmla="*/ 18 h 187"/>
                  <a:gd name="T4" fmla="*/ 61 w 121"/>
                  <a:gd name="T5" fmla="*/ 23 h 187"/>
                  <a:gd name="T6" fmla="*/ 54 w 121"/>
                  <a:gd name="T7" fmla="*/ 28 h 187"/>
                  <a:gd name="T8" fmla="*/ 45 w 121"/>
                  <a:gd name="T9" fmla="*/ 37 h 187"/>
                  <a:gd name="T10" fmla="*/ 35 w 121"/>
                  <a:gd name="T11" fmla="*/ 47 h 187"/>
                  <a:gd name="T12" fmla="*/ 25 w 121"/>
                  <a:gd name="T13" fmla="*/ 62 h 187"/>
                  <a:gd name="T14" fmla="*/ 20 w 121"/>
                  <a:gd name="T15" fmla="*/ 69 h 187"/>
                  <a:gd name="T16" fmla="*/ 15 w 121"/>
                  <a:gd name="T17" fmla="*/ 78 h 187"/>
                  <a:gd name="T18" fmla="*/ 11 w 121"/>
                  <a:gd name="T19" fmla="*/ 87 h 187"/>
                  <a:gd name="T20" fmla="*/ 8 w 121"/>
                  <a:gd name="T21" fmla="*/ 97 h 187"/>
                  <a:gd name="T22" fmla="*/ 8 w 121"/>
                  <a:gd name="T23" fmla="*/ 97 h 187"/>
                  <a:gd name="T24" fmla="*/ 3 w 121"/>
                  <a:gd name="T25" fmla="*/ 117 h 187"/>
                  <a:gd name="T26" fmla="*/ 0 w 121"/>
                  <a:gd name="T27" fmla="*/ 136 h 187"/>
                  <a:gd name="T28" fmla="*/ 0 w 121"/>
                  <a:gd name="T29" fmla="*/ 152 h 187"/>
                  <a:gd name="T30" fmla="*/ 1 w 121"/>
                  <a:gd name="T31" fmla="*/ 159 h 187"/>
                  <a:gd name="T32" fmla="*/ 2 w 121"/>
                  <a:gd name="T33" fmla="*/ 166 h 187"/>
                  <a:gd name="T34" fmla="*/ 3 w 121"/>
                  <a:gd name="T35" fmla="*/ 172 h 187"/>
                  <a:gd name="T36" fmla="*/ 5 w 121"/>
                  <a:gd name="T37" fmla="*/ 177 h 187"/>
                  <a:gd name="T38" fmla="*/ 8 w 121"/>
                  <a:gd name="T39" fmla="*/ 181 h 187"/>
                  <a:gd name="T40" fmla="*/ 11 w 121"/>
                  <a:gd name="T41" fmla="*/ 184 h 187"/>
                  <a:gd name="T42" fmla="*/ 14 w 121"/>
                  <a:gd name="T43" fmla="*/ 186 h 187"/>
                  <a:gd name="T44" fmla="*/ 18 w 121"/>
                  <a:gd name="T45" fmla="*/ 187 h 187"/>
                  <a:gd name="T46" fmla="*/ 22 w 121"/>
                  <a:gd name="T47" fmla="*/ 187 h 187"/>
                  <a:gd name="T48" fmla="*/ 27 w 121"/>
                  <a:gd name="T49" fmla="*/ 185 h 187"/>
                  <a:gd name="T50" fmla="*/ 27 w 121"/>
                  <a:gd name="T51" fmla="*/ 185 h 187"/>
                  <a:gd name="T52" fmla="*/ 32 w 121"/>
                  <a:gd name="T53" fmla="*/ 183 h 187"/>
                  <a:gd name="T54" fmla="*/ 36 w 121"/>
                  <a:gd name="T55" fmla="*/ 179 h 187"/>
                  <a:gd name="T56" fmla="*/ 43 w 121"/>
                  <a:gd name="T57" fmla="*/ 172 h 187"/>
                  <a:gd name="T58" fmla="*/ 50 w 121"/>
                  <a:gd name="T59" fmla="*/ 161 h 187"/>
                  <a:gd name="T60" fmla="*/ 57 w 121"/>
                  <a:gd name="T61" fmla="*/ 150 h 187"/>
                  <a:gd name="T62" fmla="*/ 63 w 121"/>
                  <a:gd name="T63" fmla="*/ 138 h 187"/>
                  <a:gd name="T64" fmla="*/ 68 w 121"/>
                  <a:gd name="T65" fmla="*/ 126 h 187"/>
                  <a:gd name="T66" fmla="*/ 78 w 121"/>
                  <a:gd name="T67" fmla="*/ 101 h 187"/>
                  <a:gd name="T68" fmla="*/ 78 w 121"/>
                  <a:gd name="T69" fmla="*/ 101 h 187"/>
                  <a:gd name="T70" fmla="*/ 99 w 121"/>
                  <a:gd name="T71" fmla="*/ 54 h 187"/>
                  <a:gd name="T72" fmla="*/ 108 w 121"/>
                  <a:gd name="T73" fmla="*/ 34 h 187"/>
                  <a:gd name="T74" fmla="*/ 117 w 121"/>
                  <a:gd name="T75" fmla="*/ 19 h 187"/>
                  <a:gd name="T76" fmla="*/ 117 w 121"/>
                  <a:gd name="T77" fmla="*/ 19 h 187"/>
                  <a:gd name="T78" fmla="*/ 120 w 121"/>
                  <a:gd name="T79" fmla="*/ 14 h 187"/>
                  <a:gd name="T80" fmla="*/ 121 w 121"/>
                  <a:gd name="T81" fmla="*/ 9 h 187"/>
                  <a:gd name="T82" fmla="*/ 121 w 121"/>
                  <a:gd name="T83" fmla="*/ 6 h 187"/>
                  <a:gd name="T84" fmla="*/ 121 w 121"/>
                  <a:gd name="T85" fmla="*/ 3 h 187"/>
                  <a:gd name="T86" fmla="*/ 119 w 121"/>
                  <a:gd name="T87" fmla="*/ 2 h 187"/>
                  <a:gd name="T88" fmla="*/ 117 w 121"/>
                  <a:gd name="T89" fmla="*/ 1 h 187"/>
                  <a:gd name="T90" fmla="*/ 115 w 121"/>
                  <a:gd name="T91" fmla="*/ 0 h 187"/>
                  <a:gd name="T92" fmla="*/ 111 w 121"/>
                  <a:gd name="T93" fmla="*/ 0 h 187"/>
                  <a:gd name="T94" fmla="*/ 101 w 121"/>
                  <a:gd name="T95" fmla="*/ 2 h 187"/>
                  <a:gd name="T96" fmla="*/ 87 w 121"/>
                  <a:gd name="T97" fmla="*/ 9 h 187"/>
                  <a:gd name="T98" fmla="*/ 68 w 121"/>
                  <a:gd name="T99" fmla="*/ 18 h 187"/>
                  <a:gd name="T100" fmla="*/ 68 w 121"/>
                  <a:gd name="T101" fmla="*/ 18 h 1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21" h="187">
                    <a:moveTo>
                      <a:pt x="68" y="18"/>
                    </a:moveTo>
                    <a:lnTo>
                      <a:pt x="68" y="18"/>
                    </a:lnTo>
                    <a:lnTo>
                      <a:pt x="61" y="23"/>
                    </a:lnTo>
                    <a:lnTo>
                      <a:pt x="54" y="28"/>
                    </a:lnTo>
                    <a:lnTo>
                      <a:pt x="45" y="37"/>
                    </a:lnTo>
                    <a:lnTo>
                      <a:pt x="35" y="47"/>
                    </a:lnTo>
                    <a:lnTo>
                      <a:pt x="25" y="62"/>
                    </a:lnTo>
                    <a:lnTo>
                      <a:pt x="20" y="69"/>
                    </a:lnTo>
                    <a:lnTo>
                      <a:pt x="15" y="78"/>
                    </a:lnTo>
                    <a:lnTo>
                      <a:pt x="11" y="87"/>
                    </a:lnTo>
                    <a:lnTo>
                      <a:pt x="8" y="97"/>
                    </a:lnTo>
                    <a:lnTo>
                      <a:pt x="3" y="117"/>
                    </a:lnTo>
                    <a:lnTo>
                      <a:pt x="0" y="136"/>
                    </a:lnTo>
                    <a:lnTo>
                      <a:pt x="0" y="152"/>
                    </a:lnTo>
                    <a:lnTo>
                      <a:pt x="1" y="159"/>
                    </a:lnTo>
                    <a:lnTo>
                      <a:pt x="2" y="166"/>
                    </a:lnTo>
                    <a:lnTo>
                      <a:pt x="3" y="172"/>
                    </a:lnTo>
                    <a:lnTo>
                      <a:pt x="5" y="177"/>
                    </a:lnTo>
                    <a:lnTo>
                      <a:pt x="8" y="181"/>
                    </a:lnTo>
                    <a:lnTo>
                      <a:pt x="11" y="184"/>
                    </a:lnTo>
                    <a:lnTo>
                      <a:pt x="14" y="186"/>
                    </a:lnTo>
                    <a:lnTo>
                      <a:pt x="18" y="187"/>
                    </a:lnTo>
                    <a:lnTo>
                      <a:pt x="22" y="187"/>
                    </a:lnTo>
                    <a:lnTo>
                      <a:pt x="27" y="185"/>
                    </a:lnTo>
                    <a:lnTo>
                      <a:pt x="32" y="183"/>
                    </a:lnTo>
                    <a:lnTo>
                      <a:pt x="36" y="179"/>
                    </a:lnTo>
                    <a:lnTo>
                      <a:pt x="43" y="172"/>
                    </a:lnTo>
                    <a:lnTo>
                      <a:pt x="50" y="161"/>
                    </a:lnTo>
                    <a:lnTo>
                      <a:pt x="57" y="150"/>
                    </a:lnTo>
                    <a:lnTo>
                      <a:pt x="63" y="138"/>
                    </a:lnTo>
                    <a:lnTo>
                      <a:pt x="68" y="126"/>
                    </a:lnTo>
                    <a:lnTo>
                      <a:pt x="78" y="101"/>
                    </a:lnTo>
                    <a:lnTo>
                      <a:pt x="99" y="54"/>
                    </a:lnTo>
                    <a:lnTo>
                      <a:pt x="108" y="34"/>
                    </a:lnTo>
                    <a:lnTo>
                      <a:pt x="117" y="19"/>
                    </a:lnTo>
                    <a:lnTo>
                      <a:pt x="120" y="14"/>
                    </a:lnTo>
                    <a:lnTo>
                      <a:pt x="121" y="9"/>
                    </a:lnTo>
                    <a:lnTo>
                      <a:pt x="121" y="6"/>
                    </a:lnTo>
                    <a:lnTo>
                      <a:pt x="121" y="3"/>
                    </a:lnTo>
                    <a:lnTo>
                      <a:pt x="119" y="2"/>
                    </a:lnTo>
                    <a:lnTo>
                      <a:pt x="117" y="1"/>
                    </a:lnTo>
                    <a:lnTo>
                      <a:pt x="115" y="0"/>
                    </a:lnTo>
                    <a:lnTo>
                      <a:pt x="111" y="0"/>
                    </a:lnTo>
                    <a:lnTo>
                      <a:pt x="101" y="2"/>
                    </a:lnTo>
                    <a:lnTo>
                      <a:pt x="87" y="9"/>
                    </a:lnTo>
                    <a:lnTo>
                      <a:pt x="68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4" name="Freeform 129">
                <a:extLst>
                  <a:ext uri="{FF2B5EF4-FFF2-40B4-BE49-F238E27FC236}">
                    <a16:creationId xmlns:a16="http://schemas.microsoft.com/office/drawing/2014/main" id="{78819DAE-66F1-4AB8-97D6-176E9A2FCE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1" y="1188"/>
                <a:ext cx="117" cy="181"/>
              </a:xfrm>
              <a:custGeom>
                <a:avLst/>
                <a:gdLst>
                  <a:gd name="T0" fmla="*/ 65 w 117"/>
                  <a:gd name="T1" fmla="*/ 18 h 181"/>
                  <a:gd name="T2" fmla="*/ 65 w 117"/>
                  <a:gd name="T3" fmla="*/ 18 h 181"/>
                  <a:gd name="T4" fmla="*/ 59 w 117"/>
                  <a:gd name="T5" fmla="*/ 22 h 181"/>
                  <a:gd name="T6" fmla="*/ 52 w 117"/>
                  <a:gd name="T7" fmla="*/ 28 h 181"/>
                  <a:gd name="T8" fmla="*/ 43 w 117"/>
                  <a:gd name="T9" fmla="*/ 36 h 181"/>
                  <a:gd name="T10" fmla="*/ 34 w 117"/>
                  <a:gd name="T11" fmla="*/ 46 h 181"/>
                  <a:gd name="T12" fmla="*/ 24 w 117"/>
                  <a:gd name="T13" fmla="*/ 60 h 181"/>
                  <a:gd name="T14" fmla="*/ 15 w 117"/>
                  <a:gd name="T15" fmla="*/ 76 h 181"/>
                  <a:gd name="T16" fmla="*/ 11 w 117"/>
                  <a:gd name="T17" fmla="*/ 84 h 181"/>
                  <a:gd name="T18" fmla="*/ 7 w 117"/>
                  <a:gd name="T19" fmla="*/ 94 h 181"/>
                  <a:gd name="T20" fmla="*/ 7 w 117"/>
                  <a:gd name="T21" fmla="*/ 94 h 181"/>
                  <a:gd name="T22" fmla="*/ 3 w 117"/>
                  <a:gd name="T23" fmla="*/ 113 h 181"/>
                  <a:gd name="T24" fmla="*/ 0 w 117"/>
                  <a:gd name="T25" fmla="*/ 131 h 181"/>
                  <a:gd name="T26" fmla="*/ 0 w 117"/>
                  <a:gd name="T27" fmla="*/ 147 h 181"/>
                  <a:gd name="T28" fmla="*/ 2 w 117"/>
                  <a:gd name="T29" fmla="*/ 160 h 181"/>
                  <a:gd name="T30" fmla="*/ 3 w 117"/>
                  <a:gd name="T31" fmla="*/ 166 h 181"/>
                  <a:gd name="T32" fmla="*/ 5 w 117"/>
                  <a:gd name="T33" fmla="*/ 172 h 181"/>
                  <a:gd name="T34" fmla="*/ 8 w 117"/>
                  <a:gd name="T35" fmla="*/ 175 h 181"/>
                  <a:gd name="T36" fmla="*/ 11 w 117"/>
                  <a:gd name="T37" fmla="*/ 178 h 181"/>
                  <a:gd name="T38" fmla="*/ 14 w 117"/>
                  <a:gd name="T39" fmla="*/ 180 h 181"/>
                  <a:gd name="T40" fmla="*/ 17 w 117"/>
                  <a:gd name="T41" fmla="*/ 181 h 181"/>
                  <a:gd name="T42" fmla="*/ 22 w 117"/>
                  <a:gd name="T43" fmla="*/ 181 h 181"/>
                  <a:gd name="T44" fmla="*/ 26 w 117"/>
                  <a:gd name="T45" fmla="*/ 179 h 181"/>
                  <a:gd name="T46" fmla="*/ 26 w 117"/>
                  <a:gd name="T47" fmla="*/ 179 h 181"/>
                  <a:gd name="T48" fmla="*/ 34 w 117"/>
                  <a:gd name="T49" fmla="*/ 174 h 181"/>
                  <a:gd name="T50" fmla="*/ 42 w 117"/>
                  <a:gd name="T51" fmla="*/ 165 h 181"/>
                  <a:gd name="T52" fmla="*/ 49 w 117"/>
                  <a:gd name="T53" fmla="*/ 156 h 181"/>
                  <a:gd name="T54" fmla="*/ 55 w 117"/>
                  <a:gd name="T55" fmla="*/ 145 h 181"/>
                  <a:gd name="T56" fmla="*/ 61 w 117"/>
                  <a:gd name="T57" fmla="*/ 134 h 181"/>
                  <a:gd name="T58" fmla="*/ 66 w 117"/>
                  <a:gd name="T59" fmla="*/ 122 h 181"/>
                  <a:gd name="T60" fmla="*/ 76 w 117"/>
                  <a:gd name="T61" fmla="*/ 98 h 181"/>
                  <a:gd name="T62" fmla="*/ 76 w 117"/>
                  <a:gd name="T63" fmla="*/ 98 h 181"/>
                  <a:gd name="T64" fmla="*/ 96 w 117"/>
                  <a:gd name="T65" fmla="*/ 53 h 181"/>
                  <a:gd name="T66" fmla="*/ 105 w 117"/>
                  <a:gd name="T67" fmla="*/ 33 h 181"/>
                  <a:gd name="T68" fmla="*/ 113 w 117"/>
                  <a:gd name="T69" fmla="*/ 19 h 181"/>
                  <a:gd name="T70" fmla="*/ 113 w 117"/>
                  <a:gd name="T71" fmla="*/ 19 h 181"/>
                  <a:gd name="T72" fmla="*/ 116 w 117"/>
                  <a:gd name="T73" fmla="*/ 14 h 181"/>
                  <a:gd name="T74" fmla="*/ 117 w 117"/>
                  <a:gd name="T75" fmla="*/ 9 h 181"/>
                  <a:gd name="T76" fmla="*/ 117 w 117"/>
                  <a:gd name="T77" fmla="*/ 6 h 181"/>
                  <a:gd name="T78" fmla="*/ 116 w 117"/>
                  <a:gd name="T79" fmla="*/ 5 h 181"/>
                  <a:gd name="T80" fmla="*/ 115 w 117"/>
                  <a:gd name="T81" fmla="*/ 3 h 181"/>
                  <a:gd name="T82" fmla="*/ 113 w 117"/>
                  <a:gd name="T83" fmla="*/ 1 h 181"/>
                  <a:gd name="T84" fmla="*/ 110 w 117"/>
                  <a:gd name="T85" fmla="*/ 0 h 181"/>
                  <a:gd name="T86" fmla="*/ 107 w 117"/>
                  <a:gd name="T87" fmla="*/ 0 h 181"/>
                  <a:gd name="T88" fmla="*/ 97 w 117"/>
                  <a:gd name="T89" fmla="*/ 3 h 181"/>
                  <a:gd name="T90" fmla="*/ 84 w 117"/>
                  <a:gd name="T91" fmla="*/ 9 h 181"/>
                  <a:gd name="T92" fmla="*/ 65 w 117"/>
                  <a:gd name="T93" fmla="*/ 18 h 181"/>
                  <a:gd name="T94" fmla="*/ 65 w 117"/>
                  <a:gd name="T95" fmla="*/ 18 h 18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17" h="181">
                    <a:moveTo>
                      <a:pt x="65" y="18"/>
                    </a:moveTo>
                    <a:lnTo>
                      <a:pt x="65" y="18"/>
                    </a:lnTo>
                    <a:lnTo>
                      <a:pt x="59" y="22"/>
                    </a:lnTo>
                    <a:lnTo>
                      <a:pt x="52" y="28"/>
                    </a:lnTo>
                    <a:lnTo>
                      <a:pt x="43" y="36"/>
                    </a:lnTo>
                    <a:lnTo>
                      <a:pt x="34" y="46"/>
                    </a:lnTo>
                    <a:lnTo>
                      <a:pt x="24" y="60"/>
                    </a:lnTo>
                    <a:lnTo>
                      <a:pt x="15" y="76"/>
                    </a:lnTo>
                    <a:lnTo>
                      <a:pt x="11" y="84"/>
                    </a:lnTo>
                    <a:lnTo>
                      <a:pt x="7" y="94"/>
                    </a:lnTo>
                    <a:lnTo>
                      <a:pt x="3" y="113"/>
                    </a:lnTo>
                    <a:lnTo>
                      <a:pt x="0" y="131"/>
                    </a:lnTo>
                    <a:lnTo>
                      <a:pt x="0" y="147"/>
                    </a:lnTo>
                    <a:lnTo>
                      <a:pt x="2" y="160"/>
                    </a:lnTo>
                    <a:lnTo>
                      <a:pt x="3" y="166"/>
                    </a:lnTo>
                    <a:lnTo>
                      <a:pt x="5" y="172"/>
                    </a:lnTo>
                    <a:lnTo>
                      <a:pt x="8" y="175"/>
                    </a:lnTo>
                    <a:lnTo>
                      <a:pt x="11" y="178"/>
                    </a:lnTo>
                    <a:lnTo>
                      <a:pt x="14" y="180"/>
                    </a:lnTo>
                    <a:lnTo>
                      <a:pt x="17" y="181"/>
                    </a:lnTo>
                    <a:lnTo>
                      <a:pt x="22" y="181"/>
                    </a:lnTo>
                    <a:lnTo>
                      <a:pt x="26" y="179"/>
                    </a:lnTo>
                    <a:lnTo>
                      <a:pt x="34" y="174"/>
                    </a:lnTo>
                    <a:lnTo>
                      <a:pt x="42" y="165"/>
                    </a:lnTo>
                    <a:lnTo>
                      <a:pt x="49" y="156"/>
                    </a:lnTo>
                    <a:lnTo>
                      <a:pt x="55" y="145"/>
                    </a:lnTo>
                    <a:lnTo>
                      <a:pt x="61" y="134"/>
                    </a:lnTo>
                    <a:lnTo>
                      <a:pt x="66" y="122"/>
                    </a:lnTo>
                    <a:lnTo>
                      <a:pt x="76" y="98"/>
                    </a:lnTo>
                    <a:lnTo>
                      <a:pt x="96" y="53"/>
                    </a:lnTo>
                    <a:lnTo>
                      <a:pt x="105" y="33"/>
                    </a:lnTo>
                    <a:lnTo>
                      <a:pt x="113" y="19"/>
                    </a:lnTo>
                    <a:lnTo>
                      <a:pt x="116" y="14"/>
                    </a:lnTo>
                    <a:lnTo>
                      <a:pt x="117" y="9"/>
                    </a:lnTo>
                    <a:lnTo>
                      <a:pt x="117" y="6"/>
                    </a:lnTo>
                    <a:lnTo>
                      <a:pt x="116" y="5"/>
                    </a:lnTo>
                    <a:lnTo>
                      <a:pt x="115" y="3"/>
                    </a:lnTo>
                    <a:lnTo>
                      <a:pt x="113" y="1"/>
                    </a:lnTo>
                    <a:lnTo>
                      <a:pt x="110" y="0"/>
                    </a:lnTo>
                    <a:lnTo>
                      <a:pt x="107" y="0"/>
                    </a:lnTo>
                    <a:lnTo>
                      <a:pt x="97" y="3"/>
                    </a:lnTo>
                    <a:lnTo>
                      <a:pt x="84" y="9"/>
                    </a:lnTo>
                    <a:lnTo>
                      <a:pt x="65" y="18"/>
                    </a:lnTo>
                    <a:close/>
                  </a:path>
                </a:pathLst>
              </a:custGeom>
              <a:solidFill>
                <a:srgbClr val="FBFA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5" name="Freeform 130">
                <a:extLst>
                  <a:ext uri="{FF2B5EF4-FFF2-40B4-BE49-F238E27FC236}">
                    <a16:creationId xmlns:a16="http://schemas.microsoft.com/office/drawing/2014/main" id="{DDD1534B-82A8-4411-B76D-C6B942AEA7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3" y="1191"/>
                <a:ext cx="113" cy="174"/>
              </a:xfrm>
              <a:custGeom>
                <a:avLst/>
                <a:gdLst>
                  <a:gd name="T0" fmla="*/ 63 w 113"/>
                  <a:gd name="T1" fmla="*/ 16 h 174"/>
                  <a:gd name="T2" fmla="*/ 63 w 113"/>
                  <a:gd name="T3" fmla="*/ 16 h 174"/>
                  <a:gd name="T4" fmla="*/ 56 w 113"/>
                  <a:gd name="T5" fmla="*/ 21 h 174"/>
                  <a:gd name="T6" fmla="*/ 50 w 113"/>
                  <a:gd name="T7" fmla="*/ 26 h 174"/>
                  <a:gd name="T8" fmla="*/ 41 w 113"/>
                  <a:gd name="T9" fmla="*/ 34 h 174"/>
                  <a:gd name="T10" fmla="*/ 32 w 113"/>
                  <a:gd name="T11" fmla="*/ 44 h 174"/>
                  <a:gd name="T12" fmla="*/ 23 w 113"/>
                  <a:gd name="T13" fmla="*/ 57 h 174"/>
                  <a:gd name="T14" fmla="*/ 14 w 113"/>
                  <a:gd name="T15" fmla="*/ 72 h 174"/>
                  <a:gd name="T16" fmla="*/ 10 w 113"/>
                  <a:gd name="T17" fmla="*/ 81 h 174"/>
                  <a:gd name="T18" fmla="*/ 7 w 113"/>
                  <a:gd name="T19" fmla="*/ 90 h 174"/>
                  <a:gd name="T20" fmla="*/ 7 w 113"/>
                  <a:gd name="T21" fmla="*/ 90 h 174"/>
                  <a:gd name="T22" fmla="*/ 2 w 113"/>
                  <a:gd name="T23" fmla="*/ 108 h 174"/>
                  <a:gd name="T24" fmla="*/ 0 w 113"/>
                  <a:gd name="T25" fmla="*/ 126 h 174"/>
                  <a:gd name="T26" fmla="*/ 0 w 113"/>
                  <a:gd name="T27" fmla="*/ 141 h 174"/>
                  <a:gd name="T28" fmla="*/ 2 w 113"/>
                  <a:gd name="T29" fmla="*/ 154 h 174"/>
                  <a:gd name="T30" fmla="*/ 3 w 113"/>
                  <a:gd name="T31" fmla="*/ 159 h 174"/>
                  <a:gd name="T32" fmla="*/ 5 w 113"/>
                  <a:gd name="T33" fmla="*/ 164 h 174"/>
                  <a:gd name="T34" fmla="*/ 7 w 113"/>
                  <a:gd name="T35" fmla="*/ 169 h 174"/>
                  <a:gd name="T36" fmla="*/ 10 w 113"/>
                  <a:gd name="T37" fmla="*/ 171 h 174"/>
                  <a:gd name="T38" fmla="*/ 13 w 113"/>
                  <a:gd name="T39" fmla="*/ 173 h 174"/>
                  <a:gd name="T40" fmla="*/ 17 w 113"/>
                  <a:gd name="T41" fmla="*/ 174 h 174"/>
                  <a:gd name="T42" fmla="*/ 21 w 113"/>
                  <a:gd name="T43" fmla="*/ 174 h 174"/>
                  <a:gd name="T44" fmla="*/ 25 w 113"/>
                  <a:gd name="T45" fmla="*/ 172 h 174"/>
                  <a:gd name="T46" fmla="*/ 25 w 113"/>
                  <a:gd name="T47" fmla="*/ 172 h 174"/>
                  <a:gd name="T48" fmla="*/ 33 w 113"/>
                  <a:gd name="T49" fmla="*/ 167 h 174"/>
                  <a:gd name="T50" fmla="*/ 40 w 113"/>
                  <a:gd name="T51" fmla="*/ 159 h 174"/>
                  <a:gd name="T52" fmla="*/ 47 w 113"/>
                  <a:gd name="T53" fmla="*/ 150 h 174"/>
                  <a:gd name="T54" fmla="*/ 53 w 113"/>
                  <a:gd name="T55" fmla="*/ 140 h 174"/>
                  <a:gd name="T56" fmla="*/ 58 w 113"/>
                  <a:gd name="T57" fmla="*/ 129 h 174"/>
                  <a:gd name="T58" fmla="*/ 63 w 113"/>
                  <a:gd name="T59" fmla="*/ 117 h 174"/>
                  <a:gd name="T60" fmla="*/ 73 w 113"/>
                  <a:gd name="T61" fmla="*/ 94 h 174"/>
                  <a:gd name="T62" fmla="*/ 73 w 113"/>
                  <a:gd name="T63" fmla="*/ 94 h 174"/>
                  <a:gd name="T64" fmla="*/ 92 w 113"/>
                  <a:gd name="T65" fmla="*/ 50 h 174"/>
                  <a:gd name="T66" fmla="*/ 101 w 113"/>
                  <a:gd name="T67" fmla="*/ 32 h 174"/>
                  <a:gd name="T68" fmla="*/ 109 w 113"/>
                  <a:gd name="T69" fmla="*/ 18 h 174"/>
                  <a:gd name="T70" fmla="*/ 109 w 113"/>
                  <a:gd name="T71" fmla="*/ 18 h 174"/>
                  <a:gd name="T72" fmla="*/ 112 w 113"/>
                  <a:gd name="T73" fmla="*/ 13 h 174"/>
                  <a:gd name="T74" fmla="*/ 113 w 113"/>
                  <a:gd name="T75" fmla="*/ 8 h 174"/>
                  <a:gd name="T76" fmla="*/ 113 w 113"/>
                  <a:gd name="T77" fmla="*/ 6 h 174"/>
                  <a:gd name="T78" fmla="*/ 112 w 113"/>
                  <a:gd name="T79" fmla="*/ 4 h 174"/>
                  <a:gd name="T80" fmla="*/ 111 w 113"/>
                  <a:gd name="T81" fmla="*/ 2 h 174"/>
                  <a:gd name="T82" fmla="*/ 109 w 113"/>
                  <a:gd name="T83" fmla="*/ 1 h 174"/>
                  <a:gd name="T84" fmla="*/ 106 w 113"/>
                  <a:gd name="T85" fmla="*/ 0 h 174"/>
                  <a:gd name="T86" fmla="*/ 103 w 113"/>
                  <a:gd name="T87" fmla="*/ 0 h 174"/>
                  <a:gd name="T88" fmla="*/ 93 w 113"/>
                  <a:gd name="T89" fmla="*/ 2 h 174"/>
                  <a:gd name="T90" fmla="*/ 80 w 113"/>
                  <a:gd name="T91" fmla="*/ 7 h 174"/>
                  <a:gd name="T92" fmla="*/ 63 w 113"/>
                  <a:gd name="T93" fmla="*/ 16 h 174"/>
                  <a:gd name="T94" fmla="*/ 63 w 113"/>
                  <a:gd name="T95" fmla="*/ 16 h 174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13" h="174">
                    <a:moveTo>
                      <a:pt x="63" y="16"/>
                    </a:moveTo>
                    <a:lnTo>
                      <a:pt x="63" y="16"/>
                    </a:lnTo>
                    <a:lnTo>
                      <a:pt x="56" y="21"/>
                    </a:lnTo>
                    <a:lnTo>
                      <a:pt x="50" y="26"/>
                    </a:lnTo>
                    <a:lnTo>
                      <a:pt x="41" y="34"/>
                    </a:lnTo>
                    <a:lnTo>
                      <a:pt x="32" y="44"/>
                    </a:lnTo>
                    <a:lnTo>
                      <a:pt x="23" y="57"/>
                    </a:lnTo>
                    <a:lnTo>
                      <a:pt x="14" y="72"/>
                    </a:lnTo>
                    <a:lnTo>
                      <a:pt x="10" y="81"/>
                    </a:lnTo>
                    <a:lnTo>
                      <a:pt x="7" y="90"/>
                    </a:lnTo>
                    <a:lnTo>
                      <a:pt x="2" y="108"/>
                    </a:lnTo>
                    <a:lnTo>
                      <a:pt x="0" y="126"/>
                    </a:lnTo>
                    <a:lnTo>
                      <a:pt x="0" y="141"/>
                    </a:lnTo>
                    <a:lnTo>
                      <a:pt x="2" y="154"/>
                    </a:lnTo>
                    <a:lnTo>
                      <a:pt x="3" y="159"/>
                    </a:lnTo>
                    <a:lnTo>
                      <a:pt x="5" y="164"/>
                    </a:lnTo>
                    <a:lnTo>
                      <a:pt x="7" y="169"/>
                    </a:lnTo>
                    <a:lnTo>
                      <a:pt x="10" y="171"/>
                    </a:lnTo>
                    <a:lnTo>
                      <a:pt x="13" y="173"/>
                    </a:lnTo>
                    <a:lnTo>
                      <a:pt x="17" y="174"/>
                    </a:lnTo>
                    <a:lnTo>
                      <a:pt x="21" y="174"/>
                    </a:lnTo>
                    <a:lnTo>
                      <a:pt x="25" y="172"/>
                    </a:lnTo>
                    <a:lnTo>
                      <a:pt x="33" y="167"/>
                    </a:lnTo>
                    <a:lnTo>
                      <a:pt x="40" y="159"/>
                    </a:lnTo>
                    <a:lnTo>
                      <a:pt x="47" y="150"/>
                    </a:lnTo>
                    <a:lnTo>
                      <a:pt x="53" y="140"/>
                    </a:lnTo>
                    <a:lnTo>
                      <a:pt x="58" y="129"/>
                    </a:lnTo>
                    <a:lnTo>
                      <a:pt x="63" y="117"/>
                    </a:lnTo>
                    <a:lnTo>
                      <a:pt x="73" y="94"/>
                    </a:lnTo>
                    <a:lnTo>
                      <a:pt x="92" y="50"/>
                    </a:lnTo>
                    <a:lnTo>
                      <a:pt x="101" y="32"/>
                    </a:lnTo>
                    <a:lnTo>
                      <a:pt x="109" y="18"/>
                    </a:lnTo>
                    <a:lnTo>
                      <a:pt x="112" y="13"/>
                    </a:lnTo>
                    <a:lnTo>
                      <a:pt x="113" y="8"/>
                    </a:lnTo>
                    <a:lnTo>
                      <a:pt x="113" y="6"/>
                    </a:lnTo>
                    <a:lnTo>
                      <a:pt x="112" y="4"/>
                    </a:lnTo>
                    <a:lnTo>
                      <a:pt x="111" y="2"/>
                    </a:lnTo>
                    <a:lnTo>
                      <a:pt x="109" y="1"/>
                    </a:lnTo>
                    <a:lnTo>
                      <a:pt x="106" y="0"/>
                    </a:lnTo>
                    <a:lnTo>
                      <a:pt x="103" y="0"/>
                    </a:lnTo>
                    <a:lnTo>
                      <a:pt x="93" y="2"/>
                    </a:lnTo>
                    <a:lnTo>
                      <a:pt x="80" y="7"/>
                    </a:lnTo>
                    <a:lnTo>
                      <a:pt x="63" y="16"/>
                    </a:lnTo>
                    <a:close/>
                  </a:path>
                </a:pathLst>
              </a:custGeom>
              <a:solidFill>
                <a:srgbClr val="F7F4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6" name="Freeform 131">
                <a:extLst>
                  <a:ext uri="{FF2B5EF4-FFF2-40B4-BE49-F238E27FC236}">
                    <a16:creationId xmlns:a16="http://schemas.microsoft.com/office/drawing/2014/main" id="{C998E32F-F044-4969-A89C-809F75697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5" y="1194"/>
                <a:ext cx="109" cy="167"/>
              </a:xfrm>
              <a:custGeom>
                <a:avLst/>
                <a:gdLst>
                  <a:gd name="T0" fmla="*/ 60 w 109"/>
                  <a:gd name="T1" fmla="*/ 15 h 167"/>
                  <a:gd name="T2" fmla="*/ 60 w 109"/>
                  <a:gd name="T3" fmla="*/ 15 h 167"/>
                  <a:gd name="T4" fmla="*/ 54 w 109"/>
                  <a:gd name="T5" fmla="*/ 19 h 167"/>
                  <a:gd name="T6" fmla="*/ 47 w 109"/>
                  <a:gd name="T7" fmla="*/ 24 h 167"/>
                  <a:gd name="T8" fmla="*/ 40 w 109"/>
                  <a:gd name="T9" fmla="*/ 32 h 167"/>
                  <a:gd name="T10" fmla="*/ 31 w 109"/>
                  <a:gd name="T11" fmla="*/ 42 h 167"/>
                  <a:gd name="T12" fmla="*/ 22 w 109"/>
                  <a:gd name="T13" fmla="*/ 55 h 167"/>
                  <a:gd name="T14" fmla="*/ 13 w 109"/>
                  <a:gd name="T15" fmla="*/ 69 h 167"/>
                  <a:gd name="T16" fmla="*/ 10 w 109"/>
                  <a:gd name="T17" fmla="*/ 77 h 167"/>
                  <a:gd name="T18" fmla="*/ 7 w 109"/>
                  <a:gd name="T19" fmla="*/ 86 h 167"/>
                  <a:gd name="T20" fmla="*/ 7 w 109"/>
                  <a:gd name="T21" fmla="*/ 86 h 167"/>
                  <a:gd name="T22" fmla="*/ 2 w 109"/>
                  <a:gd name="T23" fmla="*/ 104 h 167"/>
                  <a:gd name="T24" fmla="*/ 0 w 109"/>
                  <a:gd name="T25" fmla="*/ 121 h 167"/>
                  <a:gd name="T26" fmla="*/ 0 w 109"/>
                  <a:gd name="T27" fmla="*/ 135 h 167"/>
                  <a:gd name="T28" fmla="*/ 1 w 109"/>
                  <a:gd name="T29" fmla="*/ 148 h 167"/>
                  <a:gd name="T30" fmla="*/ 3 w 109"/>
                  <a:gd name="T31" fmla="*/ 153 h 167"/>
                  <a:gd name="T32" fmla="*/ 5 w 109"/>
                  <a:gd name="T33" fmla="*/ 157 h 167"/>
                  <a:gd name="T34" fmla="*/ 7 w 109"/>
                  <a:gd name="T35" fmla="*/ 161 h 167"/>
                  <a:gd name="T36" fmla="*/ 10 w 109"/>
                  <a:gd name="T37" fmla="*/ 165 h 167"/>
                  <a:gd name="T38" fmla="*/ 13 w 109"/>
                  <a:gd name="T39" fmla="*/ 166 h 167"/>
                  <a:gd name="T40" fmla="*/ 16 w 109"/>
                  <a:gd name="T41" fmla="*/ 167 h 167"/>
                  <a:gd name="T42" fmla="*/ 21 w 109"/>
                  <a:gd name="T43" fmla="*/ 167 h 167"/>
                  <a:gd name="T44" fmla="*/ 24 w 109"/>
                  <a:gd name="T45" fmla="*/ 165 h 167"/>
                  <a:gd name="T46" fmla="*/ 24 w 109"/>
                  <a:gd name="T47" fmla="*/ 165 h 167"/>
                  <a:gd name="T48" fmla="*/ 32 w 109"/>
                  <a:gd name="T49" fmla="*/ 159 h 167"/>
                  <a:gd name="T50" fmla="*/ 39 w 109"/>
                  <a:gd name="T51" fmla="*/ 152 h 167"/>
                  <a:gd name="T52" fmla="*/ 45 w 109"/>
                  <a:gd name="T53" fmla="*/ 144 h 167"/>
                  <a:gd name="T54" fmla="*/ 51 w 109"/>
                  <a:gd name="T55" fmla="*/ 134 h 167"/>
                  <a:gd name="T56" fmla="*/ 61 w 109"/>
                  <a:gd name="T57" fmla="*/ 112 h 167"/>
                  <a:gd name="T58" fmla="*/ 70 w 109"/>
                  <a:gd name="T59" fmla="*/ 90 h 167"/>
                  <a:gd name="T60" fmla="*/ 70 w 109"/>
                  <a:gd name="T61" fmla="*/ 90 h 167"/>
                  <a:gd name="T62" fmla="*/ 89 w 109"/>
                  <a:gd name="T63" fmla="*/ 48 h 167"/>
                  <a:gd name="T64" fmla="*/ 97 w 109"/>
                  <a:gd name="T65" fmla="*/ 30 h 167"/>
                  <a:gd name="T66" fmla="*/ 105 w 109"/>
                  <a:gd name="T67" fmla="*/ 17 h 167"/>
                  <a:gd name="T68" fmla="*/ 105 w 109"/>
                  <a:gd name="T69" fmla="*/ 17 h 167"/>
                  <a:gd name="T70" fmla="*/ 107 w 109"/>
                  <a:gd name="T71" fmla="*/ 12 h 167"/>
                  <a:gd name="T72" fmla="*/ 109 w 109"/>
                  <a:gd name="T73" fmla="*/ 7 h 167"/>
                  <a:gd name="T74" fmla="*/ 108 w 109"/>
                  <a:gd name="T75" fmla="*/ 5 h 167"/>
                  <a:gd name="T76" fmla="*/ 108 w 109"/>
                  <a:gd name="T77" fmla="*/ 3 h 167"/>
                  <a:gd name="T78" fmla="*/ 106 w 109"/>
                  <a:gd name="T79" fmla="*/ 2 h 167"/>
                  <a:gd name="T80" fmla="*/ 104 w 109"/>
                  <a:gd name="T81" fmla="*/ 0 h 167"/>
                  <a:gd name="T82" fmla="*/ 102 w 109"/>
                  <a:gd name="T83" fmla="*/ 0 h 167"/>
                  <a:gd name="T84" fmla="*/ 98 w 109"/>
                  <a:gd name="T85" fmla="*/ 0 h 167"/>
                  <a:gd name="T86" fmla="*/ 89 w 109"/>
                  <a:gd name="T87" fmla="*/ 2 h 167"/>
                  <a:gd name="T88" fmla="*/ 77 w 109"/>
                  <a:gd name="T89" fmla="*/ 6 h 167"/>
                  <a:gd name="T90" fmla="*/ 60 w 109"/>
                  <a:gd name="T91" fmla="*/ 15 h 167"/>
                  <a:gd name="T92" fmla="*/ 60 w 109"/>
                  <a:gd name="T93" fmla="*/ 15 h 16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109" h="167">
                    <a:moveTo>
                      <a:pt x="60" y="15"/>
                    </a:moveTo>
                    <a:lnTo>
                      <a:pt x="60" y="15"/>
                    </a:lnTo>
                    <a:lnTo>
                      <a:pt x="54" y="19"/>
                    </a:lnTo>
                    <a:lnTo>
                      <a:pt x="47" y="24"/>
                    </a:lnTo>
                    <a:lnTo>
                      <a:pt x="40" y="32"/>
                    </a:lnTo>
                    <a:lnTo>
                      <a:pt x="31" y="42"/>
                    </a:lnTo>
                    <a:lnTo>
                      <a:pt x="22" y="55"/>
                    </a:lnTo>
                    <a:lnTo>
                      <a:pt x="13" y="69"/>
                    </a:lnTo>
                    <a:lnTo>
                      <a:pt x="10" y="77"/>
                    </a:lnTo>
                    <a:lnTo>
                      <a:pt x="7" y="86"/>
                    </a:lnTo>
                    <a:lnTo>
                      <a:pt x="2" y="104"/>
                    </a:lnTo>
                    <a:lnTo>
                      <a:pt x="0" y="121"/>
                    </a:lnTo>
                    <a:lnTo>
                      <a:pt x="0" y="135"/>
                    </a:lnTo>
                    <a:lnTo>
                      <a:pt x="1" y="148"/>
                    </a:lnTo>
                    <a:lnTo>
                      <a:pt x="3" y="153"/>
                    </a:lnTo>
                    <a:lnTo>
                      <a:pt x="5" y="157"/>
                    </a:lnTo>
                    <a:lnTo>
                      <a:pt x="7" y="161"/>
                    </a:lnTo>
                    <a:lnTo>
                      <a:pt x="10" y="165"/>
                    </a:lnTo>
                    <a:lnTo>
                      <a:pt x="13" y="166"/>
                    </a:lnTo>
                    <a:lnTo>
                      <a:pt x="16" y="167"/>
                    </a:lnTo>
                    <a:lnTo>
                      <a:pt x="21" y="167"/>
                    </a:lnTo>
                    <a:lnTo>
                      <a:pt x="24" y="165"/>
                    </a:lnTo>
                    <a:lnTo>
                      <a:pt x="32" y="159"/>
                    </a:lnTo>
                    <a:lnTo>
                      <a:pt x="39" y="152"/>
                    </a:lnTo>
                    <a:lnTo>
                      <a:pt x="45" y="144"/>
                    </a:lnTo>
                    <a:lnTo>
                      <a:pt x="51" y="134"/>
                    </a:lnTo>
                    <a:lnTo>
                      <a:pt x="61" y="112"/>
                    </a:lnTo>
                    <a:lnTo>
                      <a:pt x="70" y="90"/>
                    </a:lnTo>
                    <a:lnTo>
                      <a:pt x="89" y="48"/>
                    </a:lnTo>
                    <a:lnTo>
                      <a:pt x="97" y="30"/>
                    </a:lnTo>
                    <a:lnTo>
                      <a:pt x="105" y="17"/>
                    </a:lnTo>
                    <a:lnTo>
                      <a:pt x="107" y="12"/>
                    </a:lnTo>
                    <a:lnTo>
                      <a:pt x="109" y="7"/>
                    </a:lnTo>
                    <a:lnTo>
                      <a:pt x="108" y="5"/>
                    </a:lnTo>
                    <a:lnTo>
                      <a:pt x="108" y="3"/>
                    </a:lnTo>
                    <a:lnTo>
                      <a:pt x="106" y="2"/>
                    </a:lnTo>
                    <a:lnTo>
                      <a:pt x="104" y="0"/>
                    </a:lnTo>
                    <a:lnTo>
                      <a:pt x="102" y="0"/>
                    </a:lnTo>
                    <a:lnTo>
                      <a:pt x="98" y="0"/>
                    </a:lnTo>
                    <a:lnTo>
                      <a:pt x="89" y="2"/>
                    </a:lnTo>
                    <a:lnTo>
                      <a:pt x="77" y="6"/>
                    </a:lnTo>
                    <a:lnTo>
                      <a:pt x="60" y="15"/>
                    </a:lnTo>
                    <a:close/>
                  </a:path>
                </a:pathLst>
              </a:custGeom>
              <a:solidFill>
                <a:srgbClr val="F4F1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7" name="Freeform 132">
                <a:extLst>
                  <a:ext uri="{FF2B5EF4-FFF2-40B4-BE49-F238E27FC236}">
                    <a16:creationId xmlns:a16="http://schemas.microsoft.com/office/drawing/2014/main" id="{6D24850C-DEE5-4A45-9184-32A454DB4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1196"/>
                <a:ext cx="104" cy="160"/>
              </a:xfrm>
              <a:custGeom>
                <a:avLst/>
                <a:gdLst>
                  <a:gd name="T0" fmla="*/ 57 w 104"/>
                  <a:gd name="T1" fmla="*/ 14 h 160"/>
                  <a:gd name="T2" fmla="*/ 57 w 104"/>
                  <a:gd name="T3" fmla="*/ 14 h 160"/>
                  <a:gd name="T4" fmla="*/ 51 w 104"/>
                  <a:gd name="T5" fmla="*/ 18 h 160"/>
                  <a:gd name="T6" fmla="*/ 45 w 104"/>
                  <a:gd name="T7" fmla="*/ 24 h 160"/>
                  <a:gd name="T8" fmla="*/ 38 w 104"/>
                  <a:gd name="T9" fmla="*/ 31 h 160"/>
                  <a:gd name="T10" fmla="*/ 30 w 104"/>
                  <a:gd name="T11" fmla="*/ 40 h 160"/>
                  <a:gd name="T12" fmla="*/ 21 w 104"/>
                  <a:gd name="T13" fmla="*/ 53 h 160"/>
                  <a:gd name="T14" fmla="*/ 13 w 104"/>
                  <a:gd name="T15" fmla="*/ 67 h 160"/>
                  <a:gd name="T16" fmla="*/ 7 w 104"/>
                  <a:gd name="T17" fmla="*/ 83 h 160"/>
                  <a:gd name="T18" fmla="*/ 7 w 104"/>
                  <a:gd name="T19" fmla="*/ 83 h 160"/>
                  <a:gd name="T20" fmla="*/ 2 w 104"/>
                  <a:gd name="T21" fmla="*/ 100 h 160"/>
                  <a:gd name="T22" fmla="*/ 0 w 104"/>
                  <a:gd name="T23" fmla="*/ 117 h 160"/>
                  <a:gd name="T24" fmla="*/ 0 w 104"/>
                  <a:gd name="T25" fmla="*/ 131 h 160"/>
                  <a:gd name="T26" fmla="*/ 1 w 104"/>
                  <a:gd name="T27" fmla="*/ 142 h 160"/>
                  <a:gd name="T28" fmla="*/ 3 w 104"/>
                  <a:gd name="T29" fmla="*/ 147 h 160"/>
                  <a:gd name="T30" fmla="*/ 5 w 104"/>
                  <a:gd name="T31" fmla="*/ 152 h 160"/>
                  <a:gd name="T32" fmla="*/ 7 w 104"/>
                  <a:gd name="T33" fmla="*/ 155 h 160"/>
                  <a:gd name="T34" fmla="*/ 9 w 104"/>
                  <a:gd name="T35" fmla="*/ 158 h 160"/>
                  <a:gd name="T36" fmla="*/ 12 w 104"/>
                  <a:gd name="T37" fmla="*/ 159 h 160"/>
                  <a:gd name="T38" fmla="*/ 16 w 104"/>
                  <a:gd name="T39" fmla="*/ 160 h 160"/>
                  <a:gd name="T40" fmla="*/ 20 w 104"/>
                  <a:gd name="T41" fmla="*/ 160 h 160"/>
                  <a:gd name="T42" fmla="*/ 23 w 104"/>
                  <a:gd name="T43" fmla="*/ 158 h 160"/>
                  <a:gd name="T44" fmla="*/ 23 w 104"/>
                  <a:gd name="T45" fmla="*/ 158 h 160"/>
                  <a:gd name="T46" fmla="*/ 31 w 104"/>
                  <a:gd name="T47" fmla="*/ 153 h 160"/>
                  <a:gd name="T48" fmla="*/ 37 w 104"/>
                  <a:gd name="T49" fmla="*/ 147 h 160"/>
                  <a:gd name="T50" fmla="*/ 43 w 104"/>
                  <a:gd name="T51" fmla="*/ 138 h 160"/>
                  <a:gd name="T52" fmla="*/ 49 w 104"/>
                  <a:gd name="T53" fmla="*/ 129 h 160"/>
                  <a:gd name="T54" fmla="*/ 59 w 104"/>
                  <a:gd name="T55" fmla="*/ 109 h 160"/>
                  <a:gd name="T56" fmla="*/ 67 w 104"/>
                  <a:gd name="T57" fmla="*/ 87 h 160"/>
                  <a:gd name="T58" fmla="*/ 67 w 104"/>
                  <a:gd name="T59" fmla="*/ 87 h 160"/>
                  <a:gd name="T60" fmla="*/ 85 w 104"/>
                  <a:gd name="T61" fmla="*/ 46 h 160"/>
                  <a:gd name="T62" fmla="*/ 93 w 104"/>
                  <a:gd name="T63" fmla="*/ 29 h 160"/>
                  <a:gd name="T64" fmla="*/ 101 w 104"/>
                  <a:gd name="T65" fmla="*/ 17 h 160"/>
                  <a:gd name="T66" fmla="*/ 101 w 104"/>
                  <a:gd name="T67" fmla="*/ 17 h 160"/>
                  <a:gd name="T68" fmla="*/ 103 w 104"/>
                  <a:gd name="T69" fmla="*/ 12 h 160"/>
                  <a:gd name="T70" fmla="*/ 104 w 104"/>
                  <a:gd name="T71" fmla="*/ 7 h 160"/>
                  <a:gd name="T72" fmla="*/ 103 w 104"/>
                  <a:gd name="T73" fmla="*/ 3 h 160"/>
                  <a:gd name="T74" fmla="*/ 102 w 104"/>
                  <a:gd name="T75" fmla="*/ 2 h 160"/>
                  <a:gd name="T76" fmla="*/ 100 w 104"/>
                  <a:gd name="T77" fmla="*/ 1 h 160"/>
                  <a:gd name="T78" fmla="*/ 98 w 104"/>
                  <a:gd name="T79" fmla="*/ 0 h 160"/>
                  <a:gd name="T80" fmla="*/ 94 w 104"/>
                  <a:gd name="T81" fmla="*/ 0 h 160"/>
                  <a:gd name="T82" fmla="*/ 86 w 104"/>
                  <a:gd name="T83" fmla="*/ 2 h 160"/>
                  <a:gd name="T84" fmla="*/ 73 w 104"/>
                  <a:gd name="T85" fmla="*/ 6 h 160"/>
                  <a:gd name="T86" fmla="*/ 57 w 104"/>
                  <a:gd name="T87" fmla="*/ 14 h 160"/>
                  <a:gd name="T88" fmla="*/ 57 w 104"/>
                  <a:gd name="T89" fmla="*/ 14 h 16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4" h="160">
                    <a:moveTo>
                      <a:pt x="57" y="14"/>
                    </a:moveTo>
                    <a:lnTo>
                      <a:pt x="57" y="14"/>
                    </a:lnTo>
                    <a:lnTo>
                      <a:pt x="51" y="18"/>
                    </a:lnTo>
                    <a:lnTo>
                      <a:pt x="45" y="24"/>
                    </a:lnTo>
                    <a:lnTo>
                      <a:pt x="38" y="31"/>
                    </a:lnTo>
                    <a:lnTo>
                      <a:pt x="30" y="40"/>
                    </a:lnTo>
                    <a:lnTo>
                      <a:pt x="21" y="53"/>
                    </a:lnTo>
                    <a:lnTo>
                      <a:pt x="13" y="67"/>
                    </a:lnTo>
                    <a:lnTo>
                      <a:pt x="7" y="83"/>
                    </a:lnTo>
                    <a:lnTo>
                      <a:pt x="2" y="100"/>
                    </a:lnTo>
                    <a:lnTo>
                      <a:pt x="0" y="117"/>
                    </a:lnTo>
                    <a:lnTo>
                      <a:pt x="0" y="131"/>
                    </a:lnTo>
                    <a:lnTo>
                      <a:pt x="1" y="142"/>
                    </a:lnTo>
                    <a:lnTo>
                      <a:pt x="3" y="147"/>
                    </a:lnTo>
                    <a:lnTo>
                      <a:pt x="5" y="152"/>
                    </a:lnTo>
                    <a:lnTo>
                      <a:pt x="7" y="155"/>
                    </a:lnTo>
                    <a:lnTo>
                      <a:pt x="9" y="158"/>
                    </a:lnTo>
                    <a:lnTo>
                      <a:pt x="12" y="159"/>
                    </a:lnTo>
                    <a:lnTo>
                      <a:pt x="16" y="160"/>
                    </a:lnTo>
                    <a:lnTo>
                      <a:pt x="20" y="160"/>
                    </a:lnTo>
                    <a:lnTo>
                      <a:pt x="23" y="158"/>
                    </a:lnTo>
                    <a:lnTo>
                      <a:pt x="31" y="153"/>
                    </a:lnTo>
                    <a:lnTo>
                      <a:pt x="37" y="147"/>
                    </a:lnTo>
                    <a:lnTo>
                      <a:pt x="43" y="138"/>
                    </a:lnTo>
                    <a:lnTo>
                      <a:pt x="49" y="129"/>
                    </a:lnTo>
                    <a:lnTo>
                      <a:pt x="59" y="109"/>
                    </a:lnTo>
                    <a:lnTo>
                      <a:pt x="67" y="87"/>
                    </a:lnTo>
                    <a:lnTo>
                      <a:pt x="85" y="46"/>
                    </a:lnTo>
                    <a:lnTo>
                      <a:pt x="93" y="29"/>
                    </a:lnTo>
                    <a:lnTo>
                      <a:pt x="101" y="17"/>
                    </a:lnTo>
                    <a:lnTo>
                      <a:pt x="103" y="12"/>
                    </a:lnTo>
                    <a:lnTo>
                      <a:pt x="104" y="7"/>
                    </a:lnTo>
                    <a:lnTo>
                      <a:pt x="103" y="3"/>
                    </a:lnTo>
                    <a:lnTo>
                      <a:pt x="102" y="2"/>
                    </a:lnTo>
                    <a:lnTo>
                      <a:pt x="100" y="1"/>
                    </a:lnTo>
                    <a:lnTo>
                      <a:pt x="98" y="0"/>
                    </a:lnTo>
                    <a:lnTo>
                      <a:pt x="94" y="0"/>
                    </a:lnTo>
                    <a:lnTo>
                      <a:pt x="86" y="2"/>
                    </a:lnTo>
                    <a:lnTo>
                      <a:pt x="73" y="6"/>
                    </a:lnTo>
                    <a:lnTo>
                      <a:pt x="57" y="14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8" name="Freeform 133">
                <a:extLst>
                  <a:ext uri="{FF2B5EF4-FFF2-40B4-BE49-F238E27FC236}">
                    <a16:creationId xmlns:a16="http://schemas.microsoft.com/office/drawing/2014/main" id="{2F9D9493-2889-4B8B-AE9A-B63C420936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1198"/>
                <a:ext cx="100" cy="154"/>
              </a:xfrm>
              <a:custGeom>
                <a:avLst/>
                <a:gdLst>
                  <a:gd name="T0" fmla="*/ 54 w 100"/>
                  <a:gd name="T1" fmla="*/ 14 h 154"/>
                  <a:gd name="T2" fmla="*/ 54 w 100"/>
                  <a:gd name="T3" fmla="*/ 14 h 154"/>
                  <a:gd name="T4" fmla="*/ 49 w 100"/>
                  <a:gd name="T5" fmla="*/ 18 h 154"/>
                  <a:gd name="T6" fmla="*/ 43 w 100"/>
                  <a:gd name="T7" fmla="*/ 23 h 154"/>
                  <a:gd name="T8" fmla="*/ 36 w 100"/>
                  <a:gd name="T9" fmla="*/ 30 h 154"/>
                  <a:gd name="T10" fmla="*/ 28 w 100"/>
                  <a:gd name="T11" fmla="*/ 39 h 154"/>
                  <a:gd name="T12" fmla="*/ 21 w 100"/>
                  <a:gd name="T13" fmla="*/ 51 h 154"/>
                  <a:gd name="T14" fmla="*/ 12 w 100"/>
                  <a:gd name="T15" fmla="*/ 65 h 154"/>
                  <a:gd name="T16" fmla="*/ 6 w 100"/>
                  <a:gd name="T17" fmla="*/ 80 h 154"/>
                  <a:gd name="T18" fmla="*/ 6 w 100"/>
                  <a:gd name="T19" fmla="*/ 80 h 154"/>
                  <a:gd name="T20" fmla="*/ 2 w 100"/>
                  <a:gd name="T21" fmla="*/ 96 h 154"/>
                  <a:gd name="T22" fmla="*/ 0 w 100"/>
                  <a:gd name="T23" fmla="*/ 112 h 154"/>
                  <a:gd name="T24" fmla="*/ 0 w 100"/>
                  <a:gd name="T25" fmla="*/ 126 h 154"/>
                  <a:gd name="T26" fmla="*/ 1 w 100"/>
                  <a:gd name="T27" fmla="*/ 137 h 154"/>
                  <a:gd name="T28" fmla="*/ 4 w 100"/>
                  <a:gd name="T29" fmla="*/ 146 h 154"/>
                  <a:gd name="T30" fmla="*/ 6 w 100"/>
                  <a:gd name="T31" fmla="*/ 149 h 154"/>
                  <a:gd name="T32" fmla="*/ 9 w 100"/>
                  <a:gd name="T33" fmla="*/ 152 h 154"/>
                  <a:gd name="T34" fmla="*/ 12 w 100"/>
                  <a:gd name="T35" fmla="*/ 153 h 154"/>
                  <a:gd name="T36" fmla="*/ 16 w 100"/>
                  <a:gd name="T37" fmla="*/ 154 h 154"/>
                  <a:gd name="T38" fmla="*/ 19 w 100"/>
                  <a:gd name="T39" fmla="*/ 154 h 154"/>
                  <a:gd name="T40" fmla="*/ 22 w 100"/>
                  <a:gd name="T41" fmla="*/ 152 h 154"/>
                  <a:gd name="T42" fmla="*/ 22 w 100"/>
                  <a:gd name="T43" fmla="*/ 152 h 154"/>
                  <a:gd name="T44" fmla="*/ 29 w 100"/>
                  <a:gd name="T45" fmla="*/ 148 h 154"/>
                  <a:gd name="T46" fmla="*/ 36 w 100"/>
                  <a:gd name="T47" fmla="*/ 141 h 154"/>
                  <a:gd name="T48" fmla="*/ 42 w 100"/>
                  <a:gd name="T49" fmla="*/ 133 h 154"/>
                  <a:gd name="T50" fmla="*/ 47 w 100"/>
                  <a:gd name="T51" fmla="*/ 124 h 154"/>
                  <a:gd name="T52" fmla="*/ 56 w 100"/>
                  <a:gd name="T53" fmla="*/ 105 h 154"/>
                  <a:gd name="T54" fmla="*/ 65 w 100"/>
                  <a:gd name="T55" fmla="*/ 84 h 154"/>
                  <a:gd name="T56" fmla="*/ 65 w 100"/>
                  <a:gd name="T57" fmla="*/ 84 h 154"/>
                  <a:gd name="T58" fmla="*/ 82 w 100"/>
                  <a:gd name="T59" fmla="*/ 45 h 154"/>
                  <a:gd name="T60" fmla="*/ 90 w 100"/>
                  <a:gd name="T61" fmla="*/ 29 h 154"/>
                  <a:gd name="T62" fmla="*/ 97 w 100"/>
                  <a:gd name="T63" fmla="*/ 16 h 154"/>
                  <a:gd name="T64" fmla="*/ 97 w 100"/>
                  <a:gd name="T65" fmla="*/ 16 h 154"/>
                  <a:gd name="T66" fmla="*/ 99 w 100"/>
                  <a:gd name="T67" fmla="*/ 12 h 154"/>
                  <a:gd name="T68" fmla="*/ 100 w 100"/>
                  <a:gd name="T69" fmla="*/ 7 h 154"/>
                  <a:gd name="T70" fmla="*/ 99 w 100"/>
                  <a:gd name="T71" fmla="*/ 4 h 154"/>
                  <a:gd name="T72" fmla="*/ 98 w 100"/>
                  <a:gd name="T73" fmla="*/ 2 h 154"/>
                  <a:gd name="T74" fmla="*/ 96 w 100"/>
                  <a:gd name="T75" fmla="*/ 1 h 154"/>
                  <a:gd name="T76" fmla="*/ 93 w 100"/>
                  <a:gd name="T77" fmla="*/ 0 h 154"/>
                  <a:gd name="T78" fmla="*/ 90 w 100"/>
                  <a:gd name="T79" fmla="*/ 0 h 154"/>
                  <a:gd name="T80" fmla="*/ 82 w 100"/>
                  <a:gd name="T81" fmla="*/ 2 h 154"/>
                  <a:gd name="T82" fmla="*/ 70 w 100"/>
                  <a:gd name="T83" fmla="*/ 6 h 154"/>
                  <a:gd name="T84" fmla="*/ 54 w 100"/>
                  <a:gd name="T85" fmla="*/ 14 h 154"/>
                  <a:gd name="T86" fmla="*/ 54 w 100"/>
                  <a:gd name="T87" fmla="*/ 14 h 15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00" h="154">
                    <a:moveTo>
                      <a:pt x="54" y="14"/>
                    </a:moveTo>
                    <a:lnTo>
                      <a:pt x="54" y="14"/>
                    </a:lnTo>
                    <a:lnTo>
                      <a:pt x="49" y="18"/>
                    </a:lnTo>
                    <a:lnTo>
                      <a:pt x="43" y="23"/>
                    </a:lnTo>
                    <a:lnTo>
                      <a:pt x="36" y="30"/>
                    </a:lnTo>
                    <a:lnTo>
                      <a:pt x="28" y="39"/>
                    </a:lnTo>
                    <a:lnTo>
                      <a:pt x="21" y="51"/>
                    </a:lnTo>
                    <a:lnTo>
                      <a:pt x="12" y="65"/>
                    </a:lnTo>
                    <a:lnTo>
                      <a:pt x="6" y="80"/>
                    </a:lnTo>
                    <a:lnTo>
                      <a:pt x="2" y="96"/>
                    </a:lnTo>
                    <a:lnTo>
                      <a:pt x="0" y="112"/>
                    </a:lnTo>
                    <a:lnTo>
                      <a:pt x="0" y="126"/>
                    </a:lnTo>
                    <a:lnTo>
                      <a:pt x="1" y="137"/>
                    </a:lnTo>
                    <a:lnTo>
                      <a:pt x="4" y="146"/>
                    </a:lnTo>
                    <a:lnTo>
                      <a:pt x="6" y="149"/>
                    </a:lnTo>
                    <a:lnTo>
                      <a:pt x="9" y="152"/>
                    </a:lnTo>
                    <a:lnTo>
                      <a:pt x="12" y="153"/>
                    </a:lnTo>
                    <a:lnTo>
                      <a:pt x="16" y="154"/>
                    </a:lnTo>
                    <a:lnTo>
                      <a:pt x="19" y="154"/>
                    </a:lnTo>
                    <a:lnTo>
                      <a:pt x="22" y="152"/>
                    </a:lnTo>
                    <a:lnTo>
                      <a:pt x="29" y="148"/>
                    </a:lnTo>
                    <a:lnTo>
                      <a:pt x="36" y="141"/>
                    </a:lnTo>
                    <a:lnTo>
                      <a:pt x="42" y="133"/>
                    </a:lnTo>
                    <a:lnTo>
                      <a:pt x="47" y="124"/>
                    </a:lnTo>
                    <a:lnTo>
                      <a:pt x="56" y="105"/>
                    </a:lnTo>
                    <a:lnTo>
                      <a:pt x="65" y="84"/>
                    </a:lnTo>
                    <a:lnTo>
                      <a:pt x="82" y="45"/>
                    </a:lnTo>
                    <a:lnTo>
                      <a:pt x="90" y="29"/>
                    </a:lnTo>
                    <a:lnTo>
                      <a:pt x="97" y="16"/>
                    </a:lnTo>
                    <a:lnTo>
                      <a:pt x="99" y="12"/>
                    </a:lnTo>
                    <a:lnTo>
                      <a:pt x="100" y="7"/>
                    </a:lnTo>
                    <a:lnTo>
                      <a:pt x="99" y="4"/>
                    </a:lnTo>
                    <a:lnTo>
                      <a:pt x="98" y="2"/>
                    </a:lnTo>
                    <a:lnTo>
                      <a:pt x="96" y="1"/>
                    </a:lnTo>
                    <a:lnTo>
                      <a:pt x="93" y="0"/>
                    </a:lnTo>
                    <a:lnTo>
                      <a:pt x="90" y="0"/>
                    </a:lnTo>
                    <a:lnTo>
                      <a:pt x="82" y="2"/>
                    </a:lnTo>
                    <a:lnTo>
                      <a:pt x="70" y="6"/>
                    </a:lnTo>
                    <a:lnTo>
                      <a:pt x="54" y="14"/>
                    </a:lnTo>
                    <a:close/>
                  </a:path>
                </a:pathLst>
              </a:custGeom>
              <a:solidFill>
                <a:srgbClr val="ECE7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99" name="Freeform 134">
                <a:extLst>
                  <a:ext uri="{FF2B5EF4-FFF2-40B4-BE49-F238E27FC236}">
                    <a16:creationId xmlns:a16="http://schemas.microsoft.com/office/drawing/2014/main" id="{9FA650CC-B336-40BA-ACA4-4585F6358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201"/>
                <a:ext cx="96" cy="147"/>
              </a:xfrm>
              <a:custGeom>
                <a:avLst/>
                <a:gdLst>
                  <a:gd name="T0" fmla="*/ 51 w 96"/>
                  <a:gd name="T1" fmla="*/ 13 h 147"/>
                  <a:gd name="T2" fmla="*/ 51 w 96"/>
                  <a:gd name="T3" fmla="*/ 13 h 147"/>
                  <a:gd name="T4" fmla="*/ 46 w 96"/>
                  <a:gd name="T5" fmla="*/ 16 h 147"/>
                  <a:gd name="T6" fmla="*/ 41 w 96"/>
                  <a:gd name="T7" fmla="*/ 21 h 147"/>
                  <a:gd name="T8" fmla="*/ 34 w 96"/>
                  <a:gd name="T9" fmla="*/ 28 h 147"/>
                  <a:gd name="T10" fmla="*/ 27 w 96"/>
                  <a:gd name="T11" fmla="*/ 37 h 147"/>
                  <a:gd name="T12" fmla="*/ 20 w 96"/>
                  <a:gd name="T13" fmla="*/ 49 h 147"/>
                  <a:gd name="T14" fmla="*/ 13 w 96"/>
                  <a:gd name="T15" fmla="*/ 61 h 147"/>
                  <a:gd name="T16" fmla="*/ 6 w 96"/>
                  <a:gd name="T17" fmla="*/ 76 h 147"/>
                  <a:gd name="T18" fmla="*/ 6 w 96"/>
                  <a:gd name="T19" fmla="*/ 76 h 147"/>
                  <a:gd name="T20" fmla="*/ 2 w 96"/>
                  <a:gd name="T21" fmla="*/ 92 h 147"/>
                  <a:gd name="T22" fmla="*/ 0 w 96"/>
                  <a:gd name="T23" fmla="*/ 107 h 147"/>
                  <a:gd name="T24" fmla="*/ 0 w 96"/>
                  <a:gd name="T25" fmla="*/ 120 h 147"/>
                  <a:gd name="T26" fmla="*/ 1 w 96"/>
                  <a:gd name="T27" fmla="*/ 131 h 147"/>
                  <a:gd name="T28" fmla="*/ 4 w 96"/>
                  <a:gd name="T29" fmla="*/ 139 h 147"/>
                  <a:gd name="T30" fmla="*/ 6 w 96"/>
                  <a:gd name="T31" fmla="*/ 142 h 147"/>
                  <a:gd name="T32" fmla="*/ 8 w 96"/>
                  <a:gd name="T33" fmla="*/ 145 h 147"/>
                  <a:gd name="T34" fmla="*/ 12 w 96"/>
                  <a:gd name="T35" fmla="*/ 146 h 147"/>
                  <a:gd name="T36" fmla="*/ 15 w 96"/>
                  <a:gd name="T37" fmla="*/ 147 h 147"/>
                  <a:gd name="T38" fmla="*/ 18 w 96"/>
                  <a:gd name="T39" fmla="*/ 147 h 147"/>
                  <a:gd name="T40" fmla="*/ 21 w 96"/>
                  <a:gd name="T41" fmla="*/ 145 h 147"/>
                  <a:gd name="T42" fmla="*/ 21 w 96"/>
                  <a:gd name="T43" fmla="*/ 145 h 147"/>
                  <a:gd name="T44" fmla="*/ 28 w 96"/>
                  <a:gd name="T45" fmla="*/ 141 h 147"/>
                  <a:gd name="T46" fmla="*/ 34 w 96"/>
                  <a:gd name="T47" fmla="*/ 135 h 147"/>
                  <a:gd name="T48" fmla="*/ 40 w 96"/>
                  <a:gd name="T49" fmla="*/ 127 h 147"/>
                  <a:gd name="T50" fmla="*/ 45 w 96"/>
                  <a:gd name="T51" fmla="*/ 119 h 147"/>
                  <a:gd name="T52" fmla="*/ 54 w 96"/>
                  <a:gd name="T53" fmla="*/ 99 h 147"/>
                  <a:gd name="T54" fmla="*/ 62 w 96"/>
                  <a:gd name="T55" fmla="*/ 80 h 147"/>
                  <a:gd name="T56" fmla="*/ 62 w 96"/>
                  <a:gd name="T57" fmla="*/ 80 h 147"/>
                  <a:gd name="T58" fmla="*/ 78 w 96"/>
                  <a:gd name="T59" fmla="*/ 43 h 147"/>
                  <a:gd name="T60" fmla="*/ 86 w 96"/>
                  <a:gd name="T61" fmla="*/ 27 h 147"/>
                  <a:gd name="T62" fmla="*/ 92 w 96"/>
                  <a:gd name="T63" fmla="*/ 15 h 147"/>
                  <a:gd name="T64" fmla="*/ 92 w 96"/>
                  <a:gd name="T65" fmla="*/ 15 h 147"/>
                  <a:gd name="T66" fmla="*/ 95 w 96"/>
                  <a:gd name="T67" fmla="*/ 11 h 147"/>
                  <a:gd name="T68" fmla="*/ 96 w 96"/>
                  <a:gd name="T69" fmla="*/ 6 h 147"/>
                  <a:gd name="T70" fmla="*/ 95 w 96"/>
                  <a:gd name="T71" fmla="*/ 3 h 147"/>
                  <a:gd name="T72" fmla="*/ 93 w 96"/>
                  <a:gd name="T73" fmla="*/ 1 h 147"/>
                  <a:gd name="T74" fmla="*/ 91 w 96"/>
                  <a:gd name="T75" fmla="*/ 0 h 147"/>
                  <a:gd name="T76" fmla="*/ 86 w 96"/>
                  <a:gd name="T77" fmla="*/ 0 h 147"/>
                  <a:gd name="T78" fmla="*/ 78 w 96"/>
                  <a:gd name="T79" fmla="*/ 1 h 147"/>
                  <a:gd name="T80" fmla="*/ 66 w 96"/>
                  <a:gd name="T81" fmla="*/ 5 h 147"/>
                  <a:gd name="T82" fmla="*/ 51 w 96"/>
                  <a:gd name="T83" fmla="*/ 13 h 147"/>
                  <a:gd name="T84" fmla="*/ 51 w 96"/>
                  <a:gd name="T85" fmla="*/ 13 h 1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96" h="147">
                    <a:moveTo>
                      <a:pt x="51" y="13"/>
                    </a:moveTo>
                    <a:lnTo>
                      <a:pt x="51" y="13"/>
                    </a:lnTo>
                    <a:lnTo>
                      <a:pt x="46" y="16"/>
                    </a:lnTo>
                    <a:lnTo>
                      <a:pt x="41" y="21"/>
                    </a:lnTo>
                    <a:lnTo>
                      <a:pt x="34" y="28"/>
                    </a:lnTo>
                    <a:lnTo>
                      <a:pt x="27" y="37"/>
                    </a:lnTo>
                    <a:lnTo>
                      <a:pt x="20" y="49"/>
                    </a:lnTo>
                    <a:lnTo>
                      <a:pt x="13" y="61"/>
                    </a:lnTo>
                    <a:lnTo>
                      <a:pt x="6" y="76"/>
                    </a:lnTo>
                    <a:lnTo>
                      <a:pt x="2" y="92"/>
                    </a:lnTo>
                    <a:lnTo>
                      <a:pt x="0" y="107"/>
                    </a:lnTo>
                    <a:lnTo>
                      <a:pt x="0" y="120"/>
                    </a:lnTo>
                    <a:lnTo>
                      <a:pt x="1" y="131"/>
                    </a:lnTo>
                    <a:lnTo>
                      <a:pt x="4" y="139"/>
                    </a:lnTo>
                    <a:lnTo>
                      <a:pt x="6" y="142"/>
                    </a:lnTo>
                    <a:lnTo>
                      <a:pt x="8" y="145"/>
                    </a:lnTo>
                    <a:lnTo>
                      <a:pt x="12" y="146"/>
                    </a:lnTo>
                    <a:lnTo>
                      <a:pt x="15" y="147"/>
                    </a:lnTo>
                    <a:lnTo>
                      <a:pt x="18" y="147"/>
                    </a:lnTo>
                    <a:lnTo>
                      <a:pt x="21" y="145"/>
                    </a:lnTo>
                    <a:lnTo>
                      <a:pt x="28" y="141"/>
                    </a:lnTo>
                    <a:lnTo>
                      <a:pt x="34" y="135"/>
                    </a:lnTo>
                    <a:lnTo>
                      <a:pt x="40" y="127"/>
                    </a:lnTo>
                    <a:lnTo>
                      <a:pt x="45" y="119"/>
                    </a:lnTo>
                    <a:lnTo>
                      <a:pt x="54" y="99"/>
                    </a:lnTo>
                    <a:lnTo>
                      <a:pt x="62" y="80"/>
                    </a:lnTo>
                    <a:lnTo>
                      <a:pt x="78" y="43"/>
                    </a:lnTo>
                    <a:lnTo>
                      <a:pt x="86" y="27"/>
                    </a:lnTo>
                    <a:lnTo>
                      <a:pt x="92" y="15"/>
                    </a:lnTo>
                    <a:lnTo>
                      <a:pt x="95" y="11"/>
                    </a:lnTo>
                    <a:lnTo>
                      <a:pt x="96" y="6"/>
                    </a:lnTo>
                    <a:lnTo>
                      <a:pt x="95" y="3"/>
                    </a:lnTo>
                    <a:lnTo>
                      <a:pt x="93" y="1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78" y="1"/>
                    </a:lnTo>
                    <a:lnTo>
                      <a:pt x="66" y="5"/>
                    </a:lnTo>
                    <a:lnTo>
                      <a:pt x="51" y="13"/>
                    </a:lnTo>
                    <a:close/>
                  </a:path>
                </a:pathLst>
              </a:custGeom>
              <a:solidFill>
                <a:srgbClr val="E8E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0" name="Freeform 135">
                <a:extLst>
                  <a:ext uri="{FF2B5EF4-FFF2-40B4-BE49-F238E27FC236}">
                    <a16:creationId xmlns:a16="http://schemas.microsoft.com/office/drawing/2014/main" id="{109C42CD-328E-4846-AEE1-B0174251C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1203"/>
                <a:ext cx="91" cy="141"/>
              </a:xfrm>
              <a:custGeom>
                <a:avLst/>
                <a:gdLst>
                  <a:gd name="T0" fmla="*/ 48 w 91"/>
                  <a:gd name="T1" fmla="*/ 12 h 141"/>
                  <a:gd name="T2" fmla="*/ 48 w 91"/>
                  <a:gd name="T3" fmla="*/ 12 h 141"/>
                  <a:gd name="T4" fmla="*/ 44 w 91"/>
                  <a:gd name="T5" fmla="*/ 16 h 141"/>
                  <a:gd name="T6" fmla="*/ 38 w 91"/>
                  <a:gd name="T7" fmla="*/ 21 h 141"/>
                  <a:gd name="T8" fmla="*/ 32 w 91"/>
                  <a:gd name="T9" fmla="*/ 27 h 141"/>
                  <a:gd name="T10" fmla="*/ 25 w 91"/>
                  <a:gd name="T11" fmla="*/ 36 h 141"/>
                  <a:gd name="T12" fmla="*/ 19 w 91"/>
                  <a:gd name="T13" fmla="*/ 47 h 141"/>
                  <a:gd name="T14" fmla="*/ 12 w 91"/>
                  <a:gd name="T15" fmla="*/ 59 h 141"/>
                  <a:gd name="T16" fmla="*/ 6 w 91"/>
                  <a:gd name="T17" fmla="*/ 73 h 141"/>
                  <a:gd name="T18" fmla="*/ 6 w 91"/>
                  <a:gd name="T19" fmla="*/ 73 h 141"/>
                  <a:gd name="T20" fmla="*/ 2 w 91"/>
                  <a:gd name="T21" fmla="*/ 88 h 141"/>
                  <a:gd name="T22" fmla="*/ 0 w 91"/>
                  <a:gd name="T23" fmla="*/ 103 h 141"/>
                  <a:gd name="T24" fmla="*/ 0 w 91"/>
                  <a:gd name="T25" fmla="*/ 115 h 141"/>
                  <a:gd name="T26" fmla="*/ 1 w 91"/>
                  <a:gd name="T27" fmla="*/ 126 h 141"/>
                  <a:gd name="T28" fmla="*/ 4 w 91"/>
                  <a:gd name="T29" fmla="*/ 134 h 141"/>
                  <a:gd name="T30" fmla="*/ 6 w 91"/>
                  <a:gd name="T31" fmla="*/ 137 h 141"/>
                  <a:gd name="T32" fmla="*/ 8 w 91"/>
                  <a:gd name="T33" fmla="*/ 139 h 141"/>
                  <a:gd name="T34" fmla="*/ 12 w 91"/>
                  <a:gd name="T35" fmla="*/ 140 h 141"/>
                  <a:gd name="T36" fmla="*/ 14 w 91"/>
                  <a:gd name="T37" fmla="*/ 141 h 141"/>
                  <a:gd name="T38" fmla="*/ 17 w 91"/>
                  <a:gd name="T39" fmla="*/ 141 h 141"/>
                  <a:gd name="T40" fmla="*/ 21 w 91"/>
                  <a:gd name="T41" fmla="*/ 139 h 141"/>
                  <a:gd name="T42" fmla="*/ 21 w 91"/>
                  <a:gd name="T43" fmla="*/ 139 h 141"/>
                  <a:gd name="T44" fmla="*/ 27 w 91"/>
                  <a:gd name="T45" fmla="*/ 135 h 141"/>
                  <a:gd name="T46" fmla="*/ 33 w 91"/>
                  <a:gd name="T47" fmla="*/ 129 h 141"/>
                  <a:gd name="T48" fmla="*/ 38 w 91"/>
                  <a:gd name="T49" fmla="*/ 122 h 141"/>
                  <a:gd name="T50" fmla="*/ 43 w 91"/>
                  <a:gd name="T51" fmla="*/ 114 h 141"/>
                  <a:gd name="T52" fmla="*/ 51 w 91"/>
                  <a:gd name="T53" fmla="*/ 95 h 141"/>
                  <a:gd name="T54" fmla="*/ 59 w 91"/>
                  <a:gd name="T55" fmla="*/ 77 h 141"/>
                  <a:gd name="T56" fmla="*/ 59 w 91"/>
                  <a:gd name="T57" fmla="*/ 77 h 141"/>
                  <a:gd name="T58" fmla="*/ 75 w 91"/>
                  <a:gd name="T59" fmla="*/ 41 h 141"/>
                  <a:gd name="T60" fmla="*/ 82 w 91"/>
                  <a:gd name="T61" fmla="*/ 26 h 141"/>
                  <a:gd name="T62" fmla="*/ 88 w 91"/>
                  <a:gd name="T63" fmla="*/ 15 h 141"/>
                  <a:gd name="T64" fmla="*/ 88 w 91"/>
                  <a:gd name="T65" fmla="*/ 15 h 141"/>
                  <a:gd name="T66" fmla="*/ 91 w 91"/>
                  <a:gd name="T67" fmla="*/ 11 h 141"/>
                  <a:gd name="T68" fmla="*/ 91 w 91"/>
                  <a:gd name="T69" fmla="*/ 7 h 141"/>
                  <a:gd name="T70" fmla="*/ 90 w 91"/>
                  <a:gd name="T71" fmla="*/ 3 h 141"/>
                  <a:gd name="T72" fmla="*/ 89 w 91"/>
                  <a:gd name="T73" fmla="*/ 2 h 141"/>
                  <a:gd name="T74" fmla="*/ 87 w 91"/>
                  <a:gd name="T75" fmla="*/ 1 h 141"/>
                  <a:gd name="T76" fmla="*/ 82 w 91"/>
                  <a:gd name="T77" fmla="*/ 0 h 141"/>
                  <a:gd name="T78" fmla="*/ 74 w 91"/>
                  <a:gd name="T79" fmla="*/ 1 h 141"/>
                  <a:gd name="T80" fmla="*/ 62 w 91"/>
                  <a:gd name="T81" fmla="*/ 5 h 141"/>
                  <a:gd name="T82" fmla="*/ 48 w 91"/>
                  <a:gd name="T83" fmla="*/ 12 h 141"/>
                  <a:gd name="T84" fmla="*/ 48 w 91"/>
                  <a:gd name="T85" fmla="*/ 12 h 14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91" h="141">
                    <a:moveTo>
                      <a:pt x="48" y="12"/>
                    </a:moveTo>
                    <a:lnTo>
                      <a:pt x="48" y="12"/>
                    </a:lnTo>
                    <a:lnTo>
                      <a:pt x="44" y="16"/>
                    </a:lnTo>
                    <a:lnTo>
                      <a:pt x="38" y="21"/>
                    </a:lnTo>
                    <a:lnTo>
                      <a:pt x="32" y="27"/>
                    </a:lnTo>
                    <a:lnTo>
                      <a:pt x="25" y="36"/>
                    </a:lnTo>
                    <a:lnTo>
                      <a:pt x="19" y="47"/>
                    </a:lnTo>
                    <a:lnTo>
                      <a:pt x="12" y="59"/>
                    </a:lnTo>
                    <a:lnTo>
                      <a:pt x="6" y="73"/>
                    </a:lnTo>
                    <a:lnTo>
                      <a:pt x="2" y="88"/>
                    </a:lnTo>
                    <a:lnTo>
                      <a:pt x="0" y="103"/>
                    </a:lnTo>
                    <a:lnTo>
                      <a:pt x="0" y="115"/>
                    </a:lnTo>
                    <a:lnTo>
                      <a:pt x="1" y="126"/>
                    </a:lnTo>
                    <a:lnTo>
                      <a:pt x="4" y="134"/>
                    </a:lnTo>
                    <a:lnTo>
                      <a:pt x="6" y="137"/>
                    </a:lnTo>
                    <a:lnTo>
                      <a:pt x="8" y="139"/>
                    </a:lnTo>
                    <a:lnTo>
                      <a:pt x="12" y="140"/>
                    </a:lnTo>
                    <a:lnTo>
                      <a:pt x="14" y="141"/>
                    </a:lnTo>
                    <a:lnTo>
                      <a:pt x="17" y="141"/>
                    </a:lnTo>
                    <a:lnTo>
                      <a:pt x="21" y="139"/>
                    </a:lnTo>
                    <a:lnTo>
                      <a:pt x="27" y="135"/>
                    </a:lnTo>
                    <a:lnTo>
                      <a:pt x="33" y="129"/>
                    </a:lnTo>
                    <a:lnTo>
                      <a:pt x="38" y="122"/>
                    </a:lnTo>
                    <a:lnTo>
                      <a:pt x="43" y="114"/>
                    </a:lnTo>
                    <a:lnTo>
                      <a:pt x="51" y="95"/>
                    </a:lnTo>
                    <a:lnTo>
                      <a:pt x="59" y="77"/>
                    </a:lnTo>
                    <a:lnTo>
                      <a:pt x="75" y="41"/>
                    </a:lnTo>
                    <a:lnTo>
                      <a:pt x="82" y="26"/>
                    </a:lnTo>
                    <a:lnTo>
                      <a:pt x="88" y="15"/>
                    </a:lnTo>
                    <a:lnTo>
                      <a:pt x="91" y="11"/>
                    </a:lnTo>
                    <a:lnTo>
                      <a:pt x="91" y="7"/>
                    </a:lnTo>
                    <a:lnTo>
                      <a:pt x="90" y="3"/>
                    </a:lnTo>
                    <a:lnTo>
                      <a:pt x="89" y="2"/>
                    </a:lnTo>
                    <a:lnTo>
                      <a:pt x="87" y="1"/>
                    </a:lnTo>
                    <a:lnTo>
                      <a:pt x="82" y="0"/>
                    </a:lnTo>
                    <a:lnTo>
                      <a:pt x="74" y="1"/>
                    </a:lnTo>
                    <a:lnTo>
                      <a:pt x="62" y="5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E4DE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1" name="Freeform 136">
                <a:extLst>
                  <a:ext uri="{FF2B5EF4-FFF2-40B4-BE49-F238E27FC236}">
                    <a16:creationId xmlns:a16="http://schemas.microsoft.com/office/drawing/2014/main" id="{A6B9AF3B-DA05-48E0-AD7B-0D83FFADC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" y="1205"/>
                <a:ext cx="87" cy="135"/>
              </a:xfrm>
              <a:custGeom>
                <a:avLst/>
                <a:gdLst>
                  <a:gd name="T0" fmla="*/ 45 w 87"/>
                  <a:gd name="T1" fmla="*/ 12 h 135"/>
                  <a:gd name="T2" fmla="*/ 45 w 87"/>
                  <a:gd name="T3" fmla="*/ 12 h 135"/>
                  <a:gd name="T4" fmla="*/ 41 w 87"/>
                  <a:gd name="T5" fmla="*/ 15 h 135"/>
                  <a:gd name="T6" fmla="*/ 36 w 87"/>
                  <a:gd name="T7" fmla="*/ 20 h 135"/>
                  <a:gd name="T8" fmla="*/ 30 w 87"/>
                  <a:gd name="T9" fmla="*/ 26 h 135"/>
                  <a:gd name="T10" fmla="*/ 24 w 87"/>
                  <a:gd name="T11" fmla="*/ 34 h 135"/>
                  <a:gd name="T12" fmla="*/ 18 w 87"/>
                  <a:gd name="T13" fmla="*/ 45 h 135"/>
                  <a:gd name="T14" fmla="*/ 11 w 87"/>
                  <a:gd name="T15" fmla="*/ 57 h 135"/>
                  <a:gd name="T16" fmla="*/ 5 w 87"/>
                  <a:gd name="T17" fmla="*/ 71 h 135"/>
                  <a:gd name="T18" fmla="*/ 5 w 87"/>
                  <a:gd name="T19" fmla="*/ 71 h 135"/>
                  <a:gd name="T20" fmla="*/ 2 w 87"/>
                  <a:gd name="T21" fmla="*/ 85 h 135"/>
                  <a:gd name="T22" fmla="*/ 0 w 87"/>
                  <a:gd name="T23" fmla="*/ 99 h 135"/>
                  <a:gd name="T24" fmla="*/ 0 w 87"/>
                  <a:gd name="T25" fmla="*/ 110 h 135"/>
                  <a:gd name="T26" fmla="*/ 1 w 87"/>
                  <a:gd name="T27" fmla="*/ 120 h 135"/>
                  <a:gd name="T28" fmla="*/ 4 w 87"/>
                  <a:gd name="T29" fmla="*/ 128 h 135"/>
                  <a:gd name="T30" fmla="*/ 5 w 87"/>
                  <a:gd name="T31" fmla="*/ 131 h 135"/>
                  <a:gd name="T32" fmla="*/ 9 w 87"/>
                  <a:gd name="T33" fmla="*/ 133 h 135"/>
                  <a:gd name="T34" fmla="*/ 11 w 87"/>
                  <a:gd name="T35" fmla="*/ 134 h 135"/>
                  <a:gd name="T36" fmla="*/ 14 w 87"/>
                  <a:gd name="T37" fmla="*/ 135 h 135"/>
                  <a:gd name="T38" fmla="*/ 16 w 87"/>
                  <a:gd name="T39" fmla="*/ 135 h 135"/>
                  <a:gd name="T40" fmla="*/ 20 w 87"/>
                  <a:gd name="T41" fmla="*/ 134 h 135"/>
                  <a:gd name="T42" fmla="*/ 20 w 87"/>
                  <a:gd name="T43" fmla="*/ 134 h 135"/>
                  <a:gd name="T44" fmla="*/ 26 w 87"/>
                  <a:gd name="T45" fmla="*/ 129 h 135"/>
                  <a:gd name="T46" fmla="*/ 31 w 87"/>
                  <a:gd name="T47" fmla="*/ 124 h 135"/>
                  <a:gd name="T48" fmla="*/ 36 w 87"/>
                  <a:gd name="T49" fmla="*/ 117 h 135"/>
                  <a:gd name="T50" fmla="*/ 41 w 87"/>
                  <a:gd name="T51" fmla="*/ 109 h 135"/>
                  <a:gd name="T52" fmla="*/ 49 w 87"/>
                  <a:gd name="T53" fmla="*/ 91 h 135"/>
                  <a:gd name="T54" fmla="*/ 56 w 87"/>
                  <a:gd name="T55" fmla="*/ 74 h 135"/>
                  <a:gd name="T56" fmla="*/ 56 w 87"/>
                  <a:gd name="T57" fmla="*/ 74 h 135"/>
                  <a:gd name="T58" fmla="*/ 71 w 87"/>
                  <a:gd name="T59" fmla="*/ 40 h 135"/>
                  <a:gd name="T60" fmla="*/ 78 w 87"/>
                  <a:gd name="T61" fmla="*/ 25 h 135"/>
                  <a:gd name="T62" fmla="*/ 84 w 87"/>
                  <a:gd name="T63" fmla="*/ 15 h 135"/>
                  <a:gd name="T64" fmla="*/ 84 w 87"/>
                  <a:gd name="T65" fmla="*/ 15 h 135"/>
                  <a:gd name="T66" fmla="*/ 86 w 87"/>
                  <a:gd name="T67" fmla="*/ 11 h 135"/>
                  <a:gd name="T68" fmla="*/ 87 w 87"/>
                  <a:gd name="T69" fmla="*/ 7 h 135"/>
                  <a:gd name="T70" fmla="*/ 86 w 87"/>
                  <a:gd name="T71" fmla="*/ 3 h 135"/>
                  <a:gd name="T72" fmla="*/ 83 w 87"/>
                  <a:gd name="T73" fmla="*/ 1 h 135"/>
                  <a:gd name="T74" fmla="*/ 78 w 87"/>
                  <a:gd name="T75" fmla="*/ 0 h 135"/>
                  <a:gd name="T76" fmla="*/ 70 w 87"/>
                  <a:gd name="T77" fmla="*/ 1 h 135"/>
                  <a:gd name="T78" fmla="*/ 59 w 87"/>
                  <a:gd name="T79" fmla="*/ 5 h 135"/>
                  <a:gd name="T80" fmla="*/ 45 w 87"/>
                  <a:gd name="T81" fmla="*/ 12 h 135"/>
                  <a:gd name="T82" fmla="*/ 45 w 87"/>
                  <a:gd name="T83" fmla="*/ 12 h 13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87" h="135">
                    <a:moveTo>
                      <a:pt x="45" y="12"/>
                    </a:moveTo>
                    <a:lnTo>
                      <a:pt x="45" y="12"/>
                    </a:lnTo>
                    <a:lnTo>
                      <a:pt x="41" y="15"/>
                    </a:lnTo>
                    <a:lnTo>
                      <a:pt x="36" y="20"/>
                    </a:lnTo>
                    <a:lnTo>
                      <a:pt x="30" y="26"/>
                    </a:lnTo>
                    <a:lnTo>
                      <a:pt x="24" y="34"/>
                    </a:lnTo>
                    <a:lnTo>
                      <a:pt x="18" y="45"/>
                    </a:lnTo>
                    <a:lnTo>
                      <a:pt x="11" y="57"/>
                    </a:lnTo>
                    <a:lnTo>
                      <a:pt x="5" y="71"/>
                    </a:lnTo>
                    <a:lnTo>
                      <a:pt x="2" y="85"/>
                    </a:lnTo>
                    <a:lnTo>
                      <a:pt x="0" y="99"/>
                    </a:lnTo>
                    <a:lnTo>
                      <a:pt x="0" y="110"/>
                    </a:lnTo>
                    <a:lnTo>
                      <a:pt x="1" y="120"/>
                    </a:lnTo>
                    <a:lnTo>
                      <a:pt x="4" y="128"/>
                    </a:lnTo>
                    <a:lnTo>
                      <a:pt x="5" y="131"/>
                    </a:lnTo>
                    <a:lnTo>
                      <a:pt x="9" y="133"/>
                    </a:lnTo>
                    <a:lnTo>
                      <a:pt x="11" y="134"/>
                    </a:lnTo>
                    <a:lnTo>
                      <a:pt x="14" y="135"/>
                    </a:lnTo>
                    <a:lnTo>
                      <a:pt x="16" y="135"/>
                    </a:lnTo>
                    <a:lnTo>
                      <a:pt x="20" y="134"/>
                    </a:lnTo>
                    <a:lnTo>
                      <a:pt x="26" y="129"/>
                    </a:lnTo>
                    <a:lnTo>
                      <a:pt x="31" y="124"/>
                    </a:lnTo>
                    <a:lnTo>
                      <a:pt x="36" y="117"/>
                    </a:lnTo>
                    <a:lnTo>
                      <a:pt x="41" y="109"/>
                    </a:lnTo>
                    <a:lnTo>
                      <a:pt x="49" y="91"/>
                    </a:lnTo>
                    <a:lnTo>
                      <a:pt x="56" y="74"/>
                    </a:lnTo>
                    <a:lnTo>
                      <a:pt x="71" y="40"/>
                    </a:lnTo>
                    <a:lnTo>
                      <a:pt x="78" y="25"/>
                    </a:lnTo>
                    <a:lnTo>
                      <a:pt x="84" y="15"/>
                    </a:lnTo>
                    <a:lnTo>
                      <a:pt x="86" y="11"/>
                    </a:lnTo>
                    <a:lnTo>
                      <a:pt x="87" y="7"/>
                    </a:lnTo>
                    <a:lnTo>
                      <a:pt x="86" y="3"/>
                    </a:lnTo>
                    <a:lnTo>
                      <a:pt x="83" y="1"/>
                    </a:lnTo>
                    <a:lnTo>
                      <a:pt x="78" y="0"/>
                    </a:lnTo>
                    <a:lnTo>
                      <a:pt x="70" y="1"/>
                    </a:lnTo>
                    <a:lnTo>
                      <a:pt x="59" y="5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2" name="Freeform 137">
                <a:extLst>
                  <a:ext uri="{FF2B5EF4-FFF2-40B4-BE49-F238E27FC236}">
                    <a16:creationId xmlns:a16="http://schemas.microsoft.com/office/drawing/2014/main" id="{97384D42-DB95-493F-AAEA-4B6809CB1A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1207"/>
                <a:ext cx="83" cy="129"/>
              </a:xfrm>
              <a:custGeom>
                <a:avLst/>
                <a:gdLst>
                  <a:gd name="T0" fmla="*/ 42 w 83"/>
                  <a:gd name="T1" fmla="*/ 11 h 129"/>
                  <a:gd name="T2" fmla="*/ 42 w 83"/>
                  <a:gd name="T3" fmla="*/ 11 h 129"/>
                  <a:gd name="T4" fmla="*/ 38 w 83"/>
                  <a:gd name="T5" fmla="*/ 15 h 129"/>
                  <a:gd name="T6" fmla="*/ 29 w 83"/>
                  <a:gd name="T7" fmla="*/ 25 h 129"/>
                  <a:gd name="T8" fmla="*/ 23 w 83"/>
                  <a:gd name="T9" fmla="*/ 33 h 129"/>
                  <a:gd name="T10" fmla="*/ 17 w 83"/>
                  <a:gd name="T11" fmla="*/ 43 h 129"/>
                  <a:gd name="T12" fmla="*/ 11 w 83"/>
                  <a:gd name="T13" fmla="*/ 55 h 129"/>
                  <a:gd name="T14" fmla="*/ 6 w 83"/>
                  <a:gd name="T15" fmla="*/ 68 h 129"/>
                  <a:gd name="T16" fmla="*/ 6 w 83"/>
                  <a:gd name="T17" fmla="*/ 68 h 129"/>
                  <a:gd name="T18" fmla="*/ 1 w 83"/>
                  <a:gd name="T19" fmla="*/ 81 h 129"/>
                  <a:gd name="T20" fmla="*/ 0 w 83"/>
                  <a:gd name="T21" fmla="*/ 94 h 129"/>
                  <a:gd name="T22" fmla="*/ 0 w 83"/>
                  <a:gd name="T23" fmla="*/ 106 h 129"/>
                  <a:gd name="T24" fmla="*/ 1 w 83"/>
                  <a:gd name="T25" fmla="*/ 115 h 129"/>
                  <a:gd name="T26" fmla="*/ 3 w 83"/>
                  <a:gd name="T27" fmla="*/ 122 h 129"/>
                  <a:gd name="T28" fmla="*/ 6 w 83"/>
                  <a:gd name="T29" fmla="*/ 125 h 129"/>
                  <a:gd name="T30" fmla="*/ 8 w 83"/>
                  <a:gd name="T31" fmla="*/ 127 h 129"/>
                  <a:gd name="T32" fmla="*/ 10 w 83"/>
                  <a:gd name="T33" fmla="*/ 128 h 129"/>
                  <a:gd name="T34" fmla="*/ 13 w 83"/>
                  <a:gd name="T35" fmla="*/ 129 h 129"/>
                  <a:gd name="T36" fmla="*/ 16 w 83"/>
                  <a:gd name="T37" fmla="*/ 129 h 129"/>
                  <a:gd name="T38" fmla="*/ 19 w 83"/>
                  <a:gd name="T39" fmla="*/ 128 h 129"/>
                  <a:gd name="T40" fmla="*/ 19 w 83"/>
                  <a:gd name="T41" fmla="*/ 128 h 129"/>
                  <a:gd name="T42" fmla="*/ 24 w 83"/>
                  <a:gd name="T43" fmla="*/ 124 h 129"/>
                  <a:gd name="T44" fmla="*/ 30 w 83"/>
                  <a:gd name="T45" fmla="*/ 118 h 129"/>
                  <a:gd name="T46" fmla="*/ 34 w 83"/>
                  <a:gd name="T47" fmla="*/ 112 h 129"/>
                  <a:gd name="T48" fmla="*/ 39 w 83"/>
                  <a:gd name="T49" fmla="*/ 104 h 129"/>
                  <a:gd name="T50" fmla="*/ 47 w 83"/>
                  <a:gd name="T51" fmla="*/ 87 h 129"/>
                  <a:gd name="T52" fmla="*/ 54 w 83"/>
                  <a:gd name="T53" fmla="*/ 71 h 129"/>
                  <a:gd name="T54" fmla="*/ 54 w 83"/>
                  <a:gd name="T55" fmla="*/ 71 h 129"/>
                  <a:gd name="T56" fmla="*/ 68 w 83"/>
                  <a:gd name="T57" fmla="*/ 38 h 129"/>
                  <a:gd name="T58" fmla="*/ 74 w 83"/>
                  <a:gd name="T59" fmla="*/ 25 h 129"/>
                  <a:gd name="T60" fmla="*/ 80 w 83"/>
                  <a:gd name="T61" fmla="*/ 15 h 129"/>
                  <a:gd name="T62" fmla="*/ 80 w 83"/>
                  <a:gd name="T63" fmla="*/ 15 h 129"/>
                  <a:gd name="T64" fmla="*/ 82 w 83"/>
                  <a:gd name="T65" fmla="*/ 11 h 129"/>
                  <a:gd name="T66" fmla="*/ 83 w 83"/>
                  <a:gd name="T67" fmla="*/ 7 h 129"/>
                  <a:gd name="T68" fmla="*/ 82 w 83"/>
                  <a:gd name="T69" fmla="*/ 4 h 129"/>
                  <a:gd name="T70" fmla="*/ 78 w 83"/>
                  <a:gd name="T71" fmla="*/ 1 h 129"/>
                  <a:gd name="T72" fmla="*/ 73 w 83"/>
                  <a:gd name="T73" fmla="*/ 0 h 129"/>
                  <a:gd name="T74" fmla="*/ 66 w 83"/>
                  <a:gd name="T75" fmla="*/ 1 h 129"/>
                  <a:gd name="T76" fmla="*/ 55 w 83"/>
                  <a:gd name="T77" fmla="*/ 5 h 129"/>
                  <a:gd name="T78" fmla="*/ 42 w 83"/>
                  <a:gd name="T79" fmla="*/ 11 h 129"/>
                  <a:gd name="T80" fmla="*/ 42 w 83"/>
                  <a:gd name="T81" fmla="*/ 11 h 12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3" h="129">
                    <a:moveTo>
                      <a:pt x="42" y="11"/>
                    </a:moveTo>
                    <a:lnTo>
                      <a:pt x="42" y="11"/>
                    </a:lnTo>
                    <a:lnTo>
                      <a:pt x="38" y="15"/>
                    </a:lnTo>
                    <a:lnTo>
                      <a:pt x="29" y="25"/>
                    </a:lnTo>
                    <a:lnTo>
                      <a:pt x="23" y="33"/>
                    </a:lnTo>
                    <a:lnTo>
                      <a:pt x="17" y="43"/>
                    </a:lnTo>
                    <a:lnTo>
                      <a:pt x="11" y="55"/>
                    </a:lnTo>
                    <a:lnTo>
                      <a:pt x="6" y="68"/>
                    </a:lnTo>
                    <a:lnTo>
                      <a:pt x="1" y="81"/>
                    </a:lnTo>
                    <a:lnTo>
                      <a:pt x="0" y="94"/>
                    </a:lnTo>
                    <a:lnTo>
                      <a:pt x="0" y="106"/>
                    </a:lnTo>
                    <a:lnTo>
                      <a:pt x="1" y="115"/>
                    </a:lnTo>
                    <a:lnTo>
                      <a:pt x="3" y="122"/>
                    </a:lnTo>
                    <a:lnTo>
                      <a:pt x="6" y="125"/>
                    </a:lnTo>
                    <a:lnTo>
                      <a:pt x="8" y="127"/>
                    </a:lnTo>
                    <a:lnTo>
                      <a:pt x="10" y="128"/>
                    </a:lnTo>
                    <a:lnTo>
                      <a:pt x="13" y="129"/>
                    </a:lnTo>
                    <a:lnTo>
                      <a:pt x="16" y="129"/>
                    </a:lnTo>
                    <a:lnTo>
                      <a:pt x="19" y="128"/>
                    </a:lnTo>
                    <a:lnTo>
                      <a:pt x="24" y="124"/>
                    </a:lnTo>
                    <a:lnTo>
                      <a:pt x="30" y="118"/>
                    </a:lnTo>
                    <a:lnTo>
                      <a:pt x="34" y="112"/>
                    </a:lnTo>
                    <a:lnTo>
                      <a:pt x="39" y="104"/>
                    </a:lnTo>
                    <a:lnTo>
                      <a:pt x="47" y="87"/>
                    </a:lnTo>
                    <a:lnTo>
                      <a:pt x="54" y="71"/>
                    </a:lnTo>
                    <a:lnTo>
                      <a:pt x="68" y="38"/>
                    </a:lnTo>
                    <a:lnTo>
                      <a:pt x="74" y="25"/>
                    </a:lnTo>
                    <a:lnTo>
                      <a:pt x="80" y="15"/>
                    </a:lnTo>
                    <a:lnTo>
                      <a:pt x="82" y="11"/>
                    </a:lnTo>
                    <a:lnTo>
                      <a:pt x="83" y="7"/>
                    </a:lnTo>
                    <a:lnTo>
                      <a:pt x="82" y="4"/>
                    </a:lnTo>
                    <a:lnTo>
                      <a:pt x="78" y="1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5" y="5"/>
                    </a:lnTo>
                    <a:lnTo>
                      <a:pt x="42" y="11"/>
                    </a:lnTo>
                    <a:close/>
                  </a:path>
                </a:pathLst>
              </a:custGeom>
              <a:solidFill>
                <a:srgbClr val="DDD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3" name="Freeform 138">
                <a:extLst>
                  <a:ext uri="{FF2B5EF4-FFF2-40B4-BE49-F238E27FC236}">
                    <a16:creationId xmlns:a16="http://schemas.microsoft.com/office/drawing/2014/main" id="{A741486A-8D6D-483A-B5E0-A42FC3879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8" y="1210"/>
                <a:ext cx="79" cy="122"/>
              </a:xfrm>
              <a:custGeom>
                <a:avLst/>
                <a:gdLst>
                  <a:gd name="T0" fmla="*/ 41 w 79"/>
                  <a:gd name="T1" fmla="*/ 10 h 122"/>
                  <a:gd name="T2" fmla="*/ 41 w 79"/>
                  <a:gd name="T3" fmla="*/ 10 h 122"/>
                  <a:gd name="T4" fmla="*/ 37 w 79"/>
                  <a:gd name="T5" fmla="*/ 13 h 122"/>
                  <a:gd name="T6" fmla="*/ 28 w 79"/>
                  <a:gd name="T7" fmla="*/ 23 h 122"/>
                  <a:gd name="T8" fmla="*/ 22 w 79"/>
                  <a:gd name="T9" fmla="*/ 31 h 122"/>
                  <a:gd name="T10" fmla="*/ 17 w 79"/>
                  <a:gd name="T11" fmla="*/ 41 h 122"/>
                  <a:gd name="T12" fmla="*/ 11 w 79"/>
                  <a:gd name="T13" fmla="*/ 51 h 122"/>
                  <a:gd name="T14" fmla="*/ 7 w 79"/>
                  <a:gd name="T15" fmla="*/ 64 h 122"/>
                  <a:gd name="T16" fmla="*/ 7 w 79"/>
                  <a:gd name="T17" fmla="*/ 64 h 122"/>
                  <a:gd name="T18" fmla="*/ 2 w 79"/>
                  <a:gd name="T19" fmla="*/ 76 h 122"/>
                  <a:gd name="T20" fmla="*/ 1 w 79"/>
                  <a:gd name="T21" fmla="*/ 88 h 122"/>
                  <a:gd name="T22" fmla="*/ 0 w 79"/>
                  <a:gd name="T23" fmla="*/ 100 h 122"/>
                  <a:gd name="T24" fmla="*/ 2 w 79"/>
                  <a:gd name="T25" fmla="*/ 109 h 122"/>
                  <a:gd name="T26" fmla="*/ 5 w 79"/>
                  <a:gd name="T27" fmla="*/ 116 h 122"/>
                  <a:gd name="T28" fmla="*/ 7 w 79"/>
                  <a:gd name="T29" fmla="*/ 118 h 122"/>
                  <a:gd name="T30" fmla="*/ 9 w 79"/>
                  <a:gd name="T31" fmla="*/ 120 h 122"/>
                  <a:gd name="T32" fmla="*/ 11 w 79"/>
                  <a:gd name="T33" fmla="*/ 121 h 122"/>
                  <a:gd name="T34" fmla="*/ 13 w 79"/>
                  <a:gd name="T35" fmla="*/ 122 h 122"/>
                  <a:gd name="T36" fmla="*/ 16 w 79"/>
                  <a:gd name="T37" fmla="*/ 122 h 122"/>
                  <a:gd name="T38" fmla="*/ 19 w 79"/>
                  <a:gd name="T39" fmla="*/ 121 h 122"/>
                  <a:gd name="T40" fmla="*/ 19 w 79"/>
                  <a:gd name="T41" fmla="*/ 121 h 122"/>
                  <a:gd name="T42" fmla="*/ 24 w 79"/>
                  <a:gd name="T43" fmla="*/ 117 h 122"/>
                  <a:gd name="T44" fmla="*/ 29 w 79"/>
                  <a:gd name="T45" fmla="*/ 112 h 122"/>
                  <a:gd name="T46" fmla="*/ 34 w 79"/>
                  <a:gd name="T47" fmla="*/ 106 h 122"/>
                  <a:gd name="T48" fmla="*/ 38 w 79"/>
                  <a:gd name="T49" fmla="*/ 99 h 122"/>
                  <a:gd name="T50" fmla="*/ 45 w 79"/>
                  <a:gd name="T51" fmla="*/ 82 h 122"/>
                  <a:gd name="T52" fmla="*/ 52 w 79"/>
                  <a:gd name="T53" fmla="*/ 67 h 122"/>
                  <a:gd name="T54" fmla="*/ 52 w 79"/>
                  <a:gd name="T55" fmla="*/ 67 h 122"/>
                  <a:gd name="T56" fmla="*/ 66 w 79"/>
                  <a:gd name="T57" fmla="*/ 37 h 122"/>
                  <a:gd name="T58" fmla="*/ 72 w 79"/>
                  <a:gd name="T59" fmla="*/ 23 h 122"/>
                  <a:gd name="T60" fmla="*/ 77 w 79"/>
                  <a:gd name="T61" fmla="*/ 13 h 122"/>
                  <a:gd name="T62" fmla="*/ 77 w 79"/>
                  <a:gd name="T63" fmla="*/ 13 h 122"/>
                  <a:gd name="T64" fmla="*/ 79 w 79"/>
                  <a:gd name="T65" fmla="*/ 10 h 122"/>
                  <a:gd name="T66" fmla="*/ 79 w 79"/>
                  <a:gd name="T67" fmla="*/ 6 h 122"/>
                  <a:gd name="T68" fmla="*/ 78 w 79"/>
                  <a:gd name="T69" fmla="*/ 3 h 122"/>
                  <a:gd name="T70" fmla="*/ 75 w 79"/>
                  <a:gd name="T71" fmla="*/ 1 h 122"/>
                  <a:gd name="T72" fmla="*/ 70 w 79"/>
                  <a:gd name="T73" fmla="*/ 0 h 122"/>
                  <a:gd name="T74" fmla="*/ 63 w 79"/>
                  <a:gd name="T75" fmla="*/ 1 h 122"/>
                  <a:gd name="T76" fmla="*/ 53 w 79"/>
                  <a:gd name="T77" fmla="*/ 4 h 122"/>
                  <a:gd name="T78" fmla="*/ 41 w 79"/>
                  <a:gd name="T79" fmla="*/ 10 h 122"/>
                  <a:gd name="T80" fmla="*/ 41 w 79"/>
                  <a:gd name="T81" fmla="*/ 10 h 12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9" h="122">
                    <a:moveTo>
                      <a:pt x="41" y="10"/>
                    </a:moveTo>
                    <a:lnTo>
                      <a:pt x="41" y="10"/>
                    </a:lnTo>
                    <a:lnTo>
                      <a:pt x="37" y="13"/>
                    </a:lnTo>
                    <a:lnTo>
                      <a:pt x="28" y="23"/>
                    </a:lnTo>
                    <a:lnTo>
                      <a:pt x="22" y="31"/>
                    </a:lnTo>
                    <a:lnTo>
                      <a:pt x="17" y="41"/>
                    </a:lnTo>
                    <a:lnTo>
                      <a:pt x="11" y="51"/>
                    </a:lnTo>
                    <a:lnTo>
                      <a:pt x="7" y="64"/>
                    </a:lnTo>
                    <a:lnTo>
                      <a:pt x="2" y="76"/>
                    </a:lnTo>
                    <a:lnTo>
                      <a:pt x="1" y="88"/>
                    </a:lnTo>
                    <a:lnTo>
                      <a:pt x="0" y="100"/>
                    </a:lnTo>
                    <a:lnTo>
                      <a:pt x="2" y="109"/>
                    </a:lnTo>
                    <a:lnTo>
                      <a:pt x="5" y="116"/>
                    </a:lnTo>
                    <a:lnTo>
                      <a:pt x="7" y="118"/>
                    </a:lnTo>
                    <a:lnTo>
                      <a:pt x="9" y="120"/>
                    </a:lnTo>
                    <a:lnTo>
                      <a:pt x="11" y="121"/>
                    </a:lnTo>
                    <a:lnTo>
                      <a:pt x="13" y="122"/>
                    </a:lnTo>
                    <a:lnTo>
                      <a:pt x="16" y="122"/>
                    </a:lnTo>
                    <a:lnTo>
                      <a:pt x="19" y="121"/>
                    </a:lnTo>
                    <a:lnTo>
                      <a:pt x="24" y="117"/>
                    </a:lnTo>
                    <a:lnTo>
                      <a:pt x="29" y="112"/>
                    </a:lnTo>
                    <a:lnTo>
                      <a:pt x="34" y="106"/>
                    </a:lnTo>
                    <a:lnTo>
                      <a:pt x="38" y="99"/>
                    </a:lnTo>
                    <a:lnTo>
                      <a:pt x="45" y="82"/>
                    </a:lnTo>
                    <a:lnTo>
                      <a:pt x="52" y="67"/>
                    </a:lnTo>
                    <a:lnTo>
                      <a:pt x="66" y="37"/>
                    </a:lnTo>
                    <a:lnTo>
                      <a:pt x="72" y="23"/>
                    </a:lnTo>
                    <a:lnTo>
                      <a:pt x="77" y="13"/>
                    </a:lnTo>
                    <a:lnTo>
                      <a:pt x="79" y="10"/>
                    </a:lnTo>
                    <a:lnTo>
                      <a:pt x="79" y="6"/>
                    </a:lnTo>
                    <a:lnTo>
                      <a:pt x="78" y="3"/>
                    </a:lnTo>
                    <a:lnTo>
                      <a:pt x="75" y="1"/>
                    </a:lnTo>
                    <a:lnTo>
                      <a:pt x="70" y="0"/>
                    </a:lnTo>
                    <a:lnTo>
                      <a:pt x="63" y="1"/>
                    </a:lnTo>
                    <a:lnTo>
                      <a:pt x="53" y="4"/>
                    </a:lnTo>
                    <a:lnTo>
                      <a:pt x="41" y="10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4" name="Freeform 139">
                <a:extLst>
                  <a:ext uri="{FF2B5EF4-FFF2-40B4-BE49-F238E27FC236}">
                    <a16:creationId xmlns:a16="http://schemas.microsoft.com/office/drawing/2014/main" id="{11B6EC4F-FC4C-4AF4-8263-F0D35A6790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8" y="1201"/>
                <a:ext cx="87" cy="99"/>
              </a:xfrm>
              <a:custGeom>
                <a:avLst/>
                <a:gdLst>
                  <a:gd name="T0" fmla="*/ 4 w 87"/>
                  <a:gd name="T1" fmla="*/ 55 h 99"/>
                  <a:gd name="T2" fmla="*/ 4 w 87"/>
                  <a:gd name="T3" fmla="*/ 55 h 99"/>
                  <a:gd name="T4" fmla="*/ 5 w 87"/>
                  <a:gd name="T5" fmla="*/ 48 h 99"/>
                  <a:gd name="T6" fmla="*/ 7 w 87"/>
                  <a:gd name="T7" fmla="*/ 40 h 99"/>
                  <a:gd name="T8" fmla="*/ 9 w 87"/>
                  <a:gd name="T9" fmla="*/ 31 h 99"/>
                  <a:gd name="T10" fmla="*/ 14 w 87"/>
                  <a:gd name="T11" fmla="*/ 22 h 99"/>
                  <a:gd name="T12" fmla="*/ 17 w 87"/>
                  <a:gd name="T13" fmla="*/ 17 h 99"/>
                  <a:gd name="T14" fmla="*/ 20 w 87"/>
                  <a:gd name="T15" fmla="*/ 13 h 99"/>
                  <a:gd name="T16" fmla="*/ 24 w 87"/>
                  <a:gd name="T17" fmla="*/ 10 h 99"/>
                  <a:gd name="T18" fmla="*/ 29 w 87"/>
                  <a:gd name="T19" fmla="*/ 7 h 99"/>
                  <a:gd name="T20" fmla="*/ 34 w 87"/>
                  <a:gd name="T21" fmla="*/ 4 h 99"/>
                  <a:gd name="T22" fmla="*/ 41 w 87"/>
                  <a:gd name="T23" fmla="*/ 2 h 99"/>
                  <a:gd name="T24" fmla="*/ 41 w 87"/>
                  <a:gd name="T25" fmla="*/ 2 h 99"/>
                  <a:gd name="T26" fmla="*/ 54 w 87"/>
                  <a:gd name="T27" fmla="*/ 0 h 99"/>
                  <a:gd name="T28" fmla="*/ 63 w 87"/>
                  <a:gd name="T29" fmla="*/ 0 h 99"/>
                  <a:gd name="T30" fmla="*/ 68 w 87"/>
                  <a:gd name="T31" fmla="*/ 1 h 99"/>
                  <a:gd name="T32" fmla="*/ 71 w 87"/>
                  <a:gd name="T33" fmla="*/ 2 h 99"/>
                  <a:gd name="T34" fmla="*/ 74 w 87"/>
                  <a:gd name="T35" fmla="*/ 4 h 99"/>
                  <a:gd name="T36" fmla="*/ 77 w 87"/>
                  <a:gd name="T37" fmla="*/ 6 h 99"/>
                  <a:gd name="T38" fmla="*/ 79 w 87"/>
                  <a:gd name="T39" fmla="*/ 9 h 99"/>
                  <a:gd name="T40" fmla="*/ 81 w 87"/>
                  <a:gd name="T41" fmla="*/ 12 h 99"/>
                  <a:gd name="T42" fmla="*/ 84 w 87"/>
                  <a:gd name="T43" fmla="*/ 21 h 99"/>
                  <a:gd name="T44" fmla="*/ 86 w 87"/>
                  <a:gd name="T45" fmla="*/ 33 h 99"/>
                  <a:gd name="T46" fmla="*/ 87 w 87"/>
                  <a:gd name="T47" fmla="*/ 49 h 99"/>
                  <a:gd name="T48" fmla="*/ 87 w 87"/>
                  <a:gd name="T49" fmla="*/ 49 h 99"/>
                  <a:gd name="T50" fmla="*/ 87 w 87"/>
                  <a:gd name="T51" fmla="*/ 63 h 99"/>
                  <a:gd name="T52" fmla="*/ 86 w 87"/>
                  <a:gd name="T53" fmla="*/ 72 h 99"/>
                  <a:gd name="T54" fmla="*/ 84 w 87"/>
                  <a:gd name="T55" fmla="*/ 78 h 99"/>
                  <a:gd name="T56" fmla="*/ 82 w 87"/>
                  <a:gd name="T57" fmla="*/ 80 h 99"/>
                  <a:gd name="T58" fmla="*/ 78 w 87"/>
                  <a:gd name="T59" fmla="*/ 81 h 99"/>
                  <a:gd name="T60" fmla="*/ 74 w 87"/>
                  <a:gd name="T61" fmla="*/ 81 h 99"/>
                  <a:gd name="T62" fmla="*/ 70 w 87"/>
                  <a:gd name="T63" fmla="*/ 80 h 99"/>
                  <a:gd name="T64" fmla="*/ 65 w 87"/>
                  <a:gd name="T65" fmla="*/ 81 h 99"/>
                  <a:gd name="T66" fmla="*/ 65 w 87"/>
                  <a:gd name="T67" fmla="*/ 81 h 99"/>
                  <a:gd name="T68" fmla="*/ 59 w 87"/>
                  <a:gd name="T69" fmla="*/ 84 h 99"/>
                  <a:gd name="T70" fmla="*/ 53 w 87"/>
                  <a:gd name="T71" fmla="*/ 88 h 99"/>
                  <a:gd name="T72" fmla="*/ 45 w 87"/>
                  <a:gd name="T73" fmla="*/ 92 h 99"/>
                  <a:gd name="T74" fmla="*/ 38 w 87"/>
                  <a:gd name="T75" fmla="*/ 96 h 99"/>
                  <a:gd name="T76" fmla="*/ 31 w 87"/>
                  <a:gd name="T77" fmla="*/ 98 h 99"/>
                  <a:gd name="T78" fmla="*/ 27 w 87"/>
                  <a:gd name="T79" fmla="*/ 99 h 99"/>
                  <a:gd name="T80" fmla="*/ 23 w 87"/>
                  <a:gd name="T81" fmla="*/ 98 h 99"/>
                  <a:gd name="T82" fmla="*/ 19 w 87"/>
                  <a:gd name="T83" fmla="*/ 97 h 99"/>
                  <a:gd name="T84" fmla="*/ 15 w 87"/>
                  <a:gd name="T85" fmla="*/ 94 h 99"/>
                  <a:gd name="T86" fmla="*/ 11 w 87"/>
                  <a:gd name="T87" fmla="*/ 91 h 99"/>
                  <a:gd name="T88" fmla="*/ 7 w 87"/>
                  <a:gd name="T89" fmla="*/ 86 h 99"/>
                  <a:gd name="T90" fmla="*/ 7 w 87"/>
                  <a:gd name="T91" fmla="*/ 86 h 99"/>
                  <a:gd name="T92" fmla="*/ 4 w 87"/>
                  <a:gd name="T93" fmla="*/ 82 h 99"/>
                  <a:gd name="T94" fmla="*/ 2 w 87"/>
                  <a:gd name="T95" fmla="*/ 77 h 99"/>
                  <a:gd name="T96" fmla="*/ 1 w 87"/>
                  <a:gd name="T97" fmla="*/ 73 h 99"/>
                  <a:gd name="T98" fmla="*/ 0 w 87"/>
                  <a:gd name="T99" fmla="*/ 69 h 99"/>
                  <a:gd name="T100" fmla="*/ 0 w 87"/>
                  <a:gd name="T101" fmla="*/ 65 h 99"/>
                  <a:gd name="T102" fmla="*/ 1 w 87"/>
                  <a:gd name="T103" fmla="*/ 62 h 99"/>
                  <a:gd name="T104" fmla="*/ 4 w 87"/>
                  <a:gd name="T105" fmla="*/ 55 h 99"/>
                  <a:gd name="T106" fmla="*/ 4 w 87"/>
                  <a:gd name="T107" fmla="*/ 55 h 9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87" h="99">
                    <a:moveTo>
                      <a:pt x="4" y="55"/>
                    </a:moveTo>
                    <a:lnTo>
                      <a:pt x="4" y="55"/>
                    </a:lnTo>
                    <a:lnTo>
                      <a:pt x="5" y="48"/>
                    </a:lnTo>
                    <a:lnTo>
                      <a:pt x="7" y="40"/>
                    </a:lnTo>
                    <a:lnTo>
                      <a:pt x="9" y="31"/>
                    </a:lnTo>
                    <a:lnTo>
                      <a:pt x="14" y="22"/>
                    </a:lnTo>
                    <a:lnTo>
                      <a:pt x="17" y="17"/>
                    </a:lnTo>
                    <a:lnTo>
                      <a:pt x="20" y="13"/>
                    </a:lnTo>
                    <a:lnTo>
                      <a:pt x="24" y="10"/>
                    </a:lnTo>
                    <a:lnTo>
                      <a:pt x="29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54" y="0"/>
                    </a:lnTo>
                    <a:lnTo>
                      <a:pt x="63" y="0"/>
                    </a:lnTo>
                    <a:lnTo>
                      <a:pt x="68" y="1"/>
                    </a:lnTo>
                    <a:lnTo>
                      <a:pt x="71" y="2"/>
                    </a:lnTo>
                    <a:lnTo>
                      <a:pt x="74" y="4"/>
                    </a:lnTo>
                    <a:lnTo>
                      <a:pt x="77" y="6"/>
                    </a:lnTo>
                    <a:lnTo>
                      <a:pt x="79" y="9"/>
                    </a:lnTo>
                    <a:lnTo>
                      <a:pt x="81" y="12"/>
                    </a:lnTo>
                    <a:lnTo>
                      <a:pt x="84" y="21"/>
                    </a:lnTo>
                    <a:lnTo>
                      <a:pt x="86" y="33"/>
                    </a:lnTo>
                    <a:lnTo>
                      <a:pt x="87" y="49"/>
                    </a:lnTo>
                    <a:lnTo>
                      <a:pt x="87" y="63"/>
                    </a:lnTo>
                    <a:lnTo>
                      <a:pt x="86" y="72"/>
                    </a:lnTo>
                    <a:lnTo>
                      <a:pt x="84" y="78"/>
                    </a:lnTo>
                    <a:lnTo>
                      <a:pt x="82" y="80"/>
                    </a:lnTo>
                    <a:lnTo>
                      <a:pt x="78" y="81"/>
                    </a:lnTo>
                    <a:lnTo>
                      <a:pt x="74" y="81"/>
                    </a:lnTo>
                    <a:lnTo>
                      <a:pt x="70" y="80"/>
                    </a:lnTo>
                    <a:lnTo>
                      <a:pt x="65" y="81"/>
                    </a:lnTo>
                    <a:lnTo>
                      <a:pt x="59" y="84"/>
                    </a:lnTo>
                    <a:lnTo>
                      <a:pt x="53" y="88"/>
                    </a:lnTo>
                    <a:lnTo>
                      <a:pt x="45" y="92"/>
                    </a:lnTo>
                    <a:lnTo>
                      <a:pt x="38" y="96"/>
                    </a:lnTo>
                    <a:lnTo>
                      <a:pt x="31" y="98"/>
                    </a:lnTo>
                    <a:lnTo>
                      <a:pt x="27" y="99"/>
                    </a:lnTo>
                    <a:lnTo>
                      <a:pt x="23" y="98"/>
                    </a:lnTo>
                    <a:lnTo>
                      <a:pt x="19" y="97"/>
                    </a:lnTo>
                    <a:lnTo>
                      <a:pt x="15" y="94"/>
                    </a:lnTo>
                    <a:lnTo>
                      <a:pt x="11" y="91"/>
                    </a:lnTo>
                    <a:lnTo>
                      <a:pt x="7" y="86"/>
                    </a:lnTo>
                    <a:lnTo>
                      <a:pt x="4" y="82"/>
                    </a:lnTo>
                    <a:lnTo>
                      <a:pt x="2" y="77"/>
                    </a:lnTo>
                    <a:lnTo>
                      <a:pt x="1" y="73"/>
                    </a:lnTo>
                    <a:lnTo>
                      <a:pt x="0" y="69"/>
                    </a:lnTo>
                    <a:lnTo>
                      <a:pt x="0" y="65"/>
                    </a:lnTo>
                    <a:lnTo>
                      <a:pt x="1" y="62"/>
                    </a:lnTo>
                    <a:lnTo>
                      <a:pt x="4" y="5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5" name="Freeform 140">
                <a:extLst>
                  <a:ext uri="{FF2B5EF4-FFF2-40B4-BE49-F238E27FC236}">
                    <a16:creationId xmlns:a16="http://schemas.microsoft.com/office/drawing/2014/main" id="{5BA2DE75-3A41-4334-9534-795A3C32E6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1203"/>
                <a:ext cx="84" cy="94"/>
              </a:xfrm>
              <a:custGeom>
                <a:avLst/>
                <a:gdLst>
                  <a:gd name="T0" fmla="*/ 40 w 84"/>
                  <a:gd name="T1" fmla="*/ 2 h 94"/>
                  <a:gd name="T2" fmla="*/ 40 w 84"/>
                  <a:gd name="T3" fmla="*/ 2 h 94"/>
                  <a:gd name="T4" fmla="*/ 52 w 84"/>
                  <a:gd name="T5" fmla="*/ 0 h 94"/>
                  <a:gd name="T6" fmla="*/ 62 w 84"/>
                  <a:gd name="T7" fmla="*/ 0 h 94"/>
                  <a:gd name="T8" fmla="*/ 69 w 84"/>
                  <a:gd name="T9" fmla="*/ 2 h 94"/>
                  <a:gd name="T10" fmla="*/ 72 w 84"/>
                  <a:gd name="T11" fmla="*/ 3 h 94"/>
                  <a:gd name="T12" fmla="*/ 75 w 84"/>
                  <a:gd name="T13" fmla="*/ 6 h 94"/>
                  <a:gd name="T14" fmla="*/ 77 w 84"/>
                  <a:gd name="T15" fmla="*/ 8 h 94"/>
                  <a:gd name="T16" fmla="*/ 79 w 84"/>
                  <a:gd name="T17" fmla="*/ 12 h 94"/>
                  <a:gd name="T18" fmla="*/ 82 w 84"/>
                  <a:gd name="T19" fmla="*/ 20 h 94"/>
                  <a:gd name="T20" fmla="*/ 84 w 84"/>
                  <a:gd name="T21" fmla="*/ 32 h 94"/>
                  <a:gd name="T22" fmla="*/ 84 w 84"/>
                  <a:gd name="T23" fmla="*/ 47 h 94"/>
                  <a:gd name="T24" fmla="*/ 84 w 84"/>
                  <a:gd name="T25" fmla="*/ 47 h 94"/>
                  <a:gd name="T26" fmla="*/ 84 w 84"/>
                  <a:gd name="T27" fmla="*/ 61 h 94"/>
                  <a:gd name="T28" fmla="*/ 84 w 84"/>
                  <a:gd name="T29" fmla="*/ 70 h 94"/>
                  <a:gd name="T30" fmla="*/ 82 w 84"/>
                  <a:gd name="T31" fmla="*/ 75 h 94"/>
                  <a:gd name="T32" fmla="*/ 79 w 84"/>
                  <a:gd name="T33" fmla="*/ 77 h 94"/>
                  <a:gd name="T34" fmla="*/ 76 w 84"/>
                  <a:gd name="T35" fmla="*/ 78 h 94"/>
                  <a:gd name="T36" fmla="*/ 72 w 84"/>
                  <a:gd name="T37" fmla="*/ 78 h 94"/>
                  <a:gd name="T38" fmla="*/ 67 w 84"/>
                  <a:gd name="T39" fmla="*/ 78 h 94"/>
                  <a:gd name="T40" fmla="*/ 62 w 84"/>
                  <a:gd name="T41" fmla="*/ 78 h 94"/>
                  <a:gd name="T42" fmla="*/ 62 w 84"/>
                  <a:gd name="T43" fmla="*/ 78 h 94"/>
                  <a:gd name="T44" fmla="*/ 57 w 84"/>
                  <a:gd name="T45" fmla="*/ 81 h 94"/>
                  <a:gd name="T46" fmla="*/ 51 w 84"/>
                  <a:gd name="T47" fmla="*/ 85 h 94"/>
                  <a:gd name="T48" fmla="*/ 43 w 84"/>
                  <a:gd name="T49" fmla="*/ 88 h 94"/>
                  <a:gd name="T50" fmla="*/ 36 w 84"/>
                  <a:gd name="T51" fmla="*/ 92 h 94"/>
                  <a:gd name="T52" fmla="*/ 29 w 84"/>
                  <a:gd name="T53" fmla="*/ 94 h 94"/>
                  <a:gd name="T54" fmla="*/ 26 w 84"/>
                  <a:gd name="T55" fmla="*/ 94 h 94"/>
                  <a:gd name="T56" fmla="*/ 22 w 84"/>
                  <a:gd name="T57" fmla="*/ 93 h 94"/>
                  <a:gd name="T58" fmla="*/ 18 w 84"/>
                  <a:gd name="T59" fmla="*/ 92 h 94"/>
                  <a:gd name="T60" fmla="*/ 15 w 84"/>
                  <a:gd name="T61" fmla="*/ 90 h 94"/>
                  <a:gd name="T62" fmla="*/ 11 w 84"/>
                  <a:gd name="T63" fmla="*/ 87 h 94"/>
                  <a:gd name="T64" fmla="*/ 7 w 84"/>
                  <a:gd name="T65" fmla="*/ 83 h 94"/>
                  <a:gd name="T66" fmla="*/ 7 w 84"/>
                  <a:gd name="T67" fmla="*/ 83 h 94"/>
                  <a:gd name="T68" fmla="*/ 4 w 84"/>
                  <a:gd name="T69" fmla="*/ 78 h 94"/>
                  <a:gd name="T70" fmla="*/ 2 w 84"/>
                  <a:gd name="T71" fmla="*/ 74 h 94"/>
                  <a:gd name="T72" fmla="*/ 0 w 84"/>
                  <a:gd name="T73" fmla="*/ 70 h 94"/>
                  <a:gd name="T74" fmla="*/ 0 w 84"/>
                  <a:gd name="T75" fmla="*/ 66 h 94"/>
                  <a:gd name="T76" fmla="*/ 0 w 84"/>
                  <a:gd name="T77" fmla="*/ 62 h 94"/>
                  <a:gd name="T78" fmla="*/ 1 w 84"/>
                  <a:gd name="T79" fmla="*/ 59 h 94"/>
                  <a:gd name="T80" fmla="*/ 4 w 84"/>
                  <a:gd name="T81" fmla="*/ 53 h 94"/>
                  <a:gd name="T82" fmla="*/ 4 w 84"/>
                  <a:gd name="T83" fmla="*/ 53 h 94"/>
                  <a:gd name="T84" fmla="*/ 4 w 84"/>
                  <a:gd name="T85" fmla="*/ 46 h 94"/>
                  <a:gd name="T86" fmla="*/ 6 w 84"/>
                  <a:gd name="T87" fmla="*/ 38 h 94"/>
                  <a:gd name="T88" fmla="*/ 9 w 84"/>
                  <a:gd name="T89" fmla="*/ 29 h 94"/>
                  <a:gd name="T90" fmla="*/ 13 w 84"/>
                  <a:gd name="T91" fmla="*/ 21 h 94"/>
                  <a:gd name="T92" fmla="*/ 16 w 84"/>
                  <a:gd name="T93" fmla="*/ 17 h 94"/>
                  <a:gd name="T94" fmla="*/ 20 w 84"/>
                  <a:gd name="T95" fmla="*/ 13 h 94"/>
                  <a:gd name="T96" fmla="*/ 24 w 84"/>
                  <a:gd name="T97" fmla="*/ 9 h 94"/>
                  <a:gd name="T98" fmla="*/ 28 w 84"/>
                  <a:gd name="T99" fmla="*/ 6 h 94"/>
                  <a:gd name="T100" fmla="*/ 34 w 84"/>
                  <a:gd name="T101" fmla="*/ 4 h 94"/>
                  <a:gd name="T102" fmla="*/ 40 w 84"/>
                  <a:gd name="T103" fmla="*/ 2 h 94"/>
                  <a:gd name="T104" fmla="*/ 40 w 84"/>
                  <a:gd name="T105" fmla="*/ 2 h 9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84" h="94">
                    <a:moveTo>
                      <a:pt x="40" y="2"/>
                    </a:moveTo>
                    <a:lnTo>
                      <a:pt x="40" y="2"/>
                    </a:lnTo>
                    <a:lnTo>
                      <a:pt x="52" y="0"/>
                    </a:lnTo>
                    <a:lnTo>
                      <a:pt x="62" y="0"/>
                    </a:lnTo>
                    <a:lnTo>
                      <a:pt x="69" y="2"/>
                    </a:lnTo>
                    <a:lnTo>
                      <a:pt x="72" y="3"/>
                    </a:lnTo>
                    <a:lnTo>
                      <a:pt x="75" y="6"/>
                    </a:lnTo>
                    <a:lnTo>
                      <a:pt x="77" y="8"/>
                    </a:lnTo>
                    <a:lnTo>
                      <a:pt x="79" y="12"/>
                    </a:lnTo>
                    <a:lnTo>
                      <a:pt x="82" y="20"/>
                    </a:lnTo>
                    <a:lnTo>
                      <a:pt x="84" y="32"/>
                    </a:lnTo>
                    <a:lnTo>
                      <a:pt x="84" y="47"/>
                    </a:lnTo>
                    <a:lnTo>
                      <a:pt x="84" y="61"/>
                    </a:lnTo>
                    <a:lnTo>
                      <a:pt x="84" y="70"/>
                    </a:lnTo>
                    <a:lnTo>
                      <a:pt x="82" y="75"/>
                    </a:lnTo>
                    <a:lnTo>
                      <a:pt x="79" y="77"/>
                    </a:lnTo>
                    <a:lnTo>
                      <a:pt x="76" y="78"/>
                    </a:lnTo>
                    <a:lnTo>
                      <a:pt x="72" y="78"/>
                    </a:lnTo>
                    <a:lnTo>
                      <a:pt x="67" y="78"/>
                    </a:lnTo>
                    <a:lnTo>
                      <a:pt x="62" y="78"/>
                    </a:lnTo>
                    <a:lnTo>
                      <a:pt x="57" y="81"/>
                    </a:lnTo>
                    <a:lnTo>
                      <a:pt x="51" y="85"/>
                    </a:lnTo>
                    <a:lnTo>
                      <a:pt x="43" y="88"/>
                    </a:lnTo>
                    <a:lnTo>
                      <a:pt x="36" y="92"/>
                    </a:lnTo>
                    <a:lnTo>
                      <a:pt x="29" y="94"/>
                    </a:lnTo>
                    <a:lnTo>
                      <a:pt x="26" y="94"/>
                    </a:lnTo>
                    <a:lnTo>
                      <a:pt x="22" y="93"/>
                    </a:lnTo>
                    <a:lnTo>
                      <a:pt x="18" y="92"/>
                    </a:lnTo>
                    <a:lnTo>
                      <a:pt x="15" y="90"/>
                    </a:lnTo>
                    <a:lnTo>
                      <a:pt x="11" y="87"/>
                    </a:lnTo>
                    <a:lnTo>
                      <a:pt x="7" y="83"/>
                    </a:lnTo>
                    <a:lnTo>
                      <a:pt x="4" y="78"/>
                    </a:lnTo>
                    <a:lnTo>
                      <a:pt x="2" y="74"/>
                    </a:lnTo>
                    <a:lnTo>
                      <a:pt x="0" y="70"/>
                    </a:lnTo>
                    <a:lnTo>
                      <a:pt x="0" y="66"/>
                    </a:lnTo>
                    <a:lnTo>
                      <a:pt x="0" y="62"/>
                    </a:lnTo>
                    <a:lnTo>
                      <a:pt x="1" y="59"/>
                    </a:lnTo>
                    <a:lnTo>
                      <a:pt x="4" y="53"/>
                    </a:lnTo>
                    <a:lnTo>
                      <a:pt x="4" y="46"/>
                    </a:lnTo>
                    <a:lnTo>
                      <a:pt x="6" y="38"/>
                    </a:lnTo>
                    <a:lnTo>
                      <a:pt x="9" y="29"/>
                    </a:lnTo>
                    <a:lnTo>
                      <a:pt x="13" y="21"/>
                    </a:lnTo>
                    <a:lnTo>
                      <a:pt x="16" y="17"/>
                    </a:lnTo>
                    <a:lnTo>
                      <a:pt x="20" y="13"/>
                    </a:lnTo>
                    <a:lnTo>
                      <a:pt x="24" y="9"/>
                    </a:lnTo>
                    <a:lnTo>
                      <a:pt x="28" y="6"/>
                    </a:lnTo>
                    <a:lnTo>
                      <a:pt x="34" y="4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FFFB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6" name="Freeform 141">
                <a:extLst>
                  <a:ext uri="{FF2B5EF4-FFF2-40B4-BE49-F238E27FC236}">
                    <a16:creationId xmlns:a16="http://schemas.microsoft.com/office/drawing/2014/main" id="{D6090272-EF1A-44B9-8734-79CF438CF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1205"/>
                <a:ext cx="83" cy="89"/>
              </a:xfrm>
              <a:custGeom>
                <a:avLst/>
                <a:gdLst>
                  <a:gd name="T0" fmla="*/ 40 w 83"/>
                  <a:gd name="T1" fmla="*/ 2 h 89"/>
                  <a:gd name="T2" fmla="*/ 40 w 83"/>
                  <a:gd name="T3" fmla="*/ 2 h 89"/>
                  <a:gd name="T4" fmla="*/ 52 w 83"/>
                  <a:gd name="T5" fmla="*/ 0 h 89"/>
                  <a:gd name="T6" fmla="*/ 61 w 83"/>
                  <a:gd name="T7" fmla="*/ 0 h 89"/>
                  <a:gd name="T8" fmla="*/ 68 w 83"/>
                  <a:gd name="T9" fmla="*/ 2 h 89"/>
                  <a:gd name="T10" fmla="*/ 71 w 83"/>
                  <a:gd name="T11" fmla="*/ 3 h 89"/>
                  <a:gd name="T12" fmla="*/ 74 w 83"/>
                  <a:gd name="T13" fmla="*/ 5 h 89"/>
                  <a:gd name="T14" fmla="*/ 76 w 83"/>
                  <a:gd name="T15" fmla="*/ 8 h 89"/>
                  <a:gd name="T16" fmla="*/ 78 w 83"/>
                  <a:gd name="T17" fmla="*/ 11 h 89"/>
                  <a:gd name="T18" fmla="*/ 80 w 83"/>
                  <a:gd name="T19" fmla="*/ 19 h 89"/>
                  <a:gd name="T20" fmla="*/ 82 w 83"/>
                  <a:gd name="T21" fmla="*/ 30 h 89"/>
                  <a:gd name="T22" fmla="*/ 83 w 83"/>
                  <a:gd name="T23" fmla="*/ 45 h 89"/>
                  <a:gd name="T24" fmla="*/ 83 w 83"/>
                  <a:gd name="T25" fmla="*/ 45 h 89"/>
                  <a:gd name="T26" fmla="*/ 83 w 83"/>
                  <a:gd name="T27" fmla="*/ 58 h 89"/>
                  <a:gd name="T28" fmla="*/ 82 w 83"/>
                  <a:gd name="T29" fmla="*/ 67 h 89"/>
                  <a:gd name="T30" fmla="*/ 80 w 83"/>
                  <a:gd name="T31" fmla="*/ 72 h 89"/>
                  <a:gd name="T32" fmla="*/ 78 w 83"/>
                  <a:gd name="T33" fmla="*/ 74 h 89"/>
                  <a:gd name="T34" fmla="*/ 74 w 83"/>
                  <a:gd name="T35" fmla="*/ 75 h 89"/>
                  <a:gd name="T36" fmla="*/ 71 w 83"/>
                  <a:gd name="T37" fmla="*/ 75 h 89"/>
                  <a:gd name="T38" fmla="*/ 66 w 83"/>
                  <a:gd name="T39" fmla="*/ 75 h 89"/>
                  <a:gd name="T40" fmla="*/ 61 w 83"/>
                  <a:gd name="T41" fmla="*/ 76 h 89"/>
                  <a:gd name="T42" fmla="*/ 61 w 83"/>
                  <a:gd name="T43" fmla="*/ 76 h 89"/>
                  <a:gd name="T44" fmla="*/ 56 w 83"/>
                  <a:gd name="T45" fmla="*/ 78 h 89"/>
                  <a:gd name="T46" fmla="*/ 50 w 83"/>
                  <a:gd name="T47" fmla="*/ 81 h 89"/>
                  <a:gd name="T48" fmla="*/ 42 w 83"/>
                  <a:gd name="T49" fmla="*/ 85 h 89"/>
                  <a:gd name="T50" fmla="*/ 36 w 83"/>
                  <a:gd name="T51" fmla="*/ 88 h 89"/>
                  <a:gd name="T52" fmla="*/ 29 w 83"/>
                  <a:gd name="T53" fmla="*/ 89 h 89"/>
                  <a:gd name="T54" fmla="*/ 25 w 83"/>
                  <a:gd name="T55" fmla="*/ 89 h 89"/>
                  <a:gd name="T56" fmla="*/ 22 w 83"/>
                  <a:gd name="T57" fmla="*/ 89 h 89"/>
                  <a:gd name="T58" fmla="*/ 18 w 83"/>
                  <a:gd name="T59" fmla="*/ 88 h 89"/>
                  <a:gd name="T60" fmla="*/ 15 w 83"/>
                  <a:gd name="T61" fmla="*/ 86 h 89"/>
                  <a:gd name="T62" fmla="*/ 11 w 83"/>
                  <a:gd name="T63" fmla="*/ 83 h 89"/>
                  <a:gd name="T64" fmla="*/ 8 w 83"/>
                  <a:gd name="T65" fmla="*/ 79 h 89"/>
                  <a:gd name="T66" fmla="*/ 8 w 83"/>
                  <a:gd name="T67" fmla="*/ 79 h 89"/>
                  <a:gd name="T68" fmla="*/ 5 w 83"/>
                  <a:gd name="T69" fmla="*/ 75 h 89"/>
                  <a:gd name="T70" fmla="*/ 2 w 83"/>
                  <a:gd name="T71" fmla="*/ 70 h 89"/>
                  <a:gd name="T72" fmla="*/ 1 w 83"/>
                  <a:gd name="T73" fmla="*/ 66 h 89"/>
                  <a:gd name="T74" fmla="*/ 0 w 83"/>
                  <a:gd name="T75" fmla="*/ 63 h 89"/>
                  <a:gd name="T76" fmla="*/ 0 w 83"/>
                  <a:gd name="T77" fmla="*/ 59 h 89"/>
                  <a:gd name="T78" fmla="*/ 1 w 83"/>
                  <a:gd name="T79" fmla="*/ 56 h 89"/>
                  <a:gd name="T80" fmla="*/ 4 w 83"/>
                  <a:gd name="T81" fmla="*/ 50 h 89"/>
                  <a:gd name="T82" fmla="*/ 4 w 83"/>
                  <a:gd name="T83" fmla="*/ 50 h 89"/>
                  <a:gd name="T84" fmla="*/ 5 w 83"/>
                  <a:gd name="T85" fmla="*/ 44 h 89"/>
                  <a:gd name="T86" fmla="*/ 6 w 83"/>
                  <a:gd name="T87" fmla="*/ 36 h 89"/>
                  <a:gd name="T88" fmla="*/ 9 w 83"/>
                  <a:gd name="T89" fmla="*/ 28 h 89"/>
                  <a:gd name="T90" fmla="*/ 14 w 83"/>
                  <a:gd name="T91" fmla="*/ 20 h 89"/>
                  <a:gd name="T92" fmla="*/ 20 w 83"/>
                  <a:gd name="T93" fmla="*/ 12 h 89"/>
                  <a:gd name="T94" fmla="*/ 24 w 83"/>
                  <a:gd name="T95" fmla="*/ 9 h 89"/>
                  <a:gd name="T96" fmla="*/ 29 w 83"/>
                  <a:gd name="T97" fmla="*/ 6 h 89"/>
                  <a:gd name="T98" fmla="*/ 34 w 83"/>
                  <a:gd name="T99" fmla="*/ 3 h 89"/>
                  <a:gd name="T100" fmla="*/ 40 w 83"/>
                  <a:gd name="T101" fmla="*/ 2 h 89"/>
                  <a:gd name="T102" fmla="*/ 40 w 83"/>
                  <a:gd name="T103" fmla="*/ 2 h 8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83" h="89">
                    <a:moveTo>
                      <a:pt x="40" y="2"/>
                    </a:moveTo>
                    <a:lnTo>
                      <a:pt x="40" y="2"/>
                    </a:lnTo>
                    <a:lnTo>
                      <a:pt x="52" y="0"/>
                    </a:lnTo>
                    <a:lnTo>
                      <a:pt x="61" y="0"/>
                    </a:lnTo>
                    <a:lnTo>
                      <a:pt x="68" y="2"/>
                    </a:lnTo>
                    <a:lnTo>
                      <a:pt x="71" y="3"/>
                    </a:lnTo>
                    <a:lnTo>
                      <a:pt x="74" y="5"/>
                    </a:lnTo>
                    <a:lnTo>
                      <a:pt x="76" y="8"/>
                    </a:lnTo>
                    <a:lnTo>
                      <a:pt x="78" y="11"/>
                    </a:lnTo>
                    <a:lnTo>
                      <a:pt x="80" y="19"/>
                    </a:lnTo>
                    <a:lnTo>
                      <a:pt x="82" y="30"/>
                    </a:lnTo>
                    <a:lnTo>
                      <a:pt x="83" y="45"/>
                    </a:lnTo>
                    <a:lnTo>
                      <a:pt x="83" y="58"/>
                    </a:lnTo>
                    <a:lnTo>
                      <a:pt x="82" y="67"/>
                    </a:lnTo>
                    <a:lnTo>
                      <a:pt x="80" y="72"/>
                    </a:lnTo>
                    <a:lnTo>
                      <a:pt x="78" y="74"/>
                    </a:lnTo>
                    <a:lnTo>
                      <a:pt x="74" y="75"/>
                    </a:lnTo>
                    <a:lnTo>
                      <a:pt x="71" y="75"/>
                    </a:lnTo>
                    <a:lnTo>
                      <a:pt x="66" y="75"/>
                    </a:lnTo>
                    <a:lnTo>
                      <a:pt x="61" y="76"/>
                    </a:lnTo>
                    <a:lnTo>
                      <a:pt x="56" y="78"/>
                    </a:lnTo>
                    <a:lnTo>
                      <a:pt x="50" y="81"/>
                    </a:lnTo>
                    <a:lnTo>
                      <a:pt x="42" y="85"/>
                    </a:lnTo>
                    <a:lnTo>
                      <a:pt x="36" y="88"/>
                    </a:lnTo>
                    <a:lnTo>
                      <a:pt x="29" y="89"/>
                    </a:lnTo>
                    <a:lnTo>
                      <a:pt x="25" y="89"/>
                    </a:lnTo>
                    <a:lnTo>
                      <a:pt x="22" y="89"/>
                    </a:lnTo>
                    <a:lnTo>
                      <a:pt x="18" y="88"/>
                    </a:lnTo>
                    <a:lnTo>
                      <a:pt x="15" y="86"/>
                    </a:lnTo>
                    <a:lnTo>
                      <a:pt x="11" y="83"/>
                    </a:lnTo>
                    <a:lnTo>
                      <a:pt x="8" y="79"/>
                    </a:lnTo>
                    <a:lnTo>
                      <a:pt x="5" y="75"/>
                    </a:lnTo>
                    <a:lnTo>
                      <a:pt x="2" y="70"/>
                    </a:lnTo>
                    <a:lnTo>
                      <a:pt x="1" y="66"/>
                    </a:lnTo>
                    <a:lnTo>
                      <a:pt x="0" y="63"/>
                    </a:lnTo>
                    <a:lnTo>
                      <a:pt x="0" y="59"/>
                    </a:lnTo>
                    <a:lnTo>
                      <a:pt x="1" y="56"/>
                    </a:lnTo>
                    <a:lnTo>
                      <a:pt x="4" y="50"/>
                    </a:lnTo>
                    <a:lnTo>
                      <a:pt x="5" y="44"/>
                    </a:lnTo>
                    <a:lnTo>
                      <a:pt x="6" y="36"/>
                    </a:lnTo>
                    <a:lnTo>
                      <a:pt x="9" y="28"/>
                    </a:lnTo>
                    <a:lnTo>
                      <a:pt x="14" y="20"/>
                    </a:lnTo>
                    <a:lnTo>
                      <a:pt x="20" y="12"/>
                    </a:lnTo>
                    <a:lnTo>
                      <a:pt x="24" y="9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FFF6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7" name="Freeform 142">
                <a:extLst>
                  <a:ext uri="{FF2B5EF4-FFF2-40B4-BE49-F238E27FC236}">
                    <a16:creationId xmlns:a16="http://schemas.microsoft.com/office/drawing/2014/main" id="{527D8CC0-5D2C-4A44-8088-0869B2B2E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07"/>
                <a:ext cx="80" cy="85"/>
              </a:xfrm>
              <a:custGeom>
                <a:avLst/>
                <a:gdLst>
                  <a:gd name="T0" fmla="*/ 38 w 80"/>
                  <a:gd name="T1" fmla="*/ 2 h 85"/>
                  <a:gd name="T2" fmla="*/ 38 w 80"/>
                  <a:gd name="T3" fmla="*/ 2 h 85"/>
                  <a:gd name="T4" fmla="*/ 50 w 80"/>
                  <a:gd name="T5" fmla="*/ 0 h 85"/>
                  <a:gd name="T6" fmla="*/ 59 w 80"/>
                  <a:gd name="T7" fmla="*/ 0 h 85"/>
                  <a:gd name="T8" fmla="*/ 66 w 80"/>
                  <a:gd name="T9" fmla="*/ 1 h 85"/>
                  <a:gd name="T10" fmla="*/ 69 w 80"/>
                  <a:gd name="T11" fmla="*/ 3 h 85"/>
                  <a:gd name="T12" fmla="*/ 71 w 80"/>
                  <a:gd name="T13" fmla="*/ 5 h 85"/>
                  <a:gd name="T14" fmla="*/ 75 w 80"/>
                  <a:gd name="T15" fmla="*/ 10 h 85"/>
                  <a:gd name="T16" fmla="*/ 78 w 80"/>
                  <a:gd name="T17" fmla="*/ 18 h 85"/>
                  <a:gd name="T18" fmla="*/ 79 w 80"/>
                  <a:gd name="T19" fmla="*/ 29 h 85"/>
                  <a:gd name="T20" fmla="*/ 80 w 80"/>
                  <a:gd name="T21" fmla="*/ 43 h 85"/>
                  <a:gd name="T22" fmla="*/ 80 w 80"/>
                  <a:gd name="T23" fmla="*/ 43 h 85"/>
                  <a:gd name="T24" fmla="*/ 80 w 80"/>
                  <a:gd name="T25" fmla="*/ 55 h 85"/>
                  <a:gd name="T26" fmla="*/ 79 w 80"/>
                  <a:gd name="T27" fmla="*/ 64 h 85"/>
                  <a:gd name="T28" fmla="*/ 78 w 80"/>
                  <a:gd name="T29" fmla="*/ 69 h 85"/>
                  <a:gd name="T30" fmla="*/ 75 w 80"/>
                  <a:gd name="T31" fmla="*/ 71 h 85"/>
                  <a:gd name="T32" fmla="*/ 72 w 80"/>
                  <a:gd name="T33" fmla="*/ 72 h 85"/>
                  <a:gd name="T34" fmla="*/ 68 w 80"/>
                  <a:gd name="T35" fmla="*/ 72 h 85"/>
                  <a:gd name="T36" fmla="*/ 64 w 80"/>
                  <a:gd name="T37" fmla="*/ 72 h 85"/>
                  <a:gd name="T38" fmla="*/ 59 w 80"/>
                  <a:gd name="T39" fmla="*/ 73 h 85"/>
                  <a:gd name="T40" fmla="*/ 59 w 80"/>
                  <a:gd name="T41" fmla="*/ 73 h 85"/>
                  <a:gd name="T42" fmla="*/ 54 w 80"/>
                  <a:gd name="T43" fmla="*/ 75 h 85"/>
                  <a:gd name="T44" fmla="*/ 48 w 80"/>
                  <a:gd name="T45" fmla="*/ 78 h 85"/>
                  <a:gd name="T46" fmla="*/ 41 w 80"/>
                  <a:gd name="T47" fmla="*/ 81 h 85"/>
                  <a:gd name="T48" fmla="*/ 34 w 80"/>
                  <a:gd name="T49" fmla="*/ 83 h 85"/>
                  <a:gd name="T50" fmla="*/ 27 w 80"/>
                  <a:gd name="T51" fmla="*/ 85 h 85"/>
                  <a:gd name="T52" fmla="*/ 21 w 80"/>
                  <a:gd name="T53" fmla="*/ 84 h 85"/>
                  <a:gd name="T54" fmla="*/ 17 w 80"/>
                  <a:gd name="T55" fmla="*/ 83 h 85"/>
                  <a:gd name="T56" fmla="*/ 14 w 80"/>
                  <a:gd name="T57" fmla="*/ 81 h 85"/>
                  <a:gd name="T58" fmla="*/ 11 w 80"/>
                  <a:gd name="T59" fmla="*/ 79 h 85"/>
                  <a:gd name="T60" fmla="*/ 8 w 80"/>
                  <a:gd name="T61" fmla="*/ 75 h 85"/>
                  <a:gd name="T62" fmla="*/ 8 w 80"/>
                  <a:gd name="T63" fmla="*/ 75 h 85"/>
                  <a:gd name="T64" fmla="*/ 2 w 80"/>
                  <a:gd name="T65" fmla="*/ 67 h 85"/>
                  <a:gd name="T66" fmla="*/ 1 w 80"/>
                  <a:gd name="T67" fmla="*/ 63 h 85"/>
                  <a:gd name="T68" fmla="*/ 0 w 80"/>
                  <a:gd name="T69" fmla="*/ 60 h 85"/>
                  <a:gd name="T70" fmla="*/ 0 w 80"/>
                  <a:gd name="T71" fmla="*/ 56 h 85"/>
                  <a:gd name="T72" fmla="*/ 0 w 80"/>
                  <a:gd name="T73" fmla="*/ 53 h 85"/>
                  <a:gd name="T74" fmla="*/ 3 w 80"/>
                  <a:gd name="T75" fmla="*/ 47 h 85"/>
                  <a:gd name="T76" fmla="*/ 3 w 80"/>
                  <a:gd name="T77" fmla="*/ 47 h 85"/>
                  <a:gd name="T78" fmla="*/ 4 w 80"/>
                  <a:gd name="T79" fmla="*/ 41 h 85"/>
                  <a:gd name="T80" fmla="*/ 6 w 80"/>
                  <a:gd name="T81" fmla="*/ 34 h 85"/>
                  <a:gd name="T82" fmla="*/ 9 w 80"/>
                  <a:gd name="T83" fmla="*/ 26 h 85"/>
                  <a:gd name="T84" fmla="*/ 13 w 80"/>
                  <a:gd name="T85" fmla="*/ 19 h 85"/>
                  <a:gd name="T86" fmla="*/ 20 w 80"/>
                  <a:gd name="T87" fmla="*/ 11 h 85"/>
                  <a:gd name="T88" fmla="*/ 23 w 80"/>
                  <a:gd name="T89" fmla="*/ 8 h 85"/>
                  <a:gd name="T90" fmla="*/ 28 w 80"/>
                  <a:gd name="T91" fmla="*/ 5 h 85"/>
                  <a:gd name="T92" fmla="*/ 33 w 80"/>
                  <a:gd name="T93" fmla="*/ 3 h 85"/>
                  <a:gd name="T94" fmla="*/ 38 w 80"/>
                  <a:gd name="T95" fmla="*/ 2 h 85"/>
                  <a:gd name="T96" fmla="*/ 38 w 80"/>
                  <a:gd name="T97" fmla="*/ 2 h 8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80" h="85">
                    <a:moveTo>
                      <a:pt x="38" y="2"/>
                    </a:moveTo>
                    <a:lnTo>
                      <a:pt x="38" y="2"/>
                    </a:lnTo>
                    <a:lnTo>
                      <a:pt x="50" y="0"/>
                    </a:lnTo>
                    <a:lnTo>
                      <a:pt x="59" y="0"/>
                    </a:lnTo>
                    <a:lnTo>
                      <a:pt x="66" y="1"/>
                    </a:lnTo>
                    <a:lnTo>
                      <a:pt x="69" y="3"/>
                    </a:lnTo>
                    <a:lnTo>
                      <a:pt x="71" y="5"/>
                    </a:lnTo>
                    <a:lnTo>
                      <a:pt x="75" y="10"/>
                    </a:lnTo>
                    <a:lnTo>
                      <a:pt x="78" y="18"/>
                    </a:lnTo>
                    <a:lnTo>
                      <a:pt x="79" y="29"/>
                    </a:lnTo>
                    <a:lnTo>
                      <a:pt x="80" y="43"/>
                    </a:lnTo>
                    <a:lnTo>
                      <a:pt x="80" y="55"/>
                    </a:lnTo>
                    <a:lnTo>
                      <a:pt x="79" y="64"/>
                    </a:lnTo>
                    <a:lnTo>
                      <a:pt x="78" y="69"/>
                    </a:lnTo>
                    <a:lnTo>
                      <a:pt x="75" y="71"/>
                    </a:lnTo>
                    <a:lnTo>
                      <a:pt x="72" y="72"/>
                    </a:lnTo>
                    <a:lnTo>
                      <a:pt x="68" y="72"/>
                    </a:lnTo>
                    <a:lnTo>
                      <a:pt x="64" y="72"/>
                    </a:lnTo>
                    <a:lnTo>
                      <a:pt x="59" y="73"/>
                    </a:lnTo>
                    <a:lnTo>
                      <a:pt x="54" y="75"/>
                    </a:lnTo>
                    <a:lnTo>
                      <a:pt x="48" y="78"/>
                    </a:lnTo>
                    <a:lnTo>
                      <a:pt x="41" y="81"/>
                    </a:lnTo>
                    <a:lnTo>
                      <a:pt x="34" y="83"/>
                    </a:lnTo>
                    <a:lnTo>
                      <a:pt x="27" y="85"/>
                    </a:lnTo>
                    <a:lnTo>
                      <a:pt x="21" y="84"/>
                    </a:lnTo>
                    <a:lnTo>
                      <a:pt x="17" y="83"/>
                    </a:lnTo>
                    <a:lnTo>
                      <a:pt x="14" y="81"/>
                    </a:lnTo>
                    <a:lnTo>
                      <a:pt x="11" y="79"/>
                    </a:lnTo>
                    <a:lnTo>
                      <a:pt x="8" y="75"/>
                    </a:lnTo>
                    <a:lnTo>
                      <a:pt x="2" y="67"/>
                    </a:lnTo>
                    <a:lnTo>
                      <a:pt x="1" y="63"/>
                    </a:lnTo>
                    <a:lnTo>
                      <a:pt x="0" y="60"/>
                    </a:lnTo>
                    <a:lnTo>
                      <a:pt x="0" y="56"/>
                    </a:lnTo>
                    <a:lnTo>
                      <a:pt x="0" y="53"/>
                    </a:lnTo>
                    <a:lnTo>
                      <a:pt x="3" y="47"/>
                    </a:lnTo>
                    <a:lnTo>
                      <a:pt x="4" y="41"/>
                    </a:lnTo>
                    <a:lnTo>
                      <a:pt x="6" y="34"/>
                    </a:lnTo>
                    <a:lnTo>
                      <a:pt x="9" y="26"/>
                    </a:lnTo>
                    <a:lnTo>
                      <a:pt x="13" y="19"/>
                    </a:lnTo>
                    <a:lnTo>
                      <a:pt x="20" y="11"/>
                    </a:lnTo>
                    <a:lnTo>
                      <a:pt x="23" y="8"/>
                    </a:lnTo>
                    <a:lnTo>
                      <a:pt x="28" y="5"/>
                    </a:lnTo>
                    <a:lnTo>
                      <a:pt x="33" y="3"/>
                    </a:lnTo>
                    <a:lnTo>
                      <a:pt x="38" y="2"/>
                    </a:lnTo>
                    <a:close/>
                  </a:path>
                </a:pathLst>
              </a:custGeom>
              <a:solidFill>
                <a:srgbClr val="FEF2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8" name="Freeform 143">
                <a:extLst>
                  <a:ext uri="{FF2B5EF4-FFF2-40B4-BE49-F238E27FC236}">
                    <a16:creationId xmlns:a16="http://schemas.microsoft.com/office/drawing/2014/main" id="{8F472FCC-B3B5-4CEB-B4DC-33721A2A0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09"/>
                <a:ext cx="79" cy="80"/>
              </a:xfrm>
              <a:custGeom>
                <a:avLst/>
                <a:gdLst>
                  <a:gd name="T0" fmla="*/ 38 w 79"/>
                  <a:gd name="T1" fmla="*/ 1 h 80"/>
                  <a:gd name="T2" fmla="*/ 38 w 79"/>
                  <a:gd name="T3" fmla="*/ 1 h 80"/>
                  <a:gd name="T4" fmla="*/ 50 w 79"/>
                  <a:gd name="T5" fmla="*/ 0 h 80"/>
                  <a:gd name="T6" fmla="*/ 58 w 79"/>
                  <a:gd name="T7" fmla="*/ 0 h 80"/>
                  <a:gd name="T8" fmla="*/ 65 w 79"/>
                  <a:gd name="T9" fmla="*/ 1 h 80"/>
                  <a:gd name="T10" fmla="*/ 68 w 79"/>
                  <a:gd name="T11" fmla="*/ 3 h 80"/>
                  <a:gd name="T12" fmla="*/ 70 w 79"/>
                  <a:gd name="T13" fmla="*/ 5 h 80"/>
                  <a:gd name="T14" fmla="*/ 74 w 79"/>
                  <a:gd name="T15" fmla="*/ 10 h 80"/>
                  <a:gd name="T16" fmla="*/ 76 w 79"/>
                  <a:gd name="T17" fmla="*/ 17 h 80"/>
                  <a:gd name="T18" fmla="*/ 78 w 79"/>
                  <a:gd name="T19" fmla="*/ 27 h 80"/>
                  <a:gd name="T20" fmla="*/ 79 w 79"/>
                  <a:gd name="T21" fmla="*/ 41 h 80"/>
                  <a:gd name="T22" fmla="*/ 79 w 79"/>
                  <a:gd name="T23" fmla="*/ 41 h 80"/>
                  <a:gd name="T24" fmla="*/ 79 w 79"/>
                  <a:gd name="T25" fmla="*/ 53 h 80"/>
                  <a:gd name="T26" fmla="*/ 78 w 79"/>
                  <a:gd name="T27" fmla="*/ 61 h 80"/>
                  <a:gd name="T28" fmla="*/ 76 w 79"/>
                  <a:gd name="T29" fmla="*/ 66 h 80"/>
                  <a:gd name="T30" fmla="*/ 74 w 79"/>
                  <a:gd name="T31" fmla="*/ 68 h 80"/>
                  <a:gd name="T32" fmla="*/ 70 w 79"/>
                  <a:gd name="T33" fmla="*/ 69 h 80"/>
                  <a:gd name="T34" fmla="*/ 67 w 79"/>
                  <a:gd name="T35" fmla="*/ 69 h 80"/>
                  <a:gd name="T36" fmla="*/ 63 w 79"/>
                  <a:gd name="T37" fmla="*/ 69 h 80"/>
                  <a:gd name="T38" fmla="*/ 58 w 79"/>
                  <a:gd name="T39" fmla="*/ 70 h 80"/>
                  <a:gd name="T40" fmla="*/ 58 w 79"/>
                  <a:gd name="T41" fmla="*/ 70 h 80"/>
                  <a:gd name="T42" fmla="*/ 47 w 79"/>
                  <a:gd name="T43" fmla="*/ 74 h 80"/>
                  <a:gd name="T44" fmla="*/ 40 w 79"/>
                  <a:gd name="T45" fmla="*/ 77 h 80"/>
                  <a:gd name="T46" fmla="*/ 33 w 79"/>
                  <a:gd name="T47" fmla="*/ 79 h 80"/>
                  <a:gd name="T48" fmla="*/ 27 w 79"/>
                  <a:gd name="T49" fmla="*/ 80 h 80"/>
                  <a:gd name="T50" fmla="*/ 20 w 79"/>
                  <a:gd name="T51" fmla="*/ 80 h 80"/>
                  <a:gd name="T52" fmla="*/ 17 w 79"/>
                  <a:gd name="T53" fmla="*/ 79 h 80"/>
                  <a:gd name="T54" fmla="*/ 14 w 79"/>
                  <a:gd name="T55" fmla="*/ 77 h 80"/>
                  <a:gd name="T56" fmla="*/ 11 w 79"/>
                  <a:gd name="T57" fmla="*/ 75 h 80"/>
                  <a:gd name="T58" fmla="*/ 8 w 79"/>
                  <a:gd name="T59" fmla="*/ 72 h 80"/>
                  <a:gd name="T60" fmla="*/ 8 w 79"/>
                  <a:gd name="T61" fmla="*/ 72 h 80"/>
                  <a:gd name="T62" fmla="*/ 3 w 79"/>
                  <a:gd name="T63" fmla="*/ 64 h 80"/>
                  <a:gd name="T64" fmla="*/ 1 w 79"/>
                  <a:gd name="T65" fmla="*/ 60 h 80"/>
                  <a:gd name="T66" fmla="*/ 1 w 79"/>
                  <a:gd name="T67" fmla="*/ 57 h 80"/>
                  <a:gd name="T68" fmla="*/ 0 w 79"/>
                  <a:gd name="T69" fmla="*/ 53 h 80"/>
                  <a:gd name="T70" fmla="*/ 1 w 79"/>
                  <a:gd name="T71" fmla="*/ 50 h 80"/>
                  <a:gd name="T72" fmla="*/ 2 w 79"/>
                  <a:gd name="T73" fmla="*/ 47 h 80"/>
                  <a:gd name="T74" fmla="*/ 3 w 79"/>
                  <a:gd name="T75" fmla="*/ 45 h 80"/>
                  <a:gd name="T76" fmla="*/ 3 w 79"/>
                  <a:gd name="T77" fmla="*/ 45 h 80"/>
                  <a:gd name="T78" fmla="*/ 5 w 79"/>
                  <a:gd name="T79" fmla="*/ 39 h 80"/>
                  <a:gd name="T80" fmla="*/ 6 w 79"/>
                  <a:gd name="T81" fmla="*/ 32 h 80"/>
                  <a:gd name="T82" fmla="*/ 9 w 79"/>
                  <a:gd name="T83" fmla="*/ 25 h 80"/>
                  <a:gd name="T84" fmla="*/ 14 w 79"/>
                  <a:gd name="T85" fmla="*/ 17 h 80"/>
                  <a:gd name="T86" fmla="*/ 20 w 79"/>
                  <a:gd name="T87" fmla="*/ 11 h 80"/>
                  <a:gd name="T88" fmla="*/ 24 w 79"/>
                  <a:gd name="T89" fmla="*/ 8 h 80"/>
                  <a:gd name="T90" fmla="*/ 28 w 79"/>
                  <a:gd name="T91" fmla="*/ 5 h 80"/>
                  <a:gd name="T92" fmla="*/ 33 w 79"/>
                  <a:gd name="T93" fmla="*/ 3 h 80"/>
                  <a:gd name="T94" fmla="*/ 38 w 79"/>
                  <a:gd name="T95" fmla="*/ 1 h 80"/>
                  <a:gd name="T96" fmla="*/ 38 w 79"/>
                  <a:gd name="T97" fmla="*/ 1 h 8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" h="80">
                    <a:moveTo>
                      <a:pt x="38" y="1"/>
                    </a:moveTo>
                    <a:lnTo>
                      <a:pt x="38" y="1"/>
                    </a:lnTo>
                    <a:lnTo>
                      <a:pt x="50" y="0"/>
                    </a:lnTo>
                    <a:lnTo>
                      <a:pt x="58" y="0"/>
                    </a:lnTo>
                    <a:lnTo>
                      <a:pt x="65" y="1"/>
                    </a:lnTo>
                    <a:lnTo>
                      <a:pt x="68" y="3"/>
                    </a:lnTo>
                    <a:lnTo>
                      <a:pt x="70" y="5"/>
                    </a:lnTo>
                    <a:lnTo>
                      <a:pt x="74" y="10"/>
                    </a:lnTo>
                    <a:lnTo>
                      <a:pt x="76" y="17"/>
                    </a:lnTo>
                    <a:lnTo>
                      <a:pt x="78" y="27"/>
                    </a:lnTo>
                    <a:lnTo>
                      <a:pt x="79" y="41"/>
                    </a:lnTo>
                    <a:lnTo>
                      <a:pt x="79" y="53"/>
                    </a:lnTo>
                    <a:lnTo>
                      <a:pt x="78" y="61"/>
                    </a:lnTo>
                    <a:lnTo>
                      <a:pt x="76" y="66"/>
                    </a:lnTo>
                    <a:lnTo>
                      <a:pt x="74" y="68"/>
                    </a:lnTo>
                    <a:lnTo>
                      <a:pt x="70" y="69"/>
                    </a:lnTo>
                    <a:lnTo>
                      <a:pt x="67" y="69"/>
                    </a:lnTo>
                    <a:lnTo>
                      <a:pt x="63" y="69"/>
                    </a:lnTo>
                    <a:lnTo>
                      <a:pt x="58" y="70"/>
                    </a:lnTo>
                    <a:lnTo>
                      <a:pt x="47" y="74"/>
                    </a:lnTo>
                    <a:lnTo>
                      <a:pt x="40" y="77"/>
                    </a:lnTo>
                    <a:lnTo>
                      <a:pt x="33" y="79"/>
                    </a:lnTo>
                    <a:lnTo>
                      <a:pt x="27" y="80"/>
                    </a:lnTo>
                    <a:lnTo>
                      <a:pt x="20" y="80"/>
                    </a:lnTo>
                    <a:lnTo>
                      <a:pt x="17" y="79"/>
                    </a:lnTo>
                    <a:lnTo>
                      <a:pt x="14" y="77"/>
                    </a:lnTo>
                    <a:lnTo>
                      <a:pt x="11" y="75"/>
                    </a:lnTo>
                    <a:lnTo>
                      <a:pt x="8" y="72"/>
                    </a:lnTo>
                    <a:lnTo>
                      <a:pt x="3" y="64"/>
                    </a:lnTo>
                    <a:lnTo>
                      <a:pt x="1" y="60"/>
                    </a:lnTo>
                    <a:lnTo>
                      <a:pt x="1" y="57"/>
                    </a:lnTo>
                    <a:lnTo>
                      <a:pt x="0" y="53"/>
                    </a:lnTo>
                    <a:lnTo>
                      <a:pt x="1" y="50"/>
                    </a:lnTo>
                    <a:lnTo>
                      <a:pt x="2" y="47"/>
                    </a:lnTo>
                    <a:lnTo>
                      <a:pt x="3" y="45"/>
                    </a:lnTo>
                    <a:lnTo>
                      <a:pt x="5" y="39"/>
                    </a:lnTo>
                    <a:lnTo>
                      <a:pt x="6" y="32"/>
                    </a:lnTo>
                    <a:lnTo>
                      <a:pt x="9" y="25"/>
                    </a:lnTo>
                    <a:lnTo>
                      <a:pt x="14" y="17"/>
                    </a:lnTo>
                    <a:lnTo>
                      <a:pt x="20" y="11"/>
                    </a:lnTo>
                    <a:lnTo>
                      <a:pt x="24" y="8"/>
                    </a:lnTo>
                    <a:lnTo>
                      <a:pt x="28" y="5"/>
                    </a:lnTo>
                    <a:lnTo>
                      <a:pt x="33" y="3"/>
                    </a:lnTo>
                    <a:lnTo>
                      <a:pt x="38" y="1"/>
                    </a:lnTo>
                    <a:close/>
                  </a:path>
                </a:pathLst>
              </a:custGeom>
              <a:solidFill>
                <a:srgbClr val="FEED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09" name="Freeform 144">
                <a:extLst>
                  <a:ext uri="{FF2B5EF4-FFF2-40B4-BE49-F238E27FC236}">
                    <a16:creationId xmlns:a16="http://schemas.microsoft.com/office/drawing/2014/main" id="{E083EEF4-09B5-445D-86EE-DA29C6D88A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1211"/>
                <a:ext cx="76" cy="76"/>
              </a:xfrm>
              <a:custGeom>
                <a:avLst/>
                <a:gdLst>
                  <a:gd name="T0" fmla="*/ 37 w 76"/>
                  <a:gd name="T1" fmla="*/ 1 h 76"/>
                  <a:gd name="T2" fmla="*/ 37 w 76"/>
                  <a:gd name="T3" fmla="*/ 1 h 76"/>
                  <a:gd name="T4" fmla="*/ 48 w 76"/>
                  <a:gd name="T5" fmla="*/ 0 h 76"/>
                  <a:gd name="T6" fmla="*/ 57 w 76"/>
                  <a:gd name="T7" fmla="*/ 0 h 76"/>
                  <a:gd name="T8" fmla="*/ 63 w 76"/>
                  <a:gd name="T9" fmla="*/ 1 h 76"/>
                  <a:gd name="T10" fmla="*/ 68 w 76"/>
                  <a:gd name="T11" fmla="*/ 4 h 76"/>
                  <a:gd name="T12" fmla="*/ 71 w 76"/>
                  <a:gd name="T13" fmla="*/ 9 h 76"/>
                  <a:gd name="T14" fmla="*/ 74 w 76"/>
                  <a:gd name="T15" fmla="*/ 16 h 76"/>
                  <a:gd name="T16" fmla="*/ 75 w 76"/>
                  <a:gd name="T17" fmla="*/ 26 h 76"/>
                  <a:gd name="T18" fmla="*/ 76 w 76"/>
                  <a:gd name="T19" fmla="*/ 39 h 76"/>
                  <a:gd name="T20" fmla="*/ 76 w 76"/>
                  <a:gd name="T21" fmla="*/ 39 h 76"/>
                  <a:gd name="T22" fmla="*/ 76 w 76"/>
                  <a:gd name="T23" fmla="*/ 50 h 76"/>
                  <a:gd name="T24" fmla="*/ 75 w 76"/>
                  <a:gd name="T25" fmla="*/ 58 h 76"/>
                  <a:gd name="T26" fmla="*/ 73 w 76"/>
                  <a:gd name="T27" fmla="*/ 62 h 76"/>
                  <a:gd name="T28" fmla="*/ 71 w 76"/>
                  <a:gd name="T29" fmla="*/ 65 h 76"/>
                  <a:gd name="T30" fmla="*/ 68 w 76"/>
                  <a:gd name="T31" fmla="*/ 66 h 76"/>
                  <a:gd name="T32" fmla="*/ 64 w 76"/>
                  <a:gd name="T33" fmla="*/ 66 h 76"/>
                  <a:gd name="T34" fmla="*/ 60 w 76"/>
                  <a:gd name="T35" fmla="*/ 66 h 76"/>
                  <a:gd name="T36" fmla="*/ 56 w 76"/>
                  <a:gd name="T37" fmla="*/ 67 h 76"/>
                  <a:gd name="T38" fmla="*/ 56 w 76"/>
                  <a:gd name="T39" fmla="*/ 67 h 76"/>
                  <a:gd name="T40" fmla="*/ 45 w 76"/>
                  <a:gd name="T41" fmla="*/ 71 h 76"/>
                  <a:gd name="T42" fmla="*/ 38 w 76"/>
                  <a:gd name="T43" fmla="*/ 73 h 76"/>
                  <a:gd name="T44" fmla="*/ 32 w 76"/>
                  <a:gd name="T45" fmla="*/ 75 h 76"/>
                  <a:gd name="T46" fmla="*/ 25 w 76"/>
                  <a:gd name="T47" fmla="*/ 76 h 76"/>
                  <a:gd name="T48" fmla="*/ 19 w 76"/>
                  <a:gd name="T49" fmla="*/ 75 h 76"/>
                  <a:gd name="T50" fmla="*/ 13 w 76"/>
                  <a:gd name="T51" fmla="*/ 73 h 76"/>
                  <a:gd name="T52" fmla="*/ 8 w 76"/>
                  <a:gd name="T53" fmla="*/ 68 h 76"/>
                  <a:gd name="T54" fmla="*/ 8 w 76"/>
                  <a:gd name="T55" fmla="*/ 68 h 76"/>
                  <a:gd name="T56" fmla="*/ 3 w 76"/>
                  <a:gd name="T57" fmla="*/ 61 h 76"/>
                  <a:gd name="T58" fmla="*/ 0 w 76"/>
                  <a:gd name="T59" fmla="*/ 54 h 76"/>
                  <a:gd name="T60" fmla="*/ 0 w 76"/>
                  <a:gd name="T61" fmla="*/ 50 h 76"/>
                  <a:gd name="T62" fmla="*/ 0 w 76"/>
                  <a:gd name="T63" fmla="*/ 47 h 76"/>
                  <a:gd name="T64" fmla="*/ 1 w 76"/>
                  <a:gd name="T65" fmla="*/ 45 h 76"/>
                  <a:gd name="T66" fmla="*/ 3 w 76"/>
                  <a:gd name="T67" fmla="*/ 42 h 76"/>
                  <a:gd name="T68" fmla="*/ 3 w 76"/>
                  <a:gd name="T69" fmla="*/ 42 h 76"/>
                  <a:gd name="T70" fmla="*/ 4 w 76"/>
                  <a:gd name="T71" fmla="*/ 37 h 76"/>
                  <a:gd name="T72" fmla="*/ 6 w 76"/>
                  <a:gd name="T73" fmla="*/ 30 h 76"/>
                  <a:gd name="T74" fmla="*/ 9 w 76"/>
                  <a:gd name="T75" fmla="*/ 23 h 76"/>
                  <a:gd name="T76" fmla="*/ 13 w 76"/>
                  <a:gd name="T77" fmla="*/ 16 h 76"/>
                  <a:gd name="T78" fmla="*/ 19 w 76"/>
                  <a:gd name="T79" fmla="*/ 10 h 76"/>
                  <a:gd name="T80" fmla="*/ 23 w 76"/>
                  <a:gd name="T81" fmla="*/ 7 h 76"/>
                  <a:gd name="T82" fmla="*/ 27 w 76"/>
                  <a:gd name="T83" fmla="*/ 5 h 76"/>
                  <a:gd name="T84" fmla="*/ 32 w 76"/>
                  <a:gd name="T85" fmla="*/ 3 h 76"/>
                  <a:gd name="T86" fmla="*/ 37 w 76"/>
                  <a:gd name="T87" fmla="*/ 1 h 76"/>
                  <a:gd name="T88" fmla="*/ 37 w 76"/>
                  <a:gd name="T89" fmla="*/ 1 h 7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6" h="76">
                    <a:moveTo>
                      <a:pt x="37" y="1"/>
                    </a:moveTo>
                    <a:lnTo>
                      <a:pt x="37" y="1"/>
                    </a:lnTo>
                    <a:lnTo>
                      <a:pt x="48" y="0"/>
                    </a:lnTo>
                    <a:lnTo>
                      <a:pt x="57" y="0"/>
                    </a:lnTo>
                    <a:lnTo>
                      <a:pt x="63" y="1"/>
                    </a:lnTo>
                    <a:lnTo>
                      <a:pt x="68" y="4"/>
                    </a:lnTo>
                    <a:lnTo>
                      <a:pt x="71" y="9"/>
                    </a:lnTo>
                    <a:lnTo>
                      <a:pt x="74" y="16"/>
                    </a:lnTo>
                    <a:lnTo>
                      <a:pt x="75" y="26"/>
                    </a:lnTo>
                    <a:lnTo>
                      <a:pt x="76" y="39"/>
                    </a:lnTo>
                    <a:lnTo>
                      <a:pt x="76" y="50"/>
                    </a:lnTo>
                    <a:lnTo>
                      <a:pt x="75" y="58"/>
                    </a:lnTo>
                    <a:lnTo>
                      <a:pt x="73" y="62"/>
                    </a:lnTo>
                    <a:lnTo>
                      <a:pt x="71" y="65"/>
                    </a:lnTo>
                    <a:lnTo>
                      <a:pt x="68" y="66"/>
                    </a:lnTo>
                    <a:lnTo>
                      <a:pt x="64" y="66"/>
                    </a:lnTo>
                    <a:lnTo>
                      <a:pt x="60" y="66"/>
                    </a:lnTo>
                    <a:lnTo>
                      <a:pt x="56" y="67"/>
                    </a:lnTo>
                    <a:lnTo>
                      <a:pt x="45" y="71"/>
                    </a:lnTo>
                    <a:lnTo>
                      <a:pt x="38" y="73"/>
                    </a:lnTo>
                    <a:lnTo>
                      <a:pt x="32" y="75"/>
                    </a:lnTo>
                    <a:lnTo>
                      <a:pt x="25" y="76"/>
                    </a:lnTo>
                    <a:lnTo>
                      <a:pt x="19" y="75"/>
                    </a:lnTo>
                    <a:lnTo>
                      <a:pt x="13" y="73"/>
                    </a:lnTo>
                    <a:lnTo>
                      <a:pt x="8" y="68"/>
                    </a:lnTo>
                    <a:lnTo>
                      <a:pt x="3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0" y="47"/>
                    </a:lnTo>
                    <a:lnTo>
                      <a:pt x="1" y="45"/>
                    </a:lnTo>
                    <a:lnTo>
                      <a:pt x="3" y="42"/>
                    </a:lnTo>
                    <a:lnTo>
                      <a:pt x="4" y="37"/>
                    </a:lnTo>
                    <a:lnTo>
                      <a:pt x="6" y="30"/>
                    </a:lnTo>
                    <a:lnTo>
                      <a:pt x="9" y="23"/>
                    </a:lnTo>
                    <a:lnTo>
                      <a:pt x="13" y="16"/>
                    </a:lnTo>
                    <a:lnTo>
                      <a:pt x="19" y="10"/>
                    </a:lnTo>
                    <a:lnTo>
                      <a:pt x="23" y="7"/>
                    </a:lnTo>
                    <a:lnTo>
                      <a:pt x="27" y="5"/>
                    </a:lnTo>
                    <a:lnTo>
                      <a:pt x="32" y="3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E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0" name="Freeform 145">
                <a:extLst>
                  <a:ext uri="{FF2B5EF4-FFF2-40B4-BE49-F238E27FC236}">
                    <a16:creationId xmlns:a16="http://schemas.microsoft.com/office/drawing/2014/main" id="{FC44DE7F-AAC3-46BD-BC62-D0617C644E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1213"/>
                <a:ext cx="75" cy="71"/>
              </a:xfrm>
              <a:custGeom>
                <a:avLst/>
                <a:gdLst>
                  <a:gd name="T0" fmla="*/ 37 w 75"/>
                  <a:gd name="T1" fmla="*/ 1 h 71"/>
                  <a:gd name="T2" fmla="*/ 37 w 75"/>
                  <a:gd name="T3" fmla="*/ 1 h 71"/>
                  <a:gd name="T4" fmla="*/ 48 w 75"/>
                  <a:gd name="T5" fmla="*/ 0 h 71"/>
                  <a:gd name="T6" fmla="*/ 56 w 75"/>
                  <a:gd name="T7" fmla="*/ 0 h 71"/>
                  <a:gd name="T8" fmla="*/ 62 w 75"/>
                  <a:gd name="T9" fmla="*/ 1 h 71"/>
                  <a:gd name="T10" fmla="*/ 67 w 75"/>
                  <a:gd name="T11" fmla="*/ 4 h 71"/>
                  <a:gd name="T12" fmla="*/ 70 w 75"/>
                  <a:gd name="T13" fmla="*/ 9 h 71"/>
                  <a:gd name="T14" fmla="*/ 72 w 75"/>
                  <a:gd name="T15" fmla="*/ 15 h 71"/>
                  <a:gd name="T16" fmla="*/ 74 w 75"/>
                  <a:gd name="T17" fmla="*/ 24 h 71"/>
                  <a:gd name="T18" fmla="*/ 75 w 75"/>
                  <a:gd name="T19" fmla="*/ 37 h 71"/>
                  <a:gd name="T20" fmla="*/ 75 w 75"/>
                  <a:gd name="T21" fmla="*/ 37 h 71"/>
                  <a:gd name="T22" fmla="*/ 74 w 75"/>
                  <a:gd name="T23" fmla="*/ 47 h 71"/>
                  <a:gd name="T24" fmla="*/ 74 w 75"/>
                  <a:gd name="T25" fmla="*/ 55 h 71"/>
                  <a:gd name="T26" fmla="*/ 72 w 75"/>
                  <a:gd name="T27" fmla="*/ 59 h 71"/>
                  <a:gd name="T28" fmla="*/ 69 w 75"/>
                  <a:gd name="T29" fmla="*/ 62 h 71"/>
                  <a:gd name="T30" fmla="*/ 66 w 75"/>
                  <a:gd name="T31" fmla="*/ 63 h 71"/>
                  <a:gd name="T32" fmla="*/ 63 w 75"/>
                  <a:gd name="T33" fmla="*/ 63 h 71"/>
                  <a:gd name="T34" fmla="*/ 59 w 75"/>
                  <a:gd name="T35" fmla="*/ 64 h 71"/>
                  <a:gd name="T36" fmla="*/ 55 w 75"/>
                  <a:gd name="T37" fmla="*/ 64 h 71"/>
                  <a:gd name="T38" fmla="*/ 55 w 75"/>
                  <a:gd name="T39" fmla="*/ 64 h 71"/>
                  <a:gd name="T40" fmla="*/ 44 w 75"/>
                  <a:gd name="T41" fmla="*/ 68 h 71"/>
                  <a:gd name="T42" fmla="*/ 31 w 75"/>
                  <a:gd name="T43" fmla="*/ 71 h 71"/>
                  <a:gd name="T44" fmla="*/ 25 w 75"/>
                  <a:gd name="T45" fmla="*/ 71 h 71"/>
                  <a:gd name="T46" fmla="*/ 19 w 75"/>
                  <a:gd name="T47" fmla="*/ 71 h 71"/>
                  <a:gd name="T48" fmla="*/ 13 w 75"/>
                  <a:gd name="T49" fmla="*/ 68 h 71"/>
                  <a:gd name="T50" fmla="*/ 9 w 75"/>
                  <a:gd name="T51" fmla="*/ 64 h 71"/>
                  <a:gd name="T52" fmla="*/ 9 w 75"/>
                  <a:gd name="T53" fmla="*/ 64 h 71"/>
                  <a:gd name="T54" fmla="*/ 3 w 75"/>
                  <a:gd name="T55" fmla="*/ 57 h 71"/>
                  <a:gd name="T56" fmla="*/ 1 w 75"/>
                  <a:gd name="T57" fmla="*/ 51 h 71"/>
                  <a:gd name="T58" fmla="*/ 0 w 75"/>
                  <a:gd name="T59" fmla="*/ 47 h 71"/>
                  <a:gd name="T60" fmla="*/ 1 w 75"/>
                  <a:gd name="T61" fmla="*/ 45 h 71"/>
                  <a:gd name="T62" fmla="*/ 1 w 75"/>
                  <a:gd name="T63" fmla="*/ 42 h 71"/>
                  <a:gd name="T64" fmla="*/ 3 w 75"/>
                  <a:gd name="T65" fmla="*/ 40 h 71"/>
                  <a:gd name="T66" fmla="*/ 3 w 75"/>
                  <a:gd name="T67" fmla="*/ 40 h 71"/>
                  <a:gd name="T68" fmla="*/ 4 w 75"/>
                  <a:gd name="T69" fmla="*/ 34 h 71"/>
                  <a:gd name="T70" fmla="*/ 6 w 75"/>
                  <a:gd name="T71" fmla="*/ 28 h 71"/>
                  <a:gd name="T72" fmla="*/ 9 w 75"/>
                  <a:gd name="T73" fmla="*/ 22 h 71"/>
                  <a:gd name="T74" fmla="*/ 14 w 75"/>
                  <a:gd name="T75" fmla="*/ 15 h 71"/>
                  <a:gd name="T76" fmla="*/ 20 w 75"/>
                  <a:gd name="T77" fmla="*/ 9 h 71"/>
                  <a:gd name="T78" fmla="*/ 28 w 75"/>
                  <a:gd name="T79" fmla="*/ 4 h 71"/>
                  <a:gd name="T80" fmla="*/ 32 w 75"/>
                  <a:gd name="T81" fmla="*/ 2 h 71"/>
                  <a:gd name="T82" fmla="*/ 37 w 75"/>
                  <a:gd name="T83" fmla="*/ 1 h 71"/>
                  <a:gd name="T84" fmla="*/ 37 w 75"/>
                  <a:gd name="T85" fmla="*/ 1 h 7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75" h="71">
                    <a:moveTo>
                      <a:pt x="37" y="1"/>
                    </a:moveTo>
                    <a:lnTo>
                      <a:pt x="37" y="1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2" y="1"/>
                    </a:lnTo>
                    <a:lnTo>
                      <a:pt x="67" y="4"/>
                    </a:lnTo>
                    <a:lnTo>
                      <a:pt x="70" y="9"/>
                    </a:lnTo>
                    <a:lnTo>
                      <a:pt x="72" y="15"/>
                    </a:lnTo>
                    <a:lnTo>
                      <a:pt x="74" y="24"/>
                    </a:lnTo>
                    <a:lnTo>
                      <a:pt x="75" y="37"/>
                    </a:lnTo>
                    <a:lnTo>
                      <a:pt x="74" y="47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9" y="62"/>
                    </a:lnTo>
                    <a:lnTo>
                      <a:pt x="66" y="63"/>
                    </a:lnTo>
                    <a:lnTo>
                      <a:pt x="63" y="63"/>
                    </a:lnTo>
                    <a:lnTo>
                      <a:pt x="59" y="64"/>
                    </a:lnTo>
                    <a:lnTo>
                      <a:pt x="55" y="64"/>
                    </a:lnTo>
                    <a:lnTo>
                      <a:pt x="44" y="68"/>
                    </a:lnTo>
                    <a:lnTo>
                      <a:pt x="31" y="71"/>
                    </a:lnTo>
                    <a:lnTo>
                      <a:pt x="25" y="71"/>
                    </a:lnTo>
                    <a:lnTo>
                      <a:pt x="19" y="71"/>
                    </a:lnTo>
                    <a:lnTo>
                      <a:pt x="13" y="68"/>
                    </a:lnTo>
                    <a:lnTo>
                      <a:pt x="9" y="64"/>
                    </a:lnTo>
                    <a:lnTo>
                      <a:pt x="3" y="57"/>
                    </a:lnTo>
                    <a:lnTo>
                      <a:pt x="1" y="51"/>
                    </a:lnTo>
                    <a:lnTo>
                      <a:pt x="0" y="47"/>
                    </a:lnTo>
                    <a:lnTo>
                      <a:pt x="1" y="45"/>
                    </a:lnTo>
                    <a:lnTo>
                      <a:pt x="1" y="42"/>
                    </a:lnTo>
                    <a:lnTo>
                      <a:pt x="3" y="40"/>
                    </a:lnTo>
                    <a:lnTo>
                      <a:pt x="4" y="34"/>
                    </a:lnTo>
                    <a:lnTo>
                      <a:pt x="6" y="28"/>
                    </a:lnTo>
                    <a:lnTo>
                      <a:pt x="9" y="22"/>
                    </a:lnTo>
                    <a:lnTo>
                      <a:pt x="14" y="15"/>
                    </a:lnTo>
                    <a:lnTo>
                      <a:pt x="20" y="9"/>
                    </a:lnTo>
                    <a:lnTo>
                      <a:pt x="28" y="4"/>
                    </a:lnTo>
                    <a:lnTo>
                      <a:pt x="32" y="2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D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1" name="Freeform 146">
                <a:extLst>
                  <a:ext uri="{FF2B5EF4-FFF2-40B4-BE49-F238E27FC236}">
                    <a16:creationId xmlns:a16="http://schemas.microsoft.com/office/drawing/2014/main" id="{5EDB085E-6299-4251-A4CC-C41387731F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214"/>
                <a:ext cx="72" cy="68"/>
              </a:xfrm>
              <a:custGeom>
                <a:avLst/>
                <a:gdLst>
                  <a:gd name="T0" fmla="*/ 36 w 72"/>
                  <a:gd name="T1" fmla="*/ 2 h 68"/>
                  <a:gd name="T2" fmla="*/ 36 w 72"/>
                  <a:gd name="T3" fmla="*/ 2 h 68"/>
                  <a:gd name="T4" fmla="*/ 46 w 72"/>
                  <a:gd name="T5" fmla="*/ 1 h 68"/>
                  <a:gd name="T6" fmla="*/ 54 w 72"/>
                  <a:gd name="T7" fmla="*/ 0 h 68"/>
                  <a:gd name="T8" fmla="*/ 60 w 72"/>
                  <a:gd name="T9" fmla="*/ 2 h 68"/>
                  <a:gd name="T10" fmla="*/ 64 w 72"/>
                  <a:gd name="T11" fmla="*/ 4 h 68"/>
                  <a:gd name="T12" fmla="*/ 68 w 72"/>
                  <a:gd name="T13" fmla="*/ 9 h 68"/>
                  <a:gd name="T14" fmla="*/ 70 w 72"/>
                  <a:gd name="T15" fmla="*/ 15 h 68"/>
                  <a:gd name="T16" fmla="*/ 71 w 72"/>
                  <a:gd name="T17" fmla="*/ 24 h 68"/>
                  <a:gd name="T18" fmla="*/ 72 w 72"/>
                  <a:gd name="T19" fmla="*/ 36 h 68"/>
                  <a:gd name="T20" fmla="*/ 72 w 72"/>
                  <a:gd name="T21" fmla="*/ 36 h 68"/>
                  <a:gd name="T22" fmla="*/ 72 w 72"/>
                  <a:gd name="T23" fmla="*/ 46 h 68"/>
                  <a:gd name="T24" fmla="*/ 71 w 72"/>
                  <a:gd name="T25" fmla="*/ 53 h 68"/>
                  <a:gd name="T26" fmla="*/ 69 w 72"/>
                  <a:gd name="T27" fmla="*/ 57 h 68"/>
                  <a:gd name="T28" fmla="*/ 67 w 72"/>
                  <a:gd name="T29" fmla="*/ 60 h 68"/>
                  <a:gd name="T30" fmla="*/ 64 w 72"/>
                  <a:gd name="T31" fmla="*/ 61 h 68"/>
                  <a:gd name="T32" fmla="*/ 60 w 72"/>
                  <a:gd name="T33" fmla="*/ 61 h 68"/>
                  <a:gd name="T34" fmla="*/ 57 w 72"/>
                  <a:gd name="T35" fmla="*/ 62 h 68"/>
                  <a:gd name="T36" fmla="*/ 53 w 72"/>
                  <a:gd name="T37" fmla="*/ 63 h 68"/>
                  <a:gd name="T38" fmla="*/ 53 w 72"/>
                  <a:gd name="T39" fmla="*/ 63 h 68"/>
                  <a:gd name="T40" fmla="*/ 41 w 72"/>
                  <a:gd name="T41" fmla="*/ 65 h 68"/>
                  <a:gd name="T42" fmla="*/ 29 w 72"/>
                  <a:gd name="T43" fmla="*/ 67 h 68"/>
                  <a:gd name="T44" fmla="*/ 23 w 72"/>
                  <a:gd name="T45" fmla="*/ 68 h 68"/>
                  <a:gd name="T46" fmla="*/ 18 w 72"/>
                  <a:gd name="T47" fmla="*/ 67 h 68"/>
                  <a:gd name="T48" fmla="*/ 12 w 72"/>
                  <a:gd name="T49" fmla="*/ 65 h 68"/>
                  <a:gd name="T50" fmla="*/ 8 w 72"/>
                  <a:gd name="T51" fmla="*/ 62 h 68"/>
                  <a:gd name="T52" fmla="*/ 8 w 72"/>
                  <a:gd name="T53" fmla="*/ 62 h 68"/>
                  <a:gd name="T54" fmla="*/ 3 w 72"/>
                  <a:gd name="T55" fmla="*/ 55 h 68"/>
                  <a:gd name="T56" fmla="*/ 0 w 72"/>
                  <a:gd name="T57" fmla="*/ 49 h 68"/>
                  <a:gd name="T58" fmla="*/ 0 w 72"/>
                  <a:gd name="T59" fmla="*/ 43 h 68"/>
                  <a:gd name="T60" fmla="*/ 1 w 72"/>
                  <a:gd name="T61" fmla="*/ 40 h 68"/>
                  <a:gd name="T62" fmla="*/ 2 w 72"/>
                  <a:gd name="T63" fmla="*/ 38 h 68"/>
                  <a:gd name="T64" fmla="*/ 2 w 72"/>
                  <a:gd name="T65" fmla="*/ 38 h 68"/>
                  <a:gd name="T66" fmla="*/ 4 w 72"/>
                  <a:gd name="T67" fmla="*/ 33 h 68"/>
                  <a:gd name="T68" fmla="*/ 6 w 72"/>
                  <a:gd name="T69" fmla="*/ 27 h 68"/>
                  <a:gd name="T70" fmla="*/ 9 w 72"/>
                  <a:gd name="T71" fmla="*/ 21 h 68"/>
                  <a:gd name="T72" fmla="*/ 14 w 72"/>
                  <a:gd name="T73" fmla="*/ 15 h 68"/>
                  <a:gd name="T74" fmla="*/ 19 w 72"/>
                  <a:gd name="T75" fmla="*/ 10 h 68"/>
                  <a:gd name="T76" fmla="*/ 27 w 72"/>
                  <a:gd name="T77" fmla="*/ 5 h 68"/>
                  <a:gd name="T78" fmla="*/ 31 w 72"/>
                  <a:gd name="T79" fmla="*/ 3 h 68"/>
                  <a:gd name="T80" fmla="*/ 36 w 72"/>
                  <a:gd name="T81" fmla="*/ 2 h 68"/>
                  <a:gd name="T82" fmla="*/ 36 w 72"/>
                  <a:gd name="T83" fmla="*/ 2 h 6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72" h="68">
                    <a:moveTo>
                      <a:pt x="36" y="2"/>
                    </a:moveTo>
                    <a:lnTo>
                      <a:pt x="36" y="2"/>
                    </a:lnTo>
                    <a:lnTo>
                      <a:pt x="46" y="1"/>
                    </a:lnTo>
                    <a:lnTo>
                      <a:pt x="54" y="0"/>
                    </a:lnTo>
                    <a:lnTo>
                      <a:pt x="60" y="2"/>
                    </a:lnTo>
                    <a:lnTo>
                      <a:pt x="64" y="4"/>
                    </a:lnTo>
                    <a:lnTo>
                      <a:pt x="68" y="9"/>
                    </a:lnTo>
                    <a:lnTo>
                      <a:pt x="70" y="15"/>
                    </a:lnTo>
                    <a:lnTo>
                      <a:pt x="71" y="24"/>
                    </a:lnTo>
                    <a:lnTo>
                      <a:pt x="72" y="36"/>
                    </a:lnTo>
                    <a:lnTo>
                      <a:pt x="72" y="46"/>
                    </a:lnTo>
                    <a:lnTo>
                      <a:pt x="71" y="53"/>
                    </a:lnTo>
                    <a:lnTo>
                      <a:pt x="69" y="57"/>
                    </a:lnTo>
                    <a:lnTo>
                      <a:pt x="67" y="60"/>
                    </a:lnTo>
                    <a:lnTo>
                      <a:pt x="64" y="61"/>
                    </a:lnTo>
                    <a:lnTo>
                      <a:pt x="60" y="61"/>
                    </a:lnTo>
                    <a:lnTo>
                      <a:pt x="57" y="62"/>
                    </a:lnTo>
                    <a:lnTo>
                      <a:pt x="53" y="63"/>
                    </a:lnTo>
                    <a:lnTo>
                      <a:pt x="41" y="65"/>
                    </a:lnTo>
                    <a:lnTo>
                      <a:pt x="29" y="67"/>
                    </a:lnTo>
                    <a:lnTo>
                      <a:pt x="23" y="68"/>
                    </a:lnTo>
                    <a:lnTo>
                      <a:pt x="18" y="67"/>
                    </a:lnTo>
                    <a:lnTo>
                      <a:pt x="12" y="65"/>
                    </a:lnTo>
                    <a:lnTo>
                      <a:pt x="8" y="62"/>
                    </a:lnTo>
                    <a:lnTo>
                      <a:pt x="3" y="55"/>
                    </a:lnTo>
                    <a:lnTo>
                      <a:pt x="0" y="49"/>
                    </a:lnTo>
                    <a:lnTo>
                      <a:pt x="0" y="43"/>
                    </a:lnTo>
                    <a:lnTo>
                      <a:pt x="1" y="40"/>
                    </a:lnTo>
                    <a:lnTo>
                      <a:pt x="2" y="38"/>
                    </a:lnTo>
                    <a:lnTo>
                      <a:pt x="4" y="33"/>
                    </a:lnTo>
                    <a:lnTo>
                      <a:pt x="6" y="27"/>
                    </a:lnTo>
                    <a:lnTo>
                      <a:pt x="9" y="21"/>
                    </a:lnTo>
                    <a:lnTo>
                      <a:pt x="14" y="15"/>
                    </a:lnTo>
                    <a:lnTo>
                      <a:pt x="19" y="10"/>
                    </a:lnTo>
                    <a:lnTo>
                      <a:pt x="27" y="5"/>
                    </a:lnTo>
                    <a:lnTo>
                      <a:pt x="31" y="3"/>
                    </a:lnTo>
                    <a:lnTo>
                      <a:pt x="36" y="2"/>
                    </a:lnTo>
                    <a:close/>
                  </a:path>
                </a:pathLst>
              </a:custGeom>
              <a:solidFill>
                <a:srgbClr val="FDDF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2" name="Freeform 147">
                <a:extLst>
                  <a:ext uri="{FF2B5EF4-FFF2-40B4-BE49-F238E27FC236}">
                    <a16:creationId xmlns:a16="http://schemas.microsoft.com/office/drawing/2014/main" id="{81AD18FC-67C6-4E55-AF37-CBD2AAF9D6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216"/>
                <a:ext cx="70" cy="63"/>
              </a:xfrm>
              <a:custGeom>
                <a:avLst/>
                <a:gdLst>
                  <a:gd name="T0" fmla="*/ 2 w 70"/>
                  <a:gd name="T1" fmla="*/ 35 h 63"/>
                  <a:gd name="T2" fmla="*/ 2 w 70"/>
                  <a:gd name="T3" fmla="*/ 35 h 63"/>
                  <a:gd name="T4" fmla="*/ 4 w 70"/>
                  <a:gd name="T5" fmla="*/ 31 h 63"/>
                  <a:gd name="T6" fmla="*/ 6 w 70"/>
                  <a:gd name="T7" fmla="*/ 25 h 63"/>
                  <a:gd name="T8" fmla="*/ 10 w 70"/>
                  <a:gd name="T9" fmla="*/ 20 h 63"/>
                  <a:gd name="T10" fmla="*/ 14 w 70"/>
                  <a:gd name="T11" fmla="*/ 14 h 63"/>
                  <a:gd name="T12" fmla="*/ 20 w 70"/>
                  <a:gd name="T13" fmla="*/ 9 h 63"/>
                  <a:gd name="T14" fmla="*/ 27 w 70"/>
                  <a:gd name="T15" fmla="*/ 4 h 63"/>
                  <a:gd name="T16" fmla="*/ 36 w 70"/>
                  <a:gd name="T17" fmla="*/ 2 h 63"/>
                  <a:gd name="T18" fmla="*/ 36 w 70"/>
                  <a:gd name="T19" fmla="*/ 2 h 63"/>
                  <a:gd name="T20" fmla="*/ 46 w 70"/>
                  <a:gd name="T21" fmla="*/ 0 h 63"/>
                  <a:gd name="T22" fmla="*/ 53 w 70"/>
                  <a:gd name="T23" fmla="*/ 0 h 63"/>
                  <a:gd name="T24" fmla="*/ 59 w 70"/>
                  <a:gd name="T25" fmla="*/ 1 h 63"/>
                  <a:gd name="T26" fmla="*/ 63 w 70"/>
                  <a:gd name="T27" fmla="*/ 4 h 63"/>
                  <a:gd name="T28" fmla="*/ 66 w 70"/>
                  <a:gd name="T29" fmla="*/ 8 h 63"/>
                  <a:gd name="T30" fmla="*/ 68 w 70"/>
                  <a:gd name="T31" fmla="*/ 15 h 63"/>
                  <a:gd name="T32" fmla="*/ 70 w 70"/>
                  <a:gd name="T33" fmla="*/ 23 h 63"/>
                  <a:gd name="T34" fmla="*/ 70 w 70"/>
                  <a:gd name="T35" fmla="*/ 34 h 63"/>
                  <a:gd name="T36" fmla="*/ 70 w 70"/>
                  <a:gd name="T37" fmla="*/ 34 h 63"/>
                  <a:gd name="T38" fmla="*/ 70 w 70"/>
                  <a:gd name="T39" fmla="*/ 43 h 63"/>
                  <a:gd name="T40" fmla="*/ 69 w 70"/>
                  <a:gd name="T41" fmla="*/ 50 h 63"/>
                  <a:gd name="T42" fmla="*/ 68 w 70"/>
                  <a:gd name="T43" fmla="*/ 54 h 63"/>
                  <a:gd name="T44" fmla="*/ 65 w 70"/>
                  <a:gd name="T45" fmla="*/ 57 h 63"/>
                  <a:gd name="T46" fmla="*/ 62 w 70"/>
                  <a:gd name="T47" fmla="*/ 58 h 63"/>
                  <a:gd name="T48" fmla="*/ 59 w 70"/>
                  <a:gd name="T49" fmla="*/ 59 h 63"/>
                  <a:gd name="T50" fmla="*/ 51 w 70"/>
                  <a:gd name="T51" fmla="*/ 60 h 63"/>
                  <a:gd name="T52" fmla="*/ 51 w 70"/>
                  <a:gd name="T53" fmla="*/ 60 h 63"/>
                  <a:gd name="T54" fmla="*/ 41 w 70"/>
                  <a:gd name="T55" fmla="*/ 62 h 63"/>
                  <a:gd name="T56" fmla="*/ 29 w 70"/>
                  <a:gd name="T57" fmla="*/ 63 h 63"/>
                  <a:gd name="T58" fmla="*/ 23 w 70"/>
                  <a:gd name="T59" fmla="*/ 63 h 63"/>
                  <a:gd name="T60" fmla="*/ 17 w 70"/>
                  <a:gd name="T61" fmla="*/ 62 h 63"/>
                  <a:gd name="T62" fmla="*/ 13 w 70"/>
                  <a:gd name="T63" fmla="*/ 61 h 63"/>
                  <a:gd name="T64" fmla="*/ 9 w 70"/>
                  <a:gd name="T65" fmla="*/ 58 h 63"/>
                  <a:gd name="T66" fmla="*/ 9 w 70"/>
                  <a:gd name="T67" fmla="*/ 58 h 63"/>
                  <a:gd name="T68" fmla="*/ 4 w 70"/>
                  <a:gd name="T69" fmla="*/ 52 h 63"/>
                  <a:gd name="T70" fmla="*/ 1 w 70"/>
                  <a:gd name="T71" fmla="*/ 46 h 63"/>
                  <a:gd name="T72" fmla="*/ 0 w 70"/>
                  <a:gd name="T73" fmla="*/ 40 h 63"/>
                  <a:gd name="T74" fmla="*/ 1 w 70"/>
                  <a:gd name="T75" fmla="*/ 37 h 63"/>
                  <a:gd name="T76" fmla="*/ 2 w 70"/>
                  <a:gd name="T77" fmla="*/ 35 h 63"/>
                  <a:gd name="T78" fmla="*/ 2 w 70"/>
                  <a:gd name="T79" fmla="*/ 35 h 6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0" h="63">
                    <a:moveTo>
                      <a:pt x="2" y="35"/>
                    </a:moveTo>
                    <a:lnTo>
                      <a:pt x="2" y="35"/>
                    </a:lnTo>
                    <a:lnTo>
                      <a:pt x="4" y="31"/>
                    </a:lnTo>
                    <a:lnTo>
                      <a:pt x="6" y="25"/>
                    </a:lnTo>
                    <a:lnTo>
                      <a:pt x="10" y="20"/>
                    </a:lnTo>
                    <a:lnTo>
                      <a:pt x="14" y="14"/>
                    </a:lnTo>
                    <a:lnTo>
                      <a:pt x="20" y="9"/>
                    </a:lnTo>
                    <a:lnTo>
                      <a:pt x="27" y="4"/>
                    </a:lnTo>
                    <a:lnTo>
                      <a:pt x="36" y="2"/>
                    </a:lnTo>
                    <a:lnTo>
                      <a:pt x="46" y="0"/>
                    </a:lnTo>
                    <a:lnTo>
                      <a:pt x="53" y="0"/>
                    </a:lnTo>
                    <a:lnTo>
                      <a:pt x="59" y="1"/>
                    </a:lnTo>
                    <a:lnTo>
                      <a:pt x="63" y="4"/>
                    </a:lnTo>
                    <a:lnTo>
                      <a:pt x="66" y="8"/>
                    </a:lnTo>
                    <a:lnTo>
                      <a:pt x="68" y="15"/>
                    </a:lnTo>
                    <a:lnTo>
                      <a:pt x="70" y="23"/>
                    </a:lnTo>
                    <a:lnTo>
                      <a:pt x="70" y="34"/>
                    </a:lnTo>
                    <a:lnTo>
                      <a:pt x="70" y="43"/>
                    </a:lnTo>
                    <a:lnTo>
                      <a:pt x="69" y="50"/>
                    </a:lnTo>
                    <a:lnTo>
                      <a:pt x="68" y="54"/>
                    </a:lnTo>
                    <a:lnTo>
                      <a:pt x="65" y="57"/>
                    </a:lnTo>
                    <a:lnTo>
                      <a:pt x="62" y="58"/>
                    </a:lnTo>
                    <a:lnTo>
                      <a:pt x="59" y="59"/>
                    </a:lnTo>
                    <a:lnTo>
                      <a:pt x="51" y="60"/>
                    </a:lnTo>
                    <a:lnTo>
                      <a:pt x="41" y="62"/>
                    </a:lnTo>
                    <a:lnTo>
                      <a:pt x="29" y="63"/>
                    </a:lnTo>
                    <a:lnTo>
                      <a:pt x="23" y="63"/>
                    </a:lnTo>
                    <a:lnTo>
                      <a:pt x="17" y="62"/>
                    </a:lnTo>
                    <a:lnTo>
                      <a:pt x="13" y="61"/>
                    </a:lnTo>
                    <a:lnTo>
                      <a:pt x="9" y="58"/>
                    </a:lnTo>
                    <a:lnTo>
                      <a:pt x="4" y="52"/>
                    </a:lnTo>
                    <a:lnTo>
                      <a:pt x="1" y="46"/>
                    </a:lnTo>
                    <a:lnTo>
                      <a:pt x="0" y="40"/>
                    </a:lnTo>
                    <a:lnTo>
                      <a:pt x="1" y="37"/>
                    </a:lnTo>
                    <a:lnTo>
                      <a:pt x="2" y="35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3" name="Freeform 148">
                <a:extLst>
                  <a:ext uri="{FF2B5EF4-FFF2-40B4-BE49-F238E27FC236}">
                    <a16:creationId xmlns:a16="http://schemas.microsoft.com/office/drawing/2014/main" id="{78A490A9-F0DE-4442-8882-4BA711AEF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514"/>
                <a:ext cx="86" cy="94"/>
              </a:xfrm>
              <a:custGeom>
                <a:avLst/>
                <a:gdLst>
                  <a:gd name="T0" fmla="*/ 9 w 86"/>
                  <a:gd name="T1" fmla="*/ 67 h 94"/>
                  <a:gd name="T2" fmla="*/ 9 w 86"/>
                  <a:gd name="T3" fmla="*/ 67 h 94"/>
                  <a:gd name="T4" fmla="*/ 23 w 86"/>
                  <a:gd name="T5" fmla="*/ 47 h 94"/>
                  <a:gd name="T6" fmla="*/ 37 w 86"/>
                  <a:gd name="T7" fmla="*/ 32 h 94"/>
                  <a:gd name="T8" fmla="*/ 45 w 86"/>
                  <a:gd name="T9" fmla="*/ 24 h 94"/>
                  <a:gd name="T10" fmla="*/ 52 w 86"/>
                  <a:gd name="T11" fmla="*/ 18 h 94"/>
                  <a:gd name="T12" fmla="*/ 52 w 86"/>
                  <a:gd name="T13" fmla="*/ 18 h 94"/>
                  <a:gd name="T14" fmla="*/ 65 w 86"/>
                  <a:gd name="T15" fmla="*/ 7 h 94"/>
                  <a:gd name="T16" fmla="*/ 71 w 86"/>
                  <a:gd name="T17" fmla="*/ 3 h 94"/>
                  <a:gd name="T18" fmla="*/ 76 w 86"/>
                  <a:gd name="T19" fmla="*/ 0 h 94"/>
                  <a:gd name="T20" fmla="*/ 79 w 86"/>
                  <a:gd name="T21" fmla="*/ 0 h 94"/>
                  <a:gd name="T22" fmla="*/ 81 w 86"/>
                  <a:gd name="T23" fmla="*/ 0 h 94"/>
                  <a:gd name="T24" fmla="*/ 83 w 86"/>
                  <a:gd name="T25" fmla="*/ 1 h 94"/>
                  <a:gd name="T26" fmla="*/ 84 w 86"/>
                  <a:gd name="T27" fmla="*/ 3 h 94"/>
                  <a:gd name="T28" fmla="*/ 85 w 86"/>
                  <a:gd name="T29" fmla="*/ 5 h 94"/>
                  <a:gd name="T30" fmla="*/ 86 w 86"/>
                  <a:gd name="T31" fmla="*/ 9 h 94"/>
                  <a:gd name="T32" fmla="*/ 86 w 86"/>
                  <a:gd name="T33" fmla="*/ 21 h 94"/>
                  <a:gd name="T34" fmla="*/ 86 w 86"/>
                  <a:gd name="T35" fmla="*/ 21 h 94"/>
                  <a:gd name="T36" fmla="*/ 85 w 86"/>
                  <a:gd name="T37" fmla="*/ 43 h 94"/>
                  <a:gd name="T38" fmla="*/ 85 w 86"/>
                  <a:gd name="T39" fmla="*/ 50 h 94"/>
                  <a:gd name="T40" fmla="*/ 83 w 86"/>
                  <a:gd name="T41" fmla="*/ 57 h 94"/>
                  <a:gd name="T42" fmla="*/ 81 w 86"/>
                  <a:gd name="T43" fmla="*/ 62 h 94"/>
                  <a:gd name="T44" fmla="*/ 78 w 86"/>
                  <a:gd name="T45" fmla="*/ 67 h 94"/>
                  <a:gd name="T46" fmla="*/ 74 w 86"/>
                  <a:gd name="T47" fmla="*/ 71 h 94"/>
                  <a:gd name="T48" fmla="*/ 67 w 86"/>
                  <a:gd name="T49" fmla="*/ 75 h 94"/>
                  <a:gd name="T50" fmla="*/ 67 w 86"/>
                  <a:gd name="T51" fmla="*/ 75 h 94"/>
                  <a:gd name="T52" fmla="*/ 60 w 86"/>
                  <a:gd name="T53" fmla="*/ 79 h 94"/>
                  <a:gd name="T54" fmla="*/ 52 w 86"/>
                  <a:gd name="T55" fmla="*/ 83 h 94"/>
                  <a:gd name="T56" fmla="*/ 35 w 86"/>
                  <a:gd name="T57" fmla="*/ 88 h 94"/>
                  <a:gd name="T58" fmla="*/ 21 w 86"/>
                  <a:gd name="T59" fmla="*/ 91 h 94"/>
                  <a:gd name="T60" fmla="*/ 10 w 86"/>
                  <a:gd name="T61" fmla="*/ 93 h 94"/>
                  <a:gd name="T62" fmla="*/ 10 w 86"/>
                  <a:gd name="T63" fmla="*/ 93 h 94"/>
                  <a:gd name="T64" fmla="*/ 6 w 86"/>
                  <a:gd name="T65" fmla="*/ 94 h 94"/>
                  <a:gd name="T66" fmla="*/ 3 w 86"/>
                  <a:gd name="T67" fmla="*/ 93 h 94"/>
                  <a:gd name="T68" fmla="*/ 1 w 86"/>
                  <a:gd name="T69" fmla="*/ 91 h 94"/>
                  <a:gd name="T70" fmla="*/ 0 w 86"/>
                  <a:gd name="T71" fmla="*/ 88 h 94"/>
                  <a:gd name="T72" fmla="*/ 0 w 86"/>
                  <a:gd name="T73" fmla="*/ 84 h 94"/>
                  <a:gd name="T74" fmla="*/ 2 w 86"/>
                  <a:gd name="T75" fmla="*/ 79 h 94"/>
                  <a:gd name="T76" fmla="*/ 5 w 86"/>
                  <a:gd name="T77" fmla="*/ 73 h 94"/>
                  <a:gd name="T78" fmla="*/ 9 w 86"/>
                  <a:gd name="T79" fmla="*/ 67 h 94"/>
                  <a:gd name="T80" fmla="*/ 9 w 86"/>
                  <a:gd name="T81" fmla="*/ 67 h 9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6" h="94">
                    <a:moveTo>
                      <a:pt x="9" y="67"/>
                    </a:moveTo>
                    <a:lnTo>
                      <a:pt x="9" y="67"/>
                    </a:lnTo>
                    <a:lnTo>
                      <a:pt x="23" y="47"/>
                    </a:lnTo>
                    <a:lnTo>
                      <a:pt x="37" y="32"/>
                    </a:lnTo>
                    <a:lnTo>
                      <a:pt x="45" y="24"/>
                    </a:lnTo>
                    <a:lnTo>
                      <a:pt x="52" y="18"/>
                    </a:lnTo>
                    <a:lnTo>
                      <a:pt x="65" y="7"/>
                    </a:lnTo>
                    <a:lnTo>
                      <a:pt x="71" y="3"/>
                    </a:lnTo>
                    <a:lnTo>
                      <a:pt x="76" y="0"/>
                    </a:lnTo>
                    <a:lnTo>
                      <a:pt x="79" y="0"/>
                    </a:lnTo>
                    <a:lnTo>
                      <a:pt x="81" y="0"/>
                    </a:lnTo>
                    <a:lnTo>
                      <a:pt x="83" y="1"/>
                    </a:lnTo>
                    <a:lnTo>
                      <a:pt x="84" y="3"/>
                    </a:lnTo>
                    <a:lnTo>
                      <a:pt x="85" y="5"/>
                    </a:lnTo>
                    <a:lnTo>
                      <a:pt x="86" y="9"/>
                    </a:lnTo>
                    <a:lnTo>
                      <a:pt x="86" y="21"/>
                    </a:lnTo>
                    <a:lnTo>
                      <a:pt x="85" y="43"/>
                    </a:lnTo>
                    <a:lnTo>
                      <a:pt x="85" y="50"/>
                    </a:lnTo>
                    <a:lnTo>
                      <a:pt x="83" y="57"/>
                    </a:lnTo>
                    <a:lnTo>
                      <a:pt x="81" y="62"/>
                    </a:lnTo>
                    <a:lnTo>
                      <a:pt x="78" y="67"/>
                    </a:lnTo>
                    <a:lnTo>
                      <a:pt x="74" y="71"/>
                    </a:lnTo>
                    <a:lnTo>
                      <a:pt x="67" y="75"/>
                    </a:lnTo>
                    <a:lnTo>
                      <a:pt x="60" y="79"/>
                    </a:lnTo>
                    <a:lnTo>
                      <a:pt x="52" y="83"/>
                    </a:lnTo>
                    <a:lnTo>
                      <a:pt x="35" y="88"/>
                    </a:lnTo>
                    <a:lnTo>
                      <a:pt x="21" y="91"/>
                    </a:lnTo>
                    <a:lnTo>
                      <a:pt x="10" y="93"/>
                    </a:lnTo>
                    <a:lnTo>
                      <a:pt x="6" y="94"/>
                    </a:lnTo>
                    <a:lnTo>
                      <a:pt x="3" y="93"/>
                    </a:lnTo>
                    <a:lnTo>
                      <a:pt x="1" y="91"/>
                    </a:lnTo>
                    <a:lnTo>
                      <a:pt x="0" y="88"/>
                    </a:lnTo>
                    <a:lnTo>
                      <a:pt x="0" y="84"/>
                    </a:lnTo>
                    <a:lnTo>
                      <a:pt x="2" y="79"/>
                    </a:lnTo>
                    <a:lnTo>
                      <a:pt x="5" y="73"/>
                    </a:lnTo>
                    <a:lnTo>
                      <a:pt x="9" y="67"/>
                    </a:lnTo>
                    <a:close/>
                  </a:path>
                </a:pathLst>
              </a:custGeom>
              <a:solidFill>
                <a:srgbClr val="517B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4" name="Freeform 149">
                <a:extLst>
                  <a:ext uri="{FF2B5EF4-FFF2-40B4-BE49-F238E27FC236}">
                    <a16:creationId xmlns:a16="http://schemas.microsoft.com/office/drawing/2014/main" id="{BE889D90-535B-467A-8E27-6E7BFF2494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1" y="1516"/>
                <a:ext cx="82" cy="90"/>
              </a:xfrm>
              <a:custGeom>
                <a:avLst/>
                <a:gdLst>
                  <a:gd name="T0" fmla="*/ 82 w 82"/>
                  <a:gd name="T1" fmla="*/ 20 h 90"/>
                  <a:gd name="T2" fmla="*/ 82 w 82"/>
                  <a:gd name="T3" fmla="*/ 20 h 90"/>
                  <a:gd name="T4" fmla="*/ 81 w 82"/>
                  <a:gd name="T5" fmla="*/ 41 h 90"/>
                  <a:gd name="T6" fmla="*/ 81 w 82"/>
                  <a:gd name="T7" fmla="*/ 48 h 90"/>
                  <a:gd name="T8" fmla="*/ 80 w 82"/>
                  <a:gd name="T9" fmla="*/ 54 h 90"/>
                  <a:gd name="T10" fmla="*/ 78 w 82"/>
                  <a:gd name="T11" fmla="*/ 59 h 90"/>
                  <a:gd name="T12" fmla="*/ 75 w 82"/>
                  <a:gd name="T13" fmla="*/ 63 h 90"/>
                  <a:gd name="T14" fmla="*/ 70 w 82"/>
                  <a:gd name="T15" fmla="*/ 68 h 90"/>
                  <a:gd name="T16" fmla="*/ 64 w 82"/>
                  <a:gd name="T17" fmla="*/ 72 h 90"/>
                  <a:gd name="T18" fmla="*/ 64 w 82"/>
                  <a:gd name="T19" fmla="*/ 72 h 90"/>
                  <a:gd name="T20" fmla="*/ 57 w 82"/>
                  <a:gd name="T21" fmla="*/ 76 h 90"/>
                  <a:gd name="T22" fmla="*/ 49 w 82"/>
                  <a:gd name="T23" fmla="*/ 79 h 90"/>
                  <a:gd name="T24" fmla="*/ 34 w 82"/>
                  <a:gd name="T25" fmla="*/ 84 h 90"/>
                  <a:gd name="T26" fmla="*/ 20 w 82"/>
                  <a:gd name="T27" fmla="*/ 87 h 90"/>
                  <a:gd name="T28" fmla="*/ 10 w 82"/>
                  <a:gd name="T29" fmla="*/ 89 h 90"/>
                  <a:gd name="T30" fmla="*/ 10 w 82"/>
                  <a:gd name="T31" fmla="*/ 89 h 90"/>
                  <a:gd name="T32" fmla="*/ 6 w 82"/>
                  <a:gd name="T33" fmla="*/ 90 h 90"/>
                  <a:gd name="T34" fmla="*/ 3 w 82"/>
                  <a:gd name="T35" fmla="*/ 89 h 90"/>
                  <a:gd name="T36" fmla="*/ 1 w 82"/>
                  <a:gd name="T37" fmla="*/ 87 h 90"/>
                  <a:gd name="T38" fmla="*/ 0 w 82"/>
                  <a:gd name="T39" fmla="*/ 84 h 90"/>
                  <a:gd name="T40" fmla="*/ 0 w 82"/>
                  <a:gd name="T41" fmla="*/ 81 h 90"/>
                  <a:gd name="T42" fmla="*/ 1 w 82"/>
                  <a:gd name="T43" fmla="*/ 76 h 90"/>
                  <a:gd name="T44" fmla="*/ 4 w 82"/>
                  <a:gd name="T45" fmla="*/ 70 h 90"/>
                  <a:gd name="T46" fmla="*/ 9 w 82"/>
                  <a:gd name="T47" fmla="*/ 63 h 90"/>
                  <a:gd name="T48" fmla="*/ 9 w 82"/>
                  <a:gd name="T49" fmla="*/ 63 h 90"/>
                  <a:gd name="T50" fmla="*/ 22 w 82"/>
                  <a:gd name="T51" fmla="*/ 45 h 90"/>
                  <a:gd name="T52" fmla="*/ 35 w 82"/>
                  <a:gd name="T53" fmla="*/ 30 h 90"/>
                  <a:gd name="T54" fmla="*/ 43 w 82"/>
                  <a:gd name="T55" fmla="*/ 23 h 90"/>
                  <a:gd name="T56" fmla="*/ 49 w 82"/>
                  <a:gd name="T57" fmla="*/ 18 h 90"/>
                  <a:gd name="T58" fmla="*/ 49 w 82"/>
                  <a:gd name="T59" fmla="*/ 18 h 90"/>
                  <a:gd name="T60" fmla="*/ 62 w 82"/>
                  <a:gd name="T61" fmla="*/ 7 h 90"/>
                  <a:gd name="T62" fmla="*/ 68 w 82"/>
                  <a:gd name="T63" fmla="*/ 3 h 90"/>
                  <a:gd name="T64" fmla="*/ 73 w 82"/>
                  <a:gd name="T65" fmla="*/ 0 h 90"/>
                  <a:gd name="T66" fmla="*/ 75 w 82"/>
                  <a:gd name="T67" fmla="*/ 0 h 90"/>
                  <a:gd name="T68" fmla="*/ 77 w 82"/>
                  <a:gd name="T69" fmla="*/ 0 h 90"/>
                  <a:gd name="T70" fmla="*/ 79 w 82"/>
                  <a:gd name="T71" fmla="*/ 1 h 90"/>
                  <a:gd name="T72" fmla="*/ 80 w 82"/>
                  <a:gd name="T73" fmla="*/ 3 h 90"/>
                  <a:gd name="T74" fmla="*/ 81 w 82"/>
                  <a:gd name="T75" fmla="*/ 5 h 90"/>
                  <a:gd name="T76" fmla="*/ 82 w 82"/>
                  <a:gd name="T77" fmla="*/ 10 h 90"/>
                  <a:gd name="T78" fmla="*/ 82 w 82"/>
                  <a:gd name="T79" fmla="*/ 20 h 90"/>
                  <a:gd name="T80" fmla="*/ 82 w 82"/>
                  <a:gd name="T81" fmla="*/ 20 h 9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2" h="90">
                    <a:moveTo>
                      <a:pt x="82" y="20"/>
                    </a:moveTo>
                    <a:lnTo>
                      <a:pt x="82" y="20"/>
                    </a:lnTo>
                    <a:lnTo>
                      <a:pt x="81" y="41"/>
                    </a:lnTo>
                    <a:lnTo>
                      <a:pt x="81" y="48"/>
                    </a:lnTo>
                    <a:lnTo>
                      <a:pt x="80" y="54"/>
                    </a:lnTo>
                    <a:lnTo>
                      <a:pt x="78" y="59"/>
                    </a:lnTo>
                    <a:lnTo>
                      <a:pt x="75" y="63"/>
                    </a:lnTo>
                    <a:lnTo>
                      <a:pt x="70" y="68"/>
                    </a:lnTo>
                    <a:lnTo>
                      <a:pt x="64" y="72"/>
                    </a:lnTo>
                    <a:lnTo>
                      <a:pt x="57" y="76"/>
                    </a:lnTo>
                    <a:lnTo>
                      <a:pt x="49" y="79"/>
                    </a:lnTo>
                    <a:lnTo>
                      <a:pt x="34" y="84"/>
                    </a:lnTo>
                    <a:lnTo>
                      <a:pt x="20" y="87"/>
                    </a:lnTo>
                    <a:lnTo>
                      <a:pt x="10" y="89"/>
                    </a:lnTo>
                    <a:lnTo>
                      <a:pt x="6" y="90"/>
                    </a:lnTo>
                    <a:lnTo>
                      <a:pt x="3" y="89"/>
                    </a:lnTo>
                    <a:lnTo>
                      <a:pt x="1" y="87"/>
                    </a:lnTo>
                    <a:lnTo>
                      <a:pt x="0" y="84"/>
                    </a:lnTo>
                    <a:lnTo>
                      <a:pt x="0" y="81"/>
                    </a:lnTo>
                    <a:lnTo>
                      <a:pt x="1" y="76"/>
                    </a:lnTo>
                    <a:lnTo>
                      <a:pt x="4" y="70"/>
                    </a:lnTo>
                    <a:lnTo>
                      <a:pt x="9" y="63"/>
                    </a:lnTo>
                    <a:lnTo>
                      <a:pt x="22" y="45"/>
                    </a:lnTo>
                    <a:lnTo>
                      <a:pt x="35" y="30"/>
                    </a:lnTo>
                    <a:lnTo>
                      <a:pt x="43" y="23"/>
                    </a:lnTo>
                    <a:lnTo>
                      <a:pt x="49" y="18"/>
                    </a:lnTo>
                    <a:lnTo>
                      <a:pt x="62" y="7"/>
                    </a:lnTo>
                    <a:lnTo>
                      <a:pt x="68" y="3"/>
                    </a:lnTo>
                    <a:lnTo>
                      <a:pt x="73" y="0"/>
                    </a:lnTo>
                    <a:lnTo>
                      <a:pt x="75" y="0"/>
                    </a:lnTo>
                    <a:lnTo>
                      <a:pt x="77" y="0"/>
                    </a:lnTo>
                    <a:lnTo>
                      <a:pt x="79" y="1"/>
                    </a:lnTo>
                    <a:lnTo>
                      <a:pt x="80" y="3"/>
                    </a:lnTo>
                    <a:lnTo>
                      <a:pt x="81" y="5"/>
                    </a:lnTo>
                    <a:lnTo>
                      <a:pt x="82" y="10"/>
                    </a:lnTo>
                    <a:lnTo>
                      <a:pt x="82" y="20"/>
                    </a:lnTo>
                    <a:close/>
                  </a:path>
                </a:pathLst>
              </a:custGeom>
              <a:solidFill>
                <a:srgbClr val="6D8A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5" name="Freeform 150">
                <a:extLst>
                  <a:ext uri="{FF2B5EF4-FFF2-40B4-BE49-F238E27FC236}">
                    <a16:creationId xmlns:a16="http://schemas.microsoft.com/office/drawing/2014/main" id="{5AE3C1CA-15AA-4AEE-B14A-545196A3C5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1518"/>
                <a:ext cx="79" cy="86"/>
              </a:xfrm>
              <a:custGeom>
                <a:avLst/>
                <a:gdLst>
                  <a:gd name="T0" fmla="*/ 79 w 79"/>
                  <a:gd name="T1" fmla="*/ 19 h 86"/>
                  <a:gd name="T2" fmla="*/ 79 w 79"/>
                  <a:gd name="T3" fmla="*/ 19 h 86"/>
                  <a:gd name="T4" fmla="*/ 79 w 79"/>
                  <a:gd name="T5" fmla="*/ 39 h 86"/>
                  <a:gd name="T6" fmla="*/ 78 w 79"/>
                  <a:gd name="T7" fmla="*/ 46 h 86"/>
                  <a:gd name="T8" fmla="*/ 77 w 79"/>
                  <a:gd name="T9" fmla="*/ 52 h 86"/>
                  <a:gd name="T10" fmla="*/ 75 w 79"/>
                  <a:gd name="T11" fmla="*/ 56 h 86"/>
                  <a:gd name="T12" fmla="*/ 72 w 79"/>
                  <a:gd name="T13" fmla="*/ 60 h 86"/>
                  <a:gd name="T14" fmla="*/ 68 w 79"/>
                  <a:gd name="T15" fmla="*/ 65 h 86"/>
                  <a:gd name="T16" fmla="*/ 62 w 79"/>
                  <a:gd name="T17" fmla="*/ 69 h 86"/>
                  <a:gd name="T18" fmla="*/ 62 w 79"/>
                  <a:gd name="T19" fmla="*/ 69 h 86"/>
                  <a:gd name="T20" fmla="*/ 55 w 79"/>
                  <a:gd name="T21" fmla="*/ 72 h 86"/>
                  <a:gd name="T22" fmla="*/ 48 w 79"/>
                  <a:gd name="T23" fmla="*/ 75 h 86"/>
                  <a:gd name="T24" fmla="*/ 33 w 79"/>
                  <a:gd name="T25" fmla="*/ 80 h 86"/>
                  <a:gd name="T26" fmla="*/ 20 w 79"/>
                  <a:gd name="T27" fmla="*/ 83 h 86"/>
                  <a:gd name="T28" fmla="*/ 10 w 79"/>
                  <a:gd name="T29" fmla="*/ 85 h 86"/>
                  <a:gd name="T30" fmla="*/ 10 w 79"/>
                  <a:gd name="T31" fmla="*/ 85 h 86"/>
                  <a:gd name="T32" fmla="*/ 6 w 79"/>
                  <a:gd name="T33" fmla="*/ 86 h 86"/>
                  <a:gd name="T34" fmla="*/ 3 w 79"/>
                  <a:gd name="T35" fmla="*/ 85 h 86"/>
                  <a:gd name="T36" fmla="*/ 1 w 79"/>
                  <a:gd name="T37" fmla="*/ 83 h 86"/>
                  <a:gd name="T38" fmla="*/ 0 w 79"/>
                  <a:gd name="T39" fmla="*/ 80 h 86"/>
                  <a:gd name="T40" fmla="*/ 1 w 79"/>
                  <a:gd name="T41" fmla="*/ 77 h 86"/>
                  <a:gd name="T42" fmla="*/ 2 w 79"/>
                  <a:gd name="T43" fmla="*/ 72 h 86"/>
                  <a:gd name="T44" fmla="*/ 5 w 79"/>
                  <a:gd name="T45" fmla="*/ 67 h 86"/>
                  <a:gd name="T46" fmla="*/ 9 w 79"/>
                  <a:gd name="T47" fmla="*/ 60 h 86"/>
                  <a:gd name="T48" fmla="*/ 9 w 79"/>
                  <a:gd name="T49" fmla="*/ 60 h 86"/>
                  <a:gd name="T50" fmla="*/ 22 w 79"/>
                  <a:gd name="T51" fmla="*/ 43 h 86"/>
                  <a:gd name="T52" fmla="*/ 34 w 79"/>
                  <a:gd name="T53" fmla="*/ 29 h 86"/>
                  <a:gd name="T54" fmla="*/ 42 w 79"/>
                  <a:gd name="T55" fmla="*/ 22 h 86"/>
                  <a:gd name="T56" fmla="*/ 48 w 79"/>
                  <a:gd name="T57" fmla="*/ 17 h 86"/>
                  <a:gd name="T58" fmla="*/ 48 w 79"/>
                  <a:gd name="T59" fmla="*/ 17 h 86"/>
                  <a:gd name="T60" fmla="*/ 60 w 79"/>
                  <a:gd name="T61" fmla="*/ 8 h 86"/>
                  <a:gd name="T62" fmla="*/ 66 w 79"/>
                  <a:gd name="T63" fmla="*/ 3 h 86"/>
                  <a:gd name="T64" fmla="*/ 71 w 79"/>
                  <a:gd name="T65" fmla="*/ 0 h 86"/>
                  <a:gd name="T66" fmla="*/ 73 w 79"/>
                  <a:gd name="T67" fmla="*/ 0 h 86"/>
                  <a:gd name="T68" fmla="*/ 75 w 79"/>
                  <a:gd name="T69" fmla="*/ 0 h 86"/>
                  <a:gd name="T70" fmla="*/ 76 w 79"/>
                  <a:gd name="T71" fmla="*/ 1 h 86"/>
                  <a:gd name="T72" fmla="*/ 78 w 79"/>
                  <a:gd name="T73" fmla="*/ 3 h 86"/>
                  <a:gd name="T74" fmla="*/ 79 w 79"/>
                  <a:gd name="T75" fmla="*/ 5 h 86"/>
                  <a:gd name="T76" fmla="*/ 79 w 79"/>
                  <a:gd name="T77" fmla="*/ 9 h 86"/>
                  <a:gd name="T78" fmla="*/ 79 w 79"/>
                  <a:gd name="T79" fmla="*/ 19 h 86"/>
                  <a:gd name="T80" fmla="*/ 79 w 79"/>
                  <a:gd name="T81" fmla="*/ 19 h 8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9" h="86">
                    <a:moveTo>
                      <a:pt x="79" y="19"/>
                    </a:moveTo>
                    <a:lnTo>
                      <a:pt x="79" y="19"/>
                    </a:lnTo>
                    <a:lnTo>
                      <a:pt x="79" y="39"/>
                    </a:lnTo>
                    <a:lnTo>
                      <a:pt x="78" y="46"/>
                    </a:lnTo>
                    <a:lnTo>
                      <a:pt x="77" y="52"/>
                    </a:lnTo>
                    <a:lnTo>
                      <a:pt x="75" y="56"/>
                    </a:lnTo>
                    <a:lnTo>
                      <a:pt x="72" y="60"/>
                    </a:lnTo>
                    <a:lnTo>
                      <a:pt x="68" y="65"/>
                    </a:lnTo>
                    <a:lnTo>
                      <a:pt x="62" y="69"/>
                    </a:lnTo>
                    <a:lnTo>
                      <a:pt x="55" y="72"/>
                    </a:lnTo>
                    <a:lnTo>
                      <a:pt x="48" y="75"/>
                    </a:lnTo>
                    <a:lnTo>
                      <a:pt x="33" y="80"/>
                    </a:lnTo>
                    <a:lnTo>
                      <a:pt x="20" y="83"/>
                    </a:lnTo>
                    <a:lnTo>
                      <a:pt x="10" y="85"/>
                    </a:lnTo>
                    <a:lnTo>
                      <a:pt x="6" y="86"/>
                    </a:lnTo>
                    <a:lnTo>
                      <a:pt x="3" y="85"/>
                    </a:lnTo>
                    <a:lnTo>
                      <a:pt x="1" y="83"/>
                    </a:lnTo>
                    <a:lnTo>
                      <a:pt x="0" y="80"/>
                    </a:lnTo>
                    <a:lnTo>
                      <a:pt x="1" y="77"/>
                    </a:lnTo>
                    <a:lnTo>
                      <a:pt x="2" y="72"/>
                    </a:lnTo>
                    <a:lnTo>
                      <a:pt x="5" y="67"/>
                    </a:lnTo>
                    <a:lnTo>
                      <a:pt x="9" y="60"/>
                    </a:lnTo>
                    <a:lnTo>
                      <a:pt x="22" y="43"/>
                    </a:lnTo>
                    <a:lnTo>
                      <a:pt x="34" y="29"/>
                    </a:lnTo>
                    <a:lnTo>
                      <a:pt x="42" y="22"/>
                    </a:lnTo>
                    <a:lnTo>
                      <a:pt x="48" y="17"/>
                    </a:lnTo>
                    <a:lnTo>
                      <a:pt x="60" y="8"/>
                    </a:lnTo>
                    <a:lnTo>
                      <a:pt x="66" y="3"/>
                    </a:lnTo>
                    <a:lnTo>
                      <a:pt x="71" y="0"/>
                    </a:lnTo>
                    <a:lnTo>
                      <a:pt x="73" y="0"/>
                    </a:lnTo>
                    <a:lnTo>
                      <a:pt x="75" y="0"/>
                    </a:lnTo>
                    <a:lnTo>
                      <a:pt x="76" y="1"/>
                    </a:lnTo>
                    <a:lnTo>
                      <a:pt x="78" y="3"/>
                    </a:lnTo>
                    <a:lnTo>
                      <a:pt x="79" y="5"/>
                    </a:lnTo>
                    <a:lnTo>
                      <a:pt x="79" y="9"/>
                    </a:lnTo>
                    <a:lnTo>
                      <a:pt x="79" y="19"/>
                    </a:lnTo>
                    <a:close/>
                  </a:path>
                </a:pathLst>
              </a:custGeom>
              <a:solidFill>
                <a:srgbClr val="8997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6" name="Freeform 151">
                <a:extLst>
                  <a:ext uri="{FF2B5EF4-FFF2-40B4-BE49-F238E27FC236}">
                    <a16:creationId xmlns:a16="http://schemas.microsoft.com/office/drawing/2014/main" id="{6A2439A5-C510-4D24-A3DE-E76B0BB384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4" y="1520"/>
                <a:ext cx="76" cy="81"/>
              </a:xfrm>
              <a:custGeom>
                <a:avLst/>
                <a:gdLst>
                  <a:gd name="T0" fmla="*/ 76 w 76"/>
                  <a:gd name="T1" fmla="*/ 18 h 81"/>
                  <a:gd name="T2" fmla="*/ 76 w 76"/>
                  <a:gd name="T3" fmla="*/ 18 h 81"/>
                  <a:gd name="T4" fmla="*/ 75 w 76"/>
                  <a:gd name="T5" fmla="*/ 37 h 81"/>
                  <a:gd name="T6" fmla="*/ 74 w 76"/>
                  <a:gd name="T7" fmla="*/ 44 h 81"/>
                  <a:gd name="T8" fmla="*/ 73 w 76"/>
                  <a:gd name="T9" fmla="*/ 49 h 81"/>
                  <a:gd name="T10" fmla="*/ 72 w 76"/>
                  <a:gd name="T11" fmla="*/ 54 h 81"/>
                  <a:gd name="T12" fmla="*/ 69 w 76"/>
                  <a:gd name="T13" fmla="*/ 58 h 81"/>
                  <a:gd name="T14" fmla="*/ 65 w 76"/>
                  <a:gd name="T15" fmla="*/ 62 h 81"/>
                  <a:gd name="T16" fmla="*/ 59 w 76"/>
                  <a:gd name="T17" fmla="*/ 66 h 81"/>
                  <a:gd name="T18" fmla="*/ 59 w 76"/>
                  <a:gd name="T19" fmla="*/ 66 h 81"/>
                  <a:gd name="T20" fmla="*/ 46 w 76"/>
                  <a:gd name="T21" fmla="*/ 72 h 81"/>
                  <a:gd name="T22" fmla="*/ 31 w 76"/>
                  <a:gd name="T23" fmla="*/ 76 h 81"/>
                  <a:gd name="T24" fmla="*/ 19 w 76"/>
                  <a:gd name="T25" fmla="*/ 79 h 81"/>
                  <a:gd name="T26" fmla="*/ 9 w 76"/>
                  <a:gd name="T27" fmla="*/ 81 h 81"/>
                  <a:gd name="T28" fmla="*/ 9 w 76"/>
                  <a:gd name="T29" fmla="*/ 81 h 81"/>
                  <a:gd name="T30" fmla="*/ 6 w 76"/>
                  <a:gd name="T31" fmla="*/ 81 h 81"/>
                  <a:gd name="T32" fmla="*/ 3 w 76"/>
                  <a:gd name="T33" fmla="*/ 81 h 81"/>
                  <a:gd name="T34" fmla="*/ 1 w 76"/>
                  <a:gd name="T35" fmla="*/ 79 h 81"/>
                  <a:gd name="T36" fmla="*/ 0 w 76"/>
                  <a:gd name="T37" fmla="*/ 77 h 81"/>
                  <a:gd name="T38" fmla="*/ 1 w 76"/>
                  <a:gd name="T39" fmla="*/ 73 h 81"/>
                  <a:gd name="T40" fmla="*/ 2 w 76"/>
                  <a:gd name="T41" fmla="*/ 69 h 81"/>
                  <a:gd name="T42" fmla="*/ 5 w 76"/>
                  <a:gd name="T43" fmla="*/ 64 h 81"/>
                  <a:gd name="T44" fmla="*/ 9 w 76"/>
                  <a:gd name="T45" fmla="*/ 57 h 81"/>
                  <a:gd name="T46" fmla="*/ 9 w 76"/>
                  <a:gd name="T47" fmla="*/ 57 h 81"/>
                  <a:gd name="T48" fmla="*/ 21 w 76"/>
                  <a:gd name="T49" fmla="*/ 41 h 81"/>
                  <a:gd name="T50" fmla="*/ 32 w 76"/>
                  <a:gd name="T51" fmla="*/ 28 h 81"/>
                  <a:gd name="T52" fmla="*/ 40 w 76"/>
                  <a:gd name="T53" fmla="*/ 21 h 81"/>
                  <a:gd name="T54" fmla="*/ 46 w 76"/>
                  <a:gd name="T55" fmla="*/ 16 h 81"/>
                  <a:gd name="T56" fmla="*/ 46 w 76"/>
                  <a:gd name="T57" fmla="*/ 16 h 81"/>
                  <a:gd name="T58" fmla="*/ 57 w 76"/>
                  <a:gd name="T59" fmla="*/ 7 h 81"/>
                  <a:gd name="T60" fmla="*/ 62 w 76"/>
                  <a:gd name="T61" fmla="*/ 3 h 81"/>
                  <a:gd name="T62" fmla="*/ 67 w 76"/>
                  <a:gd name="T63" fmla="*/ 0 h 81"/>
                  <a:gd name="T64" fmla="*/ 71 w 76"/>
                  <a:gd name="T65" fmla="*/ 0 h 81"/>
                  <a:gd name="T66" fmla="*/ 72 w 76"/>
                  <a:gd name="T67" fmla="*/ 1 h 81"/>
                  <a:gd name="T68" fmla="*/ 74 w 76"/>
                  <a:gd name="T69" fmla="*/ 3 h 81"/>
                  <a:gd name="T70" fmla="*/ 75 w 76"/>
                  <a:gd name="T71" fmla="*/ 9 h 81"/>
                  <a:gd name="T72" fmla="*/ 76 w 76"/>
                  <a:gd name="T73" fmla="*/ 18 h 81"/>
                  <a:gd name="T74" fmla="*/ 76 w 76"/>
                  <a:gd name="T75" fmla="*/ 18 h 81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6" h="81">
                    <a:moveTo>
                      <a:pt x="76" y="18"/>
                    </a:moveTo>
                    <a:lnTo>
                      <a:pt x="76" y="18"/>
                    </a:lnTo>
                    <a:lnTo>
                      <a:pt x="75" y="37"/>
                    </a:lnTo>
                    <a:lnTo>
                      <a:pt x="74" y="44"/>
                    </a:lnTo>
                    <a:lnTo>
                      <a:pt x="73" y="49"/>
                    </a:lnTo>
                    <a:lnTo>
                      <a:pt x="72" y="54"/>
                    </a:lnTo>
                    <a:lnTo>
                      <a:pt x="69" y="58"/>
                    </a:lnTo>
                    <a:lnTo>
                      <a:pt x="65" y="62"/>
                    </a:lnTo>
                    <a:lnTo>
                      <a:pt x="59" y="66"/>
                    </a:lnTo>
                    <a:lnTo>
                      <a:pt x="46" y="72"/>
                    </a:lnTo>
                    <a:lnTo>
                      <a:pt x="31" y="76"/>
                    </a:lnTo>
                    <a:lnTo>
                      <a:pt x="19" y="79"/>
                    </a:lnTo>
                    <a:lnTo>
                      <a:pt x="9" y="81"/>
                    </a:lnTo>
                    <a:lnTo>
                      <a:pt x="6" y="81"/>
                    </a:lnTo>
                    <a:lnTo>
                      <a:pt x="3" y="81"/>
                    </a:lnTo>
                    <a:lnTo>
                      <a:pt x="1" y="79"/>
                    </a:lnTo>
                    <a:lnTo>
                      <a:pt x="0" y="77"/>
                    </a:lnTo>
                    <a:lnTo>
                      <a:pt x="1" y="73"/>
                    </a:lnTo>
                    <a:lnTo>
                      <a:pt x="2" y="69"/>
                    </a:lnTo>
                    <a:lnTo>
                      <a:pt x="5" y="64"/>
                    </a:lnTo>
                    <a:lnTo>
                      <a:pt x="9" y="57"/>
                    </a:lnTo>
                    <a:lnTo>
                      <a:pt x="21" y="41"/>
                    </a:lnTo>
                    <a:lnTo>
                      <a:pt x="32" y="28"/>
                    </a:lnTo>
                    <a:lnTo>
                      <a:pt x="40" y="21"/>
                    </a:lnTo>
                    <a:lnTo>
                      <a:pt x="46" y="16"/>
                    </a:lnTo>
                    <a:lnTo>
                      <a:pt x="57" y="7"/>
                    </a:lnTo>
                    <a:lnTo>
                      <a:pt x="62" y="3"/>
                    </a:lnTo>
                    <a:lnTo>
                      <a:pt x="67" y="0"/>
                    </a:lnTo>
                    <a:lnTo>
                      <a:pt x="71" y="0"/>
                    </a:lnTo>
                    <a:lnTo>
                      <a:pt x="72" y="1"/>
                    </a:lnTo>
                    <a:lnTo>
                      <a:pt x="74" y="3"/>
                    </a:lnTo>
                    <a:lnTo>
                      <a:pt x="75" y="9"/>
                    </a:lnTo>
                    <a:lnTo>
                      <a:pt x="76" y="18"/>
                    </a:lnTo>
                    <a:close/>
                  </a:path>
                </a:pathLst>
              </a:custGeom>
              <a:solidFill>
                <a:srgbClr val="A6A7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7" name="Freeform 152">
                <a:extLst>
                  <a:ext uri="{FF2B5EF4-FFF2-40B4-BE49-F238E27FC236}">
                    <a16:creationId xmlns:a16="http://schemas.microsoft.com/office/drawing/2014/main" id="{00999B1D-B7D6-42B7-B1D1-33C41D4B9A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1522"/>
                <a:ext cx="72" cy="77"/>
              </a:xfrm>
              <a:custGeom>
                <a:avLst/>
                <a:gdLst>
                  <a:gd name="T0" fmla="*/ 72 w 72"/>
                  <a:gd name="T1" fmla="*/ 18 h 77"/>
                  <a:gd name="T2" fmla="*/ 72 w 72"/>
                  <a:gd name="T3" fmla="*/ 18 h 77"/>
                  <a:gd name="T4" fmla="*/ 71 w 72"/>
                  <a:gd name="T5" fmla="*/ 35 h 77"/>
                  <a:gd name="T6" fmla="*/ 70 w 72"/>
                  <a:gd name="T7" fmla="*/ 42 h 77"/>
                  <a:gd name="T8" fmla="*/ 70 w 72"/>
                  <a:gd name="T9" fmla="*/ 47 h 77"/>
                  <a:gd name="T10" fmla="*/ 68 w 72"/>
                  <a:gd name="T11" fmla="*/ 51 h 77"/>
                  <a:gd name="T12" fmla="*/ 65 w 72"/>
                  <a:gd name="T13" fmla="*/ 55 h 77"/>
                  <a:gd name="T14" fmla="*/ 61 w 72"/>
                  <a:gd name="T15" fmla="*/ 59 h 77"/>
                  <a:gd name="T16" fmla="*/ 56 w 72"/>
                  <a:gd name="T17" fmla="*/ 62 h 77"/>
                  <a:gd name="T18" fmla="*/ 56 w 72"/>
                  <a:gd name="T19" fmla="*/ 62 h 77"/>
                  <a:gd name="T20" fmla="*/ 43 w 72"/>
                  <a:gd name="T21" fmla="*/ 68 h 77"/>
                  <a:gd name="T22" fmla="*/ 30 w 72"/>
                  <a:gd name="T23" fmla="*/ 72 h 77"/>
                  <a:gd name="T24" fmla="*/ 9 w 72"/>
                  <a:gd name="T25" fmla="*/ 77 h 77"/>
                  <a:gd name="T26" fmla="*/ 9 w 72"/>
                  <a:gd name="T27" fmla="*/ 77 h 77"/>
                  <a:gd name="T28" fmla="*/ 5 w 72"/>
                  <a:gd name="T29" fmla="*/ 77 h 77"/>
                  <a:gd name="T30" fmla="*/ 3 w 72"/>
                  <a:gd name="T31" fmla="*/ 77 h 77"/>
                  <a:gd name="T32" fmla="*/ 1 w 72"/>
                  <a:gd name="T33" fmla="*/ 75 h 77"/>
                  <a:gd name="T34" fmla="*/ 0 w 72"/>
                  <a:gd name="T35" fmla="*/ 73 h 77"/>
                  <a:gd name="T36" fmla="*/ 0 w 72"/>
                  <a:gd name="T37" fmla="*/ 69 h 77"/>
                  <a:gd name="T38" fmla="*/ 2 w 72"/>
                  <a:gd name="T39" fmla="*/ 65 h 77"/>
                  <a:gd name="T40" fmla="*/ 4 w 72"/>
                  <a:gd name="T41" fmla="*/ 61 h 77"/>
                  <a:gd name="T42" fmla="*/ 8 w 72"/>
                  <a:gd name="T43" fmla="*/ 54 h 77"/>
                  <a:gd name="T44" fmla="*/ 8 w 72"/>
                  <a:gd name="T45" fmla="*/ 54 h 77"/>
                  <a:gd name="T46" fmla="*/ 20 w 72"/>
                  <a:gd name="T47" fmla="*/ 39 h 77"/>
                  <a:gd name="T48" fmla="*/ 31 w 72"/>
                  <a:gd name="T49" fmla="*/ 26 h 77"/>
                  <a:gd name="T50" fmla="*/ 37 w 72"/>
                  <a:gd name="T51" fmla="*/ 20 h 77"/>
                  <a:gd name="T52" fmla="*/ 43 w 72"/>
                  <a:gd name="T53" fmla="*/ 16 h 77"/>
                  <a:gd name="T54" fmla="*/ 43 w 72"/>
                  <a:gd name="T55" fmla="*/ 16 h 77"/>
                  <a:gd name="T56" fmla="*/ 54 w 72"/>
                  <a:gd name="T57" fmla="*/ 7 h 77"/>
                  <a:gd name="T58" fmla="*/ 59 w 72"/>
                  <a:gd name="T59" fmla="*/ 4 h 77"/>
                  <a:gd name="T60" fmla="*/ 64 w 72"/>
                  <a:gd name="T61" fmla="*/ 1 h 77"/>
                  <a:gd name="T62" fmla="*/ 67 w 72"/>
                  <a:gd name="T63" fmla="*/ 0 h 77"/>
                  <a:gd name="T64" fmla="*/ 69 w 72"/>
                  <a:gd name="T65" fmla="*/ 1 h 77"/>
                  <a:gd name="T66" fmla="*/ 70 w 72"/>
                  <a:gd name="T67" fmla="*/ 4 h 77"/>
                  <a:gd name="T68" fmla="*/ 72 w 72"/>
                  <a:gd name="T69" fmla="*/ 9 h 77"/>
                  <a:gd name="T70" fmla="*/ 72 w 72"/>
                  <a:gd name="T71" fmla="*/ 18 h 77"/>
                  <a:gd name="T72" fmla="*/ 72 w 72"/>
                  <a:gd name="T73" fmla="*/ 18 h 7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72" h="77">
                    <a:moveTo>
                      <a:pt x="72" y="18"/>
                    </a:moveTo>
                    <a:lnTo>
                      <a:pt x="72" y="18"/>
                    </a:lnTo>
                    <a:lnTo>
                      <a:pt x="71" y="35"/>
                    </a:lnTo>
                    <a:lnTo>
                      <a:pt x="70" y="42"/>
                    </a:lnTo>
                    <a:lnTo>
                      <a:pt x="70" y="47"/>
                    </a:lnTo>
                    <a:lnTo>
                      <a:pt x="68" y="51"/>
                    </a:lnTo>
                    <a:lnTo>
                      <a:pt x="65" y="55"/>
                    </a:lnTo>
                    <a:lnTo>
                      <a:pt x="61" y="59"/>
                    </a:lnTo>
                    <a:lnTo>
                      <a:pt x="56" y="62"/>
                    </a:lnTo>
                    <a:lnTo>
                      <a:pt x="43" y="68"/>
                    </a:lnTo>
                    <a:lnTo>
                      <a:pt x="30" y="72"/>
                    </a:lnTo>
                    <a:lnTo>
                      <a:pt x="9" y="77"/>
                    </a:lnTo>
                    <a:lnTo>
                      <a:pt x="5" y="77"/>
                    </a:lnTo>
                    <a:lnTo>
                      <a:pt x="3" y="77"/>
                    </a:lnTo>
                    <a:lnTo>
                      <a:pt x="1" y="75"/>
                    </a:lnTo>
                    <a:lnTo>
                      <a:pt x="0" y="73"/>
                    </a:lnTo>
                    <a:lnTo>
                      <a:pt x="0" y="69"/>
                    </a:lnTo>
                    <a:lnTo>
                      <a:pt x="2" y="65"/>
                    </a:lnTo>
                    <a:lnTo>
                      <a:pt x="4" y="61"/>
                    </a:lnTo>
                    <a:lnTo>
                      <a:pt x="8" y="54"/>
                    </a:lnTo>
                    <a:lnTo>
                      <a:pt x="20" y="39"/>
                    </a:lnTo>
                    <a:lnTo>
                      <a:pt x="31" y="26"/>
                    </a:lnTo>
                    <a:lnTo>
                      <a:pt x="37" y="20"/>
                    </a:lnTo>
                    <a:lnTo>
                      <a:pt x="43" y="16"/>
                    </a:lnTo>
                    <a:lnTo>
                      <a:pt x="54" y="7"/>
                    </a:lnTo>
                    <a:lnTo>
                      <a:pt x="59" y="4"/>
                    </a:lnTo>
                    <a:lnTo>
                      <a:pt x="64" y="1"/>
                    </a:lnTo>
                    <a:lnTo>
                      <a:pt x="67" y="0"/>
                    </a:lnTo>
                    <a:lnTo>
                      <a:pt x="69" y="1"/>
                    </a:lnTo>
                    <a:lnTo>
                      <a:pt x="70" y="4"/>
                    </a:lnTo>
                    <a:lnTo>
                      <a:pt x="72" y="9"/>
                    </a:lnTo>
                    <a:lnTo>
                      <a:pt x="72" y="18"/>
                    </a:lnTo>
                    <a:close/>
                  </a:path>
                </a:pathLst>
              </a:custGeom>
              <a:solidFill>
                <a:srgbClr val="C3B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8" name="Freeform 153">
                <a:extLst>
                  <a:ext uri="{FF2B5EF4-FFF2-40B4-BE49-F238E27FC236}">
                    <a16:creationId xmlns:a16="http://schemas.microsoft.com/office/drawing/2014/main" id="{EF925D13-851F-409E-945F-A9A68A538B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8" y="1525"/>
                <a:ext cx="68" cy="72"/>
              </a:xfrm>
              <a:custGeom>
                <a:avLst/>
                <a:gdLst>
                  <a:gd name="T0" fmla="*/ 68 w 68"/>
                  <a:gd name="T1" fmla="*/ 16 h 72"/>
                  <a:gd name="T2" fmla="*/ 68 w 68"/>
                  <a:gd name="T3" fmla="*/ 16 h 72"/>
                  <a:gd name="T4" fmla="*/ 67 w 68"/>
                  <a:gd name="T5" fmla="*/ 33 h 72"/>
                  <a:gd name="T6" fmla="*/ 67 w 68"/>
                  <a:gd name="T7" fmla="*/ 39 h 72"/>
                  <a:gd name="T8" fmla="*/ 66 w 68"/>
                  <a:gd name="T9" fmla="*/ 43 h 72"/>
                  <a:gd name="T10" fmla="*/ 64 w 68"/>
                  <a:gd name="T11" fmla="*/ 47 h 72"/>
                  <a:gd name="T12" fmla="*/ 62 w 68"/>
                  <a:gd name="T13" fmla="*/ 51 h 72"/>
                  <a:gd name="T14" fmla="*/ 58 w 68"/>
                  <a:gd name="T15" fmla="*/ 54 h 72"/>
                  <a:gd name="T16" fmla="*/ 53 w 68"/>
                  <a:gd name="T17" fmla="*/ 58 h 72"/>
                  <a:gd name="T18" fmla="*/ 53 w 68"/>
                  <a:gd name="T19" fmla="*/ 58 h 72"/>
                  <a:gd name="T20" fmla="*/ 41 w 68"/>
                  <a:gd name="T21" fmla="*/ 64 h 72"/>
                  <a:gd name="T22" fmla="*/ 28 w 68"/>
                  <a:gd name="T23" fmla="*/ 67 h 72"/>
                  <a:gd name="T24" fmla="*/ 8 w 68"/>
                  <a:gd name="T25" fmla="*/ 72 h 72"/>
                  <a:gd name="T26" fmla="*/ 8 w 68"/>
                  <a:gd name="T27" fmla="*/ 72 h 72"/>
                  <a:gd name="T28" fmla="*/ 5 w 68"/>
                  <a:gd name="T29" fmla="*/ 72 h 72"/>
                  <a:gd name="T30" fmla="*/ 3 w 68"/>
                  <a:gd name="T31" fmla="*/ 72 h 72"/>
                  <a:gd name="T32" fmla="*/ 1 w 68"/>
                  <a:gd name="T33" fmla="*/ 70 h 72"/>
                  <a:gd name="T34" fmla="*/ 0 w 68"/>
                  <a:gd name="T35" fmla="*/ 68 h 72"/>
                  <a:gd name="T36" fmla="*/ 0 w 68"/>
                  <a:gd name="T37" fmla="*/ 65 h 72"/>
                  <a:gd name="T38" fmla="*/ 1 w 68"/>
                  <a:gd name="T39" fmla="*/ 61 h 72"/>
                  <a:gd name="T40" fmla="*/ 4 w 68"/>
                  <a:gd name="T41" fmla="*/ 57 h 72"/>
                  <a:gd name="T42" fmla="*/ 8 w 68"/>
                  <a:gd name="T43" fmla="*/ 50 h 72"/>
                  <a:gd name="T44" fmla="*/ 8 w 68"/>
                  <a:gd name="T45" fmla="*/ 50 h 72"/>
                  <a:gd name="T46" fmla="*/ 18 w 68"/>
                  <a:gd name="T47" fmla="*/ 36 h 72"/>
                  <a:gd name="T48" fmla="*/ 29 w 68"/>
                  <a:gd name="T49" fmla="*/ 24 h 72"/>
                  <a:gd name="T50" fmla="*/ 35 w 68"/>
                  <a:gd name="T51" fmla="*/ 18 h 72"/>
                  <a:gd name="T52" fmla="*/ 41 w 68"/>
                  <a:gd name="T53" fmla="*/ 14 h 72"/>
                  <a:gd name="T54" fmla="*/ 41 w 68"/>
                  <a:gd name="T55" fmla="*/ 14 h 72"/>
                  <a:gd name="T56" fmla="*/ 51 w 68"/>
                  <a:gd name="T57" fmla="*/ 6 h 72"/>
                  <a:gd name="T58" fmla="*/ 56 w 68"/>
                  <a:gd name="T59" fmla="*/ 3 h 72"/>
                  <a:gd name="T60" fmla="*/ 60 w 68"/>
                  <a:gd name="T61" fmla="*/ 1 h 72"/>
                  <a:gd name="T62" fmla="*/ 64 w 68"/>
                  <a:gd name="T63" fmla="*/ 0 h 72"/>
                  <a:gd name="T64" fmla="*/ 65 w 68"/>
                  <a:gd name="T65" fmla="*/ 1 h 72"/>
                  <a:gd name="T66" fmla="*/ 66 w 68"/>
                  <a:gd name="T67" fmla="*/ 3 h 72"/>
                  <a:gd name="T68" fmla="*/ 68 w 68"/>
                  <a:gd name="T69" fmla="*/ 8 h 72"/>
                  <a:gd name="T70" fmla="*/ 68 w 68"/>
                  <a:gd name="T71" fmla="*/ 16 h 72"/>
                  <a:gd name="T72" fmla="*/ 68 w 68"/>
                  <a:gd name="T73" fmla="*/ 16 h 7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8" h="72">
                    <a:moveTo>
                      <a:pt x="68" y="16"/>
                    </a:moveTo>
                    <a:lnTo>
                      <a:pt x="68" y="16"/>
                    </a:lnTo>
                    <a:lnTo>
                      <a:pt x="67" y="33"/>
                    </a:lnTo>
                    <a:lnTo>
                      <a:pt x="67" y="39"/>
                    </a:lnTo>
                    <a:lnTo>
                      <a:pt x="66" y="43"/>
                    </a:lnTo>
                    <a:lnTo>
                      <a:pt x="64" y="47"/>
                    </a:lnTo>
                    <a:lnTo>
                      <a:pt x="62" y="51"/>
                    </a:lnTo>
                    <a:lnTo>
                      <a:pt x="58" y="54"/>
                    </a:lnTo>
                    <a:lnTo>
                      <a:pt x="53" y="58"/>
                    </a:lnTo>
                    <a:lnTo>
                      <a:pt x="41" y="64"/>
                    </a:lnTo>
                    <a:lnTo>
                      <a:pt x="28" y="67"/>
                    </a:lnTo>
                    <a:lnTo>
                      <a:pt x="8" y="72"/>
                    </a:lnTo>
                    <a:lnTo>
                      <a:pt x="5" y="72"/>
                    </a:lnTo>
                    <a:lnTo>
                      <a:pt x="3" y="72"/>
                    </a:lnTo>
                    <a:lnTo>
                      <a:pt x="1" y="70"/>
                    </a:lnTo>
                    <a:lnTo>
                      <a:pt x="0" y="68"/>
                    </a:lnTo>
                    <a:lnTo>
                      <a:pt x="0" y="65"/>
                    </a:lnTo>
                    <a:lnTo>
                      <a:pt x="1" y="61"/>
                    </a:lnTo>
                    <a:lnTo>
                      <a:pt x="4" y="57"/>
                    </a:lnTo>
                    <a:lnTo>
                      <a:pt x="8" y="50"/>
                    </a:lnTo>
                    <a:lnTo>
                      <a:pt x="18" y="36"/>
                    </a:lnTo>
                    <a:lnTo>
                      <a:pt x="29" y="24"/>
                    </a:lnTo>
                    <a:lnTo>
                      <a:pt x="35" y="18"/>
                    </a:lnTo>
                    <a:lnTo>
                      <a:pt x="41" y="14"/>
                    </a:lnTo>
                    <a:lnTo>
                      <a:pt x="51" y="6"/>
                    </a:lnTo>
                    <a:lnTo>
                      <a:pt x="56" y="3"/>
                    </a:lnTo>
                    <a:lnTo>
                      <a:pt x="60" y="1"/>
                    </a:lnTo>
                    <a:lnTo>
                      <a:pt x="64" y="0"/>
                    </a:lnTo>
                    <a:lnTo>
                      <a:pt x="65" y="1"/>
                    </a:lnTo>
                    <a:lnTo>
                      <a:pt x="66" y="3"/>
                    </a:lnTo>
                    <a:lnTo>
                      <a:pt x="68" y="8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DFC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19" name="Freeform 154">
                <a:extLst>
                  <a:ext uri="{FF2B5EF4-FFF2-40B4-BE49-F238E27FC236}">
                    <a16:creationId xmlns:a16="http://schemas.microsoft.com/office/drawing/2014/main" id="{0D5F93A3-A514-4104-BDE9-B5ED4AE933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0" y="1528"/>
                <a:ext cx="64" cy="67"/>
              </a:xfrm>
              <a:custGeom>
                <a:avLst/>
                <a:gdLst>
                  <a:gd name="T0" fmla="*/ 7 w 64"/>
                  <a:gd name="T1" fmla="*/ 46 h 67"/>
                  <a:gd name="T2" fmla="*/ 7 w 64"/>
                  <a:gd name="T3" fmla="*/ 46 h 67"/>
                  <a:gd name="T4" fmla="*/ 17 w 64"/>
                  <a:gd name="T5" fmla="*/ 33 h 67"/>
                  <a:gd name="T6" fmla="*/ 27 w 64"/>
                  <a:gd name="T7" fmla="*/ 22 h 67"/>
                  <a:gd name="T8" fmla="*/ 33 w 64"/>
                  <a:gd name="T9" fmla="*/ 17 h 67"/>
                  <a:gd name="T10" fmla="*/ 39 w 64"/>
                  <a:gd name="T11" fmla="*/ 12 h 67"/>
                  <a:gd name="T12" fmla="*/ 39 w 64"/>
                  <a:gd name="T13" fmla="*/ 12 h 67"/>
                  <a:gd name="T14" fmla="*/ 48 w 64"/>
                  <a:gd name="T15" fmla="*/ 5 h 67"/>
                  <a:gd name="T16" fmla="*/ 53 w 64"/>
                  <a:gd name="T17" fmla="*/ 2 h 67"/>
                  <a:gd name="T18" fmla="*/ 57 w 64"/>
                  <a:gd name="T19" fmla="*/ 0 h 67"/>
                  <a:gd name="T20" fmla="*/ 60 w 64"/>
                  <a:gd name="T21" fmla="*/ 0 h 67"/>
                  <a:gd name="T22" fmla="*/ 61 w 64"/>
                  <a:gd name="T23" fmla="*/ 0 h 67"/>
                  <a:gd name="T24" fmla="*/ 62 w 64"/>
                  <a:gd name="T25" fmla="*/ 2 h 67"/>
                  <a:gd name="T26" fmla="*/ 64 w 64"/>
                  <a:gd name="T27" fmla="*/ 6 h 67"/>
                  <a:gd name="T28" fmla="*/ 64 w 64"/>
                  <a:gd name="T29" fmla="*/ 14 h 67"/>
                  <a:gd name="T30" fmla="*/ 64 w 64"/>
                  <a:gd name="T31" fmla="*/ 14 h 67"/>
                  <a:gd name="T32" fmla="*/ 63 w 64"/>
                  <a:gd name="T33" fmla="*/ 30 h 67"/>
                  <a:gd name="T34" fmla="*/ 62 w 64"/>
                  <a:gd name="T35" fmla="*/ 40 h 67"/>
                  <a:gd name="T36" fmla="*/ 61 w 64"/>
                  <a:gd name="T37" fmla="*/ 44 h 67"/>
                  <a:gd name="T38" fmla="*/ 58 w 64"/>
                  <a:gd name="T39" fmla="*/ 47 h 67"/>
                  <a:gd name="T40" fmla="*/ 55 w 64"/>
                  <a:gd name="T41" fmla="*/ 50 h 67"/>
                  <a:gd name="T42" fmla="*/ 50 w 64"/>
                  <a:gd name="T43" fmla="*/ 54 h 67"/>
                  <a:gd name="T44" fmla="*/ 50 w 64"/>
                  <a:gd name="T45" fmla="*/ 54 h 67"/>
                  <a:gd name="T46" fmla="*/ 39 w 64"/>
                  <a:gd name="T47" fmla="*/ 59 h 67"/>
                  <a:gd name="T48" fmla="*/ 26 w 64"/>
                  <a:gd name="T49" fmla="*/ 63 h 67"/>
                  <a:gd name="T50" fmla="*/ 8 w 64"/>
                  <a:gd name="T51" fmla="*/ 67 h 67"/>
                  <a:gd name="T52" fmla="*/ 8 w 64"/>
                  <a:gd name="T53" fmla="*/ 67 h 67"/>
                  <a:gd name="T54" fmla="*/ 5 w 64"/>
                  <a:gd name="T55" fmla="*/ 67 h 67"/>
                  <a:gd name="T56" fmla="*/ 2 w 64"/>
                  <a:gd name="T57" fmla="*/ 67 h 67"/>
                  <a:gd name="T58" fmla="*/ 1 w 64"/>
                  <a:gd name="T59" fmla="*/ 65 h 67"/>
                  <a:gd name="T60" fmla="*/ 0 w 64"/>
                  <a:gd name="T61" fmla="*/ 63 h 67"/>
                  <a:gd name="T62" fmla="*/ 0 w 64"/>
                  <a:gd name="T63" fmla="*/ 60 h 67"/>
                  <a:gd name="T64" fmla="*/ 1 w 64"/>
                  <a:gd name="T65" fmla="*/ 57 h 67"/>
                  <a:gd name="T66" fmla="*/ 4 w 64"/>
                  <a:gd name="T67" fmla="*/ 51 h 67"/>
                  <a:gd name="T68" fmla="*/ 7 w 64"/>
                  <a:gd name="T69" fmla="*/ 46 h 67"/>
                  <a:gd name="T70" fmla="*/ 7 w 64"/>
                  <a:gd name="T71" fmla="*/ 46 h 6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64" h="67">
                    <a:moveTo>
                      <a:pt x="7" y="46"/>
                    </a:moveTo>
                    <a:lnTo>
                      <a:pt x="7" y="46"/>
                    </a:lnTo>
                    <a:lnTo>
                      <a:pt x="17" y="33"/>
                    </a:lnTo>
                    <a:lnTo>
                      <a:pt x="27" y="22"/>
                    </a:lnTo>
                    <a:lnTo>
                      <a:pt x="33" y="17"/>
                    </a:lnTo>
                    <a:lnTo>
                      <a:pt x="39" y="12"/>
                    </a:lnTo>
                    <a:lnTo>
                      <a:pt x="48" y="5"/>
                    </a:lnTo>
                    <a:lnTo>
                      <a:pt x="53" y="2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1" y="0"/>
                    </a:lnTo>
                    <a:lnTo>
                      <a:pt x="62" y="2"/>
                    </a:lnTo>
                    <a:lnTo>
                      <a:pt x="64" y="6"/>
                    </a:lnTo>
                    <a:lnTo>
                      <a:pt x="64" y="14"/>
                    </a:lnTo>
                    <a:lnTo>
                      <a:pt x="63" y="30"/>
                    </a:lnTo>
                    <a:lnTo>
                      <a:pt x="62" y="40"/>
                    </a:lnTo>
                    <a:lnTo>
                      <a:pt x="61" y="44"/>
                    </a:lnTo>
                    <a:lnTo>
                      <a:pt x="58" y="47"/>
                    </a:lnTo>
                    <a:lnTo>
                      <a:pt x="55" y="50"/>
                    </a:lnTo>
                    <a:lnTo>
                      <a:pt x="50" y="54"/>
                    </a:lnTo>
                    <a:lnTo>
                      <a:pt x="39" y="59"/>
                    </a:lnTo>
                    <a:lnTo>
                      <a:pt x="26" y="63"/>
                    </a:lnTo>
                    <a:lnTo>
                      <a:pt x="8" y="67"/>
                    </a:lnTo>
                    <a:lnTo>
                      <a:pt x="5" y="67"/>
                    </a:lnTo>
                    <a:lnTo>
                      <a:pt x="2" y="67"/>
                    </a:lnTo>
                    <a:lnTo>
                      <a:pt x="1" y="65"/>
                    </a:lnTo>
                    <a:lnTo>
                      <a:pt x="0" y="63"/>
                    </a:lnTo>
                    <a:lnTo>
                      <a:pt x="0" y="60"/>
                    </a:lnTo>
                    <a:lnTo>
                      <a:pt x="1" y="57"/>
                    </a:lnTo>
                    <a:lnTo>
                      <a:pt x="4" y="51"/>
                    </a:lnTo>
                    <a:lnTo>
                      <a:pt x="7" y="46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0" name="Freeform 155">
                <a:extLst>
                  <a:ext uri="{FF2B5EF4-FFF2-40B4-BE49-F238E27FC236}">
                    <a16:creationId xmlns:a16="http://schemas.microsoft.com/office/drawing/2014/main" id="{DB1D1FFF-03D7-4EAA-9AB2-85713A5A50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1181"/>
                <a:ext cx="96" cy="22"/>
              </a:xfrm>
              <a:custGeom>
                <a:avLst/>
                <a:gdLst>
                  <a:gd name="T0" fmla="*/ 96 w 96"/>
                  <a:gd name="T1" fmla="*/ 4 h 22"/>
                  <a:gd name="T2" fmla="*/ 96 w 96"/>
                  <a:gd name="T3" fmla="*/ 4 h 22"/>
                  <a:gd name="T4" fmla="*/ 83 w 96"/>
                  <a:gd name="T5" fmla="*/ 2 h 22"/>
                  <a:gd name="T6" fmla="*/ 70 w 96"/>
                  <a:gd name="T7" fmla="*/ 1 h 22"/>
                  <a:gd name="T8" fmla="*/ 58 w 96"/>
                  <a:gd name="T9" fmla="*/ 1 h 22"/>
                  <a:gd name="T10" fmla="*/ 46 w 96"/>
                  <a:gd name="T11" fmla="*/ 3 h 22"/>
                  <a:gd name="T12" fmla="*/ 35 w 96"/>
                  <a:gd name="T13" fmla="*/ 6 h 22"/>
                  <a:gd name="T14" fmla="*/ 24 w 96"/>
                  <a:gd name="T15" fmla="*/ 11 h 22"/>
                  <a:gd name="T16" fmla="*/ 12 w 96"/>
                  <a:gd name="T17" fmla="*/ 16 h 22"/>
                  <a:gd name="T18" fmla="*/ 0 w 96"/>
                  <a:gd name="T19" fmla="*/ 22 h 22"/>
                  <a:gd name="T20" fmla="*/ 0 w 96"/>
                  <a:gd name="T21" fmla="*/ 22 h 22"/>
                  <a:gd name="T22" fmla="*/ 0 w 96"/>
                  <a:gd name="T23" fmla="*/ 21 h 22"/>
                  <a:gd name="T24" fmla="*/ 0 w 96"/>
                  <a:gd name="T25" fmla="*/ 21 h 22"/>
                  <a:gd name="T26" fmla="*/ 0 w 96"/>
                  <a:gd name="T27" fmla="*/ 21 h 22"/>
                  <a:gd name="T28" fmla="*/ 11 w 96"/>
                  <a:gd name="T29" fmla="*/ 14 h 22"/>
                  <a:gd name="T30" fmla="*/ 23 w 96"/>
                  <a:gd name="T31" fmla="*/ 8 h 22"/>
                  <a:gd name="T32" fmla="*/ 35 w 96"/>
                  <a:gd name="T33" fmla="*/ 4 h 22"/>
                  <a:gd name="T34" fmla="*/ 46 w 96"/>
                  <a:gd name="T35" fmla="*/ 1 h 22"/>
                  <a:gd name="T36" fmla="*/ 58 w 96"/>
                  <a:gd name="T37" fmla="*/ 0 h 22"/>
                  <a:gd name="T38" fmla="*/ 70 w 96"/>
                  <a:gd name="T39" fmla="*/ 0 h 22"/>
                  <a:gd name="T40" fmla="*/ 84 w 96"/>
                  <a:gd name="T41" fmla="*/ 1 h 22"/>
                  <a:gd name="T42" fmla="*/ 96 w 96"/>
                  <a:gd name="T43" fmla="*/ 3 h 22"/>
                  <a:gd name="T44" fmla="*/ 96 w 96"/>
                  <a:gd name="T45" fmla="*/ 3 h 22"/>
                  <a:gd name="T46" fmla="*/ 96 w 96"/>
                  <a:gd name="T47" fmla="*/ 4 h 22"/>
                  <a:gd name="T48" fmla="*/ 96 w 96"/>
                  <a:gd name="T49" fmla="*/ 4 h 22"/>
                  <a:gd name="T50" fmla="*/ 96 w 96"/>
                  <a:gd name="T51" fmla="*/ 4 h 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96" h="22">
                    <a:moveTo>
                      <a:pt x="96" y="4"/>
                    </a:moveTo>
                    <a:lnTo>
                      <a:pt x="96" y="4"/>
                    </a:lnTo>
                    <a:lnTo>
                      <a:pt x="83" y="2"/>
                    </a:lnTo>
                    <a:lnTo>
                      <a:pt x="70" y="1"/>
                    </a:lnTo>
                    <a:lnTo>
                      <a:pt x="58" y="1"/>
                    </a:lnTo>
                    <a:lnTo>
                      <a:pt x="46" y="3"/>
                    </a:lnTo>
                    <a:lnTo>
                      <a:pt x="35" y="6"/>
                    </a:lnTo>
                    <a:lnTo>
                      <a:pt x="24" y="11"/>
                    </a:lnTo>
                    <a:lnTo>
                      <a:pt x="12" y="16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11" y="14"/>
                    </a:lnTo>
                    <a:lnTo>
                      <a:pt x="23" y="8"/>
                    </a:lnTo>
                    <a:lnTo>
                      <a:pt x="35" y="4"/>
                    </a:lnTo>
                    <a:lnTo>
                      <a:pt x="46" y="1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1"/>
                    </a:lnTo>
                    <a:lnTo>
                      <a:pt x="96" y="3"/>
                    </a:lnTo>
                    <a:lnTo>
                      <a:pt x="9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1" name="Freeform 156">
                <a:extLst>
                  <a:ext uri="{FF2B5EF4-FFF2-40B4-BE49-F238E27FC236}">
                    <a16:creationId xmlns:a16="http://schemas.microsoft.com/office/drawing/2014/main" id="{DD1EC6F7-A1A2-4133-AD2F-F841150B8D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1" y="1285"/>
                <a:ext cx="50" cy="39"/>
              </a:xfrm>
              <a:custGeom>
                <a:avLst/>
                <a:gdLst>
                  <a:gd name="T0" fmla="*/ 50 w 50"/>
                  <a:gd name="T1" fmla="*/ 1 h 39"/>
                  <a:gd name="T2" fmla="*/ 50 w 50"/>
                  <a:gd name="T3" fmla="*/ 1 h 39"/>
                  <a:gd name="T4" fmla="*/ 44 w 50"/>
                  <a:gd name="T5" fmla="*/ 0 h 39"/>
                  <a:gd name="T6" fmla="*/ 38 w 50"/>
                  <a:gd name="T7" fmla="*/ 2 h 39"/>
                  <a:gd name="T8" fmla="*/ 38 w 50"/>
                  <a:gd name="T9" fmla="*/ 2 h 39"/>
                  <a:gd name="T10" fmla="*/ 31 w 50"/>
                  <a:gd name="T11" fmla="*/ 5 h 39"/>
                  <a:gd name="T12" fmla="*/ 26 w 50"/>
                  <a:gd name="T13" fmla="*/ 10 h 39"/>
                  <a:gd name="T14" fmla="*/ 26 w 50"/>
                  <a:gd name="T15" fmla="*/ 10 h 39"/>
                  <a:gd name="T16" fmla="*/ 20 w 50"/>
                  <a:gd name="T17" fmla="*/ 16 h 39"/>
                  <a:gd name="T18" fmla="*/ 16 w 50"/>
                  <a:gd name="T19" fmla="*/ 23 h 39"/>
                  <a:gd name="T20" fmla="*/ 16 w 50"/>
                  <a:gd name="T21" fmla="*/ 23 h 39"/>
                  <a:gd name="T22" fmla="*/ 8 w 50"/>
                  <a:gd name="T23" fmla="*/ 31 h 39"/>
                  <a:gd name="T24" fmla="*/ 0 w 50"/>
                  <a:gd name="T25" fmla="*/ 39 h 39"/>
                  <a:gd name="T26" fmla="*/ 0 w 50"/>
                  <a:gd name="T27" fmla="*/ 39 h 39"/>
                  <a:gd name="T28" fmla="*/ 0 w 50"/>
                  <a:gd name="T29" fmla="*/ 39 h 39"/>
                  <a:gd name="T30" fmla="*/ 1 w 50"/>
                  <a:gd name="T31" fmla="*/ 39 h 39"/>
                  <a:gd name="T32" fmla="*/ 1 w 50"/>
                  <a:gd name="T33" fmla="*/ 39 h 39"/>
                  <a:gd name="T34" fmla="*/ 11 w 50"/>
                  <a:gd name="T35" fmla="*/ 30 h 39"/>
                  <a:gd name="T36" fmla="*/ 11 w 50"/>
                  <a:gd name="T37" fmla="*/ 30 h 39"/>
                  <a:gd name="T38" fmla="*/ 20 w 50"/>
                  <a:gd name="T39" fmla="*/ 20 h 39"/>
                  <a:gd name="T40" fmla="*/ 20 w 50"/>
                  <a:gd name="T41" fmla="*/ 20 h 39"/>
                  <a:gd name="T42" fmla="*/ 25 w 50"/>
                  <a:gd name="T43" fmla="*/ 13 h 39"/>
                  <a:gd name="T44" fmla="*/ 30 w 50"/>
                  <a:gd name="T45" fmla="*/ 8 h 39"/>
                  <a:gd name="T46" fmla="*/ 30 w 50"/>
                  <a:gd name="T47" fmla="*/ 8 h 39"/>
                  <a:gd name="T48" fmla="*/ 38 w 50"/>
                  <a:gd name="T49" fmla="*/ 4 h 39"/>
                  <a:gd name="T50" fmla="*/ 38 w 50"/>
                  <a:gd name="T51" fmla="*/ 4 h 39"/>
                  <a:gd name="T52" fmla="*/ 43 w 50"/>
                  <a:gd name="T53" fmla="*/ 2 h 39"/>
                  <a:gd name="T54" fmla="*/ 49 w 50"/>
                  <a:gd name="T55" fmla="*/ 2 h 39"/>
                  <a:gd name="T56" fmla="*/ 49 w 50"/>
                  <a:gd name="T57" fmla="*/ 2 h 39"/>
                  <a:gd name="T58" fmla="*/ 50 w 50"/>
                  <a:gd name="T59" fmla="*/ 1 h 39"/>
                  <a:gd name="T60" fmla="*/ 50 w 50"/>
                  <a:gd name="T61" fmla="*/ 1 h 39"/>
                  <a:gd name="T62" fmla="*/ 50 w 50"/>
                  <a:gd name="T63" fmla="*/ 1 h 3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" h="39">
                    <a:moveTo>
                      <a:pt x="50" y="1"/>
                    </a:moveTo>
                    <a:lnTo>
                      <a:pt x="50" y="1"/>
                    </a:lnTo>
                    <a:lnTo>
                      <a:pt x="44" y="0"/>
                    </a:lnTo>
                    <a:lnTo>
                      <a:pt x="38" y="2"/>
                    </a:lnTo>
                    <a:lnTo>
                      <a:pt x="31" y="5"/>
                    </a:lnTo>
                    <a:lnTo>
                      <a:pt x="26" y="10"/>
                    </a:lnTo>
                    <a:lnTo>
                      <a:pt x="20" y="16"/>
                    </a:lnTo>
                    <a:lnTo>
                      <a:pt x="16" y="23"/>
                    </a:lnTo>
                    <a:lnTo>
                      <a:pt x="8" y="31"/>
                    </a:lnTo>
                    <a:lnTo>
                      <a:pt x="0" y="39"/>
                    </a:lnTo>
                    <a:lnTo>
                      <a:pt x="1" y="39"/>
                    </a:lnTo>
                    <a:lnTo>
                      <a:pt x="11" y="30"/>
                    </a:lnTo>
                    <a:lnTo>
                      <a:pt x="20" y="20"/>
                    </a:lnTo>
                    <a:lnTo>
                      <a:pt x="25" y="13"/>
                    </a:lnTo>
                    <a:lnTo>
                      <a:pt x="30" y="8"/>
                    </a:lnTo>
                    <a:lnTo>
                      <a:pt x="38" y="4"/>
                    </a:lnTo>
                    <a:lnTo>
                      <a:pt x="43" y="2"/>
                    </a:lnTo>
                    <a:lnTo>
                      <a:pt x="49" y="2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2" name="Freeform 157">
                <a:extLst>
                  <a:ext uri="{FF2B5EF4-FFF2-40B4-BE49-F238E27FC236}">
                    <a16:creationId xmlns:a16="http://schemas.microsoft.com/office/drawing/2014/main" id="{F67E6BEA-5408-447D-BA70-4D1D092239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5" y="1284"/>
                <a:ext cx="49" cy="32"/>
              </a:xfrm>
              <a:custGeom>
                <a:avLst/>
                <a:gdLst>
                  <a:gd name="T0" fmla="*/ 0 w 49"/>
                  <a:gd name="T1" fmla="*/ 1 h 32"/>
                  <a:gd name="T2" fmla="*/ 0 w 49"/>
                  <a:gd name="T3" fmla="*/ 1 h 32"/>
                  <a:gd name="T4" fmla="*/ 4 w 49"/>
                  <a:gd name="T5" fmla="*/ 1 h 32"/>
                  <a:gd name="T6" fmla="*/ 7 w 49"/>
                  <a:gd name="T7" fmla="*/ 2 h 32"/>
                  <a:gd name="T8" fmla="*/ 14 w 49"/>
                  <a:gd name="T9" fmla="*/ 4 h 32"/>
                  <a:gd name="T10" fmla="*/ 20 w 49"/>
                  <a:gd name="T11" fmla="*/ 7 h 32"/>
                  <a:gd name="T12" fmla="*/ 26 w 49"/>
                  <a:gd name="T13" fmla="*/ 12 h 32"/>
                  <a:gd name="T14" fmla="*/ 37 w 49"/>
                  <a:gd name="T15" fmla="*/ 24 h 32"/>
                  <a:gd name="T16" fmla="*/ 43 w 49"/>
                  <a:gd name="T17" fmla="*/ 28 h 32"/>
                  <a:gd name="T18" fmla="*/ 49 w 49"/>
                  <a:gd name="T19" fmla="*/ 32 h 32"/>
                  <a:gd name="T20" fmla="*/ 49 w 49"/>
                  <a:gd name="T21" fmla="*/ 32 h 32"/>
                  <a:gd name="T22" fmla="*/ 49 w 49"/>
                  <a:gd name="T23" fmla="*/ 31 h 32"/>
                  <a:gd name="T24" fmla="*/ 49 w 49"/>
                  <a:gd name="T25" fmla="*/ 31 h 32"/>
                  <a:gd name="T26" fmla="*/ 44 w 49"/>
                  <a:gd name="T27" fmla="*/ 27 h 32"/>
                  <a:gd name="T28" fmla="*/ 38 w 49"/>
                  <a:gd name="T29" fmla="*/ 22 h 32"/>
                  <a:gd name="T30" fmla="*/ 26 w 49"/>
                  <a:gd name="T31" fmla="*/ 10 h 32"/>
                  <a:gd name="T32" fmla="*/ 21 w 49"/>
                  <a:gd name="T33" fmla="*/ 6 h 32"/>
                  <a:gd name="T34" fmla="*/ 15 w 49"/>
                  <a:gd name="T35" fmla="*/ 2 h 32"/>
                  <a:gd name="T36" fmla="*/ 8 w 49"/>
                  <a:gd name="T37" fmla="*/ 0 h 32"/>
                  <a:gd name="T38" fmla="*/ 4 w 49"/>
                  <a:gd name="T39" fmla="*/ 0 h 32"/>
                  <a:gd name="T40" fmla="*/ 0 w 49"/>
                  <a:gd name="T41" fmla="*/ 1 h 32"/>
                  <a:gd name="T42" fmla="*/ 0 w 49"/>
                  <a:gd name="T43" fmla="*/ 1 h 32"/>
                  <a:gd name="T44" fmla="*/ 0 w 49"/>
                  <a:gd name="T45" fmla="*/ 1 h 32"/>
                  <a:gd name="T46" fmla="*/ 0 w 49"/>
                  <a:gd name="T47" fmla="*/ 1 h 3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9" h="32">
                    <a:moveTo>
                      <a:pt x="0" y="1"/>
                    </a:moveTo>
                    <a:lnTo>
                      <a:pt x="0" y="1"/>
                    </a:lnTo>
                    <a:lnTo>
                      <a:pt x="4" y="1"/>
                    </a:lnTo>
                    <a:lnTo>
                      <a:pt x="7" y="2"/>
                    </a:lnTo>
                    <a:lnTo>
                      <a:pt x="14" y="4"/>
                    </a:lnTo>
                    <a:lnTo>
                      <a:pt x="20" y="7"/>
                    </a:lnTo>
                    <a:lnTo>
                      <a:pt x="26" y="12"/>
                    </a:lnTo>
                    <a:lnTo>
                      <a:pt x="37" y="24"/>
                    </a:lnTo>
                    <a:lnTo>
                      <a:pt x="43" y="28"/>
                    </a:lnTo>
                    <a:lnTo>
                      <a:pt x="49" y="32"/>
                    </a:lnTo>
                    <a:lnTo>
                      <a:pt x="49" y="31"/>
                    </a:lnTo>
                    <a:lnTo>
                      <a:pt x="44" y="27"/>
                    </a:lnTo>
                    <a:lnTo>
                      <a:pt x="38" y="22"/>
                    </a:lnTo>
                    <a:lnTo>
                      <a:pt x="26" y="10"/>
                    </a:lnTo>
                    <a:lnTo>
                      <a:pt x="21" y="6"/>
                    </a:lnTo>
                    <a:lnTo>
                      <a:pt x="15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3" name="Freeform 158">
                <a:extLst>
                  <a:ext uri="{FF2B5EF4-FFF2-40B4-BE49-F238E27FC236}">
                    <a16:creationId xmlns:a16="http://schemas.microsoft.com/office/drawing/2014/main" id="{64FB70C9-8739-475D-8A80-FC90342A4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1218"/>
                <a:ext cx="10" cy="67"/>
              </a:xfrm>
              <a:custGeom>
                <a:avLst/>
                <a:gdLst>
                  <a:gd name="T0" fmla="*/ 9 w 10"/>
                  <a:gd name="T1" fmla="*/ 0 h 67"/>
                  <a:gd name="T2" fmla="*/ 9 w 10"/>
                  <a:gd name="T3" fmla="*/ 0 h 67"/>
                  <a:gd name="T4" fmla="*/ 5 w 10"/>
                  <a:gd name="T5" fmla="*/ 7 h 67"/>
                  <a:gd name="T6" fmla="*/ 2 w 10"/>
                  <a:gd name="T7" fmla="*/ 14 h 67"/>
                  <a:gd name="T8" fmla="*/ 0 w 10"/>
                  <a:gd name="T9" fmla="*/ 21 h 67"/>
                  <a:gd name="T10" fmla="*/ 0 w 10"/>
                  <a:gd name="T11" fmla="*/ 29 h 67"/>
                  <a:gd name="T12" fmla="*/ 0 w 10"/>
                  <a:gd name="T13" fmla="*/ 29 h 67"/>
                  <a:gd name="T14" fmla="*/ 2 w 10"/>
                  <a:gd name="T15" fmla="*/ 39 h 67"/>
                  <a:gd name="T16" fmla="*/ 3 w 10"/>
                  <a:gd name="T17" fmla="*/ 49 h 67"/>
                  <a:gd name="T18" fmla="*/ 3 w 10"/>
                  <a:gd name="T19" fmla="*/ 49 h 67"/>
                  <a:gd name="T20" fmla="*/ 4 w 10"/>
                  <a:gd name="T21" fmla="*/ 58 h 67"/>
                  <a:gd name="T22" fmla="*/ 4 w 10"/>
                  <a:gd name="T23" fmla="*/ 63 h 67"/>
                  <a:gd name="T24" fmla="*/ 3 w 10"/>
                  <a:gd name="T25" fmla="*/ 65 h 67"/>
                  <a:gd name="T26" fmla="*/ 2 w 10"/>
                  <a:gd name="T27" fmla="*/ 67 h 67"/>
                  <a:gd name="T28" fmla="*/ 2 w 10"/>
                  <a:gd name="T29" fmla="*/ 67 h 67"/>
                  <a:gd name="T30" fmla="*/ 2 w 10"/>
                  <a:gd name="T31" fmla="*/ 67 h 67"/>
                  <a:gd name="T32" fmla="*/ 2 w 10"/>
                  <a:gd name="T33" fmla="*/ 67 h 67"/>
                  <a:gd name="T34" fmla="*/ 2 w 10"/>
                  <a:gd name="T35" fmla="*/ 67 h 67"/>
                  <a:gd name="T36" fmla="*/ 4 w 10"/>
                  <a:gd name="T37" fmla="*/ 65 h 67"/>
                  <a:gd name="T38" fmla="*/ 5 w 10"/>
                  <a:gd name="T39" fmla="*/ 62 h 67"/>
                  <a:gd name="T40" fmla="*/ 6 w 10"/>
                  <a:gd name="T41" fmla="*/ 56 h 67"/>
                  <a:gd name="T42" fmla="*/ 6 w 10"/>
                  <a:gd name="T43" fmla="*/ 50 h 67"/>
                  <a:gd name="T44" fmla="*/ 5 w 10"/>
                  <a:gd name="T45" fmla="*/ 44 h 67"/>
                  <a:gd name="T46" fmla="*/ 5 w 10"/>
                  <a:gd name="T47" fmla="*/ 44 h 67"/>
                  <a:gd name="T48" fmla="*/ 3 w 10"/>
                  <a:gd name="T49" fmla="*/ 33 h 67"/>
                  <a:gd name="T50" fmla="*/ 2 w 10"/>
                  <a:gd name="T51" fmla="*/ 26 h 67"/>
                  <a:gd name="T52" fmla="*/ 2 w 10"/>
                  <a:gd name="T53" fmla="*/ 21 h 67"/>
                  <a:gd name="T54" fmla="*/ 2 w 10"/>
                  <a:gd name="T55" fmla="*/ 21 h 67"/>
                  <a:gd name="T56" fmla="*/ 3 w 10"/>
                  <a:gd name="T57" fmla="*/ 15 h 67"/>
                  <a:gd name="T58" fmla="*/ 5 w 10"/>
                  <a:gd name="T59" fmla="*/ 10 h 67"/>
                  <a:gd name="T60" fmla="*/ 10 w 10"/>
                  <a:gd name="T61" fmla="*/ 0 h 67"/>
                  <a:gd name="T62" fmla="*/ 10 w 10"/>
                  <a:gd name="T63" fmla="*/ 0 h 67"/>
                  <a:gd name="T64" fmla="*/ 10 w 10"/>
                  <a:gd name="T65" fmla="*/ 0 h 67"/>
                  <a:gd name="T66" fmla="*/ 9 w 10"/>
                  <a:gd name="T67" fmla="*/ 0 h 67"/>
                  <a:gd name="T68" fmla="*/ 9 w 10"/>
                  <a:gd name="T69" fmla="*/ 0 h 6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" h="67">
                    <a:moveTo>
                      <a:pt x="9" y="0"/>
                    </a:moveTo>
                    <a:lnTo>
                      <a:pt x="9" y="0"/>
                    </a:lnTo>
                    <a:lnTo>
                      <a:pt x="5" y="7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9"/>
                    </a:lnTo>
                    <a:lnTo>
                      <a:pt x="2" y="39"/>
                    </a:lnTo>
                    <a:lnTo>
                      <a:pt x="3" y="49"/>
                    </a:lnTo>
                    <a:lnTo>
                      <a:pt x="4" y="58"/>
                    </a:lnTo>
                    <a:lnTo>
                      <a:pt x="4" y="63"/>
                    </a:lnTo>
                    <a:lnTo>
                      <a:pt x="3" y="65"/>
                    </a:lnTo>
                    <a:lnTo>
                      <a:pt x="2" y="67"/>
                    </a:lnTo>
                    <a:lnTo>
                      <a:pt x="4" y="65"/>
                    </a:lnTo>
                    <a:lnTo>
                      <a:pt x="5" y="62"/>
                    </a:lnTo>
                    <a:lnTo>
                      <a:pt x="6" y="56"/>
                    </a:lnTo>
                    <a:lnTo>
                      <a:pt x="6" y="50"/>
                    </a:lnTo>
                    <a:lnTo>
                      <a:pt x="5" y="44"/>
                    </a:lnTo>
                    <a:lnTo>
                      <a:pt x="3" y="33"/>
                    </a:lnTo>
                    <a:lnTo>
                      <a:pt x="2" y="26"/>
                    </a:lnTo>
                    <a:lnTo>
                      <a:pt x="2" y="21"/>
                    </a:lnTo>
                    <a:lnTo>
                      <a:pt x="3" y="15"/>
                    </a:lnTo>
                    <a:lnTo>
                      <a:pt x="5" y="10"/>
                    </a:lnTo>
                    <a:lnTo>
                      <a:pt x="1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4" name="Freeform 159">
                <a:extLst>
                  <a:ext uri="{FF2B5EF4-FFF2-40B4-BE49-F238E27FC236}">
                    <a16:creationId xmlns:a16="http://schemas.microsoft.com/office/drawing/2014/main" id="{72D83809-F727-41DE-A4D2-E7FD62FBC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249"/>
                <a:ext cx="24" cy="6"/>
              </a:xfrm>
              <a:custGeom>
                <a:avLst/>
                <a:gdLst>
                  <a:gd name="T0" fmla="*/ 23 w 24"/>
                  <a:gd name="T1" fmla="*/ 0 h 6"/>
                  <a:gd name="T2" fmla="*/ 23 w 24"/>
                  <a:gd name="T3" fmla="*/ 0 h 6"/>
                  <a:gd name="T4" fmla="*/ 17 w 24"/>
                  <a:gd name="T5" fmla="*/ 2 h 6"/>
                  <a:gd name="T6" fmla="*/ 12 w 24"/>
                  <a:gd name="T7" fmla="*/ 4 h 6"/>
                  <a:gd name="T8" fmla="*/ 12 w 24"/>
                  <a:gd name="T9" fmla="*/ 4 h 6"/>
                  <a:gd name="T10" fmla="*/ 9 w 24"/>
                  <a:gd name="T11" fmla="*/ 4 h 6"/>
                  <a:gd name="T12" fmla="*/ 6 w 24"/>
                  <a:gd name="T13" fmla="*/ 3 h 6"/>
                  <a:gd name="T14" fmla="*/ 1 w 24"/>
                  <a:gd name="T15" fmla="*/ 1 h 6"/>
                  <a:gd name="T16" fmla="*/ 1 w 24"/>
                  <a:gd name="T17" fmla="*/ 1 h 6"/>
                  <a:gd name="T18" fmla="*/ 0 w 24"/>
                  <a:gd name="T19" fmla="*/ 1 h 6"/>
                  <a:gd name="T20" fmla="*/ 0 w 24"/>
                  <a:gd name="T21" fmla="*/ 3 h 6"/>
                  <a:gd name="T22" fmla="*/ 0 w 24"/>
                  <a:gd name="T23" fmla="*/ 3 h 6"/>
                  <a:gd name="T24" fmla="*/ 2 w 24"/>
                  <a:gd name="T25" fmla="*/ 5 h 6"/>
                  <a:gd name="T26" fmla="*/ 4 w 24"/>
                  <a:gd name="T27" fmla="*/ 6 h 6"/>
                  <a:gd name="T28" fmla="*/ 7 w 24"/>
                  <a:gd name="T29" fmla="*/ 6 h 6"/>
                  <a:gd name="T30" fmla="*/ 11 w 24"/>
                  <a:gd name="T31" fmla="*/ 6 h 6"/>
                  <a:gd name="T32" fmla="*/ 17 w 24"/>
                  <a:gd name="T33" fmla="*/ 4 h 6"/>
                  <a:gd name="T34" fmla="*/ 23 w 24"/>
                  <a:gd name="T35" fmla="*/ 2 h 6"/>
                  <a:gd name="T36" fmla="*/ 23 w 24"/>
                  <a:gd name="T37" fmla="*/ 2 h 6"/>
                  <a:gd name="T38" fmla="*/ 24 w 24"/>
                  <a:gd name="T39" fmla="*/ 1 h 6"/>
                  <a:gd name="T40" fmla="*/ 24 w 24"/>
                  <a:gd name="T41" fmla="*/ 0 h 6"/>
                  <a:gd name="T42" fmla="*/ 23 w 24"/>
                  <a:gd name="T43" fmla="*/ 0 h 6"/>
                  <a:gd name="T44" fmla="*/ 23 w 24"/>
                  <a:gd name="T45" fmla="*/ 0 h 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4" h="6">
                    <a:moveTo>
                      <a:pt x="23" y="0"/>
                    </a:moveTo>
                    <a:lnTo>
                      <a:pt x="23" y="0"/>
                    </a:lnTo>
                    <a:lnTo>
                      <a:pt x="17" y="2"/>
                    </a:lnTo>
                    <a:lnTo>
                      <a:pt x="12" y="4"/>
                    </a:lnTo>
                    <a:lnTo>
                      <a:pt x="9" y="4"/>
                    </a:lnTo>
                    <a:lnTo>
                      <a:pt x="6" y="3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2" y="5"/>
                    </a:lnTo>
                    <a:lnTo>
                      <a:pt x="4" y="6"/>
                    </a:lnTo>
                    <a:lnTo>
                      <a:pt x="7" y="6"/>
                    </a:lnTo>
                    <a:lnTo>
                      <a:pt x="11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4" y="1"/>
                    </a:lnTo>
                    <a:lnTo>
                      <a:pt x="24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5" name="Freeform 160">
                <a:extLst>
                  <a:ext uri="{FF2B5EF4-FFF2-40B4-BE49-F238E27FC236}">
                    <a16:creationId xmlns:a16="http://schemas.microsoft.com/office/drawing/2014/main" id="{966D888B-CA6C-4349-BD7F-A91149CC33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1" y="1227"/>
                <a:ext cx="39" cy="7"/>
              </a:xfrm>
              <a:custGeom>
                <a:avLst/>
                <a:gdLst>
                  <a:gd name="T0" fmla="*/ 1 w 39"/>
                  <a:gd name="T1" fmla="*/ 7 h 7"/>
                  <a:gd name="T2" fmla="*/ 1 w 39"/>
                  <a:gd name="T3" fmla="*/ 7 h 7"/>
                  <a:gd name="T4" fmla="*/ 6 w 39"/>
                  <a:gd name="T5" fmla="*/ 5 h 7"/>
                  <a:gd name="T6" fmla="*/ 12 w 39"/>
                  <a:gd name="T7" fmla="*/ 4 h 7"/>
                  <a:gd name="T8" fmla="*/ 18 w 39"/>
                  <a:gd name="T9" fmla="*/ 4 h 7"/>
                  <a:gd name="T10" fmla="*/ 24 w 39"/>
                  <a:gd name="T11" fmla="*/ 5 h 7"/>
                  <a:gd name="T12" fmla="*/ 24 w 39"/>
                  <a:gd name="T13" fmla="*/ 5 h 7"/>
                  <a:gd name="T14" fmla="*/ 28 w 39"/>
                  <a:gd name="T15" fmla="*/ 6 h 7"/>
                  <a:gd name="T16" fmla="*/ 32 w 39"/>
                  <a:gd name="T17" fmla="*/ 6 h 7"/>
                  <a:gd name="T18" fmla="*/ 36 w 39"/>
                  <a:gd name="T19" fmla="*/ 4 h 7"/>
                  <a:gd name="T20" fmla="*/ 39 w 39"/>
                  <a:gd name="T21" fmla="*/ 2 h 7"/>
                  <a:gd name="T22" fmla="*/ 39 w 39"/>
                  <a:gd name="T23" fmla="*/ 2 h 7"/>
                  <a:gd name="T24" fmla="*/ 39 w 39"/>
                  <a:gd name="T25" fmla="*/ 1 h 7"/>
                  <a:gd name="T26" fmla="*/ 39 w 39"/>
                  <a:gd name="T27" fmla="*/ 0 h 7"/>
                  <a:gd name="T28" fmla="*/ 39 w 39"/>
                  <a:gd name="T29" fmla="*/ 0 h 7"/>
                  <a:gd name="T30" fmla="*/ 39 w 39"/>
                  <a:gd name="T31" fmla="*/ 0 h 7"/>
                  <a:gd name="T32" fmla="*/ 34 w 39"/>
                  <a:gd name="T33" fmla="*/ 2 h 7"/>
                  <a:gd name="T34" fmla="*/ 29 w 39"/>
                  <a:gd name="T35" fmla="*/ 2 h 7"/>
                  <a:gd name="T36" fmla="*/ 29 w 39"/>
                  <a:gd name="T37" fmla="*/ 2 h 7"/>
                  <a:gd name="T38" fmla="*/ 20 w 39"/>
                  <a:gd name="T39" fmla="*/ 1 h 7"/>
                  <a:gd name="T40" fmla="*/ 20 w 39"/>
                  <a:gd name="T41" fmla="*/ 1 h 7"/>
                  <a:gd name="T42" fmla="*/ 15 w 39"/>
                  <a:gd name="T43" fmla="*/ 1 h 7"/>
                  <a:gd name="T44" fmla="*/ 10 w 39"/>
                  <a:gd name="T45" fmla="*/ 3 h 7"/>
                  <a:gd name="T46" fmla="*/ 0 w 39"/>
                  <a:gd name="T47" fmla="*/ 7 h 7"/>
                  <a:gd name="T48" fmla="*/ 0 w 39"/>
                  <a:gd name="T49" fmla="*/ 7 h 7"/>
                  <a:gd name="T50" fmla="*/ 1 w 39"/>
                  <a:gd name="T51" fmla="*/ 7 h 7"/>
                  <a:gd name="T52" fmla="*/ 1 w 39"/>
                  <a:gd name="T53" fmla="*/ 7 h 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9" h="7">
                    <a:moveTo>
                      <a:pt x="1" y="7"/>
                    </a:moveTo>
                    <a:lnTo>
                      <a:pt x="1" y="7"/>
                    </a:lnTo>
                    <a:lnTo>
                      <a:pt x="6" y="5"/>
                    </a:lnTo>
                    <a:lnTo>
                      <a:pt x="12" y="4"/>
                    </a:lnTo>
                    <a:lnTo>
                      <a:pt x="18" y="4"/>
                    </a:lnTo>
                    <a:lnTo>
                      <a:pt x="24" y="5"/>
                    </a:lnTo>
                    <a:lnTo>
                      <a:pt x="28" y="6"/>
                    </a:lnTo>
                    <a:lnTo>
                      <a:pt x="32" y="6"/>
                    </a:lnTo>
                    <a:lnTo>
                      <a:pt x="36" y="4"/>
                    </a:lnTo>
                    <a:lnTo>
                      <a:pt x="39" y="2"/>
                    </a:lnTo>
                    <a:lnTo>
                      <a:pt x="39" y="1"/>
                    </a:lnTo>
                    <a:lnTo>
                      <a:pt x="39" y="0"/>
                    </a:lnTo>
                    <a:lnTo>
                      <a:pt x="34" y="2"/>
                    </a:lnTo>
                    <a:lnTo>
                      <a:pt x="29" y="2"/>
                    </a:lnTo>
                    <a:lnTo>
                      <a:pt x="20" y="1"/>
                    </a:lnTo>
                    <a:lnTo>
                      <a:pt x="15" y="1"/>
                    </a:lnTo>
                    <a:lnTo>
                      <a:pt x="10" y="3"/>
                    </a:lnTo>
                    <a:lnTo>
                      <a:pt x="0" y="7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6" name="Freeform 161">
                <a:extLst>
                  <a:ext uri="{FF2B5EF4-FFF2-40B4-BE49-F238E27FC236}">
                    <a16:creationId xmlns:a16="http://schemas.microsoft.com/office/drawing/2014/main" id="{38F8F2A8-70DE-4320-8FD5-4410A3B58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1203"/>
                <a:ext cx="67" cy="71"/>
              </a:xfrm>
              <a:custGeom>
                <a:avLst/>
                <a:gdLst>
                  <a:gd name="T0" fmla="*/ 67 w 67"/>
                  <a:gd name="T1" fmla="*/ 0 h 71"/>
                  <a:gd name="T2" fmla="*/ 67 w 67"/>
                  <a:gd name="T3" fmla="*/ 0 h 71"/>
                  <a:gd name="T4" fmla="*/ 64 w 67"/>
                  <a:gd name="T5" fmla="*/ 0 h 71"/>
                  <a:gd name="T6" fmla="*/ 61 w 67"/>
                  <a:gd name="T7" fmla="*/ 0 h 71"/>
                  <a:gd name="T8" fmla="*/ 56 w 67"/>
                  <a:gd name="T9" fmla="*/ 3 h 71"/>
                  <a:gd name="T10" fmla="*/ 52 w 67"/>
                  <a:gd name="T11" fmla="*/ 7 h 71"/>
                  <a:gd name="T12" fmla="*/ 49 w 67"/>
                  <a:gd name="T13" fmla="*/ 11 h 71"/>
                  <a:gd name="T14" fmla="*/ 49 w 67"/>
                  <a:gd name="T15" fmla="*/ 11 h 71"/>
                  <a:gd name="T16" fmla="*/ 45 w 67"/>
                  <a:gd name="T17" fmla="*/ 18 h 71"/>
                  <a:gd name="T18" fmla="*/ 42 w 67"/>
                  <a:gd name="T19" fmla="*/ 25 h 71"/>
                  <a:gd name="T20" fmla="*/ 36 w 67"/>
                  <a:gd name="T21" fmla="*/ 39 h 71"/>
                  <a:gd name="T22" fmla="*/ 36 w 67"/>
                  <a:gd name="T23" fmla="*/ 39 h 71"/>
                  <a:gd name="T24" fmla="*/ 33 w 67"/>
                  <a:gd name="T25" fmla="*/ 49 h 71"/>
                  <a:gd name="T26" fmla="*/ 29 w 67"/>
                  <a:gd name="T27" fmla="*/ 59 h 71"/>
                  <a:gd name="T28" fmla="*/ 26 w 67"/>
                  <a:gd name="T29" fmla="*/ 63 h 71"/>
                  <a:gd name="T30" fmla="*/ 23 w 67"/>
                  <a:gd name="T31" fmla="*/ 66 h 71"/>
                  <a:gd name="T32" fmla="*/ 17 w 67"/>
                  <a:gd name="T33" fmla="*/ 68 h 71"/>
                  <a:gd name="T34" fmla="*/ 12 w 67"/>
                  <a:gd name="T35" fmla="*/ 69 h 71"/>
                  <a:gd name="T36" fmla="*/ 12 w 67"/>
                  <a:gd name="T37" fmla="*/ 69 h 71"/>
                  <a:gd name="T38" fmla="*/ 9 w 67"/>
                  <a:gd name="T39" fmla="*/ 68 h 71"/>
                  <a:gd name="T40" fmla="*/ 6 w 67"/>
                  <a:gd name="T41" fmla="*/ 66 h 71"/>
                  <a:gd name="T42" fmla="*/ 3 w 67"/>
                  <a:gd name="T43" fmla="*/ 63 h 71"/>
                  <a:gd name="T44" fmla="*/ 2 w 67"/>
                  <a:gd name="T45" fmla="*/ 60 h 71"/>
                  <a:gd name="T46" fmla="*/ 2 w 67"/>
                  <a:gd name="T47" fmla="*/ 56 h 71"/>
                  <a:gd name="T48" fmla="*/ 2 w 67"/>
                  <a:gd name="T49" fmla="*/ 53 h 71"/>
                  <a:gd name="T50" fmla="*/ 4 w 67"/>
                  <a:gd name="T51" fmla="*/ 50 h 71"/>
                  <a:gd name="T52" fmla="*/ 7 w 67"/>
                  <a:gd name="T53" fmla="*/ 48 h 71"/>
                  <a:gd name="T54" fmla="*/ 7 w 67"/>
                  <a:gd name="T55" fmla="*/ 48 h 71"/>
                  <a:gd name="T56" fmla="*/ 8 w 67"/>
                  <a:gd name="T57" fmla="*/ 47 h 71"/>
                  <a:gd name="T58" fmla="*/ 7 w 67"/>
                  <a:gd name="T59" fmla="*/ 47 h 71"/>
                  <a:gd name="T60" fmla="*/ 7 w 67"/>
                  <a:gd name="T61" fmla="*/ 47 h 71"/>
                  <a:gd name="T62" fmla="*/ 5 w 67"/>
                  <a:gd name="T63" fmla="*/ 48 h 71"/>
                  <a:gd name="T64" fmla="*/ 3 w 67"/>
                  <a:gd name="T65" fmla="*/ 49 h 71"/>
                  <a:gd name="T66" fmla="*/ 1 w 67"/>
                  <a:gd name="T67" fmla="*/ 53 h 71"/>
                  <a:gd name="T68" fmla="*/ 0 w 67"/>
                  <a:gd name="T69" fmla="*/ 58 h 71"/>
                  <a:gd name="T70" fmla="*/ 1 w 67"/>
                  <a:gd name="T71" fmla="*/ 62 h 71"/>
                  <a:gd name="T72" fmla="*/ 1 w 67"/>
                  <a:gd name="T73" fmla="*/ 62 h 71"/>
                  <a:gd name="T74" fmla="*/ 2 w 67"/>
                  <a:gd name="T75" fmla="*/ 65 h 71"/>
                  <a:gd name="T76" fmla="*/ 3 w 67"/>
                  <a:gd name="T77" fmla="*/ 68 h 71"/>
                  <a:gd name="T78" fmla="*/ 6 w 67"/>
                  <a:gd name="T79" fmla="*/ 70 h 71"/>
                  <a:gd name="T80" fmla="*/ 8 w 67"/>
                  <a:gd name="T81" fmla="*/ 71 h 71"/>
                  <a:gd name="T82" fmla="*/ 11 w 67"/>
                  <a:gd name="T83" fmla="*/ 71 h 71"/>
                  <a:gd name="T84" fmla="*/ 14 w 67"/>
                  <a:gd name="T85" fmla="*/ 71 h 71"/>
                  <a:gd name="T86" fmla="*/ 21 w 67"/>
                  <a:gd name="T87" fmla="*/ 69 h 71"/>
                  <a:gd name="T88" fmla="*/ 21 w 67"/>
                  <a:gd name="T89" fmla="*/ 69 h 71"/>
                  <a:gd name="T90" fmla="*/ 25 w 67"/>
                  <a:gd name="T91" fmla="*/ 67 h 71"/>
                  <a:gd name="T92" fmla="*/ 28 w 67"/>
                  <a:gd name="T93" fmla="*/ 64 h 71"/>
                  <a:gd name="T94" fmla="*/ 32 w 67"/>
                  <a:gd name="T95" fmla="*/ 57 h 71"/>
                  <a:gd name="T96" fmla="*/ 36 w 67"/>
                  <a:gd name="T97" fmla="*/ 49 h 71"/>
                  <a:gd name="T98" fmla="*/ 38 w 67"/>
                  <a:gd name="T99" fmla="*/ 40 h 71"/>
                  <a:gd name="T100" fmla="*/ 38 w 67"/>
                  <a:gd name="T101" fmla="*/ 40 h 71"/>
                  <a:gd name="T102" fmla="*/ 42 w 67"/>
                  <a:gd name="T103" fmla="*/ 29 h 71"/>
                  <a:gd name="T104" fmla="*/ 47 w 67"/>
                  <a:gd name="T105" fmla="*/ 18 h 71"/>
                  <a:gd name="T106" fmla="*/ 47 w 67"/>
                  <a:gd name="T107" fmla="*/ 18 h 71"/>
                  <a:gd name="T108" fmla="*/ 50 w 67"/>
                  <a:gd name="T109" fmla="*/ 12 h 71"/>
                  <a:gd name="T110" fmla="*/ 54 w 67"/>
                  <a:gd name="T111" fmla="*/ 7 h 71"/>
                  <a:gd name="T112" fmla="*/ 60 w 67"/>
                  <a:gd name="T113" fmla="*/ 2 h 71"/>
                  <a:gd name="T114" fmla="*/ 63 w 67"/>
                  <a:gd name="T115" fmla="*/ 1 h 71"/>
                  <a:gd name="T116" fmla="*/ 66 w 67"/>
                  <a:gd name="T117" fmla="*/ 1 h 71"/>
                  <a:gd name="T118" fmla="*/ 66 w 67"/>
                  <a:gd name="T119" fmla="*/ 1 h 71"/>
                  <a:gd name="T120" fmla="*/ 67 w 67"/>
                  <a:gd name="T121" fmla="*/ 0 h 71"/>
                  <a:gd name="T122" fmla="*/ 67 w 67"/>
                  <a:gd name="T123" fmla="*/ 0 h 71"/>
                  <a:gd name="T124" fmla="*/ 67 w 67"/>
                  <a:gd name="T125" fmla="*/ 0 h 7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67" h="71">
                    <a:moveTo>
                      <a:pt x="67" y="0"/>
                    </a:moveTo>
                    <a:lnTo>
                      <a:pt x="67" y="0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6" y="3"/>
                    </a:lnTo>
                    <a:lnTo>
                      <a:pt x="52" y="7"/>
                    </a:lnTo>
                    <a:lnTo>
                      <a:pt x="49" y="11"/>
                    </a:lnTo>
                    <a:lnTo>
                      <a:pt x="45" y="18"/>
                    </a:lnTo>
                    <a:lnTo>
                      <a:pt x="42" y="25"/>
                    </a:lnTo>
                    <a:lnTo>
                      <a:pt x="36" y="39"/>
                    </a:lnTo>
                    <a:lnTo>
                      <a:pt x="33" y="49"/>
                    </a:lnTo>
                    <a:lnTo>
                      <a:pt x="29" y="59"/>
                    </a:lnTo>
                    <a:lnTo>
                      <a:pt x="26" y="63"/>
                    </a:lnTo>
                    <a:lnTo>
                      <a:pt x="23" y="66"/>
                    </a:lnTo>
                    <a:lnTo>
                      <a:pt x="17" y="68"/>
                    </a:lnTo>
                    <a:lnTo>
                      <a:pt x="12" y="69"/>
                    </a:lnTo>
                    <a:lnTo>
                      <a:pt x="9" y="68"/>
                    </a:lnTo>
                    <a:lnTo>
                      <a:pt x="6" y="66"/>
                    </a:lnTo>
                    <a:lnTo>
                      <a:pt x="3" y="63"/>
                    </a:lnTo>
                    <a:lnTo>
                      <a:pt x="2" y="60"/>
                    </a:lnTo>
                    <a:lnTo>
                      <a:pt x="2" y="56"/>
                    </a:lnTo>
                    <a:lnTo>
                      <a:pt x="2" y="53"/>
                    </a:lnTo>
                    <a:lnTo>
                      <a:pt x="4" y="50"/>
                    </a:lnTo>
                    <a:lnTo>
                      <a:pt x="7" y="48"/>
                    </a:lnTo>
                    <a:lnTo>
                      <a:pt x="8" y="47"/>
                    </a:lnTo>
                    <a:lnTo>
                      <a:pt x="7" y="47"/>
                    </a:lnTo>
                    <a:lnTo>
                      <a:pt x="5" y="48"/>
                    </a:lnTo>
                    <a:lnTo>
                      <a:pt x="3" y="49"/>
                    </a:lnTo>
                    <a:lnTo>
                      <a:pt x="1" y="53"/>
                    </a:lnTo>
                    <a:lnTo>
                      <a:pt x="0" y="58"/>
                    </a:lnTo>
                    <a:lnTo>
                      <a:pt x="1" y="62"/>
                    </a:lnTo>
                    <a:lnTo>
                      <a:pt x="2" y="65"/>
                    </a:lnTo>
                    <a:lnTo>
                      <a:pt x="3" y="68"/>
                    </a:lnTo>
                    <a:lnTo>
                      <a:pt x="6" y="70"/>
                    </a:lnTo>
                    <a:lnTo>
                      <a:pt x="8" y="71"/>
                    </a:lnTo>
                    <a:lnTo>
                      <a:pt x="11" y="71"/>
                    </a:lnTo>
                    <a:lnTo>
                      <a:pt x="14" y="71"/>
                    </a:lnTo>
                    <a:lnTo>
                      <a:pt x="21" y="69"/>
                    </a:lnTo>
                    <a:lnTo>
                      <a:pt x="25" y="67"/>
                    </a:lnTo>
                    <a:lnTo>
                      <a:pt x="28" y="64"/>
                    </a:lnTo>
                    <a:lnTo>
                      <a:pt x="32" y="57"/>
                    </a:lnTo>
                    <a:lnTo>
                      <a:pt x="36" y="49"/>
                    </a:lnTo>
                    <a:lnTo>
                      <a:pt x="38" y="40"/>
                    </a:lnTo>
                    <a:lnTo>
                      <a:pt x="42" y="29"/>
                    </a:lnTo>
                    <a:lnTo>
                      <a:pt x="47" y="18"/>
                    </a:lnTo>
                    <a:lnTo>
                      <a:pt x="50" y="12"/>
                    </a:lnTo>
                    <a:lnTo>
                      <a:pt x="54" y="7"/>
                    </a:lnTo>
                    <a:lnTo>
                      <a:pt x="60" y="2"/>
                    </a:lnTo>
                    <a:lnTo>
                      <a:pt x="63" y="1"/>
                    </a:lnTo>
                    <a:lnTo>
                      <a:pt x="66" y="1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7" name="Freeform 162">
                <a:extLst>
                  <a:ext uri="{FF2B5EF4-FFF2-40B4-BE49-F238E27FC236}">
                    <a16:creationId xmlns:a16="http://schemas.microsoft.com/office/drawing/2014/main" id="{DB50349C-20B3-40A5-ABA8-94CCBA62D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193"/>
                <a:ext cx="15" cy="57"/>
              </a:xfrm>
              <a:custGeom>
                <a:avLst/>
                <a:gdLst>
                  <a:gd name="T0" fmla="*/ 0 w 15"/>
                  <a:gd name="T1" fmla="*/ 0 h 57"/>
                  <a:gd name="T2" fmla="*/ 0 w 15"/>
                  <a:gd name="T3" fmla="*/ 0 h 57"/>
                  <a:gd name="T4" fmla="*/ 4 w 15"/>
                  <a:gd name="T5" fmla="*/ 6 h 57"/>
                  <a:gd name="T6" fmla="*/ 7 w 15"/>
                  <a:gd name="T7" fmla="*/ 13 h 57"/>
                  <a:gd name="T8" fmla="*/ 10 w 15"/>
                  <a:gd name="T9" fmla="*/ 20 h 57"/>
                  <a:gd name="T10" fmla="*/ 12 w 15"/>
                  <a:gd name="T11" fmla="*/ 27 h 57"/>
                  <a:gd name="T12" fmla="*/ 13 w 15"/>
                  <a:gd name="T13" fmla="*/ 34 h 57"/>
                  <a:gd name="T14" fmla="*/ 13 w 15"/>
                  <a:gd name="T15" fmla="*/ 41 h 57"/>
                  <a:gd name="T16" fmla="*/ 13 w 15"/>
                  <a:gd name="T17" fmla="*/ 48 h 57"/>
                  <a:gd name="T18" fmla="*/ 12 w 15"/>
                  <a:gd name="T19" fmla="*/ 57 h 57"/>
                  <a:gd name="T20" fmla="*/ 12 w 15"/>
                  <a:gd name="T21" fmla="*/ 57 h 57"/>
                  <a:gd name="T22" fmla="*/ 13 w 15"/>
                  <a:gd name="T23" fmla="*/ 57 h 57"/>
                  <a:gd name="T24" fmla="*/ 13 w 15"/>
                  <a:gd name="T25" fmla="*/ 57 h 57"/>
                  <a:gd name="T26" fmla="*/ 14 w 15"/>
                  <a:gd name="T27" fmla="*/ 48 h 57"/>
                  <a:gd name="T28" fmla="*/ 15 w 15"/>
                  <a:gd name="T29" fmla="*/ 41 h 57"/>
                  <a:gd name="T30" fmla="*/ 14 w 15"/>
                  <a:gd name="T31" fmla="*/ 34 h 57"/>
                  <a:gd name="T32" fmla="*/ 13 w 15"/>
                  <a:gd name="T33" fmla="*/ 26 h 57"/>
                  <a:gd name="T34" fmla="*/ 11 w 15"/>
                  <a:gd name="T35" fmla="*/ 19 h 57"/>
                  <a:gd name="T36" fmla="*/ 8 w 15"/>
                  <a:gd name="T37" fmla="*/ 12 h 57"/>
                  <a:gd name="T38" fmla="*/ 5 w 15"/>
                  <a:gd name="T39" fmla="*/ 6 h 57"/>
                  <a:gd name="T40" fmla="*/ 1 w 15"/>
                  <a:gd name="T41" fmla="*/ 0 h 57"/>
                  <a:gd name="T42" fmla="*/ 1 w 15"/>
                  <a:gd name="T43" fmla="*/ 0 h 57"/>
                  <a:gd name="T44" fmla="*/ 0 w 15"/>
                  <a:gd name="T45" fmla="*/ 0 h 57"/>
                  <a:gd name="T46" fmla="*/ 0 w 15"/>
                  <a:gd name="T47" fmla="*/ 0 h 5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5" h="57">
                    <a:moveTo>
                      <a:pt x="0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7" y="13"/>
                    </a:lnTo>
                    <a:lnTo>
                      <a:pt x="10" y="20"/>
                    </a:lnTo>
                    <a:lnTo>
                      <a:pt x="12" y="27"/>
                    </a:lnTo>
                    <a:lnTo>
                      <a:pt x="13" y="34"/>
                    </a:lnTo>
                    <a:lnTo>
                      <a:pt x="13" y="41"/>
                    </a:lnTo>
                    <a:lnTo>
                      <a:pt x="13" y="48"/>
                    </a:lnTo>
                    <a:lnTo>
                      <a:pt x="12" y="57"/>
                    </a:lnTo>
                    <a:lnTo>
                      <a:pt x="13" y="57"/>
                    </a:lnTo>
                    <a:lnTo>
                      <a:pt x="14" y="48"/>
                    </a:lnTo>
                    <a:lnTo>
                      <a:pt x="15" y="41"/>
                    </a:lnTo>
                    <a:lnTo>
                      <a:pt x="14" y="34"/>
                    </a:lnTo>
                    <a:lnTo>
                      <a:pt x="13" y="26"/>
                    </a:lnTo>
                    <a:lnTo>
                      <a:pt x="11" y="19"/>
                    </a:lnTo>
                    <a:lnTo>
                      <a:pt x="8" y="12"/>
                    </a:lnTo>
                    <a:lnTo>
                      <a:pt x="5" y="6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8" name="Freeform 163">
                <a:extLst>
                  <a:ext uri="{FF2B5EF4-FFF2-40B4-BE49-F238E27FC236}">
                    <a16:creationId xmlns:a16="http://schemas.microsoft.com/office/drawing/2014/main" id="{C8EB2F55-8BD0-4A3B-BE48-053AF3498B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41"/>
                <a:ext cx="8" cy="58"/>
              </a:xfrm>
              <a:custGeom>
                <a:avLst/>
                <a:gdLst>
                  <a:gd name="T0" fmla="*/ 0 w 8"/>
                  <a:gd name="T1" fmla="*/ 0 h 58"/>
                  <a:gd name="T2" fmla="*/ 0 w 8"/>
                  <a:gd name="T3" fmla="*/ 0 h 58"/>
                  <a:gd name="T4" fmla="*/ 3 w 8"/>
                  <a:gd name="T5" fmla="*/ 15 h 58"/>
                  <a:gd name="T6" fmla="*/ 3 w 8"/>
                  <a:gd name="T7" fmla="*/ 15 h 58"/>
                  <a:gd name="T8" fmla="*/ 4 w 8"/>
                  <a:gd name="T9" fmla="*/ 23 h 58"/>
                  <a:gd name="T10" fmla="*/ 5 w 8"/>
                  <a:gd name="T11" fmla="*/ 30 h 58"/>
                  <a:gd name="T12" fmla="*/ 5 w 8"/>
                  <a:gd name="T13" fmla="*/ 30 h 58"/>
                  <a:gd name="T14" fmla="*/ 4 w 8"/>
                  <a:gd name="T15" fmla="*/ 44 h 58"/>
                  <a:gd name="T16" fmla="*/ 3 w 8"/>
                  <a:gd name="T17" fmla="*/ 51 h 58"/>
                  <a:gd name="T18" fmla="*/ 4 w 8"/>
                  <a:gd name="T19" fmla="*/ 57 h 58"/>
                  <a:gd name="T20" fmla="*/ 4 w 8"/>
                  <a:gd name="T21" fmla="*/ 57 h 58"/>
                  <a:gd name="T22" fmla="*/ 4 w 8"/>
                  <a:gd name="T23" fmla="*/ 58 h 58"/>
                  <a:gd name="T24" fmla="*/ 5 w 8"/>
                  <a:gd name="T25" fmla="*/ 57 h 58"/>
                  <a:gd name="T26" fmla="*/ 6 w 8"/>
                  <a:gd name="T27" fmla="*/ 56 h 58"/>
                  <a:gd name="T28" fmla="*/ 6 w 8"/>
                  <a:gd name="T29" fmla="*/ 56 h 58"/>
                  <a:gd name="T30" fmla="*/ 7 w 8"/>
                  <a:gd name="T31" fmla="*/ 42 h 58"/>
                  <a:gd name="T32" fmla="*/ 8 w 8"/>
                  <a:gd name="T33" fmla="*/ 28 h 58"/>
                  <a:gd name="T34" fmla="*/ 8 w 8"/>
                  <a:gd name="T35" fmla="*/ 28 h 58"/>
                  <a:gd name="T36" fmla="*/ 7 w 8"/>
                  <a:gd name="T37" fmla="*/ 21 h 58"/>
                  <a:gd name="T38" fmla="*/ 6 w 8"/>
                  <a:gd name="T39" fmla="*/ 14 h 58"/>
                  <a:gd name="T40" fmla="*/ 6 w 8"/>
                  <a:gd name="T41" fmla="*/ 14 h 58"/>
                  <a:gd name="T42" fmla="*/ 4 w 8"/>
                  <a:gd name="T43" fmla="*/ 7 h 58"/>
                  <a:gd name="T44" fmla="*/ 1 w 8"/>
                  <a:gd name="T45" fmla="*/ 0 h 58"/>
                  <a:gd name="T46" fmla="*/ 1 w 8"/>
                  <a:gd name="T47" fmla="*/ 0 h 58"/>
                  <a:gd name="T48" fmla="*/ 0 w 8"/>
                  <a:gd name="T49" fmla="*/ 0 h 58"/>
                  <a:gd name="T50" fmla="*/ 0 w 8"/>
                  <a:gd name="T51" fmla="*/ 0 h 58"/>
                  <a:gd name="T52" fmla="*/ 0 w 8"/>
                  <a:gd name="T53" fmla="*/ 0 h 58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" h="58">
                    <a:moveTo>
                      <a:pt x="0" y="0"/>
                    </a:moveTo>
                    <a:lnTo>
                      <a:pt x="0" y="0"/>
                    </a:lnTo>
                    <a:lnTo>
                      <a:pt x="3" y="15"/>
                    </a:lnTo>
                    <a:lnTo>
                      <a:pt x="4" y="23"/>
                    </a:lnTo>
                    <a:lnTo>
                      <a:pt x="5" y="30"/>
                    </a:lnTo>
                    <a:lnTo>
                      <a:pt x="4" y="44"/>
                    </a:lnTo>
                    <a:lnTo>
                      <a:pt x="3" y="51"/>
                    </a:lnTo>
                    <a:lnTo>
                      <a:pt x="4" y="57"/>
                    </a:lnTo>
                    <a:lnTo>
                      <a:pt x="4" y="58"/>
                    </a:lnTo>
                    <a:lnTo>
                      <a:pt x="5" y="57"/>
                    </a:lnTo>
                    <a:lnTo>
                      <a:pt x="6" y="56"/>
                    </a:lnTo>
                    <a:lnTo>
                      <a:pt x="7" y="42"/>
                    </a:lnTo>
                    <a:lnTo>
                      <a:pt x="8" y="28"/>
                    </a:lnTo>
                    <a:lnTo>
                      <a:pt x="7" y="21"/>
                    </a:lnTo>
                    <a:lnTo>
                      <a:pt x="6" y="14"/>
                    </a:lnTo>
                    <a:lnTo>
                      <a:pt x="4" y="7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29" name="Freeform 164">
                <a:extLst>
                  <a:ext uri="{FF2B5EF4-FFF2-40B4-BE49-F238E27FC236}">
                    <a16:creationId xmlns:a16="http://schemas.microsoft.com/office/drawing/2014/main" id="{ADD68F5A-F7C4-4CFA-963E-D9F7333A1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0" y="1266"/>
                <a:ext cx="35" cy="44"/>
              </a:xfrm>
              <a:custGeom>
                <a:avLst/>
                <a:gdLst>
                  <a:gd name="T0" fmla="*/ 0 w 35"/>
                  <a:gd name="T1" fmla="*/ 1 h 44"/>
                  <a:gd name="T2" fmla="*/ 0 w 35"/>
                  <a:gd name="T3" fmla="*/ 1 h 44"/>
                  <a:gd name="T4" fmla="*/ 1 w 35"/>
                  <a:gd name="T5" fmla="*/ 8 h 44"/>
                  <a:gd name="T6" fmla="*/ 3 w 35"/>
                  <a:gd name="T7" fmla="*/ 15 h 44"/>
                  <a:gd name="T8" fmla="*/ 7 w 35"/>
                  <a:gd name="T9" fmla="*/ 21 h 44"/>
                  <a:gd name="T10" fmla="*/ 11 w 35"/>
                  <a:gd name="T11" fmla="*/ 27 h 44"/>
                  <a:gd name="T12" fmla="*/ 11 w 35"/>
                  <a:gd name="T13" fmla="*/ 27 h 44"/>
                  <a:gd name="T14" fmla="*/ 16 w 35"/>
                  <a:gd name="T15" fmla="*/ 32 h 44"/>
                  <a:gd name="T16" fmla="*/ 22 w 35"/>
                  <a:gd name="T17" fmla="*/ 38 h 44"/>
                  <a:gd name="T18" fmla="*/ 28 w 35"/>
                  <a:gd name="T19" fmla="*/ 41 h 44"/>
                  <a:gd name="T20" fmla="*/ 35 w 35"/>
                  <a:gd name="T21" fmla="*/ 44 h 44"/>
                  <a:gd name="T22" fmla="*/ 35 w 35"/>
                  <a:gd name="T23" fmla="*/ 44 h 44"/>
                  <a:gd name="T24" fmla="*/ 35 w 35"/>
                  <a:gd name="T25" fmla="*/ 43 h 44"/>
                  <a:gd name="T26" fmla="*/ 35 w 35"/>
                  <a:gd name="T27" fmla="*/ 43 h 44"/>
                  <a:gd name="T28" fmla="*/ 29 w 35"/>
                  <a:gd name="T29" fmla="*/ 41 h 44"/>
                  <a:gd name="T30" fmla="*/ 23 w 35"/>
                  <a:gd name="T31" fmla="*/ 37 h 44"/>
                  <a:gd name="T32" fmla="*/ 17 w 35"/>
                  <a:gd name="T33" fmla="*/ 31 h 44"/>
                  <a:gd name="T34" fmla="*/ 12 w 35"/>
                  <a:gd name="T35" fmla="*/ 26 h 44"/>
                  <a:gd name="T36" fmla="*/ 12 w 35"/>
                  <a:gd name="T37" fmla="*/ 26 h 44"/>
                  <a:gd name="T38" fmla="*/ 8 w 35"/>
                  <a:gd name="T39" fmla="*/ 20 h 44"/>
                  <a:gd name="T40" fmla="*/ 4 w 35"/>
                  <a:gd name="T41" fmla="*/ 14 h 44"/>
                  <a:gd name="T42" fmla="*/ 2 w 35"/>
                  <a:gd name="T43" fmla="*/ 7 h 44"/>
                  <a:gd name="T44" fmla="*/ 1 w 35"/>
                  <a:gd name="T45" fmla="*/ 0 h 44"/>
                  <a:gd name="T46" fmla="*/ 1 w 35"/>
                  <a:gd name="T47" fmla="*/ 0 h 44"/>
                  <a:gd name="T48" fmla="*/ 0 w 35"/>
                  <a:gd name="T49" fmla="*/ 1 h 44"/>
                  <a:gd name="T50" fmla="*/ 0 w 35"/>
                  <a:gd name="T51" fmla="*/ 1 h 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5" h="44">
                    <a:moveTo>
                      <a:pt x="0" y="1"/>
                    </a:moveTo>
                    <a:lnTo>
                      <a:pt x="0" y="1"/>
                    </a:lnTo>
                    <a:lnTo>
                      <a:pt x="1" y="8"/>
                    </a:lnTo>
                    <a:lnTo>
                      <a:pt x="3" y="15"/>
                    </a:lnTo>
                    <a:lnTo>
                      <a:pt x="7" y="21"/>
                    </a:lnTo>
                    <a:lnTo>
                      <a:pt x="11" y="27"/>
                    </a:lnTo>
                    <a:lnTo>
                      <a:pt x="16" y="32"/>
                    </a:lnTo>
                    <a:lnTo>
                      <a:pt x="22" y="38"/>
                    </a:lnTo>
                    <a:lnTo>
                      <a:pt x="28" y="41"/>
                    </a:lnTo>
                    <a:lnTo>
                      <a:pt x="35" y="44"/>
                    </a:lnTo>
                    <a:lnTo>
                      <a:pt x="35" y="43"/>
                    </a:lnTo>
                    <a:lnTo>
                      <a:pt x="29" y="41"/>
                    </a:lnTo>
                    <a:lnTo>
                      <a:pt x="23" y="37"/>
                    </a:lnTo>
                    <a:lnTo>
                      <a:pt x="17" y="31"/>
                    </a:lnTo>
                    <a:lnTo>
                      <a:pt x="12" y="26"/>
                    </a:lnTo>
                    <a:lnTo>
                      <a:pt x="8" y="20"/>
                    </a:lnTo>
                    <a:lnTo>
                      <a:pt x="4" y="14"/>
                    </a:lnTo>
                    <a:lnTo>
                      <a:pt x="2" y="7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0" name="Freeform 165">
                <a:extLst>
                  <a:ext uri="{FF2B5EF4-FFF2-40B4-BE49-F238E27FC236}">
                    <a16:creationId xmlns:a16="http://schemas.microsoft.com/office/drawing/2014/main" id="{003309E4-8A73-459B-847F-C20D4CEAAF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241"/>
                <a:ext cx="18" cy="10"/>
              </a:xfrm>
              <a:custGeom>
                <a:avLst/>
                <a:gdLst>
                  <a:gd name="T0" fmla="*/ 0 w 18"/>
                  <a:gd name="T1" fmla="*/ 6 h 10"/>
                  <a:gd name="T2" fmla="*/ 0 w 18"/>
                  <a:gd name="T3" fmla="*/ 6 h 10"/>
                  <a:gd name="T4" fmla="*/ 2 w 18"/>
                  <a:gd name="T5" fmla="*/ 9 h 10"/>
                  <a:gd name="T6" fmla="*/ 4 w 18"/>
                  <a:gd name="T7" fmla="*/ 10 h 10"/>
                  <a:gd name="T8" fmla="*/ 7 w 18"/>
                  <a:gd name="T9" fmla="*/ 10 h 10"/>
                  <a:gd name="T10" fmla="*/ 10 w 18"/>
                  <a:gd name="T11" fmla="*/ 10 h 10"/>
                  <a:gd name="T12" fmla="*/ 12 w 18"/>
                  <a:gd name="T13" fmla="*/ 9 h 10"/>
                  <a:gd name="T14" fmla="*/ 15 w 18"/>
                  <a:gd name="T15" fmla="*/ 7 h 10"/>
                  <a:gd name="T16" fmla="*/ 17 w 18"/>
                  <a:gd name="T17" fmla="*/ 3 h 10"/>
                  <a:gd name="T18" fmla="*/ 18 w 18"/>
                  <a:gd name="T19" fmla="*/ 1 h 10"/>
                  <a:gd name="T20" fmla="*/ 18 w 18"/>
                  <a:gd name="T21" fmla="*/ 1 h 10"/>
                  <a:gd name="T22" fmla="*/ 18 w 18"/>
                  <a:gd name="T23" fmla="*/ 0 h 10"/>
                  <a:gd name="T24" fmla="*/ 17 w 18"/>
                  <a:gd name="T25" fmla="*/ 0 h 10"/>
                  <a:gd name="T26" fmla="*/ 15 w 18"/>
                  <a:gd name="T27" fmla="*/ 2 h 10"/>
                  <a:gd name="T28" fmla="*/ 15 w 18"/>
                  <a:gd name="T29" fmla="*/ 2 h 10"/>
                  <a:gd name="T30" fmla="*/ 13 w 18"/>
                  <a:gd name="T31" fmla="*/ 4 h 10"/>
                  <a:gd name="T32" fmla="*/ 11 w 18"/>
                  <a:gd name="T33" fmla="*/ 6 h 10"/>
                  <a:gd name="T34" fmla="*/ 9 w 18"/>
                  <a:gd name="T35" fmla="*/ 7 h 10"/>
                  <a:gd name="T36" fmla="*/ 6 w 18"/>
                  <a:gd name="T37" fmla="*/ 8 h 10"/>
                  <a:gd name="T38" fmla="*/ 6 w 18"/>
                  <a:gd name="T39" fmla="*/ 8 h 10"/>
                  <a:gd name="T40" fmla="*/ 4 w 18"/>
                  <a:gd name="T41" fmla="*/ 7 h 10"/>
                  <a:gd name="T42" fmla="*/ 1 w 18"/>
                  <a:gd name="T43" fmla="*/ 6 h 10"/>
                  <a:gd name="T44" fmla="*/ 1 w 18"/>
                  <a:gd name="T45" fmla="*/ 6 h 10"/>
                  <a:gd name="T46" fmla="*/ 0 w 18"/>
                  <a:gd name="T47" fmla="*/ 6 h 10"/>
                  <a:gd name="T48" fmla="*/ 0 w 18"/>
                  <a:gd name="T49" fmla="*/ 6 h 10"/>
                  <a:gd name="T50" fmla="*/ 0 w 18"/>
                  <a:gd name="T51" fmla="*/ 6 h 1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8" h="10">
                    <a:moveTo>
                      <a:pt x="0" y="6"/>
                    </a:moveTo>
                    <a:lnTo>
                      <a:pt x="0" y="6"/>
                    </a:lnTo>
                    <a:lnTo>
                      <a:pt x="2" y="9"/>
                    </a:lnTo>
                    <a:lnTo>
                      <a:pt x="4" y="10"/>
                    </a:lnTo>
                    <a:lnTo>
                      <a:pt x="7" y="10"/>
                    </a:lnTo>
                    <a:lnTo>
                      <a:pt x="10" y="10"/>
                    </a:lnTo>
                    <a:lnTo>
                      <a:pt x="12" y="9"/>
                    </a:lnTo>
                    <a:lnTo>
                      <a:pt x="15" y="7"/>
                    </a:lnTo>
                    <a:lnTo>
                      <a:pt x="17" y="3"/>
                    </a:ln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5" y="2"/>
                    </a:lnTo>
                    <a:lnTo>
                      <a:pt x="13" y="4"/>
                    </a:lnTo>
                    <a:lnTo>
                      <a:pt x="11" y="6"/>
                    </a:lnTo>
                    <a:lnTo>
                      <a:pt x="9" y="7"/>
                    </a:lnTo>
                    <a:lnTo>
                      <a:pt x="6" y="8"/>
                    </a:lnTo>
                    <a:lnTo>
                      <a:pt x="4" y="7"/>
                    </a:lnTo>
                    <a:lnTo>
                      <a:pt x="1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1" name="Freeform 166">
                <a:extLst>
                  <a:ext uri="{FF2B5EF4-FFF2-40B4-BE49-F238E27FC236}">
                    <a16:creationId xmlns:a16="http://schemas.microsoft.com/office/drawing/2014/main" id="{1A4FD327-4467-4AD4-B288-2AC936375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2" y="1213"/>
                <a:ext cx="12" cy="12"/>
              </a:xfrm>
              <a:custGeom>
                <a:avLst/>
                <a:gdLst>
                  <a:gd name="T0" fmla="*/ 1 w 12"/>
                  <a:gd name="T1" fmla="*/ 12 h 12"/>
                  <a:gd name="T2" fmla="*/ 1 w 12"/>
                  <a:gd name="T3" fmla="*/ 12 h 12"/>
                  <a:gd name="T4" fmla="*/ 6 w 12"/>
                  <a:gd name="T5" fmla="*/ 7 h 12"/>
                  <a:gd name="T6" fmla="*/ 6 w 12"/>
                  <a:gd name="T7" fmla="*/ 7 h 12"/>
                  <a:gd name="T8" fmla="*/ 9 w 12"/>
                  <a:gd name="T9" fmla="*/ 5 h 12"/>
                  <a:gd name="T10" fmla="*/ 9 w 12"/>
                  <a:gd name="T11" fmla="*/ 5 h 12"/>
                  <a:gd name="T12" fmla="*/ 11 w 12"/>
                  <a:gd name="T13" fmla="*/ 4 h 12"/>
                  <a:gd name="T14" fmla="*/ 11 w 12"/>
                  <a:gd name="T15" fmla="*/ 4 h 12"/>
                  <a:gd name="T16" fmla="*/ 12 w 12"/>
                  <a:gd name="T17" fmla="*/ 2 h 12"/>
                  <a:gd name="T18" fmla="*/ 12 w 12"/>
                  <a:gd name="T19" fmla="*/ 1 h 12"/>
                  <a:gd name="T20" fmla="*/ 12 w 12"/>
                  <a:gd name="T21" fmla="*/ 1 h 12"/>
                  <a:gd name="T22" fmla="*/ 11 w 12"/>
                  <a:gd name="T23" fmla="*/ 0 h 12"/>
                  <a:gd name="T24" fmla="*/ 11 w 12"/>
                  <a:gd name="T25" fmla="*/ 0 h 12"/>
                  <a:gd name="T26" fmla="*/ 11 w 12"/>
                  <a:gd name="T27" fmla="*/ 0 h 12"/>
                  <a:gd name="T28" fmla="*/ 8 w 12"/>
                  <a:gd name="T29" fmla="*/ 2 h 12"/>
                  <a:gd name="T30" fmla="*/ 8 w 12"/>
                  <a:gd name="T31" fmla="*/ 2 h 12"/>
                  <a:gd name="T32" fmla="*/ 4 w 12"/>
                  <a:gd name="T33" fmla="*/ 6 h 12"/>
                  <a:gd name="T34" fmla="*/ 4 w 12"/>
                  <a:gd name="T35" fmla="*/ 6 h 12"/>
                  <a:gd name="T36" fmla="*/ 2 w 12"/>
                  <a:gd name="T37" fmla="*/ 9 h 12"/>
                  <a:gd name="T38" fmla="*/ 0 w 12"/>
                  <a:gd name="T39" fmla="*/ 12 h 12"/>
                  <a:gd name="T40" fmla="*/ 0 w 12"/>
                  <a:gd name="T41" fmla="*/ 12 h 12"/>
                  <a:gd name="T42" fmla="*/ 1 w 12"/>
                  <a:gd name="T43" fmla="*/ 12 h 12"/>
                  <a:gd name="T44" fmla="*/ 1 w 12"/>
                  <a:gd name="T45" fmla="*/ 12 h 12"/>
                  <a:gd name="T46" fmla="*/ 1 w 12"/>
                  <a:gd name="T47" fmla="*/ 12 h 1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2" h="12">
                    <a:moveTo>
                      <a:pt x="1" y="12"/>
                    </a:moveTo>
                    <a:lnTo>
                      <a:pt x="1" y="12"/>
                    </a:lnTo>
                    <a:lnTo>
                      <a:pt x="6" y="7"/>
                    </a:lnTo>
                    <a:lnTo>
                      <a:pt x="9" y="5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2" y="1"/>
                    </a:lnTo>
                    <a:lnTo>
                      <a:pt x="11" y="0"/>
                    </a:lnTo>
                    <a:lnTo>
                      <a:pt x="8" y="2"/>
                    </a:lnTo>
                    <a:lnTo>
                      <a:pt x="4" y="6"/>
                    </a:lnTo>
                    <a:lnTo>
                      <a:pt x="2" y="9"/>
                    </a:lnTo>
                    <a:lnTo>
                      <a:pt x="0" y="12"/>
                    </a:lnTo>
                    <a:lnTo>
                      <a:pt x="1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2" name="Freeform 167">
                <a:extLst>
                  <a:ext uri="{FF2B5EF4-FFF2-40B4-BE49-F238E27FC236}">
                    <a16:creationId xmlns:a16="http://schemas.microsoft.com/office/drawing/2014/main" id="{C9CF0473-3F36-4676-B96A-821F0C734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3" y="1305"/>
                <a:ext cx="13" cy="4"/>
              </a:xfrm>
              <a:custGeom>
                <a:avLst/>
                <a:gdLst>
                  <a:gd name="T0" fmla="*/ 0 w 13"/>
                  <a:gd name="T1" fmla="*/ 4 h 4"/>
                  <a:gd name="T2" fmla="*/ 0 w 13"/>
                  <a:gd name="T3" fmla="*/ 4 h 4"/>
                  <a:gd name="T4" fmla="*/ 5 w 13"/>
                  <a:gd name="T5" fmla="*/ 4 h 4"/>
                  <a:gd name="T6" fmla="*/ 5 w 13"/>
                  <a:gd name="T7" fmla="*/ 4 h 4"/>
                  <a:gd name="T8" fmla="*/ 9 w 13"/>
                  <a:gd name="T9" fmla="*/ 3 h 4"/>
                  <a:gd name="T10" fmla="*/ 9 w 13"/>
                  <a:gd name="T11" fmla="*/ 3 h 4"/>
                  <a:gd name="T12" fmla="*/ 12 w 13"/>
                  <a:gd name="T13" fmla="*/ 2 h 4"/>
                  <a:gd name="T14" fmla="*/ 13 w 13"/>
                  <a:gd name="T15" fmla="*/ 1 h 4"/>
                  <a:gd name="T16" fmla="*/ 13 w 13"/>
                  <a:gd name="T17" fmla="*/ 0 h 4"/>
                  <a:gd name="T18" fmla="*/ 13 w 13"/>
                  <a:gd name="T19" fmla="*/ 0 h 4"/>
                  <a:gd name="T20" fmla="*/ 12 w 13"/>
                  <a:gd name="T21" fmla="*/ 0 h 4"/>
                  <a:gd name="T22" fmla="*/ 12 w 13"/>
                  <a:gd name="T23" fmla="*/ 0 h 4"/>
                  <a:gd name="T24" fmla="*/ 12 w 13"/>
                  <a:gd name="T25" fmla="*/ 0 h 4"/>
                  <a:gd name="T26" fmla="*/ 11 w 13"/>
                  <a:gd name="T27" fmla="*/ 1 h 4"/>
                  <a:gd name="T28" fmla="*/ 10 w 13"/>
                  <a:gd name="T29" fmla="*/ 2 h 4"/>
                  <a:gd name="T30" fmla="*/ 7 w 13"/>
                  <a:gd name="T31" fmla="*/ 2 h 4"/>
                  <a:gd name="T32" fmla="*/ 7 w 13"/>
                  <a:gd name="T33" fmla="*/ 2 h 4"/>
                  <a:gd name="T34" fmla="*/ 1 w 13"/>
                  <a:gd name="T35" fmla="*/ 3 h 4"/>
                  <a:gd name="T36" fmla="*/ 1 w 13"/>
                  <a:gd name="T37" fmla="*/ 3 h 4"/>
                  <a:gd name="T38" fmla="*/ 0 w 13"/>
                  <a:gd name="T39" fmla="*/ 4 h 4"/>
                  <a:gd name="T40" fmla="*/ 0 w 13"/>
                  <a:gd name="T41" fmla="*/ 4 h 4"/>
                  <a:gd name="T42" fmla="*/ 0 w 13"/>
                  <a:gd name="T43" fmla="*/ 4 h 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" h="4">
                    <a:moveTo>
                      <a:pt x="0" y="4"/>
                    </a:moveTo>
                    <a:lnTo>
                      <a:pt x="0" y="4"/>
                    </a:lnTo>
                    <a:lnTo>
                      <a:pt x="5" y="4"/>
                    </a:lnTo>
                    <a:lnTo>
                      <a:pt x="9" y="3"/>
                    </a:lnTo>
                    <a:lnTo>
                      <a:pt x="12" y="2"/>
                    </a:lnTo>
                    <a:lnTo>
                      <a:pt x="13" y="1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1" y="1"/>
                    </a:lnTo>
                    <a:lnTo>
                      <a:pt x="10" y="2"/>
                    </a:lnTo>
                    <a:lnTo>
                      <a:pt x="7" y="2"/>
                    </a:lnTo>
                    <a:lnTo>
                      <a:pt x="1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3" name="Freeform 168">
                <a:extLst>
                  <a:ext uri="{FF2B5EF4-FFF2-40B4-BE49-F238E27FC236}">
                    <a16:creationId xmlns:a16="http://schemas.microsoft.com/office/drawing/2014/main" id="{6A3AF9AF-D750-4136-AAFA-ED4251252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1203"/>
                <a:ext cx="34" cy="101"/>
              </a:xfrm>
              <a:custGeom>
                <a:avLst/>
                <a:gdLst>
                  <a:gd name="T0" fmla="*/ 0 w 34"/>
                  <a:gd name="T1" fmla="*/ 1 h 101"/>
                  <a:gd name="T2" fmla="*/ 0 w 34"/>
                  <a:gd name="T3" fmla="*/ 1 h 101"/>
                  <a:gd name="T4" fmla="*/ 6 w 34"/>
                  <a:gd name="T5" fmla="*/ 12 h 101"/>
                  <a:gd name="T6" fmla="*/ 13 w 34"/>
                  <a:gd name="T7" fmla="*/ 23 h 101"/>
                  <a:gd name="T8" fmla="*/ 13 w 34"/>
                  <a:gd name="T9" fmla="*/ 23 h 101"/>
                  <a:gd name="T10" fmla="*/ 22 w 34"/>
                  <a:gd name="T11" fmla="*/ 33 h 101"/>
                  <a:gd name="T12" fmla="*/ 26 w 34"/>
                  <a:gd name="T13" fmla="*/ 39 h 101"/>
                  <a:gd name="T14" fmla="*/ 29 w 34"/>
                  <a:gd name="T15" fmla="*/ 46 h 101"/>
                  <a:gd name="T16" fmla="*/ 29 w 34"/>
                  <a:gd name="T17" fmla="*/ 46 h 101"/>
                  <a:gd name="T18" fmla="*/ 30 w 34"/>
                  <a:gd name="T19" fmla="*/ 52 h 101"/>
                  <a:gd name="T20" fmla="*/ 31 w 34"/>
                  <a:gd name="T21" fmla="*/ 59 h 101"/>
                  <a:gd name="T22" fmla="*/ 32 w 34"/>
                  <a:gd name="T23" fmla="*/ 66 h 101"/>
                  <a:gd name="T24" fmla="*/ 32 w 34"/>
                  <a:gd name="T25" fmla="*/ 72 h 101"/>
                  <a:gd name="T26" fmla="*/ 32 w 34"/>
                  <a:gd name="T27" fmla="*/ 72 h 101"/>
                  <a:gd name="T28" fmla="*/ 31 w 34"/>
                  <a:gd name="T29" fmla="*/ 77 h 101"/>
                  <a:gd name="T30" fmla="*/ 30 w 34"/>
                  <a:gd name="T31" fmla="*/ 81 h 101"/>
                  <a:gd name="T32" fmla="*/ 28 w 34"/>
                  <a:gd name="T33" fmla="*/ 85 h 101"/>
                  <a:gd name="T34" fmla="*/ 25 w 34"/>
                  <a:gd name="T35" fmla="*/ 88 h 101"/>
                  <a:gd name="T36" fmla="*/ 25 w 34"/>
                  <a:gd name="T37" fmla="*/ 88 h 101"/>
                  <a:gd name="T38" fmla="*/ 20 w 34"/>
                  <a:gd name="T39" fmla="*/ 94 h 101"/>
                  <a:gd name="T40" fmla="*/ 15 w 34"/>
                  <a:gd name="T41" fmla="*/ 100 h 101"/>
                  <a:gd name="T42" fmla="*/ 15 w 34"/>
                  <a:gd name="T43" fmla="*/ 100 h 101"/>
                  <a:gd name="T44" fmla="*/ 13 w 34"/>
                  <a:gd name="T45" fmla="*/ 101 h 101"/>
                  <a:gd name="T46" fmla="*/ 15 w 34"/>
                  <a:gd name="T47" fmla="*/ 101 h 101"/>
                  <a:gd name="T48" fmla="*/ 15 w 34"/>
                  <a:gd name="T49" fmla="*/ 101 h 101"/>
                  <a:gd name="T50" fmla="*/ 20 w 34"/>
                  <a:gd name="T51" fmla="*/ 96 h 101"/>
                  <a:gd name="T52" fmla="*/ 25 w 34"/>
                  <a:gd name="T53" fmla="*/ 92 h 101"/>
                  <a:gd name="T54" fmla="*/ 29 w 34"/>
                  <a:gd name="T55" fmla="*/ 86 h 101"/>
                  <a:gd name="T56" fmla="*/ 32 w 34"/>
                  <a:gd name="T57" fmla="*/ 80 h 101"/>
                  <a:gd name="T58" fmla="*/ 32 w 34"/>
                  <a:gd name="T59" fmla="*/ 80 h 101"/>
                  <a:gd name="T60" fmla="*/ 34 w 34"/>
                  <a:gd name="T61" fmla="*/ 74 h 101"/>
                  <a:gd name="T62" fmla="*/ 34 w 34"/>
                  <a:gd name="T63" fmla="*/ 67 h 101"/>
                  <a:gd name="T64" fmla="*/ 34 w 34"/>
                  <a:gd name="T65" fmla="*/ 60 h 101"/>
                  <a:gd name="T66" fmla="*/ 33 w 34"/>
                  <a:gd name="T67" fmla="*/ 53 h 101"/>
                  <a:gd name="T68" fmla="*/ 33 w 34"/>
                  <a:gd name="T69" fmla="*/ 53 h 101"/>
                  <a:gd name="T70" fmla="*/ 31 w 34"/>
                  <a:gd name="T71" fmla="*/ 46 h 101"/>
                  <a:gd name="T72" fmla="*/ 28 w 34"/>
                  <a:gd name="T73" fmla="*/ 38 h 101"/>
                  <a:gd name="T74" fmla="*/ 25 w 34"/>
                  <a:gd name="T75" fmla="*/ 32 h 101"/>
                  <a:gd name="T76" fmla="*/ 20 w 34"/>
                  <a:gd name="T77" fmla="*/ 26 h 101"/>
                  <a:gd name="T78" fmla="*/ 20 w 34"/>
                  <a:gd name="T79" fmla="*/ 26 h 101"/>
                  <a:gd name="T80" fmla="*/ 9 w 34"/>
                  <a:gd name="T81" fmla="*/ 14 h 101"/>
                  <a:gd name="T82" fmla="*/ 4 w 34"/>
                  <a:gd name="T83" fmla="*/ 7 h 101"/>
                  <a:gd name="T84" fmla="*/ 1 w 34"/>
                  <a:gd name="T85" fmla="*/ 0 h 101"/>
                  <a:gd name="T86" fmla="*/ 1 w 34"/>
                  <a:gd name="T87" fmla="*/ 0 h 101"/>
                  <a:gd name="T88" fmla="*/ 0 w 34"/>
                  <a:gd name="T89" fmla="*/ 1 h 101"/>
                  <a:gd name="T90" fmla="*/ 0 w 34"/>
                  <a:gd name="T91" fmla="*/ 1 h 10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4" h="101">
                    <a:moveTo>
                      <a:pt x="0" y="1"/>
                    </a:moveTo>
                    <a:lnTo>
                      <a:pt x="0" y="1"/>
                    </a:lnTo>
                    <a:lnTo>
                      <a:pt x="6" y="12"/>
                    </a:lnTo>
                    <a:lnTo>
                      <a:pt x="13" y="23"/>
                    </a:lnTo>
                    <a:lnTo>
                      <a:pt x="22" y="33"/>
                    </a:lnTo>
                    <a:lnTo>
                      <a:pt x="26" y="39"/>
                    </a:lnTo>
                    <a:lnTo>
                      <a:pt x="29" y="46"/>
                    </a:lnTo>
                    <a:lnTo>
                      <a:pt x="30" y="52"/>
                    </a:lnTo>
                    <a:lnTo>
                      <a:pt x="31" y="59"/>
                    </a:lnTo>
                    <a:lnTo>
                      <a:pt x="32" y="66"/>
                    </a:lnTo>
                    <a:lnTo>
                      <a:pt x="32" y="72"/>
                    </a:lnTo>
                    <a:lnTo>
                      <a:pt x="31" y="77"/>
                    </a:lnTo>
                    <a:lnTo>
                      <a:pt x="30" y="81"/>
                    </a:lnTo>
                    <a:lnTo>
                      <a:pt x="28" y="85"/>
                    </a:lnTo>
                    <a:lnTo>
                      <a:pt x="25" y="88"/>
                    </a:lnTo>
                    <a:lnTo>
                      <a:pt x="20" y="94"/>
                    </a:lnTo>
                    <a:lnTo>
                      <a:pt x="15" y="100"/>
                    </a:lnTo>
                    <a:lnTo>
                      <a:pt x="13" y="101"/>
                    </a:lnTo>
                    <a:lnTo>
                      <a:pt x="15" y="101"/>
                    </a:lnTo>
                    <a:lnTo>
                      <a:pt x="20" y="96"/>
                    </a:lnTo>
                    <a:lnTo>
                      <a:pt x="25" y="92"/>
                    </a:lnTo>
                    <a:lnTo>
                      <a:pt x="29" y="86"/>
                    </a:lnTo>
                    <a:lnTo>
                      <a:pt x="32" y="80"/>
                    </a:lnTo>
                    <a:lnTo>
                      <a:pt x="34" y="74"/>
                    </a:lnTo>
                    <a:lnTo>
                      <a:pt x="34" y="67"/>
                    </a:lnTo>
                    <a:lnTo>
                      <a:pt x="34" y="60"/>
                    </a:lnTo>
                    <a:lnTo>
                      <a:pt x="33" y="53"/>
                    </a:lnTo>
                    <a:lnTo>
                      <a:pt x="31" y="46"/>
                    </a:lnTo>
                    <a:lnTo>
                      <a:pt x="28" y="38"/>
                    </a:lnTo>
                    <a:lnTo>
                      <a:pt x="25" y="32"/>
                    </a:lnTo>
                    <a:lnTo>
                      <a:pt x="20" y="26"/>
                    </a:lnTo>
                    <a:lnTo>
                      <a:pt x="9" y="14"/>
                    </a:lnTo>
                    <a:lnTo>
                      <a:pt x="4" y="7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4" name="Freeform 169">
                <a:extLst>
                  <a:ext uri="{FF2B5EF4-FFF2-40B4-BE49-F238E27FC236}">
                    <a16:creationId xmlns:a16="http://schemas.microsoft.com/office/drawing/2014/main" id="{2E5CFE37-10F4-4632-A592-F10C4BEEBD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1183"/>
                <a:ext cx="47" cy="42"/>
              </a:xfrm>
              <a:custGeom>
                <a:avLst/>
                <a:gdLst>
                  <a:gd name="T0" fmla="*/ 45 w 47"/>
                  <a:gd name="T1" fmla="*/ 0 h 42"/>
                  <a:gd name="T2" fmla="*/ 45 w 47"/>
                  <a:gd name="T3" fmla="*/ 0 h 42"/>
                  <a:gd name="T4" fmla="*/ 46 w 47"/>
                  <a:gd name="T5" fmla="*/ 5 h 42"/>
                  <a:gd name="T6" fmla="*/ 47 w 47"/>
                  <a:gd name="T7" fmla="*/ 11 h 42"/>
                  <a:gd name="T8" fmla="*/ 46 w 47"/>
                  <a:gd name="T9" fmla="*/ 15 h 42"/>
                  <a:gd name="T10" fmla="*/ 44 w 47"/>
                  <a:gd name="T11" fmla="*/ 20 h 42"/>
                  <a:gd name="T12" fmla="*/ 44 w 47"/>
                  <a:gd name="T13" fmla="*/ 20 h 42"/>
                  <a:gd name="T14" fmla="*/ 42 w 47"/>
                  <a:gd name="T15" fmla="*/ 25 h 42"/>
                  <a:gd name="T16" fmla="*/ 39 w 47"/>
                  <a:gd name="T17" fmla="*/ 29 h 42"/>
                  <a:gd name="T18" fmla="*/ 35 w 47"/>
                  <a:gd name="T19" fmla="*/ 32 h 42"/>
                  <a:gd name="T20" fmla="*/ 31 w 47"/>
                  <a:gd name="T21" fmla="*/ 35 h 42"/>
                  <a:gd name="T22" fmla="*/ 31 w 47"/>
                  <a:gd name="T23" fmla="*/ 35 h 42"/>
                  <a:gd name="T24" fmla="*/ 23 w 47"/>
                  <a:gd name="T25" fmla="*/ 39 h 42"/>
                  <a:gd name="T26" fmla="*/ 14 w 47"/>
                  <a:gd name="T27" fmla="*/ 41 h 42"/>
                  <a:gd name="T28" fmla="*/ 14 w 47"/>
                  <a:gd name="T29" fmla="*/ 41 h 42"/>
                  <a:gd name="T30" fmla="*/ 10 w 47"/>
                  <a:gd name="T31" fmla="*/ 41 h 42"/>
                  <a:gd name="T32" fmla="*/ 7 w 47"/>
                  <a:gd name="T33" fmla="*/ 40 h 42"/>
                  <a:gd name="T34" fmla="*/ 5 w 47"/>
                  <a:gd name="T35" fmla="*/ 39 h 42"/>
                  <a:gd name="T36" fmla="*/ 5 w 47"/>
                  <a:gd name="T37" fmla="*/ 39 h 42"/>
                  <a:gd name="T38" fmla="*/ 3 w 47"/>
                  <a:gd name="T39" fmla="*/ 38 h 42"/>
                  <a:gd name="T40" fmla="*/ 1 w 47"/>
                  <a:gd name="T41" fmla="*/ 35 h 42"/>
                  <a:gd name="T42" fmla="*/ 1 w 47"/>
                  <a:gd name="T43" fmla="*/ 33 h 42"/>
                  <a:gd name="T44" fmla="*/ 1 w 47"/>
                  <a:gd name="T45" fmla="*/ 32 h 42"/>
                  <a:gd name="T46" fmla="*/ 3 w 47"/>
                  <a:gd name="T47" fmla="*/ 31 h 42"/>
                  <a:gd name="T48" fmla="*/ 3 w 47"/>
                  <a:gd name="T49" fmla="*/ 31 h 42"/>
                  <a:gd name="T50" fmla="*/ 3 w 47"/>
                  <a:gd name="T51" fmla="*/ 30 h 42"/>
                  <a:gd name="T52" fmla="*/ 3 w 47"/>
                  <a:gd name="T53" fmla="*/ 30 h 42"/>
                  <a:gd name="T54" fmla="*/ 3 w 47"/>
                  <a:gd name="T55" fmla="*/ 30 h 42"/>
                  <a:gd name="T56" fmla="*/ 0 w 47"/>
                  <a:gd name="T57" fmla="*/ 32 h 42"/>
                  <a:gd name="T58" fmla="*/ 0 w 47"/>
                  <a:gd name="T59" fmla="*/ 35 h 42"/>
                  <a:gd name="T60" fmla="*/ 1 w 47"/>
                  <a:gd name="T61" fmla="*/ 37 h 42"/>
                  <a:gd name="T62" fmla="*/ 4 w 47"/>
                  <a:gd name="T63" fmla="*/ 39 h 42"/>
                  <a:gd name="T64" fmla="*/ 4 w 47"/>
                  <a:gd name="T65" fmla="*/ 39 h 42"/>
                  <a:gd name="T66" fmla="*/ 6 w 47"/>
                  <a:gd name="T67" fmla="*/ 41 h 42"/>
                  <a:gd name="T68" fmla="*/ 9 w 47"/>
                  <a:gd name="T69" fmla="*/ 42 h 42"/>
                  <a:gd name="T70" fmla="*/ 15 w 47"/>
                  <a:gd name="T71" fmla="*/ 42 h 42"/>
                  <a:gd name="T72" fmla="*/ 21 w 47"/>
                  <a:gd name="T73" fmla="*/ 41 h 42"/>
                  <a:gd name="T74" fmla="*/ 26 w 47"/>
                  <a:gd name="T75" fmla="*/ 39 h 42"/>
                  <a:gd name="T76" fmla="*/ 26 w 47"/>
                  <a:gd name="T77" fmla="*/ 39 h 42"/>
                  <a:gd name="T78" fmla="*/ 31 w 47"/>
                  <a:gd name="T79" fmla="*/ 36 h 42"/>
                  <a:gd name="T80" fmla="*/ 35 w 47"/>
                  <a:gd name="T81" fmla="*/ 33 h 42"/>
                  <a:gd name="T82" fmla="*/ 39 w 47"/>
                  <a:gd name="T83" fmla="*/ 29 h 42"/>
                  <a:gd name="T84" fmla="*/ 43 w 47"/>
                  <a:gd name="T85" fmla="*/ 25 h 42"/>
                  <a:gd name="T86" fmla="*/ 43 w 47"/>
                  <a:gd name="T87" fmla="*/ 25 h 42"/>
                  <a:gd name="T88" fmla="*/ 46 w 47"/>
                  <a:gd name="T89" fmla="*/ 19 h 42"/>
                  <a:gd name="T90" fmla="*/ 47 w 47"/>
                  <a:gd name="T91" fmla="*/ 13 h 42"/>
                  <a:gd name="T92" fmla="*/ 47 w 47"/>
                  <a:gd name="T93" fmla="*/ 6 h 42"/>
                  <a:gd name="T94" fmla="*/ 45 w 47"/>
                  <a:gd name="T95" fmla="*/ 0 h 42"/>
                  <a:gd name="T96" fmla="*/ 45 w 47"/>
                  <a:gd name="T97" fmla="*/ 0 h 42"/>
                  <a:gd name="T98" fmla="*/ 45 w 47"/>
                  <a:gd name="T99" fmla="*/ 0 h 42"/>
                  <a:gd name="T100" fmla="*/ 45 w 47"/>
                  <a:gd name="T101" fmla="*/ 0 h 4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47" h="42">
                    <a:moveTo>
                      <a:pt x="45" y="0"/>
                    </a:moveTo>
                    <a:lnTo>
                      <a:pt x="45" y="0"/>
                    </a:lnTo>
                    <a:lnTo>
                      <a:pt x="46" y="5"/>
                    </a:lnTo>
                    <a:lnTo>
                      <a:pt x="47" y="11"/>
                    </a:lnTo>
                    <a:lnTo>
                      <a:pt x="46" y="15"/>
                    </a:lnTo>
                    <a:lnTo>
                      <a:pt x="44" y="20"/>
                    </a:lnTo>
                    <a:lnTo>
                      <a:pt x="42" y="25"/>
                    </a:lnTo>
                    <a:lnTo>
                      <a:pt x="39" y="29"/>
                    </a:lnTo>
                    <a:lnTo>
                      <a:pt x="35" y="32"/>
                    </a:lnTo>
                    <a:lnTo>
                      <a:pt x="31" y="35"/>
                    </a:lnTo>
                    <a:lnTo>
                      <a:pt x="23" y="39"/>
                    </a:lnTo>
                    <a:lnTo>
                      <a:pt x="14" y="41"/>
                    </a:lnTo>
                    <a:lnTo>
                      <a:pt x="10" y="41"/>
                    </a:lnTo>
                    <a:lnTo>
                      <a:pt x="7" y="40"/>
                    </a:lnTo>
                    <a:lnTo>
                      <a:pt x="5" y="39"/>
                    </a:lnTo>
                    <a:lnTo>
                      <a:pt x="3" y="38"/>
                    </a:lnTo>
                    <a:lnTo>
                      <a:pt x="1" y="35"/>
                    </a:lnTo>
                    <a:lnTo>
                      <a:pt x="1" y="33"/>
                    </a:lnTo>
                    <a:lnTo>
                      <a:pt x="1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0" y="32"/>
                    </a:lnTo>
                    <a:lnTo>
                      <a:pt x="0" y="35"/>
                    </a:lnTo>
                    <a:lnTo>
                      <a:pt x="1" y="37"/>
                    </a:lnTo>
                    <a:lnTo>
                      <a:pt x="4" y="39"/>
                    </a:lnTo>
                    <a:lnTo>
                      <a:pt x="6" y="41"/>
                    </a:lnTo>
                    <a:lnTo>
                      <a:pt x="9" y="42"/>
                    </a:lnTo>
                    <a:lnTo>
                      <a:pt x="15" y="42"/>
                    </a:lnTo>
                    <a:lnTo>
                      <a:pt x="21" y="41"/>
                    </a:lnTo>
                    <a:lnTo>
                      <a:pt x="26" y="39"/>
                    </a:lnTo>
                    <a:lnTo>
                      <a:pt x="31" y="36"/>
                    </a:lnTo>
                    <a:lnTo>
                      <a:pt x="35" y="33"/>
                    </a:lnTo>
                    <a:lnTo>
                      <a:pt x="39" y="29"/>
                    </a:lnTo>
                    <a:lnTo>
                      <a:pt x="43" y="25"/>
                    </a:lnTo>
                    <a:lnTo>
                      <a:pt x="46" y="19"/>
                    </a:lnTo>
                    <a:lnTo>
                      <a:pt x="47" y="13"/>
                    </a:lnTo>
                    <a:lnTo>
                      <a:pt x="47" y="6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5" name="Freeform 170">
                <a:extLst>
                  <a:ext uri="{FF2B5EF4-FFF2-40B4-BE49-F238E27FC236}">
                    <a16:creationId xmlns:a16="http://schemas.microsoft.com/office/drawing/2014/main" id="{1309D4CF-6C78-43F6-96BE-A6835FCCB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1185"/>
                <a:ext cx="33" cy="37"/>
              </a:xfrm>
              <a:custGeom>
                <a:avLst/>
                <a:gdLst>
                  <a:gd name="T0" fmla="*/ 0 w 33"/>
                  <a:gd name="T1" fmla="*/ 0 h 37"/>
                  <a:gd name="T2" fmla="*/ 0 w 33"/>
                  <a:gd name="T3" fmla="*/ 0 h 37"/>
                  <a:gd name="T4" fmla="*/ 7 w 33"/>
                  <a:gd name="T5" fmla="*/ 1 h 37"/>
                  <a:gd name="T6" fmla="*/ 13 w 33"/>
                  <a:gd name="T7" fmla="*/ 2 h 37"/>
                  <a:gd name="T8" fmla="*/ 19 w 33"/>
                  <a:gd name="T9" fmla="*/ 6 h 37"/>
                  <a:gd name="T10" fmla="*/ 24 w 33"/>
                  <a:gd name="T11" fmla="*/ 10 h 37"/>
                  <a:gd name="T12" fmla="*/ 24 w 33"/>
                  <a:gd name="T13" fmla="*/ 10 h 37"/>
                  <a:gd name="T14" fmla="*/ 28 w 33"/>
                  <a:gd name="T15" fmla="*/ 16 h 37"/>
                  <a:gd name="T16" fmla="*/ 31 w 33"/>
                  <a:gd name="T17" fmla="*/ 23 h 37"/>
                  <a:gd name="T18" fmla="*/ 32 w 33"/>
                  <a:gd name="T19" fmla="*/ 30 h 37"/>
                  <a:gd name="T20" fmla="*/ 31 w 33"/>
                  <a:gd name="T21" fmla="*/ 34 h 37"/>
                  <a:gd name="T22" fmla="*/ 30 w 33"/>
                  <a:gd name="T23" fmla="*/ 37 h 37"/>
                  <a:gd name="T24" fmla="*/ 30 w 33"/>
                  <a:gd name="T25" fmla="*/ 37 h 37"/>
                  <a:gd name="T26" fmla="*/ 30 w 33"/>
                  <a:gd name="T27" fmla="*/ 37 h 37"/>
                  <a:gd name="T28" fmla="*/ 31 w 33"/>
                  <a:gd name="T29" fmla="*/ 37 h 37"/>
                  <a:gd name="T30" fmla="*/ 31 w 33"/>
                  <a:gd name="T31" fmla="*/ 37 h 37"/>
                  <a:gd name="T32" fmla="*/ 32 w 33"/>
                  <a:gd name="T33" fmla="*/ 34 h 37"/>
                  <a:gd name="T34" fmla="*/ 33 w 33"/>
                  <a:gd name="T35" fmla="*/ 31 h 37"/>
                  <a:gd name="T36" fmla="*/ 32 w 33"/>
                  <a:gd name="T37" fmla="*/ 24 h 37"/>
                  <a:gd name="T38" fmla="*/ 30 w 33"/>
                  <a:gd name="T39" fmla="*/ 17 h 37"/>
                  <a:gd name="T40" fmla="*/ 27 w 33"/>
                  <a:gd name="T41" fmla="*/ 11 h 37"/>
                  <a:gd name="T42" fmla="*/ 27 w 33"/>
                  <a:gd name="T43" fmla="*/ 11 h 37"/>
                  <a:gd name="T44" fmla="*/ 25 w 33"/>
                  <a:gd name="T45" fmla="*/ 8 h 37"/>
                  <a:gd name="T46" fmla="*/ 22 w 33"/>
                  <a:gd name="T47" fmla="*/ 6 h 37"/>
                  <a:gd name="T48" fmla="*/ 15 w 33"/>
                  <a:gd name="T49" fmla="*/ 2 h 37"/>
                  <a:gd name="T50" fmla="*/ 8 w 33"/>
                  <a:gd name="T51" fmla="*/ 0 h 37"/>
                  <a:gd name="T52" fmla="*/ 1 w 33"/>
                  <a:gd name="T53" fmla="*/ 0 h 37"/>
                  <a:gd name="T54" fmla="*/ 1 w 33"/>
                  <a:gd name="T55" fmla="*/ 0 h 37"/>
                  <a:gd name="T56" fmla="*/ 0 w 33"/>
                  <a:gd name="T57" fmla="*/ 0 h 37"/>
                  <a:gd name="T58" fmla="*/ 0 w 33"/>
                  <a:gd name="T59" fmla="*/ 0 h 3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33" h="37">
                    <a:moveTo>
                      <a:pt x="0" y="0"/>
                    </a:moveTo>
                    <a:lnTo>
                      <a:pt x="0" y="0"/>
                    </a:lnTo>
                    <a:lnTo>
                      <a:pt x="7" y="1"/>
                    </a:lnTo>
                    <a:lnTo>
                      <a:pt x="13" y="2"/>
                    </a:lnTo>
                    <a:lnTo>
                      <a:pt x="19" y="6"/>
                    </a:lnTo>
                    <a:lnTo>
                      <a:pt x="24" y="10"/>
                    </a:lnTo>
                    <a:lnTo>
                      <a:pt x="28" y="16"/>
                    </a:lnTo>
                    <a:lnTo>
                      <a:pt x="31" y="23"/>
                    </a:lnTo>
                    <a:lnTo>
                      <a:pt x="32" y="30"/>
                    </a:lnTo>
                    <a:lnTo>
                      <a:pt x="31" y="34"/>
                    </a:lnTo>
                    <a:lnTo>
                      <a:pt x="30" y="37"/>
                    </a:lnTo>
                    <a:lnTo>
                      <a:pt x="31" y="37"/>
                    </a:lnTo>
                    <a:lnTo>
                      <a:pt x="32" y="34"/>
                    </a:lnTo>
                    <a:lnTo>
                      <a:pt x="33" y="31"/>
                    </a:lnTo>
                    <a:lnTo>
                      <a:pt x="32" y="24"/>
                    </a:lnTo>
                    <a:lnTo>
                      <a:pt x="30" y="17"/>
                    </a:lnTo>
                    <a:lnTo>
                      <a:pt x="27" y="11"/>
                    </a:lnTo>
                    <a:lnTo>
                      <a:pt x="25" y="8"/>
                    </a:lnTo>
                    <a:lnTo>
                      <a:pt x="22" y="6"/>
                    </a:lnTo>
                    <a:lnTo>
                      <a:pt x="15" y="2"/>
                    </a:lnTo>
                    <a:lnTo>
                      <a:pt x="8" y="0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6" name="Freeform 171">
                <a:extLst>
                  <a:ext uri="{FF2B5EF4-FFF2-40B4-BE49-F238E27FC236}">
                    <a16:creationId xmlns:a16="http://schemas.microsoft.com/office/drawing/2014/main" id="{5A2BAFDD-5441-4A9E-A5A1-250D7158FF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1296"/>
                <a:ext cx="138" cy="206"/>
              </a:xfrm>
              <a:custGeom>
                <a:avLst/>
                <a:gdLst>
                  <a:gd name="T0" fmla="*/ 29 w 138"/>
                  <a:gd name="T1" fmla="*/ 0 h 206"/>
                  <a:gd name="T2" fmla="*/ 23 w 138"/>
                  <a:gd name="T3" fmla="*/ 3 h 206"/>
                  <a:gd name="T4" fmla="*/ 13 w 138"/>
                  <a:gd name="T5" fmla="*/ 17 h 206"/>
                  <a:gd name="T6" fmla="*/ 9 w 138"/>
                  <a:gd name="T7" fmla="*/ 24 h 206"/>
                  <a:gd name="T8" fmla="*/ 3 w 138"/>
                  <a:gd name="T9" fmla="*/ 42 h 206"/>
                  <a:gd name="T10" fmla="*/ 0 w 138"/>
                  <a:gd name="T11" fmla="*/ 63 h 206"/>
                  <a:gd name="T12" fmla="*/ 1 w 138"/>
                  <a:gd name="T13" fmla="*/ 73 h 206"/>
                  <a:gd name="T14" fmla="*/ 4 w 138"/>
                  <a:gd name="T15" fmla="*/ 91 h 206"/>
                  <a:gd name="T16" fmla="*/ 11 w 138"/>
                  <a:gd name="T17" fmla="*/ 107 h 206"/>
                  <a:gd name="T18" fmla="*/ 22 w 138"/>
                  <a:gd name="T19" fmla="*/ 122 h 206"/>
                  <a:gd name="T20" fmla="*/ 28 w 138"/>
                  <a:gd name="T21" fmla="*/ 127 h 206"/>
                  <a:gd name="T22" fmla="*/ 53 w 138"/>
                  <a:gd name="T23" fmla="*/ 143 h 206"/>
                  <a:gd name="T24" fmla="*/ 79 w 138"/>
                  <a:gd name="T25" fmla="*/ 155 h 206"/>
                  <a:gd name="T26" fmla="*/ 87 w 138"/>
                  <a:gd name="T27" fmla="*/ 159 h 206"/>
                  <a:gd name="T28" fmla="*/ 103 w 138"/>
                  <a:gd name="T29" fmla="*/ 168 h 206"/>
                  <a:gd name="T30" fmla="*/ 110 w 138"/>
                  <a:gd name="T31" fmla="*/ 175 h 206"/>
                  <a:gd name="T32" fmla="*/ 136 w 138"/>
                  <a:gd name="T33" fmla="*/ 206 h 206"/>
                  <a:gd name="T34" fmla="*/ 136 w 138"/>
                  <a:gd name="T35" fmla="*/ 206 h 206"/>
                  <a:gd name="T36" fmla="*/ 138 w 138"/>
                  <a:gd name="T37" fmla="*/ 203 h 206"/>
                  <a:gd name="T38" fmla="*/ 134 w 138"/>
                  <a:gd name="T39" fmla="*/ 196 h 206"/>
                  <a:gd name="T40" fmla="*/ 123 w 138"/>
                  <a:gd name="T41" fmla="*/ 182 h 206"/>
                  <a:gd name="T42" fmla="*/ 112 w 138"/>
                  <a:gd name="T43" fmla="*/ 169 h 206"/>
                  <a:gd name="T44" fmla="*/ 100 w 138"/>
                  <a:gd name="T45" fmla="*/ 159 h 206"/>
                  <a:gd name="T46" fmla="*/ 94 w 138"/>
                  <a:gd name="T47" fmla="*/ 156 h 206"/>
                  <a:gd name="T48" fmla="*/ 68 w 138"/>
                  <a:gd name="T49" fmla="*/ 144 h 206"/>
                  <a:gd name="T50" fmla="*/ 43 w 138"/>
                  <a:gd name="T51" fmla="*/ 131 h 206"/>
                  <a:gd name="T52" fmla="*/ 32 w 138"/>
                  <a:gd name="T53" fmla="*/ 124 h 206"/>
                  <a:gd name="T54" fmla="*/ 17 w 138"/>
                  <a:gd name="T55" fmla="*/ 107 h 206"/>
                  <a:gd name="T56" fmla="*/ 9 w 138"/>
                  <a:gd name="T57" fmla="*/ 95 h 206"/>
                  <a:gd name="T58" fmla="*/ 7 w 138"/>
                  <a:gd name="T59" fmla="*/ 87 h 206"/>
                  <a:gd name="T60" fmla="*/ 3 w 138"/>
                  <a:gd name="T61" fmla="*/ 64 h 206"/>
                  <a:gd name="T62" fmla="*/ 5 w 138"/>
                  <a:gd name="T63" fmla="*/ 40 h 206"/>
                  <a:gd name="T64" fmla="*/ 7 w 138"/>
                  <a:gd name="T65" fmla="*/ 34 h 206"/>
                  <a:gd name="T66" fmla="*/ 15 w 138"/>
                  <a:gd name="T67" fmla="*/ 17 h 206"/>
                  <a:gd name="T68" fmla="*/ 21 w 138"/>
                  <a:gd name="T69" fmla="*/ 8 h 206"/>
                  <a:gd name="T70" fmla="*/ 29 w 138"/>
                  <a:gd name="T71" fmla="*/ 0 h 206"/>
                  <a:gd name="T72" fmla="*/ 29 w 138"/>
                  <a:gd name="T73" fmla="*/ 0 h 2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38" h="206">
                    <a:moveTo>
                      <a:pt x="29" y="0"/>
                    </a:moveTo>
                    <a:lnTo>
                      <a:pt x="29" y="0"/>
                    </a:lnTo>
                    <a:lnTo>
                      <a:pt x="26" y="1"/>
                    </a:lnTo>
                    <a:lnTo>
                      <a:pt x="23" y="3"/>
                    </a:lnTo>
                    <a:lnTo>
                      <a:pt x="17" y="10"/>
                    </a:lnTo>
                    <a:lnTo>
                      <a:pt x="13" y="17"/>
                    </a:lnTo>
                    <a:lnTo>
                      <a:pt x="9" y="24"/>
                    </a:lnTo>
                    <a:lnTo>
                      <a:pt x="5" y="33"/>
                    </a:lnTo>
                    <a:lnTo>
                      <a:pt x="3" y="42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1" y="73"/>
                    </a:lnTo>
                    <a:lnTo>
                      <a:pt x="2" y="82"/>
                    </a:lnTo>
                    <a:lnTo>
                      <a:pt x="4" y="91"/>
                    </a:lnTo>
                    <a:lnTo>
                      <a:pt x="7" y="100"/>
                    </a:lnTo>
                    <a:lnTo>
                      <a:pt x="11" y="107"/>
                    </a:lnTo>
                    <a:lnTo>
                      <a:pt x="16" y="114"/>
                    </a:lnTo>
                    <a:lnTo>
                      <a:pt x="22" y="122"/>
                    </a:lnTo>
                    <a:lnTo>
                      <a:pt x="28" y="127"/>
                    </a:lnTo>
                    <a:lnTo>
                      <a:pt x="40" y="136"/>
                    </a:lnTo>
                    <a:lnTo>
                      <a:pt x="53" y="143"/>
                    </a:lnTo>
                    <a:lnTo>
                      <a:pt x="65" y="150"/>
                    </a:lnTo>
                    <a:lnTo>
                      <a:pt x="79" y="155"/>
                    </a:lnTo>
                    <a:lnTo>
                      <a:pt x="87" y="159"/>
                    </a:lnTo>
                    <a:lnTo>
                      <a:pt x="95" y="163"/>
                    </a:lnTo>
                    <a:lnTo>
                      <a:pt x="103" y="168"/>
                    </a:lnTo>
                    <a:lnTo>
                      <a:pt x="110" y="175"/>
                    </a:lnTo>
                    <a:lnTo>
                      <a:pt x="123" y="190"/>
                    </a:lnTo>
                    <a:lnTo>
                      <a:pt x="136" y="206"/>
                    </a:lnTo>
                    <a:lnTo>
                      <a:pt x="137" y="205"/>
                    </a:lnTo>
                    <a:lnTo>
                      <a:pt x="138" y="203"/>
                    </a:lnTo>
                    <a:lnTo>
                      <a:pt x="134" y="196"/>
                    </a:lnTo>
                    <a:lnTo>
                      <a:pt x="128" y="188"/>
                    </a:lnTo>
                    <a:lnTo>
                      <a:pt x="123" y="182"/>
                    </a:lnTo>
                    <a:lnTo>
                      <a:pt x="118" y="175"/>
                    </a:lnTo>
                    <a:lnTo>
                      <a:pt x="112" y="169"/>
                    </a:lnTo>
                    <a:lnTo>
                      <a:pt x="106" y="164"/>
                    </a:lnTo>
                    <a:lnTo>
                      <a:pt x="100" y="159"/>
                    </a:lnTo>
                    <a:lnTo>
                      <a:pt x="94" y="156"/>
                    </a:lnTo>
                    <a:lnTo>
                      <a:pt x="81" y="150"/>
                    </a:lnTo>
                    <a:lnTo>
                      <a:pt x="68" y="144"/>
                    </a:lnTo>
                    <a:lnTo>
                      <a:pt x="55" y="138"/>
                    </a:lnTo>
                    <a:lnTo>
                      <a:pt x="43" y="131"/>
                    </a:lnTo>
                    <a:lnTo>
                      <a:pt x="32" y="124"/>
                    </a:lnTo>
                    <a:lnTo>
                      <a:pt x="22" y="113"/>
                    </a:lnTo>
                    <a:lnTo>
                      <a:pt x="17" y="107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7" y="87"/>
                    </a:lnTo>
                    <a:lnTo>
                      <a:pt x="4" y="76"/>
                    </a:lnTo>
                    <a:lnTo>
                      <a:pt x="3" y="64"/>
                    </a:lnTo>
                    <a:lnTo>
                      <a:pt x="4" y="51"/>
                    </a:lnTo>
                    <a:lnTo>
                      <a:pt x="5" y="40"/>
                    </a:lnTo>
                    <a:lnTo>
                      <a:pt x="7" y="34"/>
                    </a:lnTo>
                    <a:lnTo>
                      <a:pt x="9" y="28"/>
                    </a:lnTo>
                    <a:lnTo>
                      <a:pt x="15" y="17"/>
                    </a:lnTo>
                    <a:lnTo>
                      <a:pt x="21" y="8"/>
                    </a:lnTo>
                    <a:lnTo>
                      <a:pt x="25" y="3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7" name="Freeform 172">
                <a:extLst>
                  <a:ext uri="{FF2B5EF4-FFF2-40B4-BE49-F238E27FC236}">
                    <a16:creationId xmlns:a16="http://schemas.microsoft.com/office/drawing/2014/main" id="{1221BDEE-D4A5-4EBA-948D-764757F70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1185"/>
                <a:ext cx="42" cy="30"/>
              </a:xfrm>
              <a:custGeom>
                <a:avLst/>
                <a:gdLst>
                  <a:gd name="T0" fmla="*/ 0 w 42"/>
                  <a:gd name="T1" fmla="*/ 0 h 30"/>
                  <a:gd name="T2" fmla="*/ 0 w 42"/>
                  <a:gd name="T3" fmla="*/ 0 h 30"/>
                  <a:gd name="T4" fmla="*/ 5 w 42"/>
                  <a:gd name="T5" fmla="*/ 6 h 30"/>
                  <a:gd name="T6" fmla="*/ 10 w 42"/>
                  <a:gd name="T7" fmla="*/ 9 h 30"/>
                  <a:gd name="T8" fmla="*/ 21 w 42"/>
                  <a:gd name="T9" fmla="*/ 13 h 30"/>
                  <a:gd name="T10" fmla="*/ 21 w 42"/>
                  <a:gd name="T11" fmla="*/ 13 h 30"/>
                  <a:gd name="T12" fmla="*/ 27 w 42"/>
                  <a:gd name="T13" fmla="*/ 16 h 30"/>
                  <a:gd name="T14" fmla="*/ 33 w 42"/>
                  <a:gd name="T15" fmla="*/ 20 h 30"/>
                  <a:gd name="T16" fmla="*/ 37 w 42"/>
                  <a:gd name="T17" fmla="*/ 24 h 30"/>
                  <a:gd name="T18" fmla="*/ 41 w 42"/>
                  <a:gd name="T19" fmla="*/ 30 h 30"/>
                  <a:gd name="T20" fmla="*/ 41 w 42"/>
                  <a:gd name="T21" fmla="*/ 30 h 30"/>
                  <a:gd name="T22" fmla="*/ 42 w 42"/>
                  <a:gd name="T23" fmla="*/ 30 h 30"/>
                  <a:gd name="T24" fmla="*/ 42 w 42"/>
                  <a:gd name="T25" fmla="*/ 29 h 30"/>
                  <a:gd name="T26" fmla="*/ 42 w 42"/>
                  <a:gd name="T27" fmla="*/ 29 h 30"/>
                  <a:gd name="T28" fmla="*/ 39 w 42"/>
                  <a:gd name="T29" fmla="*/ 23 h 30"/>
                  <a:gd name="T30" fmla="*/ 35 w 42"/>
                  <a:gd name="T31" fmla="*/ 18 h 30"/>
                  <a:gd name="T32" fmla="*/ 30 w 42"/>
                  <a:gd name="T33" fmla="*/ 15 h 30"/>
                  <a:gd name="T34" fmla="*/ 24 w 42"/>
                  <a:gd name="T35" fmla="*/ 12 h 30"/>
                  <a:gd name="T36" fmla="*/ 12 w 42"/>
                  <a:gd name="T37" fmla="*/ 8 h 30"/>
                  <a:gd name="T38" fmla="*/ 6 w 42"/>
                  <a:gd name="T39" fmla="*/ 4 h 30"/>
                  <a:gd name="T40" fmla="*/ 0 w 42"/>
                  <a:gd name="T41" fmla="*/ 0 h 30"/>
                  <a:gd name="T42" fmla="*/ 0 w 42"/>
                  <a:gd name="T43" fmla="*/ 0 h 30"/>
                  <a:gd name="T44" fmla="*/ 0 w 42"/>
                  <a:gd name="T45" fmla="*/ 0 h 30"/>
                  <a:gd name="T46" fmla="*/ 0 w 42"/>
                  <a:gd name="T47" fmla="*/ 0 h 3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2" h="30">
                    <a:moveTo>
                      <a:pt x="0" y="0"/>
                    </a:moveTo>
                    <a:lnTo>
                      <a:pt x="0" y="0"/>
                    </a:lnTo>
                    <a:lnTo>
                      <a:pt x="5" y="6"/>
                    </a:lnTo>
                    <a:lnTo>
                      <a:pt x="10" y="9"/>
                    </a:lnTo>
                    <a:lnTo>
                      <a:pt x="21" y="13"/>
                    </a:lnTo>
                    <a:lnTo>
                      <a:pt x="27" y="16"/>
                    </a:lnTo>
                    <a:lnTo>
                      <a:pt x="33" y="20"/>
                    </a:lnTo>
                    <a:lnTo>
                      <a:pt x="37" y="24"/>
                    </a:lnTo>
                    <a:lnTo>
                      <a:pt x="41" y="30"/>
                    </a:lnTo>
                    <a:lnTo>
                      <a:pt x="42" y="30"/>
                    </a:lnTo>
                    <a:lnTo>
                      <a:pt x="42" y="29"/>
                    </a:lnTo>
                    <a:lnTo>
                      <a:pt x="39" y="23"/>
                    </a:lnTo>
                    <a:lnTo>
                      <a:pt x="35" y="18"/>
                    </a:lnTo>
                    <a:lnTo>
                      <a:pt x="30" y="15"/>
                    </a:lnTo>
                    <a:lnTo>
                      <a:pt x="24" y="12"/>
                    </a:lnTo>
                    <a:lnTo>
                      <a:pt x="12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8" name="Freeform 173">
                <a:extLst>
                  <a:ext uri="{FF2B5EF4-FFF2-40B4-BE49-F238E27FC236}">
                    <a16:creationId xmlns:a16="http://schemas.microsoft.com/office/drawing/2014/main" id="{09B2257F-A095-44A9-8CDE-B2A90BEAA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5" y="1274"/>
                <a:ext cx="28" cy="18"/>
              </a:xfrm>
              <a:custGeom>
                <a:avLst/>
                <a:gdLst>
                  <a:gd name="T0" fmla="*/ 27 w 28"/>
                  <a:gd name="T1" fmla="*/ 0 h 18"/>
                  <a:gd name="T2" fmla="*/ 27 w 28"/>
                  <a:gd name="T3" fmla="*/ 0 h 18"/>
                  <a:gd name="T4" fmla="*/ 26 w 28"/>
                  <a:gd name="T5" fmla="*/ 7 h 18"/>
                  <a:gd name="T6" fmla="*/ 23 w 28"/>
                  <a:gd name="T7" fmla="*/ 12 h 18"/>
                  <a:gd name="T8" fmla="*/ 19 w 28"/>
                  <a:gd name="T9" fmla="*/ 15 h 18"/>
                  <a:gd name="T10" fmla="*/ 13 w 28"/>
                  <a:gd name="T11" fmla="*/ 17 h 18"/>
                  <a:gd name="T12" fmla="*/ 13 w 28"/>
                  <a:gd name="T13" fmla="*/ 17 h 18"/>
                  <a:gd name="T14" fmla="*/ 8 w 28"/>
                  <a:gd name="T15" fmla="*/ 17 h 18"/>
                  <a:gd name="T16" fmla="*/ 3 w 28"/>
                  <a:gd name="T17" fmla="*/ 15 h 18"/>
                  <a:gd name="T18" fmla="*/ 3 w 28"/>
                  <a:gd name="T19" fmla="*/ 15 h 18"/>
                  <a:gd name="T20" fmla="*/ 0 w 28"/>
                  <a:gd name="T21" fmla="*/ 12 h 18"/>
                  <a:gd name="T22" fmla="*/ 0 w 28"/>
                  <a:gd name="T23" fmla="*/ 12 h 18"/>
                  <a:gd name="T24" fmla="*/ 0 w 28"/>
                  <a:gd name="T25" fmla="*/ 11 h 18"/>
                  <a:gd name="T26" fmla="*/ 0 w 28"/>
                  <a:gd name="T27" fmla="*/ 9 h 18"/>
                  <a:gd name="T28" fmla="*/ 2 w 28"/>
                  <a:gd name="T29" fmla="*/ 7 h 18"/>
                  <a:gd name="T30" fmla="*/ 4 w 28"/>
                  <a:gd name="T31" fmla="*/ 5 h 18"/>
                  <a:gd name="T32" fmla="*/ 5 w 28"/>
                  <a:gd name="T33" fmla="*/ 5 h 18"/>
                  <a:gd name="T34" fmla="*/ 5 w 28"/>
                  <a:gd name="T35" fmla="*/ 6 h 18"/>
                  <a:gd name="T36" fmla="*/ 5 w 28"/>
                  <a:gd name="T37" fmla="*/ 6 h 18"/>
                  <a:gd name="T38" fmla="*/ 6 w 28"/>
                  <a:gd name="T39" fmla="*/ 6 h 18"/>
                  <a:gd name="T40" fmla="*/ 6 w 28"/>
                  <a:gd name="T41" fmla="*/ 5 h 18"/>
                  <a:gd name="T42" fmla="*/ 6 w 28"/>
                  <a:gd name="T43" fmla="*/ 5 h 18"/>
                  <a:gd name="T44" fmla="*/ 5 w 28"/>
                  <a:gd name="T45" fmla="*/ 4 h 18"/>
                  <a:gd name="T46" fmla="*/ 4 w 28"/>
                  <a:gd name="T47" fmla="*/ 4 h 18"/>
                  <a:gd name="T48" fmla="*/ 1 w 28"/>
                  <a:gd name="T49" fmla="*/ 6 h 18"/>
                  <a:gd name="T50" fmla="*/ 1 w 28"/>
                  <a:gd name="T51" fmla="*/ 6 h 18"/>
                  <a:gd name="T52" fmla="*/ 0 w 28"/>
                  <a:gd name="T53" fmla="*/ 9 h 18"/>
                  <a:gd name="T54" fmla="*/ 0 w 28"/>
                  <a:gd name="T55" fmla="*/ 12 h 18"/>
                  <a:gd name="T56" fmla="*/ 1 w 28"/>
                  <a:gd name="T57" fmla="*/ 14 h 18"/>
                  <a:gd name="T58" fmla="*/ 4 w 28"/>
                  <a:gd name="T59" fmla="*/ 16 h 18"/>
                  <a:gd name="T60" fmla="*/ 4 w 28"/>
                  <a:gd name="T61" fmla="*/ 16 h 18"/>
                  <a:gd name="T62" fmla="*/ 8 w 28"/>
                  <a:gd name="T63" fmla="*/ 18 h 18"/>
                  <a:gd name="T64" fmla="*/ 12 w 28"/>
                  <a:gd name="T65" fmla="*/ 18 h 18"/>
                  <a:gd name="T66" fmla="*/ 17 w 28"/>
                  <a:gd name="T67" fmla="*/ 17 h 18"/>
                  <a:gd name="T68" fmla="*/ 20 w 28"/>
                  <a:gd name="T69" fmla="*/ 15 h 18"/>
                  <a:gd name="T70" fmla="*/ 20 w 28"/>
                  <a:gd name="T71" fmla="*/ 15 h 18"/>
                  <a:gd name="T72" fmla="*/ 24 w 28"/>
                  <a:gd name="T73" fmla="*/ 12 h 18"/>
                  <a:gd name="T74" fmla="*/ 26 w 28"/>
                  <a:gd name="T75" fmla="*/ 9 h 18"/>
                  <a:gd name="T76" fmla="*/ 27 w 28"/>
                  <a:gd name="T77" fmla="*/ 5 h 18"/>
                  <a:gd name="T78" fmla="*/ 28 w 28"/>
                  <a:gd name="T79" fmla="*/ 0 h 18"/>
                  <a:gd name="T80" fmla="*/ 28 w 28"/>
                  <a:gd name="T81" fmla="*/ 0 h 18"/>
                  <a:gd name="T82" fmla="*/ 27 w 28"/>
                  <a:gd name="T83" fmla="*/ 0 h 18"/>
                  <a:gd name="T84" fmla="*/ 27 w 28"/>
                  <a:gd name="T85" fmla="*/ 0 h 1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8" h="18">
                    <a:moveTo>
                      <a:pt x="27" y="0"/>
                    </a:moveTo>
                    <a:lnTo>
                      <a:pt x="27" y="0"/>
                    </a:lnTo>
                    <a:lnTo>
                      <a:pt x="26" y="7"/>
                    </a:lnTo>
                    <a:lnTo>
                      <a:pt x="23" y="12"/>
                    </a:lnTo>
                    <a:lnTo>
                      <a:pt x="19" y="15"/>
                    </a:lnTo>
                    <a:lnTo>
                      <a:pt x="13" y="17"/>
                    </a:lnTo>
                    <a:lnTo>
                      <a:pt x="8" y="17"/>
                    </a:lnTo>
                    <a:lnTo>
                      <a:pt x="3" y="15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1" y="14"/>
                    </a:lnTo>
                    <a:lnTo>
                      <a:pt x="4" y="16"/>
                    </a:lnTo>
                    <a:lnTo>
                      <a:pt x="8" y="18"/>
                    </a:lnTo>
                    <a:lnTo>
                      <a:pt x="12" y="18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4" y="12"/>
                    </a:lnTo>
                    <a:lnTo>
                      <a:pt x="26" y="9"/>
                    </a:lnTo>
                    <a:lnTo>
                      <a:pt x="27" y="5"/>
                    </a:lnTo>
                    <a:lnTo>
                      <a:pt x="28" y="0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39" name="Freeform 174">
                <a:extLst>
                  <a:ext uri="{FF2B5EF4-FFF2-40B4-BE49-F238E27FC236}">
                    <a16:creationId xmlns:a16="http://schemas.microsoft.com/office/drawing/2014/main" id="{5B41DD67-F3A9-4E1D-92D7-7999110A64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4" y="1315"/>
                <a:ext cx="45" cy="181"/>
              </a:xfrm>
              <a:custGeom>
                <a:avLst/>
                <a:gdLst>
                  <a:gd name="T0" fmla="*/ 0 w 45"/>
                  <a:gd name="T1" fmla="*/ 1 h 181"/>
                  <a:gd name="T2" fmla="*/ 0 w 45"/>
                  <a:gd name="T3" fmla="*/ 1 h 181"/>
                  <a:gd name="T4" fmla="*/ 10 w 45"/>
                  <a:gd name="T5" fmla="*/ 8 h 181"/>
                  <a:gd name="T6" fmla="*/ 18 w 45"/>
                  <a:gd name="T7" fmla="*/ 17 h 181"/>
                  <a:gd name="T8" fmla="*/ 25 w 45"/>
                  <a:gd name="T9" fmla="*/ 27 h 181"/>
                  <a:gd name="T10" fmla="*/ 31 w 45"/>
                  <a:gd name="T11" fmla="*/ 38 h 181"/>
                  <a:gd name="T12" fmla="*/ 35 w 45"/>
                  <a:gd name="T13" fmla="*/ 51 h 181"/>
                  <a:gd name="T14" fmla="*/ 37 w 45"/>
                  <a:gd name="T15" fmla="*/ 63 h 181"/>
                  <a:gd name="T16" fmla="*/ 38 w 45"/>
                  <a:gd name="T17" fmla="*/ 75 h 181"/>
                  <a:gd name="T18" fmla="*/ 38 w 45"/>
                  <a:gd name="T19" fmla="*/ 87 h 181"/>
                  <a:gd name="T20" fmla="*/ 38 w 45"/>
                  <a:gd name="T21" fmla="*/ 87 h 181"/>
                  <a:gd name="T22" fmla="*/ 37 w 45"/>
                  <a:gd name="T23" fmla="*/ 100 h 181"/>
                  <a:gd name="T24" fmla="*/ 36 w 45"/>
                  <a:gd name="T25" fmla="*/ 113 h 181"/>
                  <a:gd name="T26" fmla="*/ 33 w 45"/>
                  <a:gd name="T27" fmla="*/ 138 h 181"/>
                  <a:gd name="T28" fmla="*/ 33 w 45"/>
                  <a:gd name="T29" fmla="*/ 138 h 181"/>
                  <a:gd name="T30" fmla="*/ 33 w 45"/>
                  <a:gd name="T31" fmla="*/ 143 h 181"/>
                  <a:gd name="T32" fmla="*/ 33 w 45"/>
                  <a:gd name="T33" fmla="*/ 149 h 181"/>
                  <a:gd name="T34" fmla="*/ 35 w 45"/>
                  <a:gd name="T35" fmla="*/ 161 h 181"/>
                  <a:gd name="T36" fmla="*/ 39 w 45"/>
                  <a:gd name="T37" fmla="*/ 171 h 181"/>
                  <a:gd name="T38" fmla="*/ 44 w 45"/>
                  <a:gd name="T39" fmla="*/ 181 h 181"/>
                  <a:gd name="T40" fmla="*/ 44 w 45"/>
                  <a:gd name="T41" fmla="*/ 181 h 181"/>
                  <a:gd name="T42" fmla="*/ 45 w 45"/>
                  <a:gd name="T43" fmla="*/ 181 h 181"/>
                  <a:gd name="T44" fmla="*/ 45 w 45"/>
                  <a:gd name="T45" fmla="*/ 180 h 181"/>
                  <a:gd name="T46" fmla="*/ 45 w 45"/>
                  <a:gd name="T47" fmla="*/ 180 h 181"/>
                  <a:gd name="T48" fmla="*/ 40 w 45"/>
                  <a:gd name="T49" fmla="*/ 169 h 181"/>
                  <a:gd name="T50" fmla="*/ 38 w 45"/>
                  <a:gd name="T51" fmla="*/ 163 h 181"/>
                  <a:gd name="T52" fmla="*/ 36 w 45"/>
                  <a:gd name="T53" fmla="*/ 157 h 181"/>
                  <a:gd name="T54" fmla="*/ 36 w 45"/>
                  <a:gd name="T55" fmla="*/ 157 h 181"/>
                  <a:gd name="T56" fmla="*/ 35 w 45"/>
                  <a:gd name="T57" fmla="*/ 149 h 181"/>
                  <a:gd name="T58" fmla="*/ 34 w 45"/>
                  <a:gd name="T59" fmla="*/ 142 h 181"/>
                  <a:gd name="T60" fmla="*/ 35 w 45"/>
                  <a:gd name="T61" fmla="*/ 127 h 181"/>
                  <a:gd name="T62" fmla="*/ 35 w 45"/>
                  <a:gd name="T63" fmla="*/ 127 h 181"/>
                  <a:gd name="T64" fmla="*/ 38 w 45"/>
                  <a:gd name="T65" fmla="*/ 101 h 181"/>
                  <a:gd name="T66" fmla="*/ 40 w 45"/>
                  <a:gd name="T67" fmla="*/ 86 h 181"/>
                  <a:gd name="T68" fmla="*/ 40 w 45"/>
                  <a:gd name="T69" fmla="*/ 73 h 181"/>
                  <a:gd name="T70" fmla="*/ 40 w 45"/>
                  <a:gd name="T71" fmla="*/ 73 h 181"/>
                  <a:gd name="T72" fmla="*/ 39 w 45"/>
                  <a:gd name="T73" fmla="*/ 63 h 181"/>
                  <a:gd name="T74" fmla="*/ 38 w 45"/>
                  <a:gd name="T75" fmla="*/ 52 h 181"/>
                  <a:gd name="T76" fmla="*/ 35 w 45"/>
                  <a:gd name="T77" fmla="*/ 43 h 181"/>
                  <a:gd name="T78" fmla="*/ 31 w 45"/>
                  <a:gd name="T79" fmla="*/ 32 h 181"/>
                  <a:gd name="T80" fmla="*/ 31 w 45"/>
                  <a:gd name="T81" fmla="*/ 32 h 181"/>
                  <a:gd name="T82" fmla="*/ 25 w 45"/>
                  <a:gd name="T83" fmla="*/ 23 h 181"/>
                  <a:gd name="T84" fmla="*/ 18 w 45"/>
                  <a:gd name="T85" fmla="*/ 14 h 181"/>
                  <a:gd name="T86" fmla="*/ 10 w 45"/>
                  <a:gd name="T87" fmla="*/ 6 h 181"/>
                  <a:gd name="T88" fmla="*/ 5 w 45"/>
                  <a:gd name="T89" fmla="*/ 3 h 181"/>
                  <a:gd name="T90" fmla="*/ 1 w 45"/>
                  <a:gd name="T91" fmla="*/ 0 h 181"/>
                  <a:gd name="T92" fmla="*/ 1 w 45"/>
                  <a:gd name="T93" fmla="*/ 0 h 181"/>
                  <a:gd name="T94" fmla="*/ 0 w 45"/>
                  <a:gd name="T95" fmla="*/ 0 h 181"/>
                  <a:gd name="T96" fmla="*/ 0 w 45"/>
                  <a:gd name="T97" fmla="*/ 1 h 181"/>
                  <a:gd name="T98" fmla="*/ 0 w 45"/>
                  <a:gd name="T99" fmla="*/ 1 h 18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5" h="181">
                    <a:moveTo>
                      <a:pt x="0" y="1"/>
                    </a:moveTo>
                    <a:lnTo>
                      <a:pt x="0" y="1"/>
                    </a:lnTo>
                    <a:lnTo>
                      <a:pt x="10" y="8"/>
                    </a:lnTo>
                    <a:lnTo>
                      <a:pt x="18" y="17"/>
                    </a:lnTo>
                    <a:lnTo>
                      <a:pt x="25" y="27"/>
                    </a:lnTo>
                    <a:lnTo>
                      <a:pt x="31" y="38"/>
                    </a:lnTo>
                    <a:lnTo>
                      <a:pt x="35" y="51"/>
                    </a:lnTo>
                    <a:lnTo>
                      <a:pt x="37" y="63"/>
                    </a:lnTo>
                    <a:lnTo>
                      <a:pt x="38" y="75"/>
                    </a:lnTo>
                    <a:lnTo>
                      <a:pt x="38" y="87"/>
                    </a:lnTo>
                    <a:lnTo>
                      <a:pt x="37" y="100"/>
                    </a:lnTo>
                    <a:lnTo>
                      <a:pt x="36" y="113"/>
                    </a:lnTo>
                    <a:lnTo>
                      <a:pt x="33" y="138"/>
                    </a:lnTo>
                    <a:lnTo>
                      <a:pt x="33" y="143"/>
                    </a:lnTo>
                    <a:lnTo>
                      <a:pt x="33" y="149"/>
                    </a:lnTo>
                    <a:lnTo>
                      <a:pt x="35" y="161"/>
                    </a:lnTo>
                    <a:lnTo>
                      <a:pt x="39" y="171"/>
                    </a:lnTo>
                    <a:lnTo>
                      <a:pt x="44" y="181"/>
                    </a:lnTo>
                    <a:lnTo>
                      <a:pt x="45" y="181"/>
                    </a:lnTo>
                    <a:lnTo>
                      <a:pt x="45" y="180"/>
                    </a:lnTo>
                    <a:lnTo>
                      <a:pt x="40" y="169"/>
                    </a:lnTo>
                    <a:lnTo>
                      <a:pt x="38" y="163"/>
                    </a:lnTo>
                    <a:lnTo>
                      <a:pt x="36" y="157"/>
                    </a:lnTo>
                    <a:lnTo>
                      <a:pt x="35" y="149"/>
                    </a:lnTo>
                    <a:lnTo>
                      <a:pt x="34" y="142"/>
                    </a:lnTo>
                    <a:lnTo>
                      <a:pt x="35" y="127"/>
                    </a:lnTo>
                    <a:lnTo>
                      <a:pt x="38" y="101"/>
                    </a:lnTo>
                    <a:lnTo>
                      <a:pt x="40" y="86"/>
                    </a:lnTo>
                    <a:lnTo>
                      <a:pt x="40" y="73"/>
                    </a:lnTo>
                    <a:lnTo>
                      <a:pt x="39" y="63"/>
                    </a:lnTo>
                    <a:lnTo>
                      <a:pt x="38" y="52"/>
                    </a:lnTo>
                    <a:lnTo>
                      <a:pt x="35" y="43"/>
                    </a:lnTo>
                    <a:lnTo>
                      <a:pt x="31" y="32"/>
                    </a:lnTo>
                    <a:lnTo>
                      <a:pt x="25" y="23"/>
                    </a:lnTo>
                    <a:lnTo>
                      <a:pt x="18" y="14"/>
                    </a:lnTo>
                    <a:lnTo>
                      <a:pt x="10" y="6"/>
                    </a:lnTo>
                    <a:lnTo>
                      <a:pt x="5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0" name="Freeform 175">
                <a:extLst>
                  <a:ext uri="{FF2B5EF4-FFF2-40B4-BE49-F238E27FC236}">
                    <a16:creationId xmlns:a16="http://schemas.microsoft.com/office/drawing/2014/main" id="{6BBD9D26-AE7E-4DE2-AA9B-569E52BEE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6" y="1274"/>
                <a:ext cx="46" cy="120"/>
              </a:xfrm>
              <a:custGeom>
                <a:avLst/>
                <a:gdLst>
                  <a:gd name="T0" fmla="*/ 24 w 46"/>
                  <a:gd name="T1" fmla="*/ 1 h 120"/>
                  <a:gd name="T2" fmla="*/ 24 w 46"/>
                  <a:gd name="T3" fmla="*/ 1 h 120"/>
                  <a:gd name="T4" fmla="*/ 23 w 46"/>
                  <a:gd name="T5" fmla="*/ 5 h 120"/>
                  <a:gd name="T6" fmla="*/ 21 w 46"/>
                  <a:gd name="T7" fmla="*/ 10 h 120"/>
                  <a:gd name="T8" fmla="*/ 16 w 46"/>
                  <a:gd name="T9" fmla="*/ 19 h 120"/>
                  <a:gd name="T10" fmla="*/ 11 w 46"/>
                  <a:gd name="T11" fmla="*/ 27 h 120"/>
                  <a:gd name="T12" fmla="*/ 6 w 46"/>
                  <a:gd name="T13" fmla="*/ 36 h 120"/>
                  <a:gd name="T14" fmla="*/ 6 w 46"/>
                  <a:gd name="T15" fmla="*/ 36 h 120"/>
                  <a:gd name="T16" fmla="*/ 3 w 46"/>
                  <a:gd name="T17" fmla="*/ 43 h 120"/>
                  <a:gd name="T18" fmla="*/ 1 w 46"/>
                  <a:gd name="T19" fmla="*/ 51 h 120"/>
                  <a:gd name="T20" fmla="*/ 0 w 46"/>
                  <a:gd name="T21" fmla="*/ 59 h 120"/>
                  <a:gd name="T22" fmla="*/ 0 w 46"/>
                  <a:gd name="T23" fmla="*/ 68 h 120"/>
                  <a:gd name="T24" fmla="*/ 0 w 46"/>
                  <a:gd name="T25" fmla="*/ 68 h 120"/>
                  <a:gd name="T26" fmla="*/ 2 w 46"/>
                  <a:gd name="T27" fmla="*/ 76 h 120"/>
                  <a:gd name="T28" fmla="*/ 5 w 46"/>
                  <a:gd name="T29" fmla="*/ 85 h 120"/>
                  <a:gd name="T30" fmla="*/ 10 w 46"/>
                  <a:gd name="T31" fmla="*/ 93 h 120"/>
                  <a:gd name="T32" fmla="*/ 15 w 46"/>
                  <a:gd name="T33" fmla="*/ 100 h 120"/>
                  <a:gd name="T34" fmla="*/ 15 w 46"/>
                  <a:gd name="T35" fmla="*/ 100 h 120"/>
                  <a:gd name="T36" fmla="*/ 21 w 46"/>
                  <a:gd name="T37" fmla="*/ 106 h 120"/>
                  <a:gd name="T38" fmla="*/ 27 w 46"/>
                  <a:gd name="T39" fmla="*/ 111 h 120"/>
                  <a:gd name="T40" fmla="*/ 27 w 46"/>
                  <a:gd name="T41" fmla="*/ 111 h 120"/>
                  <a:gd name="T42" fmla="*/ 37 w 46"/>
                  <a:gd name="T43" fmla="*/ 116 h 120"/>
                  <a:gd name="T44" fmla="*/ 45 w 46"/>
                  <a:gd name="T45" fmla="*/ 120 h 120"/>
                  <a:gd name="T46" fmla="*/ 45 w 46"/>
                  <a:gd name="T47" fmla="*/ 120 h 120"/>
                  <a:gd name="T48" fmla="*/ 46 w 46"/>
                  <a:gd name="T49" fmla="*/ 120 h 120"/>
                  <a:gd name="T50" fmla="*/ 46 w 46"/>
                  <a:gd name="T51" fmla="*/ 119 h 120"/>
                  <a:gd name="T52" fmla="*/ 46 w 46"/>
                  <a:gd name="T53" fmla="*/ 119 h 120"/>
                  <a:gd name="T54" fmla="*/ 33 w 46"/>
                  <a:gd name="T55" fmla="*/ 112 h 120"/>
                  <a:gd name="T56" fmla="*/ 33 w 46"/>
                  <a:gd name="T57" fmla="*/ 112 h 120"/>
                  <a:gd name="T58" fmla="*/ 28 w 46"/>
                  <a:gd name="T59" fmla="*/ 110 h 120"/>
                  <a:gd name="T60" fmla="*/ 24 w 46"/>
                  <a:gd name="T61" fmla="*/ 107 h 120"/>
                  <a:gd name="T62" fmla="*/ 18 w 46"/>
                  <a:gd name="T63" fmla="*/ 100 h 120"/>
                  <a:gd name="T64" fmla="*/ 18 w 46"/>
                  <a:gd name="T65" fmla="*/ 100 h 120"/>
                  <a:gd name="T66" fmla="*/ 11 w 46"/>
                  <a:gd name="T67" fmla="*/ 92 h 120"/>
                  <a:gd name="T68" fmla="*/ 6 w 46"/>
                  <a:gd name="T69" fmla="*/ 82 h 120"/>
                  <a:gd name="T70" fmla="*/ 3 w 46"/>
                  <a:gd name="T71" fmla="*/ 73 h 120"/>
                  <a:gd name="T72" fmla="*/ 2 w 46"/>
                  <a:gd name="T73" fmla="*/ 62 h 120"/>
                  <a:gd name="T74" fmla="*/ 2 w 46"/>
                  <a:gd name="T75" fmla="*/ 62 h 120"/>
                  <a:gd name="T76" fmla="*/ 2 w 46"/>
                  <a:gd name="T77" fmla="*/ 53 h 120"/>
                  <a:gd name="T78" fmla="*/ 4 w 46"/>
                  <a:gd name="T79" fmla="*/ 45 h 120"/>
                  <a:gd name="T80" fmla="*/ 8 w 46"/>
                  <a:gd name="T81" fmla="*/ 36 h 120"/>
                  <a:gd name="T82" fmla="*/ 12 w 46"/>
                  <a:gd name="T83" fmla="*/ 27 h 120"/>
                  <a:gd name="T84" fmla="*/ 12 w 46"/>
                  <a:gd name="T85" fmla="*/ 27 h 120"/>
                  <a:gd name="T86" fmla="*/ 21 w 46"/>
                  <a:gd name="T87" fmla="*/ 15 h 120"/>
                  <a:gd name="T88" fmla="*/ 24 w 46"/>
                  <a:gd name="T89" fmla="*/ 8 h 120"/>
                  <a:gd name="T90" fmla="*/ 25 w 46"/>
                  <a:gd name="T91" fmla="*/ 1 h 120"/>
                  <a:gd name="T92" fmla="*/ 25 w 46"/>
                  <a:gd name="T93" fmla="*/ 1 h 120"/>
                  <a:gd name="T94" fmla="*/ 24 w 46"/>
                  <a:gd name="T95" fmla="*/ 0 h 120"/>
                  <a:gd name="T96" fmla="*/ 24 w 46"/>
                  <a:gd name="T97" fmla="*/ 1 h 120"/>
                  <a:gd name="T98" fmla="*/ 24 w 46"/>
                  <a:gd name="T99" fmla="*/ 1 h 1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" h="120">
                    <a:moveTo>
                      <a:pt x="24" y="1"/>
                    </a:moveTo>
                    <a:lnTo>
                      <a:pt x="24" y="1"/>
                    </a:lnTo>
                    <a:lnTo>
                      <a:pt x="23" y="5"/>
                    </a:lnTo>
                    <a:lnTo>
                      <a:pt x="21" y="10"/>
                    </a:lnTo>
                    <a:lnTo>
                      <a:pt x="16" y="19"/>
                    </a:lnTo>
                    <a:lnTo>
                      <a:pt x="11" y="27"/>
                    </a:lnTo>
                    <a:lnTo>
                      <a:pt x="6" y="36"/>
                    </a:lnTo>
                    <a:lnTo>
                      <a:pt x="3" y="43"/>
                    </a:lnTo>
                    <a:lnTo>
                      <a:pt x="1" y="51"/>
                    </a:lnTo>
                    <a:lnTo>
                      <a:pt x="0" y="59"/>
                    </a:lnTo>
                    <a:lnTo>
                      <a:pt x="0" y="68"/>
                    </a:lnTo>
                    <a:lnTo>
                      <a:pt x="2" y="76"/>
                    </a:lnTo>
                    <a:lnTo>
                      <a:pt x="5" y="85"/>
                    </a:lnTo>
                    <a:lnTo>
                      <a:pt x="10" y="93"/>
                    </a:lnTo>
                    <a:lnTo>
                      <a:pt x="15" y="100"/>
                    </a:lnTo>
                    <a:lnTo>
                      <a:pt x="21" y="106"/>
                    </a:lnTo>
                    <a:lnTo>
                      <a:pt x="27" y="111"/>
                    </a:lnTo>
                    <a:lnTo>
                      <a:pt x="37" y="116"/>
                    </a:lnTo>
                    <a:lnTo>
                      <a:pt x="45" y="120"/>
                    </a:lnTo>
                    <a:lnTo>
                      <a:pt x="46" y="120"/>
                    </a:lnTo>
                    <a:lnTo>
                      <a:pt x="46" y="119"/>
                    </a:lnTo>
                    <a:lnTo>
                      <a:pt x="33" y="112"/>
                    </a:lnTo>
                    <a:lnTo>
                      <a:pt x="28" y="110"/>
                    </a:lnTo>
                    <a:lnTo>
                      <a:pt x="24" y="107"/>
                    </a:lnTo>
                    <a:lnTo>
                      <a:pt x="18" y="100"/>
                    </a:lnTo>
                    <a:lnTo>
                      <a:pt x="11" y="92"/>
                    </a:lnTo>
                    <a:lnTo>
                      <a:pt x="6" y="82"/>
                    </a:lnTo>
                    <a:lnTo>
                      <a:pt x="3" y="73"/>
                    </a:lnTo>
                    <a:lnTo>
                      <a:pt x="2" y="62"/>
                    </a:lnTo>
                    <a:lnTo>
                      <a:pt x="2" y="53"/>
                    </a:lnTo>
                    <a:lnTo>
                      <a:pt x="4" y="45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21" y="15"/>
                    </a:lnTo>
                    <a:lnTo>
                      <a:pt x="24" y="8"/>
                    </a:lnTo>
                    <a:lnTo>
                      <a:pt x="25" y="1"/>
                    </a:lnTo>
                    <a:lnTo>
                      <a:pt x="24" y="0"/>
                    </a:lnTo>
                    <a:lnTo>
                      <a:pt x="24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1" name="Freeform 176">
                <a:extLst>
                  <a:ext uri="{FF2B5EF4-FFF2-40B4-BE49-F238E27FC236}">
                    <a16:creationId xmlns:a16="http://schemas.microsoft.com/office/drawing/2014/main" id="{F5677061-4A07-4EE4-A5C7-2CE75A66E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6" y="1021"/>
                <a:ext cx="217" cy="163"/>
              </a:xfrm>
              <a:custGeom>
                <a:avLst/>
                <a:gdLst>
                  <a:gd name="T0" fmla="*/ 0 w 217"/>
                  <a:gd name="T1" fmla="*/ 0 h 163"/>
                  <a:gd name="T2" fmla="*/ 0 w 217"/>
                  <a:gd name="T3" fmla="*/ 0 h 163"/>
                  <a:gd name="T4" fmla="*/ 18 w 217"/>
                  <a:gd name="T5" fmla="*/ 5 h 163"/>
                  <a:gd name="T6" fmla="*/ 37 w 217"/>
                  <a:gd name="T7" fmla="*/ 8 h 163"/>
                  <a:gd name="T8" fmla="*/ 74 w 217"/>
                  <a:gd name="T9" fmla="*/ 11 h 163"/>
                  <a:gd name="T10" fmla="*/ 74 w 217"/>
                  <a:gd name="T11" fmla="*/ 11 h 163"/>
                  <a:gd name="T12" fmla="*/ 85 w 217"/>
                  <a:gd name="T13" fmla="*/ 12 h 163"/>
                  <a:gd name="T14" fmla="*/ 94 w 217"/>
                  <a:gd name="T15" fmla="*/ 15 h 163"/>
                  <a:gd name="T16" fmla="*/ 94 w 217"/>
                  <a:gd name="T17" fmla="*/ 15 h 163"/>
                  <a:gd name="T18" fmla="*/ 98 w 217"/>
                  <a:gd name="T19" fmla="*/ 17 h 163"/>
                  <a:gd name="T20" fmla="*/ 101 w 217"/>
                  <a:gd name="T21" fmla="*/ 20 h 163"/>
                  <a:gd name="T22" fmla="*/ 107 w 217"/>
                  <a:gd name="T23" fmla="*/ 27 h 163"/>
                  <a:gd name="T24" fmla="*/ 107 w 217"/>
                  <a:gd name="T25" fmla="*/ 27 h 163"/>
                  <a:gd name="T26" fmla="*/ 116 w 217"/>
                  <a:gd name="T27" fmla="*/ 42 h 163"/>
                  <a:gd name="T28" fmla="*/ 126 w 217"/>
                  <a:gd name="T29" fmla="*/ 56 h 163"/>
                  <a:gd name="T30" fmla="*/ 126 w 217"/>
                  <a:gd name="T31" fmla="*/ 56 h 163"/>
                  <a:gd name="T32" fmla="*/ 137 w 217"/>
                  <a:gd name="T33" fmla="*/ 70 h 163"/>
                  <a:gd name="T34" fmla="*/ 146 w 217"/>
                  <a:gd name="T35" fmla="*/ 85 h 163"/>
                  <a:gd name="T36" fmla="*/ 165 w 217"/>
                  <a:gd name="T37" fmla="*/ 115 h 163"/>
                  <a:gd name="T38" fmla="*/ 175 w 217"/>
                  <a:gd name="T39" fmla="*/ 128 h 163"/>
                  <a:gd name="T40" fmla="*/ 187 w 217"/>
                  <a:gd name="T41" fmla="*/ 141 h 163"/>
                  <a:gd name="T42" fmla="*/ 200 w 217"/>
                  <a:gd name="T43" fmla="*/ 153 h 163"/>
                  <a:gd name="T44" fmla="*/ 207 w 217"/>
                  <a:gd name="T45" fmla="*/ 158 h 163"/>
                  <a:gd name="T46" fmla="*/ 214 w 217"/>
                  <a:gd name="T47" fmla="*/ 163 h 163"/>
                  <a:gd name="T48" fmla="*/ 214 w 217"/>
                  <a:gd name="T49" fmla="*/ 163 h 163"/>
                  <a:gd name="T50" fmla="*/ 215 w 217"/>
                  <a:gd name="T51" fmla="*/ 163 h 163"/>
                  <a:gd name="T52" fmla="*/ 216 w 217"/>
                  <a:gd name="T53" fmla="*/ 162 h 163"/>
                  <a:gd name="T54" fmla="*/ 217 w 217"/>
                  <a:gd name="T55" fmla="*/ 161 h 163"/>
                  <a:gd name="T56" fmla="*/ 216 w 217"/>
                  <a:gd name="T57" fmla="*/ 160 h 163"/>
                  <a:gd name="T58" fmla="*/ 216 w 217"/>
                  <a:gd name="T59" fmla="*/ 160 h 163"/>
                  <a:gd name="T60" fmla="*/ 202 w 217"/>
                  <a:gd name="T61" fmla="*/ 149 h 163"/>
                  <a:gd name="T62" fmla="*/ 189 w 217"/>
                  <a:gd name="T63" fmla="*/ 137 h 163"/>
                  <a:gd name="T64" fmla="*/ 176 w 217"/>
                  <a:gd name="T65" fmla="*/ 123 h 163"/>
                  <a:gd name="T66" fmla="*/ 166 w 217"/>
                  <a:gd name="T67" fmla="*/ 108 h 163"/>
                  <a:gd name="T68" fmla="*/ 166 w 217"/>
                  <a:gd name="T69" fmla="*/ 108 h 163"/>
                  <a:gd name="T70" fmla="*/ 146 w 217"/>
                  <a:gd name="T71" fmla="*/ 78 h 163"/>
                  <a:gd name="T72" fmla="*/ 146 w 217"/>
                  <a:gd name="T73" fmla="*/ 78 h 163"/>
                  <a:gd name="T74" fmla="*/ 135 w 217"/>
                  <a:gd name="T75" fmla="*/ 62 h 163"/>
                  <a:gd name="T76" fmla="*/ 122 w 217"/>
                  <a:gd name="T77" fmla="*/ 46 h 163"/>
                  <a:gd name="T78" fmla="*/ 122 w 217"/>
                  <a:gd name="T79" fmla="*/ 46 h 163"/>
                  <a:gd name="T80" fmla="*/ 113 w 217"/>
                  <a:gd name="T81" fmla="*/ 33 h 163"/>
                  <a:gd name="T82" fmla="*/ 104 w 217"/>
                  <a:gd name="T83" fmla="*/ 20 h 163"/>
                  <a:gd name="T84" fmla="*/ 104 w 217"/>
                  <a:gd name="T85" fmla="*/ 20 h 163"/>
                  <a:gd name="T86" fmla="*/ 99 w 217"/>
                  <a:gd name="T87" fmla="*/ 15 h 163"/>
                  <a:gd name="T88" fmla="*/ 93 w 217"/>
                  <a:gd name="T89" fmla="*/ 12 h 163"/>
                  <a:gd name="T90" fmla="*/ 87 w 217"/>
                  <a:gd name="T91" fmla="*/ 11 h 163"/>
                  <a:gd name="T92" fmla="*/ 80 w 217"/>
                  <a:gd name="T93" fmla="*/ 9 h 163"/>
                  <a:gd name="T94" fmla="*/ 80 w 217"/>
                  <a:gd name="T95" fmla="*/ 9 h 163"/>
                  <a:gd name="T96" fmla="*/ 61 w 217"/>
                  <a:gd name="T97" fmla="*/ 7 h 163"/>
                  <a:gd name="T98" fmla="*/ 42 w 217"/>
                  <a:gd name="T99" fmla="*/ 6 h 163"/>
                  <a:gd name="T100" fmla="*/ 42 w 217"/>
                  <a:gd name="T101" fmla="*/ 6 h 163"/>
                  <a:gd name="T102" fmla="*/ 21 w 217"/>
                  <a:gd name="T103" fmla="*/ 4 h 163"/>
                  <a:gd name="T104" fmla="*/ 0 w 217"/>
                  <a:gd name="T105" fmla="*/ 0 h 163"/>
                  <a:gd name="T106" fmla="*/ 0 w 217"/>
                  <a:gd name="T107" fmla="*/ 0 h 163"/>
                  <a:gd name="T108" fmla="*/ 0 w 217"/>
                  <a:gd name="T109" fmla="*/ 0 h 163"/>
                  <a:gd name="T110" fmla="*/ 0 w 217"/>
                  <a:gd name="T111" fmla="*/ 0 h 1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217" h="163">
                    <a:moveTo>
                      <a:pt x="0" y="0"/>
                    </a:moveTo>
                    <a:lnTo>
                      <a:pt x="0" y="0"/>
                    </a:lnTo>
                    <a:lnTo>
                      <a:pt x="18" y="5"/>
                    </a:lnTo>
                    <a:lnTo>
                      <a:pt x="37" y="8"/>
                    </a:lnTo>
                    <a:lnTo>
                      <a:pt x="74" y="11"/>
                    </a:lnTo>
                    <a:lnTo>
                      <a:pt x="85" y="12"/>
                    </a:lnTo>
                    <a:lnTo>
                      <a:pt x="94" y="15"/>
                    </a:lnTo>
                    <a:lnTo>
                      <a:pt x="98" y="17"/>
                    </a:lnTo>
                    <a:lnTo>
                      <a:pt x="101" y="20"/>
                    </a:lnTo>
                    <a:lnTo>
                      <a:pt x="107" y="27"/>
                    </a:lnTo>
                    <a:lnTo>
                      <a:pt x="116" y="42"/>
                    </a:lnTo>
                    <a:lnTo>
                      <a:pt x="126" y="56"/>
                    </a:lnTo>
                    <a:lnTo>
                      <a:pt x="137" y="70"/>
                    </a:lnTo>
                    <a:lnTo>
                      <a:pt x="146" y="85"/>
                    </a:lnTo>
                    <a:lnTo>
                      <a:pt x="165" y="115"/>
                    </a:lnTo>
                    <a:lnTo>
                      <a:pt x="175" y="128"/>
                    </a:lnTo>
                    <a:lnTo>
                      <a:pt x="187" y="141"/>
                    </a:lnTo>
                    <a:lnTo>
                      <a:pt x="200" y="153"/>
                    </a:lnTo>
                    <a:lnTo>
                      <a:pt x="207" y="158"/>
                    </a:lnTo>
                    <a:lnTo>
                      <a:pt x="214" y="163"/>
                    </a:lnTo>
                    <a:lnTo>
                      <a:pt x="215" y="163"/>
                    </a:lnTo>
                    <a:lnTo>
                      <a:pt x="216" y="162"/>
                    </a:lnTo>
                    <a:lnTo>
                      <a:pt x="217" y="161"/>
                    </a:lnTo>
                    <a:lnTo>
                      <a:pt x="216" y="160"/>
                    </a:lnTo>
                    <a:lnTo>
                      <a:pt x="202" y="149"/>
                    </a:lnTo>
                    <a:lnTo>
                      <a:pt x="189" y="137"/>
                    </a:lnTo>
                    <a:lnTo>
                      <a:pt x="176" y="123"/>
                    </a:lnTo>
                    <a:lnTo>
                      <a:pt x="166" y="108"/>
                    </a:lnTo>
                    <a:lnTo>
                      <a:pt x="146" y="78"/>
                    </a:lnTo>
                    <a:lnTo>
                      <a:pt x="135" y="62"/>
                    </a:lnTo>
                    <a:lnTo>
                      <a:pt x="122" y="46"/>
                    </a:lnTo>
                    <a:lnTo>
                      <a:pt x="113" y="33"/>
                    </a:lnTo>
                    <a:lnTo>
                      <a:pt x="104" y="20"/>
                    </a:lnTo>
                    <a:lnTo>
                      <a:pt x="99" y="15"/>
                    </a:lnTo>
                    <a:lnTo>
                      <a:pt x="93" y="12"/>
                    </a:lnTo>
                    <a:lnTo>
                      <a:pt x="87" y="11"/>
                    </a:lnTo>
                    <a:lnTo>
                      <a:pt x="80" y="9"/>
                    </a:lnTo>
                    <a:lnTo>
                      <a:pt x="61" y="7"/>
                    </a:lnTo>
                    <a:lnTo>
                      <a:pt x="42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2" name="Freeform 177">
                <a:extLst>
                  <a:ext uri="{FF2B5EF4-FFF2-40B4-BE49-F238E27FC236}">
                    <a16:creationId xmlns:a16="http://schemas.microsoft.com/office/drawing/2014/main" id="{02AC65CB-4871-414D-83AC-A5D2ED84AB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1012"/>
                <a:ext cx="98" cy="43"/>
              </a:xfrm>
              <a:custGeom>
                <a:avLst/>
                <a:gdLst>
                  <a:gd name="T0" fmla="*/ 0 w 98"/>
                  <a:gd name="T1" fmla="*/ 1 h 43"/>
                  <a:gd name="T2" fmla="*/ 0 w 98"/>
                  <a:gd name="T3" fmla="*/ 1 h 43"/>
                  <a:gd name="T4" fmla="*/ 4 w 98"/>
                  <a:gd name="T5" fmla="*/ 5 h 43"/>
                  <a:gd name="T6" fmla="*/ 8 w 98"/>
                  <a:gd name="T7" fmla="*/ 10 h 43"/>
                  <a:gd name="T8" fmla="*/ 19 w 98"/>
                  <a:gd name="T9" fmla="*/ 18 h 43"/>
                  <a:gd name="T10" fmla="*/ 30 w 98"/>
                  <a:gd name="T11" fmla="*/ 24 h 43"/>
                  <a:gd name="T12" fmla="*/ 42 w 98"/>
                  <a:gd name="T13" fmla="*/ 30 h 43"/>
                  <a:gd name="T14" fmla="*/ 42 w 98"/>
                  <a:gd name="T15" fmla="*/ 30 h 43"/>
                  <a:gd name="T16" fmla="*/ 55 w 98"/>
                  <a:gd name="T17" fmla="*/ 36 h 43"/>
                  <a:gd name="T18" fmla="*/ 69 w 98"/>
                  <a:gd name="T19" fmla="*/ 39 h 43"/>
                  <a:gd name="T20" fmla="*/ 69 w 98"/>
                  <a:gd name="T21" fmla="*/ 39 h 43"/>
                  <a:gd name="T22" fmla="*/ 82 w 98"/>
                  <a:gd name="T23" fmla="*/ 42 h 43"/>
                  <a:gd name="T24" fmla="*/ 96 w 98"/>
                  <a:gd name="T25" fmla="*/ 43 h 43"/>
                  <a:gd name="T26" fmla="*/ 96 w 98"/>
                  <a:gd name="T27" fmla="*/ 43 h 43"/>
                  <a:gd name="T28" fmla="*/ 97 w 98"/>
                  <a:gd name="T29" fmla="*/ 43 h 43"/>
                  <a:gd name="T30" fmla="*/ 98 w 98"/>
                  <a:gd name="T31" fmla="*/ 41 h 43"/>
                  <a:gd name="T32" fmla="*/ 98 w 98"/>
                  <a:gd name="T33" fmla="*/ 40 h 43"/>
                  <a:gd name="T34" fmla="*/ 96 w 98"/>
                  <a:gd name="T35" fmla="*/ 39 h 43"/>
                  <a:gd name="T36" fmla="*/ 96 w 98"/>
                  <a:gd name="T37" fmla="*/ 39 h 43"/>
                  <a:gd name="T38" fmla="*/ 90 w 98"/>
                  <a:gd name="T39" fmla="*/ 37 h 43"/>
                  <a:gd name="T40" fmla="*/ 85 w 98"/>
                  <a:gd name="T41" fmla="*/ 36 h 43"/>
                  <a:gd name="T42" fmla="*/ 73 w 98"/>
                  <a:gd name="T43" fmla="*/ 35 h 43"/>
                  <a:gd name="T44" fmla="*/ 73 w 98"/>
                  <a:gd name="T45" fmla="*/ 35 h 43"/>
                  <a:gd name="T46" fmla="*/ 61 w 98"/>
                  <a:gd name="T47" fmla="*/ 32 h 43"/>
                  <a:gd name="T48" fmla="*/ 48 w 98"/>
                  <a:gd name="T49" fmla="*/ 28 h 43"/>
                  <a:gd name="T50" fmla="*/ 48 w 98"/>
                  <a:gd name="T51" fmla="*/ 28 h 43"/>
                  <a:gd name="T52" fmla="*/ 35 w 98"/>
                  <a:gd name="T53" fmla="*/ 23 h 43"/>
                  <a:gd name="T54" fmla="*/ 22 w 98"/>
                  <a:gd name="T55" fmla="*/ 17 h 43"/>
                  <a:gd name="T56" fmla="*/ 11 w 98"/>
                  <a:gd name="T57" fmla="*/ 9 h 43"/>
                  <a:gd name="T58" fmla="*/ 0 w 98"/>
                  <a:gd name="T59" fmla="*/ 0 h 43"/>
                  <a:gd name="T60" fmla="*/ 0 w 98"/>
                  <a:gd name="T61" fmla="*/ 0 h 43"/>
                  <a:gd name="T62" fmla="*/ 0 w 98"/>
                  <a:gd name="T63" fmla="*/ 0 h 43"/>
                  <a:gd name="T64" fmla="*/ 0 w 98"/>
                  <a:gd name="T65" fmla="*/ 1 h 43"/>
                  <a:gd name="T66" fmla="*/ 0 w 98"/>
                  <a:gd name="T67" fmla="*/ 1 h 4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8" h="43">
                    <a:moveTo>
                      <a:pt x="0" y="1"/>
                    </a:moveTo>
                    <a:lnTo>
                      <a:pt x="0" y="1"/>
                    </a:lnTo>
                    <a:lnTo>
                      <a:pt x="4" y="5"/>
                    </a:lnTo>
                    <a:lnTo>
                      <a:pt x="8" y="10"/>
                    </a:lnTo>
                    <a:lnTo>
                      <a:pt x="19" y="18"/>
                    </a:lnTo>
                    <a:lnTo>
                      <a:pt x="30" y="24"/>
                    </a:lnTo>
                    <a:lnTo>
                      <a:pt x="42" y="30"/>
                    </a:lnTo>
                    <a:lnTo>
                      <a:pt x="55" y="36"/>
                    </a:lnTo>
                    <a:lnTo>
                      <a:pt x="69" y="39"/>
                    </a:lnTo>
                    <a:lnTo>
                      <a:pt x="82" y="42"/>
                    </a:lnTo>
                    <a:lnTo>
                      <a:pt x="96" y="43"/>
                    </a:lnTo>
                    <a:lnTo>
                      <a:pt x="97" y="43"/>
                    </a:lnTo>
                    <a:lnTo>
                      <a:pt x="98" y="41"/>
                    </a:lnTo>
                    <a:lnTo>
                      <a:pt x="98" y="40"/>
                    </a:lnTo>
                    <a:lnTo>
                      <a:pt x="96" y="39"/>
                    </a:lnTo>
                    <a:lnTo>
                      <a:pt x="90" y="37"/>
                    </a:lnTo>
                    <a:lnTo>
                      <a:pt x="85" y="36"/>
                    </a:lnTo>
                    <a:lnTo>
                      <a:pt x="73" y="35"/>
                    </a:lnTo>
                    <a:lnTo>
                      <a:pt x="61" y="32"/>
                    </a:lnTo>
                    <a:lnTo>
                      <a:pt x="48" y="28"/>
                    </a:lnTo>
                    <a:lnTo>
                      <a:pt x="35" y="23"/>
                    </a:lnTo>
                    <a:lnTo>
                      <a:pt x="22" y="17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3" name="Freeform 178">
                <a:extLst>
                  <a:ext uri="{FF2B5EF4-FFF2-40B4-BE49-F238E27FC236}">
                    <a16:creationId xmlns:a16="http://schemas.microsoft.com/office/drawing/2014/main" id="{49CADA70-BACA-4C19-ADD8-AB13098CE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1052"/>
                <a:ext cx="32" cy="183"/>
              </a:xfrm>
              <a:custGeom>
                <a:avLst/>
                <a:gdLst>
                  <a:gd name="T0" fmla="*/ 7 w 32"/>
                  <a:gd name="T1" fmla="*/ 1 h 183"/>
                  <a:gd name="T2" fmla="*/ 17 w 32"/>
                  <a:gd name="T3" fmla="*/ 2 h 183"/>
                  <a:gd name="T4" fmla="*/ 21 w 32"/>
                  <a:gd name="T5" fmla="*/ 4 h 183"/>
                  <a:gd name="T6" fmla="*/ 22 w 32"/>
                  <a:gd name="T7" fmla="*/ 6 h 183"/>
                  <a:gd name="T8" fmla="*/ 20 w 32"/>
                  <a:gd name="T9" fmla="*/ 8 h 183"/>
                  <a:gd name="T10" fmla="*/ 12 w 32"/>
                  <a:gd name="T11" fmla="*/ 9 h 183"/>
                  <a:gd name="T12" fmla="*/ 3 w 32"/>
                  <a:gd name="T13" fmla="*/ 9 h 183"/>
                  <a:gd name="T14" fmla="*/ 0 w 32"/>
                  <a:gd name="T15" fmla="*/ 11 h 183"/>
                  <a:gd name="T16" fmla="*/ 1 w 32"/>
                  <a:gd name="T17" fmla="*/ 13 h 183"/>
                  <a:gd name="T18" fmla="*/ 8 w 32"/>
                  <a:gd name="T19" fmla="*/ 19 h 183"/>
                  <a:gd name="T20" fmla="*/ 9 w 32"/>
                  <a:gd name="T21" fmla="*/ 21 h 183"/>
                  <a:gd name="T22" fmla="*/ 9 w 32"/>
                  <a:gd name="T23" fmla="*/ 24 h 183"/>
                  <a:gd name="T24" fmla="*/ 12 w 32"/>
                  <a:gd name="T25" fmla="*/ 45 h 183"/>
                  <a:gd name="T26" fmla="*/ 17 w 32"/>
                  <a:gd name="T27" fmla="*/ 78 h 183"/>
                  <a:gd name="T28" fmla="*/ 26 w 32"/>
                  <a:gd name="T29" fmla="*/ 180 h 183"/>
                  <a:gd name="T30" fmla="*/ 28 w 32"/>
                  <a:gd name="T31" fmla="*/ 182 h 183"/>
                  <a:gd name="T32" fmla="*/ 31 w 32"/>
                  <a:gd name="T33" fmla="*/ 182 h 183"/>
                  <a:gd name="T34" fmla="*/ 32 w 32"/>
                  <a:gd name="T35" fmla="*/ 180 h 183"/>
                  <a:gd name="T36" fmla="*/ 20 w 32"/>
                  <a:gd name="T37" fmla="*/ 61 h 183"/>
                  <a:gd name="T38" fmla="*/ 18 w 32"/>
                  <a:gd name="T39" fmla="*/ 47 h 183"/>
                  <a:gd name="T40" fmla="*/ 15 w 32"/>
                  <a:gd name="T41" fmla="*/ 33 h 183"/>
                  <a:gd name="T42" fmla="*/ 11 w 32"/>
                  <a:gd name="T43" fmla="*/ 20 h 183"/>
                  <a:gd name="T44" fmla="*/ 9 w 32"/>
                  <a:gd name="T45" fmla="*/ 18 h 183"/>
                  <a:gd name="T46" fmla="*/ 7 w 32"/>
                  <a:gd name="T47" fmla="*/ 17 h 183"/>
                  <a:gd name="T48" fmla="*/ 3 w 32"/>
                  <a:gd name="T49" fmla="*/ 13 h 183"/>
                  <a:gd name="T50" fmla="*/ 3 w 32"/>
                  <a:gd name="T51" fmla="*/ 10 h 183"/>
                  <a:gd name="T52" fmla="*/ 5 w 32"/>
                  <a:gd name="T53" fmla="*/ 10 h 183"/>
                  <a:gd name="T54" fmla="*/ 14 w 32"/>
                  <a:gd name="T55" fmla="*/ 10 h 183"/>
                  <a:gd name="T56" fmla="*/ 23 w 32"/>
                  <a:gd name="T57" fmla="*/ 9 h 183"/>
                  <a:gd name="T58" fmla="*/ 25 w 32"/>
                  <a:gd name="T59" fmla="*/ 7 h 183"/>
                  <a:gd name="T60" fmla="*/ 25 w 32"/>
                  <a:gd name="T61" fmla="*/ 5 h 183"/>
                  <a:gd name="T62" fmla="*/ 17 w 32"/>
                  <a:gd name="T63" fmla="*/ 1 h 183"/>
                  <a:gd name="T64" fmla="*/ 7 w 32"/>
                  <a:gd name="T65" fmla="*/ 0 h 183"/>
                  <a:gd name="T66" fmla="*/ 7 w 32"/>
                  <a:gd name="T67" fmla="*/ 1 h 18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2" h="183">
                    <a:moveTo>
                      <a:pt x="7" y="1"/>
                    </a:moveTo>
                    <a:lnTo>
                      <a:pt x="7" y="1"/>
                    </a:lnTo>
                    <a:lnTo>
                      <a:pt x="14" y="2"/>
                    </a:lnTo>
                    <a:lnTo>
                      <a:pt x="17" y="2"/>
                    </a:lnTo>
                    <a:lnTo>
                      <a:pt x="21" y="4"/>
                    </a:lnTo>
                    <a:lnTo>
                      <a:pt x="22" y="5"/>
                    </a:lnTo>
                    <a:lnTo>
                      <a:pt x="22" y="6"/>
                    </a:lnTo>
                    <a:lnTo>
                      <a:pt x="22" y="7"/>
                    </a:lnTo>
                    <a:lnTo>
                      <a:pt x="20" y="8"/>
                    </a:lnTo>
                    <a:lnTo>
                      <a:pt x="12" y="9"/>
                    </a:lnTo>
                    <a:lnTo>
                      <a:pt x="6" y="8"/>
                    </a:lnTo>
                    <a:lnTo>
                      <a:pt x="3" y="9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3" y="16"/>
                    </a:lnTo>
                    <a:lnTo>
                      <a:pt x="8" y="19"/>
                    </a:lnTo>
                    <a:lnTo>
                      <a:pt x="9" y="21"/>
                    </a:lnTo>
                    <a:lnTo>
                      <a:pt x="9" y="24"/>
                    </a:lnTo>
                    <a:lnTo>
                      <a:pt x="10" y="35"/>
                    </a:lnTo>
                    <a:lnTo>
                      <a:pt x="12" y="45"/>
                    </a:lnTo>
                    <a:lnTo>
                      <a:pt x="17" y="78"/>
                    </a:lnTo>
                    <a:lnTo>
                      <a:pt x="21" y="113"/>
                    </a:lnTo>
                    <a:lnTo>
                      <a:pt x="26" y="180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2"/>
                    </a:lnTo>
                    <a:lnTo>
                      <a:pt x="32" y="180"/>
                    </a:lnTo>
                    <a:lnTo>
                      <a:pt x="27" y="121"/>
                    </a:lnTo>
                    <a:lnTo>
                      <a:pt x="20" y="61"/>
                    </a:lnTo>
                    <a:lnTo>
                      <a:pt x="18" y="47"/>
                    </a:lnTo>
                    <a:lnTo>
                      <a:pt x="15" y="33"/>
                    </a:lnTo>
                    <a:lnTo>
                      <a:pt x="11" y="20"/>
                    </a:lnTo>
                    <a:lnTo>
                      <a:pt x="11" y="19"/>
                    </a:lnTo>
                    <a:lnTo>
                      <a:pt x="9" y="18"/>
                    </a:lnTo>
                    <a:lnTo>
                      <a:pt x="7" y="17"/>
                    </a:lnTo>
                    <a:lnTo>
                      <a:pt x="4" y="14"/>
                    </a:lnTo>
                    <a:lnTo>
                      <a:pt x="3" y="13"/>
                    </a:lnTo>
                    <a:lnTo>
                      <a:pt x="2" y="11"/>
                    </a:lnTo>
                    <a:lnTo>
                      <a:pt x="3" y="10"/>
                    </a:lnTo>
                    <a:lnTo>
                      <a:pt x="5" y="10"/>
                    </a:lnTo>
                    <a:lnTo>
                      <a:pt x="14" y="10"/>
                    </a:lnTo>
                    <a:lnTo>
                      <a:pt x="20" y="10"/>
                    </a:lnTo>
                    <a:lnTo>
                      <a:pt x="23" y="9"/>
                    </a:lnTo>
                    <a:lnTo>
                      <a:pt x="25" y="7"/>
                    </a:lnTo>
                    <a:lnTo>
                      <a:pt x="25" y="5"/>
                    </a:lnTo>
                    <a:lnTo>
                      <a:pt x="21" y="2"/>
                    </a:lnTo>
                    <a:lnTo>
                      <a:pt x="17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4" name="Freeform 179">
                <a:extLst>
                  <a:ext uri="{FF2B5EF4-FFF2-40B4-BE49-F238E27FC236}">
                    <a16:creationId xmlns:a16="http://schemas.microsoft.com/office/drawing/2014/main" id="{26EAD389-7D1C-4047-BD2B-AD19CAA0B2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7" y="1325"/>
                <a:ext cx="98" cy="90"/>
              </a:xfrm>
              <a:custGeom>
                <a:avLst/>
                <a:gdLst>
                  <a:gd name="T0" fmla="*/ 96 w 98"/>
                  <a:gd name="T1" fmla="*/ 1 h 90"/>
                  <a:gd name="T2" fmla="*/ 96 w 98"/>
                  <a:gd name="T3" fmla="*/ 1 h 90"/>
                  <a:gd name="T4" fmla="*/ 96 w 98"/>
                  <a:gd name="T5" fmla="*/ 5 h 90"/>
                  <a:gd name="T6" fmla="*/ 95 w 98"/>
                  <a:gd name="T7" fmla="*/ 9 h 90"/>
                  <a:gd name="T8" fmla="*/ 91 w 98"/>
                  <a:gd name="T9" fmla="*/ 17 h 90"/>
                  <a:gd name="T10" fmla="*/ 86 w 98"/>
                  <a:gd name="T11" fmla="*/ 24 h 90"/>
                  <a:gd name="T12" fmla="*/ 80 w 98"/>
                  <a:gd name="T13" fmla="*/ 31 h 90"/>
                  <a:gd name="T14" fmla="*/ 80 w 98"/>
                  <a:gd name="T15" fmla="*/ 31 h 90"/>
                  <a:gd name="T16" fmla="*/ 72 w 98"/>
                  <a:gd name="T17" fmla="*/ 38 h 90"/>
                  <a:gd name="T18" fmla="*/ 64 w 98"/>
                  <a:gd name="T19" fmla="*/ 42 h 90"/>
                  <a:gd name="T20" fmla="*/ 49 w 98"/>
                  <a:gd name="T21" fmla="*/ 51 h 90"/>
                  <a:gd name="T22" fmla="*/ 49 w 98"/>
                  <a:gd name="T23" fmla="*/ 51 h 90"/>
                  <a:gd name="T24" fmla="*/ 36 w 98"/>
                  <a:gd name="T25" fmla="*/ 58 h 90"/>
                  <a:gd name="T26" fmla="*/ 23 w 98"/>
                  <a:gd name="T27" fmla="*/ 66 h 90"/>
                  <a:gd name="T28" fmla="*/ 10 w 98"/>
                  <a:gd name="T29" fmla="*/ 76 h 90"/>
                  <a:gd name="T30" fmla="*/ 0 w 98"/>
                  <a:gd name="T31" fmla="*/ 87 h 90"/>
                  <a:gd name="T32" fmla="*/ 0 w 98"/>
                  <a:gd name="T33" fmla="*/ 87 h 90"/>
                  <a:gd name="T34" fmla="*/ 0 w 98"/>
                  <a:gd name="T35" fmla="*/ 89 h 90"/>
                  <a:gd name="T36" fmla="*/ 0 w 98"/>
                  <a:gd name="T37" fmla="*/ 90 h 90"/>
                  <a:gd name="T38" fmla="*/ 2 w 98"/>
                  <a:gd name="T39" fmla="*/ 90 h 90"/>
                  <a:gd name="T40" fmla="*/ 3 w 98"/>
                  <a:gd name="T41" fmla="*/ 90 h 90"/>
                  <a:gd name="T42" fmla="*/ 3 w 98"/>
                  <a:gd name="T43" fmla="*/ 90 h 90"/>
                  <a:gd name="T44" fmla="*/ 9 w 98"/>
                  <a:gd name="T45" fmla="*/ 82 h 90"/>
                  <a:gd name="T46" fmla="*/ 16 w 98"/>
                  <a:gd name="T47" fmla="*/ 77 h 90"/>
                  <a:gd name="T48" fmla="*/ 31 w 98"/>
                  <a:gd name="T49" fmla="*/ 67 h 90"/>
                  <a:gd name="T50" fmla="*/ 46 w 98"/>
                  <a:gd name="T51" fmla="*/ 58 h 90"/>
                  <a:gd name="T52" fmla="*/ 61 w 98"/>
                  <a:gd name="T53" fmla="*/ 49 h 90"/>
                  <a:gd name="T54" fmla="*/ 61 w 98"/>
                  <a:gd name="T55" fmla="*/ 49 h 90"/>
                  <a:gd name="T56" fmla="*/ 68 w 98"/>
                  <a:gd name="T57" fmla="*/ 45 h 90"/>
                  <a:gd name="T58" fmla="*/ 74 w 98"/>
                  <a:gd name="T59" fmla="*/ 41 h 90"/>
                  <a:gd name="T60" fmla="*/ 81 w 98"/>
                  <a:gd name="T61" fmla="*/ 36 h 90"/>
                  <a:gd name="T62" fmla="*/ 86 w 98"/>
                  <a:gd name="T63" fmla="*/ 29 h 90"/>
                  <a:gd name="T64" fmla="*/ 91 w 98"/>
                  <a:gd name="T65" fmla="*/ 22 h 90"/>
                  <a:gd name="T66" fmla="*/ 94 w 98"/>
                  <a:gd name="T67" fmla="*/ 16 h 90"/>
                  <a:gd name="T68" fmla="*/ 97 w 98"/>
                  <a:gd name="T69" fmla="*/ 8 h 90"/>
                  <a:gd name="T70" fmla="*/ 98 w 98"/>
                  <a:gd name="T71" fmla="*/ 1 h 90"/>
                  <a:gd name="T72" fmla="*/ 98 w 98"/>
                  <a:gd name="T73" fmla="*/ 1 h 90"/>
                  <a:gd name="T74" fmla="*/ 97 w 98"/>
                  <a:gd name="T75" fmla="*/ 0 h 90"/>
                  <a:gd name="T76" fmla="*/ 96 w 98"/>
                  <a:gd name="T77" fmla="*/ 1 h 90"/>
                  <a:gd name="T78" fmla="*/ 96 w 98"/>
                  <a:gd name="T79" fmla="*/ 1 h 9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98" h="90">
                    <a:moveTo>
                      <a:pt x="96" y="1"/>
                    </a:moveTo>
                    <a:lnTo>
                      <a:pt x="96" y="1"/>
                    </a:lnTo>
                    <a:lnTo>
                      <a:pt x="96" y="5"/>
                    </a:lnTo>
                    <a:lnTo>
                      <a:pt x="95" y="9"/>
                    </a:lnTo>
                    <a:lnTo>
                      <a:pt x="91" y="17"/>
                    </a:lnTo>
                    <a:lnTo>
                      <a:pt x="86" y="24"/>
                    </a:lnTo>
                    <a:lnTo>
                      <a:pt x="80" y="31"/>
                    </a:lnTo>
                    <a:lnTo>
                      <a:pt x="72" y="38"/>
                    </a:lnTo>
                    <a:lnTo>
                      <a:pt x="64" y="42"/>
                    </a:lnTo>
                    <a:lnTo>
                      <a:pt x="49" y="51"/>
                    </a:lnTo>
                    <a:lnTo>
                      <a:pt x="36" y="58"/>
                    </a:lnTo>
                    <a:lnTo>
                      <a:pt x="23" y="66"/>
                    </a:lnTo>
                    <a:lnTo>
                      <a:pt x="10" y="76"/>
                    </a:lnTo>
                    <a:lnTo>
                      <a:pt x="0" y="87"/>
                    </a:lnTo>
                    <a:lnTo>
                      <a:pt x="0" y="89"/>
                    </a:lnTo>
                    <a:lnTo>
                      <a:pt x="0" y="90"/>
                    </a:lnTo>
                    <a:lnTo>
                      <a:pt x="2" y="90"/>
                    </a:lnTo>
                    <a:lnTo>
                      <a:pt x="3" y="90"/>
                    </a:lnTo>
                    <a:lnTo>
                      <a:pt x="9" y="82"/>
                    </a:lnTo>
                    <a:lnTo>
                      <a:pt x="16" y="77"/>
                    </a:lnTo>
                    <a:lnTo>
                      <a:pt x="31" y="67"/>
                    </a:lnTo>
                    <a:lnTo>
                      <a:pt x="46" y="58"/>
                    </a:lnTo>
                    <a:lnTo>
                      <a:pt x="61" y="49"/>
                    </a:lnTo>
                    <a:lnTo>
                      <a:pt x="68" y="45"/>
                    </a:lnTo>
                    <a:lnTo>
                      <a:pt x="74" y="41"/>
                    </a:lnTo>
                    <a:lnTo>
                      <a:pt x="81" y="36"/>
                    </a:lnTo>
                    <a:lnTo>
                      <a:pt x="86" y="29"/>
                    </a:lnTo>
                    <a:lnTo>
                      <a:pt x="91" y="22"/>
                    </a:lnTo>
                    <a:lnTo>
                      <a:pt x="94" y="16"/>
                    </a:lnTo>
                    <a:lnTo>
                      <a:pt x="97" y="8"/>
                    </a:lnTo>
                    <a:lnTo>
                      <a:pt x="98" y="1"/>
                    </a:lnTo>
                    <a:lnTo>
                      <a:pt x="97" y="0"/>
                    </a:lnTo>
                    <a:lnTo>
                      <a:pt x="96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5" name="Freeform 180">
                <a:extLst>
                  <a:ext uri="{FF2B5EF4-FFF2-40B4-BE49-F238E27FC236}">
                    <a16:creationId xmlns:a16="http://schemas.microsoft.com/office/drawing/2014/main" id="{05DC0302-ADBD-4663-9B51-BD4832F73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1399"/>
                <a:ext cx="187" cy="437"/>
              </a:xfrm>
              <a:custGeom>
                <a:avLst/>
                <a:gdLst>
                  <a:gd name="T0" fmla="*/ 28 w 187"/>
                  <a:gd name="T1" fmla="*/ 0 h 437"/>
                  <a:gd name="T2" fmla="*/ 29 w 187"/>
                  <a:gd name="T3" fmla="*/ 19 h 437"/>
                  <a:gd name="T4" fmla="*/ 28 w 187"/>
                  <a:gd name="T5" fmla="*/ 36 h 437"/>
                  <a:gd name="T6" fmla="*/ 24 w 187"/>
                  <a:gd name="T7" fmla="*/ 53 h 437"/>
                  <a:gd name="T8" fmla="*/ 20 w 187"/>
                  <a:gd name="T9" fmla="*/ 72 h 437"/>
                  <a:gd name="T10" fmla="*/ 7 w 187"/>
                  <a:gd name="T11" fmla="*/ 120 h 437"/>
                  <a:gd name="T12" fmla="*/ 4 w 187"/>
                  <a:gd name="T13" fmla="*/ 138 h 437"/>
                  <a:gd name="T14" fmla="*/ 0 w 187"/>
                  <a:gd name="T15" fmla="*/ 169 h 437"/>
                  <a:gd name="T16" fmla="*/ 0 w 187"/>
                  <a:gd name="T17" fmla="*/ 201 h 437"/>
                  <a:gd name="T18" fmla="*/ 4 w 187"/>
                  <a:gd name="T19" fmla="*/ 232 h 437"/>
                  <a:gd name="T20" fmla="*/ 11 w 187"/>
                  <a:gd name="T21" fmla="*/ 263 h 437"/>
                  <a:gd name="T22" fmla="*/ 17 w 187"/>
                  <a:gd name="T23" fmla="*/ 278 h 437"/>
                  <a:gd name="T24" fmla="*/ 30 w 187"/>
                  <a:gd name="T25" fmla="*/ 307 h 437"/>
                  <a:gd name="T26" fmla="*/ 48 w 187"/>
                  <a:gd name="T27" fmla="*/ 333 h 437"/>
                  <a:gd name="T28" fmla="*/ 68 w 187"/>
                  <a:gd name="T29" fmla="*/ 358 h 437"/>
                  <a:gd name="T30" fmla="*/ 78 w 187"/>
                  <a:gd name="T31" fmla="*/ 370 h 437"/>
                  <a:gd name="T32" fmla="*/ 102 w 187"/>
                  <a:gd name="T33" fmla="*/ 390 h 437"/>
                  <a:gd name="T34" fmla="*/ 126 w 187"/>
                  <a:gd name="T35" fmla="*/ 408 h 437"/>
                  <a:gd name="T36" fmla="*/ 139 w 187"/>
                  <a:gd name="T37" fmla="*/ 416 h 437"/>
                  <a:gd name="T38" fmla="*/ 166 w 187"/>
                  <a:gd name="T39" fmla="*/ 430 h 437"/>
                  <a:gd name="T40" fmla="*/ 180 w 187"/>
                  <a:gd name="T41" fmla="*/ 435 h 437"/>
                  <a:gd name="T42" fmla="*/ 185 w 187"/>
                  <a:gd name="T43" fmla="*/ 437 h 437"/>
                  <a:gd name="T44" fmla="*/ 187 w 187"/>
                  <a:gd name="T45" fmla="*/ 436 h 437"/>
                  <a:gd name="T46" fmla="*/ 186 w 187"/>
                  <a:gd name="T47" fmla="*/ 434 h 437"/>
                  <a:gd name="T48" fmla="*/ 172 w 187"/>
                  <a:gd name="T49" fmla="*/ 428 h 437"/>
                  <a:gd name="T50" fmla="*/ 144 w 187"/>
                  <a:gd name="T51" fmla="*/ 413 h 437"/>
                  <a:gd name="T52" fmla="*/ 118 w 187"/>
                  <a:gd name="T53" fmla="*/ 396 h 437"/>
                  <a:gd name="T54" fmla="*/ 93 w 187"/>
                  <a:gd name="T55" fmla="*/ 376 h 437"/>
                  <a:gd name="T56" fmla="*/ 71 w 187"/>
                  <a:gd name="T57" fmla="*/ 355 h 437"/>
                  <a:gd name="T58" fmla="*/ 52 w 187"/>
                  <a:gd name="T59" fmla="*/ 330 h 437"/>
                  <a:gd name="T60" fmla="*/ 34 w 187"/>
                  <a:gd name="T61" fmla="*/ 305 h 437"/>
                  <a:gd name="T62" fmla="*/ 21 w 187"/>
                  <a:gd name="T63" fmla="*/ 276 h 437"/>
                  <a:gd name="T64" fmla="*/ 15 w 187"/>
                  <a:gd name="T65" fmla="*/ 262 h 437"/>
                  <a:gd name="T66" fmla="*/ 7 w 187"/>
                  <a:gd name="T67" fmla="*/ 228 h 437"/>
                  <a:gd name="T68" fmla="*/ 3 w 187"/>
                  <a:gd name="T69" fmla="*/ 195 h 437"/>
                  <a:gd name="T70" fmla="*/ 4 w 187"/>
                  <a:gd name="T71" fmla="*/ 161 h 437"/>
                  <a:gd name="T72" fmla="*/ 8 w 187"/>
                  <a:gd name="T73" fmla="*/ 128 h 437"/>
                  <a:gd name="T74" fmla="*/ 11 w 187"/>
                  <a:gd name="T75" fmla="*/ 111 h 437"/>
                  <a:gd name="T76" fmla="*/ 23 w 187"/>
                  <a:gd name="T77" fmla="*/ 63 h 437"/>
                  <a:gd name="T78" fmla="*/ 27 w 187"/>
                  <a:gd name="T79" fmla="*/ 47 h 437"/>
                  <a:gd name="T80" fmla="*/ 30 w 187"/>
                  <a:gd name="T81" fmla="*/ 30 h 437"/>
                  <a:gd name="T82" fmla="*/ 30 w 187"/>
                  <a:gd name="T83" fmla="*/ 16 h 437"/>
                  <a:gd name="T84" fmla="*/ 28 w 187"/>
                  <a:gd name="T85" fmla="*/ 0 h 437"/>
                  <a:gd name="T86" fmla="*/ 28 w 187"/>
                  <a:gd name="T87" fmla="*/ 0 h 43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87" h="437">
                    <a:moveTo>
                      <a:pt x="28" y="0"/>
                    </a:moveTo>
                    <a:lnTo>
                      <a:pt x="28" y="0"/>
                    </a:lnTo>
                    <a:lnTo>
                      <a:pt x="29" y="9"/>
                    </a:lnTo>
                    <a:lnTo>
                      <a:pt x="29" y="19"/>
                    </a:lnTo>
                    <a:lnTo>
                      <a:pt x="29" y="27"/>
                    </a:lnTo>
                    <a:lnTo>
                      <a:pt x="28" y="36"/>
                    </a:lnTo>
                    <a:lnTo>
                      <a:pt x="24" y="53"/>
                    </a:lnTo>
                    <a:lnTo>
                      <a:pt x="20" y="72"/>
                    </a:lnTo>
                    <a:lnTo>
                      <a:pt x="11" y="104"/>
                    </a:lnTo>
                    <a:lnTo>
                      <a:pt x="7" y="120"/>
                    </a:lnTo>
                    <a:lnTo>
                      <a:pt x="4" y="138"/>
                    </a:lnTo>
                    <a:lnTo>
                      <a:pt x="1" y="153"/>
                    </a:lnTo>
                    <a:lnTo>
                      <a:pt x="0" y="169"/>
                    </a:lnTo>
                    <a:lnTo>
                      <a:pt x="0" y="185"/>
                    </a:lnTo>
                    <a:lnTo>
                      <a:pt x="0" y="201"/>
                    </a:lnTo>
                    <a:lnTo>
                      <a:pt x="1" y="216"/>
                    </a:lnTo>
                    <a:lnTo>
                      <a:pt x="4" y="232"/>
                    </a:lnTo>
                    <a:lnTo>
                      <a:pt x="7" y="248"/>
                    </a:lnTo>
                    <a:lnTo>
                      <a:pt x="11" y="263"/>
                    </a:lnTo>
                    <a:lnTo>
                      <a:pt x="17" y="278"/>
                    </a:lnTo>
                    <a:lnTo>
                      <a:pt x="23" y="293"/>
                    </a:lnTo>
                    <a:lnTo>
                      <a:pt x="30" y="307"/>
                    </a:lnTo>
                    <a:lnTo>
                      <a:pt x="38" y="320"/>
                    </a:lnTo>
                    <a:lnTo>
                      <a:pt x="48" y="333"/>
                    </a:lnTo>
                    <a:lnTo>
                      <a:pt x="58" y="346"/>
                    </a:lnTo>
                    <a:lnTo>
                      <a:pt x="68" y="358"/>
                    </a:lnTo>
                    <a:lnTo>
                      <a:pt x="78" y="370"/>
                    </a:lnTo>
                    <a:lnTo>
                      <a:pt x="89" y="380"/>
                    </a:lnTo>
                    <a:lnTo>
                      <a:pt x="102" y="390"/>
                    </a:lnTo>
                    <a:lnTo>
                      <a:pt x="114" y="399"/>
                    </a:lnTo>
                    <a:lnTo>
                      <a:pt x="126" y="408"/>
                    </a:lnTo>
                    <a:lnTo>
                      <a:pt x="139" y="416"/>
                    </a:lnTo>
                    <a:lnTo>
                      <a:pt x="152" y="424"/>
                    </a:lnTo>
                    <a:lnTo>
                      <a:pt x="166" y="430"/>
                    </a:lnTo>
                    <a:lnTo>
                      <a:pt x="180" y="435"/>
                    </a:lnTo>
                    <a:lnTo>
                      <a:pt x="185" y="437"/>
                    </a:lnTo>
                    <a:lnTo>
                      <a:pt x="186" y="436"/>
                    </a:lnTo>
                    <a:lnTo>
                      <a:pt x="187" y="436"/>
                    </a:lnTo>
                    <a:lnTo>
                      <a:pt x="187" y="435"/>
                    </a:lnTo>
                    <a:lnTo>
                      <a:pt x="186" y="434"/>
                    </a:lnTo>
                    <a:lnTo>
                      <a:pt x="172" y="428"/>
                    </a:lnTo>
                    <a:lnTo>
                      <a:pt x="159" y="421"/>
                    </a:lnTo>
                    <a:lnTo>
                      <a:pt x="144" y="413"/>
                    </a:lnTo>
                    <a:lnTo>
                      <a:pt x="131" y="405"/>
                    </a:lnTo>
                    <a:lnTo>
                      <a:pt x="118" y="396"/>
                    </a:lnTo>
                    <a:lnTo>
                      <a:pt x="106" y="386"/>
                    </a:lnTo>
                    <a:lnTo>
                      <a:pt x="93" y="376"/>
                    </a:lnTo>
                    <a:lnTo>
                      <a:pt x="82" y="366"/>
                    </a:lnTo>
                    <a:lnTo>
                      <a:pt x="71" y="355"/>
                    </a:lnTo>
                    <a:lnTo>
                      <a:pt x="61" y="343"/>
                    </a:lnTo>
                    <a:lnTo>
                      <a:pt x="52" y="330"/>
                    </a:lnTo>
                    <a:lnTo>
                      <a:pt x="42" y="318"/>
                    </a:lnTo>
                    <a:lnTo>
                      <a:pt x="34" y="305"/>
                    </a:lnTo>
                    <a:lnTo>
                      <a:pt x="27" y="290"/>
                    </a:lnTo>
                    <a:lnTo>
                      <a:pt x="21" y="276"/>
                    </a:lnTo>
                    <a:lnTo>
                      <a:pt x="15" y="262"/>
                    </a:lnTo>
                    <a:lnTo>
                      <a:pt x="10" y="245"/>
                    </a:lnTo>
                    <a:lnTo>
                      <a:pt x="7" y="228"/>
                    </a:lnTo>
                    <a:lnTo>
                      <a:pt x="4" y="212"/>
                    </a:lnTo>
                    <a:lnTo>
                      <a:pt x="3" y="195"/>
                    </a:lnTo>
                    <a:lnTo>
                      <a:pt x="3" y="178"/>
                    </a:lnTo>
                    <a:lnTo>
                      <a:pt x="4" y="161"/>
                    </a:lnTo>
                    <a:lnTo>
                      <a:pt x="5" y="145"/>
                    </a:lnTo>
                    <a:lnTo>
                      <a:pt x="8" y="128"/>
                    </a:lnTo>
                    <a:lnTo>
                      <a:pt x="11" y="111"/>
                    </a:lnTo>
                    <a:lnTo>
                      <a:pt x="15" y="95"/>
                    </a:lnTo>
                    <a:lnTo>
                      <a:pt x="23" y="63"/>
                    </a:lnTo>
                    <a:lnTo>
                      <a:pt x="27" y="47"/>
                    </a:lnTo>
                    <a:lnTo>
                      <a:pt x="30" y="30"/>
                    </a:lnTo>
                    <a:lnTo>
                      <a:pt x="30" y="23"/>
                    </a:lnTo>
                    <a:lnTo>
                      <a:pt x="30" y="16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6" name="Freeform 181">
                <a:extLst>
                  <a:ext uri="{FF2B5EF4-FFF2-40B4-BE49-F238E27FC236}">
                    <a16:creationId xmlns:a16="http://schemas.microsoft.com/office/drawing/2014/main" id="{9A634E20-3C88-4BF4-B276-5F6DFAE0E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1405"/>
                <a:ext cx="129" cy="192"/>
              </a:xfrm>
              <a:custGeom>
                <a:avLst/>
                <a:gdLst>
                  <a:gd name="T0" fmla="*/ 0 w 129"/>
                  <a:gd name="T1" fmla="*/ 1 h 192"/>
                  <a:gd name="T2" fmla="*/ 16 w 129"/>
                  <a:gd name="T3" fmla="*/ 7 h 192"/>
                  <a:gd name="T4" fmla="*/ 30 w 129"/>
                  <a:gd name="T5" fmla="*/ 16 h 192"/>
                  <a:gd name="T6" fmla="*/ 57 w 129"/>
                  <a:gd name="T7" fmla="*/ 37 h 192"/>
                  <a:gd name="T8" fmla="*/ 69 w 129"/>
                  <a:gd name="T9" fmla="*/ 48 h 192"/>
                  <a:gd name="T10" fmla="*/ 91 w 129"/>
                  <a:gd name="T11" fmla="*/ 73 h 192"/>
                  <a:gd name="T12" fmla="*/ 102 w 129"/>
                  <a:gd name="T13" fmla="*/ 86 h 192"/>
                  <a:gd name="T14" fmla="*/ 118 w 129"/>
                  <a:gd name="T15" fmla="*/ 114 h 192"/>
                  <a:gd name="T16" fmla="*/ 121 w 129"/>
                  <a:gd name="T17" fmla="*/ 122 h 192"/>
                  <a:gd name="T18" fmla="*/ 124 w 129"/>
                  <a:gd name="T19" fmla="*/ 139 h 192"/>
                  <a:gd name="T20" fmla="*/ 123 w 129"/>
                  <a:gd name="T21" fmla="*/ 148 h 192"/>
                  <a:gd name="T22" fmla="*/ 121 w 129"/>
                  <a:gd name="T23" fmla="*/ 152 h 192"/>
                  <a:gd name="T24" fmla="*/ 115 w 129"/>
                  <a:gd name="T25" fmla="*/ 157 h 192"/>
                  <a:gd name="T26" fmla="*/ 100 w 129"/>
                  <a:gd name="T27" fmla="*/ 161 h 192"/>
                  <a:gd name="T28" fmla="*/ 91 w 129"/>
                  <a:gd name="T29" fmla="*/ 161 h 192"/>
                  <a:gd name="T30" fmla="*/ 74 w 129"/>
                  <a:gd name="T31" fmla="*/ 160 h 192"/>
                  <a:gd name="T32" fmla="*/ 60 w 129"/>
                  <a:gd name="T33" fmla="*/ 160 h 192"/>
                  <a:gd name="T34" fmla="*/ 59 w 129"/>
                  <a:gd name="T35" fmla="*/ 161 h 192"/>
                  <a:gd name="T36" fmla="*/ 59 w 129"/>
                  <a:gd name="T37" fmla="*/ 164 h 192"/>
                  <a:gd name="T38" fmla="*/ 62 w 129"/>
                  <a:gd name="T39" fmla="*/ 167 h 192"/>
                  <a:gd name="T40" fmla="*/ 73 w 129"/>
                  <a:gd name="T41" fmla="*/ 177 h 192"/>
                  <a:gd name="T42" fmla="*/ 77 w 129"/>
                  <a:gd name="T43" fmla="*/ 181 h 192"/>
                  <a:gd name="T44" fmla="*/ 79 w 129"/>
                  <a:gd name="T45" fmla="*/ 183 h 192"/>
                  <a:gd name="T46" fmla="*/ 80 w 129"/>
                  <a:gd name="T47" fmla="*/ 184 h 192"/>
                  <a:gd name="T48" fmla="*/ 77 w 129"/>
                  <a:gd name="T49" fmla="*/ 188 h 192"/>
                  <a:gd name="T50" fmla="*/ 70 w 129"/>
                  <a:gd name="T51" fmla="*/ 186 h 192"/>
                  <a:gd name="T52" fmla="*/ 69 w 129"/>
                  <a:gd name="T53" fmla="*/ 187 h 192"/>
                  <a:gd name="T54" fmla="*/ 69 w 129"/>
                  <a:gd name="T55" fmla="*/ 188 h 192"/>
                  <a:gd name="T56" fmla="*/ 70 w 129"/>
                  <a:gd name="T57" fmla="*/ 189 h 192"/>
                  <a:gd name="T58" fmla="*/ 79 w 129"/>
                  <a:gd name="T59" fmla="*/ 192 h 192"/>
                  <a:gd name="T60" fmla="*/ 86 w 129"/>
                  <a:gd name="T61" fmla="*/ 191 h 192"/>
                  <a:gd name="T62" fmla="*/ 88 w 129"/>
                  <a:gd name="T63" fmla="*/ 189 h 192"/>
                  <a:gd name="T64" fmla="*/ 88 w 129"/>
                  <a:gd name="T65" fmla="*/ 186 h 192"/>
                  <a:gd name="T66" fmla="*/ 84 w 129"/>
                  <a:gd name="T67" fmla="*/ 180 h 192"/>
                  <a:gd name="T68" fmla="*/ 81 w 129"/>
                  <a:gd name="T69" fmla="*/ 177 h 192"/>
                  <a:gd name="T70" fmla="*/ 72 w 129"/>
                  <a:gd name="T71" fmla="*/ 168 h 192"/>
                  <a:gd name="T72" fmla="*/ 67 w 129"/>
                  <a:gd name="T73" fmla="*/ 165 h 192"/>
                  <a:gd name="T74" fmla="*/ 63 w 129"/>
                  <a:gd name="T75" fmla="*/ 161 h 192"/>
                  <a:gd name="T76" fmla="*/ 62 w 129"/>
                  <a:gd name="T77" fmla="*/ 165 h 192"/>
                  <a:gd name="T78" fmla="*/ 66 w 129"/>
                  <a:gd name="T79" fmla="*/ 164 h 192"/>
                  <a:gd name="T80" fmla="*/ 79 w 129"/>
                  <a:gd name="T81" fmla="*/ 166 h 192"/>
                  <a:gd name="T82" fmla="*/ 89 w 129"/>
                  <a:gd name="T83" fmla="*/ 166 h 192"/>
                  <a:gd name="T84" fmla="*/ 98 w 129"/>
                  <a:gd name="T85" fmla="*/ 166 h 192"/>
                  <a:gd name="T86" fmla="*/ 114 w 129"/>
                  <a:gd name="T87" fmla="*/ 163 h 192"/>
                  <a:gd name="T88" fmla="*/ 125 w 129"/>
                  <a:gd name="T89" fmla="*/ 155 h 192"/>
                  <a:gd name="T90" fmla="*/ 127 w 129"/>
                  <a:gd name="T91" fmla="*/ 152 h 192"/>
                  <a:gd name="T92" fmla="*/ 129 w 129"/>
                  <a:gd name="T93" fmla="*/ 142 h 192"/>
                  <a:gd name="T94" fmla="*/ 128 w 129"/>
                  <a:gd name="T95" fmla="*/ 129 h 192"/>
                  <a:gd name="T96" fmla="*/ 125 w 129"/>
                  <a:gd name="T97" fmla="*/ 121 h 192"/>
                  <a:gd name="T98" fmla="*/ 112 w 129"/>
                  <a:gd name="T99" fmla="*/ 94 h 192"/>
                  <a:gd name="T100" fmla="*/ 102 w 129"/>
                  <a:gd name="T101" fmla="*/ 79 h 192"/>
                  <a:gd name="T102" fmla="*/ 77 w 129"/>
                  <a:gd name="T103" fmla="*/ 50 h 192"/>
                  <a:gd name="T104" fmla="*/ 63 w 129"/>
                  <a:gd name="T105" fmla="*/ 38 h 192"/>
                  <a:gd name="T106" fmla="*/ 31 w 129"/>
                  <a:gd name="T107" fmla="*/ 14 h 192"/>
                  <a:gd name="T108" fmla="*/ 24 w 129"/>
                  <a:gd name="T109" fmla="*/ 10 h 192"/>
                  <a:gd name="T110" fmla="*/ 9 w 129"/>
                  <a:gd name="T111" fmla="*/ 2 h 192"/>
                  <a:gd name="T112" fmla="*/ 0 w 129"/>
                  <a:gd name="T113" fmla="*/ 0 h 192"/>
                  <a:gd name="T114" fmla="*/ 0 w 129"/>
                  <a:gd name="T115" fmla="*/ 1 h 19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29" h="192">
                    <a:moveTo>
                      <a:pt x="0" y="1"/>
                    </a:moveTo>
                    <a:lnTo>
                      <a:pt x="0" y="1"/>
                    </a:lnTo>
                    <a:lnTo>
                      <a:pt x="8" y="3"/>
                    </a:lnTo>
                    <a:lnTo>
                      <a:pt x="16" y="7"/>
                    </a:lnTo>
                    <a:lnTo>
                      <a:pt x="23" y="12"/>
                    </a:lnTo>
                    <a:lnTo>
                      <a:pt x="30" y="16"/>
                    </a:lnTo>
                    <a:lnTo>
                      <a:pt x="43" y="26"/>
                    </a:lnTo>
                    <a:lnTo>
                      <a:pt x="57" y="37"/>
                    </a:lnTo>
                    <a:lnTo>
                      <a:pt x="69" y="48"/>
                    </a:lnTo>
                    <a:lnTo>
                      <a:pt x="81" y="60"/>
                    </a:lnTo>
                    <a:lnTo>
                      <a:pt x="91" y="73"/>
                    </a:lnTo>
                    <a:lnTo>
                      <a:pt x="102" y="86"/>
                    </a:lnTo>
                    <a:lnTo>
                      <a:pt x="111" y="100"/>
                    </a:lnTo>
                    <a:lnTo>
                      <a:pt x="118" y="114"/>
                    </a:lnTo>
                    <a:lnTo>
                      <a:pt x="121" y="122"/>
                    </a:lnTo>
                    <a:lnTo>
                      <a:pt x="123" y="131"/>
                    </a:lnTo>
                    <a:lnTo>
                      <a:pt x="124" y="139"/>
                    </a:lnTo>
                    <a:lnTo>
                      <a:pt x="124" y="143"/>
                    </a:lnTo>
                    <a:lnTo>
                      <a:pt x="123" y="148"/>
                    </a:lnTo>
                    <a:lnTo>
                      <a:pt x="121" y="152"/>
                    </a:lnTo>
                    <a:lnTo>
                      <a:pt x="118" y="155"/>
                    </a:lnTo>
                    <a:lnTo>
                      <a:pt x="115" y="157"/>
                    </a:lnTo>
                    <a:lnTo>
                      <a:pt x="110" y="159"/>
                    </a:lnTo>
                    <a:lnTo>
                      <a:pt x="100" y="161"/>
                    </a:lnTo>
                    <a:lnTo>
                      <a:pt x="91" y="161"/>
                    </a:lnTo>
                    <a:lnTo>
                      <a:pt x="74" y="160"/>
                    </a:lnTo>
                    <a:lnTo>
                      <a:pt x="67" y="159"/>
                    </a:lnTo>
                    <a:lnTo>
                      <a:pt x="60" y="160"/>
                    </a:lnTo>
                    <a:lnTo>
                      <a:pt x="59" y="161"/>
                    </a:lnTo>
                    <a:lnTo>
                      <a:pt x="58" y="162"/>
                    </a:lnTo>
                    <a:lnTo>
                      <a:pt x="59" y="164"/>
                    </a:lnTo>
                    <a:lnTo>
                      <a:pt x="62" y="167"/>
                    </a:lnTo>
                    <a:lnTo>
                      <a:pt x="66" y="170"/>
                    </a:lnTo>
                    <a:lnTo>
                      <a:pt x="73" y="177"/>
                    </a:lnTo>
                    <a:lnTo>
                      <a:pt x="77" y="181"/>
                    </a:lnTo>
                    <a:lnTo>
                      <a:pt x="79" y="183"/>
                    </a:lnTo>
                    <a:lnTo>
                      <a:pt x="80" y="184"/>
                    </a:lnTo>
                    <a:lnTo>
                      <a:pt x="80" y="185"/>
                    </a:lnTo>
                    <a:lnTo>
                      <a:pt x="77" y="188"/>
                    </a:lnTo>
                    <a:lnTo>
                      <a:pt x="70" y="186"/>
                    </a:lnTo>
                    <a:lnTo>
                      <a:pt x="69" y="187"/>
                    </a:lnTo>
                    <a:lnTo>
                      <a:pt x="69" y="188"/>
                    </a:lnTo>
                    <a:lnTo>
                      <a:pt x="70" y="189"/>
                    </a:lnTo>
                    <a:lnTo>
                      <a:pt x="74" y="190"/>
                    </a:lnTo>
                    <a:lnTo>
                      <a:pt x="79" y="192"/>
                    </a:lnTo>
                    <a:lnTo>
                      <a:pt x="84" y="192"/>
                    </a:lnTo>
                    <a:lnTo>
                      <a:pt x="86" y="191"/>
                    </a:lnTo>
                    <a:lnTo>
                      <a:pt x="88" y="189"/>
                    </a:lnTo>
                    <a:lnTo>
                      <a:pt x="88" y="187"/>
                    </a:lnTo>
                    <a:lnTo>
                      <a:pt x="88" y="186"/>
                    </a:lnTo>
                    <a:lnTo>
                      <a:pt x="87" y="183"/>
                    </a:lnTo>
                    <a:lnTo>
                      <a:pt x="84" y="180"/>
                    </a:lnTo>
                    <a:lnTo>
                      <a:pt x="81" y="177"/>
                    </a:lnTo>
                    <a:lnTo>
                      <a:pt x="77" y="172"/>
                    </a:lnTo>
                    <a:lnTo>
                      <a:pt x="72" y="168"/>
                    </a:lnTo>
                    <a:lnTo>
                      <a:pt x="67" y="165"/>
                    </a:lnTo>
                    <a:lnTo>
                      <a:pt x="65" y="163"/>
                    </a:lnTo>
                    <a:lnTo>
                      <a:pt x="63" y="161"/>
                    </a:lnTo>
                    <a:lnTo>
                      <a:pt x="62" y="165"/>
                    </a:lnTo>
                    <a:lnTo>
                      <a:pt x="66" y="164"/>
                    </a:lnTo>
                    <a:lnTo>
                      <a:pt x="70" y="165"/>
                    </a:lnTo>
                    <a:lnTo>
                      <a:pt x="79" y="166"/>
                    </a:lnTo>
                    <a:lnTo>
                      <a:pt x="89" y="166"/>
                    </a:lnTo>
                    <a:lnTo>
                      <a:pt x="98" y="166"/>
                    </a:lnTo>
                    <a:lnTo>
                      <a:pt x="107" y="165"/>
                    </a:lnTo>
                    <a:lnTo>
                      <a:pt x="114" y="163"/>
                    </a:lnTo>
                    <a:lnTo>
                      <a:pt x="120" y="160"/>
                    </a:lnTo>
                    <a:lnTo>
                      <a:pt x="125" y="155"/>
                    </a:lnTo>
                    <a:lnTo>
                      <a:pt x="127" y="152"/>
                    </a:lnTo>
                    <a:lnTo>
                      <a:pt x="128" y="149"/>
                    </a:lnTo>
                    <a:lnTo>
                      <a:pt x="129" y="142"/>
                    </a:lnTo>
                    <a:lnTo>
                      <a:pt x="129" y="136"/>
                    </a:lnTo>
                    <a:lnTo>
                      <a:pt x="128" y="129"/>
                    </a:lnTo>
                    <a:lnTo>
                      <a:pt x="125" y="121"/>
                    </a:lnTo>
                    <a:lnTo>
                      <a:pt x="121" y="111"/>
                    </a:lnTo>
                    <a:lnTo>
                      <a:pt x="112" y="94"/>
                    </a:lnTo>
                    <a:lnTo>
                      <a:pt x="102" y="79"/>
                    </a:lnTo>
                    <a:lnTo>
                      <a:pt x="90" y="65"/>
                    </a:lnTo>
                    <a:lnTo>
                      <a:pt x="77" y="50"/>
                    </a:lnTo>
                    <a:lnTo>
                      <a:pt x="63" y="38"/>
                    </a:lnTo>
                    <a:lnTo>
                      <a:pt x="48" y="26"/>
                    </a:lnTo>
                    <a:lnTo>
                      <a:pt x="31" y="14"/>
                    </a:lnTo>
                    <a:lnTo>
                      <a:pt x="24" y="10"/>
                    </a:lnTo>
                    <a:lnTo>
                      <a:pt x="17" y="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7" name="Freeform 182">
                <a:extLst>
                  <a:ext uri="{FF2B5EF4-FFF2-40B4-BE49-F238E27FC236}">
                    <a16:creationId xmlns:a16="http://schemas.microsoft.com/office/drawing/2014/main" id="{61A5746B-47E9-4F82-8164-137ADC9659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2" y="1574"/>
                <a:ext cx="150" cy="67"/>
              </a:xfrm>
              <a:custGeom>
                <a:avLst/>
                <a:gdLst>
                  <a:gd name="T0" fmla="*/ 6 w 150"/>
                  <a:gd name="T1" fmla="*/ 67 h 67"/>
                  <a:gd name="T2" fmla="*/ 6 w 150"/>
                  <a:gd name="T3" fmla="*/ 67 h 67"/>
                  <a:gd name="T4" fmla="*/ 4 w 150"/>
                  <a:gd name="T5" fmla="*/ 61 h 67"/>
                  <a:gd name="T6" fmla="*/ 2 w 150"/>
                  <a:gd name="T7" fmla="*/ 56 h 67"/>
                  <a:gd name="T8" fmla="*/ 1 w 150"/>
                  <a:gd name="T9" fmla="*/ 51 h 67"/>
                  <a:gd name="T10" fmla="*/ 1 w 150"/>
                  <a:gd name="T11" fmla="*/ 45 h 67"/>
                  <a:gd name="T12" fmla="*/ 1 w 150"/>
                  <a:gd name="T13" fmla="*/ 45 h 67"/>
                  <a:gd name="T14" fmla="*/ 2 w 150"/>
                  <a:gd name="T15" fmla="*/ 42 h 67"/>
                  <a:gd name="T16" fmla="*/ 3 w 150"/>
                  <a:gd name="T17" fmla="*/ 39 h 67"/>
                  <a:gd name="T18" fmla="*/ 7 w 150"/>
                  <a:gd name="T19" fmla="*/ 33 h 67"/>
                  <a:gd name="T20" fmla="*/ 13 w 150"/>
                  <a:gd name="T21" fmla="*/ 28 h 67"/>
                  <a:gd name="T22" fmla="*/ 18 w 150"/>
                  <a:gd name="T23" fmla="*/ 24 h 67"/>
                  <a:gd name="T24" fmla="*/ 18 w 150"/>
                  <a:gd name="T25" fmla="*/ 24 h 67"/>
                  <a:gd name="T26" fmla="*/ 23 w 150"/>
                  <a:gd name="T27" fmla="*/ 20 h 67"/>
                  <a:gd name="T28" fmla="*/ 28 w 150"/>
                  <a:gd name="T29" fmla="*/ 17 h 67"/>
                  <a:gd name="T30" fmla="*/ 38 w 150"/>
                  <a:gd name="T31" fmla="*/ 13 h 67"/>
                  <a:gd name="T32" fmla="*/ 50 w 150"/>
                  <a:gd name="T33" fmla="*/ 11 h 67"/>
                  <a:gd name="T34" fmla="*/ 62 w 150"/>
                  <a:gd name="T35" fmla="*/ 10 h 67"/>
                  <a:gd name="T36" fmla="*/ 62 w 150"/>
                  <a:gd name="T37" fmla="*/ 10 h 67"/>
                  <a:gd name="T38" fmla="*/ 86 w 150"/>
                  <a:gd name="T39" fmla="*/ 11 h 67"/>
                  <a:gd name="T40" fmla="*/ 97 w 150"/>
                  <a:gd name="T41" fmla="*/ 12 h 67"/>
                  <a:gd name="T42" fmla="*/ 109 w 150"/>
                  <a:gd name="T43" fmla="*/ 11 h 67"/>
                  <a:gd name="T44" fmla="*/ 109 w 150"/>
                  <a:gd name="T45" fmla="*/ 11 h 67"/>
                  <a:gd name="T46" fmla="*/ 119 w 150"/>
                  <a:gd name="T47" fmla="*/ 10 h 67"/>
                  <a:gd name="T48" fmla="*/ 130 w 150"/>
                  <a:gd name="T49" fmla="*/ 8 h 67"/>
                  <a:gd name="T50" fmla="*/ 140 w 150"/>
                  <a:gd name="T51" fmla="*/ 4 h 67"/>
                  <a:gd name="T52" fmla="*/ 150 w 150"/>
                  <a:gd name="T53" fmla="*/ 1 h 67"/>
                  <a:gd name="T54" fmla="*/ 150 w 150"/>
                  <a:gd name="T55" fmla="*/ 1 h 67"/>
                  <a:gd name="T56" fmla="*/ 150 w 150"/>
                  <a:gd name="T57" fmla="*/ 0 h 67"/>
                  <a:gd name="T58" fmla="*/ 149 w 150"/>
                  <a:gd name="T59" fmla="*/ 0 h 67"/>
                  <a:gd name="T60" fmla="*/ 149 w 150"/>
                  <a:gd name="T61" fmla="*/ 0 h 67"/>
                  <a:gd name="T62" fmla="*/ 135 w 150"/>
                  <a:gd name="T63" fmla="*/ 4 h 67"/>
                  <a:gd name="T64" fmla="*/ 120 w 150"/>
                  <a:gd name="T65" fmla="*/ 8 h 67"/>
                  <a:gd name="T66" fmla="*/ 106 w 150"/>
                  <a:gd name="T67" fmla="*/ 9 h 67"/>
                  <a:gd name="T68" fmla="*/ 92 w 150"/>
                  <a:gd name="T69" fmla="*/ 9 h 67"/>
                  <a:gd name="T70" fmla="*/ 92 w 150"/>
                  <a:gd name="T71" fmla="*/ 9 h 67"/>
                  <a:gd name="T72" fmla="*/ 68 w 150"/>
                  <a:gd name="T73" fmla="*/ 8 h 67"/>
                  <a:gd name="T74" fmla="*/ 54 w 150"/>
                  <a:gd name="T75" fmla="*/ 9 h 67"/>
                  <a:gd name="T76" fmla="*/ 42 w 150"/>
                  <a:gd name="T77" fmla="*/ 10 h 67"/>
                  <a:gd name="T78" fmla="*/ 42 w 150"/>
                  <a:gd name="T79" fmla="*/ 10 h 67"/>
                  <a:gd name="T80" fmla="*/ 33 w 150"/>
                  <a:gd name="T81" fmla="*/ 13 h 67"/>
                  <a:gd name="T82" fmla="*/ 23 w 150"/>
                  <a:gd name="T83" fmla="*/ 17 h 67"/>
                  <a:gd name="T84" fmla="*/ 15 w 150"/>
                  <a:gd name="T85" fmla="*/ 24 h 67"/>
                  <a:gd name="T86" fmla="*/ 7 w 150"/>
                  <a:gd name="T87" fmla="*/ 31 h 67"/>
                  <a:gd name="T88" fmla="*/ 7 w 150"/>
                  <a:gd name="T89" fmla="*/ 31 h 67"/>
                  <a:gd name="T90" fmla="*/ 4 w 150"/>
                  <a:gd name="T91" fmla="*/ 35 h 67"/>
                  <a:gd name="T92" fmla="*/ 2 w 150"/>
                  <a:gd name="T93" fmla="*/ 39 h 67"/>
                  <a:gd name="T94" fmla="*/ 1 w 150"/>
                  <a:gd name="T95" fmla="*/ 44 h 67"/>
                  <a:gd name="T96" fmla="*/ 0 w 150"/>
                  <a:gd name="T97" fmla="*/ 48 h 67"/>
                  <a:gd name="T98" fmla="*/ 1 w 150"/>
                  <a:gd name="T99" fmla="*/ 53 h 67"/>
                  <a:gd name="T100" fmla="*/ 2 w 150"/>
                  <a:gd name="T101" fmla="*/ 57 h 67"/>
                  <a:gd name="T102" fmla="*/ 6 w 150"/>
                  <a:gd name="T103" fmla="*/ 67 h 67"/>
                  <a:gd name="T104" fmla="*/ 6 w 150"/>
                  <a:gd name="T105" fmla="*/ 67 h 67"/>
                  <a:gd name="T106" fmla="*/ 6 w 150"/>
                  <a:gd name="T107" fmla="*/ 67 h 67"/>
                  <a:gd name="T108" fmla="*/ 6 w 150"/>
                  <a:gd name="T109" fmla="*/ 67 h 6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50" h="67">
                    <a:moveTo>
                      <a:pt x="6" y="67"/>
                    </a:moveTo>
                    <a:lnTo>
                      <a:pt x="6" y="67"/>
                    </a:lnTo>
                    <a:lnTo>
                      <a:pt x="4" y="61"/>
                    </a:lnTo>
                    <a:lnTo>
                      <a:pt x="2" y="56"/>
                    </a:lnTo>
                    <a:lnTo>
                      <a:pt x="1" y="51"/>
                    </a:lnTo>
                    <a:lnTo>
                      <a:pt x="1" y="45"/>
                    </a:lnTo>
                    <a:lnTo>
                      <a:pt x="2" y="42"/>
                    </a:lnTo>
                    <a:lnTo>
                      <a:pt x="3" y="39"/>
                    </a:lnTo>
                    <a:lnTo>
                      <a:pt x="7" y="33"/>
                    </a:lnTo>
                    <a:lnTo>
                      <a:pt x="13" y="28"/>
                    </a:lnTo>
                    <a:lnTo>
                      <a:pt x="18" y="24"/>
                    </a:lnTo>
                    <a:lnTo>
                      <a:pt x="23" y="20"/>
                    </a:lnTo>
                    <a:lnTo>
                      <a:pt x="28" y="17"/>
                    </a:lnTo>
                    <a:lnTo>
                      <a:pt x="38" y="13"/>
                    </a:lnTo>
                    <a:lnTo>
                      <a:pt x="50" y="11"/>
                    </a:lnTo>
                    <a:lnTo>
                      <a:pt x="62" y="10"/>
                    </a:lnTo>
                    <a:lnTo>
                      <a:pt x="86" y="11"/>
                    </a:lnTo>
                    <a:lnTo>
                      <a:pt x="97" y="12"/>
                    </a:lnTo>
                    <a:lnTo>
                      <a:pt x="109" y="11"/>
                    </a:lnTo>
                    <a:lnTo>
                      <a:pt x="119" y="10"/>
                    </a:lnTo>
                    <a:lnTo>
                      <a:pt x="130" y="8"/>
                    </a:lnTo>
                    <a:lnTo>
                      <a:pt x="140" y="4"/>
                    </a:lnTo>
                    <a:lnTo>
                      <a:pt x="150" y="1"/>
                    </a:lnTo>
                    <a:lnTo>
                      <a:pt x="150" y="0"/>
                    </a:lnTo>
                    <a:lnTo>
                      <a:pt x="149" y="0"/>
                    </a:lnTo>
                    <a:lnTo>
                      <a:pt x="135" y="4"/>
                    </a:lnTo>
                    <a:lnTo>
                      <a:pt x="120" y="8"/>
                    </a:lnTo>
                    <a:lnTo>
                      <a:pt x="106" y="9"/>
                    </a:lnTo>
                    <a:lnTo>
                      <a:pt x="92" y="9"/>
                    </a:lnTo>
                    <a:lnTo>
                      <a:pt x="68" y="8"/>
                    </a:lnTo>
                    <a:lnTo>
                      <a:pt x="54" y="9"/>
                    </a:lnTo>
                    <a:lnTo>
                      <a:pt x="42" y="10"/>
                    </a:lnTo>
                    <a:lnTo>
                      <a:pt x="33" y="13"/>
                    </a:lnTo>
                    <a:lnTo>
                      <a:pt x="23" y="17"/>
                    </a:lnTo>
                    <a:lnTo>
                      <a:pt x="15" y="24"/>
                    </a:lnTo>
                    <a:lnTo>
                      <a:pt x="7" y="31"/>
                    </a:lnTo>
                    <a:lnTo>
                      <a:pt x="4" y="35"/>
                    </a:lnTo>
                    <a:lnTo>
                      <a:pt x="2" y="39"/>
                    </a:lnTo>
                    <a:lnTo>
                      <a:pt x="1" y="44"/>
                    </a:lnTo>
                    <a:lnTo>
                      <a:pt x="0" y="48"/>
                    </a:lnTo>
                    <a:lnTo>
                      <a:pt x="1" y="53"/>
                    </a:lnTo>
                    <a:lnTo>
                      <a:pt x="2" y="57"/>
                    </a:lnTo>
                    <a:lnTo>
                      <a:pt x="6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8" name="Freeform 183">
                <a:extLst>
                  <a:ext uri="{FF2B5EF4-FFF2-40B4-BE49-F238E27FC236}">
                    <a16:creationId xmlns:a16="http://schemas.microsoft.com/office/drawing/2014/main" id="{588D966E-97FC-4BF5-BF2A-662B4A6C9F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1" y="1562"/>
                <a:ext cx="105" cy="264"/>
              </a:xfrm>
              <a:custGeom>
                <a:avLst/>
                <a:gdLst>
                  <a:gd name="T0" fmla="*/ 104 w 105"/>
                  <a:gd name="T1" fmla="*/ 0 h 264"/>
                  <a:gd name="T2" fmla="*/ 87 w 105"/>
                  <a:gd name="T3" fmla="*/ 29 h 264"/>
                  <a:gd name="T4" fmla="*/ 76 w 105"/>
                  <a:gd name="T5" fmla="*/ 59 h 264"/>
                  <a:gd name="T6" fmla="*/ 71 w 105"/>
                  <a:gd name="T7" fmla="*/ 79 h 264"/>
                  <a:gd name="T8" fmla="*/ 65 w 105"/>
                  <a:gd name="T9" fmla="*/ 138 h 264"/>
                  <a:gd name="T10" fmla="*/ 63 w 105"/>
                  <a:gd name="T11" fmla="*/ 157 h 264"/>
                  <a:gd name="T12" fmla="*/ 57 w 105"/>
                  <a:gd name="T13" fmla="*/ 196 h 264"/>
                  <a:gd name="T14" fmla="*/ 52 w 105"/>
                  <a:gd name="T15" fmla="*/ 214 h 264"/>
                  <a:gd name="T16" fmla="*/ 46 w 105"/>
                  <a:gd name="T17" fmla="*/ 231 h 264"/>
                  <a:gd name="T18" fmla="*/ 35 w 105"/>
                  <a:gd name="T19" fmla="*/ 249 h 264"/>
                  <a:gd name="T20" fmla="*/ 25 w 105"/>
                  <a:gd name="T21" fmla="*/ 257 h 264"/>
                  <a:gd name="T22" fmla="*/ 16 w 105"/>
                  <a:gd name="T23" fmla="*/ 259 h 264"/>
                  <a:gd name="T24" fmla="*/ 7 w 105"/>
                  <a:gd name="T25" fmla="*/ 257 h 264"/>
                  <a:gd name="T26" fmla="*/ 2 w 105"/>
                  <a:gd name="T27" fmla="*/ 254 h 264"/>
                  <a:gd name="T28" fmla="*/ 0 w 105"/>
                  <a:gd name="T29" fmla="*/ 255 h 264"/>
                  <a:gd name="T30" fmla="*/ 0 w 105"/>
                  <a:gd name="T31" fmla="*/ 257 h 264"/>
                  <a:gd name="T32" fmla="*/ 6 w 105"/>
                  <a:gd name="T33" fmla="*/ 261 h 264"/>
                  <a:gd name="T34" fmla="*/ 18 w 105"/>
                  <a:gd name="T35" fmla="*/ 264 h 264"/>
                  <a:gd name="T36" fmla="*/ 24 w 105"/>
                  <a:gd name="T37" fmla="*/ 263 h 264"/>
                  <a:gd name="T38" fmla="*/ 37 w 105"/>
                  <a:gd name="T39" fmla="*/ 256 h 264"/>
                  <a:gd name="T40" fmla="*/ 46 w 105"/>
                  <a:gd name="T41" fmla="*/ 245 h 264"/>
                  <a:gd name="T42" fmla="*/ 51 w 105"/>
                  <a:gd name="T43" fmla="*/ 236 h 264"/>
                  <a:gd name="T44" fmla="*/ 58 w 105"/>
                  <a:gd name="T45" fmla="*/ 217 h 264"/>
                  <a:gd name="T46" fmla="*/ 65 w 105"/>
                  <a:gd name="T47" fmla="*/ 188 h 264"/>
                  <a:gd name="T48" fmla="*/ 67 w 105"/>
                  <a:gd name="T49" fmla="*/ 168 h 264"/>
                  <a:gd name="T50" fmla="*/ 71 w 105"/>
                  <a:gd name="T51" fmla="*/ 124 h 264"/>
                  <a:gd name="T52" fmla="*/ 75 w 105"/>
                  <a:gd name="T53" fmla="*/ 81 h 264"/>
                  <a:gd name="T54" fmla="*/ 77 w 105"/>
                  <a:gd name="T55" fmla="*/ 70 h 264"/>
                  <a:gd name="T56" fmla="*/ 82 w 105"/>
                  <a:gd name="T57" fmla="*/ 49 h 264"/>
                  <a:gd name="T58" fmla="*/ 89 w 105"/>
                  <a:gd name="T59" fmla="*/ 30 h 264"/>
                  <a:gd name="T60" fmla="*/ 105 w 105"/>
                  <a:gd name="T61" fmla="*/ 0 h 264"/>
                  <a:gd name="T62" fmla="*/ 105 w 105"/>
                  <a:gd name="T63" fmla="*/ 0 h 264"/>
                  <a:gd name="T64" fmla="*/ 104 w 105"/>
                  <a:gd name="T65" fmla="*/ 0 h 26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5" h="264">
                    <a:moveTo>
                      <a:pt x="104" y="0"/>
                    </a:moveTo>
                    <a:lnTo>
                      <a:pt x="104" y="0"/>
                    </a:lnTo>
                    <a:lnTo>
                      <a:pt x="95" y="14"/>
                    </a:lnTo>
                    <a:lnTo>
                      <a:pt x="87" y="29"/>
                    </a:lnTo>
                    <a:lnTo>
                      <a:pt x="81" y="43"/>
                    </a:lnTo>
                    <a:lnTo>
                      <a:pt x="76" y="59"/>
                    </a:lnTo>
                    <a:lnTo>
                      <a:pt x="71" y="79"/>
                    </a:lnTo>
                    <a:lnTo>
                      <a:pt x="68" y="98"/>
                    </a:lnTo>
                    <a:lnTo>
                      <a:pt x="65" y="138"/>
                    </a:lnTo>
                    <a:lnTo>
                      <a:pt x="63" y="157"/>
                    </a:lnTo>
                    <a:lnTo>
                      <a:pt x="61" y="176"/>
                    </a:lnTo>
                    <a:lnTo>
                      <a:pt x="57" y="196"/>
                    </a:lnTo>
                    <a:lnTo>
                      <a:pt x="52" y="214"/>
                    </a:lnTo>
                    <a:lnTo>
                      <a:pt x="50" y="222"/>
                    </a:lnTo>
                    <a:lnTo>
                      <a:pt x="46" y="231"/>
                    </a:lnTo>
                    <a:lnTo>
                      <a:pt x="41" y="240"/>
                    </a:lnTo>
                    <a:lnTo>
                      <a:pt x="35" y="249"/>
                    </a:lnTo>
                    <a:lnTo>
                      <a:pt x="29" y="255"/>
                    </a:lnTo>
                    <a:lnTo>
                      <a:pt x="25" y="257"/>
                    </a:lnTo>
                    <a:lnTo>
                      <a:pt x="21" y="258"/>
                    </a:lnTo>
                    <a:lnTo>
                      <a:pt x="16" y="259"/>
                    </a:lnTo>
                    <a:lnTo>
                      <a:pt x="12" y="258"/>
                    </a:lnTo>
                    <a:lnTo>
                      <a:pt x="7" y="257"/>
                    </a:lnTo>
                    <a:lnTo>
                      <a:pt x="2" y="254"/>
                    </a:lnTo>
                    <a:lnTo>
                      <a:pt x="1" y="254"/>
                    </a:lnTo>
                    <a:lnTo>
                      <a:pt x="0" y="255"/>
                    </a:lnTo>
                    <a:lnTo>
                      <a:pt x="0" y="256"/>
                    </a:lnTo>
                    <a:lnTo>
                      <a:pt x="0" y="257"/>
                    </a:lnTo>
                    <a:lnTo>
                      <a:pt x="6" y="261"/>
                    </a:lnTo>
                    <a:lnTo>
                      <a:pt x="11" y="263"/>
                    </a:lnTo>
                    <a:lnTo>
                      <a:pt x="18" y="264"/>
                    </a:lnTo>
                    <a:lnTo>
                      <a:pt x="24" y="263"/>
                    </a:lnTo>
                    <a:lnTo>
                      <a:pt x="31" y="261"/>
                    </a:lnTo>
                    <a:lnTo>
                      <a:pt x="37" y="256"/>
                    </a:lnTo>
                    <a:lnTo>
                      <a:pt x="42" y="251"/>
                    </a:lnTo>
                    <a:lnTo>
                      <a:pt x="46" y="245"/>
                    </a:lnTo>
                    <a:lnTo>
                      <a:pt x="51" y="236"/>
                    </a:lnTo>
                    <a:lnTo>
                      <a:pt x="55" y="227"/>
                    </a:lnTo>
                    <a:lnTo>
                      <a:pt x="58" y="217"/>
                    </a:lnTo>
                    <a:lnTo>
                      <a:pt x="61" y="208"/>
                    </a:lnTo>
                    <a:lnTo>
                      <a:pt x="65" y="188"/>
                    </a:lnTo>
                    <a:lnTo>
                      <a:pt x="67" y="168"/>
                    </a:lnTo>
                    <a:lnTo>
                      <a:pt x="69" y="146"/>
                    </a:lnTo>
                    <a:lnTo>
                      <a:pt x="71" y="124"/>
                    </a:lnTo>
                    <a:lnTo>
                      <a:pt x="72" y="103"/>
                    </a:lnTo>
                    <a:lnTo>
                      <a:pt x="75" y="81"/>
                    </a:lnTo>
                    <a:lnTo>
                      <a:pt x="77" y="70"/>
                    </a:lnTo>
                    <a:lnTo>
                      <a:pt x="79" y="59"/>
                    </a:lnTo>
                    <a:lnTo>
                      <a:pt x="82" y="49"/>
                    </a:lnTo>
                    <a:lnTo>
                      <a:pt x="85" y="39"/>
                    </a:lnTo>
                    <a:lnTo>
                      <a:pt x="89" y="30"/>
                    </a:lnTo>
                    <a:lnTo>
                      <a:pt x="94" y="20"/>
                    </a:lnTo>
                    <a:lnTo>
                      <a:pt x="105" y="0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49" name="Freeform 184">
                <a:extLst>
                  <a:ext uri="{FF2B5EF4-FFF2-40B4-BE49-F238E27FC236}">
                    <a16:creationId xmlns:a16="http://schemas.microsoft.com/office/drawing/2014/main" id="{83DEEC96-B681-4FC5-82B3-8B117E9D0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4" y="1573"/>
                <a:ext cx="30" cy="16"/>
              </a:xfrm>
              <a:custGeom>
                <a:avLst/>
                <a:gdLst>
                  <a:gd name="T0" fmla="*/ 27 w 30"/>
                  <a:gd name="T1" fmla="*/ 1 h 16"/>
                  <a:gd name="T2" fmla="*/ 27 w 30"/>
                  <a:gd name="T3" fmla="*/ 1 h 16"/>
                  <a:gd name="T4" fmla="*/ 28 w 30"/>
                  <a:gd name="T5" fmla="*/ 3 h 16"/>
                  <a:gd name="T6" fmla="*/ 28 w 30"/>
                  <a:gd name="T7" fmla="*/ 5 h 16"/>
                  <a:gd name="T8" fmla="*/ 27 w 30"/>
                  <a:gd name="T9" fmla="*/ 8 h 16"/>
                  <a:gd name="T10" fmla="*/ 25 w 30"/>
                  <a:gd name="T11" fmla="*/ 10 h 16"/>
                  <a:gd name="T12" fmla="*/ 20 w 30"/>
                  <a:gd name="T13" fmla="*/ 13 h 16"/>
                  <a:gd name="T14" fmla="*/ 16 w 30"/>
                  <a:gd name="T15" fmla="*/ 14 h 16"/>
                  <a:gd name="T16" fmla="*/ 16 w 30"/>
                  <a:gd name="T17" fmla="*/ 14 h 16"/>
                  <a:gd name="T18" fmla="*/ 8 w 30"/>
                  <a:gd name="T19" fmla="*/ 14 h 16"/>
                  <a:gd name="T20" fmla="*/ 1 w 30"/>
                  <a:gd name="T21" fmla="*/ 12 h 16"/>
                  <a:gd name="T22" fmla="*/ 1 w 30"/>
                  <a:gd name="T23" fmla="*/ 12 h 16"/>
                  <a:gd name="T24" fmla="*/ 0 w 30"/>
                  <a:gd name="T25" fmla="*/ 12 h 16"/>
                  <a:gd name="T26" fmla="*/ 1 w 30"/>
                  <a:gd name="T27" fmla="*/ 13 h 16"/>
                  <a:gd name="T28" fmla="*/ 1 w 30"/>
                  <a:gd name="T29" fmla="*/ 13 h 16"/>
                  <a:gd name="T30" fmla="*/ 6 w 30"/>
                  <a:gd name="T31" fmla="*/ 15 h 16"/>
                  <a:gd name="T32" fmla="*/ 11 w 30"/>
                  <a:gd name="T33" fmla="*/ 16 h 16"/>
                  <a:gd name="T34" fmla="*/ 17 w 30"/>
                  <a:gd name="T35" fmla="*/ 16 h 16"/>
                  <a:gd name="T36" fmla="*/ 22 w 30"/>
                  <a:gd name="T37" fmla="*/ 15 h 16"/>
                  <a:gd name="T38" fmla="*/ 22 w 30"/>
                  <a:gd name="T39" fmla="*/ 15 h 16"/>
                  <a:gd name="T40" fmla="*/ 26 w 30"/>
                  <a:gd name="T41" fmla="*/ 12 h 16"/>
                  <a:gd name="T42" fmla="*/ 29 w 30"/>
                  <a:gd name="T43" fmla="*/ 9 h 16"/>
                  <a:gd name="T44" fmla="*/ 30 w 30"/>
                  <a:gd name="T45" fmla="*/ 6 h 16"/>
                  <a:gd name="T46" fmla="*/ 30 w 30"/>
                  <a:gd name="T47" fmla="*/ 4 h 16"/>
                  <a:gd name="T48" fmla="*/ 29 w 30"/>
                  <a:gd name="T49" fmla="*/ 2 h 16"/>
                  <a:gd name="T50" fmla="*/ 28 w 30"/>
                  <a:gd name="T51" fmla="*/ 0 h 16"/>
                  <a:gd name="T52" fmla="*/ 28 w 30"/>
                  <a:gd name="T53" fmla="*/ 0 h 16"/>
                  <a:gd name="T54" fmla="*/ 27 w 30"/>
                  <a:gd name="T55" fmla="*/ 0 h 16"/>
                  <a:gd name="T56" fmla="*/ 27 w 30"/>
                  <a:gd name="T57" fmla="*/ 1 h 16"/>
                  <a:gd name="T58" fmla="*/ 27 w 30"/>
                  <a:gd name="T59" fmla="*/ 1 h 1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30" h="16">
                    <a:moveTo>
                      <a:pt x="27" y="1"/>
                    </a:moveTo>
                    <a:lnTo>
                      <a:pt x="27" y="1"/>
                    </a:lnTo>
                    <a:lnTo>
                      <a:pt x="28" y="3"/>
                    </a:lnTo>
                    <a:lnTo>
                      <a:pt x="28" y="5"/>
                    </a:lnTo>
                    <a:lnTo>
                      <a:pt x="27" y="8"/>
                    </a:lnTo>
                    <a:lnTo>
                      <a:pt x="25" y="10"/>
                    </a:lnTo>
                    <a:lnTo>
                      <a:pt x="20" y="13"/>
                    </a:lnTo>
                    <a:lnTo>
                      <a:pt x="16" y="14"/>
                    </a:lnTo>
                    <a:lnTo>
                      <a:pt x="8" y="14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6" y="15"/>
                    </a:lnTo>
                    <a:lnTo>
                      <a:pt x="11" y="16"/>
                    </a:lnTo>
                    <a:lnTo>
                      <a:pt x="17" y="16"/>
                    </a:lnTo>
                    <a:lnTo>
                      <a:pt x="22" y="15"/>
                    </a:lnTo>
                    <a:lnTo>
                      <a:pt x="26" y="12"/>
                    </a:lnTo>
                    <a:lnTo>
                      <a:pt x="29" y="9"/>
                    </a:lnTo>
                    <a:lnTo>
                      <a:pt x="30" y="6"/>
                    </a:lnTo>
                    <a:lnTo>
                      <a:pt x="30" y="4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0" name="Freeform 185">
                <a:extLst>
                  <a:ext uri="{FF2B5EF4-FFF2-40B4-BE49-F238E27FC236}">
                    <a16:creationId xmlns:a16="http://schemas.microsoft.com/office/drawing/2014/main" id="{D1543861-292A-4E6D-935B-12D7481ED0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574"/>
                <a:ext cx="52" cy="34"/>
              </a:xfrm>
              <a:custGeom>
                <a:avLst/>
                <a:gdLst>
                  <a:gd name="T0" fmla="*/ 50 w 52"/>
                  <a:gd name="T1" fmla="*/ 1 h 34"/>
                  <a:gd name="T2" fmla="*/ 50 w 52"/>
                  <a:gd name="T3" fmla="*/ 1 h 34"/>
                  <a:gd name="T4" fmla="*/ 45 w 52"/>
                  <a:gd name="T5" fmla="*/ 7 h 34"/>
                  <a:gd name="T6" fmla="*/ 41 w 52"/>
                  <a:gd name="T7" fmla="*/ 13 h 34"/>
                  <a:gd name="T8" fmla="*/ 37 w 52"/>
                  <a:gd name="T9" fmla="*/ 18 h 34"/>
                  <a:gd name="T10" fmla="*/ 32 w 52"/>
                  <a:gd name="T11" fmla="*/ 24 h 34"/>
                  <a:gd name="T12" fmla="*/ 32 w 52"/>
                  <a:gd name="T13" fmla="*/ 24 h 34"/>
                  <a:gd name="T14" fmla="*/ 28 w 52"/>
                  <a:gd name="T15" fmla="*/ 26 h 34"/>
                  <a:gd name="T16" fmla="*/ 24 w 52"/>
                  <a:gd name="T17" fmla="*/ 28 h 34"/>
                  <a:gd name="T18" fmla="*/ 21 w 52"/>
                  <a:gd name="T19" fmla="*/ 29 h 34"/>
                  <a:gd name="T20" fmla="*/ 17 w 52"/>
                  <a:gd name="T21" fmla="*/ 30 h 34"/>
                  <a:gd name="T22" fmla="*/ 13 w 52"/>
                  <a:gd name="T23" fmla="*/ 29 h 34"/>
                  <a:gd name="T24" fmla="*/ 9 w 52"/>
                  <a:gd name="T25" fmla="*/ 28 h 34"/>
                  <a:gd name="T26" fmla="*/ 5 w 52"/>
                  <a:gd name="T27" fmla="*/ 26 h 34"/>
                  <a:gd name="T28" fmla="*/ 2 w 52"/>
                  <a:gd name="T29" fmla="*/ 23 h 34"/>
                  <a:gd name="T30" fmla="*/ 2 w 52"/>
                  <a:gd name="T31" fmla="*/ 23 h 34"/>
                  <a:gd name="T32" fmla="*/ 1 w 52"/>
                  <a:gd name="T33" fmla="*/ 22 h 34"/>
                  <a:gd name="T34" fmla="*/ 1 w 52"/>
                  <a:gd name="T35" fmla="*/ 23 h 34"/>
                  <a:gd name="T36" fmla="*/ 0 w 52"/>
                  <a:gd name="T37" fmla="*/ 23 h 34"/>
                  <a:gd name="T38" fmla="*/ 0 w 52"/>
                  <a:gd name="T39" fmla="*/ 24 h 34"/>
                  <a:gd name="T40" fmla="*/ 0 w 52"/>
                  <a:gd name="T41" fmla="*/ 24 h 34"/>
                  <a:gd name="T42" fmla="*/ 3 w 52"/>
                  <a:gd name="T43" fmla="*/ 27 h 34"/>
                  <a:gd name="T44" fmla="*/ 6 w 52"/>
                  <a:gd name="T45" fmla="*/ 30 h 34"/>
                  <a:gd name="T46" fmla="*/ 9 w 52"/>
                  <a:gd name="T47" fmla="*/ 32 h 34"/>
                  <a:gd name="T48" fmla="*/ 12 w 52"/>
                  <a:gd name="T49" fmla="*/ 33 h 34"/>
                  <a:gd name="T50" fmla="*/ 19 w 52"/>
                  <a:gd name="T51" fmla="*/ 34 h 34"/>
                  <a:gd name="T52" fmla="*/ 27 w 52"/>
                  <a:gd name="T53" fmla="*/ 32 h 34"/>
                  <a:gd name="T54" fmla="*/ 27 w 52"/>
                  <a:gd name="T55" fmla="*/ 32 h 34"/>
                  <a:gd name="T56" fmla="*/ 32 w 52"/>
                  <a:gd name="T57" fmla="*/ 30 h 34"/>
                  <a:gd name="T58" fmla="*/ 35 w 52"/>
                  <a:gd name="T59" fmla="*/ 27 h 34"/>
                  <a:gd name="T60" fmla="*/ 42 w 52"/>
                  <a:gd name="T61" fmla="*/ 19 h 34"/>
                  <a:gd name="T62" fmla="*/ 52 w 52"/>
                  <a:gd name="T63" fmla="*/ 2 h 34"/>
                  <a:gd name="T64" fmla="*/ 52 w 52"/>
                  <a:gd name="T65" fmla="*/ 2 h 34"/>
                  <a:gd name="T66" fmla="*/ 52 w 52"/>
                  <a:gd name="T67" fmla="*/ 1 h 34"/>
                  <a:gd name="T68" fmla="*/ 52 w 52"/>
                  <a:gd name="T69" fmla="*/ 0 h 34"/>
                  <a:gd name="T70" fmla="*/ 51 w 52"/>
                  <a:gd name="T71" fmla="*/ 0 h 34"/>
                  <a:gd name="T72" fmla="*/ 50 w 52"/>
                  <a:gd name="T73" fmla="*/ 1 h 34"/>
                  <a:gd name="T74" fmla="*/ 50 w 52"/>
                  <a:gd name="T75" fmla="*/ 1 h 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52" h="34">
                    <a:moveTo>
                      <a:pt x="50" y="1"/>
                    </a:moveTo>
                    <a:lnTo>
                      <a:pt x="50" y="1"/>
                    </a:lnTo>
                    <a:lnTo>
                      <a:pt x="45" y="7"/>
                    </a:lnTo>
                    <a:lnTo>
                      <a:pt x="41" y="13"/>
                    </a:lnTo>
                    <a:lnTo>
                      <a:pt x="37" y="18"/>
                    </a:lnTo>
                    <a:lnTo>
                      <a:pt x="32" y="24"/>
                    </a:lnTo>
                    <a:lnTo>
                      <a:pt x="28" y="26"/>
                    </a:lnTo>
                    <a:lnTo>
                      <a:pt x="24" y="28"/>
                    </a:lnTo>
                    <a:lnTo>
                      <a:pt x="21" y="29"/>
                    </a:lnTo>
                    <a:lnTo>
                      <a:pt x="17" y="30"/>
                    </a:lnTo>
                    <a:lnTo>
                      <a:pt x="13" y="29"/>
                    </a:lnTo>
                    <a:lnTo>
                      <a:pt x="9" y="28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0" y="23"/>
                    </a:lnTo>
                    <a:lnTo>
                      <a:pt x="0" y="24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9" y="32"/>
                    </a:lnTo>
                    <a:lnTo>
                      <a:pt x="12" y="33"/>
                    </a:lnTo>
                    <a:lnTo>
                      <a:pt x="19" y="34"/>
                    </a:lnTo>
                    <a:lnTo>
                      <a:pt x="27" y="32"/>
                    </a:lnTo>
                    <a:lnTo>
                      <a:pt x="32" y="30"/>
                    </a:lnTo>
                    <a:lnTo>
                      <a:pt x="35" y="27"/>
                    </a:lnTo>
                    <a:lnTo>
                      <a:pt x="42" y="19"/>
                    </a:lnTo>
                    <a:lnTo>
                      <a:pt x="52" y="2"/>
                    </a:lnTo>
                    <a:lnTo>
                      <a:pt x="52" y="1"/>
                    </a:lnTo>
                    <a:lnTo>
                      <a:pt x="52" y="0"/>
                    </a:lnTo>
                    <a:lnTo>
                      <a:pt x="51" y="0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1" name="Freeform 186">
                <a:extLst>
                  <a:ext uri="{FF2B5EF4-FFF2-40B4-BE49-F238E27FC236}">
                    <a16:creationId xmlns:a16="http://schemas.microsoft.com/office/drawing/2014/main" id="{6AFB656E-2BB1-46D1-A466-4474F53B4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5" y="1492"/>
                <a:ext cx="100" cy="85"/>
              </a:xfrm>
              <a:custGeom>
                <a:avLst/>
                <a:gdLst>
                  <a:gd name="T0" fmla="*/ 0 w 100"/>
                  <a:gd name="T1" fmla="*/ 85 h 85"/>
                  <a:gd name="T2" fmla="*/ 0 w 100"/>
                  <a:gd name="T3" fmla="*/ 85 h 85"/>
                  <a:gd name="T4" fmla="*/ 7 w 100"/>
                  <a:gd name="T5" fmla="*/ 82 h 85"/>
                  <a:gd name="T6" fmla="*/ 13 w 100"/>
                  <a:gd name="T7" fmla="*/ 78 h 85"/>
                  <a:gd name="T8" fmla="*/ 18 w 100"/>
                  <a:gd name="T9" fmla="*/ 73 h 85"/>
                  <a:gd name="T10" fmla="*/ 23 w 100"/>
                  <a:gd name="T11" fmla="*/ 67 h 85"/>
                  <a:gd name="T12" fmla="*/ 23 w 100"/>
                  <a:gd name="T13" fmla="*/ 67 h 85"/>
                  <a:gd name="T14" fmla="*/ 34 w 100"/>
                  <a:gd name="T15" fmla="*/ 52 h 85"/>
                  <a:gd name="T16" fmla="*/ 42 w 100"/>
                  <a:gd name="T17" fmla="*/ 45 h 85"/>
                  <a:gd name="T18" fmla="*/ 49 w 100"/>
                  <a:gd name="T19" fmla="*/ 39 h 85"/>
                  <a:gd name="T20" fmla="*/ 49 w 100"/>
                  <a:gd name="T21" fmla="*/ 39 h 85"/>
                  <a:gd name="T22" fmla="*/ 73 w 100"/>
                  <a:gd name="T23" fmla="*/ 19 h 85"/>
                  <a:gd name="T24" fmla="*/ 85 w 100"/>
                  <a:gd name="T25" fmla="*/ 10 h 85"/>
                  <a:gd name="T26" fmla="*/ 99 w 100"/>
                  <a:gd name="T27" fmla="*/ 2 h 85"/>
                  <a:gd name="T28" fmla="*/ 99 w 100"/>
                  <a:gd name="T29" fmla="*/ 2 h 85"/>
                  <a:gd name="T30" fmla="*/ 100 w 100"/>
                  <a:gd name="T31" fmla="*/ 1 h 85"/>
                  <a:gd name="T32" fmla="*/ 99 w 100"/>
                  <a:gd name="T33" fmla="*/ 0 h 85"/>
                  <a:gd name="T34" fmla="*/ 99 w 100"/>
                  <a:gd name="T35" fmla="*/ 0 h 85"/>
                  <a:gd name="T36" fmla="*/ 86 w 100"/>
                  <a:gd name="T37" fmla="*/ 8 h 85"/>
                  <a:gd name="T38" fmla="*/ 74 w 100"/>
                  <a:gd name="T39" fmla="*/ 16 h 85"/>
                  <a:gd name="T40" fmla="*/ 51 w 100"/>
                  <a:gd name="T41" fmla="*/ 34 h 85"/>
                  <a:gd name="T42" fmla="*/ 51 w 100"/>
                  <a:gd name="T43" fmla="*/ 34 h 85"/>
                  <a:gd name="T44" fmla="*/ 44 w 100"/>
                  <a:gd name="T45" fmla="*/ 40 h 85"/>
                  <a:gd name="T46" fmla="*/ 38 w 100"/>
                  <a:gd name="T47" fmla="*/ 46 h 85"/>
                  <a:gd name="T48" fmla="*/ 25 w 100"/>
                  <a:gd name="T49" fmla="*/ 60 h 85"/>
                  <a:gd name="T50" fmla="*/ 25 w 100"/>
                  <a:gd name="T51" fmla="*/ 60 h 85"/>
                  <a:gd name="T52" fmla="*/ 20 w 100"/>
                  <a:gd name="T53" fmla="*/ 67 h 85"/>
                  <a:gd name="T54" fmla="*/ 14 w 100"/>
                  <a:gd name="T55" fmla="*/ 74 h 85"/>
                  <a:gd name="T56" fmla="*/ 8 w 100"/>
                  <a:gd name="T57" fmla="*/ 80 h 85"/>
                  <a:gd name="T58" fmla="*/ 4 w 100"/>
                  <a:gd name="T59" fmla="*/ 82 h 85"/>
                  <a:gd name="T60" fmla="*/ 0 w 100"/>
                  <a:gd name="T61" fmla="*/ 84 h 85"/>
                  <a:gd name="T62" fmla="*/ 0 w 100"/>
                  <a:gd name="T63" fmla="*/ 84 h 85"/>
                  <a:gd name="T64" fmla="*/ 0 w 100"/>
                  <a:gd name="T65" fmla="*/ 85 h 85"/>
                  <a:gd name="T66" fmla="*/ 0 w 100"/>
                  <a:gd name="T67" fmla="*/ 85 h 85"/>
                  <a:gd name="T68" fmla="*/ 0 w 100"/>
                  <a:gd name="T69" fmla="*/ 85 h 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0" h="85">
                    <a:moveTo>
                      <a:pt x="0" y="85"/>
                    </a:moveTo>
                    <a:lnTo>
                      <a:pt x="0" y="85"/>
                    </a:lnTo>
                    <a:lnTo>
                      <a:pt x="7" y="82"/>
                    </a:lnTo>
                    <a:lnTo>
                      <a:pt x="13" y="78"/>
                    </a:lnTo>
                    <a:lnTo>
                      <a:pt x="18" y="73"/>
                    </a:lnTo>
                    <a:lnTo>
                      <a:pt x="23" y="67"/>
                    </a:lnTo>
                    <a:lnTo>
                      <a:pt x="34" y="52"/>
                    </a:lnTo>
                    <a:lnTo>
                      <a:pt x="42" y="45"/>
                    </a:lnTo>
                    <a:lnTo>
                      <a:pt x="49" y="39"/>
                    </a:lnTo>
                    <a:lnTo>
                      <a:pt x="73" y="19"/>
                    </a:lnTo>
                    <a:lnTo>
                      <a:pt x="85" y="10"/>
                    </a:lnTo>
                    <a:lnTo>
                      <a:pt x="99" y="2"/>
                    </a:lnTo>
                    <a:lnTo>
                      <a:pt x="100" y="1"/>
                    </a:lnTo>
                    <a:lnTo>
                      <a:pt x="99" y="0"/>
                    </a:lnTo>
                    <a:lnTo>
                      <a:pt x="86" y="8"/>
                    </a:lnTo>
                    <a:lnTo>
                      <a:pt x="74" y="16"/>
                    </a:lnTo>
                    <a:lnTo>
                      <a:pt x="51" y="34"/>
                    </a:lnTo>
                    <a:lnTo>
                      <a:pt x="44" y="40"/>
                    </a:lnTo>
                    <a:lnTo>
                      <a:pt x="38" y="46"/>
                    </a:lnTo>
                    <a:lnTo>
                      <a:pt x="25" y="60"/>
                    </a:lnTo>
                    <a:lnTo>
                      <a:pt x="20" y="67"/>
                    </a:lnTo>
                    <a:lnTo>
                      <a:pt x="14" y="74"/>
                    </a:lnTo>
                    <a:lnTo>
                      <a:pt x="8" y="80"/>
                    </a:lnTo>
                    <a:lnTo>
                      <a:pt x="4" y="82"/>
                    </a:lnTo>
                    <a:lnTo>
                      <a:pt x="0" y="84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2" name="Freeform 187">
                <a:extLst>
                  <a:ext uri="{FF2B5EF4-FFF2-40B4-BE49-F238E27FC236}">
                    <a16:creationId xmlns:a16="http://schemas.microsoft.com/office/drawing/2014/main" id="{9708C30F-0FBC-4E91-A4B8-525F365077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493"/>
                <a:ext cx="44" cy="45"/>
              </a:xfrm>
              <a:custGeom>
                <a:avLst/>
                <a:gdLst>
                  <a:gd name="T0" fmla="*/ 43 w 44"/>
                  <a:gd name="T1" fmla="*/ 1 h 45"/>
                  <a:gd name="T2" fmla="*/ 43 w 44"/>
                  <a:gd name="T3" fmla="*/ 1 h 45"/>
                  <a:gd name="T4" fmla="*/ 43 w 44"/>
                  <a:gd name="T5" fmla="*/ 5 h 45"/>
                  <a:gd name="T6" fmla="*/ 42 w 44"/>
                  <a:gd name="T7" fmla="*/ 9 h 45"/>
                  <a:gd name="T8" fmla="*/ 40 w 44"/>
                  <a:gd name="T9" fmla="*/ 12 h 45"/>
                  <a:gd name="T10" fmla="*/ 37 w 44"/>
                  <a:gd name="T11" fmla="*/ 15 h 45"/>
                  <a:gd name="T12" fmla="*/ 31 w 44"/>
                  <a:gd name="T13" fmla="*/ 19 h 45"/>
                  <a:gd name="T14" fmla="*/ 25 w 44"/>
                  <a:gd name="T15" fmla="*/ 24 h 45"/>
                  <a:gd name="T16" fmla="*/ 25 w 44"/>
                  <a:gd name="T17" fmla="*/ 24 h 45"/>
                  <a:gd name="T18" fmla="*/ 12 w 44"/>
                  <a:gd name="T19" fmla="*/ 34 h 45"/>
                  <a:gd name="T20" fmla="*/ 1 w 44"/>
                  <a:gd name="T21" fmla="*/ 45 h 45"/>
                  <a:gd name="T22" fmla="*/ 1 w 44"/>
                  <a:gd name="T23" fmla="*/ 45 h 45"/>
                  <a:gd name="T24" fmla="*/ 0 w 44"/>
                  <a:gd name="T25" fmla="*/ 45 h 45"/>
                  <a:gd name="T26" fmla="*/ 1 w 44"/>
                  <a:gd name="T27" fmla="*/ 45 h 45"/>
                  <a:gd name="T28" fmla="*/ 1 w 44"/>
                  <a:gd name="T29" fmla="*/ 45 h 45"/>
                  <a:gd name="T30" fmla="*/ 17 w 44"/>
                  <a:gd name="T31" fmla="*/ 32 h 45"/>
                  <a:gd name="T32" fmla="*/ 17 w 44"/>
                  <a:gd name="T33" fmla="*/ 32 h 45"/>
                  <a:gd name="T34" fmla="*/ 27 w 44"/>
                  <a:gd name="T35" fmla="*/ 25 h 45"/>
                  <a:gd name="T36" fmla="*/ 36 w 44"/>
                  <a:gd name="T37" fmla="*/ 18 h 45"/>
                  <a:gd name="T38" fmla="*/ 36 w 44"/>
                  <a:gd name="T39" fmla="*/ 18 h 45"/>
                  <a:gd name="T40" fmla="*/ 40 w 44"/>
                  <a:gd name="T41" fmla="*/ 14 h 45"/>
                  <a:gd name="T42" fmla="*/ 43 w 44"/>
                  <a:gd name="T43" fmla="*/ 10 h 45"/>
                  <a:gd name="T44" fmla="*/ 44 w 44"/>
                  <a:gd name="T45" fmla="*/ 6 h 45"/>
                  <a:gd name="T46" fmla="*/ 44 w 44"/>
                  <a:gd name="T47" fmla="*/ 1 h 45"/>
                  <a:gd name="T48" fmla="*/ 44 w 44"/>
                  <a:gd name="T49" fmla="*/ 1 h 45"/>
                  <a:gd name="T50" fmla="*/ 43 w 44"/>
                  <a:gd name="T51" fmla="*/ 0 h 45"/>
                  <a:gd name="T52" fmla="*/ 43 w 44"/>
                  <a:gd name="T53" fmla="*/ 1 h 45"/>
                  <a:gd name="T54" fmla="*/ 43 w 44"/>
                  <a:gd name="T55" fmla="*/ 1 h 4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4" h="45">
                    <a:moveTo>
                      <a:pt x="43" y="1"/>
                    </a:moveTo>
                    <a:lnTo>
                      <a:pt x="43" y="1"/>
                    </a:lnTo>
                    <a:lnTo>
                      <a:pt x="43" y="5"/>
                    </a:lnTo>
                    <a:lnTo>
                      <a:pt x="42" y="9"/>
                    </a:lnTo>
                    <a:lnTo>
                      <a:pt x="40" y="12"/>
                    </a:lnTo>
                    <a:lnTo>
                      <a:pt x="37" y="15"/>
                    </a:lnTo>
                    <a:lnTo>
                      <a:pt x="31" y="19"/>
                    </a:lnTo>
                    <a:lnTo>
                      <a:pt x="25" y="24"/>
                    </a:lnTo>
                    <a:lnTo>
                      <a:pt x="12" y="34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7" y="32"/>
                    </a:lnTo>
                    <a:lnTo>
                      <a:pt x="27" y="25"/>
                    </a:lnTo>
                    <a:lnTo>
                      <a:pt x="36" y="18"/>
                    </a:lnTo>
                    <a:lnTo>
                      <a:pt x="40" y="14"/>
                    </a:lnTo>
                    <a:lnTo>
                      <a:pt x="43" y="10"/>
                    </a:lnTo>
                    <a:lnTo>
                      <a:pt x="44" y="6"/>
                    </a:lnTo>
                    <a:lnTo>
                      <a:pt x="44" y="1"/>
                    </a:lnTo>
                    <a:lnTo>
                      <a:pt x="43" y="0"/>
                    </a:lnTo>
                    <a:lnTo>
                      <a:pt x="4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3" name="Freeform 188">
                <a:extLst>
                  <a:ext uri="{FF2B5EF4-FFF2-40B4-BE49-F238E27FC236}">
                    <a16:creationId xmlns:a16="http://schemas.microsoft.com/office/drawing/2014/main" id="{207A2B43-496D-452F-BC00-C0833D66E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1532"/>
                <a:ext cx="36" cy="11"/>
              </a:xfrm>
              <a:custGeom>
                <a:avLst/>
                <a:gdLst>
                  <a:gd name="T0" fmla="*/ 1 w 36"/>
                  <a:gd name="T1" fmla="*/ 11 h 11"/>
                  <a:gd name="T2" fmla="*/ 1 w 36"/>
                  <a:gd name="T3" fmla="*/ 11 h 11"/>
                  <a:gd name="T4" fmla="*/ 9 w 36"/>
                  <a:gd name="T5" fmla="*/ 8 h 11"/>
                  <a:gd name="T6" fmla="*/ 18 w 36"/>
                  <a:gd name="T7" fmla="*/ 6 h 11"/>
                  <a:gd name="T8" fmla="*/ 35 w 36"/>
                  <a:gd name="T9" fmla="*/ 1 h 11"/>
                  <a:gd name="T10" fmla="*/ 35 w 36"/>
                  <a:gd name="T11" fmla="*/ 1 h 11"/>
                  <a:gd name="T12" fmla="*/ 36 w 36"/>
                  <a:gd name="T13" fmla="*/ 1 h 11"/>
                  <a:gd name="T14" fmla="*/ 35 w 36"/>
                  <a:gd name="T15" fmla="*/ 0 h 11"/>
                  <a:gd name="T16" fmla="*/ 35 w 36"/>
                  <a:gd name="T17" fmla="*/ 0 h 11"/>
                  <a:gd name="T18" fmla="*/ 17 w 36"/>
                  <a:gd name="T19" fmla="*/ 4 h 11"/>
                  <a:gd name="T20" fmla="*/ 9 w 36"/>
                  <a:gd name="T21" fmla="*/ 7 h 11"/>
                  <a:gd name="T22" fmla="*/ 1 w 36"/>
                  <a:gd name="T23" fmla="*/ 11 h 11"/>
                  <a:gd name="T24" fmla="*/ 1 w 36"/>
                  <a:gd name="T25" fmla="*/ 11 h 11"/>
                  <a:gd name="T26" fmla="*/ 0 w 36"/>
                  <a:gd name="T27" fmla="*/ 11 h 11"/>
                  <a:gd name="T28" fmla="*/ 1 w 36"/>
                  <a:gd name="T29" fmla="*/ 11 h 11"/>
                  <a:gd name="T30" fmla="*/ 1 w 36"/>
                  <a:gd name="T31" fmla="*/ 11 h 1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6" h="11">
                    <a:moveTo>
                      <a:pt x="1" y="11"/>
                    </a:moveTo>
                    <a:lnTo>
                      <a:pt x="1" y="11"/>
                    </a:lnTo>
                    <a:lnTo>
                      <a:pt x="9" y="8"/>
                    </a:lnTo>
                    <a:lnTo>
                      <a:pt x="18" y="6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5" y="0"/>
                    </a:lnTo>
                    <a:lnTo>
                      <a:pt x="17" y="4"/>
                    </a:lnTo>
                    <a:lnTo>
                      <a:pt x="9" y="7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1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4" name="Freeform 189">
                <a:extLst>
                  <a:ext uri="{FF2B5EF4-FFF2-40B4-BE49-F238E27FC236}">
                    <a16:creationId xmlns:a16="http://schemas.microsoft.com/office/drawing/2014/main" id="{09874A95-AEDF-4EE4-85A0-26A0B1AE8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7" y="1533"/>
                <a:ext cx="12" cy="32"/>
              </a:xfrm>
              <a:custGeom>
                <a:avLst/>
                <a:gdLst>
                  <a:gd name="T0" fmla="*/ 0 w 12"/>
                  <a:gd name="T1" fmla="*/ 1 h 32"/>
                  <a:gd name="T2" fmla="*/ 0 w 12"/>
                  <a:gd name="T3" fmla="*/ 1 h 32"/>
                  <a:gd name="T4" fmla="*/ 4 w 12"/>
                  <a:gd name="T5" fmla="*/ 3 h 32"/>
                  <a:gd name="T6" fmla="*/ 6 w 12"/>
                  <a:gd name="T7" fmla="*/ 5 h 32"/>
                  <a:gd name="T8" fmla="*/ 8 w 12"/>
                  <a:gd name="T9" fmla="*/ 9 h 32"/>
                  <a:gd name="T10" fmla="*/ 9 w 12"/>
                  <a:gd name="T11" fmla="*/ 14 h 32"/>
                  <a:gd name="T12" fmla="*/ 10 w 12"/>
                  <a:gd name="T13" fmla="*/ 23 h 32"/>
                  <a:gd name="T14" fmla="*/ 10 w 12"/>
                  <a:gd name="T15" fmla="*/ 31 h 32"/>
                  <a:gd name="T16" fmla="*/ 10 w 12"/>
                  <a:gd name="T17" fmla="*/ 31 h 32"/>
                  <a:gd name="T18" fmla="*/ 11 w 12"/>
                  <a:gd name="T19" fmla="*/ 32 h 32"/>
                  <a:gd name="T20" fmla="*/ 12 w 12"/>
                  <a:gd name="T21" fmla="*/ 31 h 32"/>
                  <a:gd name="T22" fmla="*/ 12 w 12"/>
                  <a:gd name="T23" fmla="*/ 31 h 32"/>
                  <a:gd name="T24" fmla="*/ 12 w 12"/>
                  <a:gd name="T25" fmla="*/ 20 h 32"/>
                  <a:gd name="T26" fmla="*/ 11 w 12"/>
                  <a:gd name="T27" fmla="*/ 15 h 32"/>
                  <a:gd name="T28" fmla="*/ 10 w 12"/>
                  <a:gd name="T29" fmla="*/ 9 h 32"/>
                  <a:gd name="T30" fmla="*/ 10 w 12"/>
                  <a:gd name="T31" fmla="*/ 9 h 32"/>
                  <a:gd name="T32" fmla="*/ 8 w 12"/>
                  <a:gd name="T33" fmla="*/ 5 h 32"/>
                  <a:gd name="T34" fmla="*/ 6 w 12"/>
                  <a:gd name="T35" fmla="*/ 2 h 32"/>
                  <a:gd name="T36" fmla="*/ 6 w 12"/>
                  <a:gd name="T37" fmla="*/ 2 h 32"/>
                  <a:gd name="T38" fmla="*/ 5 w 12"/>
                  <a:gd name="T39" fmla="*/ 0 h 32"/>
                  <a:gd name="T40" fmla="*/ 4 w 12"/>
                  <a:gd name="T41" fmla="*/ 0 h 32"/>
                  <a:gd name="T42" fmla="*/ 0 w 12"/>
                  <a:gd name="T43" fmla="*/ 0 h 32"/>
                  <a:gd name="T44" fmla="*/ 0 w 12"/>
                  <a:gd name="T45" fmla="*/ 0 h 32"/>
                  <a:gd name="T46" fmla="*/ 0 w 12"/>
                  <a:gd name="T47" fmla="*/ 1 h 32"/>
                  <a:gd name="T48" fmla="*/ 0 w 12"/>
                  <a:gd name="T49" fmla="*/ 1 h 32"/>
                  <a:gd name="T50" fmla="*/ 0 w 12"/>
                  <a:gd name="T51" fmla="*/ 1 h 3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" h="32">
                    <a:moveTo>
                      <a:pt x="0" y="1"/>
                    </a:moveTo>
                    <a:lnTo>
                      <a:pt x="0" y="1"/>
                    </a:lnTo>
                    <a:lnTo>
                      <a:pt x="4" y="3"/>
                    </a:lnTo>
                    <a:lnTo>
                      <a:pt x="6" y="5"/>
                    </a:lnTo>
                    <a:lnTo>
                      <a:pt x="8" y="9"/>
                    </a:lnTo>
                    <a:lnTo>
                      <a:pt x="9" y="14"/>
                    </a:lnTo>
                    <a:lnTo>
                      <a:pt x="10" y="23"/>
                    </a:lnTo>
                    <a:lnTo>
                      <a:pt x="10" y="31"/>
                    </a:lnTo>
                    <a:lnTo>
                      <a:pt x="11" y="32"/>
                    </a:lnTo>
                    <a:lnTo>
                      <a:pt x="12" y="31"/>
                    </a:lnTo>
                    <a:lnTo>
                      <a:pt x="12" y="20"/>
                    </a:lnTo>
                    <a:lnTo>
                      <a:pt x="11" y="15"/>
                    </a:lnTo>
                    <a:lnTo>
                      <a:pt x="10" y="9"/>
                    </a:lnTo>
                    <a:lnTo>
                      <a:pt x="8" y="5"/>
                    </a:lnTo>
                    <a:lnTo>
                      <a:pt x="6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5" name="Freeform 190">
                <a:extLst>
                  <a:ext uri="{FF2B5EF4-FFF2-40B4-BE49-F238E27FC236}">
                    <a16:creationId xmlns:a16="http://schemas.microsoft.com/office/drawing/2014/main" id="{792F8093-6468-4214-8178-B07796557E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544"/>
                <a:ext cx="20" cy="7"/>
              </a:xfrm>
              <a:custGeom>
                <a:avLst/>
                <a:gdLst>
                  <a:gd name="T0" fmla="*/ 19 w 20"/>
                  <a:gd name="T1" fmla="*/ 0 h 7"/>
                  <a:gd name="T2" fmla="*/ 19 w 20"/>
                  <a:gd name="T3" fmla="*/ 0 h 7"/>
                  <a:gd name="T4" fmla="*/ 10 w 20"/>
                  <a:gd name="T5" fmla="*/ 3 h 7"/>
                  <a:gd name="T6" fmla="*/ 5 w 20"/>
                  <a:gd name="T7" fmla="*/ 5 h 7"/>
                  <a:gd name="T8" fmla="*/ 0 w 20"/>
                  <a:gd name="T9" fmla="*/ 6 h 7"/>
                  <a:gd name="T10" fmla="*/ 0 w 20"/>
                  <a:gd name="T11" fmla="*/ 6 h 7"/>
                  <a:gd name="T12" fmla="*/ 0 w 20"/>
                  <a:gd name="T13" fmla="*/ 6 h 7"/>
                  <a:gd name="T14" fmla="*/ 0 w 20"/>
                  <a:gd name="T15" fmla="*/ 7 h 7"/>
                  <a:gd name="T16" fmla="*/ 0 w 20"/>
                  <a:gd name="T17" fmla="*/ 7 h 7"/>
                  <a:gd name="T18" fmla="*/ 5 w 20"/>
                  <a:gd name="T19" fmla="*/ 6 h 7"/>
                  <a:gd name="T20" fmla="*/ 10 w 20"/>
                  <a:gd name="T21" fmla="*/ 5 h 7"/>
                  <a:gd name="T22" fmla="*/ 19 w 20"/>
                  <a:gd name="T23" fmla="*/ 2 h 7"/>
                  <a:gd name="T24" fmla="*/ 19 w 20"/>
                  <a:gd name="T25" fmla="*/ 2 h 7"/>
                  <a:gd name="T26" fmla="*/ 20 w 20"/>
                  <a:gd name="T27" fmla="*/ 1 h 7"/>
                  <a:gd name="T28" fmla="*/ 19 w 20"/>
                  <a:gd name="T29" fmla="*/ 0 h 7"/>
                  <a:gd name="T30" fmla="*/ 19 w 20"/>
                  <a:gd name="T31" fmla="*/ 0 h 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0" h="7">
                    <a:moveTo>
                      <a:pt x="19" y="0"/>
                    </a:moveTo>
                    <a:lnTo>
                      <a:pt x="19" y="0"/>
                    </a:lnTo>
                    <a:lnTo>
                      <a:pt x="10" y="3"/>
                    </a:lnTo>
                    <a:lnTo>
                      <a:pt x="5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5" y="6"/>
                    </a:lnTo>
                    <a:lnTo>
                      <a:pt x="10" y="5"/>
                    </a:lnTo>
                    <a:lnTo>
                      <a:pt x="19" y="2"/>
                    </a:lnTo>
                    <a:lnTo>
                      <a:pt x="20" y="1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6" name="Freeform 191">
                <a:extLst>
                  <a:ext uri="{FF2B5EF4-FFF2-40B4-BE49-F238E27FC236}">
                    <a16:creationId xmlns:a16="http://schemas.microsoft.com/office/drawing/2014/main" id="{E6CF542C-6577-425B-B9A4-6829863F52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2" y="1546"/>
                <a:ext cx="5" cy="12"/>
              </a:xfrm>
              <a:custGeom>
                <a:avLst/>
                <a:gdLst>
                  <a:gd name="T0" fmla="*/ 0 w 5"/>
                  <a:gd name="T1" fmla="*/ 0 h 12"/>
                  <a:gd name="T2" fmla="*/ 0 w 5"/>
                  <a:gd name="T3" fmla="*/ 0 h 12"/>
                  <a:gd name="T4" fmla="*/ 1 w 5"/>
                  <a:gd name="T5" fmla="*/ 6 h 12"/>
                  <a:gd name="T6" fmla="*/ 2 w 5"/>
                  <a:gd name="T7" fmla="*/ 9 h 12"/>
                  <a:gd name="T8" fmla="*/ 3 w 5"/>
                  <a:gd name="T9" fmla="*/ 12 h 12"/>
                  <a:gd name="T10" fmla="*/ 3 w 5"/>
                  <a:gd name="T11" fmla="*/ 12 h 12"/>
                  <a:gd name="T12" fmla="*/ 5 w 5"/>
                  <a:gd name="T13" fmla="*/ 12 h 12"/>
                  <a:gd name="T14" fmla="*/ 5 w 5"/>
                  <a:gd name="T15" fmla="*/ 11 h 12"/>
                  <a:gd name="T16" fmla="*/ 5 w 5"/>
                  <a:gd name="T17" fmla="*/ 11 h 12"/>
                  <a:gd name="T18" fmla="*/ 3 w 5"/>
                  <a:gd name="T19" fmla="*/ 5 h 12"/>
                  <a:gd name="T20" fmla="*/ 1 w 5"/>
                  <a:gd name="T21" fmla="*/ 0 h 12"/>
                  <a:gd name="T22" fmla="*/ 1 w 5"/>
                  <a:gd name="T23" fmla="*/ 0 h 12"/>
                  <a:gd name="T24" fmla="*/ 0 w 5"/>
                  <a:gd name="T25" fmla="*/ 0 h 12"/>
                  <a:gd name="T26" fmla="*/ 0 w 5"/>
                  <a:gd name="T27" fmla="*/ 0 h 12"/>
                  <a:gd name="T28" fmla="*/ 0 w 5"/>
                  <a:gd name="T29" fmla="*/ 0 h 1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" h="12">
                    <a:moveTo>
                      <a:pt x="0" y="0"/>
                    </a:moveTo>
                    <a:lnTo>
                      <a:pt x="0" y="0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3" y="12"/>
                    </a:lnTo>
                    <a:lnTo>
                      <a:pt x="5" y="12"/>
                    </a:lnTo>
                    <a:lnTo>
                      <a:pt x="5" y="11"/>
                    </a:lnTo>
                    <a:lnTo>
                      <a:pt x="3" y="5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7" name="Freeform 192">
                <a:extLst>
                  <a:ext uri="{FF2B5EF4-FFF2-40B4-BE49-F238E27FC236}">
                    <a16:creationId xmlns:a16="http://schemas.microsoft.com/office/drawing/2014/main" id="{34CC0C04-3693-4225-9245-E9684EB71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6" y="1603"/>
                <a:ext cx="31" cy="7"/>
              </a:xfrm>
              <a:custGeom>
                <a:avLst/>
                <a:gdLst>
                  <a:gd name="T0" fmla="*/ 30 w 31"/>
                  <a:gd name="T1" fmla="*/ 0 h 7"/>
                  <a:gd name="T2" fmla="*/ 30 w 31"/>
                  <a:gd name="T3" fmla="*/ 0 h 7"/>
                  <a:gd name="T4" fmla="*/ 23 w 31"/>
                  <a:gd name="T5" fmla="*/ 0 h 7"/>
                  <a:gd name="T6" fmla="*/ 15 w 31"/>
                  <a:gd name="T7" fmla="*/ 1 h 7"/>
                  <a:gd name="T8" fmla="*/ 1 w 31"/>
                  <a:gd name="T9" fmla="*/ 5 h 7"/>
                  <a:gd name="T10" fmla="*/ 1 w 31"/>
                  <a:gd name="T11" fmla="*/ 5 h 7"/>
                  <a:gd name="T12" fmla="*/ 0 w 31"/>
                  <a:gd name="T13" fmla="*/ 5 h 7"/>
                  <a:gd name="T14" fmla="*/ 0 w 31"/>
                  <a:gd name="T15" fmla="*/ 6 h 7"/>
                  <a:gd name="T16" fmla="*/ 1 w 31"/>
                  <a:gd name="T17" fmla="*/ 7 h 7"/>
                  <a:gd name="T18" fmla="*/ 1 w 31"/>
                  <a:gd name="T19" fmla="*/ 7 h 7"/>
                  <a:gd name="T20" fmla="*/ 1 w 31"/>
                  <a:gd name="T21" fmla="*/ 7 h 7"/>
                  <a:gd name="T22" fmla="*/ 16 w 31"/>
                  <a:gd name="T23" fmla="*/ 4 h 7"/>
                  <a:gd name="T24" fmla="*/ 31 w 31"/>
                  <a:gd name="T25" fmla="*/ 2 h 7"/>
                  <a:gd name="T26" fmla="*/ 31 w 31"/>
                  <a:gd name="T27" fmla="*/ 2 h 7"/>
                  <a:gd name="T28" fmla="*/ 31 w 31"/>
                  <a:gd name="T29" fmla="*/ 1 h 7"/>
                  <a:gd name="T30" fmla="*/ 30 w 31"/>
                  <a:gd name="T31" fmla="*/ 0 h 7"/>
                  <a:gd name="T32" fmla="*/ 30 w 31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1" h="7">
                    <a:moveTo>
                      <a:pt x="30" y="0"/>
                    </a:moveTo>
                    <a:lnTo>
                      <a:pt x="30" y="0"/>
                    </a:lnTo>
                    <a:lnTo>
                      <a:pt x="23" y="0"/>
                    </a:lnTo>
                    <a:lnTo>
                      <a:pt x="15" y="1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1" y="7"/>
                    </a:lnTo>
                    <a:lnTo>
                      <a:pt x="16" y="4"/>
                    </a:lnTo>
                    <a:lnTo>
                      <a:pt x="31" y="2"/>
                    </a:lnTo>
                    <a:lnTo>
                      <a:pt x="31" y="1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8" name="Freeform 193">
                <a:extLst>
                  <a:ext uri="{FF2B5EF4-FFF2-40B4-BE49-F238E27FC236}">
                    <a16:creationId xmlns:a16="http://schemas.microsoft.com/office/drawing/2014/main" id="{FA14C3B3-B7BC-4A6A-AE2E-5C153695D4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550"/>
                <a:ext cx="30" cy="24"/>
              </a:xfrm>
              <a:custGeom>
                <a:avLst/>
                <a:gdLst>
                  <a:gd name="T0" fmla="*/ 0 w 30"/>
                  <a:gd name="T1" fmla="*/ 0 h 24"/>
                  <a:gd name="T2" fmla="*/ 0 w 30"/>
                  <a:gd name="T3" fmla="*/ 0 h 24"/>
                  <a:gd name="T4" fmla="*/ 9 w 30"/>
                  <a:gd name="T5" fmla="*/ 4 h 24"/>
                  <a:gd name="T6" fmla="*/ 15 w 30"/>
                  <a:gd name="T7" fmla="*/ 5 h 24"/>
                  <a:gd name="T8" fmla="*/ 20 w 30"/>
                  <a:gd name="T9" fmla="*/ 8 h 24"/>
                  <a:gd name="T10" fmla="*/ 25 w 30"/>
                  <a:gd name="T11" fmla="*/ 11 h 24"/>
                  <a:gd name="T12" fmla="*/ 27 w 30"/>
                  <a:gd name="T13" fmla="*/ 14 h 24"/>
                  <a:gd name="T14" fmla="*/ 28 w 30"/>
                  <a:gd name="T15" fmla="*/ 16 h 24"/>
                  <a:gd name="T16" fmla="*/ 28 w 30"/>
                  <a:gd name="T17" fmla="*/ 18 h 24"/>
                  <a:gd name="T18" fmla="*/ 27 w 30"/>
                  <a:gd name="T19" fmla="*/ 21 h 24"/>
                  <a:gd name="T20" fmla="*/ 26 w 30"/>
                  <a:gd name="T21" fmla="*/ 23 h 24"/>
                  <a:gd name="T22" fmla="*/ 26 w 30"/>
                  <a:gd name="T23" fmla="*/ 23 h 24"/>
                  <a:gd name="T24" fmla="*/ 26 w 30"/>
                  <a:gd name="T25" fmla="*/ 24 h 24"/>
                  <a:gd name="T26" fmla="*/ 27 w 30"/>
                  <a:gd name="T27" fmla="*/ 24 h 24"/>
                  <a:gd name="T28" fmla="*/ 27 w 30"/>
                  <a:gd name="T29" fmla="*/ 24 h 24"/>
                  <a:gd name="T30" fmla="*/ 29 w 30"/>
                  <a:gd name="T31" fmla="*/ 21 h 24"/>
                  <a:gd name="T32" fmla="*/ 30 w 30"/>
                  <a:gd name="T33" fmla="*/ 18 h 24"/>
                  <a:gd name="T34" fmla="*/ 30 w 30"/>
                  <a:gd name="T35" fmla="*/ 14 h 24"/>
                  <a:gd name="T36" fmla="*/ 28 w 30"/>
                  <a:gd name="T37" fmla="*/ 10 h 24"/>
                  <a:gd name="T38" fmla="*/ 28 w 30"/>
                  <a:gd name="T39" fmla="*/ 10 h 24"/>
                  <a:gd name="T40" fmla="*/ 26 w 30"/>
                  <a:gd name="T41" fmla="*/ 9 h 24"/>
                  <a:gd name="T42" fmla="*/ 23 w 30"/>
                  <a:gd name="T43" fmla="*/ 7 h 24"/>
                  <a:gd name="T44" fmla="*/ 18 w 30"/>
                  <a:gd name="T45" fmla="*/ 5 h 24"/>
                  <a:gd name="T46" fmla="*/ 18 w 30"/>
                  <a:gd name="T47" fmla="*/ 5 h 24"/>
                  <a:gd name="T48" fmla="*/ 9 w 30"/>
                  <a:gd name="T49" fmla="*/ 3 h 24"/>
                  <a:gd name="T50" fmla="*/ 0 w 30"/>
                  <a:gd name="T51" fmla="*/ 0 h 24"/>
                  <a:gd name="T52" fmla="*/ 0 w 30"/>
                  <a:gd name="T53" fmla="*/ 0 h 24"/>
                  <a:gd name="T54" fmla="*/ 0 w 30"/>
                  <a:gd name="T55" fmla="*/ 0 h 24"/>
                  <a:gd name="T56" fmla="*/ 0 w 30"/>
                  <a:gd name="T57" fmla="*/ 0 h 2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30" h="24">
                    <a:moveTo>
                      <a:pt x="0" y="0"/>
                    </a:moveTo>
                    <a:lnTo>
                      <a:pt x="0" y="0"/>
                    </a:lnTo>
                    <a:lnTo>
                      <a:pt x="9" y="4"/>
                    </a:lnTo>
                    <a:lnTo>
                      <a:pt x="15" y="5"/>
                    </a:lnTo>
                    <a:lnTo>
                      <a:pt x="20" y="8"/>
                    </a:lnTo>
                    <a:lnTo>
                      <a:pt x="25" y="11"/>
                    </a:lnTo>
                    <a:lnTo>
                      <a:pt x="27" y="14"/>
                    </a:lnTo>
                    <a:lnTo>
                      <a:pt x="28" y="16"/>
                    </a:lnTo>
                    <a:lnTo>
                      <a:pt x="28" y="18"/>
                    </a:lnTo>
                    <a:lnTo>
                      <a:pt x="27" y="21"/>
                    </a:lnTo>
                    <a:lnTo>
                      <a:pt x="26" y="23"/>
                    </a:lnTo>
                    <a:lnTo>
                      <a:pt x="26" y="24"/>
                    </a:lnTo>
                    <a:lnTo>
                      <a:pt x="27" y="24"/>
                    </a:lnTo>
                    <a:lnTo>
                      <a:pt x="29" y="21"/>
                    </a:lnTo>
                    <a:lnTo>
                      <a:pt x="30" y="18"/>
                    </a:lnTo>
                    <a:lnTo>
                      <a:pt x="30" y="14"/>
                    </a:lnTo>
                    <a:lnTo>
                      <a:pt x="28" y="10"/>
                    </a:lnTo>
                    <a:lnTo>
                      <a:pt x="26" y="9"/>
                    </a:lnTo>
                    <a:lnTo>
                      <a:pt x="23" y="7"/>
                    </a:lnTo>
                    <a:lnTo>
                      <a:pt x="18" y="5"/>
                    </a:lnTo>
                    <a:lnTo>
                      <a:pt x="9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59" name="Freeform 194">
                <a:extLst>
                  <a:ext uri="{FF2B5EF4-FFF2-40B4-BE49-F238E27FC236}">
                    <a16:creationId xmlns:a16="http://schemas.microsoft.com/office/drawing/2014/main" id="{3FD0C780-D017-433A-ACD4-331FA0B753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562"/>
                <a:ext cx="23" cy="12"/>
              </a:xfrm>
              <a:custGeom>
                <a:avLst/>
                <a:gdLst>
                  <a:gd name="T0" fmla="*/ 1 w 23"/>
                  <a:gd name="T1" fmla="*/ 1 h 12"/>
                  <a:gd name="T2" fmla="*/ 1 w 23"/>
                  <a:gd name="T3" fmla="*/ 1 h 12"/>
                  <a:gd name="T4" fmla="*/ 12 w 23"/>
                  <a:gd name="T5" fmla="*/ 5 h 12"/>
                  <a:gd name="T6" fmla="*/ 17 w 23"/>
                  <a:gd name="T7" fmla="*/ 8 h 12"/>
                  <a:gd name="T8" fmla="*/ 22 w 23"/>
                  <a:gd name="T9" fmla="*/ 12 h 12"/>
                  <a:gd name="T10" fmla="*/ 22 w 23"/>
                  <a:gd name="T11" fmla="*/ 12 h 12"/>
                  <a:gd name="T12" fmla="*/ 23 w 23"/>
                  <a:gd name="T13" fmla="*/ 12 h 12"/>
                  <a:gd name="T14" fmla="*/ 23 w 23"/>
                  <a:gd name="T15" fmla="*/ 11 h 12"/>
                  <a:gd name="T16" fmla="*/ 23 w 23"/>
                  <a:gd name="T17" fmla="*/ 11 h 12"/>
                  <a:gd name="T18" fmla="*/ 18 w 23"/>
                  <a:gd name="T19" fmla="*/ 7 h 12"/>
                  <a:gd name="T20" fmla="*/ 13 w 23"/>
                  <a:gd name="T21" fmla="*/ 4 h 12"/>
                  <a:gd name="T22" fmla="*/ 1 w 23"/>
                  <a:gd name="T23" fmla="*/ 0 h 12"/>
                  <a:gd name="T24" fmla="*/ 1 w 23"/>
                  <a:gd name="T25" fmla="*/ 0 h 12"/>
                  <a:gd name="T26" fmla="*/ 0 w 23"/>
                  <a:gd name="T27" fmla="*/ 0 h 12"/>
                  <a:gd name="T28" fmla="*/ 1 w 23"/>
                  <a:gd name="T29" fmla="*/ 1 h 12"/>
                  <a:gd name="T30" fmla="*/ 1 w 23"/>
                  <a:gd name="T31" fmla="*/ 1 h 1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3" h="12">
                    <a:moveTo>
                      <a:pt x="1" y="1"/>
                    </a:moveTo>
                    <a:lnTo>
                      <a:pt x="1" y="1"/>
                    </a:lnTo>
                    <a:lnTo>
                      <a:pt x="12" y="5"/>
                    </a:lnTo>
                    <a:lnTo>
                      <a:pt x="17" y="8"/>
                    </a:lnTo>
                    <a:lnTo>
                      <a:pt x="22" y="12"/>
                    </a:lnTo>
                    <a:lnTo>
                      <a:pt x="23" y="12"/>
                    </a:lnTo>
                    <a:lnTo>
                      <a:pt x="23" y="11"/>
                    </a:lnTo>
                    <a:lnTo>
                      <a:pt x="18" y="7"/>
                    </a:lnTo>
                    <a:lnTo>
                      <a:pt x="13" y="4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0" name="Freeform 195">
                <a:extLst>
                  <a:ext uri="{FF2B5EF4-FFF2-40B4-BE49-F238E27FC236}">
                    <a16:creationId xmlns:a16="http://schemas.microsoft.com/office/drawing/2014/main" id="{82518FCA-A645-4296-8522-AFFFA4E59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1578"/>
                <a:ext cx="9" cy="4"/>
              </a:xfrm>
              <a:custGeom>
                <a:avLst/>
                <a:gdLst>
                  <a:gd name="T0" fmla="*/ 9 w 9"/>
                  <a:gd name="T1" fmla="*/ 0 h 4"/>
                  <a:gd name="T2" fmla="*/ 9 w 9"/>
                  <a:gd name="T3" fmla="*/ 0 h 4"/>
                  <a:gd name="T4" fmla="*/ 5 w 9"/>
                  <a:gd name="T5" fmla="*/ 3 h 4"/>
                  <a:gd name="T6" fmla="*/ 0 w 9"/>
                  <a:gd name="T7" fmla="*/ 3 h 4"/>
                  <a:gd name="T8" fmla="*/ 0 w 9"/>
                  <a:gd name="T9" fmla="*/ 3 h 4"/>
                  <a:gd name="T10" fmla="*/ 0 w 9"/>
                  <a:gd name="T11" fmla="*/ 3 h 4"/>
                  <a:gd name="T12" fmla="*/ 0 w 9"/>
                  <a:gd name="T13" fmla="*/ 4 h 4"/>
                  <a:gd name="T14" fmla="*/ 0 w 9"/>
                  <a:gd name="T15" fmla="*/ 4 h 4"/>
                  <a:gd name="T16" fmla="*/ 2 w 9"/>
                  <a:gd name="T17" fmla="*/ 4 h 4"/>
                  <a:gd name="T18" fmla="*/ 5 w 9"/>
                  <a:gd name="T19" fmla="*/ 3 h 4"/>
                  <a:gd name="T20" fmla="*/ 9 w 9"/>
                  <a:gd name="T21" fmla="*/ 0 h 4"/>
                  <a:gd name="T22" fmla="*/ 9 w 9"/>
                  <a:gd name="T23" fmla="*/ 0 h 4"/>
                  <a:gd name="T24" fmla="*/ 9 w 9"/>
                  <a:gd name="T25" fmla="*/ 0 h 4"/>
                  <a:gd name="T26" fmla="*/ 9 w 9"/>
                  <a:gd name="T27" fmla="*/ 0 h 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lnTo>
                      <a:pt x="9" y="0"/>
                    </a:lnTo>
                    <a:lnTo>
                      <a:pt x="5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5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1" name="Freeform 196">
                <a:extLst>
                  <a:ext uri="{FF2B5EF4-FFF2-40B4-BE49-F238E27FC236}">
                    <a16:creationId xmlns:a16="http://schemas.microsoft.com/office/drawing/2014/main" id="{16CDB3D7-7041-435C-9F2B-B4392193CA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7" y="1549"/>
                <a:ext cx="12" cy="3"/>
              </a:xfrm>
              <a:custGeom>
                <a:avLst/>
                <a:gdLst>
                  <a:gd name="T0" fmla="*/ 11 w 12"/>
                  <a:gd name="T1" fmla="*/ 0 h 3"/>
                  <a:gd name="T2" fmla="*/ 11 w 12"/>
                  <a:gd name="T3" fmla="*/ 0 h 3"/>
                  <a:gd name="T4" fmla="*/ 5 w 12"/>
                  <a:gd name="T5" fmla="*/ 0 h 3"/>
                  <a:gd name="T6" fmla="*/ 3 w 12"/>
                  <a:gd name="T7" fmla="*/ 1 h 3"/>
                  <a:gd name="T8" fmla="*/ 0 w 12"/>
                  <a:gd name="T9" fmla="*/ 2 h 3"/>
                  <a:gd name="T10" fmla="*/ 0 w 12"/>
                  <a:gd name="T11" fmla="*/ 2 h 3"/>
                  <a:gd name="T12" fmla="*/ 0 w 12"/>
                  <a:gd name="T13" fmla="*/ 3 h 3"/>
                  <a:gd name="T14" fmla="*/ 1 w 12"/>
                  <a:gd name="T15" fmla="*/ 3 h 3"/>
                  <a:gd name="T16" fmla="*/ 1 w 12"/>
                  <a:gd name="T17" fmla="*/ 3 h 3"/>
                  <a:gd name="T18" fmla="*/ 6 w 12"/>
                  <a:gd name="T19" fmla="*/ 2 h 3"/>
                  <a:gd name="T20" fmla="*/ 11 w 12"/>
                  <a:gd name="T21" fmla="*/ 1 h 3"/>
                  <a:gd name="T22" fmla="*/ 11 w 12"/>
                  <a:gd name="T23" fmla="*/ 1 h 3"/>
                  <a:gd name="T24" fmla="*/ 12 w 12"/>
                  <a:gd name="T25" fmla="*/ 1 h 3"/>
                  <a:gd name="T26" fmla="*/ 11 w 12"/>
                  <a:gd name="T27" fmla="*/ 0 h 3"/>
                  <a:gd name="T28" fmla="*/ 11 w 12"/>
                  <a:gd name="T29" fmla="*/ 0 h 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" h="3">
                    <a:moveTo>
                      <a:pt x="11" y="0"/>
                    </a:moveTo>
                    <a:lnTo>
                      <a:pt x="11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6" y="2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2" name="Freeform 197">
                <a:extLst>
                  <a:ext uri="{FF2B5EF4-FFF2-40B4-BE49-F238E27FC236}">
                    <a16:creationId xmlns:a16="http://schemas.microsoft.com/office/drawing/2014/main" id="{32C2A1CE-E4E0-4B95-A460-FBDE03F8DB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9" y="1562"/>
                <a:ext cx="13" cy="6"/>
              </a:xfrm>
              <a:custGeom>
                <a:avLst/>
                <a:gdLst>
                  <a:gd name="T0" fmla="*/ 13 w 13"/>
                  <a:gd name="T1" fmla="*/ 0 h 6"/>
                  <a:gd name="T2" fmla="*/ 13 w 13"/>
                  <a:gd name="T3" fmla="*/ 0 h 6"/>
                  <a:gd name="T4" fmla="*/ 8 w 13"/>
                  <a:gd name="T5" fmla="*/ 0 h 6"/>
                  <a:gd name="T6" fmla="*/ 6 w 13"/>
                  <a:gd name="T7" fmla="*/ 0 h 6"/>
                  <a:gd name="T8" fmla="*/ 4 w 13"/>
                  <a:gd name="T9" fmla="*/ 1 h 6"/>
                  <a:gd name="T10" fmla="*/ 4 w 13"/>
                  <a:gd name="T11" fmla="*/ 1 h 6"/>
                  <a:gd name="T12" fmla="*/ 1 w 13"/>
                  <a:gd name="T13" fmla="*/ 3 h 6"/>
                  <a:gd name="T14" fmla="*/ 0 w 13"/>
                  <a:gd name="T15" fmla="*/ 6 h 6"/>
                  <a:gd name="T16" fmla="*/ 0 w 13"/>
                  <a:gd name="T17" fmla="*/ 6 h 6"/>
                  <a:gd name="T18" fmla="*/ 0 w 13"/>
                  <a:gd name="T19" fmla="*/ 6 h 6"/>
                  <a:gd name="T20" fmla="*/ 1 w 13"/>
                  <a:gd name="T21" fmla="*/ 6 h 6"/>
                  <a:gd name="T22" fmla="*/ 1 w 13"/>
                  <a:gd name="T23" fmla="*/ 6 h 6"/>
                  <a:gd name="T24" fmla="*/ 3 w 13"/>
                  <a:gd name="T25" fmla="*/ 4 h 6"/>
                  <a:gd name="T26" fmla="*/ 5 w 13"/>
                  <a:gd name="T27" fmla="*/ 2 h 6"/>
                  <a:gd name="T28" fmla="*/ 5 w 13"/>
                  <a:gd name="T29" fmla="*/ 2 h 6"/>
                  <a:gd name="T30" fmla="*/ 6 w 13"/>
                  <a:gd name="T31" fmla="*/ 2 h 6"/>
                  <a:gd name="T32" fmla="*/ 8 w 13"/>
                  <a:gd name="T33" fmla="*/ 2 h 6"/>
                  <a:gd name="T34" fmla="*/ 8 w 13"/>
                  <a:gd name="T35" fmla="*/ 2 h 6"/>
                  <a:gd name="T36" fmla="*/ 13 w 13"/>
                  <a:gd name="T37" fmla="*/ 2 h 6"/>
                  <a:gd name="T38" fmla="*/ 13 w 13"/>
                  <a:gd name="T39" fmla="*/ 2 h 6"/>
                  <a:gd name="T40" fmla="*/ 13 w 13"/>
                  <a:gd name="T41" fmla="*/ 1 h 6"/>
                  <a:gd name="T42" fmla="*/ 13 w 13"/>
                  <a:gd name="T43" fmla="*/ 0 h 6"/>
                  <a:gd name="T44" fmla="*/ 13 w 13"/>
                  <a:gd name="T45" fmla="*/ 0 h 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3" h="6">
                    <a:moveTo>
                      <a:pt x="13" y="0"/>
                    </a:moveTo>
                    <a:lnTo>
                      <a:pt x="13" y="0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13" y="2"/>
                    </a:lnTo>
                    <a:lnTo>
                      <a:pt x="13" y="1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3" name="Freeform 198">
                <a:extLst>
                  <a:ext uri="{FF2B5EF4-FFF2-40B4-BE49-F238E27FC236}">
                    <a16:creationId xmlns:a16="http://schemas.microsoft.com/office/drawing/2014/main" id="{589F7589-0445-4CC4-83C6-8C63D1AC1B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5" y="1604"/>
                <a:ext cx="42" cy="71"/>
              </a:xfrm>
              <a:custGeom>
                <a:avLst/>
                <a:gdLst>
                  <a:gd name="T0" fmla="*/ 37 w 42"/>
                  <a:gd name="T1" fmla="*/ 2 h 71"/>
                  <a:gd name="T2" fmla="*/ 37 w 42"/>
                  <a:gd name="T3" fmla="*/ 2 h 71"/>
                  <a:gd name="T4" fmla="*/ 1 w 42"/>
                  <a:gd name="T5" fmla="*/ 68 h 71"/>
                  <a:gd name="T6" fmla="*/ 1 w 42"/>
                  <a:gd name="T7" fmla="*/ 68 h 71"/>
                  <a:gd name="T8" fmla="*/ 0 w 42"/>
                  <a:gd name="T9" fmla="*/ 70 h 71"/>
                  <a:gd name="T10" fmla="*/ 1 w 42"/>
                  <a:gd name="T11" fmla="*/ 71 h 71"/>
                  <a:gd name="T12" fmla="*/ 2 w 42"/>
                  <a:gd name="T13" fmla="*/ 71 h 71"/>
                  <a:gd name="T14" fmla="*/ 4 w 42"/>
                  <a:gd name="T15" fmla="*/ 70 h 71"/>
                  <a:gd name="T16" fmla="*/ 4 w 42"/>
                  <a:gd name="T17" fmla="*/ 70 h 71"/>
                  <a:gd name="T18" fmla="*/ 42 w 42"/>
                  <a:gd name="T19" fmla="*/ 4 h 71"/>
                  <a:gd name="T20" fmla="*/ 42 w 42"/>
                  <a:gd name="T21" fmla="*/ 4 h 71"/>
                  <a:gd name="T22" fmla="*/ 42 w 42"/>
                  <a:gd name="T23" fmla="*/ 2 h 71"/>
                  <a:gd name="T24" fmla="*/ 41 w 42"/>
                  <a:gd name="T25" fmla="*/ 1 h 71"/>
                  <a:gd name="T26" fmla="*/ 39 w 42"/>
                  <a:gd name="T27" fmla="*/ 0 h 71"/>
                  <a:gd name="T28" fmla="*/ 37 w 42"/>
                  <a:gd name="T29" fmla="*/ 2 h 71"/>
                  <a:gd name="T30" fmla="*/ 37 w 42"/>
                  <a:gd name="T31" fmla="*/ 2 h 7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2" h="71">
                    <a:moveTo>
                      <a:pt x="37" y="2"/>
                    </a:moveTo>
                    <a:lnTo>
                      <a:pt x="37" y="2"/>
                    </a:lnTo>
                    <a:lnTo>
                      <a:pt x="1" y="68"/>
                    </a:lnTo>
                    <a:lnTo>
                      <a:pt x="0" y="70"/>
                    </a:lnTo>
                    <a:lnTo>
                      <a:pt x="1" y="71"/>
                    </a:lnTo>
                    <a:lnTo>
                      <a:pt x="2" y="71"/>
                    </a:lnTo>
                    <a:lnTo>
                      <a:pt x="4" y="70"/>
                    </a:lnTo>
                    <a:lnTo>
                      <a:pt x="42" y="4"/>
                    </a:lnTo>
                    <a:lnTo>
                      <a:pt x="42" y="2"/>
                    </a:lnTo>
                    <a:lnTo>
                      <a:pt x="41" y="1"/>
                    </a:lnTo>
                    <a:lnTo>
                      <a:pt x="39" y="0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4" name="Freeform 199">
                <a:extLst>
                  <a:ext uri="{FF2B5EF4-FFF2-40B4-BE49-F238E27FC236}">
                    <a16:creationId xmlns:a16="http://schemas.microsoft.com/office/drawing/2014/main" id="{08FBE4B4-B81F-41D5-80FD-C4AF380804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412"/>
                <a:ext cx="73" cy="126"/>
              </a:xfrm>
              <a:custGeom>
                <a:avLst/>
                <a:gdLst>
                  <a:gd name="T0" fmla="*/ 72 w 73"/>
                  <a:gd name="T1" fmla="*/ 0 h 126"/>
                  <a:gd name="T2" fmla="*/ 72 w 73"/>
                  <a:gd name="T3" fmla="*/ 0 h 126"/>
                  <a:gd name="T4" fmla="*/ 65 w 73"/>
                  <a:gd name="T5" fmla="*/ 15 h 126"/>
                  <a:gd name="T6" fmla="*/ 57 w 73"/>
                  <a:gd name="T7" fmla="*/ 29 h 126"/>
                  <a:gd name="T8" fmla="*/ 57 w 73"/>
                  <a:gd name="T9" fmla="*/ 29 h 126"/>
                  <a:gd name="T10" fmla="*/ 39 w 73"/>
                  <a:gd name="T11" fmla="*/ 60 h 126"/>
                  <a:gd name="T12" fmla="*/ 39 w 73"/>
                  <a:gd name="T13" fmla="*/ 60 h 126"/>
                  <a:gd name="T14" fmla="*/ 0 w 73"/>
                  <a:gd name="T15" fmla="*/ 122 h 126"/>
                  <a:gd name="T16" fmla="*/ 0 w 73"/>
                  <a:gd name="T17" fmla="*/ 122 h 126"/>
                  <a:gd name="T18" fmla="*/ 0 w 73"/>
                  <a:gd name="T19" fmla="*/ 124 h 126"/>
                  <a:gd name="T20" fmla="*/ 1 w 73"/>
                  <a:gd name="T21" fmla="*/ 126 h 126"/>
                  <a:gd name="T22" fmla="*/ 3 w 73"/>
                  <a:gd name="T23" fmla="*/ 126 h 126"/>
                  <a:gd name="T24" fmla="*/ 4 w 73"/>
                  <a:gd name="T25" fmla="*/ 125 h 126"/>
                  <a:gd name="T26" fmla="*/ 4 w 73"/>
                  <a:gd name="T27" fmla="*/ 125 h 126"/>
                  <a:gd name="T28" fmla="*/ 41 w 73"/>
                  <a:gd name="T29" fmla="*/ 64 h 126"/>
                  <a:gd name="T30" fmla="*/ 57 w 73"/>
                  <a:gd name="T31" fmla="*/ 33 h 126"/>
                  <a:gd name="T32" fmla="*/ 65 w 73"/>
                  <a:gd name="T33" fmla="*/ 17 h 126"/>
                  <a:gd name="T34" fmla="*/ 73 w 73"/>
                  <a:gd name="T35" fmla="*/ 2 h 126"/>
                  <a:gd name="T36" fmla="*/ 73 w 73"/>
                  <a:gd name="T37" fmla="*/ 2 h 126"/>
                  <a:gd name="T38" fmla="*/ 72 w 73"/>
                  <a:gd name="T39" fmla="*/ 0 h 126"/>
                  <a:gd name="T40" fmla="*/ 72 w 73"/>
                  <a:gd name="T41" fmla="*/ 0 h 126"/>
                  <a:gd name="T42" fmla="*/ 72 w 73"/>
                  <a:gd name="T43" fmla="*/ 0 h 12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73" h="126">
                    <a:moveTo>
                      <a:pt x="72" y="0"/>
                    </a:moveTo>
                    <a:lnTo>
                      <a:pt x="72" y="0"/>
                    </a:lnTo>
                    <a:lnTo>
                      <a:pt x="65" y="15"/>
                    </a:lnTo>
                    <a:lnTo>
                      <a:pt x="57" y="29"/>
                    </a:lnTo>
                    <a:lnTo>
                      <a:pt x="39" y="60"/>
                    </a:lnTo>
                    <a:lnTo>
                      <a:pt x="0" y="122"/>
                    </a:lnTo>
                    <a:lnTo>
                      <a:pt x="0" y="124"/>
                    </a:lnTo>
                    <a:lnTo>
                      <a:pt x="1" y="126"/>
                    </a:lnTo>
                    <a:lnTo>
                      <a:pt x="3" y="126"/>
                    </a:lnTo>
                    <a:lnTo>
                      <a:pt x="4" y="125"/>
                    </a:lnTo>
                    <a:lnTo>
                      <a:pt x="41" y="64"/>
                    </a:lnTo>
                    <a:lnTo>
                      <a:pt x="57" y="33"/>
                    </a:lnTo>
                    <a:lnTo>
                      <a:pt x="65" y="17"/>
                    </a:lnTo>
                    <a:lnTo>
                      <a:pt x="73" y="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5" name="Freeform 200">
                <a:extLst>
                  <a:ext uri="{FF2B5EF4-FFF2-40B4-BE49-F238E27FC236}">
                    <a16:creationId xmlns:a16="http://schemas.microsoft.com/office/drawing/2014/main" id="{1A1EEBEB-13D7-402C-BF33-5D1B3ADBCE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3" y="1372"/>
                <a:ext cx="11" cy="11"/>
              </a:xfrm>
              <a:custGeom>
                <a:avLst/>
                <a:gdLst>
                  <a:gd name="T0" fmla="*/ 10 w 11"/>
                  <a:gd name="T1" fmla="*/ 7 h 11"/>
                  <a:gd name="T2" fmla="*/ 10 w 11"/>
                  <a:gd name="T3" fmla="*/ 7 h 11"/>
                  <a:gd name="T4" fmla="*/ 5 w 11"/>
                  <a:gd name="T5" fmla="*/ 3 h 11"/>
                  <a:gd name="T6" fmla="*/ 5 w 11"/>
                  <a:gd name="T7" fmla="*/ 3 h 11"/>
                  <a:gd name="T8" fmla="*/ 1 w 11"/>
                  <a:gd name="T9" fmla="*/ 0 h 11"/>
                  <a:gd name="T10" fmla="*/ 1 w 11"/>
                  <a:gd name="T11" fmla="*/ 0 h 11"/>
                  <a:gd name="T12" fmla="*/ 0 w 11"/>
                  <a:gd name="T13" fmla="*/ 0 h 11"/>
                  <a:gd name="T14" fmla="*/ 0 w 11"/>
                  <a:gd name="T15" fmla="*/ 1 h 11"/>
                  <a:gd name="T16" fmla="*/ 0 w 11"/>
                  <a:gd name="T17" fmla="*/ 1 h 11"/>
                  <a:gd name="T18" fmla="*/ 4 w 11"/>
                  <a:gd name="T19" fmla="*/ 5 h 11"/>
                  <a:gd name="T20" fmla="*/ 4 w 11"/>
                  <a:gd name="T21" fmla="*/ 5 h 11"/>
                  <a:gd name="T22" fmla="*/ 7 w 11"/>
                  <a:gd name="T23" fmla="*/ 10 h 11"/>
                  <a:gd name="T24" fmla="*/ 7 w 11"/>
                  <a:gd name="T25" fmla="*/ 10 h 11"/>
                  <a:gd name="T26" fmla="*/ 8 w 11"/>
                  <a:gd name="T27" fmla="*/ 11 h 11"/>
                  <a:gd name="T28" fmla="*/ 9 w 11"/>
                  <a:gd name="T29" fmla="*/ 11 h 11"/>
                  <a:gd name="T30" fmla="*/ 11 w 11"/>
                  <a:gd name="T31" fmla="*/ 10 h 11"/>
                  <a:gd name="T32" fmla="*/ 11 w 11"/>
                  <a:gd name="T33" fmla="*/ 9 h 11"/>
                  <a:gd name="T34" fmla="*/ 10 w 11"/>
                  <a:gd name="T35" fmla="*/ 7 h 11"/>
                  <a:gd name="T36" fmla="*/ 10 w 11"/>
                  <a:gd name="T37" fmla="*/ 7 h 1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" h="11">
                    <a:moveTo>
                      <a:pt x="10" y="7"/>
                    </a:moveTo>
                    <a:lnTo>
                      <a:pt x="10" y="7"/>
                    </a:lnTo>
                    <a:lnTo>
                      <a:pt x="5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4" y="5"/>
                    </a:lnTo>
                    <a:lnTo>
                      <a:pt x="7" y="10"/>
                    </a:lnTo>
                    <a:lnTo>
                      <a:pt x="8" y="11"/>
                    </a:lnTo>
                    <a:lnTo>
                      <a:pt x="9" y="11"/>
                    </a:lnTo>
                    <a:lnTo>
                      <a:pt x="11" y="10"/>
                    </a:lnTo>
                    <a:lnTo>
                      <a:pt x="11" y="9"/>
                    </a:lnTo>
                    <a:lnTo>
                      <a:pt x="10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6" name="Freeform 201">
                <a:extLst>
                  <a:ext uri="{FF2B5EF4-FFF2-40B4-BE49-F238E27FC236}">
                    <a16:creationId xmlns:a16="http://schemas.microsoft.com/office/drawing/2014/main" id="{DE5C73FE-FDE9-4875-8A73-920C2F336D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4" y="1385"/>
                <a:ext cx="8" cy="3"/>
              </a:xfrm>
              <a:custGeom>
                <a:avLst/>
                <a:gdLst>
                  <a:gd name="T0" fmla="*/ 7 w 8"/>
                  <a:gd name="T1" fmla="*/ 0 h 3"/>
                  <a:gd name="T2" fmla="*/ 7 w 8"/>
                  <a:gd name="T3" fmla="*/ 0 h 3"/>
                  <a:gd name="T4" fmla="*/ 4 w 8"/>
                  <a:gd name="T5" fmla="*/ 1 h 3"/>
                  <a:gd name="T6" fmla="*/ 0 w 8"/>
                  <a:gd name="T7" fmla="*/ 2 h 3"/>
                  <a:gd name="T8" fmla="*/ 0 w 8"/>
                  <a:gd name="T9" fmla="*/ 2 h 3"/>
                  <a:gd name="T10" fmla="*/ 0 w 8"/>
                  <a:gd name="T11" fmla="*/ 3 h 3"/>
                  <a:gd name="T12" fmla="*/ 1 w 8"/>
                  <a:gd name="T13" fmla="*/ 3 h 3"/>
                  <a:gd name="T14" fmla="*/ 1 w 8"/>
                  <a:gd name="T15" fmla="*/ 3 h 3"/>
                  <a:gd name="T16" fmla="*/ 4 w 8"/>
                  <a:gd name="T17" fmla="*/ 2 h 3"/>
                  <a:gd name="T18" fmla="*/ 7 w 8"/>
                  <a:gd name="T19" fmla="*/ 2 h 3"/>
                  <a:gd name="T20" fmla="*/ 7 w 8"/>
                  <a:gd name="T21" fmla="*/ 2 h 3"/>
                  <a:gd name="T22" fmla="*/ 8 w 8"/>
                  <a:gd name="T23" fmla="*/ 1 h 3"/>
                  <a:gd name="T24" fmla="*/ 8 w 8"/>
                  <a:gd name="T25" fmla="*/ 0 h 3"/>
                  <a:gd name="T26" fmla="*/ 7 w 8"/>
                  <a:gd name="T27" fmla="*/ 0 h 3"/>
                  <a:gd name="T28" fmla="*/ 7 w 8"/>
                  <a:gd name="T29" fmla="*/ 0 h 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8" h="3">
                    <a:moveTo>
                      <a:pt x="7" y="0"/>
                    </a:moveTo>
                    <a:lnTo>
                      <a:pt x="7" y="0"/>
                    </a:lnTo>
                    <a:lnTo>
                      <a:pt x="4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4" y="2"/>
                    </a:lnTo>
                    <a:lnTo>
                      <a:pt x="7" y="2"/>
                    </a:lnTo>
                    <a:lnTo>
                      <a:pt x="8" y="1"/>
                    </a:lnTo>
                    <a:lnTo>
                      <a:pt x="8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7" name="Freeform 202">
                <a:extLst>
                  <a:ext uri="{FF2B5EF4-FFF2-40B4-BE49-F238E27FC236}">
                    <a16:creationId xmlns:a16="http://schemas.microsoft.com/office/drawing/2014/main" id="{F619F88E-B600-41CD-9237-F09447882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8" y="1365"/>
                <a:ext cx="10" cy="16"/>
              </a:xfrm>
              <a:custGeom>
                <a:avLst/>
                <a:gdLst>
                  <a:gd name="T0" fmla="*/ 2 w 10"/>
                  <a:gd name="T1" fmla="*/ 16 h 16"/>
                  <a:gd name="T2" fmla="*/ 2 w 10"/>
                  <a:gd name="T3" fmla="*/ 16 h 16"/>
                  <a:gd name="T4" fmla="*/ 7 w 10"/>
                  <a:gd name="T5" fmla="*/ 9 h 16"/>
                  <a:gd name="T6" fmla="*/ 10 w 10"/>
                  <a:gd name="T7" fmla="*/ 1 h 16"/>
                  <a:gd name="T8" fmla="*/ 10 w 10"/>
                  <a:gd name="T9" fmla="*/ 1 h 16"/>
                  <a:gd name="T10" fmla="*/ 10 w 10"/>
                  <a:gd name="T11" fmla="*/ 0 h 16"/>
                  <a:gd name="T12" fmla="*/ 9 w 10"/>
                  <a:gd name="T13" fmla="*/ 0 h 16"/>
                  <a:gd name="T14" fmla="*/ 9 w 10"/>
                  <a:gd name="T15" fmla="*/ 0 h 16"/>
                  <a:gd name="T16" fmla="*/ 9 w 10"/>
                  <a:gd name="T17" fmla="*/ 0 h 16"/>
                  <a:gd name="T18" fmla="*/ 0 w 10"/>
                  <a:gd name="T19" fmla="*/ 15 h 16"/>
                  <a:gd name="T20" fmla="*/ 0 w 10"/>
                  <a:gd name="T21" fmla="*/ 15 h 16"/>
                  <a:gd name="T22" fmla="*/ 0 w 10"/>
                  <a:gd name="T23" fmla="*/ 15 h 16"/>
                  <a:gd name="T24" fmla="*/ 0 w 10"/>
                  <a:gd name="T25" fmla="*/ 16 h 16"/>
                  <a:gd name="T26" fmla="*/ 1 w 10"/>
                  <a:gd name="T27" fmla="*/ 16 h 16"/>
                  <a:gd name="T28" fmla="*/ 2 w 10"/>
                  <a:gd name="T29" fmla="*/ 16 h 16"/>
                  <a:gd name="T30" fmla="*/ 2 w 10"/>
                  <a:gd name="T31" fmla="*/ 16 h 1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0" h="16">
                    <a:moveTo>
                      <a:pt x="2" y="16"/>
                    </a:moveTo>
                    <a:lnTo>
                      <a:pt x="2" y="16"/>
                    </a:lnTo>
                    <a:lnTo>
                      <a:pt x="7" y="9"/>
                    </a:lnTo>
                    <a:lnTo>
                      <a:pt x="10" y="1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8" name="Freeform 203">
                <a:extLst>
                  <a:ext uri="{FF2B5EF4-FFF2-40B4-BE49-F238E27FC236}">
                    <a16:creationId xmlns:a16="http://schemas.microsoft.com/office/drawing/2014/main" id="{24082C36-8274-4201-9D72-390F102FCF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0" y="1385"/>
                <a:ext cx="15" cy="7"/>
              </a:xfrm>
              <a:custGeom>
                <a:avLst/>
                <a:gdLst>
                  <a:gd name="T0" fmla="*/ 1 w 15"/>
                  <a:gd name="T1" fmla="*/ 1 h 7"/>
                  <a:gd name="T2" fmla="*/ 1 w 15"/>
                  <a:gd name="T3" fmla="*/ 1 h 7"/>
                  <a:gd name="T4" fmla="*/ 8 w 15"/>
                  <a:gd name="T5" fmla="*/ 5 h 7"/>
                  <a:gd name="T6" fmla="*/ 14 w 15"/>
                  <a:gd name="T7" fmla="*/ 7 h 7"/>
                  <a:gd name="T8" fmla="*/ 14 w 15"/>
                  <a:gd name="T9" fmla="*/ 7 h 7"/>
                  <a:gd name="T10" fmla="*/ 15 w 15"/>
                  <a:gd name="T11" fmla="*/ 7 h 7"/>
                  <a:gd name="T12" fmla="*/ 15 w 15"/>
                  <a:gd name="T13" fmla="*/ 6 h 7"/>
                  <a:gd name="T14" fmla="*/ 15 w 15"/>
                  <a:gd name="T15" fmla="*/ 6 h 7"/>
                  <a:gd name="T16" fmla="*/ 1 w 15"/>
                  <a:gd name="T17" fmla="*/ 0 h 7"/>
                  <a:gd name="T18" fmla="*/ 1 w 15"/>
                  <a:gd name="T19" fmla="*/ 0 h 7"/>
                  <a:gd name="T20" fmla="*/ 0 w 15"/>
                  <a:gd name="T21" fmla="*/ 1 h 7"/>
                  <a:gd name="T22" fmla="*/ 1 w 15"/>
                  <a:gd name="T23" fmla="*/ 1 h 7"/>
                  <a:gd name="T24" fmla="*/ 1 w 15"/>
                  <a:gd name="T25" fmla="*/ 1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" h="7">
                    <a:moveTo>
                      <a:pt x="1" y="1"/>
                    </a:moveTo>
                    <a:lnTo>
                      <a:pt x="1" y="1"/>
                    </a:lnTo>
                    <a:lnTo>
                      <a:pt x="8" y="5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5" y="6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69" name="Freeform 204">
                <a:extLst>
                  <a:ext uri="{FF2B5EF4-FFF2-40B4-BE49-F238E27FC236}">
                    <a16:creationId xmlns:a16="http://schemas.microsoft.com/office/drawing/2014/main" id="{00785A5D-8D30-4377-9B1A-F3C54EC7EA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389"/>
                <a:ext cx="5" cy="8"/>
              </a:xfrm>
              <a:custGeom>
                <a:avLst/>
                <a:gdLst>
                  <a:gd name="T0" fmla="*/ 0 w 5"/>
                  <a:gd name="T1" fmla="*/ 1 h 8"/>
                  <a:gd name="T2" fmla="*/ 0 w 5"/>
                  <a:gd name="T3" fmla="*/ 1 h 8"/>
                  <a:gd name="T4" fmla="*/ 1 w 5"/>
                  <a:gd name="T5" fmla="*/ 4 h 8"/>
                  <a:gd name="T6" fmla="*/ 3 w 5"/>
                  <a:gd name="T7" fmla="*/ 8 h 8"/>
                  <a:gd name="T8" fmla="*/ 3 w 5"/>
                  <a:gd name="T9" fmla="*/ 8 h 8"/>
                  <a:gd name="T10" fmla="*/ 5 w 5"/>
                  <a:gd name="T11" fmla="*/ 8 h 8"/>
                  <a:gd name="T12" fmla="*/ 5 w 5"/>
                  <a:gd name="T13" fmla="*/ 7 h 8"/>
                  <a:gd name="T14" fmla="*/ 5 w 5"/>
                  <a:gd name="T15" fmla="*/ 7 h 8"/>
                  <a:gd name="T16" fmla="*/ 2 w 5"/>
                  <a:gd name="T17" fmla="*/ 4 h 8"/>
                  <a:gd name="T18" fmla="*/ 0 w 5"/>
                  <a:gd name="T19" fmla="*/ 0 h 8"/>
                  <a:gd name="T20" fmla="*/ 0 w 5"/>
                  <a:gd name="T21" fmla="*/ 0 h 8"/>
                  <a:gd name="T22" fmla="*/ 0 w 5"/>
                  <a:gd name="T23" fmla="*/ 0 h 8"/>
                  <a:gd name="T24" fmla="*/ 0 w 5"/>
                  <a:gd name="T25" fmla="*/ 1 h 8"/>
                  <a:gd name="T26" fmla="*/ 0 w 5"/>
                  <a:gd name="T27" fmla="*/ 1 h 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" h="8">
                    <a:moveTo>
                      <a:pt x="0" y="1"/>
                    </a:moveTo>
                    <a:lnTo>
                      <a:pt x="0" y="1"/>
                    </a:lnTo>
                    <a:lnTo>
                      <a:pt x="1" y="4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0" name="Freeform 205">
                <a:extLst>
                  <a:ext uri="{FF2B5EF4-FFF2-40B4-BE49-F238E27FC236}">
                    <a16:creationId xmlns:a16="http://schemas.microsoft.com/office/drawing/2014/main" id="{68BC86F8-C0DD-41B7-A0B8-4F5FF211B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4" y="1389"/>
                <a:ext cx="12" cy="16"/>
              </a:xfrm>
              <a:custGeom>
                <a:avLst/>
                <a:gdLst>
                  <a:gd name="T0" fmla="*/ 9 w 12"/>
                  <a:gd name="T1" fmla="*/ 1 h 16"/>
                  <a:gd name="T2" fmla="*/ 9 w 12"/>
                  <a:gd name="T3" fmla="*/ 1 h 16"/>
                  <a:gd name="T4" fmla="*/ 4 w 12"/>
                  <a:gd name="T5" fmla="*/ 7 h 16"/>
                  <a:gd name="T6" fmla="*/ 0 w 12"/>
                  <a:gd name="T7" fmla="*/ 14 h 16"/>
                  <a:gd name="T8" fmla="*/ 0 w 12"/>
                  <a:gd name="T9" fmla="*/ 14 h 16"/>
                  <a:gd name="T10" fmla="*/ 0 w 12"/>
                  <a:gd name="T11" fmla="*/ 15 h 16"/>
                  <a:gd name="T12" fmla="*/ 1 w 12"/>
                  <a:gd name="T13" fmla="*/ 16 h 16"/>
                  <a:gd name="T14" fmla="*/ 2 w 12"/>
                  <a:gd name="T15" fmla="*/ 16 h 16"/>
                  <a:gd name="T16" fmla="*/ 3 w 12"/>
                  <a:gd name="T17" fmla="*/ 16 h 16"/>
                  <a:gd name="T18" fmla="*/ 3 w 12"/>
                  <a:gd name="T19" fmla="*/ 16 h 16"/>
                  <a:gd name="T20" fmla="*/ 6 w 12"/>
                  <a:gd name="T21" fmla="*/ 9 h 16"/>
                  <a:gd name="T22" fmla="*/ 11 w 12"/>
                  <a:gd name="T23" fmla="*/ 3 h 16"/>
                  <a:gd name="T24" fmla="*/ 11 w 12"/>
                  <a:gd name="T25" fmla="*/ 3 h 16"/>
                  <a:gd name="T26" fmla="*/ 12 w 12"/>
                  <a:gd name="T27" fmla="*/ 2 h 16"/>
                  <a:gd name="T28" fmla="*/ 11 w 12"/>
                  <a:gd name="T29" fmla="*/ 1 h 16"/>
                  <a:gd name="T30" fmla="*/ 10 w 12"/>
                  <a:gd name="T31" fmla="*/ 0 h 16"/>
                  <a:gd name="T32" fmla="*/ 9 w 12"/>
                  <a:gd name="T33" fmla="*/ 1 h 16"/>
                  <a:gd name="T34" fmla="*/ 9 w 12"/>
                  <a:gd name="T35" fmla="*/ 1 h 1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6">
                    <a:moveTo>
                      <a:pt x="9" y="1"/>
                    </a:moveTo>
                    <a:lnTo>
                      <a:pt x="9" y="1"/>
                    </a:lnTo>
                    <a:lnTo>
                      <a:pt x="4" y="7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3" y="16"/>
                    </a:lnTo>
                    <a:lnTo>
                      <a:pt x="6" y="9"/>
                    </a:lnTo>
                    <a:lnTo>
                      <a:pt x="11" y="3"/>
                    </a:lnTo>
                    <a:lnTo>
                      <a:pt x="12" y="2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9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1" name="Freeform 206">
                <a:extLst>
                  <a:ext uri="{FF2B5EF4-FFF2-40B4-BE49-F238E27FC236}">
                    <a16:creationId xmlns:a16="http://schemas.microsoft.com/office/drawing/2014/main" id="{1D06CADA-1144-4123-B24C-B9A29F057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1" y="1368"/>
                <a:ext cx="16" cy="7"/>
              </a:xfrm>
              <a:custGeom>
                <a:avLst/>
                <a:gdLst>
                  <a:gd name="T0" fmla="*/ 2 w 16"/>
                  <a:gd name="T1" fmla="*/ 7 h 7"/>
                  <a:gd name="T2" fmla="*/ 2 w 16"/>
                  <a:gd name="T3" fmla="*/ 7 h 7"/>
                  <a:gd name="T4" fmla="*/ 9 w 16"/>
                  <a:gd name="T5" fmla="*/ 5 h 7"/>
                  <a:gd name="T6" fmla="*/ 15 w 16"/>
                  <a:gd name="T7" fmla="*/ 1 h 7"/>
                  <a:gd name="T8" fmla="*/ 15 w 16"/>
                  <a:gd name="T9" fmla="*/ 1 h 7"/>
                  <a:gd name="T10" fmla="*/ 16 w 16"/>
                  <a:gd name="T11" fmla="*/ 0 h 7"/>
                  <a:gd name="T12" fmla="*/ 14 w 16"/>
                  <a:gd name="T13" fmla="*/ 0 h 7"/>
                  <a:gd name="T14" fmla="*/ 14 w 16"/>
                  <a:gd name="T15" fmla="*/ 0 h 7"/>
                  <a:gd name="T16" fmla="*/ 1 w 16"/>
                  <a:gd name="T17" fmla="*/ 5 h 7"/>
                  <a:gd name="T18" fmla="*/ 1 w 16"/>
                  <a:gd name="T19" fmla="*/ 5 h 7"/>
                  <a:gd name="T20" fmla="*/ 0 w 16"/>
                  <a:gd name="T21" fmla="*/ 6 h 7"/>
                  <a:gd name="T22" fmla="*/ 0 w 16"/>
                  <a:gd name="T23" fmla="*/ 7 h 7"/>
                  <a:gd name="T24" fmla="*/ 1 w 16"/>
                  <a:gd name="T25" fmla="*/ 7 h 7"/>
                  <a:gd name="T26" fmla="*/ 2 w 16"/>
                  <a:gd name="T27" fmla="*/ 7 h 7"/>
                  <a:gd name="T28" fmla="*/ 2 w 16"/>
                  <a:gd name="T29" fmla="*/ 7 h 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7">
                    <a:moveTo>
                      <a:pt x="2" y="7"/>
                    </a:moveTo>
                    <a:lnTo>
                      <a:pt x="2" y="7"/>
                    </a:lnTo>
                    <a:lnTo>
                      <a:pt x="9" y="5"/>
                    </a:lnTo>
                    <a:lnTo>
                      <a:pt x="15" y="1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7"/>
                    </a:lnTo>
                    <a:lnTo>
                      <a:pt x="2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2" name="Freeform 207">
                <a:extLst>
                  <a:ext uri="{FF2B5EF4-FFF2-40B4-BE49-F238E27FC236}">
                    <a16:creationId xmlns:a16="http://schemas.microsoft.com/office/drawing/2014/main" id="{6516FD9C-019C-4805-BB36-9262710D16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" y="1355"/>
                <a:ext cx="5" cy="15"/>
              </a:xfrm>
              <a:custGeom>
                <a:avLst/>
                <a:gdLst>
                  <a:gd name="T0" fmla="*/ 3 w 5"/>
                  <a:gd name="T1" fmla="*/ 14 h 15"/>
                  <a:gd name="T2" fmla="*/ 3 w 5"/>
                  <a:gd name="T3" fmla="*/ 14 h 15"/>
                  <a:gd name="T4" fmla="*/ 5 w 5"/>
                  <a:gd name="T5" fmla="*/ 8 h 15"/>
                  <a:gd name="T6" fmla="*/ 5 w 5"/>
                  <a:gd name="T7" fmla="*/ 1 h 15"/>
                  <a:gd name="T8" fmla="*/ 5 w 5"/>
                  <a:gd name="T9" fmla="*/ 1 h 15"/>
                  <a:gd name="T10" fmla="*/ 5 w 5"/>
                  <a:gd name="T11" fmla="*/ 0 h 15"/>
                  <a:gd name="T12" fmla="*/ 4 w 5"/>
                  <a:gd name="T13" fmla="*/ 0 h 15"/>
                  <a:gd name="T14" fmla="*/ 2 w 5"/>
                  <a:gd name="T15" fmla="*/ 0 h 15"/>
                  <a:gd name="T16" fmla="*/ 2 w 5"/>
                  <a:gd name="T17" fmla="*/ 1 h 15"/>
                  <a:gd name="T18" fmla="*/ 2 w 5"/>
                  <a:gd name="T19" fmla="*/ 1 h 15"/>
                  <a:gd name="T20" fmla="*/ 1 w 5"/>
                  <a:gd name="T21" fmla="*/ 8 h 15"/>
                  <a:gd name="T22" fmla="*/ 0 w 5"/>
                  <a:gd name="T23" fmla="*/ 13 h 15"/>
                  <a:gd name="T24" fmla="*/ 0 w 5"/>
                  <a:gd name="T25" fmla="*/ 13 h 15"/>
                  <a:gd name="T26" fmla="*/ 0 w 5"/>
                  <a:gd name="T27" fmla="*/ 15 h 15"/>
                  <a:gd name="T28" fmla="*/ 1 w 5"/>
                  <a:gd name="T29" fmla="*/ 15 h 15"/>
                  <a:gd name="T30" fmla="*/ 2 w 5"/>
                  <a:gd name="T31" fmla="*/ 15 h 15"/>
                  <a:gd name="T32" fmla="*/ 3 w 5"/>
                  <a:gd name="T33" fmla="*/ 14 h 15"/>
                  <a:gd name="T34" fmla="*/ 3 w 5"/>
                  <a:gd name="T35" fmla="*/ 14 h 1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" h="15">
                    <a:moveTo>
                      <a:pt x="3" y="14"/>
                    </a:moveTo>
                    <a:lnTo>
                      <a:pt x="3" y="14"/>
                    </a:lnTo>
                    <a:lnTo>
                      <a:pt x="5" y="8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1" y="15"/>
                    </a:lnTo>
                    <a:lnTo>
                      <a:pt x="2" y="15"/>
                    </a:lnTo>
                    <a:lnTo>
                      <a:pt x="3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3" name="Freeform 208">
                <a:extLst>
                  <a:ext uri="{FF2B5EF4-FFF2-40B4-BE49-F238E27FC236}">
                    <a16:creationId xmlns:a16="http://schemas.microsoft.com/office/drawing/2014/main" id="{169E13EC-EC82-496A-958D-A4F851FB1C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9" y="1369"/>
                <a:ext cx="6" cy="4"/>
              </a:xfrm>
              <a:custGeom>
                <a:avLst/>
                <a:gdLst>
                  <a:gd name="T0" fmla="*/ 6 w 6"/>
                  <a:gd name="T1" fmla="*/ 3 h 4"/>
                  <a:gd name="T2" fmla="*/ 6 w 6"/>
                  <a:gd name="T3" fmla="*/ 3 h 4"/>
                  <a:gd name="T4" fmla="*/ 0 w 6"/>
                  <a:gd name="T5" fmla="*/ 0 h 4"/>
                  <a:gd name="T6" fmla="*/ 0 w 6"/>
                  <a:gd name="T7" fmla="*/ 0 h 4"/>
                  <a:gd name="T8" fmla="*/ 0 w 6"/>
                  <a:gd name="T9" fmla="*/ 0 h 4"/>
                  <a:gd name="T10" fmla="*/ 0 w 6"/>
                  <a:gd name="T11" fmla="*/ 1 h 4"/>
                  <a:gd name="T12" fmla="*/ 0 w 6"/>
                  <a:gd name="T13" fmla="*/ 1 h 4"/>
                  <a:gd name="T14" fmla="*/ 6 w 6"/>
                  <a:gd name="T15" fmla="*/ 4 h 4"/>
                  <a:gd name="T16" fmla="*/ 6 w 6"/>
                  <a:gd name="T17" fmla="*/ 4 h 4"/>
                  <a:gd name="T18" fmla="*/ 6 w 6"/>
                  <a:gd name="T19" fmla="*/ 4 h 4"/>
                  <a:gd name="T20" fmla="*/ 6 w 6"/>
                  <a:gd name="T21" fmla="*/ 3 h 4"/>
                  <a:gd name="T22" fmla="*/ 6 w 6"/>
                  <a:gd name="T23" fmla="*/ 3 h 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6" h="4">
                    <a:moveTo>
                      <a:pt x="6" y="3"/>
                    </a:moveTo>
                    <a:lnTo>
                      <a:pt x="6" y="3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6" y="4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4" name="Freeform 209">
                <a:extLst>
                  <a:ext uri="{FF2B5EF4-FFF2-40B4-BE49-F238E27FC236}">
                    <a16:creationId xmlns:a16="http://schemas.microsoft.com/office/drawing/2014/main" id="{3E5E5B81-99A6-4C89-8CF4-A116BB113E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5" y="1376"/>
                <a:ext cx="11" cy="7"/>
              </a:xfrm>
              <a:custGeom>
                <a:avLst/>
                <a:gdLst>
                  <a:gd name="T0" fmla="*/ 9 w 11"/>
                  <a:gd name="T1" fmla="*/ 0 h 7"/>
                  <a:gd name="T2" fmla="*/ 9 w 11"/>
                  <a:gd name="T3" fmla="*/ 0 h 7"/>
                  <a:gd name="T4" fmla="*/ 4 w 11"/>
                  <a:gd name="T5" fmla="*/ 2 h 7"/>
                  <a:gd name="T6" fmla="*/ 0 w 11"/>
                  <a:gd name="T7" fmla="*/ 5 h 7"/>
                  <a:gd name="T8" fmla="*/ 0 w 11"/>
                  <a:gd name="T9" fmla="*/ 5 h 7"/>
                  <a:gd name="T10" fmla="*/ 0 w 11"/>
                  <a:gd name="T11" fmla="*/ 6 h 7"/>
                  <a:gd name="T12" fmla="*/ 1 w 11"/>
                  <a:gd name="T13" fmla="*/ 7 h 7"/>
                  <a:gd name="T14" fmla="*/ 1 w 11"/>
                  <a:gd name="T15" fmla="*/ 7 h 7"/>
                  <a:gd name="T16" fmla="*/ 6 w 11"/>
                  <a:gd name="T17" fmla="*/ 5 h 7"/>
                  <a:gd name="T18" fmla="*/ 10 w 11"/>
                  <a:gd name="T19" fmla="*/ 2 h 7"/>
                  <a:gd name="T20" fmla="*/ 10 w 11"/>
                  <a:gd name="T21" fmla="*/ 2 h 7"/>
                  <a:gd name="T22" fmla="*/ 11 w 11"/>
                  <a:gd name="T23" fmla="*/ 1 h 7"/>
                  <a:gd name="T24" fmla="*/ 11 w 11"/>
                  <a:gd name="T25" fmla="*/ 1 h 7"/>
                  <a:gd name="T26" fmla="*/ 10 w 11"/>
                  <a:gd name="T27" fmla="*/ 0 h 7"/>
                  <a:gd name="T28" fmla="*/ 9 w 11"/>
                  <a:gd name="T29" fmla="*/ 0 h 7"/>
                  <a:gd name="T30" fmla="*/ 9 w 11"/>
                  <a:gd name="T31" fmla="*/ 0 h 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1" h="7">
                    <a:moveTo>
                      <a:pt x="9" y="0"/>
                    </a:moveTo>
                    <a:lnTo>
                      <a:pt x="9" y="0"/>
                    </a:lnTo>
                    <a:lnTo>
                      <a:pt x="4" y="2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1" y="7"/>
                    </a:lnTo>
                    <a:lnTo>
                      <a:pt x="6" y="5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5" name="Freeform 210">
                <a:extLst>
                  <a:ext uri="{FF2B5EF4-FFF2-40B4-BE49-F238E27FC236}">
                    <a16:creationId xmlns:a16="http://schemas.microsoft.com/office/drawing/2014/main" id="{A6927E07-4AD4-4AF1-977D-52501FA69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5" y="1380"/>
                <a:ext cx="5" cy="21"/>
              </a:xfrm>
              <a:custGeom>
                <a:avLst/>
                <a:gdLst>
                  <a:gd name="T0" fmla="*/ 3 w 5"/>
                  <a:gd name="T1" fmla="*/ 1 h 21"/>
                  <a:gd name="T2" fmla="*/ 3 w 5"/>
                  <a:gd name="T3" fmla="*/ 1 h 21"/>
                  <a:gd name="T4" fmla="*/ 0 w 5"/>
                  <a:gd name="T5" fmla="*/ 10 h 21"/>
                  <a:gd name="T6" fmla="*/ 0 w 5"/>
                  <a:gd name="T7" fmla="*/ 20 h 21"/>
                  <a:gd name="T8" fmla="*/ 0 w 5"/>
                  <a:gd name="T9" fmla="*/ 20 h 21"/>
                  <a:gd name="T10" fmla="*/ 0 w 5"/>
                  <a:gd name="T11" fmla="*/ 21 h 21"/>
                  <a:gd name="T12" fmla="*/ 1 w 5"/>
                  <a:gd name="T13" fmla="*/ 21 h 21"/>
                  <a:gd name="T14" fmla="*/ 1 w 5"/>
                  <a:gd name="T15" fmla="*/ 21 h 21"/>
                  <a:gd name="T16" fmla="*/ 2 w 5"/>
                  <a:gd name="T17" fmla="*/ 20 h 21"/>
                  <a:gd name="T18" fmla="*/ 2 w 5"/>
                  <a:gd name="T19" fmla="*/ 20 h 21"/>
                  <a:gd name="T20" fmla="*/ 3 w 5"/>
                  <a:gd name="T21" fmla="*/ 11 h 21"/>
                  <a:gd name="T22" fmla="*/ 5 w 5"/>
                  <a:gd name="T23" fmla="*/ 1 h 21"/>
                  <a:gd name="T24" fmla="*/ 5 w 5"/>
                  <a:gd name="T25" fmla="*/ 1 h 21"/>
                  <a:gd name="T26" fmla="*/ 4 w 5"/>
                  <a:gd name="T27" fmla="*/ 1 h 21"/>
                  <a:gd name="T28" fmla="*/ 4 w 5"/>
                  <a:gd name="T29" fmla="*/ 0 h 21"/>
                  <a:gd name="T30" fmla="*/ 3 w 5"/>
                  <a:gd name="T31" fmla="*/ 0 h 21"/>
                  <a:gd name="T32" fmla="*/ 3 w 5"/>
                  <a:gd name="T33" fmla="*/ 1 h 21"/>
                  <a:gd name="T34" fmla="*/ 3 w 5"/>
                  <a:gd name="T35" fmla="*/ 1 h 2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" h="21">
                    <a:moveTo>
                      <a:pt x="3" y="1"/>
                    </a:moveTo>
                    <a:lnTo>
                      <a:pt x="3" y="1"/>
                    </a:lnTo>
                    <a:lnTo>
                      <a:pt x="0" y="10"/>
                    </a:lnTo>
                    <a:lnTo>
                      <a:pt x="0" y="2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2" y="20"/>
                    </a:lnTo>
                    <a:lnTo>
                      <a:pt x="3" y="11"/>
                    </a:lnTo>
                    <a:lnTo>
                      <a:pt x="5" y="1"/>
                    </a:lnTo>
                    <a:lnTo>
                      <a:pt x="4" y="1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6" name="Freeform 211">
                <a:extLst>
                  <a:ext uri="{FF2B5EF4-FFF2-40B4-BE49-F238E27FC236}">
                    <a16:creationId xmlns:a16="http://schemas.microsoft.com/office/drawing/2014/main" id="{78FA9DC0-EAE0-4B48-8144-D978FE9358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" y="1382"/>
                <a:ext cx="8" cy="11"/>
              </a:xfrm>
              <a:custGeom>
                <a:avLst/>
                <a:gdLst>
                  <a:gd name="T0" fmla="*/ 0 w 8"/>
                  <a:gd name="T1" fmla="*/ 1 h 11"/>
                  <a:gd name="T2" fmla="*/ 0 w 8"/>
                  <a:gd name="T3" fmla="*/ 1 h 11"/>
                  <a:gd name="T4" fmla="*/ 7 w 8"/>
                  <a:gd name="T5" fmla="*/ 11 h 11"/>
                  <a:gd name="T6" fmla="*/ 7 w 8"/>
                  <a:gd name="T7" fmla="*/ 11 h 11"/>
                  <a:gd name="T8" fmla="*/ 7 w 8"/>
                  <a:gd name="T9" fmla="*/ 11 h 11"/>
                  <a:gd name="T10" fmla="*/ 8 w 8"/>
                  <a:gd name="T11" fmla="*/ 10 h 11"/>
                  <a:gd name="T12" fmla="*/ 8 w 8"/>
                  <a:gd name="T13" fmla="*/ 10 h 11"/>
                  <a:gd name="T14" fmla="*/ 1 w 8"/>
                  <a:gd name="T15" fmla="*/ 1 h 11"/>
                  <a:gd name="T16" fmla="*/ 1 w 8"/>
                  <a:gd name="T17" fmla="*/ 1 h 11"/>
                  <a:gd name="T18" fmla="*/ 0 w 8"/>
                  <a:gd name="T19" fmla="*/ 0 h 11"/>
                  <a:gd name="T20" fmla="*/ 0 w 8"/>
                  <a:gd name="T21" fmla="*/ 1 h 11"/>
                  <a:gd name="T22" fmla="*/ 0 w 8"/>
                  <a:gd name="T23" fmla="*/ 1 h 1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8" h="11">
                    <a:moveTo>
                      <a:pt x="0" y="1"/>
                    </a:moveTo>
                    <a:lnTo>
                      <a:pt x="0" y="1"/>
                    </a:lnTo>
                    <a:lnTo>
                      <a:pt x="7" y="11"/>
                    </a:lnTo>
                    <a:lnTo>
                      <a:pt x="8" y="10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7" name="Freeform 212">
                <a:extLst>
                  <a:ext uri="{FF2B5EF4-FFF2-40B4-BE49-F238E27FC236}">
                    <a16:creationId xmlns:a16="http://schemas.microsoft.com/office/drawing/2014/main" id="{824342AD-F0FB-4772-8BA8-37B9F125B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0" y="1381"/>
                <a:ext cx="9" cy="5"/>
              </a:xfrm>
              <a:custGeom>
                <a:avLst/>
                <a:gdLst>
                  <a:gd name="T0" fmla="*/ 1 w 9"/>
                  <a:gd name="T1" fmla="*/ 2 h 5"/>
                  <a:gd name="T2" fmla="*/ 1 w 9"/>
                  <a:gd name="T3" fmla="*/ 2 h 5"/>
                  <a:gd name="T4" fmla="*/ 4 w 9"/>
                  <a:gd name="T5" fmla="*/ 4 h 5"/>
                  <a:gd name="T6" fmla="*/ 8 w 9"/>
                  <a:gd name="T7" fmla="*/ 5 h 5"/>
                  <a:gd name="T8" fmla="*/ 8 w 9"/>
                  <a:gd name="T9" fmla="*/ 5 h 5"/>
                  <a:gd name="T10" fmla="*/ 9 w 9"/>
                  <a:gd name="T11" fmla="*/ 5 h 5"/>
                  <a:gd name="T12" fmla="*/ 9 w 9"/>
                  <a:gd name="T13" fmla="*/ 4 h 5"/>
                  <a:gd name="T14" fmla="*/ 8 w 9"/>
                  <a:gd name="T15" fmla="*/ 3 h 5"/>
                  <a:gd name="T16" fmla="*/ 8 w 9"/>
                  <a:gd name="T17" fmla="*/ 3 h 5"/>
                  <a:gd name="T18" fmla="*/ 5 w 9"/>
                  <a:gd name="T19" fmla="*/ 2 h 5"/>
                  <a:gd name="T20" fmla="*/ 2 w 9"/>
                  <a:gd name="T21" fmla="*/ 0 h 5"/>
                  <a:gd name="T22" fmla="*/ 2 w 9"/>
                  <a:gd name="T23" fmla="*/ 0 h 5"/>
                  <a:gd name="T24" fmla="*/ 1 w 9"/>
                  <a:gd name="T25" fmla="*/ 0 h 5"/>
                  <a:gd name="T26" fmla="*/ 1 w 9"/>
                  <a:gd name="T27" fmla="*/ 1 h 5"/>
                  <a:gd name="T28" fmla="*/ 0 w 9"/>
                  <a:gd name="T29" fmla="*/ 1 h 5"/>
                  <a:gd name="T30" fmla="*/ 1 w 9"/>
                  <a:gd name="T31" fmla="*/ 2 h 5"/>
                  <a:gd name="T32" fmla="*/ 1 w 9"/>
                  <a:gd name="T33" fmla="*/ 2 h 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9" h="5">
                    <a:moveTo>
                      <a:pt x="1" y="2"/>
                    </a:moveTo>
                    <a:lnTo>
                      <a:pt x="1" y="2"/>
                    </a:lnTo>
                    <a:lnTo>
                      <a:pt x="4" y="4"/>
                    </a:lnTo>
                    <a:lnTo>
                      <a:pt x="8" y="5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5" y="2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8" name="Freeform 213">
                <a:extLst>
                  <a:ext uri="{FF2B5EF4-FFF2-40B4-BE49-F238E27FC236}">
                    <a16:creationId xmlns:a16="http://schemas.microsoft.com/office/drawing/2014/main" id="{4FE38400-FF3B-457F-9C98-E68E6F0E41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311"/>
                <a:ext cx="16" cy="19"/>
              </a:xfrm>
              <a:custGeom>
                <a:avLst/>
                <a:gdLst>
                  <a:gd name="T0" fmla="*/ 16 w 16"/>
                  <a:gd name="T1" fmla="*/ 18 h 19"/>
                  <a:gd name="T2" fmla="*/ 16 w 16"/>
                  <a:gd name="T3" fmla="*/ 18 h 19"/>
                  <a:gd name="T4" fmla="*/ 7 w 16"/>
                  <a:gd name="T5" fmla="*/ 9 h 19"/>
                  <a:gd name="T6" fmla="*/ 1 w 16"/>
                  <a:gd name="T7" fmla="*/ 0 h 19"/>
                  <a:gd name="T8" fmla="*/ 1 w 16"/>
                  <a:gd name="T9" fmla="*/ 0 h 19"/>
                  <a:gd name="T10" fmla="*/ 0 w 16"/>
                  <a:gd name="T11" fmla="*/ 0 h 19"/>
                  <a:gd name="T12" fmla="*/ 0 w 16"/>
                  <a:gd name="T13" fmla="*/ 0 h 19"/>
                  <a:gd name="T14" fmla="*/ 7 w 16"/>
                  <a:gd name="T15" fmla="*/ 10 h 19"/>
                  <a:gd name="T16" fmla="*/ 16 w 16"/>
                  <a:gd name="T17" fmla="*/ 19 h 19"/>
                  <a:gd name="T18" fmla="*/ 16 w 16"/>
                  <a:gd name="T19" fmla="*/ 19 h 19"/>
                  <a:gd name="T20" fmla="*/ 16 w 16"/>
                  <a:gd name="T21" fmla="*/ 19 h 19"/>
                  <a:gd name="T22" fmla="*/ 16 w 16"/>
                  <a:gd name="T23" fmla="*/ 18 h 19"/>
                  <a:gd name="T24" fmla="*/ 16 w 16"/>
                  <a:gd name="T25" fmla="*/ 18 h 1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" h="19">
                    <a:moveTo>
                      <a:pt x="16" y="18"/>
                    </a:moveTo>
                    <a:lnTo>
                      <a:pt x="16" y="18"/>
                    </a:lnTo>
                    <a:lnTo>
                      <a:pt x="7" y="9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7" y="10"/>
                    </a:lnTo>
                    <a:lnTo>
                      <a:pt x="16" y="19"/>
                    </a:lnTo>
                    <a:lnTo>
                      <a:pt x="16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79" name="Freeform 214">
                <a:extLst>
                  <a:ext uri="{FF2B5EF4-FFF2-40B4-BE49-F238E27FC236}">
                    <a16:creationId xmlns:a16="http://schemas.microsoft.com/office/drawing/2014/main" id="{CE4CCA3B-71B3-4991-BBAD-F52F83350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2" y="1331"/>
                <a:ext cx="7" cy="2"/>
              </a:xfrm>
              <a:custGeom>
                <a:avLst/>
                <a:gdLst>
                  <a:gd name="T0" fmla="*/ 6 w 7"/>
                  <a:gd name="T1" fmla="*/ 0 h 2"/>
                  <a:gd name="T2" fmla="*/ 6 w 7"/>
                  <a:gd name="T3" fmla="*/ 0 h 2"/>
                  <a:gd name="T4" fmla="*/ 0 w 7"/>
                  <a:gd name="T5" fmla="*/ 0 h 2"/>
                  <a:gd name="T6" fmla="*/ 0 w 7"/>
                  <a:gd name="T7" fmla="*/ 0 h 2"/>
                  <a:gd name="T8" fmla="*/ 0 w 7"/>
                  <a:gd name="T9" fmla="*/ 1 h 2"/>
                  <a:gd name="T10" fmla="*/ 0 w 7"/>
                  <a:gd name="T11" fmla="*/ 2 h 2"/>
                  <a:gd name="T12" fmla="*/ 0 w 7"/>
                  <a:gd name="T13" fmla="*/ 2 h 2"/>
                  <a:gd name="T14" fmla="*/ 6 w 7"/>
                  <a:gd name="T15" fmla="*/ 2 h 2"/>
                  <a:gd name="T16" fmla="*/ 6 w 7"/>
                  <a:gd name="T17" fmla="*/ 2 h 2"/>
                  <a:gd name="T18" fmla="*/ 7 w 7"/>
                  <a:gd name="T19" fmla="*/ 1 h 2"/>
                  <a:gd name="T20" fmla="*/ 6 w 7"/>
                  <a:gd name="T21" fmla="*/ 0 h 2"/>
                  <a:gd name="T22" fmla="*/ 6 w 7"/>
                  <a:gd name="T23" fmla="*/ 0 h 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6" y="2"/>
                    </a:lnTo>
                    <a:lnTo>
                      <a:pt x="7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0" name="Freeform 215">
                <a:extLst>
                  <a:ext uri="{FF2B5EF4-FFF2-40B4-BE49-F238E27FC236}">
                    <a16:creationId xmlns:a16="http://schemas.microsoft.com/office/drawing/2014/main" id="{1DD6F87D-BA25-48F8-B210-D5D834FFF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6" y="1319"/>
                <a:ext cx="1" cy="10"/>
              </a:xfrm>
              <a:custGeom>
                <a:avLst/>
                <a:gdLst>
                  <a:gd name="T0" fmla="*/ 1 w 1"/>
                  <a:gd name="T1" fmla="*/ 9 h 10"/>
                  <a:gd name="T2" fmla="*/ 1 w 1"/>
                  <a:gd name="T3" fmla="*/ 9 h 10"/>
                  <a:gd name="T4" fmla="*/ 1 w 1"/>
                  <a:gd name="T5" fmla="*/ 1 h 10"/>
                  <a:gd name="T6" fmla="*/ 1 w 1"/>
                  <a:gd name="T7" fmla="*/ 1 h 10"/>
                  <a:gd name="T8" fmla="*/ 1 w 1"/>
                  <a:gd name="T9" fmla="*/ 0 h 10"/>
                  <a:gd name="T10" fmla="*/ 0 w 1"/>
                  <a:gd name="T11" fmla="*/ 1 h 10"/>
                  <a:gd name="T12" fmla="*/ 0 w 1"/>
                  <a:gd name="T13" fmla="*/ 1 h 10"/>
                  <a:gd name="T14" fmla="*/ 0 w 1"/>
                  <a:gd name="T15" fmla="*/ 9 h 10"/>
                  <a:gd name="T16" fmla="*/ 0 w 1"/>
                  <a:gd name="T17" fmla="*/ 9 h 10"/>
                  <a:gd name="T18" fmla="*/ 1 w 1"/>
                  <a:gd name="T19" fmla="*/ 10 h 10"/>
                  <a:gd name="T20" fmla="*/ 1 w 1"/>
                  <a:gd name="T21" fmla="*/ 9 h 10"/>
                  <a:gd name="T22" fmla="*/ 1 w 1"/>
                  <a:gd name="T23" fmla="*/ 9 h 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" h="10">
                    <a:moveTo>
                      <a:pt x="1" y="9"/>
                    </a:moveTo>
                    <a:lnTo>
                      <a:pt x="1" y="9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9"/>
                    </a:lnTo>
                    <a:lnTo>
                      <a:pt x="1" y="10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1" name="Freeform 216">
                <a:extLst>
                  <a:ext uri="{FF2B5EF4-FFF2-40B4-BE49-F238E27FC236}">
                    <a16:creationId xmlns:a16="http://schemas.microsoft.com/office/drawing/2014/main" id="{1FB82BB5-F0C3-4991-B2E7-8CE52BC9A4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7" y="1333"/>
                <a:ext cx="10" cy="1"/>
              </a:xfrm>
              <a:custGeom>
                <a:avLst/>
                <a:gdLst>
                  <a:gd name="T0" fmla="*/ 1 w 10"/>
                  <a:gd name="T1" fmla="*/ 1 h 1"/>
                  <a:gd name="T2" fmla="*/ 1 w 10"/>
                  <a:gd name="T3" fmla="*/ 1 h 1"/>
                  <a:gd name="T4" fmla="*/ 9 w 10"/>
                  <a:gd name="T5" fmla="*/ 1 h 1"/>
                  <a:gd name="T6" fmla="*/ 9 w 10"/>
                  <a:gd name="T7" fmla="*/ 1 h 1"/>
                  <a:gd name="T8" fmla="*/ 10 w 10"/>
                  <a:gd name="T9" fmla="*/ 0 h 1"/>
                  <a:gd name="T10" fmla="*/ 9 w 10"/>
                  <a:gd name="T11" fmla="*/ 0 h 1"/>
                  <a:gd name="T12" fmla="*/ 9 w 10"/>
                  <a:gd name="T13" fmla="*/ 0 h 1"/>
                  <a:gd name="T14" fmla="*/ 1 w 10"/>
                  <a:gd name="T15" fmla="*/ 0 h 1"/>
                  <a:gd name="T16" fmla="*/ 1 w 10"/>
                  <a:gd name="T17" fmla="*/ 0 h 1"/>
                  <a:gd name="T18" fmla="*/ 0 w 10"/>
                  <a:gd name="T19" fmla="*/ 0 h 1"/>
                  <a:gd name="T20" fmla="*/ 1 w 10"/>
                  <a:gd name="T21" fmla="*/ 1 h 1"/>
                  <a:gd name="T22" fmla="*/ 1 w 10"/>
                  <a:gd name="T23" fmla="*/ 1 h 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" h="1">
                    <a:moveTo>
                      <a:pt x="1" y="1"/>
                    </a:moveTo>
                    <a:lnTo>
                      <a:pt x="1" y="1"/>
                    </a:lnTo>
                    <a:lnTo>
                      <a:pt x="9" y="1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2" name="Freeform 217">
                <a:extLst>
                  <a:ext uri="{FF2B5EF4-FFF2-40B4-BE49-F238E27FC236}">
                    <a16:creationId xmlns:a16="http://schemas.microsoft.com/office/drawing/2014/main" id="{7335E93F-3EF4-46CC-BF41-DB3E47E75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5" y="1336"/>
                <a:ext cx="8" cy="9"/>
              </a:xfrm>
              <a:custGeom>
                <a:avLst/>
                <a:gdLst>
                  <a:gd name="T0" fmla="*/ 0 w 8"/>
                  <a:gd name="T1" fmla="*/ 1 h 9"/>
                  <a:gd name="T2" fmla="*/ 0 w 8"/>
                  <a:gd name="T3" fmla="*/ 1 h 9"/>
                  <a:gd name="T4" fmla="*/ 2 w 8"/>
                  <a:gd name="T5" fmla="*/ 5 h 9"/>
                  <a:gd name="T6" fmla="*/ 6 w 8"/>
                  <a:gd name="T7" fmla="*/ 8 h 9"/>
                  <a:gd name="T8" fmla="*/ 6 w 8"/>
                  <a:gd name="T9" fmla="*/ 8 h 9"/>
                  <a:gd name="T10" fmla="*/ 7 w 8"/>
                  <a:gd name="T11" fmla="*/ 9 h 9"/>
                  <a:gd name="T12" fmla="*/ 7 w 8"/>
                  <a:gd name="T13" fmla="*/ 8 h 9"/>
                  <a:gd name="T14" fmla="*/ 8 w 8"/>
                  <a:gd name="T15" fmla="*/ 8 h 9"/>
                  <a:gd name="T16" fmla="*/ 7 w 8"/>
                  <a:gd name="T17" fmla="*/ 7 h 9"/>
                  <a:gd name="T18" fmla="*/ 7 w 8"/>
                  <a:gd name="T19" fmla="*/ 7 h 9"/>
                  <a:gd name="T20" fmla="*/ 3 w 8"/>
                  <a:gd name="T21" fmla="*/ 1 h 9"/>
                  <a:gd name="T22" fmla="*/ 3 w 8"/>
                  <a:gd name="T23" fmla="*/ 1 h 9"/>
                  <a:gd name="T24" fmla="*/ 2 w 8"/>
                  <a:gd name="T25" fmla="*/ 0 h 9"/>
                  <a:gd name="T26" fmla="*/ 1 w 8"/>
                  <a:gd name="T27" fmla="*/ 0 h 9"/>
                  <a:gd name="T28" fmla="*/ 0 w 8"/>
                  <a:gd name="T29" fmla="*/ 0 h 9"/>
                  <a:gd name="T30" fmla="*/ 0 w 8"/>
                  <a:gd name="T31" fmla="*/ 1 h 9"/>
                  <a:gd name="T32" fmla="*/ 0 w 8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" h="9">
                    <a:moveTo>
                      <a:pt x="0" y="1"/>
                    </a:moveTo>
                    <a:lnTo>
                      <a:pt x="0" y="1"/>
                    </a:lnTo>
                    <a:lnTo>
                      <a:pt x="2" y="5"/>
                    </a:lnTo>
                    <a:lnTo>
                      <a:pt x="6" y="8"/>
                    </a:lnTo>
                    <a:lnTo>
                      <a:pt x="7" y="9"/>
                    </a:lnTo>
                    <a:lnTo>
                      <a:pt x="7" y="8"/>
                    </a:lnTo>
                    <a:lnTo>
                      <a:pt x="8" y="8"/>
                    </a:lnTo>
                    <a:lnTo>
                      <a:pt x="7" y="7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3" name="Freeform 218">
                <a:extLst>
                  <a:ext uri="{FF2B5EF4-FFF2-40B4-BE49-F238E27FC236}">
                    <a16:creationId xmlns:a16="http://schemas.microsoft.com/office/drawing/2014/main" id="{57A6B314-F04F-4B53-9273-DD1B52F71F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" y="1336"/>
                <a:ext cx="4" cy="10"/>
              </a:xfrm>
              <a:custGeom>
                <a:avLst/>
                <a:gdLst>
                  <a:gd name="T0" fmla="*/ 2 w 4"/>
                  <a:gd name="T1" fmla="*/ 1 h 10"/>
                  <a:gd name="T2" fmla="*/ 2 w 4"/>
                  <a:gd name="T3" fmla="*/ 1 h 10"/>
                  <a:gd name="T4" fmla="*/ 1 w 4"/>
                  <a:gd name="T5" fmla="*/ 5 h 10"/>
                  <a:gd name="T6" fmla="*/ 0 w 4"/>
                  <a:gd name="T7" fmla="*/ 10 h 10"/>
                  <a:gd name="T8" fmla="*/ 0 w 4"/>
                  <a:gd name="T9" fmla="*/ 10 h 10"/>
                  <a:gd name="T10" fmla="*/ 1 w 4"/>
                  <a:gd name="T11" fmla="*/ 10 h 10"/>
                  <a:gd name="T12" fmla="*/ 2 w 4"/>
                  <a:gd name="T13" fmla="*/ 10 h 10"/>
                  <a:gd name="T14" fmla="*/ 2 w 4"/>
                  <a:gd name="T15" fmla="*/ 10 h 10"/>
                  <a:gd name="T16" fmla="*/ 2 w 4"/>
                  <a:gd name="T17" fmla="*/ 5 h 10"/>
                  <a:gd name="T18" fmla="*/ 4 w 4"/>
                  <a:gd name="T19" fmla="*/ 1 h 10"/>
                  <a:gd name="T20" fmla="*/ 4 w 4"/>
                  <a:gd name="T21" fmla="*/ 1 h 10"/>
                  <a:gd name="T22" fmla="*/ 4 w 4"/>
                  <a:gd name="T23" fmla="*/ 1 h 10"/>
                  <a:gd name="T24" fmla="*/ 3 w 4"/>
                  <a:gd name="T25" fmla="*/ 0 h 10"/>
                  <a:gd name="T26" fmla="*/ 2 w 4"/>
                  <a:gd name="T27" fmla="*/ 1 h 10"/>
                  <a:gd name="T28" fmla="*/ 2 w 4"/>
                  <a:gd name="T29" fmla="*/ 1 h 1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" h="10">
                    <a:moveTo>
                      <a:pt x="2" y="1"/>
                    </a:moveTo>
                    <a:lnTo>
                      <a:pt x="2" y="1"/>
                    </a:lnTo>
                    <a:lnTo>
                      <a:pt x="1" y="5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10"/>
                    </a:lnTo>
                    <a:lnTo>
                      <a:pt x="2" y="5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4" name="Freeform 219">
                <a:extLst>
                  <a:ext uri="{FF2B5EF4-FFF2-40B4-BE49-F238E27FC236}">
                    <a16:creationId xmlns:a16="http://schemas.microsoft.com/office/drawing/2014/main" id="{E886B056-602B-4D8E-84EF-75E82B8E2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1227"/>
                <a:ext cx="55" cy="159"/>
              </a:xfrm>
              <a:custGeom>
                <a:avLst/>
                <a:gdLst>
                  <a:gd name="T0" fmla="*/ 52 w 55"/>
                  <a:gd name="T1" fmla="*/ 1 h 159"/>
                  <a:gd name="T2" fmla="*/ 37 w 55"/>
                  <a:gd name="T3" fmla="*/ 35 h 159"/>
                  <a:gd name="T4" fmla="*/ 32 w 55"/>
                  <a:gd name="T5" fmla="*/ 46 h 159"/>
                  <a:gd name="T6" fmla="*/ 30 w 55"/>
                  <a:gd name="T7" fmla="*/ 65 h 159"/>
                  <a:gd name="T8" fmla="*/ 31 w 55"/>
                  <a:gd name="T9" fmla="*/ 72 h 159"/>
                  <a:gd name="T10" fmla="*/ 36 w 55"/>
                  <a:gd name="T11" fmla="*/ 86 h 159"/>
                  <a:gd name="T12" fmla="*/ 37 w 55"/>
                  <a:gd name="T13" fmla="*/ 92 h 159"/>
                  <a:gd name="T14" fmla="*/ 35 w 55"/>
                  <a:gd name="T15" fmla="*/ 103 h 159"/>
                  <a:gd name="T16" fmla="*/ 26 w 55"/>
                  <a:gd name="T17" fmla="*/ 110 h 159"/>
                  <a:gd name="T18" fmla="*/ 11 w 55"/>
                  <a:gd name="T19" fmla="*/ 118 h 159"/>
                  <a:gd name="T20" fmla="*/ 7 w 55"/>
                  <a:gd name="T21" fmla="*/ 122 h 159"/>
                  <a:gd name="T22" fmla="*/ 2 w 55"/>
                  <a:gd name="T23" fmla="*/ 131 h 159"/>
                  <a:gd name="T24" fmla="*/ 0 w 55"/>
                  <a:gd name="T25" fmla="*/ 140 h 159"/>
                  <a:gd name="T26" fmla="*/ 2 w 55"/>
                  <a:gd name="T27" fmla="*/ 159 h 159"/>
                  <a:gd name="T28" fmla="*/ 3 w 55"/>
                  <a:gd name="T29" fmla="*/ 159 h 159"/>
                  <a:gd name="T30" fmla="*/ 2 w 55"/>
                  <a:gd name="T31" fmla="*/ 148 h 159"/>
                  <a:gd name="T32" fmla="*/ 2 w 55"/>
                  <a:gd name="T33" fmla="*/ 137 h 159"/>
                  <a:gd name="T34" fmla="*/ 4 w 55"/>
                  <a:gd name="T35" fmla="*/ 129 h 159"/>
                  <a:gd name="T36" fmla="*/ 12 w 55"/>
                  <a:gd name="T37" fmla="*/ 120 h 159"/>
                  <a:gd name="T38" fmla="*/ 19 w 55"/>
                  <a:gd name="T39" fmla="*/ 117 h 159"/>
                  <a:gd name="T40" fmla="*/ 32 w 55"/>
                  <a:gd name="T41" fmla="*/ 110 h 159"/>
                  <a:gd name="T42" fmla="*/ 40 w 55"/>
                  <a:gd name="T43" fmla="*/ 101 h 159"/>
                  <a:gd name="T44" fmla="*/ 41 w 55"/>
                  <a:gd name="T45" fmla="*/ 97 h 159"/>
                  <a:gd name="T46" fmla="*/ 41 w 55"/>
                  <a:gd name="T47" fmla="*/ 87 h 159"/>
                  <a:gd name="T48" fmla="*/ 38 w 55"/>
                  <a:gd name="T49" fmla="*/ 77 h 159"/>
                  <a:gd name="T50" fmla="*/ 36 w 55"/>
                  <a:gd name="T51" fmla="*/ 63 h 159"/>
                  <a:gd name="T52" fmla="*/ 37 w 55"/>
                  <a:gd name="T53" fmla="*/ 50 h 159"/>
                  <a:gd name="T54" fmla="*/ 40 w 55"/>
                  <a:gd name="T55" fmla="*/ 38 h 159"/>
                  <a:gd name="T56" fmla="*/ 55 w 55"/>
                  <a:gd name="T57" fmla="*/ 2 h 159"/>
                  <a:gd name="T58" fmla="*/ 55 w 55"/>
                  <a:gd name="T59" fmla="*/ 1 h 159"/>
                  <a:gd name="T60" fmla="*/ 53 w 55"/>
                  <a:gd name="T61" fmla="*/ 0 h 159"/>
                  <a:gd name="T62" fmla="*/ 52 w 55"/>
                  <a:gd name="T63" fmla="*/ 1 h 15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5" h="159">
                    <a:moveTo>
                      <a:pt x="52" y="1"/>
                    </a:moveTo>
                    <a:lnTo>
                      <a:pt x="52" y="1"/>
                    </a:lnTo>
                    <a:lnTo>
                      <a:pt x="41" y="23"/>
                    </a:lnTo>
                    <a:lnTo>
                      <a:pt x="37" y="35"/>
                    </a:lnTo>
                    <a:lnTo>
                      <a:pt x="32" y="46"/>
                    </a:lnTo>
                    <a:lnTo>
                      <a:pt x="30" y="55"/>
                    </a:lnTo>
                    <a:lnTo>
                      <a:pt x="30" y="65"/>
                    </a:lnTo>
                    <a:lnTo>
                      <a:pt x="31" y="72"/>
                    </a:lnTo>
                    <a:lnTo>
                      <a:pt x="33" y="79"/>
                    </a:lnTo>
                    <a:lnTo>
                      <a:pt x="36" y="86"/>
                    </a:lnTo>
                    <a:lnTo>
                      <a:pt x="37" y="92"/>
                    </a:lnTo>
                    <a:lnTo>
                      <a:pt x="37" y="99"/>
                    </a:lnTo>
                    <a:lnTo>
                      <a:pt x="35" y="103"/>
                    </a:lnTo>
                    <a:lnTo>
                      <a:pt x="30" y="107"/>
                    </a:lnTo>
                    <a:lnTo>
                      <a:pt x="26" y="110"/>
                    </a:lnTo>
                    <a:lnTo>
                      <a:pt x="16" y="116"/>
                    </a:lnTo>
                    <a:lnTo>
                      <a:pt x="11" y="118"/>
                    </a:lnTo>
                    <a:lnTo>
                      <a:pt x="7" y="122"/>
                    </a:lnTo>
                    <a:lnTo>
                      <a:pt x="4" y="126"/>
                    </a:lnTo>
                    <a:lnTo>
                      <a:pt x="2" y="131"/>
                    </a:lnTo>
                    <a:lnTo>
                      <a:pt x="1" y="135"/>
                    </a:lnTo>
                    <a:lnTo>
                      <a:pt x="0" y="140"/>
                    </a:lnTo>
                    <a:lnTo>
                      <a:pt x="1" y="150"/>
                    </a:lnTo>
                    <a:lnTo>
                      <a:pt x="2" y="159"/>
                    </a:lnTo>
                    <a:lnTo>
                      <a:pt x="3" y="159"/>
                    </a:lnTo>
                    <a:lnTo>
                      <a:pt x="2" y="148"/>
                    </a:lnTo>
                    <a:lnTo>
                      <a:pt x="2" y="142"/>
                    </a:lnTo>
                    <a:lnTo>
                      <a:pt x="2" y="137"/>
                    </a:lnTo>
                    <a:lnTo>
                      <a:pt x="4" y="129"/>
                    </a:lnTo>
                    <a:lnTo>
                      <a:pt x="8" y="124"/>
                    </a:lnTo>
                    <a:lnTo>
                      <a:pt x="12" y="120"/>
                    </a:lnTo>
                    <a:lnTo>
                      <a:pt x="19" y="117"/>
                    </a:lnTo>
                    <a:lnTo>
                      <a:pt x="26" y="114"/>
                    </a:lnTo>
                    <a:lnTo>
                      <a:pt x="32" y="110"/>
                    </a:lnTo>
                    <a:lnTo>
                      <a:pt x="38" y="104"/>
                    </a:lnTo>
                    <a:lnTo>
                      <a:pt x="40" y="101"/>
                    </a:lnTo>
                    <a:lnTo>
                      <a:pt x="41" y="97"/>
                    </a:lnTo>
                    <a:lnTo>
                      <a:pt x="41" y="92"/>
                    </a:lnTo>
                    <a:lnTo>
                      <a:pt x="41" y="87"/>
                    </a:lnTo>
                    <a:lnTo>
                      <a:pt x="38" y="77"/>
                    </a:lnTo>
                    <a:lnTo>
                      <a:pt x="37" y="69"/>
                    </a:lnTo>
                    <a:lnTo>
                      <a:pt x="36" y="63"/>
                    </a:lnTo>
                    <a:lnTo>
                      <a:pt x="36" y="56"/>
                    </a:lnTo>
                    <a:lnTo>
                      <a:pt x="37" y="50"/>
                    </a:lnTo>
                    <a:lnTo>
                      <a:pt x="40" y="38"/>
                    </a:lnTo>
                    <a:lnTo>
                      <a:pt x="45" y="26"/>
                    </a:lnTo>
                    <a:lnTo>
                      <a:pt x="55" y="2"/>
                    </a:lnTo>
                    <a:lnTo>
                      <a:pt x="55" y="1"/>
                    </a:lnTo>
                    <a:lnTo>
                      <a:pt x="54" y="0"/>
                    </a:lnTo>
                    <a:lnTo>
                      <a:pt x="53" y="0"/>
                    </a:lnTo>
                    <a:lnTo>
                      <a:pt x="52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5" name="Freeform 220">
                <a:extLst>
                  <a:ext uri="{FF2B5EF4-FFF2-40B4-BE49-F238E27FC236}">
                    <a16:creationId xmlns:a16="http://schemas.microsoft.com/office/drawing/2014/main" id="{6748F8AD-E102-4B66-842D-38D9D24291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1582"/>
                <a:ext cx="21" cy="403"/>
              </a:xfrm>
              <a:custGeom>
                <a:avLst/>
                <a:gdLst>
                  <a:gd name="T0" fmla="*/ 19 w 21"/>
                  <a:gd name="T1" fmla="*/ 2 h 403"/>
                  <a:gd name="T2" fmla="*/ 19 w 21"/>
                  <a:gd name="T3" fmla="*/ 2 h 403"/>
                  <a:gd name="T4" fmla="*/ 17 w 21"/>
                  <a:gd name="T5" fmla="*/ 36 h 403"/>
                  <a:gd name="T6" fmla="*/ 13 w 21"/>
                  <a:gd name="T7" fmla="*/ 72 h 403"/>
                  <a:gd name="T8" fmla="*/ 6 w 21"/>
                  <a:gd name="T9" fmla="*/ 142 h 403"/>
                  <a:gd name="T10" fmla="*/ 6 w 21"/>
                  <a:gd name="T11" fmla="*/ 142 h 403"/>
                  <a:gd name="T12" fmla="*/ 3 w 21"/>
                  <a:gd name="T13" fmla="*/ 174 h 403"/>
                  <a:gd name="T14" fmla="*/ 1 w 21"/>
                  <a:gd name="T15" fmla="*/ 206 h 403"/>
                  <a:gd name="T16" fmla="*/ 0 w 21"/>
                  <a:gd name="T17" fmla="*/ 238 h 403"/>
                  <a:gd name="T18" fmla="*/ 1 w 21"/>
                  <a:gd name="T19" fmla="*/ 269 h 403"/>
                  <a:gd name="T20" fmla="*/ 1 w 21"/>
                  <a:gd name="T21" fmla="*/ 269 h 403"/>
                  <a:gd name="T22" fmla="*/ 2 w 21"/>
                  <a:gd name="T23" fmla="*/ 303 h 403"/>
                  <a:gd name="T24" fmla="*/ 6 w 21"/>
                  <a:gd name="T25" fmla="*/ 337 h 403"/>
                  <a:gd name="T26" fmla="*/ 12 w 21"/>
                  <a:gd name="T27" fmla="*/ 370 h 403"/>
                  <a:gd name="T28" fmla="*/ 19 w 21"/>
                  <a:gd name="T29" fmla="*/ 403 h 403"/>
                  <a:gd name="T30" fmla="*/ 19 w 21"/>
                  <a:gd name="T31" fmla="*/ 403 h 403"/>
                  <a:gd name="T32" fmla="*/ 20 w 21"/>
                  <a:gd name="T33" fmla="*/ 403 h 403"/>
                  <a:gd name="T34" fmla="*/ 20 w 21"/>
                  <a:gd name="T35" fmla="*/ 403 h 403"/>
                  <a:gd name="T36" fmla="*/ 20 w 21"/>
                  <a:gd name="T37" fmla="*/ 403 h 403"/>
                  <a:gd name="T38" fmla="*/ 13 w 21"/>
                  <a:gd name="T39" fmla="*/ 369 h 403"/>
                  <a:gd name="T40" fmla="*/ 8 w 21"/>
                  <a:gd name="T41" fmla="*/ 337 h 403"/>
                  <a:gd name="T42" fmla="*/ 5 w 21"/>
                  <a:gd name="T43" fmla="*/ 303 h 403"/>
                  <a:gd name="T44" fmla="*/ 3 w 21"/>
                  <a:gd name="T45" fmla="*/ 269 h 403"/>
                  <a:gd name="T46" fmla="*/ 3 w 21"/>
                  <a:gd name="T47" fmla="*/ 269 h 403"/>
                  <a:gd name="T48" fmla="*/ 3 w 21"/>
                  <a:gd name="T49" fmla="*/ 238 h 403"/>
                  <a:gd name="T50" fmla="*/ 5 w 21"/>
                  <a:gd name="T51" fmla="*/ 205 h 403"/>
                  <a:gd name="T52" fmla="*/ 7 w 21"/>
                  <a:gd name="T53" fmla="*/ 174 h 403"/>
                  <a:gd name="T54" fmla="*/ 10 w 21"/>
                  <a:gd name="T55" fmla="*/ 142 h 403"/>
                  <a:gd name="T56" fmla="*/ 10 w 21"/>
                  <a:gd name="T57" fmla="*/ 142 h 403"/>
                  <a:gd name="T58" fmla="*/ 14 w 21"/>
                  <a:gd name="T59" fmla="*/ 101 h 403"/>
                  <a:gd name="T60" fmla="*/ 18 w 21"/>
                  <a:gd name="T61" fmla="*/ 62 h 403"/>
                  <a:gd name="T62" fmla="*/ 18 w 21"/>
                  <a:gd name="T63" fmla="*/ 62 h 403"/>
                  <a:gd name="T64" fmla="*/ 20 w 21"/>
                  <a:gd name="T65" fmla="*/ 31 h 403"/>
                  <a:gd name="T66" fmla="*/ 21 w 21"/>
                  <a:gd name="T67" fmla="*/ 16 h 403"/>
                  <a:gd name="T68" fmla="*/ 21 w 21"/>
                  <a:gd name="T69" fmla="*/ 1 h 403"/>
                  <a:gd name="T70" fmla="*/ 21 w 21"/>
                  <a:gd name="T71" fmla="*/ 1 h 403"/>
                  <a:gd name="T72" fmla="*/ 21 w 21"/>
                  <a:gd name="T73" fmla="*/ 1 h 403"/>
                  <a:gd name="T74" fmla="*/ 20 w 21"/>
                  <a:gd name="T75" fmla="*/ 0 h 403"/>
                  <a:gd name="T76" fmla="*/ 19 w 21"/>
                  <a:gd name="T77" fmla="*/ 1 h 403"/>
                  <a:gd name="T78" fmla="*/ 19 w 21"/>
                  <a:gd name="T79" fmla="*/ 2 h 403"/>
                  <a:gd name="T80" fmla="*/ 19 w 21"/>
                  <a:gd name="T81" fmla="*/ 2 h 4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1" h="403">
                    <a:moveTo>
                      <a:pt x="19" y="2"/>
                    </a:moveTo>
                    <a:lnTo>
                      <a:pt x="19" y="2"/>
                    </a:lnTo>
                    <a:lnTo>
                      <a:pt x="17" y="36"/>
                    </a:lnTo>
                    <a:lnTo>
                      <a:pt x="13" y="72"/>
                    </a:lnTo>
                    <a:lnTo>
                      <a:pt x="6" y="142"/>
                    </a:lnTo>
                    <a:lnTo>
                      <a:pt x="3" y="174"/>
                    </a:lnTo>
                    <a:lnTo>
                      <a:pt x="1" y="206"/>
                    </a:lnTo>
                    <a:lnTo>
                      <a:pt x="0" y="238"/>
                    </a:lnTo>
                    <a:lnTo>
                      <a:pt x="1" y="269"/>
                    </a:lnTo>
                    <a:lnTo>
                      <a:pt x="2" y="303"/>
                    </a:lnTo>
                    <a:lnTo>
                      <a:pt x="6" y="337"/>
                    </a:lnTo>
                    <a:lnTo>
                      <a:pt x="12" y="370"/>
                    </a:lnTo>
                    <a:lnTo>
                      <a:pt x="19" y="403"/>
                    </a:lnTo>
                    <a:lnTo>
                      <a:pt x="20" y="403"/>
                    </a:lnTo>
                    <a:lnTo>
                      <a:pt x="13" y="369"/>
                    </a:lnTo>
                    <a:lnTo>
                      <a:pt x="8" y="337"/>
                    </a:lnTo>
                    <a:lnTo>
                      <a:pt x="5" y="303"/>
                    </a:lnTo>
                    <a:lnTo>
                      <a:pt x="3" y="269"/>
                    </a:lnTo>
                    <a:lnTo>
                      <a:pt x="3" y="238"/>
                    </a:lnTo>
                    <a:lnTo>
                      <a:pt x="5" y="205"/>
                    </a:lnTo>
                    <a:lnTo>
                      <a:pt x="7" y="174"/>
                    </a:lnTo>
                    <a:lnTo>
                      <a:pt x="10" y="142"/>
                    </a:lnTo>
                    <a:lnTo>
                      <a:pt x="14" y="101"/>
                    </a:lnTo>
                    <a:lnTo>
                      <a:pt x="18" y="62"/>
                    </a:lnTo>
                    <a:lnTo>
                      <a:pt x="20" y="31"/>
                    </a:lnTo>
                    <a:lnTo>
                      <a:pt x="21" y="16"/>
                    </a:lnTo>
                    <a:lnTo>
                      <a:pt x="21" y="1"/>
                    </a:lnTo>
                    <a:lnTo>
                      <a:pt x="20" y="0"/>
                    </a:lnTo>
                    <a:lnTo>
                      <a:pt x="19" y="1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6" name="Freeform 221">
                <a:extLst>
                  <a:ext uri="{FF2B5EF4-FFF2-40B4-BE49-F238E27FC236}">
                    <a16:creationId xmlns:a16="http://schemas.microsoft.com/office/drawing/2014/main" id="{8733C9FC-59E3-4BCD-BACC-DC0FEDDF1D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0" y="1782"/>
                <a:ext cx="21" cy="61"/>
              </a:xfrm>
              <a:custGeom>
                <a:avLst/>
                <a:gdLst>
                  <a:gd name="T0" fmla="*/ 0 w 21"/>
                  <a:gd name="T1" fmla="*/ 1 h 61"/>
                  <a:gd name="T2" fmla="*/ 0 w 21"/>
                  <a:gd name="T3" fmla="*/ 1 h 61"/>
                  <a:gd name="T4" fmla="*/ 7 w 21"/>
                  <a:gd name="T5" fmla="*/ 15 h 61"/>
                  <a:gd name="T6" fmla="*/ 12 w 21"/>
                  <a:gd name="T7" fmla="*/ 30 h 61"/>
                  <a:gd name="T8" fmla="*/ 16 w 21"/>
                  <a:gd name="T9" fmla="*/ 45 h 61"/>
                  <a:gd name="T10" fmla="*/ 20 w 21"/>
                  <a:gd name="T11" fmla="*/ 60 h 61"/>
                  <a:gd name="T12" fmla="*/ 20 w 21"/>
                  <a:gd name="T13" fmla="*/ 60 h 61"/>
                  <a:gd name="T14" fmla="*/ 21 w 21"/>
                  <a:gd name="T15" fmla="*/ 61 h 61"/>
                  <a:gd name="T16" fmla="*/ 21 w 21"/>
                  <a:gd name="T17" fmla="*/ 60 h 61"/>
                  <a:gd name="T18" fmla="*/ 21 w 21"/>
                  <a:gd name="T19" fmla="*/ 60 h 61"/>
                  <a:gd name="T20" fmla="*/ 18 w 21"/>
                  <a:gd name="T21" fmla="*/ 45 h 61"/>
                  <a:gd name="T22" fmla="*/ 14 w 21"/>
                  <a:gd name="T23" fmla="*/ 30 h 61"/>
                  <a:gd name="T24" fmla="*/ 9 w 21"/>
                  <a:gd name="T25" fmla="*/ 14 h 61"/>
                  <a:gd name="T26" fmla="*/ 6 w 21"/>
                  <a:gd name="T27" fmla="*/ 7 h 61"/>
                  <a:gd name="T28" fmla="*/ 2 w 21"/>
                  <a:gd name="T29" fmla="*/ 1 h 61"/>
                  <a:gd name="T30" fmla="*/ 2 w 21"/>
                  <a:gd name="T31" fmla="*/ 1 h 61"/>
                  <a:gd name="T32" fmla="*/ 1 w 21"/>
                  <a:gd name="T33" fmla="*/ 0 h 61"/>
                  <a:gd name="T34" fmla="*/ 0 w 21"/>
                  <a:gd name="T35" fmla="*/ 1 h 61"/>
                  <a:gd name="T36" fmla="*/ 0 w 21"/>
                  <a:gd name="T37" fmla="*/ 1 h 6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1" h="61">
                    <a:moveTo>
                      <a:pt x="0" y="1"/>
                    </a:moveTo>
                    <a:lnTo>
                      <a:pt x="0" y="1"/>
                    </a:lnTo>
                    <a:lnTo>
                      <a:pt x="7" y="15"/>
                    </a:lnTo>
                    <a:lnTo>
                      <a:pt x="12" y="30"/>
                    </a:lnTo>
                    <a:lnTo>
                      <a:pt x="16" y="45"/>
                    </a:lnTo>
                    <a:lnTo>
                      <a:pt x="20" y="60"/>
                    </a:lnTo>
                    <a:lnTo>
                      <a:pt x="21" y="61"/>
                    </a:lnTo>
                    <a:lnTo>
                      <a:pt x="21" y="60"/>
                    </a:lnTo>
                    <a:lnTo>
                      <a:pt x="18" y="45"/>
                    </a:lnTo>
                    <a:lnTo>
                      <a:pt x="14" y="30"/>
                    </a:lnTo>
                    <a:lnTo>
                      <a:pt x="9" y="14"/>
                    </a:lnTo>
                    <a:lnTo>
                      <a:pt x="6" y="7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7" name="Freeform 222">
                <a:extLst>
                  <a:ext uri="{FF2B5EF4-FFF2-40B4-BE49-F238E27FC236}">
                    <a16:creationId xmlns:a16="http://schemas.microsoft.com/office/drawing/2014/main" id="{515B2509-0BAF-4BCB-B645-DE3DBFD40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1" y="1335"/>
                <a:ext cx="48" cy="32"/>
              </a:xfrm>
              <a:custGeom>
                <a:avLst/>
                <a:gdLst>
                  <a:gd name="T0" fmla="*/ 0 w 48"/>
                  <a:gd name="T1" fmla="*/ 1 h 32"/>
                  <a:gd name="T2" fmla="*/ 0 w 48"/>
                  <a:gd name="T3" fmla="*/ 1 h 32"/>
                  <a:gd name="T4" fmla="*/ 24 w 48"/>
                  <a:gd name="T5" fmla="*/ 16 h 32"/>
                  <a:gd name="T6" fmla="*/ 47 w 48"/>
                  <a:gd name="T7" fmla="*/ 32 h 32"/>
                  <a:gd name="T8" fmla="*/ 47 w 48"/>
                  <a:gd name="T9" fmla="*/ 32 h 32"/>
                  <a:gd name="T10" fmla="*/ 48 w 48"/>
                  <a:gd name="T11" fmla="*/ 32 h 32"/>
                  <a:gd name="T12" fmla="*/ 48 w 48"/>
                  <a:gd name="T13" fmla="*/ 31 h 32"/>
                  <a:gd name="T14" fmla="*/ 48 w 48"/>
                  <a:gd name="T15" fmla="*/ 31 h 32"/>
                  <a:gd name="T16" fmla="*/ 25 w 48"/>
                  <a:gd name="T17" fmla="*/ 14 h 32"/>
                  <a:gd name="T18" fmla="*/ 13 w 48"/>
                  <a:gd name="T19" fmla="*/ 7 h 32"/>
                  <a:gd name="T20" fmla="*/ 0 w 48"/>
                  <a:gd name="T21" fmla="*/ 0 h 32"/>
                  <a:gd name="T22" fmla="*/ 0 w 48"/>
                  <a:gd name="T23" fmla="*/ 0 h 32"/>
                  <a:gd name="T24" fmla="*/ 0 w 48"/>
                  <a:gd name="T25" fmla="*/ 0 h 32"/>
                  <a:gd name="T26" fmla="*/ 0 w 48"/>
                  <a:gd name="T27" fmla="*/ 1 h 32"/>
                  <a:gd name="T28" fmla="*/ 0 w 48"/>
                  <a:gd name="T29" fmla="*/ 1 h 3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32">
                    <a:moveTo>
                      <a:pt x="0" y="1"/>
                    </a:moveTo>
                    <a:lnTo>
                      <a:pt x="0" y="1"/>
                    </a:lnTo>
                    <a:lnTo>
                      <a:pt x="24" y="16"/>
                    </a:lnTo>
                    <a:lnTo>
                      <a:pt x="47" y="32"/>
                    </a:lnTo>
                    <a:lnTo>
                      <a:pt x="48" y="32"/>
                    </a:lnTo>
                    <a:lnTo>
                      <a:pt x="48" y="31"/>
                    </a:lnTo>
                    <a:lnTo>
                      <a:pt x="25" y="14"/>
                    </a:lnTo>
                    <a:lnTo>
                      <a:pt x="13" y="7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8" name="Freeform 223">
                <a:extLst>
                  <a:ext uri="{FF2B5EF4-FFF2-40B4-BE49-F238E27FC236}">
                    <a16:creationId xmlns:a16="http://schemas.microsoft.com/office/drawing/2014/main" id="{2E83AEF4-C827-445E-9B0A-2D9B21E9F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2" y="1352"/>
                <a:ext cx="131" cy="502"/>
              </a:xfrm>
              <a:custGeom>
                <a:avLst/>
                <a:gdLst>
                  <a:gd name="T0" fmla="*/ 0 w 131"/>
                  <a:gd name="T1" fmla="*/ 1 h 502"/>
                  <a:gd name="T2" fmla="*/ 4 w 131"/>
                  <a:gd name="T3" fmla="*/ 17 h 502"/>
                  <a:gd name="T4" fmla="*/ 6 w 131"/>
                  <a:gd name="T5" fmla="*/ 49 h 502"/>
                  <a:gd name="T6" fmla="*/ 7 w 131"/>
                  <a:gd name="T7" fmla="*/ 66 h 502"/>
                  <a:gd name="T8" fmla="*/ 16 w 131"/>
                  <a:gd name="T9" fmla="*/ 131 h 502"/>
                  <a:gd name="T10" fmla="*/ 21 w 131"/>
                  <a:gd name="T11" fmla="*/ 163 h 502"/>
                  <a:gd name="T12" fmla="*/ 31 w 131"/>
                  <a:gd name="T13" fmla="*/ 195 h 502"/>
                  <a:gd name="T14" fmla="*/ 36 w 131"/>
                  <a:gd name="T15" fmla="*/ 209 h 502"/>
                  <a:gd name="T16" fmla="*/ 56 w 131"/>
                  <a:gd name="T17" fmla="*/ 253 h 502"/>
                  <a:gd name="T18" fmla="*/ 72 w 131"/>
                  <a:gd name="T19" fmla="*/ 281 h 502"/>
                  <a:gd name="T20" fmla="*/ 104 w 131"/>
                  <a:gd name="T21" fmla="*/ 340 h 502"/>
                  <a:gd name="T22" fmla="*/ 118 w 131"/>
                  <a:gd name="T23" fmla="*/ 370 h 502"/>
                  <a:gd name="T24" fmla="*/ 127 w 131"/>
                  <a:gd name="T25" fmla="*/ 401 h 502"/>
                  <a:gd name="T26" fmla="*/ 129 w 131"/>
                  <a:gd name="T27" fmla="*/ 433 h 502"/>
                  <a:gd name="T28" fmla="*/ 128 w 131"/>
                  <a:gd name="T29" fmla="*/ 442 h 502"/>
                  <a:gd name="T30" fmla="*/ 122 w 131"/>
                  <a:gd name="T31" fmla="*/ 468 h 502"/>
                  <a:gd name="T32" fmla="*/ 110 w 131"/>
                  <a:gd name="T33" fmla="*/ 501 h 502"/>
                  <a:gd name="T34" fmla="*/ 111 w 131"/>
                  <a:gd name="T35" fmla="*/ 502 h 502"/>
                  <a:gd name="T36" fmla="*/ 112 w 131"/>
                  <a:gd name="T37" fmla="*/ 501 h 502"/>
                  <a:gd name="T38" fmla="*/ 123 w 131"/>
                  <a:gd name="T39" fmla="*/ 471 h 502"/>
                  <a:gd name="T40" fmla="*/ 131 w 131"/>
                  <a:gd name="T41" fmla="*/ 438 h 502"/>
                  <a:gd name="T42" fmla="*/ 131 w 131"/>
                  <a:gd name="T43" fmla="*/ 423 h 502"/>
                  <a:gd name="T44" fmla="*/ 128 w 131"/>
                  <a:gd name="T45" fmla="*/ 392 h 502"/>
                  <a:gd name="T46" fmla="*/ 124 w 131"/>
                  <a:gd name="T47" fmla="*/ 378 h 502"/>
                  <a:gd name="T48" fmla="*/ 112 w 131"/>
                  <a:gd name="T49" fmla="*/ 348 h 502"/>
                  <a:gd name="T50" fmla="*/ 98 w 131"/>
                  <a:gd name="T51" fmla="*/ 319 h 502"/>
                  <a:gd name="T52" fmla="*/ 66 w 131"/>
                  <a:gd name="T53" fmla="*/ 260 h 502"/>
                  <a:gd name="T54" fmla="*/ 38 w 131"/>
                  <a:gd name="T55" fmla="*/ 200 h 502"/>
                  <a:gd name="T56" fmla="*/ 33 w 131"/>
                  <a:gd name="T57" fmla="*/ 184 h 502"/>
                  <a:gd name="T58" fmla="*/ 25 w 131"/>
                  <a:gd name="T59" fmla="*/ 152 h 502"/>
                  <a:gd name="T60" fmla="*/ 21 w 131"/>
                  <a:gd name="T61" fmla="*/ 136 h 502"/>
                  <a:gd name="T62" fmla="*/ 12 w 131"/>
                  <a:gd name="T63" fmla="*/ 70 h 502"/>
                  <a:gd name="T64" fmla="*/ 11 w 131"/>
                  <a:gd name="T65" fmla="*/ 53 h 502"/>
                  <a:gd name="T66" fmla="*/ 8 w 131"/>
                  <a:gd name="T67" fmla="*/ 21 h 502"/>
                  <a:gd name="T68" fmla="*/ 4 w 131"/>
                  <a:gd name="T69" fmla="*/ 6 h 502"/>
                  <a:gd name="T70" fmla="*/ 2 w 131"/>
                  <a:gd name="T71" fmla="*/ 0 h 502"/>
                  <a:gd name="T72" fmla="*/ 2 w 131"/>
                  <a:gd name="T73" fmla="*/ 0 h 502"/>
                  <a:gd name="T74" fmla="*/ 0 w 131"/>
                  <a:gd name="T75" fmla="*/ 0 h 502"/>
                  <a:gd name="T76" fmla="*/ 0 w 131"/>
                  <a:gd name="T77" fmla="*/ 1 h 502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131" h="502">
                    <a:moveTo>
                      <a:pt x="0" y="1"/>
                    </a:moveTo>
                    <a:lnTo>
                      <a:pt x="0" y="1"/>
                    </a:lnTo>
                    <a:lnTo>
                      <a:pt x="3" y="10"/>
                    </a:lnTo>
                    <a:lnTo>
                      <a:pt x="4" y="17"/>
                    </a:lnTo>
                    <a:lnTo>
                      <a:pt x="5" y="33"/>
                    </a:lnTo>
                    <a:lnTo>
                      <a:pt x="6" y="49"/>
                    </a:lnTo>
                    <a:lnTo>
                      <a:pt x="7" y="66"/>
                    </a:lnTo>
                    <a:lnTo>
                      <a:pt x="11" y="98"/>
                    </a:lnTo>
                    <a:lnTo>
                      <a:pt x="16" y="131"/>
                    </a:lnTo>
                    <a:lnTo>
                      <a:pt x="21" y="163"/>
                    </a:lnTo>
                    <a:lnTo>
                      <a:pt x="26" y="179"/>
                    </a:lnTo>
                    <a:lnTo>
                      <a:pt x="31" y="195"/>
                    </a:lnTo>
                    <a:lnTo>
                      <a:pt x="36" y="209"/>
                    </a:lnTo>
                    <a:lnTo>
                      <a:pt x="42" y="224"/>
                    </a:lnTo>
                    <a:lnTo>
                      <a:pt x="56" y="253"/>
                    </a:lnTo>
                    <a:lnTo>
                      <a:pt x="72" y="281"/>
                    </a:lnTo>
                    <a:lnTo>
                      <a:pt x="89" y="311"/>
                    </a:lnTo>
                    <a:lnTo>
                      <a:pt x="104" y="340"/>
                    </a:lnTo>
                    <a:lnTo>
                      <a:pt x="118" y="370"/>
                    </a:lnTo>
                    <a:lnTo>
                      <a:pt x="123" y="385"/>
                    </a:lnTo>
                    <a:lnTo>
                      <a:pt x="127" y="401"/>
                    </a:lnTo>
                    <a:lnTo>
                      <a:pt x="128" y="417"/>
                    </a:lnTo>
                    <a:lnTo>
                      <a:pt x="129" y="433"/>
                    </a:lnTo>
                    <a:lnTo>
                      <a:pt x="128" y="442"/>
                    </a:lnTo>
                    <a:lnTo>
                      <a:pt x="127" y="450"/>
                    </a:lnTo>
                    <a:lnTo>
                      <a:pt x="122" y="468"/>
                    </a:lnTo>
                    <a:lnTo>
                      <a:pt x="116" y="484"/>
                    </a:lnTo>
                    <a:lnTo>
                      <a:pt x="110" y="501"/>
                    </a:lnTo>
                    <a:lnTo>
                      <a:pt x="111" y="502"/>
                    </a:lnTo>
                    <a:lnTo>
                      <a:pt x="112" y="501"/>
                    </a:lnTo>
                    <a:lnTo>
                      <a:pt x="118" y="486"/>
                    </a:lnTo>
                    <a:lnTo>
                      <a:pt x="123" y="471"/>
                    </a:lnTo>
                    <a:lnTo>
                      <a:pt x="128" y="455"/>
                    </a:lnTo>
                    <a:lnTo>
                      <a:pt x="131" y="438"/>
                    </a:lnTo>
                    <a:lnTo>
                      <a:pt x="131" y="423"/>
                    </a:lnTo>
                    <a:lnTo>
                      <a:pt x="130" y="408"/>
                    </a:lnTo>
                    <a:lnTo>
                      <a:pt x="128" y="392"/>
                    </a:lnTo>
                    <a:lnTo>
                      <a:pt x="124" y="378"/>
                    </a:lnTo>
                    <a:lnTo>
                      <a:pt x="119" y="363"/>
                    </a:lnTo>
                    <a:lnTo>
                      <a:pt x="112" y="348"/>
                    </a:lnTo>
                    <a:lnTo>
                      <a:pt x="98" y="319"/>
                    </a:lnTo>
                    <a:lnTo>
                      <a:pt x="66" y="260"/>
                    </a:lnTo>
                    <a:lnTo>
                      <a:pt x="51" y="231"/>
                    </a:lnTo>
                    <a:lnTo>
                      <a:pt x="38" y="200"/>
                    </a:lnTo>
                    <a:lnTo>
                      <a:pt x="33" y="184"/>
                    </a:lnTo>
                    <a:lnTo>
                      <a:pt x="29" y="168"/>
                    </a:lnTo>
                    <a:lnTo>
                      <a:pt x="25" y="152"/>
                    </a:lnTo>
                    <a:lnTo>
                      <a:pt x="21" y="136"/>
                    </a:lnTo>
                    <a:lnTo>
                      <a:pt x="17" y="102"/>
                    </a:lnTo>
                    <a:lnTo>
                      <a:pt x="12" y="70"/>
                    </a:lnTo>
                    <a:lnTo>
                      <a:pt x="11" y="53"/>
                    </a:lnTo>
                    <a:lnTo>
                      <a:pt x="10" y="37"/>
                    </a:lnTo>
                    <a:lnTo>
                      <a:pt x="8" y="21"/>
                    </a:lnTo>
                    <a:lnTo>
                      <a:pt x="7" y="13"/>
                    </a:lnTo>
                    <a:lnTo>
                      <a:pt x="4" y="6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89" name="Freeform 224">
                <a:extLst>
                  <a:ext uri="{FF2B5EF4-FFF2-40B4-BE49-F238E27FC236}">
                    <a16:creationId xmlns:a16="http://schemas.microsoft.com/office/drawing/2014/main" id="{52AC8922-9A93-4520-B5DC-435C779BD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3" y="1794"/>
                <a:ext cx="171" cy="140"/>
              </a:xfrm>
              <a:custGeom>
                <a:avLst/>
                <a:gdLst>
                  <a:gd name="T0" fmla="*/ 1 w 171"/>
                  <a:gd name="T1" fmla="*/ 140 h 140"/>
                  <a:gd name="T2" fmla="*/ 2 w 171"/>
                  <a:gd name="T3" fmla="*/ 115 h 140"/>
                  <a:gd name="T4" fmla="*/ 3 w 171"/>
                  <a:gd name="T5" fmla="*/ 109 h 140"/>
                  <a:gd name="T6" fmla="*/ 9 w 171"/>
                  <a:gd name="T7" fmla="*/ 89 h 140"/>
                  <a:gd name="T8" fmla="*/ 15 w 171"/>
                  <a:gd name="T9" fmla="*/ 77 h 140"/>
                  <a:gd name="T10" fmla="*/ 31 w 171"/>
                  <a:gd name="T11" fmla="*/ 53 h 140"/>
                  <a:gd name="T12" fmla="*/ 40 w 171"/>
                  <a:gd name="T13" fmla="*/ 43 h 140"/>
                  <a:gd name="T14" fmla="*/ 63 w 171"/>
                  <a:gd name="T15" fmla="*/ 22 h 140"/>
                  <a:gd name="T16" fmla="*/ 66 w 171"/>
                  <a:gd name="T17" fmla="*/ 19 h 140"/>
                  <a:gd name="T18" fmla="*/ 74 w 171"/>
                  <a:gd name="T19" fmla="*/ 16 h 140"/>
                  <a:gd name="T20" fmla="*/ 78 w 171"/>
                  <a:gd name="T21" fmla="*/ 17 h 140"/>
                  <a:gd name="T22" fmla="*/ 79 w 171"/>
                  <a:gd name="T23" fmla="*/ 20 h 140"/>
                  <a:gd name="T24" fmla="*/ 79 w 171"/>
                  <a:gd name="T25" fmla="*/ 29 h 140"/>
                  <a:gd name="T26" fmla="*/ 77 w 171"/>
                  <a:gd name="T27" fmla="*/ 38 h 140"/>
                  <a:gd name="T28" fmla="*/ 74 w 171"/>
                  <a:gd name="T29" fmla="*/ 56 h 140"/>
                  <a:gd name="T30" fmla="*/ 74 w 171"/>
                  <a:gd name="T31" fmla="*/ 62 h 140"/>
                  <a:gd name="T32" fmla="*/ 77 w 171"/>
                  <a:gd name="T33" fmla="*/ 67 h 140"/>
                  <a:gd name="T34" fmla="*/ 79 w 171"/>
                  <a:gd name="T35" fmla="*/ 67 h 140"/>
                  <a:gd name="T36" fmla="*/ 86 w 171"/>
                  <a:gd name="T37" fmla="*/ 62 h 140"/>
                  <a:gd name="T38" fmla="*/ 94 w 171"/>
                  <a:gd name="T39" fmla="*/ 53 h 140"/>
                  <a:gd name="T40" fmla="*/ 126 w 171"/>
                  <a:gd name="T41" fmla="*/ 20 h 140"/>
                  <a:gd name="T42" fmla="*/ 135 w 171"/>
                  <a:gd name="T43" fmla="*/ 13 h 140"/>
                  <a:gd name="T44" fmla="*/ 152 w 171"/>
                  <a:gd name="T45" fmla="*/ 5 h 140"/>
                  <a:gd name="T46" fmla="*/ 164 w 171"/>
                  <a:gd name="T47" fmla="*/ 2 h 140"/>
                  <a:gd name="T48" fmla="*/ 170 w 171"/>
                  <a:gd name="T49" fmla="*/ 3 h 140"/>
                  <a:gd name="T50" fmla="*/ 171 w 171"/>
                  <a:gd name="T51" fmla="*/ 1 h 140"/>
                  <a:gd name="T52" fmla="*/ 170 w 171"/>
                  <a:gd name="T53" fmla="*/ 1 h 140"/>
                  <a:gd name="T54" fmla="*/ 161 w 171"/>
                  <a:gd name="T55" fmla="*/ 1 h 140"/>
                  <a:gd name="T56" fmla="*/ 142 w 171"/>
                  <a:gd name="T57" fmla="*/ 6 h 140"/>
                  <a:gd name="T58" fmla="*/ 134 w 171"/>
                  <a:gd name="T59" fmla="*/ 12 h 140"/>
                  <a:gd name="T60" fmla="*/ 115 w 171"/>
                  <a:gd name="T61" fmla="*/ 28 h 140"/>
                  <a:gd name="T62" fmla="*/ 97 w 171"/>
                  <a:gd name="T63" fmla="*/ 46 h 140"/>
                  <a:gd name="T64" fmla="*/ 88 w 171"/>
                  <a:gd name="T65" fmla="*/ 57 h 140"/>
                  <a:gd name="T66" fmla="*/ 81 w 171"/>
                  <a:gd name="T67" fmla="*/ 63 h 140"/>
                  <a:gd name="T68" fmla="*/ 79 w 171"/>
                  <a:gd name="T69" fmla="*/ 64 h 140"/>
                  <a:gd name="T70" fmla="*/ 76 w 171"/>
                  <a:gd name="T71" fmla="*/ 62 h 140"/>
                  <a:gd name="T72" fmla="*/ 76 w 171"/>
                  <a:gd name="T73" fmla="*/ 52 h 140"/>
                  <a:gd name="T74" fmla="*/ 78 w 171"/>
                  <a:gd name="T75" fmla="*/ 43 h 140"/>
                  <a:gd name="T76" fmla="*/ 81 w 171"/>
                  <a:gd name="T77" fmla="*/ 25 h 140"/>
                  <a:gd name="T78" fmla="*/ 80 w 171"/>
                  <a:gd name="T79" fmla="*/ 17 h 140"/>
                  <a:gd name="T80" fmla="*/ 78 w 171"/>
                  <a:gd name="T81" fmla="*/ 15 h 140"/>
                  <a:gd name="T82" fmla="*/ 74 w 171"/>
                  <a:gd name="T83" fmla="*/ 14 h 140"/>
                  <a:gd name="T84" fmla="*/ 65 w 171"/>
                  <a:gd name="T85" fmla="*/ 19 h 140"/>
                  <a:gd name="T86" fmla="*/ 45 w 171"/>
                  <a:gd name="T87" fmla="*/ 36 h 140"/>
                  <a:gd name="T88" fmla="*/ 37 w 171"/>
                  <a:gd name="T89" fmla="*/ 44 h 140"/>
                  <a:gd name="T90" fmla="*/ 21 w 171"/>
                  <a:gd name="T91" fmla="*/ 64 h 140"/>
                  <a:gd name="T92" fmla="*/ 9 w 171"/>
                  <a:gd name="T93" fmla="*/ 87 h 140"/>
                  <a:gd name="T94" fmla="*/ 5 w 171"/>
                  <a:gd name="T95" fmla="*/ 98 h 140"/>
                  <a:gd name="T96" fmla="*/ 1 w 171"/>
                  <a:gd name="T97" fmla="*/ 110 h 140"/>
                  <a:gd name="T98" fmla="*/ 0 w 171"/>
                  <a:gd name="T99" fmla="*/ 126 h 140"/>
                  <a:gd name="T100" fmla="*/ 1 w 171"/>
                  <a:gd name="T101" fmla="*/ 140 h 140"/>
                  <a:gd name="T102" fmla="*/ 1 w 171"/>
                  <a:gd name="T103" fmla="*/ 140 h 14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71" h="140">
                    <a:moveTo>
                      <a:pt x="1" y="140"/>
                    </a:moveTo>
                    <a:lnTo>
                      <a:pt x="1" y="140"/>
                    </a:lnTo>
                    <a:lnTo>
                      <a:pt x="1" y="128"/>
                    </a:lnTo>
                    <a:lnTo>
                      <a:pt x="2" y="115"/>
                    </a:lnTo>
                    <a:lnTo>
                      <a:pt x="3" y="109"/>
                    </a:lnTo>
                    <a:lnTo>
                      <a:pt x="4" y="102"/>
                    </a:lnTo>
                    <a:lnTo>
                      <a:pt x="9" y="89"/>
                    </a:lnTo>
                    <a:lnTo>
                      <a:pt x="15" y="77"/>
                    </a:lnTo>
                    <a:lnTo>
                      <a:pt x="22" y="64"/>
                    </a:lnTo>
                    <a:lnTo>
                      <a:pt x="31" y="53"/>
                    </a:lnTo>
                    <a:lnTo>
                      <a:pt x="40" y="43"/>
                    </a:lnTo>
                    <a:lnTo>
                      <a:pt x="51" y="32"/>
                    </a:lnTo>
                    <a:lnTo>
                      <a:pt x="63" y="22"/>
                    </a:lnTo>
                    <a:lnTo>
                      <a:pt x="66" y="19"/>
                    </a:lnTo>
                    <a:lnTo>
                      <a:pt x="71" y="17"/>
                    </a:lnTo>
                    <a:lnTo>
                      <a:pt x="74" y="16"/>
                    </a:lnTo>
                    <a:lnTo>
                      <a:pt x="76" y="16"/>
                    </a:lnTo>
                    <a:lnTo>
                      <a:pt x="78" y="17"/>
                    </a:lnTo>
                    <a:lnTo>
                      <a:pt x="79" y="20"/>
                    </a:lnTo>
                    <a:lnTo>
                      <a:pt x="80" y="24"/>
                    </a:lnTo>
                    <a:lnTo>
                      <a:pt x="79" y="29"/>
                    </a:lnTo>
                    <a:lnTo>
                      <a:pt x="77" y="38"/>
                    </a:lnTo>
                    <a:lnTo>
                      <a:pt x="75" y="47"/>
                    </a:lnTo>
                    <a:lnTo>
                      <a:pt x="74" y="56"/>
                    </a:lnTo>
                    <a:lnTo>
                      <a:pt x="74" y="62"/>
                    </a:lnTo>
                    <a:lnTo>
                      <a:pt x="75" y="64"/>
                    </a:lnTo>
                    <a:lnTo>
                      <a:pt x="77" y="67"/>
                    </a:lnTo>
                    <a:lnTo>
                      <a:pt x="79" y="67"/>
                    </a:lnTo>
                    <a:lnTo>
                      <a:pt x="81" y="67"/>
                    </a:lnTo>
                    <a:lnTo>
                      <a:pt x="86" y="62"/>
                    </a:lnTo>
                    <a:lnTo>
                      <a:pt x="94" y="53"/>
                    </a:lnTo>
                    <a:lnTo>
                      <a:pt x="110" y="36"/>
                    </a:lnTo>
                    <a:lnTo>
                      <a:pt x="126" y="20"/>
                    </a:lnTo>
                    <a:lnTo>
                      <a:pt x="135" y="13"/>
                    </a:lnTo>
                    <a:lnTo>
                      <a:pt x="146" y="7"/>
                    </a:lnTo>
                    <a:lnTo>
                      <a:pt x="152" y="5"/>
                    </a:lnTo>
                    <a:lnTo>
                      <a:pt x="158" y="3"/>
                    </a:lnTo>
                    <a:lnTo>
                      <a:pt x="164" y="2"/>
                    </a:lnTo>
                    <a:lnTo>
                      <a:pt x="170" y="3"/>
                    </a:lnTo>
                    <a:lnTo>
                      <a:pt x="171" y="2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66" y="0"/>
                    </a:lnTo>
                    <a:lnTo>
                      <a:pt x="161" y="1"/>
                    </a:lnTo>
                    <a:lnTo>
                      <a:pt x="151" y="3"/>
                    </a:lnTo>
                    <a:lnTo>
                      <a:pt x="142" y="6"/>
                    </a:lnTo>
                    <a:lnTo>
                      <a:pt x="134" y="12"/>
                    </a:lnTo>
                    <a:lnTo>
                      <a:pt x="124" y="19"/>
                    </a:lnTo>
                    <a:lnTo>
                      <a:pt x="115" y="28"/>
                    </a:lnTo>
                    <a:lnTo>
                      <a:pt x="97" y="46"/>
                    </a:lnTo>
                    <a:lnTo>
                      <a:pt x="88" y="57"/>
                    </a:lnTo>
                    <a:lnTo>
                      <a:pt x="84" y="61"/>
                    </a:lnTo>
                    <a:lnTo>
                      <a:pt x="81" y="63"/>
                    </a:lnTo>
                    <a:lnTo>
                      <a:pt x="79" y="64"/>
                    </a:lnTo>
                    <a:lnTo>
                      <a:pt x="77" y="64"/>
                    </a:lnTo>
                    <a:lnTo>
                      <a:pt x="76" y="62"/>
                    </a:lnTo>
                    <a:lnTo>
                      <a:pt x="76" y="60"/>
                    </a:lnTo>
                    <a:lnTo>
                      <a:pt x="76" y="52"/>
                    </a:lnTo>
                    <a:lnTo>
                      <a:pt x="78" y="43"/>
                    </a:lnTo>
                    <a:lnTo>
                      <a:pt x="80" y="34"/>
                    </a:lnTo>
                    <a:lnTo>
                      <a:pt x="81" y="25"/>
                    </a:lnTo>
                    <a:lnTo>
                      <a:pt x="81" y="21"/>
                    </a:lnTo>
                    <a:lnTo>
                      <a:pt x="80" y="17"/>
                    </a:lnTo>
                    <a:lnTo>
                      <a:pt x="78" y="15"/>
                    </a:lnTo>
                    <a:lnTo>
                      <a:pt x="76" y="14"/>
                    </a:lnTo>
                    <a:lnTo>
                      <a:pt x="74" y="14"/>
                    </a:lnTo>
                    <a:lnTo>
                      <a:pt x="71" y="15"/>
                    </a:lnTo>
                    <a:lnTo>
                      <a:pt x="65" y="19"/>
                    </a:lnTo>
                    <a:lnTo>
                      <a:pt x="58" y="24"/>
                    </a:lnTo>
                    <a:lnTo>
                      <a:pt x="45" y="36"/>
                    </a:lnTo>
                    <a:lnTo>
                      <a:pt x="37" y="44"/>
                    </a:lnTo>
                    <a:lnTo>
                      <a:pt x="29" y="53"/>
                    </a:lnTo>
                    <a:lnTo>
                      <a:pt x="21" y="64"/>
                    </a:lnTo>
                    <a:lnTo>
                      <a:pt x="15" y="75"/>
                    </a:lnTo>
                    <a:lnTo>
                      <a:pt x="9" y="87"/>
                    </a:lnTo>
                    <a:lnTo>
                      <a:pt x="5" y="98"/>
                    </a:lnTo>
                    <a:lnTo>
                      <a:pt x="1" y="110"/>
                    </a:lnTo>
                    <a:lnTo>
                      <a:pt x="1" y="117"/>
                    </a:lnTo>
                    <a:lnTo>
                      <a:pt x="0" y="126"/>
                    </a:lnTo>
                    <a:lnTo>
                      <a:pt x="1" y="1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90" name="Freeform 225">
                <a:extLst>
                  <a:ext uri="{FF2B5EF4-FFF2-40B4-BE49-F238E27FC236}">
                    <a16:creationId xmlns:a16="http://schemas.microsoft.com/office/drawing/2014/main" id="{7E4AE5DB-EE7F-4BAB-8A80-E3AE7DBC3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805"/>
                <a:ext cx="49" cy="44"/>
              </a:xfrm>
              <a:custGeom>
                <a:avLst/>
                <a:gdLst>
                  <a:gd name="T0" fmla="*/ 48 w 49"/>
                  <a:gd name="T1" fmla="*/ 0 h 44"/>
                  <a:gd name="T2" fmla="*/ 48 w 49"/>
                  <a:gd name="T3" fmla="*/ 0 h 44"/>
                  <a:gd name="T4" fmla="*/ 44 w 49"/>
                  <a:gd name="T5" fmla="*/ 8 h 44"/>
                  <a:gd name="T6" fmla="*/ 42 w 49"/>
                  <a:gd name="T7" fmla="*/ 17 h 44"/>
                  <a:gd name="T8" fmla="*/ 39 w 49"/>
                  <a:gd name="T9" fmla="*/ 26 h 44"/>
                  <a:gd name="T10" fmla="*/ 37 w 49"/>
                  <a:gd name="T11" fmla="*/ 30 h 44"/>
                  <a:gd name="T12" fmla="*/ 35 w 49"/>
                  <a:gd name="T13" fmla="*/ 34 h 44"/>
                  <a:gd name="T14" fmla="*/ 35 w 49"/>
                  <a:gd name="T15" fmla="*/ 34 h 44"/>
                  <a:gd name="T16" fmla="*/ 31 w 49"/>
                  <a:gd name="T17" fmla="*/ 38 h 44"/>
                  <a:gd name="T18" fmla="*/ 27 w 49"/>
                  <a:gd name="T19" fmla="*/ 41 h 44"/>
                  <a:gd name="T20" fmla="*/ 22 w 49"/>
                  <a:gd name="T21" fmla="*/ 41 h 44"/>
                  <a:gd name="T22" fmla="*/ 17 w 49"/>
                  <a:gd name="T23" fmla="*/ 40 h 44"/>
                  <a:gd name="T24" fmla="*/ 17 w 49"/>
                  <a:gd name="T25" fmla="*/ 40 h 44"/>
                  <a:gd name="T26" fmla="*/ 8 w 49"/>
                  <a:gd name="T27" fmla="*/ 36 h 44"/>
                  <a:gd name="T28" fmla="*/ 0 w 49"/>
                  <a:gd name="T29" fmla="*/ 30 h 44"/>
                  <a:gd name="T30" fmla="*/ 0 w 49"/>
                  <a:gd name="T31" fmla="*/ 30 h 44"/>
                  <a:gd name="T32" fmla="*/ 0 w 49"/>
                  <a:gd name="T33" fmla="*/ 30 h 44"/>
                  <a:gd name="T34" fmla="*/ 0 w 49"/>
                  <a:gd name="T35" fmla="*/ 31 h 44"/>
                  <a:gd name="T36" fmla="*/ 0 w 49"/>
                  <a:gd name="T37" fmla="*/ 31 h 44"/>
                  <a:gd name="T38" fmla="*/ 6 w 49"/>
                  <a:gd name="T39" fmla="*/ 36 h 44"/>
                  <a:gd name="T40" fmla="*/ 14 w 49"/>
                  <a:gd name="T41" fmla="*/ 41 h 44"/>
                  <a:gd name="T42" fmla="*/ 18 w 49"/>
                  <a:gd name="T43" fmla="*/ 43 h 44"/>
                  <a:gd name="T44" fmla="*/ 22 w 49"/>
                  <a:gd name="T45" fmla="*/ 44 h 44"/>
                  <a:gd name="T46" fmla="*/ 26 w 49"/>
                  <a:gd name="T47" fmla="*/ 44 h 44"/>
                  <a:gd name="T48" fmla="*/ 30 w 49"/>
                  <a:gd name="T49" fmla="*/ 42 h 44"/>
                  <a:gd name="T50" fmla="*/ 30 w 49"/>
                  <a:gd name="T51" fmla="*/ 42 h 44"/>
                  <a:gd name="T52" fmla="*/ 35 w 49"/>
                  <a:gd name="T53" fmla="*/ 39 h 44"/>
                  <a:gd name="T54" fmla="*/ 38 w 49"/>
                  <a:gd name="T55" fmla="*/ 34 h 44"/>
                  <a:gd name="T56" fmla="*/ 41 w 49"/>
                  <a:gd name="T57" fmla="*/ 29 h 44"/>
                  <a:gd name="T58" fmla="*/ 43 w 49"/>
                  <a:gd name="T59" fmla="*/ 24 h 44"/>
                  <a:gd name="T60" fmla="*/ 46 w 49"/>
                  <a:gd name="T61" fmla="*/ 12 h 44"/>
                  <a:gd name="T62" fmla="*/ 47 w 49"/>
                  <a:gd name="T63" fmla="*/ 6 h 44"/>
                  <a:gd name="T64" fmla="*/ 49 w 49"/>
                  <a:gd name="T65" fmla="*/ 1 h 44"/>
                  <a:gd name="T66" fmla="*/ 49 w 49"/>
                  <a:gd name="T67" fmla="*/ 1 h 44"/>
                  <a:gd name="T68" fmla="*/ 49 w 49"/>
                  <a:gd name="T69" fmla="*/ 0 h 44"/>
                  <a:gd name="T70" fmla="*/ 48 w 49"/>
                  <a:gd name="T71" fmla="*/ 0 h 44"/>
                  <a:gd name="T72" fmla="*/ 48 w 49"/>
                  <a:gd name="T73" fmla="*/ 0 h 44"/>
                  <a:gd name="T74" fmla="*/ 48 w 49"/>
                  <a:gd name="T75" fmla="*/ 0 h 4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9" h="44">
                    <a:moveTo>
                      <a:pt x="48" y="0"/>
                    </a:moveTo>
                    <a:lnTo>
                      <a:pt x="48" y="0"/>
                    </a:lnTo>
                    <a:lnTo>
                      <a:pt x="44" y="8"/>
                    </a:lnTo>
                    <a:lnTo>
                      <a:pt x="42" y="17"/>
                    </a:lnTo>
                    <a:lnTo>
                      <a:pt x="39" y="26"/>
                    </a:lnTo>
                    <a:lnTo>
                      <a:pt x="37" y="30"/>
                    </a:lnTo>
                    <a:lnTo>
                      <a:pt x="35" y="34"/>
                    </a:lnTo>
                    <a:lnTo>
                      <a:pt x="31" y="38"/>
                    </a:lnTo>
                    <a:lnTo>
                      <a:pt x="27" y="41"/>
                    </a:lnTo>
                    <a:lnTo>
                      <a:pt x="22" y="41"/>
                    </a:lnTo>
                    <a:lnTo>
                      <a:pt x="17" y="40"/>
                    </a:lnTo>
                    <a:lnTo>
                      <a:pt x="8" y="36"/>
                    </a:lnTo>
                    <a:lnTo>
                      <a:pt x="0" y="30"/>
                    </a:lnTo>
                    <a:lnTo>
                      <a:pt x="0" y="31"/>
                    </a:lnTo>
                    <a:lnTo>
                      <a:pt x="6" y="36"/>
                    </a:lnTo>
                    <a:lnTo>
                      <a:pt x="14" y="41"/>
                    </a:lnTo>
                    <a:lnTo>
                      <a:pt x="18" y="43"/>
                    </a:lnTo>
                    <a:lnTo>
                      <a:pt x="22" y="44"/>
                    </a:lnTo>
                    <a:lnTo>
                      <a:pt x="26" y="44"/>
                    </a:lnTo>
                    <a:lnTo>
                      <a:pt x="30" y="42"/>
                    </a:lnTo>
                    <a:lnTo>
                      <a:pt x="35" y="39"/>
                    </a:lnTo>
                    <a:lnTo>
                      <a:pt x="38" y="34"/>
                    </a:lnTo>
                    <a:lnTo>
                      <a:pt x="41" y="29"/>
                    </a:lnTo>
                    <a:lnTo>
                      <a:pt x="43" y="24"/>
                    </a:lnTo>
                    <a:lnTo>
                      <a:pt x="46" y="12"/>
                    </a:lnTo>
                    <a:lnTo>
                      <a:pt x="47" y="6"/>
                    </a:lnTo>
                    <a:lnTo>
                      <a:pt x="49" y="1"/>
                    </a:lnTo>
                    <a:lnTo>
                      <a:pt x="49" y="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91" name="Freeform 226">
                <a:extLst>
                  <a:ext uri="{FF2B5EF4-FFF2-40B4-BE49-F238E27FC236}">
                    <a16:creationId xmlns:a16="http://schemas.microsoft.com/office/drawing/2014/main" id="{905207C3-816C-49ED-92AA-2450B925C2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9" y="1816"/>
                <a:ext cx="12" cy="18"/>
              </a:xfrm>
              <a:custGeom>
                <a:avLst/>
                <a:gdLst>
                  <a:gd name="T0" fmla="*/ 9 w 12"/>
                  <a:gd name="T1" fmla="*/ 1 h 18"/>
                  <a:gd name="T2" fmla="*/ 9 w 12"/>
                  <a:gd name="T3" fmla="*/ 1 h 18"/>
                  <a:gd name="T4" fmla="*/ 10 w 12"/>
                  <a:gd name="T5" fmla="*/ 4 h 18"/>
                  <a:gd name="T6" fmla="*/ 10 w 12"/>
                  <a:gd name="T7" fmla="*/ 8 h 18"/>
                  <a:gd name="T8" fmla="*/ 10 w 12"/>
                  <a:gd name="T9" fmla="*/ 8 h 18"/>
                  <a:gd name="T10" fmla="*/ 10 w 12"/>
                  <a:gd name="T11" fmla="*/ 11 h 18"/>
                  <a:gd name="T12" fmla="*/ 9 w 12"/>
                  <a:gd name="T13" fmla="*/ 15 h 18"/>
                  <a:gd name="T14" fmla="*/ 9 w 12"/>
                  <a:gd name="T15" fmla="*/ 15 h 18"/>
                  <a:gd name="T16" fmla="*/ 8 w 12"/>
                  <a:gd name="T17" fmla="*/ 16 h 18"/>
                  <a:gd name="T18" fmla="*/ 7 w 12"/>
                  <a:gd name="T19" fmla="*/ 16 h 18"/>
                  <a:gd name="T20" fmla="*/ 4 w 12"/>
                  <a:gd name="T21" fmla="*/ 15 h 18"/>
                  <a:gd name="T22" fmla="*/ 1 w 12"/>
                  <a:gd name="T23" fmla="*/ 11 h 18"/>
                  <a:gd name="T24" fmla="*/ 1 w 12"/>
                  <a:gd name="T25" fmla="*/ 11 h 18"/>
                  <a:gd name="T26" fmla="*/ 0 w 12"/>
                  <a:gd name="T27" fmla="*/ 10 h 18"/>
                  <a:gd name="T28" fmla="*/ 0 w 12"/>
                  <a:gd name="T29" fmla="*/ 11 h 18"/>
                  <a:gd name="T30" fmla="*/ 0 w 12"/>
                  <a:gd name="T31" fmla="*/ 11 h 18"/>
                  <a:gd name="T32" fmla="*/ 1 w 12"/>
                  <a:gd name="T33" fmla="*/ 14 h 18"/>
                  <a:gd name="T34" fmla="*/ 4 w 12"/>
                  <a:gd name="T35" fmla="*/ 17 h 18"/>
                  <a:gd name="T36" fmla="*/ 7 w 12"/>
                  <a:gd name="T37" fmla="*/ 18 h 18"/>
                  <a:gd name="T38" fmla="*/ 8 w 12"/>
                  <a:gd name="T39" fmla="*/ 18 h 18"/>
                  <a:gd name="T40" fmla="*/ 10 w 12"/>
                  <a:gd name="T41" fmla="*/ 17 h 18"/>
                  <a:gd name="T42" fmla="*/ 10 w 12"/>
                  <a:gd name="T43" fmla="*/ 17 h 18"/>
                  <a:gd name="T44" fmla="*/ 11 w 12"/>
                  <a:gd name="T45" fmla="*/ 15 h 18"/>
                  <a:gd name="T46" fmla="*/ 12 w 12"/>
                  <a:gd name="T47" fmla="*/ 13 h 18"/>
                  <a:gd name="T48" fmla="*/ 12 w 12"/>
                  <a:gd name="T49" fmla="*/ 9 h 18"/>
                  <a:gd name="T50" fmla="*/ 12 w 12"/>
                  <a:gd name="T51" fmla="*/ 9 h 18"/>
                  <a:gd name="T52" fmla="*/ 12 w 12"/>
                  <a:gd name="T53" fmla="*/ 4 h 18"/>
                  <a:gd name="T54" fmla="*/ 11 w 12"/>
                  <a:gd name="T55" fmla="*/ 2 h 18"/>
                  <a:gd name="T56" fmla="*/ 10 w 12"/>
                  <a:gd name="T57" fmla="*/ 0 h 18"/>
                  <a:gd name="T58" fmla="*/ 10 w 12"/>
                  <a:gd name="T59" fmla="*/ 0 h 18"/>
                  <a:gd name="T60" fmla="*/ 9 w 12"/>
                  <a:gd name="T61" fmla="*/ 0 h 18"/>
                  <a:gd name="T62" fmla="*/ 9 w 12"/>
                  <a:gd name="T63" fmla="*/ 1 h 18"/>
                  <a:gd name="T64" fmla="*/ 9 w 12"/>
                  <a:gd name="T65" fmla="*/ 1 h 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2" h="18">
                    <a:moveTo>
                      <a:pt x="9" y="1"/>
                    </a:moveTo>
                    <a:lnTo>
                      <a:pt x="9" y="1"/>
                    </a:lnTo>
                    <a:lnTo>
                      <a:pt x="10" y="4"/>
                    </a:lnTo>
                    <a:lnTo>
                      <a:pt x="10" y="8"/>
                    </a:lnTo>
                    <a:lnTo>
                      <a:pt x="10" y="11"/>
                    </a:lnTo>
                    <a:lnTo>
                      <a:pt x="9" y="15"/>
                    </a:lnTo>
                    <a:lnTo>
                      <a:pt x="8" y="16"/>
                    </a:lnTo>
                    <a:lnTo>
                      <a:pt x="7" y="16"/>
                    </a:lnTo>
                    <a:lnTo>
                      <a:pt x="4" y="15"/>
                    </a:lnTo>
                    <a:lnTo>
                      <a:pt x="1" y="11"/>
                    </a:lnTo>
                    <a:lnTo>
                      <a:pt x="0" y="10"/>
                    </a:lnTo>
                    <a:lnTo>
                      <a:pt x="0" y="11"/>
                    </a:lnTo>
                    <a:lnTo>
                      <a:pt x="1" y="14"/>
                    </a:lnTo>
                    <a:lnTo>
                      <a:pt x="4" y="17"/>
                    </a:lnTo>
                    <a:lnTo>
                      <a:pt x="7" y="18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9"/>
                    </a:lnTo>
                    <a:lnTo>
                      <a:pt x="12" y="4"/>
                    </a:lnTo>
                    <a:lnTo>
                      <a:pt x="11" y="2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9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92" name="Freeform 227">
                <a:extLst>
                  <a:ext uri="{FF2B5EF4-FFF2-40B4-BE49-F238E27FC236}">
                    <a16:creationId xmlns:a16="http://schemas.microsoft.com/office/drawing/2014/main" id="{A2E2621C-ED59-4B53-A15E-BFC392C5B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311"/>
                <a:ext cx="33" cy="220"/>
              </a:xfrm>
              <a:custGeom>
                <a:avLst/>
                <a:gdLst>
                  <a:gd name="T0" fmla="*/ 0 w 33"/>
                  <a:gd name="T1" fmla="*/ 1 h 220"/>
                  <a:gd name="T2" fmla="*/ 0 w 33"/>
                  <a:gd name="T3" fmla="*/ 1 h 220"/>
                  <a:gd name="T4" fmla="*/ 9 w 33"/>
                  <a:gd name="T5" fmla="*/ 12 h 220"/>
                  <a:gd name="T6" fmla="*/ 12 w 33"/>
                  <a:gd name="T7" fmla="*/ 17 h 220"/>
                  <a:gd name="T8" fmla="*/ 15 w 33"/>
                  <a:gd name="T9" fmla="*/ 23 h 220"/>
                  <a:gd name="T10" fmla="*/ 15 w 33"/>
                  <a:gd name="T11" fmla="*/ 23 h 220"/>
                  <a:gd name="T12" fmla="*/ 20 w 33"/>
                  <a:gd name="T13" fmla="*/ 36 h 220"/>
                  <a:gd name="T14" fmla="*/ 24 w 33"/>
                  <a:gd name="T15" fmla="*/ 50 h 220"/>
                  <a:gd name="T16" fmla="*/ 24 w 33"/>
                  <a:gd name="T17" fmla="*/ 50 h 220"/>
                  <a:gd name="T18" fmla="*/ 27 w 33"/>
                  <a:gd name="T19" fmla="*/ 66 h 220"/>
                  <a:gd name="T20" fmla="*/ 30 w 33"/>
                  <a:gd name="T21" fmla="*/ 81 h 220"/>
                  <a:gd name="T22" fmla="*/ 30 w 33"/>
                  <a:gd name="T23" fmla="*/ 96 h 220"/>
                  <a:gd name="T24" fmla="*/ 29 w 33"/>
                  <a:gd name="T25" fmla="*/ 113 h 220"/>
                  <a:gd name="T26" fmla="*/ 29 w 33"/>
                  <a:gd name="T27" fmla="*/ 113 h 220"/>
                  <a:gd name="T28" fmla="*/ 27 w 33"/>
                  <a:gd name="T29" fmla="*/ 127 h 220"/>
                  <a:gd name="T30" fmla="*/ 23 w 33"/>
                  <a:gd name="T31" fmla="*/ 141 h 220"/>
                  <a:gd name="T32" fmla="*/ 15 w 33"/>
                  <a:gd name="T33" fmla="*/ 170 h 220"/>
                  <a:gd name="T34" fmla="*/ 15 w 33"/>
                  <a:gd name="T35" fmla="*/ 170 h 220"/>
                  <a:gd name="T36" fmla="*/ 12 w 33"/>
                  <a:gd name="T37" fmla="*/ 182 h 220"/>
                  <a:gd name="T38" fmla="*/ 10 w 33"/>
                  <a:gd name="T39" fmla="*/ 194 h 220"/>
                  <a:gd name="T40" fmla="*/ 8 w 33"/>
                  <a:gd name="T41" fmla="*/ 207 h 220"/>
                  <a:gd name="T42" fmla="*/ 8 w 33"/>
                  <a:gd name="T43" fmla="*/ 220 h 220"/>
                  <a:gd name="T44" fmla="*/ 8 w 33"/>
                  <a:gd name="T45" fmla="*/ 220 h 220"/>
                  <a:gd name="T46" fmla="*/ 8 w 33"/>
                  <a:gd name="T47" fmla="*/ 220 h 220"/>
                  <a:gd name="T48" fmla="*/ 8 w 33"/>
                  <a:gd name="T49" fmla="*/ 220 h 220"/>
                  <a:gd name="T50" fmla="*/ 9 w 33"/>
                  <a:gd name="T51" fmla="*/ 204 h 220"/>
                  <a:gd name="T52" fmla="*/ 11 w 33"/>
                  <a:gd name="T53" fmla="*/ 190 h 220"/>
                  <a:gd name="T54" fmla="*/ 15 w 33"/>
                  <a:gd name="T55" fmla="*/ 175 h 220"/>
                  <a:gd name="T56" fmla="*/ 19 w 33"/>
                  <a:gd name="T57" fmla="*/ 161 h 220"/>
                  <a:gd name="T58" fmla="*/ 19 w 33"/>
                  <a:gd name="T59" fmla="*/ 161 h 220"/>
                  <a:gd name="T60" fmla="*/ 24 w 33"/>
                  <a:gd name="T61" fmla="*/ 146 h 220"/>
                  <a:gd name="T62" fmla="*/ 28 w 33"/>
                  <a:gd name="T63" fmla="*/ 132 h 220"/>
                  <a:gd name="T64" fmla="*/ 31 w 33"/>
                  <a:gd name="T65" fmla="*/ 117 h 220"/>
                  <a:gd name="T66" fmla="*/ 33 w 33"/>
                  <a:gd name="T67" fmla="*/ 103 h 220"/>
                  <a:gd name="T68" fmla="*/ 33 w 33"/>
                  <a:gd name="T69" fmla="*/ 103 h 220"/>
                  <a:gd name="T70" fmla="*/ 33 w 33"/>
                  <a:gd name="T71" fmla="*/ 88 h 220"/>
                  <a:gd name="T72" fmla="*/ 32 w 33"/>
                  <a:gd name="T73" fmla="*/ 74 h 220"/>
                  <a:gd name="T74" fmla="*/ 29 w 33"/>
                  <a:gd name="T75" fmla="*/ 60 h 220"/>
                  <a:gd name="T76" fmla="*/ 26 w 33"/>
                  <a:gd name="T77" fmla="*/ 47 h 220"/>
                  <a:gd name="T78" fmla="*/ 26 w 33"/>
                  <a:gd name="T79" fmla="*/ 47 h 220"/>
                  <a:gd name="T80" fmla="*/ 22 w 33"/>
                  <a:gd name="T81" fmla="*/ 33 h 220"/>
                  <a:gd name="T82" fmla="*/ 17 w 33"/>
                  <a:gd name="T83" fmla="*/ 20 h 220"/>
                  <a:gd name="T84" fmla="*/ 17 w 33"/>
                  <a:gd name="T85" fmla="*/ 20 h 220"/>
                  <a:gd name="T86" fmla="*/ 14 w 33"/>
                  <a:gd name="T87" fmla="*/ 15 h 220"/>
                  <a:gd name="T88" fmla="*/ 10 w 33"/>
                  <a:gd name="T89" fmla="*/ 10 h 220"/>
                  <a:gd name="T90" fmla="*/ 2 w 33"/>
                  <a:gd name="T91" fmla="*/ 0 h 220"/>
                  <a:gd name="T92" fmla="*/ 2 w 33"/>
                  <a:gd name="T93" fmla="*/ 0 h 220"/>
                  <a:gd name="T94" fmla="*/ 0 w 33"/>
                  <a:gd name="T95" fmla="*/ 0 h 220"/>
                  <a:gd name="T96" fmla="*/ 0 w 33"/>
                  <a:gd name="T97" fmla="*/ 1 h 220"/>
                  <a:gd name="T98" fmla="*/ 0 w 33"/>
                  <a:gd name="T99" fmla="*/ 1 h 2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33" h="220">
                    <a:moveTo>
                      <a:pt x="0" y="1"/>
                    </a:moveTo>
                    <a:lnTo>
                      <a:pt x="0" y="1"/>
                    </a:lnTo>
                    <a:lnTo>
                      <a:pt x="9" y="12"/>
                    </a:lnTo>
                    <a:lnTo>
                      <a:pt x="12" y="17"/>
                    </a:lnTo>
                    <a:lnTo>
                      <a:pt x="15" y="23"/>
                    </a:lnTo>
                    <a:lnTo>
                      <a:pt x="20" y="36"/>
                    </a:lnTo>
                    <a:lnTo>
                      <a:pt x="24" y="50"/>
                    </a:lnTo>
                    <a:lnTo>
                      <a:pt x="27" y="66"/>
                    </a:lnTo>
                    <a:lnTo>
                      <a:pt x="30" y="81"/>
                    </a:lnTo>
                    <a:lnTo>
                      <a:pt x="30" y="96"/>
                    </a:lnTo>
                    <a:lnTo>
                      <a:pt x="29" y="113"/>
                    </a:lnTo>
                    <a:lnTo>
                      <a:pt x="27" y="127"/>
                    </a:lnTo>
                    <a:lnTo>
                      <a:pt x="23" y="141"/>
                    </a:lnTo>
                    <a:lnTo>
                      <a:pt x="15" y="170"/>
                    </a:lnTo>
                    <a:lnTo>
                      <a:pt x="12" y="182"/>
                    </a:lnTo>
                    <a:lnTo>
                      <a:pt x="10" y="194"/>
                    </a:lnTo>
                    <a:lnTo>
                      <a:pt x="8" y="207"/>
                    </a:lnTo>
                    <a:lnTo>
                      <a:pt x="8" y="220"/>
                    </a:lnTo>
                    <a:lnTo>
                      <a:pt x="9" y="204"/>
                    </a:lnTo>
                    <a:lnTo>
                      <a:pt x="11" y="190"/>
                    </a:lnTo>
                    <a:lnTo>
                      <a:pt x="15" y="175"/>
                    </a:lnTo>
                    <a:lnTo>
                      <a:pt x="19" y="161"/>
                    </a:lnTo>
                    <a:lnTo>
                      <a:pt x="24" y="146"/>
                    </a:lnTo>
                    <a:lnTo>
                      <a:pt x="28" y="132"/>
                    </a:lnTo>
                    <a:lnTo>
                      <a:pt x="31" y="117"/>
                    </a:lnTo>
                    <a:lnTo>
                      <a:pt x="33" y="103"/>
                    </a:lnTo>
                    <a:lnTo>
                      <a:pt x="33" y="88"/>
                    </a:lnTo>
                    <a:lnTo>
                      <a:pt x="32" y="74"/>
                    </a:lnTo>
                    <a:lnTo>
                      <a:pt x="29" y="60"/>
                    </a:lnTo>
                    <a:lnTo>
                      <a:pt x="26" y="47"/>
                    </a:lnTo>
                    <a:lnTo>
                      <a:pt x="22" y="33"/>
                    </a:lnTo>
                    <a:lnTo>
                      <a:pt x="17" y="20"/>
                    </a:lnTo>
                    <a:lnTo>
                      <a:pt x="14" y="15"/>
                    </a:lnTo>
                    <a:lnTo>
                      <a:pt x="10" y="1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93" name="Freeform 228">
                <a:extLst>
                  <a:ext uri="{FF2B5EF4-FFF2-40B4-BE49-F238E27FC236}">
                    <a16:creationId xmlns:a16="http://schemas.microsoft.com/office/drawing/2014/main" id="{D9806D62-2045-44F4-BCD0-5CC5A5FB35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3" y="1296"/>
                <a:ext cx="34" cy="103"/>
              </a:xfrm>
              <a:custGeom>
                <a:avLst/>
                <a:gdLst>
                  <a:gd name="T0" fmla="*/ 32 w 34"/>
                  <a:gd name="T1" fmla="*/ 0 h 103"/>
                  <a:gd name="T2" fmla="*/ 32 w 34"/>
                  <a:gd name="T3" fmla="*/ 0 h 103"/>
                  <a:gd name="T4" fmla="*/ 28 w 34"/>
                  <a:gd name="T5" fmla="*/ 8 h 103"/>
                  <a:gd name="T6" fmla="*/ 23 w 34"/>
                  <a:gd name="T7" fmla="*/ 13 h 103"/>
                  <a:gd name="T8" fmla="*/ 14 w 34"/>
                  <a:gd name="T9" fmla="*/ 24 h 103"/>
                  <a:gd name="T10" fmla="*/ 9 w 34"/>
                  <a:gd name="T11" fmla="*/ 29 h 103"/>
                  <a:gd name="T12" fmla="*/ 5 w 34"/>
                  <a:gd name="T13" fmla="*/ 34 h 103"/>
                  <a:gd name="T14" fmla="*/ 2 w 34"/>
                  <a:gd name="T15" fmla="*/ 41 h 103"/>
                  <a:gd name="T16" fmla="*/ 1 w 34"/>
                  <a:gd name="T17" fmla="*/ 49 h 103"/>
                  <a:gd name="T18" fmla="*/ 1 w 34"/>
                  <a:gd name="T19" fmla="*/ 49 h 103"/>
                  <a:gd name="T20" fmla="*/ 0 w 34"/>
                  <a:gd name="T21" fmla="*/ 56 h 103"/>
                  <a:gd name="T22" fmla="*/ 1 w 34"/>
                  <a:gd name="T23" fmla="*/ 64 h 103"/>
                  <a:gd name="T24" fmla="*/ 2 w 34"/>
                  <a:gd name="T25" fmla="*/ 70 h 103"/>
                  <a:gd name="T26" fmla="*/ 3 w 34"/>
                  <a:gd name="T27" fmla="*/ 77 h 103"/>
                  <a:gd name="T28" fmla="*/ 8 w 34"/>
                  <a:gd name="T29" fmla="*/ 90 h 103"/>
                  <a:gd name="T30" fmla="*/ 15 w 34"/>
                  <a:gd name="T31" fmla="*/ 103 h 103"/>
                  <a:gd name="T32" fmla="*/ 15 w 34"/>
                  <a:gd name="T33" fmla="*/ 103 h 103"/>
                  <a:gd name="T34" fmla="*/ 16 w 34"/>
                  <a:gd name="T35" fmla="*/ 103 h 103"/>
                  <a:gd name="T36" fmla="*/ 16 w 34"/>
                  <a:gd name="T37" fmla="*/ 103 h 103"/>
                  <a:gd name="T38" fmla="*/ 8 w 34"/>
                  <a:gd name="T39" fmla="*/ 87 h 103"/>
                  <a:gd name="T40" fmla="*/ 6 w 34"/>
                  <a:gd name="T41" fmla="*/ 80 h 103"/>
                  <a:gd name="T42" fmla="*/ 4 w 34"/>
                  <a:gd name="T43" fmla="*/ 72 h 103"/>
                  <a:gd name="T44" fmla="*/ 3 w 34"/>
                  <a:gd name="T45" fmla="*/ 65 h 103"/>
                  <a:gd name="T46" fmla="*/ 2 w 34"/>
                  <a:gd name="T47" fmla="*/ 56 h 103"/>
                  <a:gd name="T48" fmla="*/ 3 w 34"/>
                  <a:gd name="T49" fmla="*/ 48 h 103"/>
                  <a:gd name="T50" fmla="*/ 4 w 34"/>
                  <a:gd name="T51" fmla="*/ 40 h 103"/>
                  <a:gd name="T52" fmla="*/ 4 w 34"/>
                  <a:gd name="T53" fmla="*/ 40 h 103"/>
                  <a:gd name="T54" fmla="*/ 7 w 34"/>
                  <a:gd name="T55" fmla="*/ 34 h 103"/>
                  <a:gd name="T56" fmla="*/ 10 w 34"/>
                  <a:gd name="T57" fmla="*/ 29 h 103"/>
                  <a:gd name="T58" fmla="*/ 19 w 34"/>
                  <a:gd name="T59" fmla="*/ 20 h 103"/>
                  <a:gd name="T60" fmla="*/ 27 w 34"/>
                  <a:gd name="T61" fmla="*/ 12 h 103"/>
                  <a:gd name="T62" fmla="*/ 31 w 34"/>
                  <a:gd name="T63" fmla="*/ 7 h 103"/>
                  <a:gd name="T64" fmla="*/ 34 w 34"/>
                  <a:gd name="T65" fmla="*/ 1 h 103"/>
                  <a:gd name="T66" fmla="*/ 34 w 34"/>
                  <a:gd name="T67" fmla="*/ 1 h 103"/>
                  <a:gd name="T68" fmla="*/ 34 w 34"/>
                  <a:gd name="T69" fmla="*/ 0 h 103"/>
                  <a:gd name="T70" fmla="*/ 33 w 34"/>
                  <a:gd name="T71" fmla="*/ 0 h 103"/>
                  <a:gd name="T72" fmla="*/ 32 w 34"/>
                  <a:gd name="T73" fmla="*/ 0 h 103"/>
                  <a:gd name="T74" fmla="*/ 32 w 34"/>
                  <a:gd name="T75" fmla="*/ 0 h 10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4" h="103">
                    <a:moveTo>
                      <a:pt x="32" y="0"/>
                    </a:moveTo>
                    <a:lnTo>
                      <a:pt x="32" y="0"/>
                    </a:lnTo>
                    <a:lnTo>
                      <a:pt x="28" y="8"/>
                    </a:lnTo>
                    <a:lnTo>
                      <a:pt x="23" y="13"/>
                    </a:lnTo>
                    <a:lnTo>
                      <a:pt x="14" y="24"/>
                    </a:lnTo>
                    <a:lnTo>
                      <a:pt x="9" y="29"/>
                    </a:lnTo>
                    <a:lnTo>
                      <a:pt x="5" y="34"/>
                    </a:lnTo>
                    <a:lnTo>
                      <a:pt x="2" y="41"/>
                    </a:lnTo>
                    <a:lnTo>
                      <a:pt x="1" y="49"/>
                    </a:lnTo>
                    <a:lnTo>
                      <a:pt x="0" y="56"/>
                    </a:lnTo>
                    <a:lnTo>
                      <a:pt x="1" y="64"/>
                    </a:lnTo>
                    <a:lnTo>
                      <a:pt x="2" y="70"/>
                    </a:lnTo>
                    <a:lnTo>
                      <a:pt x="3" y="77"/>
                    </a:lnTo>
                    <a:lnTo>
                      <a:pt x="8" y="90"/>
                    </a:lnTo>
                    <a:lnTo>
                      <a:pt x="15" y="103"/>
                    </a:lnTo>
                    <a:lnTo>
                      <a:pt x="16" y="103"/>
                    </a:lnTo>
                    <a:lnTo>
                      <a:pt x="8" y="87"/>
                    </a:lnTo>
                    <a:lnTo>
                      <a:pt x="6" y="80"/>
                    </a:lnTo>
                    <a:lnTo>
                      <a:pt x="4" y="72"/>
                    </a:lnTo>
                    <a:lnTo>
                      <a:pt x="3" y="65"/>
                    </a:lnTo>
                    <a:lnTo>
                      <a:pt x="2" y="56"/>
                    </a:lnTo>
                    <a:lnTo>
                      <a:pt x="3" y="48"/>
                    </a:lnTo>
                    <a:lnTo>
                      <a:pt x="4" y="40"/>
                    </a:lnTo>
                    <a:lnTo>
                      <a:pt x="7" y="34"/>
                    </a:lnTo>
                    <a:lnTo>
                      <a:pt x="10" y="29"/>
                    </a:lnTo>
                    <a:lnTo>
                      <a:pt x="19" y="20"/>
                    </a:lnTo>
                    <a:lnTo>
                      <a:pt x="27" y="12"/>
                    </a:lnTo>
                    <a:lnTo>
                      <a:pt x="31" y="7"/>
                    </a:lnTo>
                    <a:lnTo>
                      <a:pt x="34" y="1"/>
                    </a:lnTo>
                    <a:lnTo>
                      <a:pt x="34" y="0"/>
                    </a:lnTo>
                    <a:lnTo>
                      <a:pt x="33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894" name="Freeform 229">
                <a:extLst>
                  <a:ext uri="{FF2B5EF4-FFF2-40B4-BE49-F238E27FC236}">
                    <a16:creationId xmlns:a16="http://schemas.microsoft.com/office/drawing/2014/main" id="{620F4543-CE74-4B8A-BB78-5E6CE4E186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1297"/>
                <a:ext cx="42" cy="27"/>
              </a:xfrm>
              <a:custGeom>
                <a:avLst/>
                <a:gdLst>
                  <a:gd name="T0" fmla="*/ 1 w 42"/>
                  <a:gd name="T1" fmla="*/ 1 h 27"/>
                  <a:gd name="T2" fmla="*/ 1 w 42"/>
                  <a:gd name="T3" fmla="*/ 1 h 27"/>
                  <a:gd name="T4" fmla="*/ 7 w 42"/>
                  <a:gd name="T5" fmla="*/ 2 h 27"/>
                  <a:gd name="T6" fmla="*/ 12 w 42"/>
                  <a:gd name="T7" fmla="*/ 4 h 27"/>
                  <a:gd name="T8" fmla="*/ 18 w 42"/>
                  <a:gd name="T9" fmla="*/ 7 h 27"/>
                  <a:gd name="T10" fmla="*/ 23 w 42"/>
                  <a:gd name="T11" fmla="*/ 10 h 27"/>
                  <a:gd name="T12" fmla="*/ 33 w 42"/>
                  <a:gd name="T13" fmla="*/ 18 h 27"/>
                  <a:gd name="T14" fmla="*/ 42 w 42"/>
                  <a:gd name="T15" fmla="*/ 27 h 27"/>
                  <a:gd name="T16" fmla="*/ 42 w 42"/>
                  <a:gd name="T17" fmla="*/ 27 h 27"/>
                  <a:gd name="T18" fmla="*/ 42 w 42"/>
                  <a:gd name="T19" fmla="*/ 27 h 27"/>
                  <a:gd name="T20" fmla="*/ 42 w 42"/>
                  <a:gd name="T21" fmla="*/ 26 h 27"/>
                  <a:gd name="T22" fmla="*/ 42 w 42"/>
                  <a:gd name="T23" fmla="*/ 26 h 27"/>
                  <a:gd name="T24" fmla="*/ 39 w 42"/>
                  <a:gd name="T25" fmla="*/ 21 h 27"/>
                  <a:gd name="T26" fmla="*/ 35 w 42"/>
                  <a:gd name="T27" fmla="*/ 16 h 27"/>
                  <a:gd name="T28" fmla="*/ 29 w 42"/>
                  <a:gd name="T29" fmla="*/ 12 h 27"/>
                  <a:gd name="T30" fmla="*/ 24 w 42"/>
                  <a:gd name="T31" fmla="*/ 8 h 27"/>
                  <a:gd name="T32" fmla="*/ 19 w 42"/>
                  <a:gd name="T33" fmla="*/ 4 h 27"/>
                  <a:gd name="T34" fmla="*/ 13 w 42"/>
                  <a:gd name="T35" fmla="*/ 2 h 27"/>
                  <a:gd name="T36" fmla="*/ 7 w 42"/>
                  <a:gd name="T37" fmla="*/ 0 h 27"/>
                  <a:gd name="T38" fmla="*/ 1 w 42"/>
                  <a:gd name="T39" fmla="*/ 0 h 27"/>
                  <a:gd name="T40" fmla="*/ 1 w 42"/>
                  <a:gd name="T41" fmla="*/ 0 h 27"/>
                  <a:gd name="T42" fmla="*/ 0 w 42"/>
                  <a:gd name="T43" fmla="*/ 0 h 27"/>
                  <a:gd name="T44" fmla="*/ 1 w 42"/>
                  <a:gd name="T45" fmla="*/ 1 h 27"/>
                  <a:gd name="T46" fmla="*/ 1 w 42"/>
                  <a:gd name="T47" fmla="*/ 1 h 2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2" h="27">
                    <a:moveTo>
                      <a:pt x="1" y="1"/>
                    </a:moveTo>
                    <a:lnTo>
                      <a:pt x="1" y="1"/>
                    </a:lnTo>
                    <a:lnTo>
                      <a:pt x="7" y="2"/>
                    </a:lnTo>
                    <a:lnTo>
                      <a:pt x="12" y="4"/>
                    </a:lnTo>
                    <a:lnTo>
                      <a:pt x="18" y="7"/>
                    </a:lnTo>
                    <a:lnTo>
                      <a:pt x="23" y="10"/>
                    </a:lnTo>
                    <a:lnTo>
                      <a:pt x="33" y="18"/>
                    </a:lnTo>
                    <a:lnTo>
                      <a:pt x="42" y="27"/>
                    </a:lnTo>
                    <a:lnTo>
                      <a:pt x="42" y="26"/>
                    </a:lnTo>
                    <a:lnTo>
                      <a:pt x="39" y="21"/>
                    </a:lnTo>
                    <a:lnTo>
                      <a:pt x="35" y="16"/>
                    </a:lnTo>
                    <a:lnTo>
                      <a:pt x="29" y="12"/>
                    </a:lnTo>
                    <a:lnTo>
                      <a:pt x="24" y="8"/>
                    </a:lnTo>
                    <a:lnTo>
                      <a:pt x="19" y="4"/>
                    </a:lnTo>
                    <a:lnTo>
                      <a:pt x="13" y="2"/>
                    </a:lnTo>
                    <a:lnTo>
                      <a:pt x="7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104487" name="Freeform 231">
              <a:extLst>
                <a:ext uri="{FF2B5EF4-FFF2-40B4-BE49-F238E27FC236}">
                  <a16:creationId xmlns:a16="http://schemas.microsoft.com/office/drawing/2014/main" id="{72DD72A3-465D-4BB1-A684-0DACF7CF12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88" y="923"/>
              <a:ext cx="516" cy="410"/>
            </a:xfrm>
            <a:custGeom>
              <a:avLst/>
              <a:gdLst>
                <a:gd name="T0" fmla="*/ 8 w 516"/>
                <a:gd name="T1" fmla="*/ 0 h 410"/>
                <a:gd name="T2" fmla="*/ 492 w 516"/>
                <a:gd name="T3" fmla="*/ 383 h 410"/>
                <a:gd name="T4" fmla="*/ 484 w 516"/>
                <a:gd name="T5" fmla="*/ 394 h 410"/>
                <a:gd name="T6" fmla="*/ 0 w 516"/>
                <a:gd name="T7" fmla="*/ 11 h 410"/>
                <a:gd name="T8" fmla="*/ 8 w 516"/>
                <a:gd name="T9" fmla="*/ 0 h 410"/>
                <a:gd name="T10" fmla="*/ 496 w 516"/>
                <a:gd name="T11" fmla="*/ 367 h 410"/>
                <a:gd name="T12" fmla="*/ 516 w 516"/>
                <a:gd name="T13" fmla="*/ 410 h 410"/>
                <a:gd name="T14" fmla="*/ 469 w 516"/>
                <a:gd name="T15" fmla="*/ 400 h 410"/>
                <a:gd name="T16" fmla="*/ 496 w 516"/>
                <a:gd name="T17" fmla="*/ 367 h 4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410">
                  <a:moveTo>
                    <a:pt x="8" y="0"/>
                  </a:moveTo>
                  <a:lnTo>
                    <a:pt x="492" y="383"/>
                  </a:lnTo>
                  <a:lnTo>
                    <a:pt x="484" y="394"/>
                  </a:lnTo>
                  <a:lnTo>
                    <a:pt x="0" y="11"/>
                  </a:lnTo>
                  <a:lnTo>
                    <a:pt x="8" y="0"/>
                  </a:lnTo>
                  <a:close/>
                  <a:moveTo>
                    <a:pt x="496" y="367"/>
                  </a:moveTo>
                  <a:lnTo>
                    <a:pt x="516" y="410"/>
                  </a:lnTo>
                  <a:lnTo>
                    <a:pt x="469" y="400"/>
                  </a:lnTo>
                  <a:lnTo>
                    <a:pt x="496" y="36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88" name="Freeform 232">
              <a:extLst>
                <a:ext uri="{FF2B5EF4-FFF2-40B4-BE49-F238E27FC236}">
                  <a16:creationId xmlns:a16="http://schemas.microsoft.com/office/drawing/2014/main" id="{DEC6E54B-2700-4F0D-9739-0C7DC711B5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92" y="1447"/>
              <a:ext cx="485" cy="42"/>
            </a:xfrm>
            <a:custGeom>
              <a:avLst/>
              <a:gdLst>
                <a:gd name="T0" fmla="*/ 0 w 485"/>
                <a:gd name="T1" fmla="*/ 14 h 42"/>
                <a:gd name="T2" fmla="*/ 449 w 485"/>
                <a:gd name="T3" fmla="*/ 14 h 42"/>
                <a:gd name="T4" fmla="*/ 449 w 485"/>
                <a:gd name="T5" fmla="*/ 28 h 42"/>
                <a:gd name="T6" fmla="*/ 0 w 485"/>
                <a:gd name="T7" fmla="*/ 28 h 42"/>
                <a:gd name="T8" fmla="*/ 0 w 485"/>
                <a:gd name="T9" fmla="*/ 14 h 42"/>
                <a:gd name="T10" fmla="*/ 442 w 485"/>
                <a:gd name="T11" fmla="*/ 0 h 42"/>
                <a:gd name="T12" fmla="*/ 485 w 485"/>
                <a:gd name="T13" fmla="*/ 21 h 42"/>
                <a:gd name="T14" fmla="*/ 442 w 485"/>
                <a:gd name="T15" fmla="*/ 42 h 42"/>
                <a:gd name="T16" fmla="*/ 442 w 485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5" h="42">
                  <a:moveTo>
                    <a:pt x="0" y="14"/>
                  </a:moveTo>
                  <a:lnTo>
                    <a:pt x="449" y="14"/>
                  </a:lnTo>
                  <a:lnTo>
                    <a:pt x="449" y="28"/>
                  </a:lnTo>
                  <a:lnTo>
                    <a:pt x="0" y="28"/>
                  </a:lnTo>
                  <a:lnTo>
                    <a:pt x="0" y="14"/>
                  </a:lnTo>
                  <a:close/>
                  <a:moveTo>
                    <a:pt x="442" y="0"/>
                  </a:moveTo>
                  <a:lnTo>
                    <a:pt x="485" y="21"/>
                  </a:lnTo>
                  <a:lnTo>
                    <a:pt x="442" y="42"/>
                  </a:lnTo>
                  <a:lnTo>
                    <a:pt x="44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89" name="Freeform 233">
              <a:extLst>
                <a:ext uri="{FF2B5EF4-FFF2-40B4-BE49-F238E27FC236}">
                  <a16:creationId xmlns:a16="http://schemas.microsoft.com/office/drawing/2014/main" id="{C21D713D-75BE-4494-938E-89643D2F39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90" y="1630"/>
              <a:ext cx="460" cy="409"/>
            </a:xfrm>
            <a:custGeom>
              <a:avLst/>
              <a:gdLst>
                <a:gd name="T0" fmla="*/ 0 w 460"/>
                <a:gd name="T1" fmla="*/ 398 h 409"/>
                <a:gd name="T2" fmla="*/ 429 w 460"/>
                <a:gd name="T3" fmla="*/ 18 h 409"/>
                <a:gd name="T4" fmla="*/ 438 w 460"/>
                <a:gd name="T5" fmla="*/ 28 h 409"/>
                <a:gd name="T6" fmla="*/ 9 w 460"/>
                <a:gd name="T7" fmla="*/ 409 h 409"/>
                <a:gd name="T8" fmla="*/ 0 w 460"/>
                <a:gd name="T9" fmla="*/ 398 h 409"/>
                <a:gd name="T10" fmla="*/ 414 w 460"/>
                <a:gd name="T11" fmla="*/ 12 h 409"/>
                <a:gd name="T12" fmla="*/ 460 w 460"/>
                <a:gd name="T13" fmla="*/ 0 h 409"/>
                <a:gd name="T14" fmla="*/ 442 w 460"/>
                <a:gd name="T15" fmla="*/ 44 h 409"/>
                <a:gd name="T16" fmla="*/ 414 w 460"/>
                <a:gd name="T17" fmla="*/ 12 h 4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60" h="409">
                  <a:moveTo>
                    <a:pt x="0" y="398"/>
                  </a:moveTo>
                  <a:lnTo>
                    <a:pt x="429" y="18"/>
                  </a:lnTo>
                  <a:lnTo>
                    <a:pt x="438" y="28"/>
                  </a:lnTo>
                  <a:lnTo>
                    <a:pt x="9" y="409"/>
                  </a:lnTo>
                  <a:lnTo>
                    <a:pt x="0" y="398"/>
                  </a:lnTo>
                  <a:close/>
                  <a:moveTo>
                    <a:pt x="414" y="12"/>
                  </a:moveTo>
                  <a:lnTo>
                    <a:pt x="460" y="0"/>
                  </a:lnTo>
                  <a:lnTo>
                    <a:pt x="442" y="44"/>
                  </a:lnTo>
                  <a:lnTo>
                    <a:pt x="414" y="1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90" name="Freeform 234">
              <a:extLst>
                <a:ext uri="{FF2B5EF4-FFF2-40B4-BE49-F238E27FC236}">
                  <a16:creationId xmlns:a16="http://schemas.microsoft.com/office/drawing/2014/main" id="{4101928B-2D6B-422D-8573-768B86F0E3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3" y="1997"/>
              <a:ext cx="244" cy="43"/>
            </a:xfrm>
            <a:custGeom>
              <a:avLst/>
              <a:gdLst>
                <a:gd name="T0" fmla="*/ 0 w 244"/>
                <a:gd name="T1" fmla="*/ 14 h 43"/>
                <a:gd name="T2" fmla="*/ 209 w 244"/>
                <a:gd name="T3" fmla="*/ 14 h 43"/>
                <a:gd name="T4" fmla="*/ 209 w 244"/>
                <a:gd name="T5" fmla="*/ 29 h 43"/>
                <a:gd name="T6" fmla="*/ 0 w 244"/>
                <a:gd name="T7" fmla="*/ 29 h 43"/>
                <a:gd name="T8" fmla="*/ 0 w 244"/>
                <a:gd name="T9" fmla="*/ 14 h 43"/>
                <a:gd name="T10" fmla="*/ 202 w 244"/>
                <a:gd name="T11" fmla="*/ 0 h 43"/>
                <a:gd name="T12" fmla="*/ 244 w 244"/>
                <a:gd name="T13" fmla="*/ 21 h 43"/>
                <a:gd name="T14" fmla="*/ 202 w 244"/>
                <a:gd name="T15" fmla="*/ 43 h 43"/>
                <a:gd name="T16" fmla="*/ 202 w 244"/>
                <a:gd name="T17" fmla="*/ 0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4" h="43">
                  <a:moveTo>
                    <a:pt x="0" y="14"/>
                  </a:moveTo>
                  <a:lnTo>
                    <a:pt x="209" y="14"/>
                  </a:lnTo>
                  <a:lnTo>
                    <a:pt x="209" y="29"/>
                  </a:lnTo>
                  <a:lnTo>
                    <a:pt x="0" y="29"/>
                  </a:lnTo>
                  <a:lnTo>
                    <a:pt x="0" y="14"/>
                  </a:lnTo>
                  <a:close/>
                  <a:moveTo>
                    <a:pt x="202" y="0"/>
                  </a:moveTo>
                  <a:lnTo>
                    <a:pt x="244" y="21"/>
                  </a:lnTo>
                  <a:lnTo>
                    <a:pt x="202" y="43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91" name="Freeform 235">
              <a:extLst>
                <a:ext uri="{FF2B5EF4-FFF2-40B4-BE49-F238E27FC236}">
                  <a16:creationId xmlns:a16="http://schemas.microsoft.com/office/drawing/2014/main" id="{26E11394-D295-405B-90BB-BFDBC228D9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3" y="1447"/>
              <a:ext cx="244" cy="42"/>
            </a:xfrm>
            <a:custGeom>
              <a:avLst/>
              <a:gdLst>
                <a:gd name="T0" fmla="*/ 0 w 244"/>
                <a:gd name="T1" fmla="*/ 14 h 42"/>
                <a:gd name="T2" fmla="*/ 209 w 244"/>
                <a:gd name="T3" fmla="*/ 14 h 42"/>
                <a:gd name="T4" fmla="*/ 209 w 244"/>
                <a:gd name="T5" fmla="*/ 28 h 42"/>
                <a:gd name="T6" fmla="*/ 0 w 244"/>
                <a:gd name="T7" fmla="*/ 28 h 42"/>
                <a:gd name="T8" fmla="*/ 0 w 244"/>
                <a:gd name="T9" fmla="*/ 14 h 42"/>
                <a:gd name="T10" fmla="*/ 202 w 244"/>
                <a:gd name="T11" fmla="*/ 0 h 42"/>
                <a:gd name="T12" fmla="*/ 244 w 244"/>
                <a:gd name="T13" fmla="*/ 21 h 42"/>
                <a:gd name="T14" fmla="*/ 202 w 244"/>
                <a:gd name="T15" fmla="*/ 42 h 42"/>
                <a:gd name="T16" fmla="*/ 202 w 244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4" h="42">
                  <a:moveTo>
                    <a:pt x="0" y="14"/>
                  </a:moveTo>
                  <a:lnTo>
                    <a:pt x="209" y="14"/>
                  </a:lnTo>
                  <a:lnTo>
                    <a:pt x="209" y="28"/>
                  </a:lnTo>
                  <a:lnTo>
                    <a:pt x="0" y="28"/>
                  </a:lnTo>
                  <a:lnTo>
                    <a:pt x="0" y="14"/>
                  </a:lnTo>
                  <a:close/>
                  <a:moveTo>
                    <a:pt x="202" y="0"/>
                  </a:moveTo>
                  <a:lnTo>
                    <a:pt x="244" y="21"/>
                  </a:lnTo>
                  <a:lnTo>
                    <a:pt x="202" y="4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92" name="Freeform 236">
              <a:extLst>
                <a:ext uri="{FF2B5EF4-FFF2-40B4-BE49-F238E27FC236}">
                  <a16:creationId xmlns:a16="http://schemas.microsoft.com/office/drawing/2014/main" id="{676EC8D8-700A-4110-9857-9703498683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5" y="907"/>
              <a:ext cx="620" cy="42"/>
            </a:xfrm>
            <a:custGeom>
              <a:avLst/>
              <a:gdLst>
                <a:gd name="T0" fmla="*/ 1 w 620"/>
                <a:gd name="T1" fmla="*/ 3 h 42"/>
                <a:gd name="T2" fmla="*/ 584 w 620"/>
                <a:gd name="T3" fmla="*/ 14 h 42"/>
                <a:gd name="T4" fmla="*/ 584 w 620"/>
                <a:gd name="T5" fmla="*/ 28 h 42"/>
                <a:gd name="T6" fmla="*/ 0 w 620"/>
                <a:gd name="T7" fmla="*/ 18 h 42"/>
                <a:gd name="T8" fmla="*/ 1 w 620"/>
                <a:gd name="T9" fmla="*/ 3 h 42"/>
                <a:gd name="T10" fmla="*/ 578 w 620"/>
                <a:gd name="T11" fmla="*/ 0 h 42"/>
                <a:gd name="T12" fmla="*/ 620 w 620"/>
                <a:gd name="T13" fmla="*/ 22 h 42"/>
                <a:gd name="T14" fmla="*/ 577 w 620"/>
                <a:gd name="T15" fmla="*/ 42 h 42"/>
                <a:gd name="T16" fmla="*/ 578 w 620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20" h="42">
                  <a:moveTo>
                    <a:pt x="1" y="3"/>
                  </a:moveTo>
                  <a:lnTo>
                    <a:pt x="584" y="14"/>
                  </a:lnTo>
                  <a:lnTo>
                    <a:pt x="584" y="28"/>
                  </a:lnTo>
                  <a:lnTo>
                    <a:pt x="0" y="18"/>
                  </a:lnTo>
                  <a:lnTo>
                    <a:pt x="1" y="3"/>
                  </a:lnTo>
                  <a:close/>
                  <a:moveTo>
                    <a:pt x="578" y="0"/>
                  </a:moveTo>
                  <a:lnTo>
                    <a:pt x="620" y="22"/>
                  </a:lnTo>
                  <a:lnTo>
                    <a:pt x="577" y="42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493" name="Rectangle 237">
              <a:extLst>
                <a:ext uri="{FF2B5EF4-FFF2-40B4-BE49-F238E27FC236}">
                  <a16:creationId xmlns:a16="http://schemas.microsoft.com/office/drawing/2014/main" id="{D47BA873-D325-463E-862B-D37DFD58A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1409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H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4" name="Rectangle 238">
              <a:extLst>
                <a:ext uri="{FF2B5EF4-FFF2-40B4-BE49-F238E27FC236}">
                  <a16:creationId xmlns:a16="http://schemas.microsoft.com/office/drawing/2014/main" id="{77C2B962-FC42-43C8-AD38-FA6332BAA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6" y="1458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5" name="Rectangle 239">
              <a:extLst>
                <a:ext uri="{FF2B5EF4-FFF2-40B4-BE49-F238E27FC236}">
                  <a16:creationId xmlns:a16="http://schemas.microsoft.com/office/drawing/2014/main" id="{7A48CE0A-6342-49D9-84BE-9685BCF22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8" y="1409"/>
              <a:ext cx="20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O/Na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6" name="Rectangle 240">
              <a:extLst>
                <a:ext uri="{FF2B5EF4-FFF2-40B4-BE49-F238E27FC236}">
                  <a16:creationId xmlns:a16="http://schemas.microsoft.com/office/drawing/2014/main" id="{8C081F99-2A5E-4DBE-B4AF-A310D3265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" y="1410"/>
              <a:ext cx="3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+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7" name="Rectangle 241">
              <a:extLst>
                <a:ext uri="{FF2B5EF4-FFF2-40B4-BE49-F238E27FC236}">
                  <a16:creationId xmlns:a16="http://schemas.microsoft.com/office/drawing/2014/main" id="{5EBD3F38-9478-446C-92A9-B2A6827C2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" y="1409"/>
              <a:ext cx="10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/Cl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8" name="Rectangle 242">
              <a:extLst>
                <a:ext uri="{FF2B5EF4-FFF2-40B4-BE49-F238E27FC236}">
                  <a16:creationId xmlns:a16="http://schemas.microsoft.com/office/drawing/2014/main" id="{007B16D6-CE61-4616-80AE-F512E2EB7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5" y="1410"/>
              <a:ext cx="1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-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499" name="Rectangle 243">
              <a:extLst>
                <a:ext uri="{FF2B5EF4-FFF2-40B4-BE49-F238E27FC236}">
                  <a16:creationId xmlns:a16="http://schemas.microsoft.com/office/drawing/2014/main" id="{A705DD14-B035-4C89-9AEB-763EB5238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3" y="1409"/>
              <a:ext cx="8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/K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0" name="Rectangle 244">
              <a:extLst>
                <a:ext uri="{FF2B5EF4-FFF2-40B4-BE49-F238E27FC236}">
                  <a16:creationId xmlns:a16="http://schemas.microsoft.com/office/drawing/2014/main" id="{62944613-0924-42AF-B2D2-653AABDFD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" y="1410"/>
              <a:ext cx="3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+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1" name="Rectangle 245">
              <a:extLst>
                <a:ext uri="{FF2B5EF4-FFF2-40B4-BE49-F238E27FC236}">
                  <a16:creationId xmlns:a16="http://schemas.microsoft.com/office/drawing/2014/main" id="{F082A02F-26BD-4B1B-A7D3-EC3D33C07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" y="1409"/>
              <a:ext cx="31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2" name="Rectangle 246">
              <a:extLst>
                <a:ext uri="{FF2B5EF4-FFF2-40B4-BE49-F238E27FC236}">
                  <a16:creationId xmlns:a16="http://schemas.microsoft.com/office/drawing/2014/main" id="{64F3F55F-6B59-47F4-B400-26B220C9E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871"/>
              <a:ext cx="13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CO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3" name="Rectangle 247">
              <a:extLst>
                <a:ext uri="{FF2B5EF4-FFF2-40B4-BE49-F238E27FC236}">
                  <a16:creationId xmlns:a16="http://schemas.microsoft.com/office/drawing/2014/main" id="{4B3F8B4B-F146-4E11-A7F9-7BADA1417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919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4" name="Rectangle 248">
              <a:extLst>
                <a:ext uri="{FF2B5EF4-FFF2-40B4-BE49-F238E27FC236}">
                  <a16:creationId xmlns:a16="http://schemas.microsoft.com/office/drawing/2014/main" id="{A9A3760E-AC6B-4898-9B2A-01C694F6F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" y="871"/>
              <a:ext cx="31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05" name="Rectangle 249">
              <a:extLst>
                <a:ext uri="{FF2B5EF4-FFF2-40B4-BE49-F238E27FC236}">
                  <a16:creationId xmlns:a16="http://schemas.microsoft.com/office/drawing/2014/main" id="{4D605519-9DE8-45E0-B075-A550293C1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4" y="1962"/>
              <a:ext cx="92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FF0000"/>
                  </a:solidFill>
                  <a:latin typeface="Arial" panose="020B0604020202020204" pitchFamily="34" charset="0"/>
                </a:rPr>
                <a:t>Plasma protein balance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06" name="Group 252">
              <a:extLst>
                <a:ext uri="{FF2B5EF4-FFF2-40B4-BE49-F238E27FC236}">
                  <a16:creationId xmlns:a16="http://schemas.microsoft.com/office/drawing/2014/main" id="{8C95A330-AB45-43CF-98E6-3672828DEB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5" y="795"/>
              <a:ext cx="377" cy="242"/>
              <a:chOff x="2715" y="795"/>
              <a:chExt cx="377" cy="242"/>
            </a:xfrm>
          </p:grpSpPr>
          <p:sp>
            <p:nvSpPr>
              <p:cNvPr id="104715" name="Rectangle 250">
                <a:extLst>
                  <a:ext uri="{FF2B5EF4-FFF2-40B4-BE49-F238E27FC236}">
                    <a16:creationId xmlns:a16="http://schemas.microsoft.com/office/drawing/2014/main" id="{05FC9FAB-C74C-4694-AF9F-B320A4ED7E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795"/>
                <a:ext cx="377" cy="24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716" name="Rectangle 251">
                <a:extLst>
                  <a:ext uri="{FF2B5EF4-FFF2-40B4-BE49-F238E27FC236}">
                    <a16:creationId xmlns:a16="http://schemas.microsoft.com/office/drawing/2014/main" id="{6628AB8B-A89A-4483-9942-8C5B9C3EA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795"/>
                <a:ext cx="377" cy="242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507" name="Rectangle 253">
              <a:extLst>
                <a:ext uri="{FF2B5EF4-FFF2-40B4-BE49-F238E27FC236}">
                  <a16:creationId xmlns:a16="http://schemas.microsoft.com/office/drawing/2014/main" id="{F5CC1645-954A-4E30-A229-85A19DAD3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" y="871"/>
              <a:ext cx="23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pCO2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08" name="Group 256">
              <a:extLst>
                <a:ext uri="{FF2B5EF4-FFF2-40B4-BE49-F238E27FC236}">
                  <a16:creationId xmlns:a16="http://schemas.microsoft.com/office/drawing/2014/main" id="{8C2EE1A3-A8F9-4882-A096-C3FE04990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5" y="1333"/>
              <a:ext cx="377" cy="242"/>
              <a:chOff x="2715" y="1333"/>
              <a:chExt cx="377" cy="242"/>
            </a:xfrm>
          </p:grpSpPr>
          <p:sp>
            <p:nvSpPr>
              <p:cNvPr id="104713" name="Rectangle 254">
                <a:extLst>
                  <a:ext uri="{FF2B5EF4-FFF2-40B4-BE49-F238E27FC236}">
                    <a16:creationId xmlns:a16="http://schemas.microsoft.com/office/drawing/2014/main" id="{AB945B71-EF41-48F7-BFBE-1BAC588AB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1333"/>
                <a:ext cx="377" cy="24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714" name="Rectangle 255">
                <a:extLst>
                  <a:ext uri="{FF2B5EF4-FFF2-40B4-BE49-F238E27FC236}">
                    <a16:creationId xmlns:a16="http://schemas.microsoft.com/office/drawing/2014/main" id="{0AC306C6-FD0D-4331-B4AF-BEE3ADA45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5" y="1333"/>
                <a:ext cx="377" cy="242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509" name="Rectangle 257">
              <a:extLst>
                <a:ext uri="{FF2B5EF4-FFF2-40B4-BE49-F238E27FC236}">
                  <a16:creationId xmlns:a16="http://schemas.microsoft.com/office/drawing/2014/main" id="{9014D7DB-30A9-4A07-9E77-19A0863BB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409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SID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10" name="Group 260">
              <a:extLst>
                <a:ext uri="{FF2B5EF4-FFF2-40B4-BE49-F238E27FC236}">
                  <a16:creationId xmlns:a16="http://schemas.microsoft.com/office/drawing/2014/main" id="{5EBCA8DB-81B4-4D71-B9C0-726CAA3073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7" y="1872"/>
              <a:ext cx="377" cy="243"/>
              <a:chOff x="2717" y="1872"/>
              <a:chExt cx="377" cy="243"/>
            </a:xfrm>
          </p:grpSpPr>
          <p:sp>
            <p:nvSpPr>
              <p:cNvPr id="104711" name="Rectangle 258">
                <a:extLst>
                  <a:ext uri="{FF2B5EF4-FFF2-40B4-BE49-F238E27FC236}">
                    <a16:creationId xmlns:a16="http://schemas.microsoft.com/office/drawing/2014/main" id="{3D2839FC-3A8B-4D04-8AD9-C2DAE3432C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7" y="1872"/>
                <a:ext cx="377" cy="24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712" name="Rectangle 259">
                <a:extLst>
                  <a:ext uri="{FF2B5EF4-FFF2-40B4-BE49-F238E27FC236}">
                    <a16:creationId xmlns:a16="http://schemas.microsoft.com/office/drawing/2014/main" id="{7CC86B45-999D-4AA2-BF28-CE6B091B5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7" y="1872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511" name="Rectangle 261">
              <a:extLst>
                <a:ext uri="{FF2B5EF4-FFF2-40B4-BE49-F238E27FC236}">
                  <a16:creationId xmlns:a16="http://schemas.microsoft.com/office/drawing/2014/main" id="{1AA128BF-52EA-46F5-B210-AA2E8CC75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7" y="1949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[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12" name="Rectangle 262">
              <a:extLst>
                <a:ext uri="{FF2B5EF4-FFF2-40B4-BE49-F238E27FC236}">
                  <a16:creationId xmlns:a16="http://schemas.microsoft.com/office/drawing/2014/main" id="{A7310228-66B7-436F-BC12-49DBB2797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1" y="1949"/>
              <a:ext cx="8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 A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13" name="Rectangle 263">
              <a:extLst>
                <a:ext uri="{FF2B5EF4-FFF2-40B4-BE49-F238E27FC236}">
                  <a16:creationId xmlns:a16="http://schemas.microsoft.com/office/drawing/2014/main" id="{75F92A2C-D895-4801-B30E-CACE1BAA5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4" y="1997"/>
              <a:ext cx="8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Tot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14" name="Rectangle 264">
              <a:extLst>
                <a:ext uri="{FF2B5EF4-FFF2-40B4-BE49-F238E27FC236}">
                  <a16:creationId xmlns:a16="http://schemas.microsoft.com/office/drawing/2014/main" id="{2FF87010-6D08-4D68-9551-942408617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49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]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15" name="Group 267">
              <a:extLst>
                <a:ext uri="{FF2B5EF4-FFF2-40B4-BE49-F238E27FC236}">
                  <a16:creationId xmlns:a16="http://schemas.microsoft.com/office/drawing/2014/main" id="{9EDB181F-E725-4ED0-A37E-9D65448483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6" y="1091"/>
              <a:ext cx="377" cy="243"/>
              <a:chOff x="4116" y="1091"/>
              <a:chExt cx="377" cy="243"/>
            </a:xfrm>
          </p:grpSpPr>
          <p:sp>
            <p:nvSpPr>
              <p:cNvPr id="104709" name="Rectangle 265">
                <a:extLst>
                  <a:ext uri="{FF2B5EF4-FFF2-40B4-BE49-F238E27FC236}">
                    <a16:creationId xmlns:a16="http://schemas.microsoft.com/office/drawing/2014/main" id="{CF25B897-7E2E-4142-816D-4D7064EBF3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091"/>
                <a:ext cx="377" cy="243"/>
              </a:xfrm>
              <a:prstGeom prst="rect">
                <a:avLst/>
              </a:prstGeom>
              <a:solidFill>
                <a:srgbClr val="33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710" name="Rectangle 266">
                <a:extLst>
                  <a:ext uri="{FF2B5EF4-FFF2-40B4-BE49-F238E27FC236}">
                    <a16:creationId xmlns:a16="http://schemas.microsoft.com/office/drawing/2014/main" id="{E46FB0E6-A158-47F3-B090-CA5D1CA99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091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516" name="Rectangle 268">
              <a:extLst>
                <a:ext uri="{FF2B5EF4-FFF2-40B4-BE49-F238E27FC236}">
                  <a16:creationId xmlns:a16="http://schemas.microsoft.com/office/drawing/2014/main" id="{3B1F12C6-41C6-40D4-BA58-2FB202EF9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" y="1168"/>
              <a:ext cx="11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pH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17" name="Group 271">
              <a:extLst>
                <a:ext uri="{FF2B5EF4-FFF2-40B4-BE49-F238E27FC236}">
                  <a16:creationId xmlns:a16="http://schemas.microsoft.com/office/drawing/2014/main" id="{B1E8049A-9B32-4958-BBC0-3DF917CE1C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6" y="1387"/>
              <a:ext cx="377" cy="243"/>
              <a:chOff x="4116" y="1387"/>
              <a:chExt cx="377" cy="243"/>
            </a:xfrm>
          </p:grpSpPr>
          <p:sp>
            <p:nvSpPr>
              <p:cNvPr id="104707" name="Rectangle 269">
                <a:extLst>
                  <a:ext uri="{FF2B5EF4-FFF2-40B4-BE49-F238E27FC236}">
                    <a16:creationId xmlns:a16="http://schemas.microsoft.com/office/drawing/2014/main" id="{189744AF-8F49-4704-9C42-BFC563112F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387"/>
                <a:ext cx="377" cy="243"/>
              </a:xfrm>
              <a:prstGeom prst="rect">
                <a:avLst/>
              </a:prstGeom>
              <a:solidFill>
                <a:srgbClr val="33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4708" name="Rectangle 270">
                <a:extLst>
                  <a:ext uri="{FF2B5EF4-FFF2-40B4-BE49-F238E27FC236}">
                    <a16:creationId xmlns:a16="http://schemas.microsoft.com/office/drawing/2014/main" id="{5B15792D-DE04-4AF3-AC12-64ABC13C4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1387"/>
                <a:ext cx="377" cy="243"/>
              </a:xfrm>
              <a:prstGeom prst="rect">
                <a:avLst/>
              </a:prstGeom>
              <a:noFill/>
              <a:ln w="4763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cs-CZ" altLang="cs-CZ" sz="2399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4518" name="Rectangle 272">
              <a:extLst>
                <a:ext uri="{FF2B5EF4-FFF2-40B4-BE49-F238E27FC236}">
                  <a16:creationId xmlns:a16="http://schemas.microsoft.com/office/drawing/2014/main" id="{C12F35C0-A248-45BE-AFC0-02DA786F9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" y="1463"/>
              <a:ext cx="22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[HCO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19" name="Rectangle 273">
              <a:extLst>
                <a:ext uri="{FF2B5EF4-FFF2-40B4-BE49-F238E27FC236}">
                  <a16:creationId xmlns:a16="http://schemas.microsoft.com/office/drawing/2014/main" id="{360FCC14-6EDE-4740-A07D-AD4703BF1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" y="1512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20" name="Rectangle 274">
              <a:extLst>
                <a:ext uri="{FF2B5EF4-FFF2-40B4-BE49-F238E27FC236}">
                  <a16:creationId xmlns:a16="http://schemas.microsoft.com/office/drawing/2014/main" id="{83FDEC0E-694A-4EBA-91CB-6A7F2F91E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1450"/>
              <a:ext cx="1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700">
                  <a:solidFill>
                    <a:srgbClr val="000000"/>
                  </a:solidFill>
                  <a:latin typeface="Arial" panose="020B0604020202020204" pitchFamily="34" charset="0"/>
                </a:rPr>
                <a:t>-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sp>
          <p:nvSpPr>
            <p:cNvPr id="104521" name="Rectangle 275">
              <a:extLst>
                <a:ext uri="{FF2B5EF4-FFF2-40B4-BE49-F238E27FC236}">
                  <a16:creationId xmlns:a16="http://schemas.microsoft.com/office/drawing/2014/main" id="{9001EDBB-F9E9-436E-BB08-D05DAB1E6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1463"/>
              <a:ext cx="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cs-CZ" altLang="cs-CZ" sz="1100">
                  <a:solidFill>
                    <a:srgbClr val="000000"/>
                  </a:solidFill>
                  <a:latin typeface="Arial" panose="020B0604020202020204" pitchFamily="34" charset="0"/>
                </a:rPr>
                <a:t>]</a:t>
              </a:r>
              <a:endParaRPr lang="cs-CZ" altLang="cs-CZ" sz="2399">
                <a:latin typeface="Times New Roman" panose="02020603050405020304" pitchFamily="18" charset="0"/>
              </a:endParaRPr>
            </a:p>
          </p:txBody>
        </p:sp>
        <p:grpSp>
          <p:nvGrpSpPr>
            <p:cNvPr id="104522" name="Group 454">
              <a:extLst>
                <a:ext uri="{FF2B5EF4-FFF2-40B4-BE49-F238E27FC236}">
                  <a16:creationId xmlns:a16="http://schemas.microsoft.com/office/drawing/2014/main" id="{0A56A8DA-7F02-462D-AA2E-C31907F7B3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2" y="1012"/>
              <a:ext cx="452" cy="973"/>
              <a:chOff x="3582" y="1012"/>
              <a:chExt cx="452" cy="973"/>
            </a:xfrm>
          </p:grpSpPr>
          <p:sp>
            <p:nvSpPr>
              <p:cNvPr id="104529" name="Freeform 276">
                <a:extLst>
                  <a:ext uri="{FF2B5EF4-FFF2-40B4-BE49-F238E27FC236}">
                    <a16:creationId xmlns:a16="http://schemas.microsoft.com/office/drawing/2014/main" id="{35467F0B-B155-4534-B801-8C9C6BA89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1798"/>
                <a:ext cx="57" cy="52"/>
              </a:xfrm>
              <a:custGeom>
                <a:avLst/>
                <a:gdLst>
                  <a:gd name="T0" fmla="*/ 7 w 57"/>
                  <a:gd name="T1" fmla="*/ 37 h 52"/>
                  <a:gd name="T2" fmla="*/ 7 w 57"/>
                  <a:gd name="T3" fmla="*/ 37 h 52"/>
                  <a:gd name="T4" fmla="*/ 17 w 57"/>
                  <a:gd name="T5" fmla="*/ 27 h 52"/>
                  <a:gd name="T6" fmla="*/ 25 w 57"/>
                  <a:gd name="T7" fmla="*/ 18 h 52"/>
                  <a:gd name="T8" fmla="*/ 34 w 57"/>
                  <a:gd name="T9" fmla="*/ 11 h 52"/>
                  <a:gd name="T10" fmla="*/ 34 w 57"/>
                  <a:gd name="T11" fmla="*/ 11 h 52"/>
                  <a:gd name="T12" fmla="*/ 43 w 57"/>
                  <a:gd name="T13" fmla="*/ 4 h 52"/>
                  <a:gd name="T14" fmla="*/ 47 w 57"/>
                  <a:gd name="T15" fmla="*/ 2 h 52"/>
                  <a:gd name="T16" fmla="*/ 50 w 57"/>
                  <a:gd name="T17" fmla="*/ 0 h 52"/>
                  <a:gd name="T18" fmla="*/ 53 w 57"/>
                  <a:gd name="T19" fmla="*/ 0 h 52"/>
                  <a:gd name="T20" fmla="*/ 55 w 57"/>
                  <a:gd name="T21" fmla="*/ 2 h 52"/>
                  <a:gd name="T22" fmla="*/ 57 w 57"/>
                  <a:gd name="T23" fmla="*/ 6 h 52"/>
                  <a:gd name="T24" fmla="*/ 57 w 57"/>
                  <a:gd name="T25" fmla="*/ 12 h 52"/>
                  <a:gd name="T26" fmla="*/ 57 w 57"/>
                  <a:gd name="T27" fmla="*/ 12 h 52"/>
                  <a:gd name="T28" fmla="*/ 56 w 57"/>
                  <a:gd name="T29" fmla="*/ 24 h 52"/>
                  <a:gd name="T30" fmla="*/ 55 w 57"/>
                  <a:gd name="T31" fmla="*/ 32 h 52"/>
                  <a:gd name="T32" fmla="*/ 54 w 57"/>
                  <a:gd name="T33" fmla="*/ 35 h 52"/>
                  <a:gd name="T34" fmla="*/ 52 w 57"/>
                  <a:gd name="T35" fmla="*/ 37 h 52"/>
                  <a:gd name="T36" fmla="*/ 49 w 57"/>
                  <a:gd name="T37" fmla="*/ 39 h 52"/>
                  <a:gd name="T38" fmla="*/ 44 w 57"/>
                  <a:gd name="T39" fmla="*/ 42 h 52"/>
                  <a:gd name="T40" fmla="*/ 44 w 57"/>
                  <a:gd name="T41" fmla="*/ 42 h 52"/>
                  <a:gd name="T42" fmla="*/ 34 w 57"/>
                  <a:gd name="T43" fmla="*/ 46 h 52"/>
                  <a:gd name="T44" fmla="*/ 24 w 57"/>
                  <a:gd name="T45" fmla="*/ 48 h 52"/>
                  <a:gd name="T46" fmla="*/ 7 w 57"/>
                  <a:gd name="T47" fmla="*/ 52 h 52"/>
                  <a:gd name="T48" fmla="*/ 7 w 57"/>
                  <a:gd name="T49" fmla="*/ 52 h 52"/>
                  <a:gd name="T50" fmla="*/ 4 w 57"/>
                  <a:gd name="T51" fmla="*/ 52 h 52"/>
                  <a:gd name="T52" fmla="*/ 2 w 57"/>
                  <a:gd name="T53" fmla="*/ 51 h 52"/>
                  <a:gd name="T54" fmla="*/ 1 w 57"/>
                  <a:gd name="T55" fmla="*/ 50 h 52"/>
                  <a:gd name="T56" fmla="*/ 0 w 57"/>
                  <a:gd name="T57" fmla="*/ 49 h 52"/>
                  <a:gd name="T58" fmla="*/ 0 w 57"/>
                  <a:gd name="T59" fmla="*/ 47 h 52"/>
                  <a:gd name="T60" fmla="*/ 2 w 57"/>
                  <a:gd name="T61" fmla="*/ 44 h 52"/>
                  <a:gd name="T62" fmla="*/ 7 w 57"/>
                  <a:gd name="T63" fmla="*/ 37 h 52"/>
                  <a:gd name="T64" fmla="*/ 7 w 57"/>
                  <a:gd name="T65" fmla="*/ 37 h 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57" h="52">
                    <a:moveTo>
                      <a:pt x="7" y="37"/>
                    </a:moveTo>
                    <a:lnTo>
                      <a:pt x="7" y="37"/>
                    </a:lnTo>
                    <a:lnTo>
                      <a:pt x="17" y="27"/>
                    </a:lnTo>
                    <a:lnTo>
                      <a:pt x="25" y="18"/>
                    </a:lnTo>
                    <a:lnTo>
                      <a:pt x="34" y="11"/>
                    </a:lnTo>
                    <a:lnTo>
                      <a:pt x="43" y="4"/>
                    </a:lnTo>
                    <a:lnTo>
                      <a:pt x="47" y="2"/>
                    </a:lnTo>
                    <a:lnTo>
                      <a:pt x="50" y="0"/>
                    </a:lnTo>
                    <a:lnTo>
                      <a:pt x="53" y="0"/>
                    </a:lnTo>
                    <a:lnTo>
                      <a:pt x="55" y="2"/>
                    </a:lnTo>
                    <a:lnTo>
                      <a:pt x="57" y="6"/>
                    </a:lnTo>
                    <a:lnTo>
                      <a:pt x="57" y="12"/>
                    </a:lnTo>
                    <a:lnTo>
                      <a:pt x="56" y="24"/>
                    </a:lnTo>
                    <a:lnTo>
                      <a:pt x="55" y="32"/>
                    </a:lnTo>
                    <a:lnTo>
                      <a:pt x="54" y="35"/>
                    </a:lnTo>
                    <a:lnTo>
                      <a:pt x="52" y="37"/>
                    </a:lnTo>
                    <a:lnTo>
                      <a:pt x="49" y="39"/>
                    </a:lnTo>
                    <a:lnTo>
                      <a:pt x="44" y="42"/>
                    </a:lnTo>
                    <a:lnTo>
                      <a:pt x="34" y="46"/>
                    </a:lnTo>
                    <a:lnTo>
                      <a:pt x="24" y="48"/>
                    </a:lnTo>
                    <a:lnTo>
                      <a:pt x="7" y="52"/>
                    </a:lnTo>
                    <a:lnTo>
                      <a:pt x="4" y="52"/>
                    </a:lnTo>
                    <a:lnTo>
                      <a:pt x="2" y="51"/>
                    </a:lnTo>
                    <a:lnTo>
                      <a:pt x="1" y="50"/>
                    </a:lnTo>
                    <a:lnTo>
                      <a:pt x="0" y="49"/>
                    </a:lnTo>
                    <a:lnTo>
                      <a:pt x="0" y="47"/>
                    </a:lnTo>
                    <a:lnTo>
                      <a:pt x="2" y="44"/>
                    </a:lnTo>
                    <a:lnTo>
                      <a:pt x="7" y="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0" name="Freeform 277">
                <a:extLst>
                  <a:ext uri="{FF2B5EF4-FFF2-40B4-BE49-F238E27FC236}">
                    <a16:creationId xmlns:a16="http://schemas.microsoft.com/office/drawing/2014/main" id="{0AA13CF3-CD3A-43C8-B767-F53CE12C0A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799"/>
                <a:ext cx="53" cy="50"/>
              </a:xfrm>
              <a:custGeom>
                <a:avLst/>
                <a:gdLst>
                  <a:gd name="T0" fmla="*/ 53 w 53"/>
                  <a:gd name="T1" fmla="*/ 12 h 50"/>
                  <a:gd name="T2" fmla="*/ 53 w 53"/>
                  <a:gd name="T3" fmla="*/ 12 h 50"/>
                  <a:gd name="T4" fmla="*/ 53 w 53"/>
                  <a:gd name="T5" fmla="*/ 23 h 50"/>
                  <a:gd name="T6" fmla="*/ 52 w 53"/>
                  <a:gd name="T7" fmla="*/ 31 h 50"/>
                  <a:gd name="T8" fmla="*/ 51 w 53"/>
                  <a:gd name="T9" fmla="*/ 33 h 50"/>
                  <a:gd name="T10" fmla="*/ 49 w 53"/>
                  <a:gd name="T11" fmla="*/ 36 h 50"/>
                  <a:gd name="T12" fmla="*/ 42 w 53"/>
                  <a:gd name="T13" fmla="*/ 40 h 50"/>
                  <a:gd name="T14" fmla="*/ 42 w 53"/>
                  <a:gd name="T15" fmla="*/ 40 h 50"/>
                  <a:gd name="T16" fmla="*/ 32 w 53"/>
                  <a:gd name="T17" fmla="*/ 44 h 50"/>
                  <a:gd name="T18" fmla="*/ 23 w 53"/>
                  <a:gd name="T19" fmla="*/ 46 h 50"/>
                  <a:gd name="T20" fmla="*/ 6 w 53"/>
                  <a:gd name="T21" fmla="*/ 49 h 50"/>
                  <a:gd name="T22" fmla="*/ 6 w 53"/>
                  <a:gd name="T23" fmla="*/ 49 h 50"/>
                  <a:gd name="T24" fmla="*/ 3 w 53"/>
                  <a:gd name="T25" fmla="*/ 50 h 50"/>
                  <a:gd name="T26" fmla="*/ 1 w 53"/>
                  <a:gd name="T27" fmla="*/ 49 h 50"/>
                  <a:gd name="T28" fmla="*/ 0 w 53"/>
                  <a:gd name="T29" fmla="*/ 48 h 50"/>
                  <a:gd name="T30" fmla="*/ 0 w 53"/>
                  <a:gd name="T31" fmla="*/ 47 h 50"/>
                  <a:gd name="T32" fmla="*/ 0 w 53"/>
                  <a:gd name="T33" fmla="*/ 45 h 50"/>
                  <a:gd name="T34" fmla="*/ 1 w 53"/>
                  <a:gd name="T35" fmla="*/ 42 h 50"/>
                  <a:gd name="T36" fmla="*/ 5 w 53"/>
                  <a:gd name="T37" fmla="*/ 35 h 50"/>
                  <a:gd name="T38" fmla="*/ 5 w 53"/>
                  <a:gd name="T39" fmla="*/ 35 h 50"/>
                  <a:gd name="T40" fmla="*/ 15 w 53"/>
                  <a:gd name="T41" fmla="*/ 26 h 50"/>
                  <a:gd name="T42" fmla="*/ 23 w 53"/>
                  <a:gd name="T43" fmla="*/ 17 h 50"/>
                  <a:gd name="T44" fmla="*/ 32 w 53"/>
                  <a:gd name="T45" fmla="*/ 10 h 50"/>
                  <a:gd name="T46" fmla="*/ 32 w 53"/>
                  <a:gd name="T47" fmla="*/ 10 h 50"/>
                  <a:gd name="T48" fmla="*/ 40 w 53"/>
                  <a:gd name="T49" fmla="*/ 5 h 50"/>
                  <a:gd name="T50" fmla="*/ 44 w 53"/>
                  <a:gd name="T51" fmla="*/ 2 h 50"/>
                  <a:gd name="T52" fmla="*/ 47 w 53"/>
                  <a:gd name="T53" fmla="*/ 0 h 50"/>
                  <a:gd name="T54" fmla="*/ 50 w 53"/>
                  <a:gd name="T55" fmla="*/ 0 h 50"/>
                  <a:gd name="T56" fmla="*/ 52 w 53"/>
                  <a:gd name="T57" fmla="*/ 2 h 50"/>
                  <a:gd name="T58" fmla="*/ 53 w 53"/>
                  <a:gd name="T59" fmla="*/ 6 h 50"/>
                  <a:gd name="T60" fmla="*/ 53 w 53"/>
                  <a:gd name="T61" fmla="*/ 12 h 50"/>
                  <a:gd name="T62" fmla="*/ 53 w 53"/>
                  <a:gd name="T63" fmla="*/ 12 h 5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3" h="50">
                    <a:moveTo>
                      <a:pt x="53" y="12"/>
                    </a:moveTo>
                    <a:lnTo>
                      <a:pt x="53" y="12"/>
                    </a:lnTo>
                    <a:lnTo>
                      <a:pt x="53" y="23"/>
                    </a:lnTo>
                    <a:lnTo>
                      <a:pt x="52" y="31"/>
                    </a:lnTo>
                    <a:lnTo>
                      <a:pt x="51" y="33"/>
                    </a:lnTo>
                    <a:lnTo>
                      <a:pt x="49" y="36"/>
                    </a:lnTo>
                    <a:lnTo>
                      <a:pt x="42" y="40"/>
                    </a:lnTo>
                    <a:lnTo>
                      <a:pt x="32" y="44"/>
                    </a:lnTo>
                    <a:lnTo>
                      <a:pt x="23" y="46"/>
                    </a:lnTo>
                    <a:lnTo>
                      <a:pt x="6" y="49"/>
                    </a:lnTo>
                    <a:lnTo>
                      <a:pt x="3" y="50"/>
                    </a:lnTo>
                    <a:lnTo>
                      <a:pt x="1" y="49"/>
                    </a:lnTo>
                    <a:lnTo>
                      <a:pt x="0" y="48"/>
                    </a:lnTo>
                    <a:lnTo>
                      <a:pt x="0" y="47"/>
                    </a:lnTo>
                    <a:lnTo>
                      <a:pt x="0" y="45"/>
                    </a:lnTo>
                    <a:lnTo>
                      <a:pt x="1" y="42"/>
                    </a:lnTo>
                    <a:lnTo>
                      <a:pt x="5" y="35"/>
                    </a:lnTo>
                    <a:lnTo>
                      <a:pt x="15" y="26"/>
                    </a:lnTo>
                    <a:lnTo>
                      <a:pt x="23" y="17"/>
                    </a:lnTo>
                    <a:lnTo>
                      <a:pt x="32" y="10"/>
                    </a:lnTo>
                    <a:lnTo>
                      <a:pt x="40" y="5"/>
                    </a:lnTo>
                    <a:lnTo>
                      <a:pt x="44" y="2"/>
                    </a:lnTo>
                    <a:lnTo>
                      <a:pt x="47" y="0"/>
                    </a:lnTo>
                    <a:lnTo>
                      <a:pt x="50" y="0"/>
                    </a:lnTo>
                    <a:lnTo>
                      <a:pt x="52" y="2"/>
                    </a:lnTo>
                    <a:lnTo>
                      <a:pt x="53" y="6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FFF9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1" name="Freeform 278">
                <a:extLst>
                  <a:ext uri="{FF2B5EF4-FFF2-40B4-BE49-F238E27FC236}">
                    <a16:creationId xmlns:a16="http://schemas.microsoft.com/office/drawing/2014/main" id="{5296531B-AD72-4A21-A3D6-5ED39511B4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0" y="1800"/>
                <a:ext cx="51" cy="47"/>
              </a:xfrm>
              <a:custGeom>
                <a:avLst/>
                <a:gdLst>
                  <a:gd name="T0" fmla="*/ 51 w 51"/>
                  <a:gd name="T1" fmla="*/ 11 h 47"/>
                  <a:gd name="T2" fmla="*/ 51 w 51"/>
                  <a:gd name="T3" fmla="*/ 11 h 47"/>
                  <a:gd name="T4" fmla="*/ 51 w 51"/>
                  <a:gd name="T5" fmla="*/ 22 h 47"/>
                  <a:gd name="T6" fmla="*/ 50 w 51"/>
                  <a:gd name="T7" fmla="*/ 29 h 47"/>
                  <a:gd name="T8" fmla="*/ 48 w 51"/>
                  <a:gd name="T9" fmla="*/ 32 h 47"/>
                  <a:gd name="T10" fmla="*/ 47 w 51"/>
                  <a:gd name="T11" fmla="*/ 34 h 47"/>
                  <a:gd name="T12" fmla="*/ 40 w 51"/>
                  <a:gd name="T13" fmla="*/ 38 h 47"/>
                  <a:gd name="T14" fmla="*/ 40 w 51"/>
                  <a:gd name="T15" fmla="*/ 38 h 47"/>
                  <a:gd name="T16" fmla="*/ 31 w 51"/>
                  <a:gd name="T17" fmla="*/ 42 h 47"/>
                  <a:gd name="T18" fmla="*/ 22 w 51"/>
                  <a:gd name="T19" fmla="*/ 44 h 47"/>
                  <a:gd name="T20" fmla="*/ 6 w 51"/>
                  <a:gd name="T21" fmla="*/ 47 h 47"/>
                  <a:gd name="T22" fmla="*/ 6 w 51"/>
                  <a:gd name="T23" fmla="*/ 47 h 47"/>
                  <a:gd name="T24" fmla="*/ 3 w 51"/>
                  <a:gd name="T25" fmla="*/ 47 h 47"/>
                  <a:gd name="T26" fmla="*/ 2 w 51"/>
                  <a:gd name="T27" fmla="*/ 47 h 47"/>
                  <a:gd name="T28" fmla="*/ 0 w 51"/>
                  <a:gd name="T29" fmla="*/ 46 h 47"/>
                  <a:gd name="T30" fmla="*/ 0 w 51"/>
                  <a:gd name="T31" fmla="*/ 45 h 47"/>
                  <a:gd name="T32" fmla="*/ 0 w 51"/>
                  <a:gd name="T33" fmla="*/ 43 h 47"/>
                  <a:gd name="T34" fmla="*/ 1 w 51"/>
                  <a:gd name="T35" fmla="*/ 40 h 47"/>
                  <a:gd name="T36" fmla="*/ 5 w 51"/>
                  <a:gd name="T37" fmla="*/ 34 h 47"/>
                  <a:gd name="T38" fmla="*/ 5 w 51"/>
                  <a:gd name="T39" fmla="*/ 34 h 47"/>
                  <a:gd name="T40" fmla="*/ 15 w 51"/>
                  <a:gd name="T41" fmla="*/ 25 h 47"/>
                  <a:gd name="T42" fmla="*/ 23 w 51"/>
                  <a:gd name="T43" fmla="*/ 17 h 47"/>
                  <a:gd name="T44" fmla="*/ 31 w 51"/>
                  <a:gd name="T45" fmla="*/ 10 h 47"/>
                  <a:gd name="T46" fmla="*/ 31 w 51"/>
                  <a:gd name="T47" fmla="*/ 10 h 47"/>
                  <a:gd name="T48" fmla="*/ 39 w 51"/>
                  <a:gd name="T49" fmla="*/ 5 h 47"/>
                  <a:gd name="T50" fmla="*/ 42 w 51"/>
                  <a:gd name="T51" fmla="*/ 2 h 47"/>
                  <a:gd name="T52" fmla="*/ 45 w 51"/>
                  <a:gd name="T53" fmla="*/ 1 h 47"/>
                  <a:gd name="T54" fmla="*/ 48 w 51"/>
                  <a:gd name="T55" fmla="*/ 0 h 47"/>
                  <a:gd name="T56" fmla="*/ 50 w 51"/>
                  <a:gd name="T57" fmla="*/ 2 h 47"/>
                  <a:gd name="T58" fmla="*/ 51 w 51"/>
                  <a:gd name="T59" fmla="*/ 6 h 47"/>
                  <a:gd name="T60" fmla="*/ 51 w 51"/>
                  <a:gd name="T61" fmla="*/ 11 h 47"/>
                  <a:gd name="T62" fmla="*/ 51 w 51"/>
                  <a:gd name="T63" fmla="*/ 11 h 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1" h="47">
                    <a:moveTo>
                      <a:pt x="51" y="11"/>
                    </a:moveTo>
                    <a:lnTo>
                      <a:pt x="51" y="11"/>
                    </a:lnTo>
                    <a:lnTo>
                      <a:pt x="51" y="22"/>
                    </a:lnTo>
                    <a:lnTo>
                      <a:pt x="50" y="29"/>
                    </a:lnTo>
                    <a:lnTo>
                      <a:pt x="48" y="32"/>
                    </a:lnTo>
                    <a:lnTo>
                      <a:pt x="47" y="34"/>
                    </a:lnTo>
                    <a:lnTo>
                      <a:pt x="40" y="38"/>
                    </a:lnTo>
                    <a:lnTo>
                      <a:pt x="31" y="42"/>
                    </a:lnTo>
                    <a:lnTo>
                      <a:pt x="22" y="44"/>
                    </a:lnTo>
                    <a:lnTo>
                      <a:pt x="6" y="47"/>
                    </a:lnTo>
                    <a:lnTo>
                      <a:pt x="3" y="47"/>
                    </a:lnTo>
                    <a:lnTo>
                      <a:pt x="2" y="47"/>
                    </a:lnTo>
                    <a:lnTo>
                      <a:pt x="0" y="46"/>
                    </a:lnTo>
                    <a:lnTo>
                      <a:pt x="0" y="45"/>
                    </a:lnTo>
                    <a:lnTo>
                      <a:pt x="0" y="43"/>
                    </a:lnTo>
                    <a:lnTo>
                      <a:pt x="1" y="40"/>
                    </a:lnTo>
                    <a:lnTo>
                      <a:pt x="5" y="34"/>
                    </a:lnTo>
                    <a:lnTo>
                      <a:pt x="15" y="25"/>
                    </a:lnTo>
                    <a:lnTo>
                      <a:pt x="23" y="17"/>
                    </a:lnTo>
                    <a:lnTo>
                      <a:pt x="31" y="10"/>
                    </a:lnTo>
                    <a:lnTo>
                      <a:pt x="39" y="5"/>
                    </a:lnTo>
                    <a:lnTo>
                      <a:pt x="42" y="2"/>
                    </a:lnTo>
                    <a:lnTo>
                      <a:pt x="45" y="1"/>
                    </a:lnTo>
                    <a:lnTo>
                      <a:pt x="48" y="0"/>
                    </a:lnTo>
                    <a:lnTo>
                      <a:pt x="50" y="2"/>
                    </a:lnTo>
                    <a:lnTo>
                      <a:pt x="51" y="6"/>
                    </a:lnTo>
                    <a:lnTo>
                      <a:pt x="51" y="11"/>
                    </a:lnTo>
                    <a:close/>
                  </a:path>
                </a:pathLst>
              </a:custGeom>
              <a:solidFill>
                <a:srgbClr val="FFF3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2" name="Freeform 279">
                <a:extLst>
                  <a:ext uri="{FF2B5EF4-FFF2-40B4-BE49-F238E27FC236}">
                    <a16:creationId xmlns:a16="http://schemas.microsoft.com/office/drawing/2014/main" id="{EF645CE6-9B5C-466F-81E6-0E6090E758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802"/>
                <a:ext cx="49" cy="44"/>
              </a:xfrm>
              <a:custGeom>
                <a:avLst/>
                <a:gdLst>
                  <a:gd name="T0" fmla="*/ 49 w 49"/>
                  <a:gd name="T1" fmla="*/ 10 h 44"/>
                  <a:gd name="T2" fmla="*/ 49 w 49"/>
                  <a:gd name="T3" fmla="*/ 10 h 44"/>
                  <a:gd name="T4" fmla="*/ 49 w 49"/>
                  <a:gd name="T5" fmla="*/ 20 h 44"/>
                  <a:gd name="T6" fmla="*/ 48 w 49"/>
                  <a:gd name="T7" fmla="*/ 27 h 44"/>
                  <a:gd name="T8" fmla="*/ 46 w 49"/>
                  <a:gd name="T9" fmla="*/ 30 h 44"/>
                  <a:gd name="T10" fmla="*/ 45 w 49"/>
                  <a:gd name="T11" fmla="*/ 32 h 44"/>
                  <a:gd name="T12" fmla="*/ 38 w 49"/>
                  <a:gd name="T13" fmla="*/ 36 h 44"/>
                  <a:gd name="T14" fmla="*/ 38 w 49"/>
                  <a:gd name="T15" fmla="*/ 36 h 44"/>
                  <a:gd name="T16" fmla="*/ 30 w 49"/>
                  <a:gd name="T17" fmla="*/ 39 h 44"/>
                  <a:gd name="T18" fmla="*/ 21 w 49"/>
                  <a:gd name="T19" fmla="*/ 41 h 44"/>
                  <a:gd name="T20" fmla="*/ 6 w 49"/>
                  <a:gd name="T21" fmla="*/ 44 h 44"/>
                  <a:gd name="T22" fmla="*/ 6 w 49"/>
                  <a:gd name="T23" fmla="*/ 44 h 44"/>
                  <a:gd name="T24" fmla="*/ 2 w 49"/>
                  <a:gd name="T25" fmla="*/ 44 h 44"/>
                  <a:gd name="T26" fmla="*/ 1 w 49"/>
                  <a:gd name="T27" fmla="*/ 43 h 44"/>
                  <a:gd name="T28" fmla="*/ 0 w 49"/>
                  <a:gd name="T29" fmla="*/ 42 h 44"/>
                  <a:gd name="T30" fmla="*/ 0 w 49"/>
                  <a:gd name="T31" fmla="*/ 40 h 44"/>
                  <a:gd name="T32" fmla="*/ 1 w 49"/>
                  <a:gd name="T33" fmla="*/ 37 h 44"/>
                  <a:gd name="T34" fmla="*/ 5 w 49"/>
                  <a:gd name="T35" fmla="*/ 31 h 44"/>
                  <a:gd name="T36" fmla="*/ 5 w 49"/>
                  <a:gd name="T37" fmla="*/ 31 h 44"/>
                  <a:gd name="T38" fmla="*/ 14 w 49"/>
                  <a:gd name="T39" fmla="*/ 23 h 44"/>
                  <a:gd name="T40" fmla="*/ 22 w 49"/>
                  <a:gd name="T41" fmla="*/ 15 h 44"/>
                  <a:gd name="T42" fmla="*/ 30 w 49"/>
                  <a:gd name="T43" fmla="*/ 9 h 44"/>
                  <a:gd name="T44" fmla="*/ 30 w 49"/>
                  <a:gd name="T45" fmla="*/ 9 h 44"/>
                  <a:gd name="T46" fmla="*/ 37 w 49"/>
                  <a:gd name="T47" fmla="*/ 4 h 44"/>
                  <a:gd name="T48" fmla="*/ 44 w 49"/>
                  <a:gd name="T49" fmla="*/ 0 h 44"/>
                  <a:gd name="T50" fmla="*/ 46 w 49"/>
                  <a:gd name="T51" fmla="*/ 0 h 44"/>
                  <a:gd name="T52" fmla="*/ 48 w 49"/>
                  <a:gd name="T53" fmla="*/ 2 h 44"/>
                  <a:gd name="T54" fmla="*/ 49 w 49"/>
                  <a:gd name="T55" fmla="*/ 5 h 44"/>
                  <a:gd name="T56" fmla="*/ 49 w 49"/>
                  <a:gd name="T57" fmla="*/ 10 h 44"/>
                  <a:gd name="T58" fmla="*/ 49 w 49"/>
                  <a:gd name="T59" fmla="*/ 10 h 4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49" h="44">
                    <a:moveTo>
                      <a:pt x="49" y="10"/>
                    </a:moveTo>
                    <a:lnTo>
                      <a:pt x="49" y="10"/>
                    </a:lnTo>
                    <a:lnTo>
                      <a:pt x="49" y="20"/>
                    </a:lnTo>
                    <a:lnTo>
                      <a:pt x="48" y="27"/>
                    </a:lnTo>
                    <a:lnTo>
                      <a:pt x="46" y="30"/>
                    </a:lnTo>
                    <a:lnTo>
                      <a:pt x="45" y="32"/>
                    </a:lnTo>
                    <a:lnTo>
                      <a:pt x="38" y="36"/>
                    </a:lnTo>
                    <a:lnTo>
                      <a:pt x="30" y="39"/>
                    </a:lnTo>
                    <a:lnTo>
                      <a:pt x="21" y="41"/>
                    </a:lnTo>
                    <a:lnTo>
                      <a:pt x="6" y="44"/>
                    </a:lnTo>
                    <a:lnTo>
                      <a:pt x="2" y="44"/>
                    </a:lnTo>
                    <a:lnTo>
                      <a:pt x="1" y="43"/>
                    </a:lnTo>
                    <a:lnTo>
                      <a:pt x="0" y="42"/>
                    </a:lnTo>
                    <a:lnTo>
                      <a:pt x="0" y="40"/>
                    </a:lnTo>
                    <a:lnTo>
                      <a:pt x="1" y="37"/>
                    </a:lnTo>
                    <a:lnTo>
                      <a:pt x="5" y="31"/>
                    </a:lnTo>
                    <a:lnTo>
                      <a:pt x="14" y="23"/>
                    </a:lnTo>
                    <a:lnTo>
                      <a:pt x="22" y="15"/>
                    </a:lnTo>
                    <a:lnTo>
                      <a:pt x="30" y="9"/>
                    </a:lnTo>
                    <a:lnTo>
                      <a:pt x="37" y="4"/>
                    </a:lnTo>
                    <a:lnTo>
                      <a:pt x="44" y="0"/>
                    </a:lnTo>
                    <a:lnTo>
                      <a:pt x="46" y="0"/>
                    </a:lnTo>
                    <a:lnTo>
                      <a:pt x="48" y="2"/>
                    </a:lnTo>
                    <a:lnTo>
                      <a:pt x="49" y="5"/>
                    </a:lnTo>
                    <a:lnTo>
                      <a:pt x="49" y="10"/>
                    </a:lnTo>
                    <a:close/>
                  </a:path>
                </a:pathLst>
              </a:custGeom>
              <a:solidFill>
                <a:srgbClr val="FEED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3" name="Freeform 280">
                <a:extLst>
                  <a:ext uri="{FF2B5EF4-FFF2-40B4-BE49-F238E27FC236}">
                    <a16:creationId xmlns:a16="http://schemas.microsoft.com/office/drawing/2014/main" id="{FF72ABA7-8323-4166-88C8-0E932CC30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2" y="1804"/>
                <a:ext cx="47" cy="41"/>
              </a:xfrm>
              <a:custGeom>
                <a:avLst/>
                <a:gdLst>
                  <a:gd name="T0" fmla="*/ 47 w 47"/>
                  <a:gd name="T1" fmla="*/ 9 h 41"/>
                  <a:gd name="T2" fmla="*/ 47 w 47"/>
                  <a:gd name="T3" fmla="*/ 9 h 41"/>
                  <a:gd name="T4" fmla="*/ 46 w 47"/>
                  <a:gd name="T5" fmla="*/ 18 h 41"/>
                  <a:gd name="T6" fmla="*/ 45 w 47"/>
                  <a:gd name="T7" fmla="*/ 25 h 41"/>
                  <a:gd name="T8" fmla="*/ 44 w 47"/>
                  <a:gd name="T9" fmla="*/ 27 h 41"/>
                  <a:gd name="T10" fmla="*/ 43 w 47"/>
                  <a:gd name="T11" fmla="*/ 29 h 41"/>
                  <a:gd name="T12" fmla="*/ 37 w 47"/>
                  <a:gd name="T13" fmla="*/ 33 h 41"/>
                  <a:gd name="T14" fmla="*/ 37 w 47"/>
                  <a:gd name="T15" fmla="*/ 33 h 41"/>
                  <a:gd name="T16" fmla="*/ 28 w 47"/>
                  <a:gd name="T17" fmla="*/ 36 h 41"/>
                  <a:gd name="T18" fmla="*/ 20 w 47"/>
                  <a:gd name="T19" fmla="*/ 38 h 41"/>
                  <a:gd name="T20" fmla="*/ 6 w 47"/>
                  <a:gd name="T21" fmla="*/ 41 h 41"/>
                  <a:gd name="T22" fmla="*/ 6 w 47"/>
                  <a:gd name="T23" fmla="*/ 41 h 41"/>
                  <a:gd name="T24" fmla="*/ 2 w 47"/>
                  <a:gd name="T25" fmla="*/ 41 h 41"/>
                  <a:gd name="T26" fmla="*/ 1 w 47"/>
                  <a:gd name="T27" fmla="*/ 40 h 41"/>
                  <a:gd name="T28" fmla="*/ 0 w 47"/>
                  <a:gd name="T29" fmla="*/ 39 h 41"/>
                  <a:gd name="T30" fmla="*/ 0 w 47"/>
                  <a:gd name="T31" fmla="*/ 37 h 41"/>
                  <a:gd name="T32" fmla="*/ 1 w 47"/>
                  <a:gd name="T33" fmla="*/ 35 h 41"/>
                  <a:gd name="T34" fmla="*/ 5 w 47"/>
                  <a:gd name="T35" fmla="*/ 29 h 41"/>
                  <a:gd name="T36" fmla="*/ 5 w 47"/>
                  <a:gd name="T37" fmla="*/ 29 h 41"/>
                  <a:gd name="T38" fmla="*/ 14 w 47"/>
                  <a:gd name="T39" fmla="*/ 21 h 41"/>
                  <a:gd name="T40" fmla="*/ 21 w 47"/>
                  <a:gd name="T41" fmla="*/ 14 h 41"/>
                  <a:gd name="T42" fmla="*/ 28 w 47"/>
                  <a:gd name="T43" fmla="*/ 8 h 41"/>
                  <a:gd name="T44" fmla="*/ 28 w 47"/>
                  <a:gd name="T45" fmla="*/ 8 h 41"/>
                  <a:gd name="T46" fmla="*/ 36 w 47"/>
                  <a:gd name="T47" fmla="*/ 3 h 41"/>
                  <a:gd name="T48" fmla="*/ 42 w 47"/>
                  <a:gd name="T49" fmla="*/ 0 h 41"/>
                  <a:gd name="T50" fmla="*/ 44 w 47"/>
                  <a:gd name="T51" fmla="*/ 0 h 41"/>
                  <a:gd name="T52" fmla="*/ 46 w 47"/>
                  <a:gd name="T53" fmla="*/ 1 h 41"/>
                  <a:gd name="T54" fmla="*/ 47 w 47"/>
                  <a:gd name="T55" fmla="*/ 4 h 41"/>
                  <a:gd name="T56" fmla="*/ 47 w 47"/>
                  <a:gd name="T57" fmla="*/ 9 h 41"/>
                  <a:gd name="T58" fmla="*/ 47 w 47"/>
                  <a:gd name="T59" fmla="*/ 9 h 4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47" h="41">
                    <a:moveTo>
                      <a:pt x="47" y="9"/>
                    </a:moveTo>
                    <a:lnTo>
                      <a:pt x="47" y="9"/>
                    </a:lnTo>
                    <a:lnTo>
                      <a:pt x="46" y="18"/>
                    </a:lnTo>
                    <a:lnTo>
                      <a:pt x="45" y="25"/>
                    </a:lnTo>
                    <a:lnTo>
                      <a:pt x="44" y="27"/>
                    </a:lnTo>
                    <a:lnTo>
                      <a:pt x="43" y="29"/>
                    </a:lnTo>
                    <a:lnTo>
                      <a:pt x="37" y="33"/>
                    </a:lnTo>
                    <a:lnTo>
                      <a:pt x="28" y="36"/>
                    </a:lnTo>
                    <a:lnTo>
                      <a:pt x="20" y="38"/>
                    </a:lnTo>
                    <a:lnTo>
                      <a:pt x="6" y="41"/>
                    </a:lnTo>
                    <a:lnTo>
                      <a:pt x="2" y="41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1" y="35"/>
                    </a:lnTo>
                    <a:lnTo>
                      <a:pt x="5" y="29"/>
                    </a:lnTo>
                    <a:lnTo>
                      <a:pt x="14" y="21"/>
                    </a:lnTo>
                    <a:lnTo>
                      <a:pt x="21" y="14"/>
                    </a:lnTo>
                    <a:lnTo>
                      <a:pt x="28" y="8"/>
                    </a:lnTo>
                    <a:lnTo>
                      <a:pt x="36" y="3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6" y="1"/>
                    </a:lnTo>
                    <a:lnTo>
                      <a:pt x="47" y="4"/>
                    </a:lnTo>
                    <a:lnTo>
                      <a:pt x="47" y="9"/>
                    </a:lnTo>
                    <a:close/>
                  </a:path>
                </a:pathLst>
              </a:custGeom>
              <a:solidFill>
                <a:srgbClr val="FEE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4" name="Freeform 281">
                <a:extLst>
                  <a:ext uri="{FF2B5EF4-FFF2-40B4-BE49-F238E27FC236}">
                    <a16:creationId xmlns:a16="http://schemas.microsoft.com/office/drawing/2014/main" id="{A7E5550B-9B3B-4961-B08C-9364CAAF6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1805"/>
                <a:ext cx="45" cy="39"/>
              </a:xfrm>
              <a:custGeom>
                <a:avLst/>
                <a:gdLst>
                  <a:gd name="T0" fmla="*/ 45 w 45"/>
                  <a:gd name="T1" fmla="*/ 8 h 39"/>
                  <a:gd name="T2" fmla="*/ 45 w 45"/>
                  <a:gd name="T3" fmla="*/ 8 h 39"/>
                  <a:gd name="T4" fmla="*/ 44 w 45"/>
                  <a:gd name="T5" fmla="*/ 18 h 39"/>
                  <a:gd name="T6" fmla="*/ 43 w 45"/>
                  <a:gd name="T7" fmla="*/ 24 h 39"/>
                  <a:gd name="T8" fmla="*/ 42 w 45"/>
                  <a:gd name="T9" fmla="*/ 26 h 39"/>
                  <a:gd name="T10" fmla="*/ 41 w 45"/>
                  <a:gd name="T11" fmla="*/ 28 h 39"/>
                  <a:gd name="T12" fmla="*/ 35 w 45"/>
                  <a:gd name="T13" fmla="*/ 31 h 39"/>
                  <a:gd name="T14" fmla="*/ 35 w 45"/>
                  <a:gd name="T15" fmla="*/ 31 h 39"/>
                  <a:gd name="T16" fmla="*/ 27 w 45"/>
                  <a:gd name="T17" fmla="*/ 34 h 39"/>
                  <a:gd name="T18" fmla="*/ 19 w 45"/>
                  <a:gd name="T19" fmla="*/ 36 h 39"/>
                  <a:gd name="T20" fmla="*/ 6 w 45"/>
                  <a:gd name="T21" fmla="*/ 39 h 39"/>
                  <a:gd name="T22" fmla="*/ 6 w 45"/>
                  <a:gd name="T23" fmla="*/ 39 h 39"/>
                  <a:gd name="T24" fmla="*/ 2 w 45"/>
                  <a:gd name="T25" fmla="*/ 39 h 39"/>
                  <a:gd name="T26" fmla="*/ 1 w 45"/>
                  <a:gd name="T27" fmla="*/ 38 h 39"/>
                  <a:gd name="T28" fmla="*/ 0 w 45"/>
                  <a:gd name="T29" fmla="*/ 37 h 39"/>
                  <a:gd name="T30" fmla="*/ 1 w 45"/>
                  <a:gd name="T31" fmla="*/ 33 h 39"/>
                  <a:gd name="T32" fmla="*/ 5 w 45"/>
                  <a:gd name="T33" fmla="*/ 27 h 39"/>
                  <a:gd name="T34" fmla="*/ 5 w 45"/>
                  <a:gd name="T35" fmla="*/ 27 h 39"/>
                  <a:gd name="T36" fmla="*/ 13 w 45"/>
                  <a:gd name="T37" fmla="*/ 20 h 39"/>
                  <a:gd name="T38" fmla="*/ 20 w 45"/>
                  <a:gd name="T39" fmla="*/ 13 h 39"/>
                  <a:gd name="T40" fmla="*/ 27 w 45"/>
                  <a:gd name="T41" fmla="*/ 7 h 39"/>
                  <a:gd name="T42" fmla="*/ 27 w 45"/>
                  <a:gd name="T43" fmla="*/ 7 h 39"/>
                  <a:gd name="T44" fmla="*/ 34 w 45"/>
                  <a:gd name="T45" fmla="*/ 3 h 39"/>
                  <a:gd name="T46" fmla="*/ 40 w 45"/>
                  <a:gd name="T47" fmla="*/ 0 h 39"/>
                  <a:gd name="T48" fmla="*/ 42 w 45"/>
                  <a:gd name="T49" fmla="*/ 0 h 39"/>
                  <a:gd name="T50" fmla="*/ 44 w 45"/>
                  <a:gd name="T51" fmla="*/ 1 h 39"/>
                  <a:gd name="T52" fmla="*/ 45 w 45"/>
                  <a:gd name="T53" fmla="*/ 4 h 39"/>
                  <a:gd name="T54" fmla="*/ 45 w 45"/>
                  <a:gd name="T55" fmla="*/ 8 h 39"/>
                  <a:gd name="T56" fmla="*/ 45 w 45"/>
                  <a:gd name="T57" fmla="*/ 8 h 3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45" h="39">
                    <a:moveTo>
                      <a:pt x="45" y="8"/>
                    </a:moveTo>
                    <a:lnTo>
                      <a:pt x="45" y="8"/>
                    </a:lnTo>
                    <a:lnTo>
                      <a:pt x="44" y="18"/>
                    </a:lnTo>
                    <a:lnTo>
                      <a:pt x="43" y="24"/>
                    </a:lnTo>
                    <a:lnTo>
                      <a:pt x="42" y="26"/>
                    </a:lnTo>
                    <a:lnTo>
                      <a:pt x="41" y="28"/>
                    </a:lnTo>
                    <a:lnTo>
                      <a:pt x="35" y="31"/>
                    </a:lnTo>
                    <a:lnTo>
                      <a:pt x="27" y="34"/>
                    </a:lnTo>
                    <a:lnTo>
                      <a:pt x="19" y="36"/>
                    </a:lnTo>
                    <a:lnTo>
                      <a:pt x="6" y="39"/>
                    </a:lnTo>
                    <a:lnTo>
                      <a:pt x="2" y="39"/>
                    </a:lnTo>
                    <a:lnTo>
                      <a:pt x="1" y="38"/>
                    </a:lnTo>
                    <a:lnTo>
                      <a:pt x="0" y="37"/>
                    </a:lnTo>
                    <a:lnTo>
                      <a:pt x="1" y="33"/>
                    </a:lnTo>
                    <a:lnTo>
                      <a:pt x="5" y="27"/>
                    </a:lnTo>
                    <a:lnTo>
                      <a:pt x="13" y="20"/>
                    </a:lnTo>
                    <a:lnTo>
                      <a:pt x="20" y="13"/>
                    </a:lnTo>
                    <a:lnTo>
                      <a:pt x="27" y="7"/>
                    </a:lnTo>
                    <a:lnTo>
                      <a:pt x="34" y="3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4" y="1"/>
                    </a:lnTo>
                    <a:lnTo>
                      <a:pt x="45" y="4"/>
                    </a:lnTo>
                    <a:lnTo>
                      <a:pt x="45" y="8"/>
                    </a:lnTo>
                    <a:close/>
                  </a:path>
                </a:pathLst>
              </a:custGeom>
              <a:solidFill>
                <a:srgbClr val="FDE0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5" name="Freeform 282">
                <a:extLst>
                  <a:ext uri="{FF2B5EF4-FFF2-40B4-BE49-F238E27FC236}">
                    <a16:creationId xmlns:a16="http://schemas.microsoft.com/office/drawing/2014/main" id="{504C44B3-7A55-476A-BC84-D9866AEF0F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5" y="1806"/>
                <a:ext cx="41" cy="37"/>
              </a:xfrm>
              <a:custGeom>
                <a:avLst/>
                <a:gdLst>
                  <a:gd name="T0" fmla="*/ 4 w 41"/>
                  <a:gd name="T1" fmla="*/ 26 h 37"/>
                  <a:gd name="T2" fmla="*/ 4 w 41"/>
                  <a:gd name="T3" fmla="*/ 26 h 37"/>
                  <a:gd name="T4" fmla="*/ 12 w 41"/>
                  <a:gd name="T5" fmla="*/ 19 h 37"/>
                  <a:gd name="T6" fmla="*/ 18 w 41"/>
                  <a:gd name="T7" fmla="*/ 12 h 37"/>
                  <a:gd name="T8" fmla="*/ 25 w 41"/>
                  <a:gd name="T9" fmla="*/ 7 h 37"/>
                  <a:gd name="T10" fmla="*/ 25 w 41"/>
                  <a:gd name="T11" fmla="*/ 7 h 37"/>
                  <a:gd name="T12" fmla="*/ 31 w 41"/>
                  <a:gd name="T13" fmla="*/ 3 h 37"/>
                  <a:gd name="T14" fmla="*/ 37 w 41"/>
                  <a:gd name="T15" fmla="*/ 0 h 37"/>
                  <a:gd name="T16" fmla="*/ 39 w 41"/>
                  <a:gd name="T17" fmla="*/ 0 h 37"/>
                  <a:gd name="T18" fmla="*/ 40 w 41"/>
                  <a:gd name="T19" fmla="*/ 1 h 37"/>
                  <a:gd name="T20" fmla="*/ 41 w 41"/>
                  <a:gd name="T21" fmla="*/ 4 h 37"/>
                  <a:gd name="T22" fmla="*/ 41 w 41"/>
                  <a:gd name="T23" fmla="*/ 8 h 37"/>
                  <a:gd name="T24" fmla="*/ 41 w 41"/>
                  <a:gd name="T25" fmla="*/ 8 h 37"/>
                  <a:gd name="T26" fmla="*/ 41 w 41"/>
                  <a:gd name="T27" fmla="*/ 17 h 37"/>
                  <a:gd name="T28" fmla="*/ 40 w 41"/>
                  <a:gd name="T29" fmla="*/ 22 h 37"/>
                  <a:gd name="T30" fmla="*/ 39 w 41"/>
                  <a:gd name="T31" fmla="*/ 24 h 37"/>
                  <a:gd name="T32" fmla="*/ 38 w 41"/>
                  <a:gd name="T33" fmla="*/ 26 h 37"/>
                  <a:gd name="T34" fmla="*/ 32 w 41"/>
                  <a:gd name="T35" fmla="*/ 29 h 37"/>
                  <a:gd name="T36" fmla="*/ 32 w 41"/>
                  <a:gd name="T37" fmla="*/ 29 h 37"/>
                  <a:gd name="T38" fmla="*/ 25 w 41"/>
                  <a:gd name="T39" fmla="*/ 32 h 37"/>
                  <a:gd name="T40" fmla="*/ 18 w 41"/>
                  <a:gd name="T41" fmla="*/ 34 h 37"/>
                  <a:gd name="T42" fmla="*/ 5 w 41"/>
                  <a:gd name="T43" fmla="*/ 37 h 37"/>
                  <a:gd name="T44" fmla="*/ 5 w 41"/>
                  <a:gd name="T45" fmla="*/ 37 h 37"/>
                  <a:gd name="T46" fmla="*/ 1 w 41"/>
                  <a:gd name="T47" fmla="*/ 36 h 37"/>
                  <a:gd name="T48" fmla="*/ 0 w 41"/>
                  <a:gd name="T49" fmla="*/ 36 h 37"/>
                  <a:gd name="T50" fmla="*/ 0 w 41"/>
                  <a:gd name="T51" fmla="*/ 35 h 37"/>
                  <a:gd name="T52" fmla="*/ 0 w 41"/>
                  <a:gd name="T53" fmla="*/ 31 h 37"/>
                  <a:gd name="T54" fmla="*/ 4 w 41"/>
                  <a:gd name="T55" fmla="*/ 26 h 37"/>
                  <a:gd name="T56" fmla="*/ 4 w 41"/>
                  <a:gd name="T57" fmla="*/ 26 h 3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41" h="37">
                    <a:moveTo>
                      <a:pt x="4" y="26"/>
                    </a:moveTo>
                    <a:lnTo>
                      <a:pt x="4" y="26"/>
                    </a:lnTo>
                    <a:lnTo>
                      <a:pt x="12" y="19"/>
                    </a:lnTo>
                    <a:lnTo>
                      <a:pt x="18" y="12"/>
                    </a:lnTo>
                    <a:lnTo>
                      <a:pt x="25" y="7"/>
                    </a:lnTo>
                    <a:lnTo>
                      <a:pt x="31" y="3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0" y="1"/>
                    </a:lnTo>
                    <a:lnTo>
                      <a:pt x="41" y="4"/>
                    </a:lnTo>
                    <a:lnTo>
                      <a:pt x="41" y="8"/>
                    </a:lnTo>
                    <a:lnTo>
                      <a:pt x="41" y="17"/>
                    </a:lnTo>
                    <a:lnTo>
                      <a:pt x="40" y="22"/>
                    </a:lnTo>
                    <a:lnTo>
                      <a:pt x="39" y="24"/>
                    </a:lnTo>
                    <a:lnTo>
                      <a:pt x="38" y="26"/>
                    </a:lnTo>
                    <a:lnTo>
                      <a:pt x="32" y="29"/>
                    </a:lnTo>
                    <a:lnTo>
                      <a:pt x="25" y="32"/>
                    </a:lnTo>
                    <a:lnTo>
                      <a:pt x="18" y="34"/>
                    </a:lnTo>
                    <a:lnTo>
                      <a:pt x="5" y="37"/>
                    </a:lnTo>
                    <a:lnTo>
                      <a:pt x="1" y="36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1"/>
                    </a:lnTo>
                    <a:lnTo>
                      <a:pt x="4" y="26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6" name="Freeform 283">
                <a:extLst>
                  <a:ext uri="{FF2B5EF4-FFF2-40B4-BE49-F238E27FC236}">
                    <a16:creationId xmlns:a16="http://schemas.microsoft.com/office/drawing/2014/main" id="{B2578D4A-7072-4343-9FEF-67A97A829F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5" y="1370"/>
                <a:ext cx="425" cy="584"/>
              </a:xfrm>
              <a:custGeom>
                <a:avLst/>
                <a:gdLst>
                  <a:gd name="T0" fmla="*/ 107 w 425"/>
                  <a:gd name="T1" fmla="*/ 0 h 584"/>
                  <a:gd name="T2" fmla="*/ 95 w 425"/>
                  <a:gd name="T3" fmla="*/ 2 h 584"/>
                  <a:gd name="T4" fmla="*/ 78 w 425"/>
                  <a:gd name="T5" fmla="*/ 9 h 584"/>
                  <a:gd name="T6" fmla="*/ 64 w 425"/>
                  <a:gd name="T7" fmla="*/ 17 h 584"/>
                  <a:gd name="T8" fmla="*/ 50 w 425"/>
                  <a:gd name="T9" fmla="*/ 29 h 584"/>
                  <a:gd name="T10" fmla="*/ 36 w 425"/>
                  <a:gd name="T11" fmla="*/ 48 h 584"/>
                  <a:gd name="T12" fmla="*/ 25 w 425"/>
                  <a:gd name="T13" fmla="*/ 71 h 584"/>
                  <a:gd name="T14" fmla="*/ 21 w 425"/>
                  <a:gd name="T15" fmla="*/ 85 h 584"/>
                  <a:gd name="T16" fmla="*/ 6 w 425"/>
                  <a:gd name="T17" fmla="*/ 149 h 584"/>
                  <a:gd name="T18" fmla="*/ 2 w 425"/>
                  <a:gd name="T19" fmla="*/ 184 h 584"/>
                  <a:gd name="T20" fmla="*/ 0 w 425"/>
                  <a:gd name="T21" fmla="*/ 220 h 584"/>
                  <a:gd name="T22" fmla="*/ 2 w 425"/>
                  <a:gd name="T23" fmla="*/ 255 h 584"/>
                  <a:gd name="T24" fmla="*/ 10 w 425"/>
                  <a:gd name="T25" fmla="*/ 291 h 584"/>
                  <a:gd name="T26" fmla="*/ 24 w 425"/>
                  <a:gd name="T27" fmla="*/ 327 h 584"/>
                  <a:gd name="T28" fmla="*/ 47 w 425"/>
                  <a:gd name="T29" fmla="*/ 361 h 584"/>
                  <a:gd name="T30" fmla="*/ 95 w 425"/>
                  <a:gd name="T31" fmla="*/ 426 h 584"/>
                  <a:gd name="T32" fmla="*/ 143 w 425"/>
                  <a:gd name="T33" fmla="*/ 495 h 584"/>
                  <a:gd name="T34" fmla="*/ 151 w 425"/>
                  <a:gd name="T35" fmla="*/ 509 h 584"/>
                  <a:gd name="T36" fmla="*/ 165 w 425"/>
                  <a:gd name="T37" fmla="*/ 526 h 584"/>
                  <a:gd name="T38" fmla="*/ 183 w 425"/>
                  <a:gd name="T39" fmla="*/ 543 h 584"/>
                  <a:gd name="T40" fmla="*/ 204 w 425"/>
                  <a:gd name="T41" fmla="*/ 560 h 584"/>
                  <a:gd name="T42" fmla="*/ 227 w 425"/>
                  <a:gd name="T43" fmla="*/ 572 h 584"/>
                  <a:gd name="T44" fmla="*/ 248 w 425"/>
                  <a:gd name="T45" fmla="*/ 581 h 584"/>
                  <a:gd name="T46" fmla="*/ 268 w 425"/>
                  <a:gd name="T47" fmla="*/ 584 h 584"/>
                  <a:gd name="T48" fmla="*/ 282 w 425"/>
                  <a:gd name="T49" fmla="*/ 581 h 584"/>
                  <a:gd name="T50" fmla="*/ 287 w 425"/>
                  <a:gd name="T51" fmla="*/ 576 h 584"/>
                  <a:gd name="T52" fmla="*/ 290 w 425"/>
                  <a:gd name="T53" fmla="*/ 569 h 584"/>
                  <a:gd name="T54" fmla="*/ 295 w 425"/>
                  <a:gd name="T55" fmla="*/ 553 h 584"/>
                  <a:gd name="T56" fmla="*/ 308 w 425"/>
                  <a:gd name="T57" fmla="*/ 523 h 584"/>
                  <a:gd name="T58" fmla="*/ 328 w 425"/>
                  <a:gd name="T59" fmla="*/ 495 h 584"/>
                  <a:gd name="T60" fmla="*/ 353 w 425"/>
                  <a:gd name="T61" fmla="*/ 469 h 584"/>
                  <a:gd name="T62" fmla="*/ 368 w 425"/>
                  <a:gd name="T63" fmla="*/ 458 h 584"/>
                  <a:gd name="T64" fmla="*/ 396 w 425"/>
                  <a:gd name="T65" fmla="*/ 438 h 584"/>
                  <a:gd name="T66" fmla="*/ 415 w 425"/>
                  <a:gd name="T67" fmla="*/ 418 h 584"/>
                  <a:gd name="T68" fmla="*/ 423 w 425"/>
                  <a:gd name="T69" fmla="*/ 403 h 584"/>
                  <a:gd name="T70" fmla="*/ 425 w 425"/>
                  <a:gd name="T71" fmla="*/ 391 h 584"/>
                  <a:gd name="T72" fmla="*/ 424 w 425"/>
                  <a:gd name="T73" fmla="*/ 371 h 584"/>
                  <a:gd name="T74" fmla="*/ 422 w 425"/>
                  <a:gd name="T75" fmla="*/ 362 h 584"/>
                  <a:gd name="T76" fmla="*/ 409 w 425"/>
                  <a:gd name="T77" fmla="*/ 329 h 584"/>
                  <a:gd name="T78" fmla="*/ 381 w 425"/>
                  <a:gd name="T79" fmla="*/ 271 h 584"/>
                  <a:gd name="T80" fmla="*/ 341 w 425"/>
                  <a:gd name="T81" fmla="*/ 189 h 584"/>
                  <a:gd name="T82" fmla="*/ 334 w 425"/>
                  <a:gd name="T83" fmla="*/ 171 h 584"/>
                  <a:gd name="T84" fmla="*/ 314 w 425"/>
                  <a:gd name="T85" fmla="*/ 93 h 584"/>
                  <a:gd name="T86" fmla="*/ 304 w 425"/>
                  <a:gd name="T87" fmla="*/ 64 h 584"/>
                  <a:gd name="T88" fmla="*/ 299 w 425"/>
                  <a:gd name="T89" fmla="*/ 58 h 584"/>
                  <a:gd name="T90" fmla="*/ 296 w 425"/>
                  <a:gd name="T91" fmla="*/ 60 h 584"/>
                  <a:gd name="T92" fmla="*/ 289 w 425"/>
                  <a:gd name="T93" fmla="*/ 79 h 584"/>
                  <a:gd name="T94" fmla="*/ 277 w 425"/>
                  <a:gd name="T95" fmla="*/ 109 h 584"/>
                  <a:gd name="T96" fmla="*/ 273 w 425"/>
                  <a:gd name="T97" fmla="*/ 114 h 584"/>
                  <a:gd name="T98" fmla="*/ 268 w 425"/>
                  <a:gd name="T99" fmla="*/ 116 h 584"/>
                  <a:gd name="T100" fmla="*/ 261 w 425"/>
                  <a:gd name="T101" fmla="*/ 113 h 584"/>
                  <a:gd name="T102" fmla="*/ 255 w 425"/>
                  <a:gd name="T103" fmla="*/ 107 h 584"/>
                  <a:gd name="T104" fmla="*/ 237 w 425"/>
                  <a:gd name="T105" fmla="*/ 95 h 584"/>
                  <a:gd name="T106" fmla="*/ 203 w 425"/>
                  <a:gd name="T107" fmla="*/ 79 h 584"/>
                  <a:gd name="T108" fmla="*/ 178 w 425"/>
                  <a:gd name="T109" fmla="*/ 67 h 584"/>
                  <a:gd name="T110" fmla="*/ 158 w 425"/>
                  <a:gd name="T111" fmla="*/ 53 h 584"/>
                  <a:gd name="T112" fmla="*/ 144 w 425"/>
                  <a:gd name="T113" fmla="*/ 37 h 584"/>
                  <a:gd name="T114" fmla="*/ 136 w 425"/>
                  <a:gd name="T115" fmla="*/ 23 h 584"/>
                  <a:gd name="T116" fmla="*/ 131 w 425"/>
                  <a:gd name="T117" fmla="*/ 14 h 584"/>
                  <a:gd name="T118" fmla="*/ 125 w 425"/>
                  <a:gd name="T119" fmla="*/ 7 h 584"/>
                  <a:gd name="T120" fmla="*/ 112 w 425"/>
                  <a:gd name="T121" fmla="*/ 1 h 584"/>
                  <a:gd name="T122" fmla="*/ 107 w 425"/>
                  <a:gd name="T123" fmla="*/ 0 h 58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25" h="584">
                    <a:moveTo>
                      <a:pt x="107" y="0"/>
                    </a:moveTo>
                    <a:lnTo>
                      <a:pt x="107" y="0"/>
                    </a:lnTo>
                    <a:lnTo>
                      <a:pt x="104" y="1"/>
                    </a:lnTo>
                    <a:lnTo>
                      <a:pt x="95" y="2"/>
                    </a:lnTo>
                    <a:lnTo>
                      <a:pt x="84" y="6"/>
                    </a:lnTo>
                    <a:lnTo>
                      <a:pt x="78" y="9"/>
                    </a:lnTo>
                    <a:lnTo>
                      <a:pt x="71" y="12"/>
                    </a:lnTo>
                    <a:lnTo>
                      <a:pt x="64" y="17"/>
                    </a:lnTo>
                    <a:lnTo>
                      <a:pt x="57" y="22"/>
                    </a:lnTo>
                    <a:lnTo>
                      <a:pt x="50" y="29"/>
                    </a:lnTo>
                    <a:lnTo>
                      <a:pt x="43" y="37"/>
                    </a:lnTo>
                    <a:lnTo>
                      <a:pt x="36" y="48"/>
                    </a:lnTo>
                    <a:lnTo>
                      <a:pt x="30" y="58"/>
                    </a:lnTo>
                    <a:lnTo>
                      <a:pt x="25" y="71"/>
                    </a:lnTo>
                    <a:lnTo>
                      <a:pt x="21" y="85"/>
                    </a:lnTo>
                    <a:lnTo>
                      <a:pt x="13" y="117"/>
                    </a:lnTo>
                    <a:lnTo>
                      <a:pt x="6" y="149"/>
                    </a:lnTo>
                    <a:lnTo>
                      <a:pt x="4" y="167"/>
                    </a:lnTo>
                    <a:lnTo>
                      <a:pt x="2" y="184"/>
                    </a:lnTo>
                    <a:lnTo>
                      <a:pt x="0" y="201"/>
                    </a:lnTo>
                    <a:lnTo>
                      <a:pt x="0" y="220"/>
                    </a:lnTo>
                    <a:lnTo>
                      <a:pt x="0" y="237"/>
                    </a:lnTo>
                    <a:lnTo>
                      <a:pt x="2" y="255"/>
                    </a:lnTo>
                    <a:lnTo>
                      <a:pt x="5" y="274"/>
                    </a:lnTo>
                    <a:lnTo>
                      <a:pt x="10" y="291"/>
                    </a:lnTo>
                    <a:lnTo>
                      <a:pt x="16" y="309"/>
                    </a:lnTo>
                    <a:lnTo>
                      <a:pt x="24" y="327"/>
                    </a:lnTo>
                    <a:lnTo>
                      <a:pt x="34" y="344"/>
                    </a:lnTo>
                    <a:lnTo>
                      <a:pt x="47" y="361"/>
                    </a:lnTo>
                    <a:lnTo>
                      <a:pt x="95" y="426"/>
                    </a:lnTo>
                    <a:lnTo>
                      <a:pt x="126" y="469"/>
                    </a:lnTo>
                    <a:lnTo>
                      <a:pt x="143" y="495"/>
                    </a:lnTo>
                    <a:lnTo>
                      <a:pt x="151" y="509"/>
                    </a:lnTo>
                    <a:lnTo>
                      <a:pt x="158" y="518"/>
                    </a:lnTo>
                    <a:lnTo>
                      <a:pt x="165" y="526"/>
                    </a:lnTo>
                    <a:lnTo>
                      <a:pt x="174" y="535"/>
                    </a:lnTo>
                    <a:lnTo>
                      <a:pt x="183" y="543"/>
                    </a:lnTo>
                    <a:lnTo>
                      <a:pt x="193" y="552"/>
                    </a:lnTo>
                    <a:lnTo>
                      <a:pt x="204" y="560"/>
                    </a:lnTo>
                    <a:lnTo>
                      <a:pt x="216" y="566"/>
                    </a:lnTo>
                    <a:lnTo>
                      <a:pt x="227" y="572"/>
                    </a:lnTo>
                    <a:lnTo>
                      <a:pt x="238" y="577"/>
                    </a:lnTo>
                    <a:lnTo>
                      <a:pt x="248" y="581"/>
                    </a:lnTo>
                    <a:lnTo>
                      <a:pt x="258" y="583"/>
                    </a:lnTo>
                    <a:lnTo>
                      <a:pt x="268" y="584"/>
                    </a:lnTo>
                    <a:lnTo>
                      <a:pt x="276" y="583"/>
                    </a:lnTo>
                    <a:lnTo>
                      <a:pt x="282" y="581"/>
                    </a:lnTo>
                    <a:lnTo>
                      <a:pt x="285" y="579"/>
                    </a:lnTo>
                    <a:lnTo>
                      <a:pt x="287" y="576"/>
                    </a:lnTo>
                    <a:lnTo>
                      <a:pt x="289" y="573"/>
                    </a:lnTo>
                    <a:lnTo>
                      <a:pt x="290" y="569"/>
                    </a:lnTo>
                    <a:lnTo>
                      <a:pt x="295" y="553"/>
                    </a:lnTo>
                    <a:lnTo>
                      <a:pt x="300" y="537"/>
                    </a:lnTo>
                    <a:lnTo>
                      <a:pt x="308" y="523"/>
                    </a:lnTo>
                    <a:lnTo>
                      <a:pt x="316" y="509"/>
                    </a:lnTo>
                    <a:lnTo>
                      <a:pt x="328" y="495"/>
                    </a:lnTo>
                    <a:lnTo>
                      <a:pt x="339" y="481"/>
                    </a:lnTo>
                    <a:lnTo>
                      <a:pt x="353" y="469"/>
                    </a:lnTo>
                    <a:lnTo>
                      <a:pt x="368" y="458"/>
                    </a:lnTo>
                    <a:lnTo>
                      <a:pt x="384" y="447"/>
                    </a:lnTo>
                    <a:lnTo>
                      <a:pt x="396" y="438"/>
                    </a:lnTo>
                    <a:lnTo>
                      <a:pt x="407" y="427"/>
                    </a:lnTo>
                    <a:lnTo>
                      <a:pt x="415" y="418"/>
                    </a:lnTo>
                    <a:lnTo>
                      <a:pt x="421" y="408"/>
                    </a:lnTo>
                    <a:lnTo>
                      <a:pt x="423" y="403"/>
                    </a:lnTo>
                    <a:lnTo>
                      <a:pt x="424" y="397"/>
                    </a:lnTo>
                    <a:lnTo>
                      <a:pt x="425" y="391"/>
                    </a:lnTo>
                    <a:lnTo>
                      <a:pt x="425" y="385"/>
                    </a:lnTo>
                    <a:lnTo>
                      <a:pt x="424" y="371"/>
                    </a:lnTo>
                    <a:lnTo>
                      <a:pt x="422" y="362"/>
                    </a:lnTo>
                    <a:lnTo>
                      <a:pt x="419" y="353"/>
                    </a:lnTo>
                    <a:lnTo>
                      <a:pt x="409" y="329"/>
                    </a:lnTo>
                    <a:lnTo>
                      <a:pt x="396" y="300"/>
                    </a:lnTo>
                    <a:lnTo>
                      <a:pt x="381" y="271"/>
                    </a:lnTo>
                    <a:lnTo>
                      <a:pt x="352" y="213"/>
                    </a:lnTo>
                    <a:lnTo>
                      <a:pt x="341" y="189"/>
                    </a:lnTo>
                    <a:lnTo>
                      <a:pt x="334" y="171"/>
                    </a:lnTo>
                    <a:lnTo>
                      <a:pt x="325" y="134"/>
                    </a:lnTo>
                    <a:lnTo>
                      <a:pt x="314" y="93"/>
                    </a:lnTo>
                    <a:lnTo>
                      <a:pt x="309" y="76"/>
                    </a:lnTo>
                    <a:lnTo>
                      <a:pt x="304" y="64"/>
                    </a:lnTo>
                    <a:lnTo>
                      <a:pt x="301" y="60"/>
                    </a:lnTo>
                    <a:lnTo>
                      <a:pt x="299" y="58"/>
                    </a:lnTo>
                    <a:lnTo>
                      <a:pt x="298" y="58"/>
                    </a:lnTo>
                    <a:lnTo>
                      <a:pt x="296" y="60"/>
                    </a:lnTo>
                    <a:lnTo>
                      <a:pt x="289" y="79"/>
                    </a:lnTo>
                    <a:lnTo>
                      <a:pt x="282" y="100"/>
                    </a:lnTo>
                    <a:lnTo>
                      <a:pt x="277" y="109"/>
                    </a:lnTo>
                    <a:lnTo>
                      <a:pt x="275" y="112"/>
                    </a:lnTo>
                    <a:lnTo>
                      <a:pt x="273" y="114"/>
                    </a:lnTo>
                    <a:lnTo>
                      <a:pt x="270" y="116"/>
                    </a:lnTo>
                    <a:lnTo>
                      <a:pt x="268" y="116"/>
                    </a:lnTo>
                    <a:lnTo>
                      <a:pt x="264" y="115"/>
                    </a:lnTo>
                    <a:lnTo>
                      <a:pt x="261" y="113"/>
                    </a:lnTo>
                    <a:lnTo>
                      <a:pt x="255" y="107"/>
                    </a:lnTo>
                    <a:lnTo>
                      <a:pt x="247" y="101"/>
                    </a:lnTo>
                    <a:lnTo>
                      <a:pt x="237" y="95"/>
                    </a:lnTo>
                    <a:lnTo>
                      <a:pt x="227" y="90"/>
                    </a:lnTo>
                    <a:lnTo>
                      <a:pt x="203" y="79"/>
                    </a:lnTo>
                    <a:lnTo>
                      <a:pt x="178" y="67"/>
                    </a:lnTo>
                    <a:lnTo>
                      <a:pt x="167" y="61"/>
                    </a:lnTo>
                    <a:lnTo>
                      <a:pt x="158" y="53"/>
                    </a:lnTo>
                    <a:lnTo>
                      <a:pt x="149" y="45"/>
                    </a:lnTo>
                    <a:lnTo>
                      <a:pt x="144" y="37"/>
                    </a:lnTo>
                    <a:lnTo>
                      <a:pt x="139" y="29"/>
                    </a:lnTo>
                    <a:lnTo>
                      <a:pt x="136" y="23"/>
                    </a:lnTo>
                    <a:lnTo>
                      <a:pt x="131" y="14"/>
                    </a:lnTo>
                    <a:lnTo>
                      <a:pt x="128" y="10"/>
                    </a:lnTo>
                    <a:lnTo>
                      <a:pt x="125" y="7"/>
                    </a:lnTo>
                    <a:lnTo>
                      <a:pt x="118" y="3"/>
                    </a:lnTo>
                    <a:lnTo>
                      <a:pt x="112" y="1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7" name="Freeform 284">
                <a:extLst>
                  <a:ext uri="{FF2B5EF4-FFF2-40B4-BE49-F238E27FC236}">
                    <a16:creationId xmlns:a16="http://schemas.microsoft.com/office/drawing/2014/main" id="{6DF7DC49-C01F-4CCA-BA95-65ABBFE908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1372"/>
                <a:ext cx="422" cy="578"/>
              </a:xfrm>
              <a:custGeom>
                <a:avLst/>
                <a:gdLst>
                  <a:gd name="T0" fmla="*/ 106 w 422"/>
                  <a:gd name="T1" fmla="*/ 0 h 578"/>
                  <a:gd name="T2" fmla="*/ 95 w 422"/>
                  <a:gd name="T3" fmla="*/ 2 h 578"/>
                  <a:gd name="T4" fmla="*/ 78 w 422"/>
                  <a:gd name="T5" fmla="*/ 8 h 578"/>
                  <a:gd name="T6" fmla="*/ 64 w 422"/>
                  <a:gd name="T7" fmla="*/ 16 h 578"/>
                  <a:gd name="T8" fmla="*/ 50 w 422"/>
                  <a:gd name="T9" fmla="*/ 29 h 578"/>
                  <a:gd name="T10" fmla="*/ 36 w 422"/>
                  <a:gd name="T11" fmla="*/ 47 h 578"/>
                  <a:gd name="T12" fmla="*/ 25 w 422"/>
                  <a:gd name="T13" fmla="*/ 70 h 578"/>
                  <a:gd name="T14" fmla="*/ 21 w 422"/>
                  <a:gd name="T15" fmla="*/ 84 h 578"/>
                  <a:gd name="T16" fmla="*/ 7 w 422"/>
                  <a:gd name="T17" fmla="*/ 148 h 578"/>
                  <a:gd name="T18" fmla="*/ 2 w 422"/>
                  <a:gd name="T19" fmla="*/ 183 h 578"/>
                  <a:gd name="T20" fmla="*/ 0 w 422"/>
                  <a:gd name="T21" fmla="*/ 218 h 578"/>
                  <a:gd name="T22" fmla="*/ 3 w 422"/>
                  <a:gd name="T23" fmla="*/ 253 h 578"/>
                  <a:gd name="T24" fmla="*/ 10 w 422"/>
                  <a:gd name="T25" fmla="*/ 289 h 578"/>
                  <a:gd name="T26" fmla="*/ 24 w 422"/>
                  <a:gd name="T27" fmla="*/ 324 h 578"/>
                  <a:gd name="T28" fmla="*/ 47 w 422"/>
                  <a:gd name="T29" fmla="*/ 358 h 578"/>
                  <a:gd name="T30" fmla="*/ 95 w 422"/>
                  <a:gd name="T31" fmla="*/ 422 h 578"/>
                  <a:gd name="T32" fmla="*/ 142 w 422"/>
                  <a:gd name="T33" fmla="*/ 490 h 578"/>
                  <a:gd name="T34" fmla="*/ 151 w 422"/>
                  <a:gd name="T35" fmla="*/ 504 h 578"/>
                  <a:gd name="T36" fmla="*/ 164 w 422"/>
                  <a:gd name="T37" fmla="*/ 521 h 578"/>
                  <a:gd name="T38" fmla="*/ 182 w 422"/>
                  <a:gd name="T39" fmla="*/ 538 h 578"/>
                  <a:gd name="T40" fmla="*/ 203 w 422"/>
                  <a:gd name="T41" fmla="*/ 554 h 578"/>
                  <a:gd name="T42" fmla="*/ 225 w 422"/>
                  <a:gd name="T43" fmla="*/ 567 h 578"/>
                  <a:gd name="T44" fmla="*/ 246 w 422"/>
                  <a:gd name="T45" fmla="*/ 575 h 578"/>
                  <a:gd name="T46" fmla="*/ 266 w 422"/>
                  <a:gd name="T47" fmla="*/ 578 h 578"/>
                  <a:gd name="T48" fmla="*/ 280 w 422"/>
                  <a:gd name="T49" fmla="*/ 575 h 578"/>
                  <a:gd name="T50" fmla="*/ 285 w 422"/>
                  <a:gd name="T51" fmla="*/ 570 h 578"/>
                  <a:gd name="T52" fmla="*/ 288 w 422"/>
                  <a:gd name="T53" fmla="*/ 563 h 578"/>
                  <a:gd name="T54" fmla="*/ 292 w 422"/>
                  <a:gd name="T55" fmla="*/ 548 h 578"/>
                  <a:gd name="T56" fmla="*/ 305 w 422"/>
                  <a:gd name="T57" fmla="*/ 518 h 578"/>
                  <a:gd name="T58" fmla="*/ 325 w 422"/>
                  <a:gd name="T59" fmla="*/ 491 h 578"/>
                  <a:gd name="T60" fmla="*/ 350 w 422"/>
                  <a:gd name="T61" fmla="*/ 465 h 578"/>
                  <a:gd name="T62" fmla="*/ 365 w 422"/>
                  <a:gd name="T63" fmla="*/ 454 h 578"/>
                  <a:gd name="T64" fmla="*/ 393 w 422"/>
                  <a:gd name="T65" fmla="*/ 434 h 578"/>
                  <a:gd name="T66" fmla="*/ 411 w 422"/>
                  <a:gd name="T67" fmla="*/ 414 h 578"/>
                  <a:gd name="T68" fmla="*/ 419 w 422"/>
                  <a:gd name="T69" fmla="*/ 399 h 578"/>
                  <a:gd name="T70" fmla="*/ 421 w 422"/>
                  <a:gd name="T71" fmla="*/ 388 h 578"/>
                  <a:gd name="T72" fmla="*/ 420 w 422"/>
                  <a:gd name="T73" fmla="*/ 367 h 578"/>
                  <a:gd name="T74" fmla="*/ 418 w 422"/>
                  <a:gd name="T75" fmla="*/ 359 h 578"/>
                  <a:gd name="T76" fmla="*/ 405 w 422"/>
                  <a:gd name="T77" fmla="*/ 326 h 578"/>
                  <a:gd name="T78" fmla="*/ 378 w 422"/>
                  <a:gd name="T79" fmla="*/ 268 h 578"/>
                  <a:gd name="T80" fmla="*/ 339 w 422"/>
                  <a:gd name="T81" fmla="*/ 187 h 578"/>
                  <a:gd name="T82" fmla="*/ 333 w 422"/>
                  <a:gd name="T83" fmla="*/ 169 h 578"/>
                  <a:gd name="T84" fmla="*/ 312 w 422"/>
                  <a:gd name="T85" fmla="*/ 92 h 578"/>
                  <a:gd name="T86" fmla="*/ 303 w 422"/>
                  <a:gd name="T87" fmla="*/ 63 h 578"/>
                  <a:gd name="T88" fmla="*/ 298 w 422"/>
                  <a:gd name="T89" fmla="*/ 57 h 578"/>
                  <a:gd name="T90" fmla="*/ 295 w 422"/>
                  <a:gd name="T91" fmla="*/ 59 h 578"/>
                  <a:gd name="T92" fmla="*/ 288 w 422"/>
                  <a:gd name="T93" fmla="*/ 78 h 578"/>
                  <a:gd name="T94" fmla="*/ 276 w 422"/>
                  <a:gd name="T95" fmla="*/ 108 h 578"/>
                  <a:gd name="T96" fmla="*/ 272 w 422"/>
                  <a:gd name="T97" fmla="*/ 114 h 578"/>
                  <a:gd name="T98" fmla="*/ 267 w 422"/>
                  <a:gd name="T99" fmla="*/ 116 h 578"/>
                  <a:gd name="T100" fmla="*/ 260 w 422"/>
                  <a:gd name="T101" fmla="*/ 112 h 578"/>
                  <a:gd name="T102" fmla="*/ 254 w 422"/>
                  <a:gd name="T103" fmla="*/ 106 h 578"/>
                  <a:gd name="T104" fmla="*/ 236 w 422"/>
                  <a:gd name="T105" fmla="*/ 95 h 578"/>
                  <a:gd name="T106" fmla="*/ 202 w 422"/>
                  <a:gd name="T107" fmla="*/ 79 h 578"/>
                  <a:gd name="T108" fmla="*/ 177 w 422"/>
                  <a:gd name="T109" fmla="*/ 67 h 578"/>
                  <a:gd name="T110" fmla="*/ 157 w 422"/>
                  <a:gd name="T111" fmla="*/ 53 h 578"/>
                  <a:gd name="T112" fmla="*/ 143 w 422"/>
                  <a:gd name="T113" fmla="*/ 37 h 578"/>
                  <a:gd name="T114" fmla="*/ 135 w 422"/>
                  <a:gd name="T115" fmla="*/ 23 h 578"/>
                  <a:gd name="T116" fmla="*/ 130 w 422"/>
                  <a:gd name="T117" fmla="*/ 14 h 578"/>
                  <a:gd name="T118" fmla="*/ 124 w 422"/>
                  <a:gd name="T119" fmla="*/ 7 h 578"/>
                  <a:gd name="T120" fmla="*/ 111 w 422"/>
                  <a:gd name="T121" fmla="*/ 1 h 578"/>
                  <a:gd name="T122" fmla="*/ 106 w 422"/>
                  <a:gd name="T123" fmla="*/ 0 h 57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22" h="578">
                    <a:moveTo>
                      <a:pt x="106" y="0"/>
                    </a:moveTo>
                    <a:lnTo>
                      <a:pt x="106" y="0"/>
                    </a:lnTo>
                    <a:lnTo>
                      <a:pt x="103" y="1"/>
                    </a:lnTo>
                    <a:lnTo>
                      <a:pt x="95" y="2"/>
                    </a:lnTo>
                    <a:lnTo>
                      <a:pt x="84" y="5"/>
                    </a:lnTo>
                    <a:lnTo>
                      <a:pt x="78" y="8"/>
                    </a:lnTo>
                    <a:lnTo>
                      <a:pt x="71" y="12"/>
                    </a:lnTo>
                    <a:lnTo>
                      <a:pt x="64" y="16"/>
                    </a:lnTo>
                    <a:lnTo>
                      <a:pt x="57" y="22"/>
                    </a:lnTo>
                    <a:lnTo>
                      <a:pt x="50" y="29"/>
                    </a:lnTo>
                    <a:lnTo>
                      <a:pt x="43" y="37"/>
                    </a:lnTo>
                    <a:lnTo>
                      <a:pt x="36" y="47"/>
                    </a:lnTo>
                    <a:lnTo>
                      <a:pt x="30" y="58"/>
                    </a:lnTo>
                    <a:lnTo>
                      <a:pt x="25" y="70"/>
                    </a:lnTo>
                    <a:lnTo>
                      <a:pt x="21" y="84"/>
                    </a:lnTo>
                    <a:lnTo>
                      <a:pt x="14" y="116"/>
                    </a:lnTo>
                    <a:lnTo>
                      <a:pt x="7" y="148"/>
                    </a:lnTo>
                    <a:lnTo>
                      <a:pt x="4" y="166"/>
                    </a:lnTo>
                    <a:lnTo>
                      <a:pt x="2" y="183"/>
                    </a:lnTo>
                    <a:lnTo>
                      <a:pt x="1" y="200"/>
                    </a:lnTo>
                    <a:lnTo>
                      <a:pt x="0" y="218"/>
                    </a:lnTo>
                    <a:lnTo>
                      <a:pt x="1" y="235"/>
                    </a:lnTo>
                    <a:lnTo>
                      <a:pt x="3" y="253"/>
                    </a:lnTo>
                    <a:lnTo>
                      <a:pt x="6" y="271"/>
                    </a:lnTo>
                    <a:lnTo>
                      <a:pt x="10" y="289"/>
                    </a:lnTo>
                    <a:lnTo>
                      <a:pt x="16" y="306"/>
                    </a:lnTo>
                    <a:lnTo>
                      <a:pt x="24" y="324"/>
                    </a:lnTo>
                    <a:lnTo>
                      <a:pt x="34" y="341"/>
                    </a:lnTo>
                    <a:lnTo>
                      <a:pt x="47" y="358"/>
                    </a:lnTo>
                    <a:lnTo>
                      <a:pt x="95" y="422"/>
                    </a:lnTo>
                    <a:lnTo>
                      <a:pt x="126" y="464"/>
                    </a:lnTo>
                    <a:lnTo>
                      <a:pt x="142" y="490"/>
                    </a:lnTo>
                    <a:lnTo>
                      <a:pt x="151" y="504"/>
                    </a:lnTo>
                    <a:lnTo>
                      <a:pt x="157" y="513"/>
                    </a:lnTo>
                    <a:lnTo>
                      <a:pt x="164" y="521"/>
                    </a:lnTo>
                    <a:lnTo>
                      <a:pt x="173" y="530"/>
                    </a:lnTo>
                    <a:lnTo>
                      <a:pt x="182" y="538"/>
                    </a:lnTo>
                    <a:lnTo>
                      <a:pt x="192" y="547"/>
                    </a:lnTo>
                    <a:lnTo>
                      <a:pt x="203" y="554"/>
                    </a:lnTo>
                    <a:lnTo>
                      <a:pt x="214" y="561"/>
                    </a:lnTo>
                    <a:lnTo>
                      <a:pt x="225" y="567"/>
                    </a:lnTo>
                    <a:lnTo>
                      <a:pt x="236" y="571"/>
                    </a:lnTo>
                    <a:lnTo>
                      <a:pt x="246" y="575"/>
                    </a:lnTo>
                    <a:lnTo>
                      <a:pt x="256" y="577"/>
                    </a:lnTo>
                    <a:lnTo>
                      <a:pt x="266" y="578"/>
                    </a:lnTo>
                    <a:lnTo>
                      <a:pt x="274" y="577"/>
                    </a:lnTo>
                    <a:lnTo>
                      <a:pt x="280" y="575"/>
                    </a:lnTo>
                    <a:lnTo>
                      <a:pt x="283" y="573"/>
                    </a:lnTo>
                    <a:lnTo>
                      <a:pt x="285" y="570"/>
                    </a:lnTo>
                    <a:lnTo>
                      <a:pt x="286" y="567"/>
                    </a:lnTo>
                    <a:lnTo>
                      <a:pt x="288" y="563"/>
                    </a:lnTo>
                    <a:lnTo>
                      <a:pt x="292" y="548"/>
                    </a:lnTo>
                    <a:lnTo>
                      <a:pt x="298" y="532"/>
                    </a:lnTo>
                    <a:lnTo>
                      <a:pt x="305" y="518"/>
                    </a:lnTo>
                    <a:lnTo>
                      <a:pt x="314" y="504"/>
                    </a:lnTo>
                    <a:lnTo>
                      <a:pt x="325" y="491"/>
                    </a:lnTo>
                    <a:lnTo>
                      <a:pt x="337" y="477"/>
                    </a:lnTo>
                    <a:lnTo>
                      <a:pt x="350" y="465"/>
                    </a:lnTo>
                    <a:lnTo>
                      <a:pt x="365" y="454"/>
                    </a:lnTo>
                    <a:lnTo>
                      <a:pt x="381" y="443"/>
                    </a:lnTo>
                    <a:lnTo>
                      <a:pt x="393" y="434"/>
                    </a:lnTo>
                    <a:lnTo>
                      <a:pt x="403" y="423"/>
                    </a:lnTo>
                    <a:lnTo>
                      <a:pt x="411" y="414"/>
                    </a:lnTo>
                    <a:lnTo>
                      <a:pt x="417" y="404"/>
                    </a:lnTo>
                    <a:lnTo>
                      <a:pt x="419" y="399"/>
                    </a:lnTo>
                    <a:lnTo>
                      <a:pt x="421" y="393"/>
                    </a:lnTo>
                    <a:lnTo>
                      <a:pt x="421" y="388"/>
                    </a:lnTo>
                    <a:lnTo>
                      <a:pt x="422" y="382"/>
                    </a:lnTo>
                    <a:lnTo>
                      <a:pt x="420" y="367"/>
                    </a:lnTo>
                    <a:lnTo>
                      <a:pt x="418" y="359"/>
                    </a:lnTo>
                    <a:lnTo>
                      <a:pt x="415" y="349"/>
                    </a:lnTo>
                    <a:lnTo>
                      <a:pt x="405" y="326"/>
                    </a:lnTo>
                    <a:lnTo>
                      <a:pt x="393" y="297"/>
                    </a:lnTo>
                    <a:lnTo>
                      <a:pt x="378" y="268"/>
                    </a:lnTo>
                    <a:lnTo>
                      <a:pt x="350" y="211"/>
                    </a:lnTo>
                    <a:lnTo>
                      <a:pt x="339" y="187"/>
                    </a:lnTo>
                    <a:lnTo>
                      <a:pt x="333" y="169"/>
                    </a:lnTo>
                    <a:lnTo>
                      <a:pt x="324" y="133"/>
                    </a:lnTo>
                    <a:lnTo>
                      <a:pt x="312" y="92"/>
                    </a:lnTo>
                    <a:lnTo>
                      <a:pt x="307" y="76"/>
                    </a:lnTo>
                    <a:lnTo>
                      <a:pt x="303" y="63"/>
                    </a:lnTo>
                    <a:lnTo>
                      <a:pt x="300" y="59"/>
                    </a:lnTo>
                    <a:lnTo>
                      <a:pt x="298" y="57"/>
                    </a:lnTo>
                    <a:lnTo>
                      <a:pt x="296" y="57"/>
                    </a:lnTo>
                    <a:lnTo>
                      <a:pt x="295" y="59"/>
                    </a:lnTo>
                    <a:lnTo>
                      <a:pt x="288" y="78"/>
                    </a:lnTo>
                    <a:lnTo>
                      <a:pt x="281" y="100"/>
                    </a:lnTo>
                    <a:lnTo>
                      <a:pt x="276" y="108"/>
                    </a:lnTo>
                    <a:lnTo>
                      <a:pt x="274" y="111"/>
                    </a:lnTo>
                    <a:lnTo>
                      <a:pt x="272" y="114"/>
                    </a:lnTo>
                    <a:lnTo>
                      <a:pt x="269" y="115"/>
                    </a:lnTo>
                    <a:lnTo>
                      <a:pt x="267" y="116"/>
                    </a:lnTo>
                    <a:lnTo>
                      <a:pt x="263" y="115"/>
                    </a:lnTo>
                    <a:lnTo>
                      <a:pt x="260" y="112"/>
                    </a:lnTo>
                    <a:lnTo>
                      <a:pt x="254" y="106"/>
                    </a:lnTo>
                    <a:lnTo>
                      <a:pt x="246" y="101"/>
                    </a:lnTo>
                    <a:lnTo>
                      <a:pt x="236" y="95"/>
                    </a:lnTo>
                    <a:lnTo>
                      <a:pt x="226" y="89"/>
                    </a:lnTo>
                    <a:lnTo>
                      <a:pt x="202" y="79"/>
                    </a:lnTo>
                    <a:lnTo>
                      <a:pt x="177" y="67"/>
                    </a:lnTo>
                    <a:lnTo>
                      <a:pt x="166" y="60"/>
                    </a:lnTo>
                    <a:lnTo>
                      <a:pt x="157" y="53"/>
                    </a:lnTo>
                    <a:lnTo>
                      <a:pt x="149" y="45"/>
                    </a:lnTo>
                    <a:lnTo>
                      <a:pt x="143" y="37"/>
                    </a:lnTo>
                    <a:lnTo>
                      <a:pt x="138" y="29"/>
                    </a:lnTo>
                    <a:lnTo>
                      <a:pt x="135" y="23"/>
                    </a:lnTo>
                    <a:lnTo>
                      <a:pt x="130" y="14"/>
                    </a:lnTo>
                    <a:lnTo>
                      <a:pt x="127" y="10"/>
                    </a:lnTo>
                    <a:lnTo>
                      <a:pt x="124" y="7"/>
                    </a:lnTo>
                    <a:lnTo>
                      <a:pt x="117" y="3"/>
                    </a:lnTo>
                    <a:lnTo>
                      <a:pt x="111" y="1"/>
                    </a:ln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F2F1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8" name="Freeform 285">
                <a:extLst>
                  <a:ext uri="{FF2B5EF4-FFF2-40B4-BE49-F238E27FC236}">
                    <a16:creationId xmlns:a16="http://schemas.microsoft.com/office/drawing/2014/main" id="{21300E46-4D52-47F8-9280-9B3D0DBA78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8" y="1374"/>
                <a:ext cx="417" cy="572"/>
              </a:xfrm>
              <a:custGeom>
                <a:avLst/>
                <a:gdLst>
                  <a:gd name="T0" fmla="*/ 104 w 417"/>
                  <a:gd name="T1" fmla="*/ 0 h 572"/>
                  <a:gd name="T2" fmla="*/ 93 w 417"/>
                  <a:gd name="T3" fmla="*/ 2 h 572"/>
                  <a:gd name="T4" fmla="*/ 76 w 417"/>
                  <a:gd name="T5" fmla="*/ 8 h 572"/>
                  <a:gd name="T6" fmla="*/ 63 w 417"/>
                  <a:gd name="T7" fmla="*/ 16 h 572"/>
                  <a:gd name="T8" fmla="*/ 49 w 417"/>
                  <a:gd name="T9" fmla="*/ 28 h 572"/>
                  <a:gd name="T10" fmla="*/ 35 w 417"/>
                  <a:gd name="T11" fmla="*/ 47 h 572"/>
                  <a:gd name="T12" fmla="*/ 24 w 417"/>
                  <a:gd name="T13" fmla="*/ 70 h 572"/>
                  <a:gd name="T14" fmla="*/ 20 w 417"/>
                  <a:gd name="T15" fmla="*/ 84 h 572"/>
                  <a:gd name="T16" fmla="*/ 6 w 417"/>
                  <a:gd name="T17" fmla="*/ 147 h 572"/>
                  <a:gd name="T18" fmla="*/ 2 w 417"/>
                  <a:gd name="T19" fmla="*/ 181 h 572"/>
                  <a:gd name="T20" fmla="*/ 0 w 417"/>
                  <a:gd name="T21" fmla="*/ 216 h 572"/>
                  <a:gd name="T22" fmla="*/ 2 w 417"/>
                  <a:gd name="T23" fmla="*/ 250 h 572"/>
                  <a:gd name="T24" fmla="*/ 10 w 417"/>
                  <a:gd name="T25" fmla="*/ 286 h 572"/>
                  <a:gd name="T26" fmla="*/ 24 w 417"/>
                  <a:gd name="T27" fmla="*/ 321 h 572"/>
                  <a:gd name="T28" fmla="*/ 46 w 417"/>
                  <a:gd name="T29" fmla="*/ 354 h 572"/>
                  <a:gd name="T30" fmla="*/ 95 w 417"/>
                  <a:gd name="T31" fmla="*/ 418 h 572"/>
                  <a:gd name="T32" fmla="*/ 141 w 417"/>
                  <a:gd name="T33" fmla="*/ 484 h 572"/>
                  <a:gd name="T34" fmla="*/ 149 w 417"/>
                  <a:gd name="T35" fmla="*/ 499 h 572"/>
                  <a:gd name="T36" fmla="*/ 162 w 417"/>
                  <a:gd name="T37" fmla="*/ 516 h 572"/>
                  <a:gd name="T38" fmla="*/ 180 w 417"/>
                  <a:gd name="T39" fmla="*/ 532 h 572"/>
                  <a:gd name="T40" fmla="*/ 200 w 417"/>
                  <a:gd name="T41" fmla="*/ 549 h 572"/>
                  <a:gd name="T42" fmla="*/ 223 w 417"/>
                  <a:gd name="T43" fmla="*/ 561 h 572"/>
                  <a:gd name="T44" fmla="*/ 244 w 417"/>
                  <a:gd name="T45" fmla="*/ 569 h 572"/>
                  <a:gd name="T46" fmla="*/ 263 w 417"/>
                  <a:gd name="T47" fmla="*/ 572 h 572"/>
                  <a:gd name="T48" fmla="*/ 277 w 417"/>
                  <a:gd name="T49" fmla="*/ 569 h 572"/>
                  <a:gd name="T50" fmla="*/ 281 w 417"/>
                  <a:gd name="T51" fmla="*/ 564 h 572"/>
                  <a:gd name="T52" fmla="*/ 284 w 417"/>
                  <a:gd name="T53" fmla="*/ 558 h 572"/>
                  <a:gd name="T54" fmla="*/ 289 w 417"/>
                  <a:gd name="T55" fmla="*/ 543 h 572"/>
                  <a:gd name="T56" fmla="*/ 302 w 417"/>
                  <a:gd name="T57" fmla="*/ 513 h 572"/>
                  <a:gd name="T58" fmla="*/ 322 w 417"/>
                  <a:gd name="T59" fmla="*/ 486 h 572"/>
                  <a:gd name="T60" fmla="*/ 346 w 417"/>
                  <a:gd name="T61" fmla="*/ 461 h 572"/>
                  <a:gd name="T62" fmla="*/ 361 w 417"/>
                  <a:gd name="T63" fmla="*/ 450 h 572"/>
                  <a:gd name="T64" fmla="*/ 389 w 417"/>
                  <a:gd name="T65" fmla="*/ 430 h 572"/>
                  <a:gd name="T66" fmla="*/ 407 w 417"/>
                  <a:gd name="T67" fmla="*/ 410 h 572"/>
                  <a:gd name="T68" fmla="*/ 415 w 417"/>
                  <a:gd name="T69" fmla="*/ 395 h 572"/>
                  <a:gd name="T70" fmla="*/ 417 w 417"/>
                  <a:gd name="T71" fmla="*/ 384 h 572"/>
                  <a:gd name="T72" fmla="*/ 415 w 417"/>
                  <a:gd name="T73" fmla="*/ 364 h 572"/>
                  <a:gd name="T74" fmla="*/ 413 w 417"/>
                  <a:gd name="T75" fmla="*/ 356 h 572"/>
                  <a:gd name="T76" fmla="*/ 401 w 417"/>
                  <a:gd name="T77" fmla="*/ 323 h 572"/>
                  <a:gd name="T78" fmla="*/ 373 w 417"/>
                  <a:gd name="T79" fmla="*/ 266 h 572"/>
                  <a:gd name="T80" fmla="*/ 336 w 417"/>
                  <a:gd name="T81" fmla="*/ 185 h 572"/>
                  <a:gd name="T82" fmla="*/ 330 w 417"/>
                  <a:gd name="T83" fmla="*/ 168 h 572"/>
                  <a:gd name="T84" fmla="*/ 310 w 417"/>
                  <a:gd name="T85" fmla="*/ 91 h 572"/>
                  <a:gd name="T86" fmla="*/ 300 w 417"/>
                  <a:gd name="T87" fmla="*/ 62 h 572"/>
                  <a:gd name="T88" fmla="*/ 296 w 417"/>
                  <a:gd name="T89" fmla="*/ 57 h 572"/>
                  <a:gd name="T90" fmla="*/ 293 w 417"/>
                  <a:gd name="T91" fmla="*/ 59 h 572"/>
                  <a:gd name="T92" fmla="*/ 286 w 417"/>
                  <a:gd name="T93" fmla="*/ 77 h 572"/>
                  <a:gd name="T94" fmla="*/ 275 w 417"/>
                  <a:gd name="T95" fmla="*/ 107 h 572"/>
                  <a:gd name="T96" fmla="*/ 270 w 417"/>
                  <a:gd name="T97" fmla="*/ 113 h 572"/>
                  <a:gd name="T98" fmla="*/ 265 w 417"/>
                  <a:gd name="T99" fmla="*/ 115 h 572"/>
                  <a:gd name="T100" fmla="*/ 259 w 417"/>
                  <a:gd name="T101" fmla="*/ 112 h 572"/>
                  <a:gd name="T102" fmla="*/ 252 w 417"/>
                  <a:gd name="T103" fmla="*/ 106 h 572"/>
                  <a:gd name="T104" fmla="*/ 234 w 417"/>
                  <a:gd name="T105" fmla="*/ 94 h 572"/>
                  <a:gd name="T106" fmla="*/ 200 w 417"/>
                  <a:gd name="T107" fmla="*/ 78 h 572"/>
                  <a:gd name="T108" fmla="*/ 175 w 417"/>
                  <a:gd name="T109" fmla="*/ 67 h 572"/>
                  <a:gd name="T110" fmla="*/ 155 w 417"/>
                  <a:gd name="T111" fmla="*/ 53 h 572"/>
                  <a:gd name="T112" fmla="*/ 141 w 417"/>
                  <a:gd name="T113" fmla="*/ 37 h 572"/>
                  <a:gd name="T114" fmla="*/ 133 w 417"/>
                  <a:gd name="T115" fmla="*/ 23 h 572"/>
                  <a:gd name="T116" fmla="*/ 128 w 417"/>
                  <a:gd name="T117" fmla="*/ 14 h 572"/>
                  <a:gd name="T118" fmla="*/ 122 w 417"/>
                  <a:gd name="T119" fmla="*/ 8 h 572"/>
                  <a:gd name="T120" fmla="*/ 109 w 417"/>
                  <a:gd name="T121" fmla="*/ 1 h 572"/>
                  <a:gd name="T122" fmla="*/ 104 w 417"/>
                  <a:gd name="T123" fmla="*/ 0 h 57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417" h="572">
                    <a:moveTo>
                      <a:pt x="104" y="0"/>
                    </a:moveTo>
                    <a:lnTo>
                      <a:pt x="104" y="0"/>
                    </a:lnTo>
                    <a:lnTo>
                      <a:pt x="101" y="0"/>
                    </a:lnTo>
                    <a:lnTo>
                      <a:pt x="93" y="2"/>
                    </a:lnTo>
                    <a:lnTo>
                      <a:pt x="82" y="5"/>
                    </a:lnTo>
                    <a:lnTo>
                      <a:pt x="76" y="8"/>
                    </a:lnTo>
                    <a:lnTo>
                      <a:pt x="69" y="12"/>
                    </a:lnTo>
                    <a:lnTo>
                      <a:pt x="63" y="16"/>
                    </a:lnTo>
                    <a:lnTo>
                      <a:pt x="56" y="22"/>
                    </a:lnTo>
                    <a:lnTo>
                      <a:pt x="49" y="28"/>
                    </a:lnTo>
                    <a:lnTo>
                      <a:pt x="42" y="36"/>
                    </a:lnTo>
                    <a:lnTo>
                      <a:pt x="35" y="47"/>
                    </a:lnTo>
                    <a:lnTo>
                      <a:pt x="29" y="57"/>
                    </a:lnTo>
                    <a:lnTo>
                      <a:pt x="24" y="70"/>
                    </a:lnTo>
                    <a:lnTo>
                      <a:pt x="20" y="84"/>
                    </a:lnTo>
                    <a:lnTo>
                      <a:pt x="13" y="115"/>
                    </a:lnTo>
                    <a:lnTo>
                      <a:pt x="6" y="147"/>
                    </a:lnTo>
                    <a:lnTo>
                      <a:pt x="4" y="165"/>
                    </a:lnTo>
                    <a:lnTo>
                      <a:pt x="2" y="181"/>
                    </a:lnTo>
                    <a:lnTo>
                      <a:pt x="0" y="198"/>
                    </a:lnTo>
                    <a:lnTo>
                      <a:pt x="0" y="216"/>
                    </a:lnTo>
                    <a:lnTo>
                      <a:pt x="1" y="233"/>
                    </a:lnTo>
                    <a:lnTo>
                      <a:pt x="2" y="250"/>
                    </a:lnTo>
                    <a:lnTo>
                      <a:pt x="5" y="269"/>
                    </a:lnTo>
                    <a:lnTo>
                      <a:pt x="10" y="286"/>
                    </a:lnTo>
                    <a:lnTo>
                      <a:pt x="16" y="303"/>
                    </a:lnTo>
                    <a:lnTo>
                      <a:pt x="24" y="321"/>
                    </a:lnTo>
                    <a:lnTo>
                      <a:pt x="34" y="338"/>
                    </a:lnTo>
                    <a:lnTo>
                      <a:pt x="46" y="354"/>
                    </a:lnTo>
                    <a:lnTo>
                      <a:pt x="95" y="418"/>
                    </a:lnTo>
                    <a:lnTo>
                      <a:pt x="124" y="460"/>
                    </a:lnTo>
                    <a:lnTo>
                      <a:pt x="141" y="484"/>
                    </a:lnTo>
                    <a:lnTo>
                      <a:pt x="149" y="499"/>
                    </a:lnTo>
                    <a:lnTo>
                      <a:pt x="155" y="507"/>
                    </a:lnTo>
                    <a:lnTo>
                      <a:pt x="162" y="516"/>
                    </a:lnTo>
                    <a:lnTo>
                      <a:pt x="171" y="524"/>
                    </a:lnTo>
                    <a:lnTo>
                      <a:pt x="180" y="532"/>
                    </a:lnTo>
                    <a:lnTo>
                      <a:pt x="190" y="541"/>
                    </a:lnTo>
                    <a:lnTo>
                      <a:pt x="200" y="549"/>
                    </a:lnTo>
                    <a:lnTo>
                      <a:pt x="212" y="555"/>
                    </a:lnTo>
                    <a:lnTo>
                      <a:pt x="223" y="561"/>
                    </a:lnTo>
                    <a:lnTo>
                      <a:pt x="233" y="566"/>
                    </a:lnTo>
                    <a:lnTo>
                      <a:pt x="244" y="569"/>
                    </a:lnTo>
                    <a:lnTo>
                      <a:pt x="253" y="572"/>
                    </a:lnTo>
                    <a:lnTo>
                      <a:pt x="263" y="572"/>
                    </a:lnTo>
                    <a:lnTo>
                      <a:pt x="270" y="572"/>
                    </a:lnTo>
                    <a:lnTo>
                      <a:pt x="277" y="569"/>
                    </a:lnTo>
                    <a:lnTo>
                      <a:pt x="279" y="567"/>
                    </a:lnTo>
                    <a:lnTo>
                      <a:pt x="281" y="564"/>
                    </a:lnTo>
                    <a:lnTo>
                      <a:pt x="283" y="561"/>
                    </a:lnTo>
                    <a:lnTo>
                      <a:pt x="284" y="558"/>
                    </a:lnTo>
                    <a:lnTo>
                      <a:pt x="289" y="543"/>
                    </a:lnTo>
                    <a:lnTo>
                      <a:pt x="295" y="527"/>
                    </a:lnTo>
                    <a:lnTo>
                      <a:pt x="302" y="513"/>
                    </a:lnTo>
                    <a:lnTo>
                      <a:pt x="311" y="499"/>
                    </a:lnTo>
                    <a:lnTo>
                      <a:pt x="322" y="486"/>
                    </a:lnTo>
                    <a:lnTo>
                      <a:pt x="333" y="473"/>
                    </a:lnTo>
                    <a:lnTo>
                      <a:pt x="346" y="461"/>
                    </a:lnTo>
                    <a:lnTo>
                      <a:pt x="361" y="450"/>
                    </a:lnTo>
                    <a:lnTo>
                      <a:pt x="377" y="439"/>
                    </a:lnTo>
                    <a:lnTo>
                      <a:pt x="389" y="430"/>
                    </a:lnTo>
                    <a:lnTo>
                      <a:pt x="399" y="419"/>
                    </a:lnTo>
                    <a:lnTo>
                      <a:pt x="407" y="410"/>
                    </a:lnTo>
                    <a:lnTo>
                      <a:pt x="413" y="400"/>
                    </a:lnTo>
                    <a:lnTo>
                      <a:pt x="415" y="395"/>
                    </a:lnTo>
                    <a:lnTo>
                      <a:pt x="416" y="390"/>
                    </a:lnTo>
                    <a:lnTo>
                      <a:pt x="417" y="384"/>
                    </a:lnTo>
                    <a:lnTo>
                      <a:pt x="417" y="378"/>
                    </a:lnTo>
                    <a:lnTo>
                      <a:pt x="415" y="364"/>
                    </a:lnTo>
                    <a:lnTo>
                      <a:pt x="413" y="356"/>
                    </a:lnTo>
                    <a:lnTo>
                      <a:pt x="410" y="346"/>
                    </a:lnTo>
                    <a:lnTo>
                      <a:pt x="401" y="323"/>
                    </a:lnTo>
                    <a:lnTo>
                      <a:pt x="388" y="294"/>
                    </a:lnTo>
                    <a:lnTo>
                      <a:pt x="373" y="266"/>
                    </a:lnTo>
                    <a:lnTo>
                      <a:pt x="346" y="209"/>
                    </a:lnTo>
                    <a:lnTo>
                      <a:pt x="336" y="185"/>
                    </a:lnTo>
                    <a:lnTo>
                      <a:pt x="330" y="168"/>
                    </a:lnTo>
                    <a:lnTo>
                      <a:pt x="321" y="132"/>
                    </a:lnTo>
                    <a:lnTo>
                      <a:pt x="310" y="91"/>
                    </a:lnTo>
                    <a:lnTo>
                      <a:pt x="305" y="75"/>
                    </a:lnTo>
                    <a:lnTo>
                      <a:pt x="300" y="62"/>
                    </a:lnTo>
                    <a:lnTo>
                      <a:pt x="298" y="59"/>
                    </a:lnTo>
                    <a:lnTo>
                      <a:pt x="296" y="57"/>
                    </a:lnTo>
                    <a:lnTo>
                      <a:pt x="294" y="57"/>
                    </a:lnTo>
                    <a:lnTo>
                      <a:pt x="293" y="59"/>
                    </a:lnTo>
                    <a:lnTo>
                      <a:pt x="286" y="77"/>
                    </a:lnTo>
                    <a:lnTo>
                      <a:pt x="279" y="99"/>
                    </a:lnTo>
                    <a:lnTo>
                      <a:pt x="275" y="107"/>
                    </a:lnTo>
                    <a:lnTo>
                      <a:pt x="272" y="111"/>
                    </a:lnTo>
                    <a:lnTo>
                      <a:pt x="270" y="113"/>
                    </a:lnTo>
                    <a:lnTo>
                      <a:pt x="268" y="115"/>
                    </a:lnTo>
                    <a:lnTo>
                      <a:pt x="265" y="115"/>
                    </a:lnTo>
                    <a:lnTo>
                      <a:pt x="261" y="114"/>
                    </a:lnTo>
                    <a:lnTo>
                      <a:pt x="259" y="112"/>
                    </a:lnTo>
                    <a:lnTo>
                      <a:pt x="252" y="106"/>
                    </a:lnTo>
                    <a:lnTo>
                      <a:pt x="244" y="101"/>
                    </a:lnTo>
                    <a:lnTo>
                      <a:pt x="234" y="94"/>
                    </a:lnTo>
                    <a:lnTo>
                      <a:pt x="224" y="89"/>
                    </a:lnTo>
                    <a:lnTo>
                      <a:pt x="200" y="78"/>
                    </a:lnTo>
                    <a:lnTo>
                      <a:pt x="175" y="67"/>
                    </a:lnTo>
                    <a:lnTo>
                      <a:pt x="164" y="60"/>
                    </a:lnTo>
                    <a:lnTo>
                      <a:pt x="155" y="53"/>
                    </a:lnTo>
                    <a:lnTo>
                      <a:pt x="147" y="45"/>
                    </a:lnTo>
                    <a:lnTo>
                      <a:pt x="141" y="37"/>
                    </a:lnTo>
                    <a:lnTo>
                      <a:pt x="136" y="29"/>
                    </a:lnTo>
                    <a:lnTo>
                      <a:pt x="133" y="23"/>
                    </a:lnTo>
                    <a:lnTo>
                      <a:pt x="128" y="14"/>
                    </a:lnTo>
                    <a:lnTo>
                      <a:pt x="125" y="11"/>
                    </a:lnTo>
                    <a:lnTo>
                      <a:pt x="122" y="8"/>
                    </a:lnTo>
                    <a:lnTo>
                      <a:pt x="115" y="3"/>
                    </a:lnTo>
                    <a:lnTo>
                      <a:pt x="109" y="1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E4E5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39" name="Freeform 286">
                <a:extLst>
                  <a:ext uri="{FF2B5EF4-FFF2-40B4-BE49-F238E27FC236}">
                    <a16:creationId xmlns:a16="http://schemas.microsoft.com/office/drawing/2014/main" id="{2D4C7A99-D58E-4B5A-9361-E4DB285723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0" y="1376"/>
                <a:ext cx="412" cy="567"/>
              </a:xfrm>
              <a:custGeom>
                <a:avLst/>
                <a:gdLst>
                  <a:gd name="T0" fmla="*/ 102 w 412"/>
                  <a:gd name="T1" fmla="*/ 0 h 567"/>
                  <a:gd name="T2" fmla="*/ 91 w 412"/>
                  <a:gd name="T3" fmla="*/ 2 h 567"/>
                  <a:gd name="T4" fmla="*/ 75 w 412"/>
                  <a:gd name="T5" fmla="*/ 8 h 567"/>
                  <a:gd name="T6" fmla="*/ 61 w 412"/>
                  <a:gd name="T7" fmla="*/ 16 h 567"/>
                  <a:gd name="T8" fmla="*/ 48 w 412"/>
                  <a:gd name="T9" fmla="*/ 28 h 567"/>
                  <a:gd name="T10" fmla="*/ 34 w 412"/>
                  <a:gd name="T11" fmla="*/ 46 h 567"/>
                  <a:gd name="T12" fmla="*/ 23 w 412"/>
                  <a:gd name="T13" fmla="*/ 69 h 567"/>
                  <a:gd name="T14" fmla="*/ 19 w 412"/>
                  <a:gd name="T15" fmla="*/ 84 h 567"/>
                  <a:gd name="T16" fmla="*/ 6 w 412"/>
                  <a:gd name="T17" fmla="*/ 146 h 567"/>
                  <a:gd name="T18" fmla="*/ 1 w 412"/>
                  <a:gd name="T19" fmla="*/ 180 h 567"/>
                  <a:gd name="T20" fmla="*/ 0 w 412"/>
                  <a:gd name="T21" fmla="*/ 214 h 567"/>
                  <a:gd name="T22" fmla="*/ 2 w 412"/>
                  <a:gd name="T23" fmla="*/ 248 h 567"/>
                  <a:gd name="T24" fmla="*/ 10 w 412"/>
                  <a:gd name="T25" fmla="*/ 283 h 567"/>
                  <a:gd name="T26" fmla="*/ 24 w 412"/>
                  <a:gd name="T27" fmla="*/ 318 h 567"/>
                  <a:gd name="T28" fmla="*/ 46 w 412"/>
                  <a:gd name="T29" fmla="*/ 351 h 567"/>
                  <a:gd name="T30" fmla="*/ 94 w 412"/>
                  <a:gd name="T31" fmla="*/ 414 h 567"/>
                  <a:gd name="T32" fmla="*/ 139 w 412"/>
                  <a:gd name="T33" fmla="*/ 479 h 567"/>
                  <a:gd name="T34" fmla="*/ 147 w 412"/>
                  <a:gd name="T35" fmla="*/ 494 h 567"/>
                  <a:gd name="T36" fmla="*/ 160 w 412"/>
                  <a:gd name="T37" fmla="*/ 511 h 567"/>
                  <a:gd name="T38" fmla="*/ 178 w 412"/>
                  <a:gd name="T39" fmla="*/ 527 h 567"/>
                  <a:gd name="T40" fmla="*/ 198 w 412"/>
                  <a:gd name="T41" fmla="*/ 543 h 567"/>
                  <a:gd name="T42" fmla="*/ 220 w 412"/>
                  <a:gd name="T43" fmla="*/ 555 h 567"/>
                  <a:gd name="T44" fmla="*/ 241 w 412"/>
                  <a:gd name="T45" fmla="*/ 564 h 567"/>
                  <a:gd name="T46" fmla="*/ 259 w 412"/>
                  <a:gd name="T47" fmla="*/ 567 h 567"/>
                  <a:gd name="T48" fmla="*/ 274 w 412"/>
                  <a:gd name="T49" fmla="*/ 563 h 567"/>
                  <a:gd name="T50" fmla="*/ 278 w 412"/>
                  <a:gd name="T51" fmla="*/ 559 h 567"/>
                  <a:gd name="T52" fmla="*/ 281 w 412"/>
                  <a:gd name="T53" fmla="*/ 552 h 567"/>
                  <a:gd name="T54" fmla="*/ 286 w 412"/>
                  <a:gd name="T55" fmla="*/ 536 h 567"/>
                  <a:gd name="T56" fmla="*/ 299 w 412"/>
                  <a:gd name="T57" fmla="*/ 508 h 567"/>
                  <a:gd name="T58" fmla="*/ 318 w 412"/>
                  <a:gd name="T59" fmla="*/ 480 h 567"/>
                  <a:gd name="T60" fmla="*/ 343 w 412"/>
                  <a:gd name="T61" fmla="*/ 457 h 567"/>
                  <a:gd name="T62" fmla="*/ 357 w 412"/>
                  <a:gd name="T63" fmla="*/ 446 h 567"/>
                  <a:gd name="T64" fmla="*/ 385 w 412"/>
                  <a:gd name="T65" fmla="*/ 425 h 567"/>
                  <a:gd name="T66" fmla="*/ 402 w 412"/>
                  <a:gd name="T67" fmla="*/ 406 h 567"/>
                  <a:gd name="T68" fmla="*/ 410 w 412"/>
                  <a:gd name="T69" fmla="*/ 391 h 567"/>
                  <a:gd name="T70" fmla="*/ 412 w 412"/>
                  <a:gd name="T71" fmla="*/ 380 h 567"/>
                  <a:gd name="T72" fmla="*/ 411 w 412"/>
                  <a:gd name="T73" fmla="*/ 360 h 567"/>
                  <a:gd name="T74" fmla="*/ 409 w 412"/>
                  <a:gd name="T75" fmla="*/ 352 h 567"/>
                  <a:gd name="T76" fmla="*/ 396 w 412"/>
                  <a:gd name="T77" fmla="*/ 319 h 567"/>
                  <a:gd name="T78" fmla="*/ 370 w 412"/>
                  <a:gd name="T79" fmla="*/ 263 h 567"/>
                  <a:gd name="T80" fmla="*/ 333 w 412"/>
                  <a:gd name="T81" fmla="*/ 183 h 567"/>
                  <a:gd name="T82" fmla="*/ 327 w 412"/>
                  <a:gd name="T83" fmla="*/ 166 h 567"/>
                  <a:gd name="T84" fmla="*/ 308 w 412"/>
                  <a:gd name="T85" fmla="*/ 90 h 567"/>
                  <a:gd name="T86" fmla="*/ 298 w 412"/>
                  <a:gd name="T87" fmla="*/ 62 h 567"/>
                  <a:gd name="T88" fmla="*/ 294 w 412"/>
                  <a:gd name="T89" fmla="*/ 56 h 567"/>
                  <a:gd name="T90" fmla="*/ 291 w 412"/>
                  <a:gd name="T91" fmla="*/ 58 h 567"/>
                  <a:gd name="T92" fmla="*/ 284 w 412"/>
                  <a:gd name="T93" fmla="*/ 76 h 567"/>
                  <a:gd name="T94" fmla="*/ 273 w 412"/>
                  <a:gd name="T95" fmla="*/ 107 h 567"/>
                  <a:gd name="T96" fmla="*/ 268 w 412"/>
                  <a:gd name="T97" fmla="*/ 113 h 567"/>
                  <a:gd name="T98" fmla="*/ 263 w 412"/>
                  <a:gd name="T99" fmla="*/ 115 h 567"/>
                  <a:gd name="T100" fmla="*/ 257 w 412"/>
                  <a:gd name="T101" fmla="*/ 112 h 567"/>
                  <a:gd name="T102" fmla="*/ 250 w 412"/>
                  <a:gd name="T103" fmla="*/ 106 h 567"/>
                  <a:gd name="T104" fmla="*/ 233 w 412"/>
                  <a:gd name="T105" fmla="*/ 95 h 567"/>
                  <a:gd name="T106" fmla="*/ 197 w 412"/>
                  <a:gd name="T107" fmla="*/ 78 h 567"/>
                  <a:gd name="T108" fmla="*/ 173 w 412"/>
                  <a:gd name="T109" fmla="*/ 67 h 567"/>
                  <a:gd name="T110" fmla="*/ 153 w 412"/>
                  <a:gd name="T111" fmla="*/ 53 h 567"/>
                  <a:gd name="T112" fmla="*/ 139 w 412"/>
                  <a:gd name="T113" fmla="*/ 38 h 567"/>
                  <a:gd name="T114" fmla="*/ 131 w 412"/>
                  <a:gd name="T115" fmla="*/ 23 h 567"/>
                  <a:gd name="T116" fmla="*/ 126 w 412"/>
                  <a:gd name="T117" fmla="*/ 15 h 567"/>
                  <a:gd name="T118" fmla="*/ 113 w 412"/>
                  <a:gd name="T119" fmla="*/ 3 h 567"/>
                  <a:gd name="T120" fmla="*/ 102 w 412"/>
                  <a:gd name="T121" fmla="*/ 0 h 5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412" h="567">
                    <a:moveTo>
                      <a:pt x="102" y="0"/>
                    </a:moveTo>
                    <a:lnTo>
                      <a:pt x="102" y="0"/>
                    </a:lnTo>
                    <a:lnTo>
                      <a:pt x="100" y="0"/>
                    </a:lnTo>
                    <a:lnTo>
                      <a:pt x="91" y="2"/>
                    </a:lnTo>
                    <a:lnTo>
                      <a:pt x="81" y="5"/>
                    </a:lnTo>
                    <a:lnTo>
                      <a:pt x="75" y="8"/>
                    </a:lnTo>
                    <a:lnTo>
                      <a:pt x="68" y="11"/>
                    </a:lnTo>
                    <a:lnTo>
                      <a:pt x="61" y="16"/>
                    </a:lnTo>
                    <a:lnTo>
                      <a:pt x="54" y="21"/>
                    </a:lnTo>
                    <a:lnTo>
                      <a:pt x="48" y="28"/>
                    </a:lnTo>
                    <a:lnTo>
                      <a:pt x="41" y="36"/>
                    </a:lnTo>
                    <a:lnTo>
                      <a:pt x="34" y="46"/>
                    </a:lnTo>
                    <a:lnTo>
                      <a:pt x="28" y="57"/>
                    </a:lnTo>
                    <a:lnTo>
                      <a:pt x="23" y="69"/>
                    </a:lnTo>
                    <a:lnTo>
                      <a:pt x="19" y="84"/>
                    </a:lnTo>
                    <a:lnTo>
                      <a:pt x="12" y="114"/>
                    </a:lnTo>
                    <a:lnTo>
                      <a:pt x="6" y="146"/>
                    </a:lnTo>
                    <a:lnTo>
                      <a:pt x="3" y="163"/>
                    </a:lnTo>
                    <a:lnTo>
                      <a:pt x="1" y="180"/>
                    </a:lnTo>
                    <a:lnTo>
                      <a:pt x="0" y="196"/>
                    </a:lnTo>
                    <a:lnTo>
                      <a:pt x="0" y="214"/>
                    </a:lnTo>
                    <a:lnTo>
                      <a:pt x="0" y="231"/>
                    </a:lnTo>
                    <a:lnTo>
                      <a:pt x="2" y="248"/>
                    </a:lnTo>
                    <a:lnTo>
                      <a:pt x="5" y="266"/>
                    </a:lnTo>
                    <a:lnTo>
                      <a:pt x="10" y="283"/>
                    </a:lnTo>
                    <a:lnTo>
                      <a:pt x="16" y="300"/>
                    </a:lnTo>
                    <a:lnTo>
                      <a:pt x="24" y="318"/>
                    </a:lnTo>
                    <a:lnTo>
                      <a:pt x="33" y="335"/>
                    </a:lnTo>
                    <a:lnTo>
                      <a:pt x="46" y="351"/>
                    </a:lnTo>
                    <a:lnTo>
                      <a:pt x="94" y="414"/>
                    </a:lnTo>
                    <a:lnTo>
                      <a:pt x="123" y="455"/>
                    </a:lnTo>
                    <a:lnTo>
                      <a:pt x="139" y="479"/>
                    </a:lnTo>
                    <a:lnTo>
                      <a:pt x="147" y="494"/>
                    </a:lnTo>
                    <a:lnTo>
                      <a:pt x="154" y="502"/>
                    </a:lnTo>
                    <a:lnTo>
                      <a:pt x="160" y="511"/>
                    </a:lnTo>
                    <a:lnTo>
                      <a:pt x="169" y="519"/>
                    </a:lnTo>
                    <a:lnTo>
                      <a:pt x="178" y="527"/>
                    </a:lnTo>
                    <a:lnTo>
                      <a:pt x="187" y="535"/>
                    </a:lnTo>
                    <a:lnTo>
                      <a:pt x="198" y="543"/>
                    </a:lnTo>
                    <a:lnTo>
                      <a:pt x="209" y="550"/>
                    </a:lnTo>
                    <a:lnTo>
                      <a:pt x="220" y="555"/>
                    </a:lnTo>
                    <a:lnTo>
                      <a:pt x="231" y="560"/>
                    </a:lnTo>
                    <a:lnTo>
                      <a:pt x="241" y="564"/>
                    </a:lnTo>
                    <a:lnTo>
                      <a:pt x="250" y="566"/>
                    </a:lnTo>
                    <a:lnTo>
                      <a:pt x="259" y="567"/>
                    </a:lnTo>
                    <a:lnTo>
                      <a:pt x="267" y="566"/>
                    </a:lnTo>
                    <a:lnTo>
                      <a:pt x="274" y="563"/>
                    </a:lnTo>
                    <a:lnTo>
                      <a:pt x="276" y="561"/>
                    </a:lnTo>
                    <a:lnTo>
                      <a:pt x="278" y="559"/>
                    </a:lnTo>
                    <a:lnTo>
                      <a:pt x="280" y="556"/>
                    </a:lnTo>
                    <a:lnTo>
                      <a:pt x="281" y="552"/>
                    </a:lnTo>
                    <a:lnTo>
                      <a:pt x="286" y="536"/>
                    </a:lnTo>
                    <a:lnTo>
                      <a:pt x="291" y="522"/>
                    </a:lnTo>
                    <a:lnTo>
                      <a:pt x="299" y="508"/>
                    </a:lnTo>
                    <a:lnTo>
                      <a:pt x="307" y="494"/>
                    </a:lnTo>
                    <a:lnTo>
                      <a:pt x="318" y="480"/>
                    </a:lnTo>
                    <a:lnTo>
                      <a:pt x="330" y="468"/>
                    </a:lnTo>
                    <a:lnTo>
                      <a:pt x="343" y="457"/>
                    </a:lnTo>
                    <a:lnTo>
                      <a:pt x="357" y="446"/>
                    </a:lnTo>
                    <a:lnTo>
                      <a:pt x="372" y="435"/>
                    </a:lnTo>
                    <a:lnTo>
                      <a:pt x="385" y="425"/>
                    </a:lnTo>
                    <a:lnTo>
                      <a:pt x="395" y="416"/>
                    </a:lnTo>
                    <a:lnTo>
                      <a:pt x="402" y="406"/>
                    </a:lnTo>
                    <a:lnTo>
                      <a:pt x="408" y="396"/>
                    </a:lnTo>
                    <a:lnTo>
                      <a:pt x="410" y="391"/>
                    </a:lnTo>
                    <a:lnTo>
                      <a:pt x="411" y="386"/>
                    </a:lnTo>
                    <a:lnTo>
                      <a:pt x="412" y="380"/>
                    </a:lnTo>
                    <a:lnTo>
                      <a:pt x="412" y="374"/>
                    </a:lnTo>
                    <a:lnTo>
                      <a:pt x="411" y="360"/>
                    </a:lnTo>
                    <a:lnTo>
                      <a:pt x="409" y="352"/>
                    </a:lnTo>
                    <a:lnTo>
                      <a:pt x="406" y="342"/>
                    </a:lnTo>
                    <a:lnTo>
                      <a:pt x="396" y="319"/>
                    </a:lnTo>
                    <a:lnTo>
                      <a:pt x="384" y="292"/>
                    </a:lnTo>
                    <a:lnTo>
                      <a:pt x="370" y="263"/>
                    </a:lnTo>
                    <a:lnTo>
                      <a:pt x="343" y="207"/>
                    </a:lnTo>
                    <a:lnTo>
                      <a:pt x="333" y="183"/>
                    </a:lnTo>
                    <a:lnTo>
                      <a:pt x="327" y="166"/>
                    </a:lnTo>
                    <a:lnTo>
                      <a:pt x="318" y="130"/>
                    </a:lnTo>
                    <a:lnTo>
                      <a:pt x="308" y="90"/>
                    </a:lnTo>
                    <a:lnTo>
                      <a:pt x="303" y="74"/>
                    </a:lnTo>
                    <a:lnTo>
                      <a:pt x="298" y="62"/>
                    </a:lnTo>
                    <a:lnTo>
                      <a:pt x="296" y="58"/>
                    </a:lnTo>
                    <a:lnTo>
                      <a:pt x="294" y="56"/>
                    </a:lnTo>
                    <a:lnTo>
                      <a:pt x="292" y="56"/>
                    </a:lnTo>
                    <a:lnTo>
                      <a:pt x="291" y="58"/>
                    </a:lnTo>
                    <a:lnTo>
                      <a:pt x="284" y="76"/>
                    </a:lnTo>
                    <a:lnTo>
                      <a:pt x="277" y="98"/>
                    </a:lnTo>
                    <a:lnTo>
                      <a:pt x="273" y="107"/>
                    </a:lnTo>
                    <a:lnTo>
                      <a:pt x="270" y="110"/>
                    </a:lnTo>
                    <a:lnTo>
                      <a:pt x="268" y="113"/>
                    </a:lnTo>
                    <a:lnTo>
                      <a:pt x="266" y="114"/>
                    </a:lnTo>
                    <a:lnTo>
                      <a:pt x="263" y="115"/>
                    </a:lnTo>
                    <a:lnTo>
                      <a:pt x="261" y="114"/>
                    </a:lnTo>
                    <a:lnTo>
                      <a:pt x="257" y="112"/>
                    </a:lnTo>
                    <a:lnTo>
                      <a:pt x="250" y="106"/>
                    </a:lnTo>
                    <a:lnTo>
                      <a:pt x="242" y="100"/>
                    </a:lnTo>
                    <a:lnTo>
                      <a:pt x="233" y="95"/>
                    </a:lnTo>
                    <a:lnTo>
                      <a:pt x="222" y="89"/>
                    </a:lnTo>
                    <a:lnTo>
                      <a:pt x="197" y="78"/>
                    </a:lnTo>
                    <a:lnTo>
                      <a:pt x="173" y="67"/>
                    </a:lnTo>
                    <a:lnTo>
                      <a:pt x="162" y="60"/>
                    </a:lnTo>
                    <a:lnTo>
                      <a:pt x="153" y="53"/>
                    </a:lnTo>
                    <a:lnTo>
                      <a:pt x="145" y="45"/>
                    </a:lnTo>
                    <a:lnTo>
                      <a:pt x="139" y="38"/>
                    </a:lnTo>
                    <a:lnTo>
                      <a:pt x="135" y="30"/>
                    </a:lnTo>
                    <a:lnTo>
                      <a:pt x="131" y="23"/>
                    </a:lnTo>
                    <a:lnTo>
                      <a:pt x="126" y="15"/>
                    </a:lnTo>
                    <a:lnTo>
                      <a:pt x="120" y="8"/>
                    </a:lnTo>
                    <a:lnTo>
                      <a:pt x="113" y="3"/>
                    </a:lnTo>
                    <a:lnTo>
                      <a:pt x="107" y="1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D7D8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0" name="Freeform 287">
                <a:extLst>
                  <a:ext uri="{FF2B5EF4-FFF2-40B4-BE49-F238E27FC236}">
                    <a16:creationId xmlns:a16="http://schemas.microsoft.com/office/drawing/2014/main" id="{3DF7A8EA-532D-4CAD-B44D-860621B35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1" y="1378"/>
                <a:ext cx="408" cy="561"/>
              </a:xfrm>
              <a:custGeom>
                <a:avLst/>
                <a:gdLst>
                  <a:gd name="T0" fmla="*/ 101 w 408"/>
                  <a:gd name="T1" fmla="*/ 0 h 561"/>
                  <a:gd name="T2" fmla="*/ 92 w 408"/>
                  <a:gd name="T3" fmla="*/ 2 h 561"/>
                  <a:gd name="T4" fmla="*/ 74 w 408"/>
                  <a:gd name="T5" fmla="*/ 7 h 561"/>
                  <a:gd name="T6" fmla="*/ 61 w 408"/>
                  <a:gd name="T7" fmla="*/ 15 h 561"/>
                  <a:gd name="T8" fmla="*/ 48 w 408"/>
                  <a:gd name="T9" fmla="*/ 28 h 561"/>
                  <a:gd name="T10" fmla="*/ 34 w 408"/>
                  <a:gd name="T11" fmla="*/ 46 h 561"/>
                  <a:gd name="T12" fmla="*/ 23 w 408"/>
                  <a:gd name="T13" fmla="*/ 69 h 561"/>
                  <a:gd name="T14" fmla="*/ 19 w 408"/>
                  <a:gd name="T15" fmla="*/ 83 h 561"/>
                  <a:gd name="T16" fmla="*/ 6 w 408"/>
                  <a:gd name="T17" fmla="*/ 145 h 561"/>
                  <a:gd name="T18" fmla="*/ 2 w 408"/>
                  <a:gd name="T19" fmla="*/ 178 h 561"/>
                  <a:gd name="T20" fmla="*/ 0 w 408"/>
                  <a:gd name="T21" fmla="*/ 212 h 561"/>
                  <a:gd name="T22" fmla="*/ 3 w 408"/>
                  <a:gd name="T23" fmla="*/ 246 h 561"/>
                  <a:gd name="T24" fmla="*/ 10 w 408"/>
                  <a:gd name="T25" fmla="*/ 281 h 561"/>
                  <a:gd name="T26" fmla="*/ 24 w 408"/>
                  <a:gd name="T27" fmla="*/ 315 h 561"/>
                  <a:gd name="T28" fmla="*/ 46 w 408"/>
                  <a:gd name="T29" fmla="*/ 347 h 561"/>
                  <a:gd name="T30" fmla="*/ 94 w 408"/>
                  <a:gd name="T31" fmla="*/ 410 h 561"/>
                  <a:gd name="T32" fmla="*/ 138 w 408"/>
                  <a:gd name="T33" fmla="*/ 475 h 561"/>
                  <a:gd name="T34" fmla="*/ 146 w 408"/>
                  <a:gd name="T35" fmla="*/ 489 h 561"/>
                  <a:gd name="T36" fmla="*/ 160 w 408"/>
                  <a:gd name="T37" fmla="*/ 506 h 561"/>
                  <a:gd name="T38" fmla="*/ 177 w 408"/>
                  <a:gd name="T39" fmla="*/ 522 h 561"/>
                  <a:gd name="T40" fmla="*/ 196 w 408"/>
                  <a:gd name="T41" fmla="*/ 537 h 561"/>
                  <a:gd name="T42" fmla="*/ 218 w 408"/>
                  <a:gd name="T43" fmla="*/ 550 h 561"/>
                  <a:gd name="T44" fmla="*/ 239 w 408"/>
                  <a:gd name="T45" fmla="*/ 558 h 561"/>
                  <a:gd name="T46" fmla="*/ 257 w 408"/>
                  <a:gd name="T47" fmla="*/ 561 h 561"/>
                  <a:gd name="T48" fmla="*/ 271 w 408"/>
                  <a:gd name="T49" fmla="*/ 557 h 561"/>
                  <a:gd name="T50" fmla="*/ 276 w 408"/>
                  <a:gd name="T51" fmla="*/ 553 h 561"/>
                  <a:gd name="T52" fmla="*/ 279 w 408"/>
                  <a:gd name="T53" fmla="*/ 546 h 561"/>
                  <a:gd name="T54" fmla="*/ 283 w 408"/>
                  <a:gd name="T55" fmla="*/ 531 h 561"/>
                  <a:gd name="T56" fmla="*/ 296 w 408"/>
                  <a:gd name="T57" fmla="*/ 502 h 561"/>
                  <a:gd name="T58" fmla="*/ 316 w 408"/>
                  <a:gd name="T59" fmla="*/ 476 h 561"/>
                  <a:gd name="T60" fmla="*/ 340 w 408"/>
                  <a:gd name="T61" fmla="*/ 452 h 561"/>
                  <a:gd name="T62" fmla="*/ 354 w 408"/>
                  <a:gd name="T63" fmla="*/ 442 h 561"/>
                  <a:gd name="T64" fmla="*/ 382 w 408"/>
                  <a:gd name="T65" fmla="*/ 421 h 561"/>
                  <a:gd name="T66" fmla="*/ 399 w 408"/>
                  <a:gd name="T67" fmla="*/ 402 h 561"/>
                  <a:gd name="T68" fmla="*/ 406 w 408"/>
                  <a:gd name="T69" fmla="*/ 388 h 561"/>
                  <a:gd name="T70" fmla="*/ 408 w 408"/>
                  <a:gd name="T71" fmla="*/ 371 h 561"/>
                  <a:gd name="T72" fmla="*/ 407 w 408"/>
                  <a:gd name="T73" fmla="*/ 356 h 561"/>
                  <a:gd name="T74" fmla="*/ 402 w 408"/>
                  <a:gd name="T75" fmla="*/ 339 h 561"/>
                  <a:gd name="T76" fmla="*/ 381 w 408"/>
                  <a:gd name="T77" fmla="*/ 289 h 561"/>
                  <a:gd name="T78" fmla="*/ 341 w 408"/>
                  <a:gd name="T79" fmla="*/ 205 h 561"/>
                  <a:gd name="T80" fmla="*/ 325 w 408"/>
                  <a:gd name="T81" fmla="*/ 164 h 561"/>
                  <a:gd name="T82" fmla="*/ 317 w 408"/>
                  <a:gd name="T83" fmla="*/ 129 h 561"/>
                  <a:gd name="T84" fmla="*/ 302 w 408"/>
                  <a:gd name="T85" fmla="*/ 73 h 561"/>
                  <a:gd name="T86" fmla="*/ 295 w 408"/>
                  <a:gd name="T87" fmla="*/ 57 h 561"/>
                  <a:gd name="T88" fmla="*/ 291 w 408"/>
                  <a:gd name="T89" fmla="*/ 55 h 561"/>
                  <a:gd name="T90" fmla="*/ 290 w 408"/>
                  <a:gd name="T91" fmla="*/ 57 h 561"/>
                  <a:gd name="T92" fmla="*/ 276 w 408"/>
                  <a:gd name="T93" fmla="*/ 97 h 561"/>
                  <a:gd name="T94" fmla="*/ 270 w 408"/>
                  <a:gd name="T95" fmla="*/ 110 h 561"/>
                  <a:gd name="T96" fmla="*/ 265 w 408"/>
                  <a:gd name="T97" fmla="*/ 114 h 561"/>
                  <a:gd name="T98" fmla="*/ 260 w 408"/>
                  <a:gd name="T99" fmla="*/ 113 h 561"/>
                  <a:gd name="T100" fmla="*/ 256 w 408"/>
                  <a:gd name="T101" fmla="*/ 111 h 561"/>
                  <a:gd name="T102" fmla="*/ 241 w 408"/>
                  <a:gd name="T103" fmla="*/ 100 h 561"/>
                  <a:gd name="T104" fmla="*/ 221 w 408"/>
                  <a:gd name="T105" fmla="*/ 88 h 561"/>
                  <a:gd name="T106" fmla="*/ 172 w 408"/>
                  <a:gd name="T107" fmla="*/ 66 h 561"/>
                  <a:gd name="T108" fmla="*/ 161 w 408"/>
                  <a:gd name="T109" fmla="*/ 60 h 561"/>
                  <a:gd name="T110" fmla="*/ 144 w 408"/>
                  <a:gd name="T111" fmla="*/ 45 h 561"/>
                  <a:gd name="T112" fmla="*/ 130 w 408"/>
                  <a:gd name="T113" fmla="*/ 23 h 561"/>
                  <a:gd name="T114" fmla="*/ 126 w 408"/>
                  <a:gd name="T115" fmla="*/ 15 h 561"/>
                  <a:gd name="T116" fmla="*/ 113 w 408"/>
                  <a:gd name="T117" fmla="*/ 3 h 561"/>
                  <a:gd name="T118" fmla="*/ 101 w 408"/>
                  <a:gd name="T119" fmla="*/ 0 h 56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408" h="561">
                    <a:moveTo>
                      <a:pt x="101" y="0"/>
                    </a:moveTo>
                    <a:lnTo>
                      <a:pt x="101" y="0"/>
                    </a:lnTo>
                    <a:lnTo>
                      <a:pt x="99" y="0"/>
                    </a:lnTo>
                    <a:lnTo>
                      <a:pt x="92" y="2"/>
                    </a:lnTo>
                    <a:lnTo>
                      <a:pt x="80" y="5"/>
                    </a:lnTo>
                    <a:lnTo>
                      <a:pt x="74" y="7"/>
                    </a:lnTo>
                    <a:lnTo>
                      <a:pt x="68" y="11"/>
                    </a:lnTo>
                    <a:lnTo>
                      <a:pt x="61" y="15"/>
                    </a:lnTo>
                    <a:lnTo>
                      <a:pt x="54" y="21"/>
                    </a:lnTo>
                    <a:lnTo>
                      <a:pt x="48" y="28"/>
                    </a:lnTo>
                    <a:lnTo>
                      <a:pt x="41" y="36"/>
                    </a:lnTo>
                    <a:lnTo>
                      <a:pt x="34" y="46"/>
                    </a:lnTo>
                    <a:lnTo>
                      <a:pt x="28" y="57"/>
                    </a:lnTo>
                    <a:lnTo>
                      <a:pt x="23" y="69"/>
                    </a:lnTo>
                    <a:lnTo>
                      <a:pt x="19" y="83"/>
                    </a:lnTo>
                    <a:lnTo>
                      <a:pt x="12" y="114"/>
                    </a:lnTo>
                    <a:lnTo>
                      <a:pt x="6" y="145"/>
                    </a:lnTo>
                    <a:lnTo>
                      <a:pt x="4" y="162"/>
                    </a:lnTo>
                    <a:lnTo>
                      <a:pt x="2" y="178"/>
                    </a:lnTo>
                    <a:lnTo>
                      <a:pt x="1" y="195"/>
                    </a:lnTo>
                    <a:lnTo>
                      <a:pt x="0" y="212"/>
                    </a:lnTo>
                    <a:lnTo>
                      <a:pt x="1" y="229"/>
                    </a:lnTo>
                    <a:lnTo>
                      <a:pt x="3" y="246"/>
                    </a:lnTo>
                    <a:lnTo>
                      <a:pt x="6" y="264"/>
                    </a:lnTo>
                    <a:lnTo>
                      <a:pt x="10" y="281"/>
                    </a:lnTo>
                    <a:lnTo>
                      <a:pt x="16" y="297"/>
                    </a:lnTo>
                    <a:lnTo>
                      <a:pt x="24" y="315"/>
                    </a:lnTo>
                    <a:lnTo>
                      <a:pt x="34" y="331"/>
                    </a:lnTo>
                    <a:lnTo>
                      <a:pt x="46" y="347"/>
                    </a:lnTo>
                    <a:lnTo>
                      <a:pt x="94" y="410"/>
                    </a:lnTo>
                    <a:lnTo>
                      <a:pt x="122" y="451"/>
                    </a:lnTo>
                    <a:lnTo>
                      <a:pt x="138" y="475"/>
                    </a:lnTo>
                    <a:lnTo>
                      <a:pt x="146" y="489"/>
                    </a:lnTo>
                    <a:lnTo>
                      <a:pt x="153" y="497"/>
                    </a:lnTo>
                    <a:lnTo>
                      <a:pt x="160" y="506"/>
                    </a:lnTo>
                    <a:lnTo>
                      <a:pt x="168" y="514"/>
                    </a:lnTo>
                    <a:lnTo>
                      <a:pt x="177" y="522"/>
                    </a:lnTo>
                    <a:lnTo>
                      <a:pt x="186" y="529"/>
                    </a:lnTo>
                    <a:lnTo>
                      <a:pt x="196" y="537"/>
                    </a:lnTo>
                    <a:lnTo>
                      <a:pt x="208" y="544"/>
                    </a:lnTo>
                    <a:lnTo>
                      <a:pt x="218" y="550"/>
                    </a:lnTo>
                    <a:lnTo>
                      <a:pt x="229" y="554"/>
                    </a:lnTo>
                    <a:lnTo>
                      <a:pt x="239" y="558"/>
                    </a:lnTo>
                    <a:lnTo>
                      <a:pt x="248" y="560"/>
                    </a:lnTo>
                    <a:lnTo>
                      <a:pt x="257" y="561"/>
                    </a:lnTo>
                    <a:lnTo>
                      <a:pt x="265" y="560"/>
                    </a:lnTo>
                    <a:lnTo>
                      <a:pt x="271" y="557"/>
                    </a:lnTo>
                    <a:lnTo>
                      <a:pt x="274" y="555"/>
                    </a:lnTo>
                    <a:lnTo>
                      <a:pt x="276" y="553"/>
                    </a:lnTo>
                    <a:lnTo>
                      <a:pt x="278" y="550"/>
                    </a:lnTo>
                    <a:lnTo>
                      <a:pt x="279" y="546"/>
                    </a:lnTo>
                    <a:lnTo>
                      <a:pt x="283" y="531"/>
                    </a:lnTo>
                    <a:lnTo>
                      <a:pt x="289" y="516"/>
                    </a:lnTo>
                    <a:lnTo>
                      <a:pt x="296" y="502"/>
                    </a:lnTo>
                    <a:lnTo>
                      <a:pt x="305" y="489"/>
                    </a:lnTo>
                    <a:lnTo>
                      <a:pt x="316" y="476"/>
                    </a:lnTo>
                    <a:lnTo>
                      <a:pt x="327" y="464"/>
                    </a:lnTo>
                    <a:lnTo>
                      <a:pt x="340" y="452"/>
                    </a:lnTo>
                    <a:lnTo>
                      <a:pt x="354" y="442"/>
                    </a:lnTo>
                    <a:lnTo>
                      <a:pt x="369" y="431"/>
                    </a:lnTo>
                    <a:lnTo>
                      <a:pt x="382" y="421"/>
                    </a:lnTo>
                    <a:lnTo>
                      <a:pt x="391" y="412"/>
                    </a:lnTo>
                    <a:lnTo>
                      <a:pt x="399" y="402"/>
                    </a:lnTo>
                    <a:lnTo>
                      <a:pt x="404" y="393"/>
                    </a:lnTo>
                    <a:lnTo>
                      <a:pt x="406" y="388"/>
                    </a:lnTo>
                    <a:lnTo>
                      <a:pt x="407" y="382"/>
                    </a:lnTo>
                    <a:lnTo>
                      <a:pt x="408" y="371"/>
                    </a:lnTo>
                    <a:lnTo>
                      <a:pt x="407" y="356"/>
                    </a:lnTo>
                    <a:lnTo>
                      <a:pt x="405" y="349"/>
                    </a:lnTo>
                    <a:lnTo>
                      <a:pt x="402" y="339"/>
                    </a:lnTo>
                    <a:lnTo>
                      <a:pt x="393" y="316"/>
                    </a:lnTo>
                    <a:lnTo>
                      <a:pt x="381" y="289"/>
                    </a:lnTo>
                    <a:lnTo>
                      <a:pt x="367" y="260"/>
                    </a:lnTo>
                    <a:lnTo>
                      <a:pt x="341" y="205"/>
                    </a:lnTo>
                    <a:lnTo>
                      <a:pt x="331" y="181"/>
                    </a:lnTo>
                    <a:lnTo>
                      <a:pt x="325" y="164"/>
                    </a:lnTo>
                    <a:lnTo>
                      <a:pt x="317" y="129"/>
                    </a:lnTo>
                    <a:lnTo>
                      <a:pt x="306" y="89"/>
                    </a:lnTo>
                    <a:lnTo>
                      <a:pt x="302" y="73"/>
                    </a:lnTo>
                    <a:lnTo>
                      <a:pt x="297" y="61"/>
                    </a:lnTo>
                    <a:lnTo>
                      <a:pt x="295" y="57"/>
                    </a:lnTo>
                    <a:lnTo>
                      <a:pt x="293" y="55"/>
                    </a:lnTo>
                    <a:lnTo>
                      <a:pt x="291" y="55"/>
                    </a:lnTo>
                    <a:lnTo>
                      <a:pt x="290" y="57"/>
                    </a:lnTo>
                    <a:lnTo>
                      <a:pt x="283" y="75"/>
                    </a:lnTo>
                    <a:lnTo>
                      <a:pt x="276" y="97"/>
                    </a:lnTo>
                    <a:lnTo>
                      <a:pt x="272" y="106"/>
                    </a:lnTo>
                    <a:lnTo>
                      <a:pt x="270" y="110"/>
                    </a:lnTo>
                    <a:lnTo>
                      <a:pt x="267" y="112"/>
                    </a:lnTo>
                    <a:lnTo>
                      <a:pt x="265" y="114"/>
                    </a:lnTo>
                    <a:lnTo>
                      <a:pt x="262" y="114"/>
                    </a:lnTo>
                    <a:lnTo>
                      <a:pt x="260" y="113"/>
                    </a:lnTo>
                    <a:lnTo>
                      <a:pt x="256" y="111"/>
                    </a:lnTo>
                    <a:lnTo>
                      <a:pt x="250" y="105"/>
                    </a:lnTo>
                    <a:lnTo>
                      <a:pt x="241" y="100"/>
                    </a:lnTo>
                    <a:lnTo>
                      <a:pt x="232" y="95"/>
                    </a:lnTo>
                    <a:lnTo>
                      <a:pt x="221" y="88"/>
                    </a:lnTo>
                    <a:lnTo>
                      <a:pt x="196" y="78"/>
                    </a:lnTo>
                    <a:lnTo>
                      <a:pt x="172" y="66"/>
                    </a:lnTo>
                    <a:lnTo>
                      <a:pt x="161" y="60"/>
                    </a:lnTo>
                    <a:lnTo>
                      <a:pt x="152" y="53"/>
                    </a:lnTo>
                    <a:lnTo>
                      <a:pt x="144" y="45"/>
                    </a:lnTo>
                    <a:lnTo>
                      <a:pt x="138" y="38"/>
                    </a:lnTo>
                    <a:lnTo>
                      <a:pt x="130" y="23"/>
                    </a:lnTo>
                    <a:lnTo>
                      <a:pt x="126" y="15"/>
                    </a:lnTo>
                    <a:lnTo>
                      <a:pt x="119" y="8"/>
                    </a:lnTo>
                    <a:lnTo>
                      <a:pt x="113" y="3"/>
                    </a:lnTo>
                    <a:lnTo>
                      <a:pt x="106" y="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CACD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1" name="Freeform 288">
                <a:extLst>
                  <a:ext uri="{FF2B5EF4-FFF2-40B4-BE49-F238E27FC236}">
                    <a16:creationId xmlns:a16="http://schemas.microsoft.com/office/drawing/2014/main" id="{92100249-73E9-446D-B8AD-D38FD3258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3" y="1380"/>
                <a:ext cx="404" cy="555"/>
              </a:xfrm>
              <a:custGeom>
                <a:avLst/>
                <a:gdLst>
                  <a:gd name="T0" fmla="*/ 100 w 404"/>
                  <a:gd name="T1" fmla="*/ 0 h 555"/>
                  <a:gd name="T2" fmla="*/ 90 w 404"/>
                  <a:gd name="T3" fmla="*/ 1 h 555"/>
                  <a:gd name="T4" fmla="*/ 73 w 404"/>
                  <a:gd name="T5" fmla="*/ 7 h 555"/>
                  <a:gd name="T6" fmla="*/ 60 w 404"/>
                  <a:gd name="T7" fmla="*/ 15 h 555"/>
                  <a:gd name="T8" fmla="*/ 46 w 404"/>
                  <a:gd name="T9" fmla="*/ 27 h 555"/>
                  <a:gd name="T10" fmla="*/ 34 w 404"/>
                  <a:gd name="T11" fmla="*/ 45 h 555"/>
                  <a:gd name="T12" fmla="*/ 23 w 404"/>
                  <a:gd name="T13" fmla="*/ 68 h 555"/>
                  <a:gd name="T14" fmla="*/ 19 w 404"/>
                  <a:gd name="T15" fmla="*/ 83 h 555"/>
                  <a:gd name="T16" fmla="*/ 6 w 404"/>
                  <a:gd name="T17" fmla="*/ 145 h 555"/>
                  <a:gd name="T18" fmla="*/ 1 w 404"/>
                  <a:gd name="T19" fmla="*/ 177 h 555"/>
                  <a:gd name="T20" fmla="*/ 0 w 404"/>
                  <a:gd name="T21" fmla="*/ 210 h 555"/>
                  <a:gd name="T22" fmla="*/ 3 w 404"/>
                  <a:gd name="T23" fmla="*/ 244 h 555"/>
                  <a:gd name="T24" fmla="*/ 10 w 404"/>
                  <a:gd name="T25" fmla="*/ 278 h 555"/>
                  <a:gd name="T26" fmla="*/ 24 w 404"/>
                  <a:gd name="T27" fmla="*/ 312 h 555"/>
                  <a:gd name="T28" fmla="*/ 46 w 404"/>
                  <a:gd name="T29" fmla="*/ 344 h 555"/>
                  <a:gd name="T30" fmla="*/ 93 w 404"/>
                  <a:gd name="T31" fmla="*/ 406 h 555"/>
                  <a:gd name="T32" fmla="*/ 136 w 404"/>
                  <a:gd name="T33" fmla="*/ 470 h 555"/>
                  <a:gd name="T34" fmla="*/ 144 w 404"/>
                  <a:gd name="T35" fmla="*/ 484 h 555"/>
                  <a:gd name="T36" fmla="*/ 158 w 404"/>
                  <a:gd name="T37" fmla="*/ 500 h 555"/>
                  <a:gd name="T38" fmla="*/ 174 w 404"/>
                  <a:gd name="T39" fmla="*/ 516 h 555"/>
                  <a:gd name="T40" fmla="*/ 194 w 404"/>
                  <a:gd name="T41" fmla="*/ 531 h 555"/>
                  <a:gd name="T42" fmla="*/ 216 w 404"/>
                  <a:gd name="T43" fmla="*/ 544 h 555"/>
                  <a:gd name="T44" fmla="*/ 236 w 404"/>
                  <a:gd name="T45" fmla="*/ 552 h 555"/>
                  <a:gd name="T46" fmla="*/ 254 w 404"/>
                  <a:gd name="T47" fmla="*/ 555 h 555"/>
                  <a:gd name="T48" fmla="*/ 268 w 404"/>
                  <a:gd name="T49" fmla="*/ 552 h 555"/>
                  <a:gd name="T50" fmla="*/ 273 w 404"/>
                  <a:gd name="T51" fmla="*/ 547 h 555"/>
                  <a:gd name="T52" fmla="*/ 275 w 404"/>
                  <a:gd name="T53" fmla="*/ 541 h 555"/>
                  <a:gd name="T54" fmla="*/ 280 w 404"/>
                  <a:gd name="T55" fmla="*/ 525 h 555"/>
                  <a:gd name="T56" fmla="*/ 293 w 404"/>
                  <a:gd name="T57" fmla="*/ 497 h 555"/>
                  <a:gd name="T58" fmla="*/ 311 w 404"/>
                  <a:gd name="T59" fmla="*/ 471 h 555"/>
                  <a:gd name="T60" fmla="*/ 336 w 404"/>
                  <a:gd name="T61" fmla="*/ 448 h 555"/>
                  <a:gd name="T62" fmla="*/ 351 w 404"/>
                  <a:gd name="T63" fmla="*/ 437 h 555"/>
                  <a:gd name="T64" fmla="*/ 377 w 404"/>
                  <a:gd name="T65" fmla="*/ 417 h 555"/>
                  <a:gd name="T66" fmla="*/ 394 w 404"/>
                  <a:gd name="T67" fmla="*/ 399 h 555"/>
                  <a:gd name="T68" fmla="*/ 403 w 404"/>
                  <a:gd name="T69" fmla="*/ 378 h 555"/>
                  <a:gd name="T70" fmla="*/ 402 w 404"/>
                  <a:gd name="T71" fmla="*/ 353 h 555"/>
                  <a:gd name="T72" fmla="*/ 400 w 404"/>
                  <a:gd name="T73" fmla="*/ 345 h 555"/>
                  <a:gd name="T74" fmla="*/ 388 w 404"/>
                  <a:gd name="T75" fmla="*/ 313 h 555"/>
                  <a:gd name="T76" fmla="*/ 363 w 404"/>
                  <a:gd name="T77" fmla="*/ 258 h 555"/>
                  <a:gd name="T78" fmla="*/ 328 w 404"/>
                  <a:gd name="T79" fmla="*/ 179 h 555"/>
                  <a:gd name="T80" fmla="*/ 322 w 404"/>
                  <a:gd name="T81" fmla="*/ 162 h 555"/>
                  <a:gd name="T82" fmla="*/ 304 w 404"/>
                  <a:gd name="T83" fmla="*/ 88 h 555"/>
                  <a:gd name="T84" fmla="*/ 295 w 404"/>
                  <a:gd name="T85" fmla="*/ 60 h 555"/>
                  <a:gd name="T86" fmla="*/ 291 w 404"/>
                  <a:gd name="T87" fmla="*/ 54 h 555"/>
                  <a:gd name="T88" fmla="*/ 288 w 404"/>
                  <a:gd name="T89" fmla="*/ 57 h 555"/>
                  <a:gd name="T90" fmla="*/ 282 w 404"/>
                  <a:gd name="T91" fmla="*/ 75 h 555"/>
                  <a:gd name="T92" fmla="*/ 270 w 404"/>
                  <a:gd name="T93" fmla="*/ 105 h 555"/>
                  <a:gd name="T94" fmla="*/ 263 w 404"/>
                  <a:gd name="T95" fmla="*/ 113 h 555"/>
                  <a:gd name="T96" fmla="*/ 258 w 404"/>
                  <a:gd name="T97" fmla="*/ 113 h 555"/>
                  <a:gd name="T98" fmla="*/ 254 w 404"/>
                  <a:gd name="T99" fmla="*/ 111 h 555"/>
                  <a:gd name="T100" fmla="*/ 240 w 404"/>
                  <a:gd name="T101" fmla="*/ 100 h 555"/>
                  <a:gd name="T102" fmla="*/ 219 w 404"/>
                  <a:gd name="T103" fmla="*/ 88 h 555"/>
                  <a:gd name="T104" fmla="*/ 170 w 404"/>
                  <a:gd name="T105" fmla="*/ 66 h 555"/>
                  <a:gd name="T106" fmla="*/ 159 w 404"/>
                  <a:gd name="T107" fmla="*/ 60 h 555"/>
                  <a:gd name="T108" fmla="*/ 142 w 404"/>
                  <a:gd name="T109" fmla="*/ 45 h 555"/>
                  <a:gd name="T110" fmla="*/ 128 w 404"/>
                  <a:gd name="T111" fmla="*/ 24 h 555"/>
                  <a:gd name="T112" fmla="*/ 124 w 404"/>
                  <a:gd name="T113" fmla="*/ 15 h 555"/>
                  <a:gd name="T114" fmla="*/ 111 w 404"/>
                  <a:gd name="T115" fmla="*/ 3 h 555"/>
                  <a:gd name="T116" fmla="*/ 100 w 404"/>
                  <a:gd name="T117" fmla="*/ 0 h 55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404" h="555">
                    <a:moveTo>
                      <a:pt x="100" y="0"/>
                    </a:moveTo>
                    <a:lnTo>
                      <a:pt x="100" y="0"/>
                    </a:lnTo>
                    <a:lnTo>
                      <a:pt x="97" y="0"/>
                    </a:lnTo>
                    <a:lnTo>
                      <a:pt x="90" y="1"/>
                    </a:lnTo>
                    <a:lnTo>
                      <a:pt x="79" y="5"/>
                    </a:lnTo>
                    <a:lnTo>
                      <a:pt x="73" y="7"/>
                    </a:lnTo>
                    <a:lnTo>
                      <a:pt x="66" y="11"/>
                    </a:lnTo>
                    <a:lnTo>
                      <a:pt x="60" y="15"/>
                    </a:lnTo>
                    <a:lnTo>
                      <a:pt x="53" y="20"/>
                    </a:lnTo>
                    <a:lnTo>
                      <a:pt x="46" y="27"/>
                    </a:lnTo>
                    <a:lnTo>
                      <a:pt x="40" y="36"/>
                    </a:lnTo>
                    <a:lnTo>
                      <a:pt x="34" y="45"/>
                    </a:lnTo>
                    <a:lnTo>
                      <a:pt x="27" y="56"/>
                    </a:lnTo>
                    <a:lnTo>
                      <a:pt x="23" y="68"/>
                    </a:lnTo>
                    <a:lnTo>
                      <a:pt x="19" y="83"/>
                    </a:lnTo>
                    <a:lnTo>
                      <a:pt x="12" y="113"/>
                    </a:lnTo>
                    <a:lnTo>
                      <a:pt x="6" y="145"/>
                    </a:lnTo>
                    <a:lnTo>
                      <a:pt x="3" y="161"/>
                    </a:lnTo>
                    <a:lnTo>
                      <a:pt x="1" y="177"/>
                    </a:lnTo>
                    <a:lnTo>
                      <a:pt x="0" y="193"/>
                    </a:lnTo>
                    <a:lnTo>
                      <a:pt x="0" y="210"/>
                    </a:lnTo>
                    <a:lnTo>
                      <a:pt x="1" y="227"/>
                    </a:lnTo>
                    <a:lnTo>
                      <a:pt x="3" y="244"/>
                    </a:lnTo>
                    <a:lnTo>
                      <a:pt x="6" y="261"/>
                    </a:lnTo>
                    <a:lnTo>
                      <a:pt x="10" y="278"/>
                    </a:lnTo>
                    <a:lnTo>
                      <a:pt x="16" y="294"/>
                    </a:lnTo>
                    <a:lnTo>
                      <a:pt x="24" y="312"/>
                    </a:lnTo>
                    <a:lnTo>
                      <a:pt x="34" y="328"/>
                    </a:lnTo>
                    <a:lnTo>
                      <a:pt x="46" y="344"/>
                    </a:lnTo>
                    <a:lnTo>
                      <a:pt x="93" y="406"/>
                    </a:lnTo>
                    <a:lnTo>
                      <a:pt x="121" y="446"/>
                    </a:lnTo>
                    <a:lnTo>
                      <a:pt x="136" y="470"/>
                    </a:lnTo>
                    <a:lnTo>
                      <a:pt x="144" y="484"/>
                    </a:lnTo>
                    <a:lnTo>
                      <a:pt x="151" y="492"/>
                    </a:lnTo>
                    <a:lnTo>
                      <a:pt x="158" y="500"/>
                    </a:lnTo>
                    <a:lnTo>
                      <a:pt x="166" y="508"/>
                    </a:lnTo>
                    <a:lnTo>
                      <a:pt x="174" y="516"/>
                    </a:lnTo>
                    <a:lnTo>
                      <a:pt x="184" y="524"/>
                    </a:lnTo>
                    <a:lnTo>
                      <a:pt x="194" y="531"/>
                    </a:lnTo>
                    <a:lnTo>
                      <a:pt x="205" y="538"/>
                    </a:lnTo>
                    <a:lnTo>
                      <a:pt x="216" y="544"/>
                    </a:lnTo>
                    <a:lnTo>
                      <a:pt x="226" y="548"/>
                    </a:lnTo>
                    <a:lnTo>
                      <a:pt x="236" y="552"/>
                    </a:lnTo>
                    <a:lnTo>
                      <a:pt x="245" y="554"/>
                    </a:lnTo>
                    <a:lnTo>
                      <a:pt x="254" y="555"/>
                    </a:lnTo>
                    <a:lnTo>
                      <a:pt x="262" y="554"/>
                    </a:lnTo>
                    <a:lnTo>
                      <a:pt x="268" y="552"/>
                    </a:lnTo>
                    <a:lnTo>
                      <a:pt x="271" y="550"/>
                    </a:lnTo>
                    <a:lnTo>
                      <a:pt x="273" y="547"/>
                    </a:lnTo>
                    <a:lnTo>
                      <a:pt x="274" y="544"/>
                    </a:lnTo>
                    <a:lnTo>
                      <a:pt x="275" y="541"/>
                    </a:lnTo>
                    <a:lnTo>
                      <a:pt x="280" y="525"/>
                    </a:lnTo>
                    <a:lnTo>
                      <a:pt x="286" y="511"/>
                    </a:lnTo>
                    <a:lnTo>
                      <a:pt x="293" y="497"/>
                    </a:lnTo>
                    <a:lnTo>
                      <a:pt x="301" y="485"/>
                    </a:lnTo>
                    <a:lnTo>
                      <a:pt x="311" y="471"/>
                    </a:lnTo>
                    <a:lnTo>
                      <a:pt x="324" y="459"/>
                    </a:lnTo>
                    <a:lnTo>
                      <a:pt x="336" y="448"/>
                    </a:lnTo>
                    <a:lnTo>
                      <a:pt x="351" y="437"/>
                    </a:lnTo>
                    <a:lnTo>
                      <a:pt x="365" y="427"/>
                    </a:lnTo>
                    <a:lnTo>
                      <a:pt x="377" y="417"/>
                    </a:lnTo>
                    <a:lnTo>
                      <a:pt x="387" y="408"/>
                    </a:lnTo>
                    <a:lnTo>
                      <a:pt x="394" y="399"/>
                    </a:lnTo>
                    <a:lnTo>
                      <a:pt x="400" y="389"/>
                    </a:lnTo>
                    <a:lnTo>
                      <a:pt x="403" y="378"/>
                    </a:lnTo>
                    <a:lnTo>
                      <a:pt x="404" y="366"/>
                    </a:lnTo>
                    <a:lnTo>
                      <a:pt x="402" y="353"/>
                    </a:lnTo>
                    <a:lnTo>
                      <a:pt x="400" y="345"/>
                    </a:lnTo>
                    <a:lnTo>
                      <a:pt x="397" y="336"/>
                    </a:lnTo>
                    <a:lnTo>
                      <a:pt x="388" y="313"/>
                    </a:lnTo>
                    <a:lnTo>
                      <a:pt x="377" y="286"/>
                    </a:lnTo>
                    <a:lnTo>
                      <a:pt x="363" y="258"/>
                    </a:lnTo>
                    <a:lnTo>
                      <a:pt x="338" y="203"/>
                    </a:lnTo>
                    <a:lnTo>
                      <a:pt x="328" y="179"/>
                    </a:lnTo>
                    <a:lnTo>
                      <a:pt x="322" y="162"/>
                    </a:lnTo>
                    <a:lnTo>
                      <a:pt x="314" y="128"/>
                    </a:lnTo>
                    <a:lnTo>
                      <a:pt x="304" y="88"/>
                    </a:lnTo>
                    <a:lnTo>
                      <a:pt x="299" y="72"/>
                    </a:lnTo>
                    <a:lnTo>
                      <a:pt x="295" y="60"/>
                    </a:lnTo>
                    <a:lnTo>
                      <a:pt x="293" y="56"/>
                    </a:lnTo>
                    <a:lnTo>
                      <a:pt x="291" y="54"/>
                    </a:lnTo>
                    <a:lnTo>
                      <a:pt x="289" y="54"/>
                    </a:lnTo>
                    <a:lnTo>
                      <a:pt x="288" y="57"/>
                    </a:lnTo>
                    <a:lnTo>
                      <a:pt x="282" y="75"/>
                    </a:lnTo>
                    <a:lnTo>
                      <a:pt x="274" y="97"/>
                    </a:lnTo>
                    <a:lnTo>
                      <a:pt x="270" y="105"/>
                    </a:lnTo>
                    <a:lnTo>
                      <a:pt x="265" y="112"/>
                    </a:lnTo>
                    <a:lnTo>
                      <a:pt x="263" y="113"/>
                    </a:lnTo>
                    <a:lnTo>
                      <a:pt x="261" y="114"/>
                    </a:lnTo>
                    <a:lnTo>
                      <a:pt x="258" y="113"/>
                    </a:lnTo>
                    <a:lnTo>
                      <a:pt x="254" y="111"/>
                    </a:lnTo>
                    <a:lnTo>
                      <a:pt x="248" y="105"/>
                    </a:lnTo>
                    <a:lnTo>
                      <a:pt x="240" y="100"/>
                    </a:lnTo>
                    <a:lnTo>
                      <a:pt x="230" y="94"/>
                    </a:lnTo>
                    <a:lnTo>
                      <a:pt x="219" y="88"/>
                    </a:lnTo>
                    <a:lnTo>
                      <a:pt x="194" y="77"/>
                    </a:lnTo>
                    <a:lnTo>
                      <a:pt x="170" y="66"/>
                    </a:lnTo>
                    <a:lnTo>
                      <a:pt x="159" y="60"/>
                    </a:lnTo>
                    <a:lnTo>
                      <a:pt x="150" y="53"/>
                    </a:lnTo>
                    <a:lnTo>
                      <a:pt x="142" y="45"/>
                    </a:lnTo>
                    <a:lnTo>
                      <a:pt x="136" y="38"/>
                    </a:lnTo>
                    <a:lnTo>
                      <a:pt x="128" y="24"/>
                    </a:lnTo>
                    <a:lnTo>
                      <a:pt x="124" y="15"/>
                    </a:lnTo>
                    <a:lnTo>
                      <a:pt x="118" y="8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BDC0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2" name="Freeform 289">
                <a:extLst>
                  <a:ext uri="{FF2B5EF4-FFF2-40B4-BE49-F238E27FC236}">
                    <a16:creationId xmlns:a16="http://schemas.microsoft.com/office/drawing/2014/main" id="{FB72B1C0-6815-4C44-BA3F-36E28097E8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5" y="1382"/>
                <a:ext cx="399" cy="549"/>
              </a:xfrm>
              <a:custGeom>
                <a:avLst/>
                <a:gdLst>
                  <a:gd name="T0" fmla="*/ 98 w 399"/>
                  <a:gd name="T1" fmla="*/ 0 h 549"/>
                  <a:gd name="T2" fmla="*/ 88 w 399"/>
                  <a:gd name="T3" fmla="*/ 1 h 549"/>
                  <a:gd name="T4" fmla="*/ 71 w 399"/>
                  <a:gd name="T5" fmla="*/ 7 h 549"/>
                  <a:gd name="T6" fmla="*/ 58 w 399"/>
                  <a:gd name="T7" fmla="*/ 15 h 549"/>
                  <a:gd name="T8" fmla="*/ 45 w 399"/>
                  <a:gd name="T9" fmla="*/ 27 h 549"/>
                  <a:gd name="T10" fmla="*/ 33 w 399"/>
                  <a:gd name="T11" fmla="*/ 45 h 549"/>
                  <a:gd name="T12" fmla="*/ 22 w 399"/>
                  <a:gd name="T13" fmla="*/ 68 h 549"/>
                  <a:gd name="T14" fmla="*/ 18 w 399"/>
                  <a:gd name="T15" fmla="*/ 82 h 549"/>
                  <a:gd name="T16" fmla="*/ 5 w 399"/>
                  <a:gd name="T17" fmla="*/ 143 h 549"/>
                  <a:gd name="T18" fmla="*/ 1 w 399"/>
                  <a:gd name="T19" fmla="*/ 175 h 549"/>
                  <a:gd name="T20" fmla="*/ 0 w 399"/>
                  <a:gd name="T21" fmla="*/ 209 h 549"/>
                  <a:gd name="T22" fmla="*/ 2 w 399"/>
                  <a:gd name="T23" fmla="*/ 241 h 549"/>
                  <a:gd name="T24" fmla="*/ 10 w 399"/>
                  <a:gd name="T25" fmla="*/ 275 h 549"/>
                  <a:gd name="T26" fmla="*/ 23 w 399"/>
                  <a:gd name="T27" fmla="*/ 308 h 549"/>
                  <a:gd name="T28" fmla="*/ 45 w 399"/>
                  <a:gd name="T29" fmla="*/ 341 h 549"/>
                  <a:gd name="T30" fmla="*/ 91 w 399"/>
                  <a:gd name="T31" fmla="*/ 401 h 549"/>
                  <a:gd name="T32" fmla="*/ 135 w 399"/>
                  <a:gd name="T33" fmla="*/ 465 h 549"/>
                  <a:gd name="T34" fmla="*/ 144 w 399"/>
                  <a:gd name="T35" fmla="*/ 479 h 549"/>
                  <a:gd name="T36" fmla="*/ 156 w 399"/>
                  <a:gd name="T37" fmla="*/ 495 h 549"/>
                  <a:gd name="T38" fmla="*/ 172 w 399"/>
                  <a:gd name="T39" fmla="*/ 511 h 549"/>
                  <a:gd name="T40" fmla="*/ 192 w 399"/>
                  <a:gd name="T41" fmla="*/ 525 h 549"/>
                  <a:gd name="T42" fmla="*/ 213 w 399"/>
                  <a:gd name="T43" fmla="*/ 538 h 549"/>
                  <a:gd name="T44" fmla="*/ 233 w 399"/>
                  <a:gd name="T45" fmla="*/ 546 h 549"/>
                  <a:gd name="T46" fmla="*/ 251 w 399"/>
                  <a:gd name="T47" fmla="*/ 549 h 549"/>
                  <a:gd name="T48" fmla="*/ 265 w 399"/>
                  <a:gd name="T49" fmla="*/ 546 h 549"/>
                  <a:gd name="T50" fmla="*/ 269 w 399"/>
                  <a:gd name="T51" fmla="*/ 542 h 549"/>
                  <a:gd name="T52" fmla="*/ 272 w 399"/>
                  <a:gd name="T53" fmla="*/ 535 h 549"/>
                  <a:gd name="T54" fmla="*/ 277 w 399"/>
                  <a:gd name="T55" fmla="*/ 520 h 549"/>
                  <a:gd name="T56" fmla="*/ 289 w 399"/>
                  <a:gd name="T57" fmla="*/ 492 h 549"/>
                  <a:gd name="T58" fmla="*/ 308 w 399"/>
                  <a:gd name="T59" fmla="*/ 467 h 549"/>
                  <a:gd name="T60" fmla="*/ 333 w 399"/>
                  <a:gd name="T61" fmla="*/ 444 h 549"/>
                  <a:gd name="T62" fmla="*/ 347 w 399"/>
                  <a:gd name="T63" fmla="*/ 433 h 549"/>
                  <a:gd name="T64" fmla="*/ 373 w 399"/>
                  <a:gd name="T65" fmla="*/ 413 h 549"/>
                  <a:gd name="T66" fmla="*/ 390 w 399"/>
                  <a:gd name="T67" fmla="*/ 395 h 549"/>
                  <a:gd name="T68" fmla="*/ 398 w 399"/>
                  <a:gd name="T69" fmla="*/ 375 h 549"/>
                  <a:gd name="T70" fmla="*/ 397 w 399"/>
                  <a:gd name="T71" fmla="*/ 349 h 549"/>
                  <a:gd name="T72" fmla="*/ 396 w 399"/>
                  <a:gd name="T73" fmla="*/ 342 h 549"/>
                  <a:gd name="T74" fmla="*/ 384 w 399"/>
                  <a:gd name="T75" fmla="*/ 310 h 549"/>
                  <a:gd name="T76" fmla="*/ 359 w 399"/>
                  <a:gd name="T77" fmla="*/ 255 h 549"/>
                  <a:gd name="T78" fmla="*/ 325 w 399"/>
                  <a:gd name="T79" fmla="*/ 177 h 549"/>
                  <a:gd name="T80" fmla="*/ 320 w 399"/>
                  <a:gd name="T81" fmla="*/ 161 h 549"/>
                  <a:gd name="T82" fmla="*/ 301 w 399"/>
                  <a:gd name="T83" fmla="*/ 88 h 549"/>
                  <a:gd name="T84" fmla="*/ 293 w 399"/>
                  <a:gd name="T85" fmla="*/ 60 h 549"/>
                  <a:gd name="T86" fmla="*/ 289 w 399"/>
                  <a:gd name="T87" fmla="*/ 54 h 549"/>
                  <a:gd name="T88" fmla="*/ 286 w 399"/>
                  <a:gd name="T89" fmla="*/ 56 h 549"/>
                  <a:gd name="T90" fmla="*/ 280 w 399"/>
                  <a:gd name="T91" fmla="*/ 74 h 549"/>
                  <a:gd name="T92" fmla="*/ 268 w 399"/>
                  <a:gd name="T93" fmla="*/ 105 h 549"/>
                  <a:gd name="T94" fmla="*/ 261 w 399"/>
                  <a:gd name="T95" fmla="*/ 113 h 549"/>
                  <a:gd name="T96" fmla="*/ 256 w 399"/>
                  <a:gd name="T97" fmla="*/ 112 h 549"/>
                  <a:gd name="T98" fmla="*/ 253 w 399"/>
                  <a:gd name="T99" fmla="*/ 110 h 549"/>
                  <a:gd name="T100" fmla="*/ 238 w 399"/>
                  <a:gd name="T101" fmla="*/ 99 h 549"/>
                  <a:gd name="T102" fmla="*/ 217 w 399"/>
                  <a:gd name="T103" fmla="*/ 89 h 549"/>
                  <a:gd name="T104" fmla="*/ 168 w 399"/>
                  <a:gd name="T105" fmla="*/ 66 h 549"/>
                  <a:gd name="T106" fmla="*/ 157 w 399"/>
                  <a:gd name="T107" fmla="*/ 60 h 549"/>
                  <a:gd name="T108" fmla="*/ 140 w 399"/>
                  <a:gd name="T109" fmla="*/ 45 h 549"/>
                  <a:gd name="T110" fmla="*/ 127 w 399"/>
                  <a:gd name="T111" fmla="*/ 24 h 549"/>
                  <a:gd name="T112" fmla="*/ 122 w 399"/>
                  <a:gd name="T113" fmla="*/ 15 h 549"/>
                  <a:gd name="T114" fmla="*/ 109 w 399"/>
                  <a:gd name="T115" fmla="*/ 4 h 549"/>
                  <a:gd name="T116" fmla="*/ 98 w 399"/>
                  <a:gd name="T117" fmla="*/ 0 h 54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99" h="549">
                    <a:moveTo>
                      <a:pt x="98" y="0"/>
                    </a:moveTo>
                    <a:lnTo>
                      <a:pt x="98" y="0"/>
                    </a:lnTo>
                    <a:lnTo>
                      <a:pt x="95" y="0"/>
                    </a:lnTo>
                    <a:lnTo>
                      <a:pt x="88" y="1"/>
                    </a:lnTo>
                    <a:lnTo>
                      <a:pt x="77" y="4"/>
                    </a:lnTo>
                    <a:lnTo>
                      <a:pt x="71" y="7"/>
                    </a:lnTo>
                    <a:lnTo>
                      <a:pt x="65" y="10"/>
                    </a:lnTo>
                    <a:lnTo>
                      <a:pt x="58" y="15"/>
                    </a:lnTo>
                    <a:lnTo>
                      <a:pt x="52" y="20"/>
                    </a:lnTo>
                    <a:lnTo>
                      <a:pt x="45" y="27"/>
                    </a:lnTo>
                    <a:lnTo>
                      <a:pt x="39" y="36"/>
                    </a:lnTo>
                    <a:lnTo>
                      <a:pt x="33" y="45"/>
                    </a:lnTo>
                    <a:lnTo>
                      <a:pt x="27" y="56"/>
                    </a:lnTo>
                    <a:lnTo>
                      <a:pt x="22" y="68"/>
                    </a:lnTo>
                    <a:lnTo>
                      <a:pt x="18" y="82"/>
                    </a:lnTo>
                    <a:lnTo>
                      <a:pt x="11" y="112"/>
                    </a:lnTo>
                    <a:lnTo>
                      <a:pt x="5" y="143"/>
                    </a:lnTo>
                    <a:lnTo>
                      <a:pt x="3" y="159"/>
                    </a:lnTo>
                    <a:lnTo>
                      <a:pt x="1" y="175"/>
                    </a:lnTo>
                    <a:lnTo>
                      <a:pt x="0" y="191"/>
                    </a:lnTo>
                    <a:lnTo>
                      <a:pt x="0" y="209"/>
                    </a:lnTo>
                    <a:lnTo>
                      <a:pt x="1" y="225"/>
                    </a:lnTo>
                    <a:lnTo>
                      <a:pt x="2" y="241"/>
                    </a:lnTo>
                    <a:lnTo>
                      <a:pt x="5" y="259"/>
                    </a:lnTo>
                    <a:lnTo>
                      <a:pt x="10" y="275"/>
                    </a:lnTo>
                    <a:lnTo>
                      <a:pt x="16" y="292"/>
                    </a:lnTo>
                    <a:lnTo>
                      <a:pt x="23" y="308"/>
                    </a:lnTo>
                    <a:lnTo>
                      <a:pt x="34" y="325"/>
                    </a:lnTo>
                    <a:lnTo>
                      <a:pt x="45" y="341"/>
                    </a:lnTo>
                    <a:lnTo>
                      <a:pt x="91" y="401"/>
                    </a:lnTo>
                    <a:lnTo>
                      <a:pt x="119" y="441"/>
                    </a:lnTo>
                    <a:lnTo>
                      <a:pt x="135" y="465"/>
                    </a:lnTo>
                    <a:lnTo>
                      <a:pt x="144" y="479"/>
                    </a:lnTo>
                    <a:lnTo>
                      <a:pt x="149" y="487"/>
                    </a:lnTo>
                    <a:lnTo>
                      <a:pt x="156" y="495"/>
                    </a:lnTo>
                    <a:lnTo>
                      <a:pt x="163" y="503"/>
                    </a:lnTo>
                    <a:lnTo>
                      <a:pt x="172" y="511"/>
                    </a:lnTo>
                    <a:lnTo>
                      <a:pt x="182" y="518"/>
                    </a:lnTo>
                    <a:lnTo>
                      <a:pt x="192" y="525"/>
                    </a:lnTo>
                    <a:lnTo>
                      <a:pt x="203" y="533"/>
                    </a:lnTo>
                    <a:lnTo>
                      <a:pt x="213" y="538"/>
                    </a:lnTo>
                    <a:lnTo>
                      <a:pt x="223" y="543"/>
                    </a:lnTo>
                    <a:lnTo>
                      <a:pt x="233" y="546"/>
                    </a:lnTo>
                    <a:lnTo>
                      <a:pt x="242" y="548"/>
                    </a:lnTo>
                    <a:lnTo>
                      <a:pt x="251" y="549"/>
                    </a:lnTo>
                    <a:lnTo>
                      <a:pt x="259" y="548"/>
                    </a:lnTo>
                    <a:lnTo>
                      <a:pt x="265" y="546"/>
                    </a:lnTo>
                    <a:lnTo>
                      <a:pt x="267" y="544"/>
                    </a:lnTo>
                    <a:lnTo>
                      <a:pt x="269" y="542"/>
                    </a:lnTo>
                    <a:lnTo>
                      <a:pt x="271" y="539"/>
                    </a:lnTo>
                    <a:lnTo>
                      <a:pt x="272" y="535"/>
                    </a:lnTo>
                    <a:lnTo>
                      <a:pt x="277" y="520"/>
                    </a:lnTo>
                    <a:lnTo>
                      <a:pt x="282" y="506"/>
                    </a:lnTo>
                    <a:lnTo>
                      <a:pt x="289" y="492"/>
                    </a:lnTo>
                    <a:lnTo>
                      <a:pt x="298" y="480"/>
                    </a:lnTo>
                    <a:lnTo>
                      <a:pt x="308" y="467"/>
                    </a:lnTo>
                    <a:lnTo>
                      <a:pt x="320" y="455"/>
                    </a:lnTo>
                    <a:lnTo>
                      <a:pt x="333" y="444"/>
                    </a:lnTo>
                    <a:lnTo>
                      <a:pt x="347" y="433"/>
                    </a:lnTo>
                    <a:lnTo>
                      <a:pt x="361" y="423"/>
                    </a:lnTo>
                    <a:lnTo>
                      <a:pt x="373" y="413"/>
                    </a:lnTo>
                    <a:lnTo>
                      <a:pt x="383" y="404"/>
                    </a:lnTo>
                    <a:lnTo>
                      <a:pt x="390" y="395"/>
                    </a:lnTo>
                    <a:lnTo>
                      <a:pt x="395" y="385"/>
                    </a:lnTo>
                    <a:lnTo>
                      <a:pt x="398" y="375"/>
                    </a:lnTo>
                    <a:lnTo>
                      <a:pt x="399" y="362"/>
                    </a:lnTo>
                    <a:lnTo>
                      <a:pt x="397" y="349"/>
                    </a:lnTo>
                    <a:lnTo>
                      <a:pt x="396" y="342"/>
                    </a:lnTo>
                    <a:lnTo>
                      <a:pt x="393" y="332"/>
                    </a:lnTo>
                    <a:lnTo>
                      <a:pt x="384" y="310"/>
                    </a:lnTo>
                    <a:lnTo>
                      <a:pt x="373" y="283"/>
                    </a:lnTo>
                    <a:lnTo>
                      <a:pt x="359" y="255"/>
                    </a:lnTo>
                    <a:lnTo>
                      <a:pt x="335" y="200"/>
                    </a:lnTo>
                    <a:lnTo>
                      <a:pt x="325" y="177"/>
                    </a:lnTo>
                    <a:lnTo>
                      <a:pt x="320" y="161"/>
                    </a:lnTo>
                    <a:lnTo>
                      <a:pt x="310" y="126"/>
                    </a:lnTo>
                    <a:lnTo>
                      <a:pt x="301" y="88"/>
                    </a:lnTo>
                    <a:lnTo>
                      <a:pt x="297" y="71"/>
                    </a:lnTo>
                    <a:lnTo>
                      <a:pt x="293" y="60"/>
                    </a:lnTo>
                    <a:lnTo>
                      <a:pt x="291" y="56"/>
                    </a:lnTo>
                    <a:lnTo>
                      <a:pt x="289" y="54"/>
                    </a:lnTo>
                    <a:lnTo>
                      <a:pt x="287" y="54"/>
                    </a:lnTo>
                    <a:lnTo>
                      <a:pt x="286" y="56"/>
                    </a:lnTo>
                    <a:lnTo>
                      <a:pt x="280" y="74"/>
                    </a:lnTo>
                    <a:lnTo>
                      <a:pt x="272" y="96"/>
                    </a:lnTo>
                    <a:lnTo>
                      <a:pt x="268" y="105"/>
                    </a:lnTo>
                    <a:lnTo>
                      <a:pt x="264" y="111"/>
                    </a:lnTo>
                    <a:lnTo>
                      <a:pt x="261" y="113"/>
                    </a:lnTo>
                    <a:lnTo>
                      <a:pt x="259" y="113"/>
                    </a:lnTo>
                    <a:lnTo>
                      <a:pt x="256" y="112"/>
                    </a:lnTo>
                    <a:lnTo>
                      <a:pt x="253" y="110"/>
                    </a:lnTo>
                    <a:lnTo>
                      <a:pt x="246" y="105"/>
                    </a:lnTo>
                    <a:lnTo>
                      <a:pt x="238" y="99"/>
                    </a:lnTo>
                    <a:lnTo>
                      <a:pt x="228" y="94"/>
                    </a:lnTo>
                    <a:lnTo>
                      <a:pt x="217" y="89"/>
                    </a:lnTo>
                    <a:lnTo>
                      <a:pt x="192" y="77"/>
                    </a:lnTo>
                    <a:lnTo>
                      <a:pt x="168" y="66"/>
                    </a:lnTo>
                    <a:lnTo>
                      <a:pt x="157" y="60"/>
                    </a:lnTo>
                    <a:lnTo>
                      <a:pt x="149" y="53"/>
                    </a:lnTo>
                    <a:lnTo>
                      <a:pt x="140" y="45"/>
                    </a:lnTo>
                    <a:lnTo>
                      <a:pt x="135" y="38"/>
                    </a:lnTo>
                    <a:lnTo>
                      <a:pt x="127" y="24"/>
                    </a:lnTo>
                    <a:lnTo>
                      <a:pt x="122" y="15"/>
                    </a:lnTo>
                    <a:lnTo>
                      <a:pt x="116" y="9"/>
                    </a:lnTo>
                    <a:lnTo>
                      <a:pt x="109" y="4"/>
                    </a:lnTo>
                    <a:lnTo>
                      <a:pt x="103" y="1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AFB5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3" name="Freeform 290">
                <a:extLst>
                  <a:ext uri="{FF2B5EF4-FFF2-40B4-BE49-F238E27FC236}">
                    <a16:creationId xmlns:a16="http://schemas.microsoft.com/office/drawing/2014/main" id="{FD2F36B5-42E6-4E98-9AD4-AE4182288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6" y="1384"/>
                <a:ext cx="395" cy="543"/>
              </a:xfrm>
              <a:custGeom>
                <a:avLst/>
                <a:gdLst>
                  <a:gd name="T0" fmla="*/ 97 w 395"/>
                  <a:gd name="T1" fmla="*/ 0 h 543"/>
                  <a:gd name="T2" fmla="*/ 88 w 395"/>
                  <a:gd name="T3" fmla="*/ 1 h 543"/>
                  <a:gd name="T4" fmla="*/ 71 w 395"/>
                  <a:gd name="T5" fmla="*/ 7 h 543"/>
                  <a:gd name="T6" fmla="*/ 58 w 395"/>
                  <a:gd name="T7" fmla="*/ 14 h 543"/>
                  <a:gd name="T8" fmla="*/ 45 w 395"/>
                  <a:gd name="T9" fmla="*/ 26 h 543"/>
                  <a:gd name="T10" fmla="*/ 33 w 395"/>
                  <a:gd name="T11" fmla="*/ 44 h 543"/>
                  <a:gd name="T12" fmla="*/ 22 w 395"/>
                  <a:gd name="T13" fmla="*/ 67 h 543"/>
                  <a:gd name="T14" fmla="*/ 18 w 395"/>
                  <a:gd name="T15" fmla="*/ 82 h 543"/>
                  <a:gd name="T16" fmla="*/ 6 w 395"/>
                  <a:gd name="T17" fmla="*/ 142 h 543"/>
                  <a:gd name="T18" fmla="*/ 2 w 395"/>
                  <a:gd name="T19" fmla="*/ 174 h 543"/>
                  <a:gd name="T20" fmla="*/ 0 w 395"/>
                  <a:gd name="T21" fmla="*/ 207 h 543"/>
                  <a:gd name="T22" fmla="*/ 3 w 395"/>
                  <a:gd name="T23" fmla="*/ 239 h 543"/>
                  <a:gd name="T24" fmla="*/ 11 w 395"/>
                  <a:gd name="T25" fmla="*/ 273 h 543"/>
                  <a:gd name="T26" fmla="*/ 24 w 395"/>
                  <a:gd name="T27" fmla="*/ 305 h 543"/>
                  <a:gd name="T28" fmla="*/ 45 w 395"/>
                  <a:gd name="T29" fmla="*/ 337 h 543"/>
                  <a:gd name="T30" fmla="*/ 91 w 395"/>
                  <a:gd name="T31" fmla="*/ 397 h 543"/>
                  <a:gd name="T32" fmla="*/ 134 w 395"/>
                  <a:gd name="T33" fmla="*/ 460 h 543"/>
                  <a:gd name="T34" fmla="*/ 143 w 395"/>
                  <a:gd name="T35" fmla="*/ 473 h 543"/>
                  <a:gd name="T36" fmla="*/ 155 w 395"/>
                  <a:gd name="T37" fmla="*/ 490 h 543"/>
                  <a:gd name="T38" fmla="*/ 171 w 395"/>
                  <a:gd name="T39" fmla="*/ 506 h 543"/>
                  <a:gd name="T40" fmla="*/ 190 w 395"/>
                  <a:gd name="T41" fmla="*/ 520 h 543"/>
                  <a:gd name="T42" fmla="*/ 212 w 395"/>
                  <a:gd name="T43" fmla="*/ 532 h 543"/>
                  <a:gd name="T44" fmla="*/ 231 w 395"/>
                  <a:gd name="T45" fmla="*/ 540 h 543"/>
                  <a:gd name="T46" fmla="*/ 249 w 395"/>
                  <a:gd name="T47" fmla="*/ 543 h 543"/>
                  <a:gd name="T48" fmla="*/ 263 w 395"/>
                  <a:gd name="T49" fmla="*/ 540 h 543"/>
                  <a:gd name="T50" fmla="*/ 267 w 395"/>
                  <a:gd name="T51" fmla="*/ 536 h 543"/>
                  <a:gd name="T52" fmla="*/ 270 w 395"/>
                  <a:gd name="T53" fmla="*/ 528 h 543"/>
                  <a:gd name="T54" fmla="*/ 274 w 395"/>
                  <a:gd name="T55" fmla="*/ 514 h 543"/>
                  <a:gd name="T56" fmla="*/ 287 w 395"/>
                  <a:gd name="T57" fmla="*/ 487 h 543"/>
                  <a:gd name="T58" fmla="*/ 305 w 395"/>
                  <a:gd name="T59" fmla="*/ 462 h 543"/>
                  <a:gd name="T60" fmla="*/ 330 w 395"/>
                  <a:gd name="T61" fmla="*/ 440 h 543"/>
                  <a:gd name="T62" fmla="*/ 344 w 395"/>
                  <a:gd name="T63" fmla="*/ 429 h 543"/>
                  <a:gd name="T64" fmla="*/ 370 w 395"/>
                  <a:gd name="T65" fmla="*/ 409 h 543"/>
                  <a:gd name="T66" fmla="*/ 386 w 395"/>
                  <a:gd name="T67" fmla="*/ 391 h 543"/>
                  <a:gd name="T68" fmla="*/ 394 w 395"/>
                  <a:gd name="T69" fmla="*/ 371 h 543"/>
                  <a:gd name="T70" fmla="*/ 394 w 395"/>
                  <a:gd name="T71" fmla="*/ 346 h 543"/>
                  <a:gd name="T72" fmla="*/ 392 w 395"/>
                  <a:gd name="T73" fmla="*/ 338 h 543"/>
                  <a:gd name="T74" fmla="*/ 381 w 395"/>
                  <a:gd name="T75" fmla="*/ 306 h 543"/>
                  <a:gd name="T76" fmla="*/ 356 w 395"/>
                  <a:gd name="T77" fmla="*/ 253 h 543"/>
                  <a:gd name="T78" fmla="*/ 324 w 395"/>
                  <a:gd name="T79" fmla="*/ 175 h 543"/>
                  <a:gd name="T80" fmla="*/ 318 w 395"/>
                  <a:gd name="T81" fmla="*/ 159 h 543"/>
                  <a:gd name="T82" fmla="*/ 300 w 395"/>
                  <a:gd name="T83" fmla="*/ 87 h 543"/>
                  <a:gd name="T84" fmla="*/ 292 w 395"/>
                  <a:gd name="T85" fmla="*/ 59 h 543"/>
                  <a:gd name="T86" fmla="*/ 288 w 395"/>
                  <a:gd name="T87" fmla="*/ 53 h 543"/>
                  <a:gd name="T88" fmla="*/ 285 w 395"/>
                  <a:gd name="T89" fmla="*/ 55 h 543"/>
                  <a:gd name="T90" fmla="*/ 279 w 395"/>
                  <a:gd name="T91" fmla="*/ 73 h 543"/>
                  <a:gd name="T92" fmla="*/ 267 w 395"/>
                  <a:gd name="T93" fmla="*/ 104 h 543"/>
                  <a:gd name="T94" fmla="*/ 260 w 395"/>
                  <a:gd name="T95" fmla="*/ 112 h 543"/>
                  <a:gd name="T96" fmla="*/ 255 w 395"/>
                  <a:gd name="T97" fmla="*/ 112 h 543"/>
                  <a:gd name="T98" fmla="*/ 252 w 395"/>
                  <a:gd name="T99" fmla="*/ 110 h 543"/>
                  <a:gd name="T100" fmla="*/ 237 w 395"/>
                  <a:gd name="T101" fmla="*/ 99 h 543"/>
                  <a:gd name="T102" fmla="*/ 216 w 395"/>
                  <a:gd name="T103" fmla="*/ 88 h 543"/>
                  <a:gd name="T104" fmla="*/ 167 w 395"/>
                  <a:gd name="T105" fmla="*/ 66 h 543"/>
                  <a:gd name="T106" fmla="*/ 156 w 395"/>
                  <a:gd name="T107" fmla="*/ 59 h 543"/>
                  <a:gd name="T108" fmla="*/ 140 w 395"/>
                  <a:gd name="T109" fmla="*/ 45 h 543"/>
                  <a:gd name="T110" fmla="*/ 126 w 395"/>
                  <a:gd name="T111" fmla="*/ 24 h 543"/>
                  <a:gd name="T112" fmla="*/ 121 w 395"/>
                  <a:gd name="T113" fmla="*/ 16 h 543"/>
                  <a:gd name="T114" fmla="*/ 108 w 395"/>
                  <a:gd name="T115" fmla="*/ 4 h 543"/>
                  <a:gd name="T116" fmla="*/ 97 w 395"/>
                  <a:gd name="T117" fmla="*/ 0 h 54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95" h="543">
                    <a:moveTo>
                      <a:pt x="97" y="0"/>
                    </a:moveTo>
                    <a:lnTo>
                      <a:pt x="97" y="0"/>
                    </a:lnTo>
                    <a:lnTo>
                      <a:pt x="95" y="0"/>
                    </a:lnTo>
                    <a:lnTo>
                      <a:pt x="88" y="1"/>
                    </a:lnTo>
                    <a:lnTo>
                      <a:pt x="77" y="4"/>
                    </a:lnTo>
                    <a:lnTo>
                      <a:pt x="71" y="7"/>
                    </a:lnTo>
                    <a:lnTo>
                      <a:pt x="65" y="10"/>
                    </a:lnTo>
                    <a:lnTo>
                      <a:pt x="58" y="14"/>
                    </a:lnTo>
                    <a:lnTo>
                      <a:pt x="52" y="20"/>
                    </a:lnTo>
                    <a:lnTo>
                      <a:pt x="45" y="26"/>
                    </a:lnTo>
                    <a:lnTo>
                      <a:pt x="39" y="35"/>
                    </a:lnTo>
                    <a:lnTo>
                      <a:pt x="33" y="44"/>
                    </a:lnTo>
                    <a:lnTo>
                      <a:pt x="27" y="55"/>
                    </a:lnTo>
                    <a:lnTo>
                      <a:pt x="22" y="67"/>
                    </a:lnTo>
                    <a:lnTo>
                      <a:pt x="18" y="82"/>
                    </a:lnTo>
                    <a:lnTo>
                      <a:pt x="11" y="111"/>
                    </a:lnTo>
                    <a:lnTo>
                      <a:pt x="6" y="142"/>
                    </a:lnTo>
                    <a:lnTo>
                      <a:pt x="3" y="158"/>
                    </a:lnTo>
                    <a:lnTo>
                      <a:pt x="2" y="174"/>
                    </a:lnTo>
                    <a:lnTo>
                      <a:pt x="1" y="190"/>
                    </a:lnTo>
                    <a:lnTo>
                      <a:pt x="0" y="207"/>
                    </a:lnTo>
                    <a:lnTo>
                      <a:pt x="1" y="223"/>
                    </a:lnTo>
                    <a:lnTo>
                      <a:pt x="3" y="239"/>
                    </a:lnTo>
                    <a:lnTo>
                      <a:pt x="6" y="256"/>
                    </a:lnTo>
                    <a:lnTo>
                      <a:pt x="11" y="273"/>
                    </a:lnTo>
                    <a:lnTo>
                      <a:pt x="17" y="289"/>
                    </a:lnTo>
                    <a:lnTo>
                      <a:pt x="24" y="305"/>
                    </a:lnTo>
                    <a:lnTo>
                      <a:pt x="34" y="322"/>
                    </a:lnTo>
                    <a:lnTo>
                      <a:pt x="45" y="337"/>
                    </a:lnTo>
                    <a:lnTo>
                      <a:pt x="91" y="397"/>
                    </a:lnTo>
                    <a:lnTo>
                      <a:pt x="119" y="437"/>
                    </a:lnTo>
                    <a:lnTo>
                      <a:pt x="134" y="460"/>
                    </a:lnTo>
                    <a:lnTo>
                      <a:pt x="143" y="473"/>
                    </a:lnTo>
                    <a:lnTo>
                      <a:pt x="148" y="482"/>
                    </a:lnTo>
                    <a:lnTo>
                      <a:pt x="155" y="490"/>
                    </a:lnTo>
                    <a:lnTo>
                      <a:pt x="162" y="498"/>
                    </a:lnTo>
                    <a:lnTo>
                      <a:pt x="171" y="506"/>
                    </a:lnTo>
                    <a:lnTo>
                      <a:pt x="181" y="513"/>
                    </a:lnTo>
                    <a:lnTo>
                      <a:pt x="190" y="520"/>
                    </a:lnTo>
                    <a:lnTo>
                      <a:pt x="202" y="526"/>
                    </a:lnTo>
                    <a:lnTo>
                      <a:pt x="212" y="532"/>
                    </a:lnTo>
                    <a:lnTo>
                      <a:pt x="222" y="537"/>
                    </a:lnTo>
                    <a:lnTo>
                      <a:pt x="231" y="540"/>
                    </a:lnTo>
                    <a:lnTo>
                      <a:pt x="240" y="543"/>
                    </a:lnTo>
                    <a:lnTo>
                      <a:pt x="249" y="543"/>
                    </a:lnTo>
                    <a:lnTo>
                      <a:pt x="257" y="543"/>
                    </a:lnTo>
                    <a:lnTo>
                      <a:pt x="263" y="540"/>
                    </a:lnTo>
                    <a:lnTo>
                      <a:pt x="265" y="538"/>
                    </a:lnTo>
                    <a:lnTo>
                      <a:pt x="267" y="536"/>
                    </a:lnTo>
                    <a:lnTo>
                      <a:pt x="269" y="533"/>
                    </a:lnTo>
                    <a:lnTo>
                      <a:pt x="270" y="528"/>
                    </a:lnTo>
                    <a:lnTo>
                      <a:pt x="274" y="514"/>
                    </a:lnTo>
                    <a:lnTo>
                      <a:pt x="280" y="500"/>
                    </a:lnTo>
                    <a:lnTo>
                      <a:pt x="287" y="487"/>
                    </a:lnTo>
                    <a:lnTo>
                      <a:pt x="295" y="474"/>
                    </a:lnTo>
                    <a:lnTo>
                      <a:pt x="305" y="462"/>
                    </a:lnTo>
                    <a:lnTo>
                      <a:pt x="317" y="451"/>
                    </a:lnTo>
                    <a:lnTo>
                      <a:pt x="330" y="440"/>
                    </a:lnTo>
                    <a:lnTo>
                      <a:pt x="344" y="429"/>
                    </a:lnTo>
                    <a:lnTo>
                      <a:pt x="358" y="418"/>
                    </a:lnTo>
                    <a:lnTo>
                      <a:pt x="370" y="409"/>
                    </a:lnTo>
                    <a:lnTo>
                      <a:pt x="379" y="400"/>
                    </a:lnTo>
                    <a:lnTo>
                      <a:pt x="386" y="391"/>
                    </a:lnTo>
                    <a:lnTo>
                      <a:pt x="391" y="381"/>
                    </a:lnTo>
                    <a:lnTo>
                      <a:pt x="394" y="371"/>
                    </a:lnTo>
                    <a:lnTo>
                      <a:pt x="395" y="359"/>
                    </a:lnTo>
                    <a:lnTo>
                      <a:pt x="394" y="346"/>
                    </a:lnTo>
                    <a:lnTo>
                      <a:pt x="392" y="338"/>
                    </a:lnTo>
                    <a:lnTo>
                      <a:pt x="389" y="329"/>
                    </a:lnTo>
                    <a:lnTo>
                      <a:pt x="381" y="306"/>
                    </a:lnTo>
                    <a:lnTo>
                      <a:pt x="370" y="280"/>
                    </a:lnTo>
                    <a:lnTo>
                      <a:pt x="356" y="253"/>
                    </a:lnTo>
                    <a:lnTo>
                      <a:pt x="333" y="198"/>
                    </a:lnTo>
                    <a:lnTo>
                      <a:pt x="324" y="175"/>
                    </a:lnTo>
                    <a:lnTo>
                      <a:pt x="318" y="159"/>
                    </a:lnTo>
                    <a:lnTo>
                      <a:pt x="309" y="125"/>
                    </a:lnTo>
                    <a:lnTo>
                      <a:pt x="300" y="87"/>
                    </a:lnTo>
                    <a:lnTo>
                      <a:pt x="296" y="71"/>
                    </a:lnTo>
                    <a:lnTo>
                      <a:pt x="292" y="59"/>
                    </a:lnTo>
                    <a:lnTo>
                      <a:pt x="290" y="55"/>
                    </a:lnTo>
                    <a:lnTo>
                      <a:pt x="288" y="53"/>
                    </a:lnTo>
                    <a:lnTo>
                      <a:pt x="286" y="53"/>
                    </a:lnTo>
                    <a:lnTo>
                      <a:pt x="285" y="55"/>
                    </a:lnTo>
                    <a:lnTo>
                      <a:pt x="279" y="73"/>
                    </a:lnTo>
                    <a:lnTo>
                      <a:pt x="271" y="95"/>
                    </a:lnTo>
                    <a:lnTo>
                      <a:pt x="267" y="104"/>
                    </a:lnTo>
                    <a:lnTo>
                      <a:pt x="263" y="110"/>
                    </a:lnTo>
                    <a:lnTo>
                      <a:pt x="260" y="112"/>
                    </a:lnTo>
                    <a:lnTo>
                      <a:pt x="258" y="113"/>
                    </a:lnTo>
                    <a:lnTo>
                      <a:pt x="255" y="112"/>
                    </a:lnTo>
                    <a:lnTo>
                      <a:pt x="252" y="110"/>
                    </a:lnTo>
                    <a:lnTo>
                      <a:pt x="245" y="104"/>
                    </a:lnTo>
                    <a:lnTo>
                      <a:pt x="237" y="99"/>
                    </a:lnTo>
                    <a:lnTo>
                      <a:pt x="227" y="94"/>
                    </a:lnTo>
                    <a:lnTo>
                      <a:pt x="216" y="88"/>
                    </a:lnTo>
                    <a:lnTo>
                      <a:pt x="191" y="77"/>
                    </a:lnTo>
                    <a:lnTo>
                      <a:pt x="167" y="66"/>
                    </a:lnTo>
                    <a:lnTo>
                      <a:pt x="156" y="59"/>
                    </a:lnTo>
                    <a:lnTo>
                      <a:pt x="148" y="52"/>
                    </a:lnTo>
                    <a:lnTo>
                      <a:pt x="140" y="45"/>
                    </a:lnTo>
                    <a:lnTo>
                      <a:pt x="134" y="38"/>
                    </a:lnTo>
                    <a:lnTo>
                      <a:pt x="126" y="24"/>
                    </a:lnTo>
                    <a:lnTo>
                      <a:pt x="121" y="16"/>
                    </a:lnTo>
                    <a:lnTo>
                      <a:pt x="115" y="9"/>
                    </a:lnTo>
                    <a:lnTo>
                      <a:pt x="108" y="4"/>
                    </a:lnTo>
                    <a:lnTo>
                      <a:pt x="102" y="1"/>
                    </a:lnTo>
                    <a:lnTo>
                      <a:pt x="97" y="0"/>
                    </a:lnTo>
                    <a:close/>
                  </a:path>
                </a:pathLst>
              </a:custGeom>
              <a:solidFill>
                <a:srgbClr val="A3A9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4" name="Freeform 291">
                <a:extLst>
                  <a:ext uri="{FF2B5EF4-FFF2-40B4-BE49-F238E27FC236}">
                    <a16:creationId xmlns:a16="http://schemas.microsoft.com/office/drawing/2014/main" id="{A3B7D9B0-D8D2-41D0-A6B8-1C05E6E9F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1386"/>
                <a:ext cx="390" cy="538"/>
              </a:xfrm>
              <a:custGeom>
                <a:avLst/>
                <a:gdLst>
                  <a:gd name="T0" fmla="*/ 95 w 390"/>
                  <a:gd name="T1" fmla="*/ 0 h 538"/>
                  <a:gd name="T2" fmla="*/ 86 w 390"/>
                  <a:gd name="T3" fmla="*/ 1 h 538"/>
                  <a:gd name="T4" fmla="*/ 69 w 390"/>
                  <a:gd name="T5" fmla="*/ 6 h 538"/>
                  <a:gd name="T6" fmla="*/ 57 w 390"/>
                  <a:gd name="T7" fmla="*/ 14 h 538"/>
                  <a:gd name="T8" fmla="*/ 44 w 390"/>
                  <a:gd name="T9" fmla="*/ 26 h 538"/>
                  <a:gd name="T10" fmla="*/ 32 w 390"/>
                  <a:gd name="T11" fmla="*/ 44 h 538"/>
                  <a:gd name="T12" fmla="*/ 21 w 390"/>
                  <a:gd name="T13" fmla="*/ 67 h 538"/>
                  <a:gd name="T14" fmla="*/ 17 w 390"/>
                  <a:gd name="T15" fmla="*/ 81 h 538"/>
                  <a:gd name="T16" fmla="*/ 5 w 390"/>
                  <a:gd name="T17" fmla="*/ 141 h 538"/>
                  <a:gd name="T18" fmla="*/ 1 w 390"/>
                  <a:gd name="T19" fmla="*/ 172 h 538"/>
                  <a:gd name="T20" fmla="*/ 0 w 390"/>
                  <a:gd name="T21" fmla="*/ 205 h 538"/>
                  <a:gd name="T22" fmla="*/ 3 w 390"/>
                  <a:gd name="T23" fmla="*/ 237 h 538"/>
                  <a:gd name="T24" fmla="*/ 10 w 390"/>
                  <a:gd name="T25" fmla="*/ 270 h 538"/>
                  <a:gd name="T26" fmla="*/ 24 w 390"/>
                  <a:gd name="T27" fmla="*/ 302 h 538"/>
                  <a:gd name="T28" fmla="*/ 45 w 390"/>
                  <a:gd name="T29" fmla="*/ 334 h 538"/>
                  <a:gd name="T30" fmla="*/ 90 w 390"/>
                  <a:gd name="T31" fmla="*/ 393 h 538"/>
                  <a:gd name="T32" fmla="*/ 132 w 390"/>
                  <a:gd name="T33" fmla="*/ 455 h 538"/>
                  <a:gd name="T34" fmla="*/ 141 w 390"/>
                  <a:gd name="T35" fmla="*/ 468 h 538"/>
                  <a:gd name="T36" fmla="*/ 153 w 390"/>
                  <a:gd name="T37" fmla="*/ 485 h 538"/>
                  <a:gd name="T38" fmla="*/ 169 w 390"/>
                  <a:gd name="T39" fmla="*/ 500 h 538"/>
                  <a:gd name="T40" fmla="*/ 188 w 390"/>
                  <a:gd name="T41" fmla="*/ 514 h 538"/>
                  <a:gd name="T42" fmla="*/ 209 w 390"/>
                  <a:gd name="T43" fmla="*/ 526 h 538"/>
                  <a:gd name="T44" fmla="*/ 228 w 390"/>
                  <a:gd name="T45" fmla="*/ 535 h 538"/>
                  <a:gd name="T46" fmla="*/ 246 w 390"/>
                  <a:gd name="T47" fmla="*/ 538 h 538"/>
                  <a:gd name="T48" fmla="*/ 259 w 390"/>
                  <a:gd name="T49" fmla="*/ 534 h 538"/>
                  <a:gd name="T50" fmla="*/ 264 w 390"/>
                  <a:gd name="T51" fmla="*/ 530 h 538"/>
                  <a:gd name="T52" fmla="*/ 267 w 390"/>
                  <a:gd name="T53" fmla="*/ 523 h 538"/>
                  <a:gd name="T54" fmla="*/ 271 w 390"/>
                  <a:gd name="T55" fmla="*/ 509 h 538"/>
                  <a:gd name="T56" fmla="*/ 284 w 390"/>
                  <a:gd name="T57" fmla="*/ 482 h 538"/>
                  <a:gd name="T58" fmla="*/ 302 w 390"/>
                  <a:gd name="T59" fmla="*/ 457 h 538"/>
                  <a:gd name="T60" fmla="*/ 326 w 390"/>
                  <a:gd name="T61" fmla="*/ 435 h 538"/>
                  <a:gd name="T62" fmla="*/ 340 w 390"/>
                  <a:gd name="T63" fmla="*/ 425 h 538"/>
                  <a:gd name="T64" fmla="*/ 366 w 390"/>
                  <a:gd name="T65" fmla="*/ 405 h 538"/>
                  <a:gd name="T66" fmla="*/ 382 w 390"/>
                  <a:gd name="T67" fmla="*/ 387 h 538"/>
                  <a:gd name="T68" fmla="*/ 390 w 390"/>
                  <a:gd name="T69" fmla="*/ 367 h 538"/>
                  <a:gd name="T70" fmla="*/ 389 w 390"/>
                  <a:gd name="T71" fmla="*/ 342 h 538"/>
                  <a:gd name="T72" fmla="*/ 387 w 390"/>
                  <a:gd name="T73" fmla="*/ 335 h 538"/>
                  <a:gd name="T74" fmla="*/ 376 w 390"/>
                  <a:gd name="T75" fmla="*/ 303 h 538"/>
                  <a:gd name="T76" fmla="*/ 353 w 390"/>
                  <a:gd name="T77" fmla="*/ 249 h 538"/>
                  <a:gd name="T78" fmla="*/ 321 w 390"/>
                  <a:gd name="T79" fmla="*/ 173 h 538"/>
                  <a:gd name="T80" fmla="*/ 315 w 390"/>
                  <a:gd name="T81" fmla="*/ 157 h 538"/>
                  <a:gd name="T82" fmla="*/ 298 w 390"/>
                  <a:gd name="T83" fmla="*/ 86 h 538"/>
                  <a:gd name="T84" fmla="*/ 289 w 390"/>
                  <a:gd name="T85" fmla="*/ 58 h 538"/>
                  <a:gd name="T86" fmla="*/ 286 w 390"/>
                  <a:gd name="T87" fmla="*/ 52 h 538"/>
                  <a:gd name="T88" fmla="*/ 283 w 390"/>
                  <a:gd name="T89" fmla="*/ 54 h 538"/>
                  <a:gd name="T90" fmla="*/ 277 w 390"/>
                  <a:gd name="T91" fmla="*/ 72 h 538"/>
                  <a:gd name="T92" fmla="*/ 265 w 390"/>
                  <a:gd name="T93" fmla="*/ 104 h 538"/>
                  <a:gd name="T94" fmla="*/ 259 w 390"/>
                  <a:gd name="T95" fmla="*/ 112 h 538"/>
                  <a:gd name="T96" fmla="*/ 254 w 390"/>
                  <a:gd name="T97" fmla="*/ 112 h 538"/>
                  <a:gd name="T98" fmla="*/ 250 w 390"/>
                  <a:gd name="T99" fmla="*/ 110 h 538"/>
                  <a:gd name="T100" fmla="*/ 235 w 390"/>
                  <a:gd name="T101" fmla="*/ 99 h 538"/>
                  <a:gd name="T102" fmla="*/ 214 w 390"/>
                  <a:gd name="T103" fmla="*/ 88 h 538"/>
                  <a:gd name="T104" fmla="*/ 165 w 390"/>
                  <a:gd name="T105" fmla="*/ 65 h 538"/>
                  <a:gd name="T106" fmla="*/ 154 w 390"/>
                  <a:gd name="T107" fmla="*/ 59 h 538"/>
                  <a:gd name="T108" fmla="*/ 138 w 390"/>
                  <a:gd name="T109" fmla="*/ 45 h 538"/>
                  <a:gd name="T110" fmla="*/ 124 w 390"/>
                  <a:gd name="T111" fmla="*/ 24 h 538"/>
                  <a:gd name="T112" fmla="*/ 119 w 390"/>
                  <a:gd name="T113" fmla="*/ 16 h 538"/>
                  <a:gd name="T114" fmla="*/ 106 w 390"/>
                  <a:gd name="T115" fmla="*/ 4 h 538"/>
                  <a:gd name="T116" fmla="*/ 98 w 390"/>
                  <a:gd name="T117" fmla="*/ 0 h 538"/>
                  <a:gd name="T118" fmla="*/ 95 w 390"/>
                  <a:gd name="T119" fmla="*/ 0 h 538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390" h="538">
                    <a:moveTo>
                      <a:pt x="95" y="0"/>
                    </a:moveTo>
                    <a:lnTo>
                      <a:pt x="95" y="0"/>
                    </a:lnTo>
                    <a:lnTo>
                      <a:pt x="93" y="0"/>
                    </a:lnTo>
                    <a:lnTo>
                      <a:pt x="86" y="1"/>
                    </a:lnTo>
                    <a:lnTo>
                      <a:pt x="75" y="4"/>
                    </a:lnTo>
                    <a:lnTo>
                      <a:pt x="69" y="6"/>
                    </a:lnTo>
                    <a:lnTo>
                      <a:pt x="63" y="10"/>
                    </a:lnTo>
                    <a:lnTo>
                      <a:pt x="57" y="14"/>
                    </a:lnTo>
                    <a:lnTo>
                      <a:pt x="50" y="19"/>
                    </a:lnTo>
                    <a:lnTo>
                      <a:pt x="44" y="26"/>
                    </a:lnTo>
                    <a:lnTo>
                      <a:pt x="38" y="35"/>
                    </a:lnTo>
                    <a:lnTo>
                      <a:pt x="32" y="44"/>
                    </a:lnTo>
                    <a:lnTo>
                      <a:pt x="26" y="55"/>
                    </a:lnTo>
                    <a:lnTo>
                      <a:pt x="21" y="67"/>
                    </a:lnTo>
                    <a:lnTo>
                      <a:pt x="17" y="81"/>
                    </a:lnTo>
                    <a:lnTo>
                      <a:pt x="11" y="110"/>
                    </a:lnTo>
                    <a:lnTo>
                      <a:pt x="5" y="141"/>
                    </a:lnTo>
                    <a:lnTo>
                      <a:pt x="3" y="157"/>
                    </a:lnTo>
                    <a:lnTo>
                      <a:pt x="1" y="172"/>
                    </a:lnTo>
                    <a:lnTo>
                      <a:pt x="0" y="188"/>
                    </a:lnTo>
                    <a:lnTo>
                      <a:pt x="0" y="205"/>
                    </a:lnTo>
                    <a:lnTo>
                      <a:pt x="1" y="221"/>
                    </a:lnTo>
                    <a:lnTo>
                      <a:pt x="3" y="237"/>
                    </a:lnTo>
                    <a:lnTo>
                      <a:pt x="6" y="254"/>
                    </a:lnTo>
                    <a:lnTo>
                      <a:pt x="10" y="270"/>
                    </a:lnTo>
                    <a:lnTo>
                      <a:pt x="16" y="286"/>
                    </a:lnTo>
                    <a:lnTo>
                      <a:pt x="24" y="302"/>
                    </a:lnTo>
                    <a:lnTo>
                      <a:pt x="34" y="318"/>
                    </a:lnTo>
                    <a:lnTo>
                      <a:pt x="45" y="334"/>
                    </a:lnTo>
                    <a:lnTo>
                      <a:pt x="90" y="393"/>
                    </a:lnTo>
                    <a:lnTo>
                      <a:pt x="117" y="432"/>
                    </a:lnTo>
                    <a:lnTo>
                      <a:pt x="132" y="455"/>
                    </a:lnTo>
                    <a:lnTo>
                      <a:pt x="141" y="468"/>
                    </a:lnTo>
                    <a:lnTo>
                      <a:pt x="146" y="477"/>
                    </a:lnTo>
                    <a:lnTo>
                      <a:pt x="153" y="485"/>
                    </a:lnTo>
                    <a:lnTo>
                      <a:pt x="160" y="493"/>
                    </a:lnTo>
                    <a:lnTo>
                      <a:pt x="169" y="500"/>
                    </a:lnTo>
                    <a:lnTo>
                      <a:pt x="178" y="507"/>
                    </a:lnTo>
                    <a:lnTo>
                      <a:pt x="188" y="514"/>
                    </a:lnTo>
                    <a:lnTo>
                      <a:pt x="199" y="520"/>
                    </a:lnTo>
                    <a:lnTo>
                      <a:pt x="209" y="526"/>
                    </a:lnTo>
                    <a:lnTo>
                      <a:pt x="219" y="531"/>
                    </a:lnTo>
                    <a:lnTo>
                      <a:pt x="228" y="535"/>
                    </a:lnTo>
                    <a:lnTo>
                      <a:pt x="237" y="537"/>
                    </a:lnTo>
                    <a:lnTo>
                      <a:pt x="246" y="538"/>
                    </a:lnTo>
                    <a:lnTo>
                      <a:pt x="254" y="537"/>
                    </a:lnTo>
                    <a:lnTo>
                      <a:pt x="259" y="534"/>
                    </a:lnTo>
                    <a:lnTo>
                      <a:pt x="262" y="532"/>
                    </a:lnTo>
                    <a:lnTo>
                      <a:pt x="264" y="530"/>
                    </a:lnTo>
                    <a:lnTo>
                      <a:pt x="265" y="526"/>
                    </a:lnTo>
                    <a:lnTo>
                      <a:pt x="267" y="523"/>
                    </a:lnTo>
                    <a:lnTo>
                      <a:pt x="271" y="509"/>
                    </a:lnTo>
                    <a:lnTo>
                      <a:pt x="277" y="495"/>
                    </a:lnTo>
                    <a:lnTo>
                      <a:pt x="284" y="482"/>
                    </a:lnTo>
                    <a:lnTo>
                      <a:pt x="292" y="469"/>
                    </a:lnTo>
                    <a:lnTo>
                      <a:pt x="302" y="457"/>
                    </a:lnTo>
                    <a:lnTo>
                      <a:pt x="314" y="446"/>
                    </a:lnTo>
                    <a:lnTo>
                      <a:pt x="326" y="435"/>
                    </a:lnTo>
                    <a:lnTo>
                      <a:pt x="340" y="425"/>
                    </a:lnTo>
                    <a:lnTo>
                      <a:pt x="354" y="414"/>
                    </a:lnTo>
                    <a:lnTo>
                      <a:pt x="366" y="405"/>
                    </a:lnTo>
                    <a:lnTo>
                      <a:pt x="375" y="396"/>
                    </a:lnTo>
                    <a:lnTo>
                      <a:pt x="382" y="387"/>
                    </a:lnTo>
                    <a:lnTo>
                      <a:pt x="387" y="377"/>
                    </a:lnTo>
                    <a:lnTo>
                      <a:pt x="390" y="367"/>
                    </a:lnTo>
                    <a:lnTo>
                      <a:pt x="390" y="355"/>
                    </a:lnTo>
                    <a:lnTo>
                      <a:pt x="389" y="342"/>
                    </a:lnTo>
                    <a:lnTo>
                      <a:pt x="387" y="335"/>
                    </a:lnTo>
                    <a:lnTo>
                      <a:pt x="384" y="326"/>
                    </a:lnTo>
                    <a:lnTo>
                      <a:pt x="376" y="303"/>
                    </a:lnTo>
                    <a:lnTo>
                      <a:pt x="364" y="277"/>
                    </a:lnTo>
                    <a:lnTo>
                      <a:pt x="353" y="249"/>
                    </a:lnTo>
                    <a:lnTo>
                      <a:pt x="330" y="196"/>
                    </a:lnTo>
                    <a:lnTo>
                      <a:pt x="321" y="173"/>
                    </a:lnTo>
                    <a:lnTo>
                      <a:pt x="315" y="157"/>
                    </a:lnTo>
                    <a:lnTo>
                      <a:pt x="306" y="124"/>
                    </a:lnTo>
                    <a:lnTo>
                      <a:pt x="298" y="86"/>
                    </a:lnTo>
                    <a:lnTo>
                      <a:pt x="293" y="70"/>
                    </a:lnTo>
                    <a:lnTo>
                      <a:pt x="289" y="58"/>
                    </a:lnTo>
                    <a:lnTo>
                      <a:pt x="288" y="54"/>
                    </a:lnTo>
                    <a:lnTo>
                      <a:pt x="286" y="52"/>
                    </a:lnTo>
                    <a:lnTo>
                      <a:pt x="284" y="52"/>
                    </a:lnTo>
                    <a:lnTo>
                      <a:pt x="283" y="54"/>
                    </a:lnTo>
                    <a:lnTo>
                      <a:pt x="277" y="72"/>
                    </a:lnTo>
                    <a:lnTo>
                      <a:pt x="269" y="95"/>
                    </a:lnTo>
                    <a:lnTo>
                      <a:pt x="265" y="104"/>
                    </a:lnTo>
                    <a:lnTo>
                      <a:pt x="261" y="110"/>
                    </a:lnTo>
                    <a:lnTo>
                      <a:pt x="259" y="112"/>
                    </a:lnTo>
                    <a:lnTo>
                      <a:pt x="256" y="112"/>
                    </a:lnTo>
                    <a:lnTo>
                      <a:pt x="254" y="112"/>
                    </a:lnTo>
                    <a:lnTo>
                      <a:pt x="250" y="110"/>
                    </a:lnTo>
                    <a:lnTo>
                      <a:pt x="244" y="104"/>
                    </a:lnTo>
                    <a:lnTo>
                      <a:pt x="235" y="99"/>
                    </a:lnTo>
                    <a:lnTo>
                      <a:pt x="225" y="93"/>
                    </a:lnTo>
                    <a:lnTo>
                      <a:pt x="214" y="88"/>
                    </a:lnTo>
                    <a:lnTo>
                      <a:pt x="189" y="76"/>
                    </a:lnTo>
                    <a:lnTo>
                      <a:pt x="165" y="65"/>
                    </a:lnTo>
                    <a:lnTo>
                      <a:pt x="154" y="59"/>
                    </a:lnTo>
                    <a:lnTo>
                      <a:pt x="146" y="52"/>
                    </a:lnTo>
                    <a:lnTo>
                      <a:pt x="138" y="45"/>
                    </a:lnTo>
                    <a:lnTo>
                      <a:pt x="132" y="38"/>
                    </a:lnTo>
                    <a:lnTo>
                      <a:pt x="124" y="24"/>
                    </a:lnTo>
                    <a:lnTo>
                      <a:pt x="119" y="16"/>
                    </a:lnTo>
                    <a:lnTo>
                      <a:pt x="113" y="9"/>
                    </a:lnTo>
                    <a:lnTo>
                      <a:pt x="106" y="4"/>
                    </a:lnTo>
                    <a:lnTo>
                      <a:pt x="100" y="1"/>
                    </a:lnTo>
                    <a:lnTo>
                      <a:pt x="98" y="0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969F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5" name="Freeform 292">
                <a:extLst>
                  <a:ext uri="{FF2B5EF4-FFF2-40B4-BE49-F238E27FC236}">
                    <a16:creationId xmlns:a16="http://schemas.microsoft.com/office/drawing/2014/main" id="{587C7CA8-9618-4069-AE91-45CC7A9EF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0" y="1388"/>
                <a:ext cx="385" cy="532"/>
              </a:xfrm>
              <a:custGeom>
                <a:avLst/>
                <a:gdLst>
                  <a:gd name="T0" fmla="*/ 94 w 385"/>
                  <a:gd name="T1" fmla="*/ 0 h 532"/>
                  <a:gd name="T2" fmla="*/ 84 w 385"/>
                  <a:gd name="T3" fmla="*/ 1 h 532"/>
                  <a:gd name="T4" fmla="*/ 68 w 385"/>
                  <a:gd name="T5" fmla="*/ 6 h 532"/>
                  <a:gd name="T6" fmla="*/ 56 w 385"/>
                  <a:gd name="T7" fmla="*/ 14 h 532"/>
                  <a:gd name="T8" fmla="*/ 43 w 385"/>
                  <a:gd name="T9" fmla="*/ 26 h 532"/>
                  <a:gd name="T10" fmla="*/ 31 w 385"/>
                  <a:gd name="T11" fmla="*/ 43 h 532"/>
                  <a:gd name="T12" fmla="*/ 20 w 385"/>
                  <a:gd name="T13" fmla="*/ 66 h 532"/>
                  <a:gd name="T14" fmla="*/ 16 w 385"/>
                  <a:gd name="T15" fmla="*/ 82 h 532"/>
                  <a:gd name="T16" fmla="*/ 4 w 385"/>
                  <a:gd name="T17" fmla="*/ 140 h 532"/>
                  <a:gd name="T18" fmla="*/ 1 w 385"/>
                  <a:gd name="T19" fmla="*/ 171 h 532"/>
                  <a:gd name="T20" fmla="*/ 0 w 385"/>
                  <a:gd name="T21" fmla="*/ 203 h 532"/>
                  <a:gd name="T22" fmla="*/ 3 w 385"/>
                  <a:gd name="T23" fmla="*/ 235 h 532"/>
                  <a:gd name="T24" fmla="*/ 10 w 385"/>
                  <a:gd name="T25" fmla="*/ 267 h 532"/>
                  <a:gd name="T26" fmla="*/ 23 w 385"/>
                  <a:gd name="T27" fmla="*/ 299 h 532"/>
                  <a:gd name="T28" fmla="*/ 44 w 385"/>
                  <a:gd name="T29" fmla="*/ 330 h 532"/>
                  <a:gd name="T30" fmla="*/ 89 w 385"/>
                  <a:gd name="T31" fmla="*/ 389 h 532"/>
                  <a:gd name="T32" fmla="*/ 131 w 385"/>
                  <a:gd name="T33" fmla="*/ 450 h 532"/>
                  <a:gd name="T34" fmla="*/ 139 w 385"/>
                  <a:gd name="T35" fmla="*/ 463 h 532"/>
                  <a:gd name="T36" fmla="*/ 151 w 385"/>
                  <a:gd name="T37" fmla="*/ 479 h 532"/>
                  <a:gd name="T38" fmla="*/ 167 w 385"/>
                  <a:gd name="T39" fmla="*/ 495 h 532"/>
                  <a:gd name="T40" fmla="*/ 186 w 385"/>
                  <a:gd name="T41" fmla="*/ 509 h 532"/>
                  <a:gd name="T42" fmla="*/ 206 w 385"/>
                  <a:gd name="T43" fmla="*/ 520 h 532"/>
                  <a:gd name="T44" fmla="*/ 226 w 385"/>
                  <a:gd name="T45" fmla="*/ 529 h 532"/>
                  <a:gd name="T46" fmla="*/ 242 w 385"/>
                  <a:gd name="T47" fmla="*/ 532 h 532"/>
                  <a:gd name="T48" fmla="*/ 256 w 385"/>
                  <a:gd name="T49" fmla="*/ 529 h 532"/>
                  <a:gd name="T50" fmla="*/ 261 w 385"/>
                  <a:gd name="T51" fmla="*/ 523 h 532"/>
                  <a:gd name="T52" fmla="*/ 263 w 385"/>
                  <a:gd name="T53" fmla="*/ 517 h 532"/>
                  <a:gd name="T54" fmla="*/ 268 w 385"/>
                  <a:gd name="T55" fmla="*/ 503 h 532"/>
                  <a:gd name="T56" fmla="*/ 280 w 385"/>
                  <a:gd name="T57" fmla="*/ 477 h 532"/>
                  <a:gd name="T58" fmla="*/ 298 w 385"/>
                  <a:gd name="T59" fmla="*/ 453 h 532"/>
                  <a:gd name="T60" fmla="*/ 323 w 385"/>
                  <a:gd name="T61" fmla="*/ 431 h 532"/>
                  <a:gd name="T62" fmla="*/ 336 w 385"/>
                  <a:gd name="T63" fmla="*/ 421 h 532"/>
                  <a:gd name="T64" fmla="*/ 361 w 385"/>
                  <a:gd name="T65" fmla="*/ 401 h 532"/>
                  <a:gd name="T66" fmla="*/ 377 w 385"/>
                  <a:gd name="T67" fmla="*/ 383 h 532"/>
                  <a:gd name="T68" fmla="*/ 385 w 385"/>
                  <a:gd name="T69" fmla="*/ 363 h 532"/>
                  <a:gd name="T70" fmla="*/ 384 w 385"/>
                  <a:gd name="T71" fmla="*/ 339 h 532"/>
                  <a:gd name="T72" fmla="*/ 380 w 385"/>
                  <a:gd name="T73" fmla="*/ 322 h 532"/>
                  <a:gd name="T74" fmla="*/ 349 w 385"/>
                  <a:gd name="T75" fmla="*/ 246 h 532"/>
                  <a:gd name="T76" fmla="*/ 318 w 385"/>
                  <a:gd name="T77" fmla="*/ 172 h 532"/>
                  <a:gd name="T78" fmla="*/ 312 w 385"/>
                  <a:gd name="T79" fmla="*/ 156 h 532"/>
                  <a:gd name="T80" fmla="*/ 295 w 385"/>
                  <a:gd name="T81" fmla="*/ 85 h 532"/>
                  <a:gd name="T82" fmla="*/ 287 w 385"/>
                  <a:gd name="T83" fmla="*/ 57 h 532"/>
                  <a:gd name="T84" fmla="*/ 284 w 385"/>
                  <a:gd name="T85" fmla="*/ 52 h 532"/>
                  <a:gd name="T86" fmla="*/ 281 w 385"/>
                  <a:gd name="T87" fmla="*/ 54 h 532"/>
                  <a:gd name="T88" fmla="*/ 275 w 385"/>
                  <a:gd name="T89" fmla="*/ 71 h 532"/>
                  <a:gd name="T90" fmla="*/ 263 w 385"/>
                  <a:gd name="T91" fmla="*/ 103 h 532"/>
                  <a:gd name="T92" fmla="*/ 257 w 385"/>
                  <a:gd name="T93" fmla="*/ 111 h 532"/>
                  <a:gd name="T94" fmla="*/ 252 w 385"/>
                  <a:gd name="T95" fmla="*/ 111 h 532"/>
                  <a:gd name="T96" fmla="*/ 248 w 385"/>
                  <a:gd name="T97" fmla="*/ 109 h 532"/>
                  <a:gd name="T98" fmla="*/ 233 w 385"/>
                  <a:gd name="T99" fmla="*/ 98 h 532"/>
                  <a:gd name="T100" fmla="*/ 212 w 385"/>
                  <a:gd name="T101" fmla="*/ 88 h 532"/>
                  <a:gd name="T102" fmla="*/ 163 w 385"/>
                  <a:gd name="T103" fmla="*/ 65 h 532"/>
                  <a:gd name="T104" fmla="*/ 152 w 385"/>
                  <a:gd name="T105" fmla="*/ 59 h 532"/>
                  <a:gd name="T106" fmla="*/ 136 w 385"/>
                  <a:gd name="T107" fmla="*/ 45 h 532"/>
                  <a:gd name="T108" fmla="*/ 122 w 385"/>
                  <a:gd name="T109" fmla="*/ 24 h 532"/>
                  <a:gd name="T110" fmla="*/ 117 w 385"/>
                  <a:gd name="T111" fmla="*/ 16 h 532"/>
                  <a:gd name="T112" fmla="*/ 104 w 385"/>
                  <a:gd name="T113" fmla="*/ 4 h 532"/>
                  <a:gd name="T114" fmla="*/ 96 w 385"/>
                  <a:gd name="T115" fmla="*/ 0 h 532"/>
                  <a:gd name="T116" fmla="*/ 94 w 385"/>
                  <a:gd name="T117" fmla="*/ 0 h 53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85" h="532">
                    <a:moveTo>
                      <a:pt x="94" y="0"/>
                    </a:moveTo>
                    <a:lnTo>
                      <a:pt x="94" y="0"/>
                    </a:lnTo>
                    <a:lnTo>
                      <a:pt x="91" y="0"/>
                    </a:lnTo>
                    <a:lnTo>
                      <a:pt x="84" y="1"/>
                    </a:lnTo>
                    <a:lnTo>
                      <a:pt x="74" y="4"/>
                    </a:lnTo>
                    <a:lnTo>
                      <a:pt x="68" y="6"/>
                    </a:lnTo>
                    <a:lnTo>
                      <a:pt x="62" y="9"/>
                    </a:lnTo>
                    <a:lnTo>
                      <a:pt x="56" y="14"/>
                    </a:lnTo>
                    <a:lnTo>
                      <a:pt x="49" y="19"/>
                    </a:lnTo>
                    <a:lnTo>
                      <a:pt x="43" y="26"/>
                    </a:lnTo>
                    <a:lnTo>
                      <a:pt x="37" y="34"/>
                    </a:lnTo>
                    <a:lnTo>
                      <a:pt x="31" y="43"/>
                    </a:lnTo>
                    <a:lnTo>
                      <a:pt x="25" y="54"/>
                    </a:lnTo>
                    <a:lnTo>
                      <a:pt x="20" y="66"/>
                    </a:lnTo>
                    <a:lnTo>
                      <a:pt x="16" y="82"/>
                    </a:lnTo>
                    <a:lnTo>
                      <a:pt x="10" y="110"/>
                    </a:lnTo>
                    <a:lnTo>
                      <a:pt x="4" y="140"/>
                    </a:lnTo>
                    <a:lnTo>
                      <a:pt x="2" y="155"/>
                    </a:lnTo>
                    <a:lnTo>
                      <a:pt x="1" y="171"/>
                    </a:lnTo>
                    <a:lnTo>
                      <a:pt x="0" y="186"/>
                    </a:lnTo>
                    <a:lnTo>
                      <a:pt x="0" y="203"/>
                    </a:lnTo>
                    <a:lnTo>
                      <a:pt x="1" y="219"/>
                    </a:lnTo>
                    <a:lnTo>
                      <a:pt x="3" y="235"/>
                    </a:lnTo>
                    <a:lnTo>
                      <a:pt x="6" y="251"/>
                    </a:lnTo>
                    <a:lnTo>
                      <a:pt x="10" y="267"/>
                    </a:lnTo>
                    <a:lnTo>
                      <a:pt x="16" y="283"/>
                    </a:lnTo>
                    <a:lnTo>
                      <a:pt x="23" y="299"/>
                    </a:lnTo>
                    <a:lnTo>
                      <a:pt x="33" y="315"/>
                    </a:lnTo>
                    <a:lnTo>
                      <a:pt x="44" y="330"/>
                    </a:lnTo>
                    <a:lnTo>
                      <a:pt x="89" y="389"/>
                    </a:lnTo>
                    <a:lnTo>
                      <a:pt x="116" y="428"/>
                    </a:lnTo>
                    <a:lnTo>
                      <a:pt x="131" y="450"/>
                    </a:lnTo>
                    <a:lnTo>
                      <a:pt x="139" y="463"/>
                    </a:lnTo>
                    <a:lnTo>
                      <a:pt x="144" y="472"/>
                    </a:lnTo>
                    <a:lnTo>
                      <a:pt x="151" y="479"/>
                    </a:lnTo>
                    <a:lnTo>
                      <a:pt x="158" y="487"/>
                    </a:lnTo>
                    <a:lnTo>
                      <a:pt x="167" y="495"/>
                    </a:lnTo>
                    <a:lnTo>
                      <a:pt x="176" y="502"/>
                    </a:lnTo>
                    <a:lnTo>
                      <a:pt x="186" y="509"/>
                    </a:lnTo>
                    <a:lnTo>
                      <a:pt x="197" y="515"/>
                    </a:lnTo>
                    <a:lnTo>
                      <a:pt x="206" y="520"/>
                    </a:lnTo>
                    <a:lnTo>
                      <a:pt x="216" y="524"/>
                    </a:lnTo>
                    <a:lnTo>
                      <a:pt x="226" y="529"/>
                    </a:lnTo>
                    <a:lnTo>
                      <a:pt x="234" y="531"/>
                    </a:lnTo>
                    <a:lnTo>
                      <a:pt x="242" y="532"/>
                    </a:lnTo>
                    <a:lnTo>
                      <a:pt x="249" y="531"/>
                    </a:lnTo>
                    <a:lnTo>
                      <a:pt x="256" y="529"/>
                    </a:lnTo>
                    <a:lnTo>
                      <a:pt x="259" y="527"/>
                    </a:lnTo>
                    <a:lnTo>
                      <a:pt x="261" y="523"/>
                    </a:lnTo>
                    <a:lnTo>
                      <a:pt x="262" y="520"/>
                    </a:lnTo>
                    <a:lnTo>
                      <a:pt x="263" y="517"/>
                    </a:lnTo>
                    <a:lnTo>
                      <a:pt x="268" y="503"/>
                    </a:lnTo>
                    <a:lnTo>
                      <a:pt x="273" y="490"/>
                    </a:lnTo>
                    <a:lnTo>
                      <a:pt x="280" y="477"/>
                    </a:lnTo>
                    <a:lnTo>
                      <a:pt x="289" y="464"/>
                    </a:lnTo>
                    <a:lnTo>
                      <a:pt x="298" y="453"/>
                    </a:lnTo>
                    <a:lnTo>
                      <a:pt x="310" y="442"/>
                    </a:lnTo>
                    <a:lnTo>
                      <a:pt x="323" y="431"/>
                    </a:lnTo>
                    <a:lnTo>
                      <a:pt x="336" y="421"/>
                    </a:lnTo>
                    <a:lnTo>
                      <a:pt x="349" y="410"/>
                    </a:lnTo>
                    <a:lnTo>
                      <a:pt x="361" y="401"/>
                    </a:lnTo>
                    <a:lnTo>
                      <a:pt x="371" y="392"/>
                    </a:lnTo>
                    <a:lnTo>
                      <a:pt x="377" y="383"/>
                    </a:lnTo>
                    <a:lnTo>
                      <a:pt x="382" y="374"/>
                    </a:lnTo>
                    <a:lnTo>
                      <a:pt x="385" y="363"/>
                    </a:lnTo>
                    <a:lnTo>
                      <a:pt x="385" y="351"/>
                    </a:lnTo>
                    <a:lnTo>
                      <a:pt x="384" y="339"/>
                    </a:lnTo>
                    <a:lnTo>
                      <a:pt x="380" y="322"/>
                    </a:lnTo>
                    <a:lnTo>
                      <a:pt x="372" y="300"/>
                    </a:lnTo>
                    <a:lnTo>
                      <a:pt x="349" y="246"/>
                    </a:lnTo>
                    <a:lnTo>
                      <a:pt x="326" y="194"/>
                    </a:lnTo>
                    <a:lnTo>
                      <a:pt x="318" y="172"/>
                    </a:lnTo>
                    <a:lnTo>
                      <a:pt x="312" y="156"/>
                    </a:lnTo>
                    <a:lnTo>
                      <a:pt x="303" y="122"/>
                    </a:lnTo>
                    <a:lnTo>
                      <a:pt x="295" y="85"/>
                    </a:lnTo>
                    <a:lnTo>
                      <a:pt x="291" y="69"/>
                    </a:lnTo>
                    <a:lnTo>
                      <a:pt x="287" y="57"/>
                    </a:lnTo>
                    <a:lnTo>
                      <a:pt x="286" y="54"/>
                    </a:lnTo>
                    <a:lnTo>
                      <a:pt x="284" y="52"/>
                    </a:lnTo>
                    <a:lnTo>
                      <a:pt x="282" y="52"/>
                    </a:lnTo>
                    <a:lnTo>
                      <a:pt x="281" y="54"/>
                    </a:lnTo>
                    <a:lnTo>
                      <a:pt x="275" y="71"/>
                    </a:lnTo>
                    <a:lnTo>
                      <a:pt x="267" y="94"/>
                    </a:lnTo>
                    <a:lnTo>
                      <a:pt x="263" y="103"/>
                    </a:lnTo>
                    <a:lnTo>
                      <a:pt x="259" y="109"/>
                    </a:lnTo>
                    <a:lnTo>
                      <a:pt x="257" y="111"/>
                    </a:lnTo>
                    <a:lnTo>
                      <a:pt x="254" y="112"/>
                    </a:lnTo>
                    <a:lnTo>
                      <a:pt x="252" y="111"/>
                    </a:lnTo>
                    <a:lnTo>
                      <a:pt x="248" y="109"/>
                    </a:lnTo>
                    <a:lnTo>
                      <a:pt x="242" y="104"/>
                    </a:lnTo>
                    <a:lnTo>
                      <a:pt x="233" y="98"/>
                    </a:lnTo>
                    <a:lnTo>
                      <a:pt x="223" y="93"/>
                    </a:lnTo>
                    <a:lnTo>
                      <a:pt x="212" y="88"/>
                    </a:lnTo>
                    <a:lnTo>
                      <a:pt x="186" y="76"/>
                    </a:lnTo>
                    <a:lnTo>
                      <a:pt x="163" y="65"/>
                    </a:lnTo>
                    <a:lnTo>
                      <a:pt x="152" y="59"/>
                    </a:lnTo>
                    <a:lnTo>
                      <a:pt x="144" y="52"/>
                    </a:lnTo>
                    <a:lnTo>
                      <a:pt x="136" y="45"/>
                    </a:lnTo>
                    <a:lnTo>
                      <a:pt x="130" y="38"/>
                    </a:lnTo>
                    <a:lnTo>
                      <a:pt x="122" y="24"/>
                    </a:lnTo>
                    <a:lnTo>
                      <a:pt x="117" y="16"/>
                    </a:lnTo>
                    <a:lnTo>
                      <a:pt x="111" y="10"/>
                    </a:lnTo>
                    <a:lnTo>
                      <a:pt x="104" y="4"/>
                    </a:lnTo>
                    <a:lnTo>
                      <a:pt x="98" y="1"/>
                    </a:lnTo>
                    <a:lnTo>
                      <a:pt x="96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8A94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6" name="Freeform 293">
                <a:extLst>
                  <a:ext uri="{FF2B5EF4-FFF2-40B4-BE49-F238E27FC236}">
                    <a16:creationId xmlns:a16="http://schemas.microsoft.com/office/drawing/2014/main" id="{618359CD-B5C3-4C4B-97D5-6B8FED061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2" y="1390"/>
                <a:ext cx="381" cy="526"/>
              </a:xfrm>
              <a:custGeom>
                <a:avLst/>
                <a:gdLst>
                  <a:gd name="T0" fmla="*/ 92 w 381"/>
                  <a:gd name="T1" fmla="*/ 0 h 526"/>
                  <a:gd name="T2" fmla="*/ 83 w 381"/>
                  <a:gd name="T3" fmla="*/ 1 h 526"/>
                  <a:gd name="T4" fmla="*/ 66 w 381"/>
                  <a:gd name="T5" fmla="*/ 6 h 526"/>
                  <a:gd name="T6" fmla="*/ 54 w 381"/>
                  <a:gd name="T7" fmla="*/ 13 h 526"/>
                  <a:gd name="T8" fmla="*/ 42 w 381"/>
                  <a:gd name="T9" fmla="*/ 26 h 526"/>
                  <a:gd name="T10" fmla="*/ 30 w 381"/>
                  <a:gd name="T11" fmla="*/ 43 h 526"/>
                  <a:gd name="T12" fmla="*/ 19 w 381"/>
                  <a:gd name="T13" fmla="*/ 66 h 526"/>
                  <a:gd name="T14" fmla="*/ 15 w 381"/>
                  <a:gd name="T15" fmla="*/ 81 h 526"/>
                  <a:gd name="T16" fmla="*/ 4 w 381"/>
                  <a:gd name="T17" fmla="*/ 139 h 526"/>
                  <a:gd name="T18" fmla="*/ 0 w 381"/>
                  <a:gd name="T19" fmla="*/ 169 h 526"/>
                  <a:gd name="T20" fmla="*/ 0 w 381"/>
                  <a:gd name="T21" fmla="*/ 201 h 526"/>
                  <a:gd name="T22" fmla="*/ 2 w 381"/>
                  <a:gd name="T23" fmla="*/ 232 h 526"/>
                  <a:gd name="T24" fmla="*/ 10 w 381"/>
                  <a:gd name="T25" fmla="*/ 265 h 526"/>
                  <a:gd name="T26" fmla="*/ 23 w 381"/>
                  <a:gd name="T27" fmla="*/ 296 h 526"/>
                  <a:gd name="T28" fmla="*/ 43 w 381"/>
                  <a:gd name="T29" fmla="*/ 327 h 526"/>
                  <a:gd name="T30" fmla="*/ 88 w 381"/>
                  <a:gd name="T31" fmla="*/ 385 h 526"/>
                  <a:gd name="T32" fmla="*/ 129 w 381"/>
                  <a:gd name="T33" fmla="*/ 445 h 526"/>
                  <a:gd name="T34" fmla="*/ 138 w 381"/>
                  <a:gd name="T35" fmla="*/ 458 h 526"/>
                  <a:gd name="T36" fmla="*/ 149 w 381"/>
                  <a:gd name="T37" fmla="*/ 474 h 526"/>
                  <a:gd name="T38" fmla="*/ 165 w 381"/>
                  <a:gd name="T39" fmla="*/ 489 h 526"/>
                  <a:gd name="T40" fmla="*/ 183 w 381"/>
                  <a:gd name="T41" fmla="*/ 503 h 526"/>
                  <a:gd name="T42" fmla="*/ 204 w 381"/>
                  <a:gd name="T43" fmla="*/ 514 h 526"/>
                  <a:gd name="T44" fmla="*/ 223 w 381"/>
                  <a:gd name="T45" fmla="*/ 522 h 526"/>
                  <a:gd name="T46" fmla="*/ 239 w 381"/>
                  <a:gd name="T47" fmla="*/ 526 h 526"/>
                  <a:gd name="T48" fmla="*/ 253 w 381"/>
                  <a:gd name="T49" fmla="*/ 522 h 526"/>
                  <a:gd name="T50" fmla="*/ 257 w 381"/>
                  <a:gd name="T51" fmla="*/ 518 h 526"/>
                  <a:gd name="T52" fmla="*/ 260 w 381"/>
                  <a:gd name="T53" fmla="*/ 512 h 526"/>
                  <a:gd name="T54" fmla="*/ 264 w 381"/>
                  <a:gd name="T55" fmla="*/ 498 h 526"/>
                  <a:gd name="T56" fmla="*/ 277 w 381"/>
                  <a:gd name="T57" fmla="*/ 472 h 526"/>
                  <a:gd name="T58" fmla="*/ 295 w 381"/>
                  <a:gd name="T59" fmla="*/ 448 h 526"/>
                  <a:gd name="T60" fmla="*/ 319 w 381"/>
                  <a:gd name="T61" fmla="*/ 427 h 526"/>
                  <a:gd name="T62" fmla="*/ 332 w 381"/>
                  <a:gd name="T63" fmla="*/ 417 h 526"/>
                  <a:gd name="T64" fmla="*/ 356 w 381"/>
                  <a:gd name="T65" fmla="*/ 397 h 526"/>
                  <a:gd name="T66" fmla="*/ 373 w 381"/>
                  <a:gd name="T67" fmla="*/ 379 h 526"/>
                  <a:gd name="T68" fmla="*/ 380 w 381"/>
                  <a:gd name="T69" fmla="*/ 360 h 526"/>
                  <a:gd name="T70" fmla="*/ 379 w 381"/>
                  <a:gd name="T71" fmla="*/ 335 h 526"/>
                  <a:gd name="T72" fmla="*/ 375 w 381"/>
                  <a:gd name="T73" fmla="*/ 319 h 526"/>
                  <a:gd name="T74" fmla="*/ 345 w 381"/>
                  <a:gd name="T75" fmla="*/ 244 h 526"/>
                  <a:gd name="T76" fmla="*/ 315 w 381"/>
                  <a:gd name="T77" fmla="*/ 170 h 526"/>
                  <a:gd name="T78" fmla="*/ 309 w 381"/>
                  <a:gd name="T79" fmla="*/ 154 h 526"/>
                  <a:gd name="T80" fmla="*/ 293 w 381"/>
                  <a:gd name="T81" fmla="*/ 84 h 526"/>
                  <a:gd name="T82" fmla="*/ 285 w 381"/>
                  <a:gd name="T83" fmla="*/ 57 h 526"/>
                  <a:gd name="T84" fmla="*/ 282 w 381"/>
                  <a:gd name="T85" fmla="*/ 51 h 526"/>
                  <a:gd name="T86" fmla="*/ 279 w 381"/>
                  <a:gd name="T87" fmla="*/ 53 h 526"/>
                  <a:gd name="T88" fmla="*/ 273 w 381"/>
                  <a:gd name="T89" fmla="*/ 71 h 526"/>
                  <a:gd name="T90" fmla="*/ 262 w 381"/>
                  <a:gd name="T91" fmla="*/ 102 h 526"/>
                  <a:gd name="T92" fmla="*/ 255 w 381"/>
                  <a:gd name="T93" fmla="*/ 111 h 526"/>
                  <a:gd name="T94" fmla="*/ 250 w 381"/>
                  <a:gd name="T95" fmla="*/ 111 h 526"/>
                  <a:gd name="T96" fmla="*/ 247 w 381"/>
                  <a:gd name="T97" fmla="*/ 109 h 526"/>
                  <a:gd name="T98" fmla="*/ 232 w 381"/>
                  <a:gd name="T99" fmla="*/ 98 h 526"/>
                  <a:gd name="T100" fmla="*/ 210 w 381"/>
                  <a:gd name="T101" fmla="*/ 87 h 526"/>
                  <a:gd name="T102" fmla="*/ 161 w 381"/>
                  <a:gd name="T103" fmla="*/ 65 h 526"/>
                  <a:gd name="T104" fmla="*/ 150 w 381"/>
                  <a:gd name="T105" fmla="*/ 59 h 526"/>
                  <a:gd name="T106" fmla="*/ 134 w 381"/>
                  <a:gd name="T107" fmla="*/ 45 h 526"/>
                  <a:gd name="T108" fmla="*/ 120 w 381"/>
                  <a:gd name="T109" fmla="*/ 26 h 526"/>
                  <a:gd name="T110" fmla="*/ 115 w 381"/>
                  <a:gd name="T111" fmla="*/ 17 h 526"/>
                  <a:gd name="T112" fmla="*/ 103 w 381"/>
                  <a:gd name="T113" fmla="*/ 4 h 526"/>
                  <a:gd name="T114" fmla="*/ 94 w 381"/>
                  <a:gd name="T115" fmla="*/ 0 h 526"/>
                  <a:gd name="T116" fmla="*/ 92 w 381"/>
                  <a:gd name="T117" fmla="*/ 0 h 52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81" h="526">
                    <a:moveTo>
                      <a:pt x="92" y="0"/>
                    </a:moveTo>
                    <a:lnTo>
                      <a:pt x="92" y="0"/>
                    </a:lnTo>
                    <a:lnTo>
                      <a:pt x="89" y="0"/>
                    </a:lnTo>
                    <a:lnTo>
                      <a:pt x="83" y="1"/>
                    </a:lnTo>
                    <a:lnTo>
                      <a:pt x="72" y="4"/>
                    </a:lnTo>
                    <a:lnTo>
                      <a:pt x="66" y="6"/>
                    </a:lnTo>
                    <a:lnTo>
                      <a:pt x="60" y="9"/>
                    </a:lnTo>
                    <a:lnTo>
                      <a:pt x="54" y="13"/>
                    </a:lnTo>
                    <a:lnTo>
                      <a:pt x="48" y="19"/>
                    </a:lnTo>
                    <a:lnTo>
                      <a:pt x="42" y="26"/>
                    </a:lnTo>
                    <a:lnTo>
                      <a:pt x="36" y="34"/>
                    </a:lnTo>
                    <a:lnTo>
                      <a:pt x="30" y="43"/>
                    </a:lnTo>
                    <a:lnTo>
                      <a:pt x="25" y="54"/>
                    </a:lnTo>
                    <a:lnTo>
                      <a:pt x="19" y="66"/>
                    </a:lnTo>
                    <a:lnTo>
                      <a:pt x="15" y="81"/>
                    </a:lnTo>
                    <a:lnTo>
                      <a:pt x="9" y="109"/>
                    </a:lnTo>
                    <a:lnTo>
                      <a:pt x="4" y="139"/>
                    </a:lnTo>
                    <a:lnTo>
                      <a:pt x="2" y="154"/>
                    </a:lnTo>
                    <a:lnTo>
                      <a:pt x="0" y="169"/>
                    </a:lnTo>
                    <a:lnTo>
                      <a:pt x="0" y="184"/>
                    </a:lnTo>
                    <a:lnTo>
                      <a:pt x="0" y="201"/>
                    </a:lnTo>
                    <a:lnTo>
                      <a:pt x="0" y="217"/>
                    </a:lnTo>
                    <a:lnTo>
                      <a:pt x="2" y="232"/>
                    </a:lnTo>
                    <a:lnTo>
                      <a:pt x="5" y="249"/>
                    </a:lnTo>
                    <a:lnTo>
                      <a:pt x="10" y="265"/>
                    </a:lnTo>
                    <a:lnTo>
                      <a:pt x="16" y="280"/>
                    </a:lnTo>
                    <a:lnTo>
                      <a:pt x="23" y="296"/>
                    </a:lnTo>
                    <a:lnTo>
                      <a:pt x="33" y="312"/>
                    </a:lnTo>
                    <a:lnTo>
                      <a:pt x="43" y="327"/>
                    </a:lnTo>
                    <a:lnTo>
                      <a:pt x="88" y="385"/>
                    </a:lnTo>
                    <a:lnTo>
                      <a:pt x="114" y="423"/>
                    </a:lnTo>
                    <a:lnTo>
                      <a:pt x="129" y="445"/>
                    </a:lnTo>
                    <a:lnTo>
                      <a:pt x="138" y="458"/>
                    </a:lnTo>
                    <a:lnTo>
                      <a:pt x="143" y="466"/>
                    </a:lnTo>
                    <a:lnTo>
                      <a:pt x="149" y="474"/>
                    </a:lnTo>
                    <a:lnTo>
                      <a:pt x="156" y="482"/>
                    </a:lnTo>
                    <a:lnTo>
                      <a:pt x="165" y="489"/>
                    </a:lnTo>
                    <a:lnTo>
                      <a:pt x="174" y="496"/>
                    </a:lnTo>
                    <a:lnTo>
                      <a:pt x="183" y="503"/>
                    </a:lnTo>
                    <a:lnTo>
                      <a:pt x="194" y="509"/>
                    </a:lnTo>
                    <a:lnTo>
                      <a:pt x="204" y="514"/>
                    </a:lnTo>
                    <a:lnTo>
                      <a:pt x="214" y="519"/>
                    </a:lnTo>
                    <a:lnTo>
                      <a:pt x="223" y="522"/>
                    </a:lnTo>
                    <a:lnTo>
                      <a:pt x="232" y="525"/>
                    </a:lnTo>
                    <a:lnTo>
                      <a:pt x="239" y="526"/>
                    </a:lnTo>
                    <a:lnTo>
                      <a:pt x="246" y="525"/>
                    </a:lnTo>
                    <a:lnTo>
                      <a:pt x="253" y="522"/>
                    </a:lnTo>
                    <a:lnTo>
                      <a:pt x="255" y="520"/>
                    </a:lnTo>
                    <a:lnTo>
                      <a:pt x="257" y="518"/>
                    </a:lnTo>
                    <a:lnTo>
                      <a:pt x="259" y="515"/>
                    </a:lnTo>
                    <a:lnTo>
                      <a:pt x="260" y="512"/>
                    </a:lnTo>
                    <a:lnTo>
                      <a:pt x="264" y="498"/>
                    </a:lnTo>
                    <a:lnTo>
                      <a:pt x="270" y="485"/>
                    </a:lnTo>
                    <a:lnTo>
                      <a:pt x="277" y="472"/>
                    </a:lnTo>
                    <a:lnTo>
                      <a:pt x="285" y="459"/>
                    </a:lnTo>
                    <a:lnTo>
                      <a:pt x="295" y="448"/>
                    </a:lnTo>
                    <a:lnTo>
                      <a:pt x="307" y="437"/>
                    </a:lnTo>
                    <a:lnTo>
                      <a:pt x="319" y="427"/>
                    </a:lnTo>
                    <a:lnTo>
                      <a:pt x="332" y="417"/>
                    </a:lnTo>
                    <a:lnTo>
                      <a:pt x="345" y="406"/>
                    </a:lnTo>
                    <a:lnTo>
                      <a:pt x="356" y="397"/>
                    </a:lnTo>
                    <a:lnTo>
                      <a:pt x="366" y="388"/>
                    </a:lnTo>
                    <a:lnTo>
                      <a:pt x="373" y="379"/>
                    </a:lnTo>
                    <a:lnTo>
                      <a:pt x="377" y="370"/>
                    </a:lnTo>
                    <a:lnTo>
                      <a:pt x="380" y="360"/>
                    </a:lnTo>
                    <a:lnTo>
                      <a:pt x="381" y="348"/>
                    </a:lnTo>
                    <a:lnTo>
                      <a:pt x="379" y="335"/>
                    </a:lnTo>
                    <a:lnTo>
                      <a:pt x="375" y="319"/>
                    </a:lnTo>
                    <a:lnTo>
                      <a:pt x="367" y="297"/>
                    </a:lnTo>
                    <a:lnTo>
                      <a:pt x="345" y="244"/>
                    </a:lnTo>
                    <a:lnTo>
                      <a:pt x="323" y="192"/>
                    </a:lnTo>
                    <a:lnTo>
                      <a:pt x="315" y="170"/>
                    </a:lnTo>
                    <a:lnTo>
                      <a:pt x="309" y="154"/>
                    </a:lnTo>
                    <a:lnTo>
                      <a:pt x="301" y="121"/>
                    </a:lnTo>
                    <a:lnTo>
                      <a:pt x="293" y="84"/>
                    </a:lnTo>
                    <a:lnTo>
                      <a:pt x="289" y="68"/>
                    </a:lnTo>
                    <a:lnTo>
                      <a:pt x="285" y="57"/>
                    </a:lnTo>
                    <a:lnTo>
                      <a:pt x="283" y="53"/>
                    </a:lnTo>
                    <a:lnTo>
                      <a:pt x="282" y="51"/>
                    </a:lnTo>
                    <a:lnTo>
                      <a:pt x="280" y="51"/>
                    </a:lnTo>
                    <a:lnTo>
                      <a:pt x="279" y="53"/>
                    </a:lnTo>
                    <a:lnTo>
                      <a:pt x="273" y="71"/>
                    </a:lnTo>
                    <a:lnTo>
                      <a:pt x="266" y="93"/>
                    </a:lnTo>
                    <a:lnTo>
                      <a:pt x="262" y="102"/>
                    </a:lnTo>
                    <a:lnTo>
                      <a:pt x="257" y="109"/>
                    </a:lnTo>
                    <a:lnTo>
                      <a:pt x="255" y="111"/>
                    </a:lnTo>
                    <a:lnTo>
                      <a:pt x="253" y="111"/>
                    </a:lnTo>
                    <a:lnTo>
                      <a:pt x="250" y="111"/>
                    </a:lnTo>
                    <a:lnTo>
                      <a:pt x="247" y="109"/>
                    </a:lnTo>
                    <a:lnTo>
                      <a:pt x="240" y="103"/>
                    </a:lnTo>
                    <a:lnTo>
                      <a:pt x="232" y="98"/>
                    </a:lnTo>
                    <a:lnTo>
                      <a:pt x="221" y="93"/>
                    </a:lnTo>
                    <a:lnTo>
                      <a:pt x="210" y="87"/>
                    </a:lnTo>
                    <a:lnTo>
                      <a:pt x="184" y="76"/>
                    </a:lnTo>
                    <a:lnTo>
                      <a:pt x="161" y="65"/>
                    </a:lnTo>
                    <a:lnTo>
                      <a:pt x="150" y="59"/>
                    </a:lnTo>
                    <a:lnTo>
                      <a:pt x="142" y="52"/>
                    </a:lnTo>
                    <a:lnTo>
                      <a:pt x="134" y="45"/>
                    </a:lnTo>
                    <a:lnTo>
                      <a:pt x="128" y="38"/>
                    </a:lnTo>
                    <a:lnTo>
                      <a:pt x="120" y="26"/>
                    </a:lnTo>
                    <a:lnTo>
                      <a:pt x="115" y="17"/>
                    </a:lnTo>
                    <a:lnTo>
                      <a:pt x="109" y="10"/>
                    </a:lnTo>
                    <a:lnTo>
                      <a:pt x="103" y="4"/>
                    </a:lnTo>
                    <a:lnTo>
                      <a:pt x="97" y="1"/>
                    </a:lnTo>
                    <a:lnTo>
                      <a:pt x="94" y="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7D8A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7" name="Freeform 294">
                <a:extLst>
                  <a:ext uri="{FF2B5EF4-FFF2-40B4-BE49-F238E27FC236}">
                    <a16:creationId xmlns:a16="http://schemas.microsoft.com/office/drawing/2014/main" id="{8629C258-65C1-481C-BEEF-E4A61D25EC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1392"/>
                <a:ext cx="377" cy="519"/>
              </a:xfrm>
              <a:custGeom>
                <a:avLst/>
                <a:gdLst>
                  <a:gd name="T0" fmla="*/ 91 w 377"/>
                  <a:gd name="T1" fmla="*/ 0 h 519"/>
                  <a:gd name="T2" fmla="*/ 82 w 377"/>
                  <a:gd name="T3" fmla="*/ 1 h 519"/>
                  <a:gd name="T4" fmla="*/ 66 w 377"/>
                  <a:gd name="T5" fmla="*/ 6 h 519"/>
                  <a:gd name="T6" fmla="*/ 54 w 377"/>
                  <a:gd name="T7" fmla="*/ 13 h 519"/>
                  <a:gd name="T8" fmla="*/ 42 w 377"/>
                  <a:gd name="T9" fmla="*/ 26 h 519"/>
                  <a:gd name="T10" fmla="*/ 30 w 377"/>
                  <a:gd name="T11" fmla="*/ 42 h 519"/>
                  <a:gd name="T12" fmla="*/ 19 w 377"/>
                  <a:gd name="T13" fmla="*/ 66 h 519"/>
                  <a:gd name="T14" fmla="*/ 15 w 377"/>
                  <a:gd name="T15" fmla="*/ 81 h 519"/>
                  <a:gd name="T16" fmla="*/ 4 w 377"/>
                  <a:gd name="T17" fmla="*/ 138 h 519"/>
                  <a:gd name="T18" fmla="*/ 1 w 377"/>
                  <a:gd name="T19" fmla="*/ 168 h 519"/>
                  <a:gd name="T20" fmla="*/ 0 w 377"/>
                  <a:gd name="T21" fmla="*/ 199 h 519"/>
                  <a:gd name="T22" fmla="*/ 3 w 377"/>
                  <a:gd name="T23" fmla="*/ 230 h 519"/>
                  <a:gd name="T24" fmla="*/ 11 w 377"/>
                  <a:gd name="T25" fmla="*/ 262 h 519"/>
                  <a:gd name="T26" fmla="*/ 24 w 377"/>
                  <a:gd name="T27" fmla="*/ 293 h 519"/>
                  <a:gd name="T28" fmla="*/ 44 w 377"/>
                  <a:gd name="T29" fmla="*/ 324 h 519"/>
                  <a:gd name="T30" fmla="*/ 88 w 377"/>
                  <a:gd name="T31" fmla="*/ 381 h 519"/>
                  <a:gd name="T32" fmla="*/ 128 w 377"/>
                  <a:gd name="T33" fmla="*/ 441 h 519"/>
                  <a:gd name="T34" fmla="*/ 137 w 377"/>
                  <a:gd name="T35" fmla="*/ 453 h 519"/>
                  <a:gd name="T36" fmla="*/ 148 w 377"/>
                  <a:gd name="T37" fmla="*/ 469 h 519"/>
                  <a:gd name="T38" fmla="*/ 164 w 377"/>
                  <a:gd name="T39" fmla="*/ 484 h 519"/>
                  <a:gd name="T40" fmla="*/ 182 w 377"/>
                  <a:gd name="T41" fmla="*/ 498 h 519"/>
                  <a:gd name="T42" fmla="*/ 202 w 377"/>
                  <a:gd name="T43" fmla="*/ 509 h 519"/>
                  <a:gd name="T44" fmla="*/ 221 w 377"/>
                  <a:gd name="T45" fmla="*/ 516 h 519"/>
                  <a:gd name="T46" fmla="*/ 237 w 377"/>
                  <a:gd name="T47" fmla="*/ 519 h 519"/>
                  <a:gd name="T48" fmla="*/ 251 w 377"/>
                  <a:gd name="T49" fmla="*/ 516 h 519"/>
                  <a:gd name="T50" fmla="*/ 255 w 377"/>
                  <a:gd name="T51" fmla="*/ 512 h 519"/>
                  <a:gd name="T52" fmla="*/ 258 w 377"/>
                  <a:gd name="T53" fmla="*/ 506 h 519"/>
                  <a:gd name="T54" fmla="*/ 267 w 377"/>
                  <a:gd name="T55" fmla="*/ 479 h 519"/>
                  <a:gd name="T56" fmla="*/ 283 w 377"/>
                  <a:gd name="T57" fmla="*/ 455 h 519"/>
                  <a:gd name="T58" fmla="*/ 304 w 377"/>
                  <a:gd name="T59" fmla="*/ 433 h 519"/>
                  <a:gd name="T60" fmla="*/ 330 w 377"/>
                  <a:gd name="T61" fmla="*/ 413 h 519"/>
                  <a:gd name="T62" fmla="*/ 342 w 377"/>
                  <a:gd name="T63" fmla="*/ 402 h 519"/>
                  <a:gd name="T64" fmla="*/ 363 w 377"/>
                  <a:gd name="T65" fmla="*/ 385 h 519"/>
                  <a:gd name="T66" fmla="*/ 374 w 377"/>
                  <a:gd name="T67" fmla="*/ 366 h 519"/>
                  <a:gd name="T68" fmla="*/ 377 w 377"/>
                  <a:gd name="T69" fmla="*/ 344 h 519"/>
                  <a:gd name="T70" fmla="*/ 375 w 377"/>
                  <a:gd name="T71" fmla="*/ 332 h 519"/>
                  <a:gd name="T72" fmla="*/ 364 w 377"/>
                  <a:gd name="T73" fmla="*/ 293 h 519"/>
                  <a:gd name="T74" fmla="*/ 321 w 377"/>
                  <a:gd name="T75" fmla="*/ 190 h 519"/>
                  <a:gd name="T76" fmla="*/ 308 w 377"/>
                  <a:gd name="T77" fmla="*/ 152 h 519"/>
                  <a:gd name="T78" fmla="*/ 299 w 377"/>
                  <a:gd name="T79" fmla="*/ 119 h 519"/>
                  <a:gd name="T80" fmla="*/ 288 w 377"/>
                  <a:gd name="T81" fmla="*/ 67 h 519"/>
                  <a:gd name="T82" fmla="*/ 282 w 377"/>
                  <a:gd name="T83" fmla="*/ 52 h 519"/>
                  <a:gd name="T84" fmla="*/ 279 w 377"/>
                  <a:gd name="T85" fmla="*/ 50 h 519"/>
                  <a:gd name="T86" fmla="*/ 278 w 377"/>
                  <a:gd name="T87" fmla="*/ 52 h 519"/>
                  <a:gd name="T88" fmla="*/ 265 w 377"/>
                  <a:gd name="T89" fmla="*/ 92 h 519"/>
                  <a:gd name="T90" fmla="*/ 256 w 377"/>
                  <a:gd name="T91" fmla="*/ 108 h 519"/>
                  <a:gd name="T92" fmla="*/ 252 w 377"/>
                  <a:gd name="T93" fmla="*/ 111 h 519"/>
                  <a:gd name="T94" fmla="*/ 246 w 377"/>
                  <a:gd name="T95" fmla="*/ 108 h 519"/>
                  <a:gd name="T96" fmla="*/ 240 w 377"/>
                  <a:gd name="T97" fmla="*/ 103 h 519"/>
                  <a:gd name="T98" fmla="*/ 221 w 377"/>
                  <a:gd name="T99" fmla="*/ 92 h 519"/>
                  <a:gd name="T100" fmla="*/ 183 w 377"/>
                  <a:gd name="T101" fmla="*/ 75 h 519"/>
                  <a:gd name="T102" fmla="*/ 160 w 377"/>
                  <a:gd name="T103" fmla="*/ 65 h 519"/>
                  <a:gd name="T104" fmla="*/ 141 w 377"/>
                  <a:gd name="T105" fmla="*/ 52 h 519"/>
                  <a:gd name="T106" fmla="*/ 128 w 377"/>
                  <a:gd name="T107" fmla="*/ 38 h 519"/>
                  <a:gd name="T108" fmla="*/ 115 w 377"/>
                  <a:gd name="T109" fmla="*/ 17 h 519"/>
                  <a:gd name="T110" fmla="*/ 108 w 377"/>
                  <a:gd name="T111" fmla="*/ 10 h 519"/>
                  <a:gd name="T112" fmla="*/ 96 w 377"/>
                  <a:gd name="T113" fmla="*/ 1 h 519"/>
                  <a:gd name="T114" fmla="*/ 91 w 377"/>
                  <a:gd name="T115" fmla="*/ 0 h 51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77" h="519">
                    <a:moveTo>
                      <a:pt x="91" y="0"/>
                    </a:moveTo>
                    <a:lnTo>
                      <a:pt x="91" y="0"/>
                    </a:lnTo>
                    <a:lnTo>
                      <a:pt x="89" y="0"/>
                    </a:lnTo>
                    <a:lnTo>
                      <a:pt x="82" y="1"/>
                    </a:lnTo>
                    <a:lnTo>
                      <a:pt x="72" y="3"/>
                    </a:lnTo>
                    <a:lnTo>
                      <a:pt x="66" y="6"/>
                    </a:lnTo>
                    <a:lnTo>
                      <a:pt x="60" y="9"/>
                    </a:lnTo>
                    <a:lnTo>
                      <a:pt x="54" y="13"/>
                    </a:lnTo>
                    <a:lnTo>
                      <a:pt x="48" y="18"/>
                    </a:lnTo>
                    <a:lnTo>
                      <a:pt x="42" y="26"/>
                    </a:lnTo>
                    <a:lnTo>
                      <a:pt x="36" y="33"/>
                    </a:lnTo>
                    <a:lnTo>
                      <a:pt x="30" y="42"/>
                    </a:lnTo>
                    <a:lnTo>
                      <a:pt x="25" y="53"/>
                    </a:lnTo>
                    <a:lnTo>
                      <a:pt x="19" y="66"/>
                    </a:lnTo>
                    <a:lnTo>
                      <a:pt x="15" y="81"/>
                    </a:lnTo>
                    <a:lnTo>
                      <a:pt x="9" y="108"/>
                    </a:lnTo>
                    <a:lnTo>
                      <a:pt x="4" y="138"/>
                    </a:lnTo>
                    <a:lnTo>
                      <a:pt x="2" y="153"/>
                    </a:lnTo>
                    <a:lnTo>
                      <a:pt x="1" y="168"/>
                    </a:lnTo>
                    <a:lnTo>
                      <a:pt x="0" y="183"/>
                    </a:lnTo>
                    <a:lnTo>
                      <a:pt x="0" y="199"/>
                    </a:lnTo>
                    <a:lnTo>
                      <a:pt x="1" y="214"/>
                    </a:lnTo>
                    <a:lnTo>
                      <a:pt x="3" y="230"/>
                    </a:lnTo>
                    <a:lnTo>
                      <a:pt x="6" y="246"/>
                    </a:lnTo>
                    <a:lnTo>
                      <a:pt x="11" y="262"/>
                    </a:lnTo>
                    <a:lnTo>
                      <a:pt x="16" y="277"/>
                    </a:lnTo>
                    <a:lnTo>
                      <a:pt x="24" y="293"/>
                    </a:lnTo>
                    <a:lnTo>
                      <a:pt x="33" y="309"/>
                    </a:lnTo>
                    <a:lnTo>
                      <a:pt x="44" y="324"/>
                    </a:lnTo>
                    <a:lnTo>
                      <a:pt x="88" y="381"/>
                    </a:lnTo>
                    <a:lnTo>
                      <a:pt x="114" y="419"/>
                    </a:lnTo>
                    <a:lnTo>
                      <a:pt x="128" y="441"/>
                    </a:lnTo>
                    <a:lnTo>
                      <a:pt x="137" y="453"/>
                    </a:lnTo>
                    <a:lnTo>
                      <a:pt x="142" y="461"/>
                    </a:lnTo>
                    <a:lnTo>
                      <a:pt x="148" y="469"/>
                    </a:lnTo>
                    <a:lnTo>
                      <a:pt x="155" y="477"/>
                    </a:lnTo>
                    <a:lnTo>
                      <a:pt x="164" y="484"/>
                    </a:lnTo>
                    <a:lnTo>
                      <a:pt x="173" y="491"/>
                    </a:lnTo>
                    <a:lnTo>
                      <a:pt x="182" y="498"/>
                    </a:lnTo>
                    <a:lnTo>
                      <a:pt x="193" y="504"/>
                    </a:lnTo>
                    <a:lnTo>
                      <a:pt x="202" y="509"/>
                    </a:lnTo>
                    <a:lnTo>
                      <a:pt x="212" y="513"/>
                    </a:lnTo>
                    <a:lnTo>
                      <a:pt x="221" y="516"/>
                    </a:lnTo>
                    <a:lnTo>
                      <a:pt x="230" y="518"/>
                    </a:lnTo>
                    <a:lnTo>
                      <a:pt x="237" y="519"/>
                    </a:lnTo>
                    <a:lnTo>
                      <a:pt x="244" y="518"/>
                    </a:lnTo>
                    <a:lnTo>
                      <a:pt x="251" y="516"/>
                    </a:lnTo>
                    <a:lnTo>
                      <a:pt x="253" y="514"/>
                    </a:lnTo>
                    <a:lnTo>
                      <a:pt x="255" y="512"/>
                    </a:lnTo>
                    <a:lnTo>
                      <a:pt x="258" y="506"/>
                    </a:lnTo>
                    <a:lnTo>
                      <a:pt x="262" y="492"/>
                    </a:lnTo>
                    <a:lnTo>
                      <a:pt x="267" y="479"/>
                    </a:lnTo>
                    <a:lnTo>
                      <a:pt x="274" y="466"/>
                    </a:lnTo>
                    <a:lnTo>
                      <a:pt x="283" y="455"/>
                    </a:lnTo>
                    <a:lnTo>
                      <a:pt x="292" y="444"/>
                    </a:lnTo>
                    <a:lnTo>
                      <a:pt x="304" y="433"/>
                    </a:lnTo>
                    <a:lnTo>
                      <a:pt x="316" y="423"/>
                    </a:lnTo>
                    <a:lnTo>
                      <a:pt x="330" y="413"/>
                    </a:lnTo>
                    <a:lnTo>
                      <a:pt x="342" y="402"/>
                    </a:lnTo>
                    <a:lnTo>
                      <a:pt x="353" y="393"/>
                    </a:lnTo>
                    <a:lnTo>
                      <a:pt x="363" y="385"/>
                    </a:lnTo>
                    <a:lnTo>
                      <a:pt x="369" y="375"/>
                    </a:lnTo>
                    <a:lnTo>
                      <a:pt x="374" y="366"/>
                    </a:lnTo>
                    <a:lnTo>
                      <a:pt x="376" y="356"/>
                    </a:lnTo>
                    <a:lnTo>
                      <a:pt x="377" y="344"/>
                    </a:lnTo>
                    <a:lnTo>
                      <a:pt x="375" y="332"/>
                    </a:lnTo>
                    <a:lnTo>
                      <a:pt x="371" y="316"/>
                    </a:lnTo>
                    <a:lnTo>
                      <a:pt x="364" y="293"/>
                    </a:lnTo>
                    <a:lnTo>
                      <a:pt x="342" y="241"/>
                    </a:lnTo>
                    <a:lnTo>
                      <a:pt x="321" y="190"/>
                    </a:lnTo>
                    <a:lnTo>
                      <a:pt x="313" y="168"/>
                    </a:lnTo>
                    <a:lnTo>
                      <a:pt x="308" y="152"/>
                    </a:lnTo>
                    <a:lnTo>
                      <a:pt x="299" y="119"/>
                    </a:lnTo>
                    <a:lnTo>
                      <a:pt x="291" y="83"/>
                    </a:lnTo>
                    <a:lnTo>
                      <a:pt x="288" y="67"/>
                    </a:lnTo>
                    <a:lnTo>
                      <a:pt x="284" y="56"/>
                    </a:lnTo>
                    <a:lnTo>
                      <a:pt x="282" y="52"/>
                    </a:lnTo>
                    <a:lnTo>
                      <a:pt x="281" y="50"/>
                    </a:lnTo>
                    <a:lnTo>
                      <a:pt x="279" y="50"/>
                    </a:lnTo>
                    <a:lnTo>
                      <a:pt x="278" y="52"/>
                    </a:lnTo>
                    <a:lnTo>
                      <a:pt x="272" y="70"/>
                    </a:lnTo>
                    <a:lnTo>
                      <a:pt x="265" y="92"/>
                    </a:lnTo>
                    <a:lnTo>
                      <a:pt x="261" y="102"/>
                    </a:lnTo>
                    <a:lnTo>
                      <a:pt x="256" y="108"/>
                    </a:lnTo>
                    <a:lnTo>
                      <a:pt x="254" y="110"/>
                    </a:lnTo>
                    <a:lnTo>
                      <a:pt x="252" y="111"/>
                    </a:lnTo>
                    <a:lnTo>
                      <a:pt x="249" y="110"/>
                    </a:lnTo>
                    <a:lnTo>
                      <a:pt x="246" y="108"/>
                    </a:lnTo>
                    <a:lnTo>
                      <a:pt x="240" y="103"/>
                    </a:lnTo>
                    <a:lnTo>
                      <a:pt x="231" y="98"/>
                    </a:lnTo>
                    <a:lnTo>
                      <a:pt x="221" y="92"/>
                    </a:lnTo>
                    <a:lnTo>
                      <a:pt x="209" y="87"/>
                    </a:lnTo>
                    <a:lnTo>
                      <a:pt x="183" y="75"/>
                    </a:lnTo>
                    <a:lnTo>
                      <a:pt x="160" y="65"/>
                    </a:lnTo>
                    <a:lnTo>
                      <a:pt x="150" y="59"/>
                    </a:lnTo>
                    <a:lnTo>
                      <a:pt x="141" y="52"/>
                    </a:lnTo>
                    <a:lnTo>
                      <a:pt x="133" y="45"/>
                    </a:lnTo>
                    <a:lnTo>
                      <a:pt x="128" y="38"/>
                    </a:lnTo>
                    <a:lnTo>
                      <a:pt x="119" y="26"/>
                    </a:lnTo>
                    <a:lnTo>
                      <a:pt x="115" y="17"/>
                    </a:lnTo>
                    <a:lnTo>
                      <a:pt x="108" y="10"/>
                    </a:lnTo>
                    <a:lnTo>
                      <a:pt x="102" y="4"/>
                    </a:lnTo>
                    <a:lnTo>
                      <a:pt x="96" y="1"/>
                    </a:lnTo>
                    <a:lnTo>
                      <a:pt x="93" y="0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7180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8" name="Freeform 295">
                <a:extLst>
                  <a:ext uri="{FF2B5EF4-FFF2-40B4-BE49-F238E27FC236}">
                    <a16:creationId xmlns:a16="http://schemas.microsoft.com/office/drawing/2014/main" id="{59E358E7-E372-465E-A927-A328FDD02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" y="1394"/>
                <a:ext cx="372" cy="513"/>
              </a:xfrm>
              <a:custGeom>
                <a:avLst/>
                <a:gdLst>
                  <a:gd name="T0" fmla="*/ 89 w 372"/>
                  <a:gd name="T1" fmla="*/ 0 h 513"/>
                  <a:gd name="T2" fmla="*/ 81 w 372"/>
                  <a:gd name="T3" fmla="*/ 0 h 513"/>
                  <a:gd name="T4" fmla="*/ 65 w 372"/>
                  <a:gd name="T5" fmla="*/ 5 h 513"/>
                  <a:gd name="T6" fmla="*/ 53 w 372"/>
                  <a:gd name="T7" fmla="*/ 13 h 513"/>
                  <a:gd name="T8" fmla="*/ 40 w 372"/>
                  <a:gd name="T9" fmla="*/ 25 h 513"/>
                  <a:gd name="T10" fmla="*/ 29 w 372"/>
                  <a:gd name="T11" fmla="*/ 42 h 513"/>
                  <a:gd name="T12" fmla="*/ 18 w 372"/>
                  <a:gd name="T13" fmla="*/ 65 h 513"/>
                  <a:gd name="T14" fmla="*/ 15 w 372"/>
                  <a:gd name="T15" fmla="*/ 80 h 513"/>
                  <a:gd name="T16" fmla="*/ 4 w 372"/>
                  <a:gd name="T17" fmla="*/ 137 h 513"/>
                  <a:gd name="T18" fmla="*/ 1 w 372"/>
                  <a:gd name="T19" fmla="*/ 166 h 513"/>
                  <a:gd name="T20" fmla="*/ 0 w 372"/>
                  <a:gd name="T21" fmla="*/ 197 h 513"/>
                  <a:gd name="T22" fmla="*/ 3 w 372"/>
                  <a:gd name="T23" fmla="*/ 228 h 513"/>
                  <a:gd name="T24" fmla="*/ 10 w 372"/>
                  <a:gd name="T25" fmla="*/ 259 h 513"/>
                  <a:gd name="T26" fmla="*/ 24 w 372"/>
                  <a:gd name="T27" fmla="*/ 290 h 513"/>
                  <a:gd name="T28" fmla="*/ 43 w 372"/>
                  <a:gd name="T29" fmla="*/ 320 h 513"/>
                  <a:gd name="T30" fmla="*/ 86 w 372"/>
                  <a:gd name="T31" fmla="*/ 377 h 513"/>
                  <a:gd name="T32" fmla="*/ 127 w 372"/>
                  <a:gd name="T33" fmla="*/ 436 h 513"/>
                  <a:gd name="T34" fmla="*/ 135 w 372"/>
                  <a:gd name="T35" fmla="*/ 448 h 513"/>
                  <a:gd name="T36" fmla="*/ 146 w 372"/>
                  <a:gd name="T37" fmla="*/ 463 h 513"/>
                  <a:gd name="T38" fmla="*/ 162 w 372"/>
                  <a:gd name="T39" fmla="*/ 479 h 513"/>
                  <a:gd name="T40" fmla="*/ 180 w 372"/>
                  <a:gd name="T41" fmla="*/ 492 h 513"/>
                  <a:gd name="T42" fmla="*/ 200 w 372"/>
                  <a:gd name="T43" fmla="*/ 503 h 513"/>
                  <a:gd name="T44" fmla="*/ 218 w 372"/>
                  <a:gd name="T45" fmla="*/ 510 h 513"/>
                  <a:gd name="T46" fmla="*/ 234 w 372"/>
                  <a:gd name="T47" fmla="*/ 513 h 513"/>
                  <a:gd name="T48" fmla="*/ 248 w 372"/>
                  <a:gd name="T49" fmla="*/ 510 h 513"/>
                  <a:gd name="T50" fmla="*/ 254 w 372"/>
                  <a:gd name="T51" fmla="*/ 500 h 513"/>
                  <a:gd name="T52" fmla="*/ 259 w 372"/>
                  <a:gd name="T53" fmla="*/ 487 h 513"/>
                  <a:gd name="T54" fmla="*/ 271 w 372"/>
                  <a:gd name="T55" fmla="*/ 461 h 513"/>
                  <a:gd name="T56" fmla="*/ 289 w 372"/>
                  <a:gd name="T57" fmla="*/ 439 h 513"/>
                  <a:gd name="T58" fmla="*/ 313 w 372"/>
                  <a:gd name="T59" fmla="*/ 419 h 513"/>
                  <a:gd name="T60" fmla="*/ 326 w 372"/>
                  <a:gd name="T61" fmla="*/ 408 h 513"/>
                  <a:gd name="T62" fmla="*/ 349 w 372"/>
                  <a:gd name="T63" fmla="*/ 389 h 513"/>
                  <a:gd name="T64" fmla="*/ 365 w 372"/>
                  <a:gd name="T65" fmla="*/ 372 h 513"/>
                  <a:gd name="T66" fmla="*/ 372 w 372"/>
                  <a:gd name="T67" fmla="*/ 351 h 513"/>
                  <a:gd name="T68" fmla="*/ 371 w 372"/>
                  <a:gd name="T69" fmla="*/ 328 h 513"/>
                  <a:gd name="T70" fmla="*/ 367 w 372"/>
                  <a:gd name="T71" fmla="*/ 312 h 513"/>
                  <a:gd name="T72" fmla="*/ 338 w 372"/>
                  <a:gd name="T73" fmla="*/ 238 h 513"/>
                  <a:gd name="T74" fmla="*/ 310 w 372"/>
                  <a:gd name="T75" fmla="*/ 166 h 513"/>
                  <a:gd name="T76" fmla="*/ 305 w 372"/>
                  <a:gd name="T77" fmla="*/ 150 h 513"/>
                  <a:gd name="T78" fmla="*/ 289 w 372"/>
                  <a:gd name="T79" fmla="*/ 83 h 513"/>
                  <a:gd name="T80" fmla="*/ 282 w 372"/>
                  <a:gd name="T81" fmla="*/ 55 h 513"/>
                  <a:gd name="T82" fmla="*/ 279 w 372"/>
                  <a:gd name="T83" fmla="*/ 50 h 513"/>
                  <a:gd name="T84" fmla="*/ 276 w 372"/>
                  <a:gd name="T85" fmla="*/ 51 h 513"/>
                  <a:gd name="T86" fmla="*/ 270 w 372"/>
                  <a:gd name="T87" fmla="*/ 69 h 513"/>
                  <a:gd name="T88" fmla="*/ 259 w 372"/>
                  <a:gd name="T89" fmla="*/ 101 h 513"/>
                  <a:gd name="T90" fmla="*/ 252 w 372"/>
                  <a:gd name="T91" fmla="*/ 109 h 513"/>
                  <a:gd name="T92" fmla="*/ 248 w 372"/>
                  <a:gd name="T93" fmla="*/ 110 h 513"/>
                  <a:gd name="T94" fmla="*/ 244 w 372"/>
                  <a:gd name="T95" fmla="*/ 108 h 513"/>
                  <a:gd name="T96" fmla="*/ 229 w 372"/>
                  <a:gd name="T97" fmla="*/ 97 h 513"/>
                  <a:gd name="T98" fmla="*/ 207 w 372"/>
                  <a:gd name="T99" fmla="*/ 87 h 513"/>
                  <a:gd name="T100" fmla="*/ 157 w 372"/>
                  <a:gd name="T101" fmla="*/ 64 h 513"/>
                  <a:gd name="T102" fmla="*/ 148 w 372"/>
                  <a:gd name="T103" fmla="*/ 59 h 513"/>
                  <a:gd name="T104" fmla="*/ 131 w 372"/>
                  <a:gd name="T105" fmla="*/ 45 h 513"/>
                  <a:gd name="T106" fmla="*/ 118 w 372"/>
                  <a:gd name="T107" fmla="*/ 26 h 513"/>
                  <a:gd name="T108" fmla="*/ 113 w 372"/>
                  <a:gd name="T109" fmla="*/ 17 h 513"/>
                  <a:gd name="T110" fmla="*/ 100 w 372"/>
                  <a:gd name="T111" fmla="*/ 5 h 513"/>
                  <a:gd name="T112" fmla="*/ 91 w 372"/>
                  <a:gd name="T113" fmla="*/ 0 h 513"/>
                  <a:gd name="T114" fmla="*/ 89 w 372"/>
                  <a:gd name="T115" fmla="*/ 0 h 5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72" h="513">
                    <a:moveTo>
                      <a:pt x="89" y="0"/>
                    </a:moveTo>
                    <a:lnTo>
                      <a:pt x="89" y="0"/>
                    </a:lnTo>
                    <a:lnTo>
                      <a:pt x="87" y="0"/>
                    </a:lnTo>
                    <a:lnTo>
                      <a:pt x="81" y="0"/>
                    </a:lnTo>
                    <a:lnTo>
                      <a:pt x="70" y="3"/>
                    </a:lnTo>
                    <a:lnTo>
                      <a:pt x="65" y="5"/>
                    </a:lnTo>
                    <a:lnTo>
                      <a:pt x="59" y="9"/>
                    </a:lnTo>
                    <a:lnTo>
                      <a:pt x="53" y="13"/>
                    </a:lnTo>
                    <a:lnTo>
                      <a:pt x="47" y="18"/>
                    </a:lnTo>
                    <a:lnTo>
                      <a:pt x="40" y="25"/>
                    </a:lnTo>
                    <a:lnTo>
                      <a:pt x="35" y="33"/>
                    </a:lnTo>
                    <a:lnTo>
                      <a:pt x="29" y="42"/>
                    </a:lnTo>
                    <a:lnTo>
                      <a:pt x="24" y="53"/>
                    </a:lnTo>
                    <a:lnTo>
                      <a:pt x="18" y="65"/>
                    </a:lnTo>
                    <a:lnTo>
                      <a:pt x="15" y="80"/>
                    </a:lnTo>
                    <a:lnTo>
                      <a:pt x="9" y="107"/>
                    </a:lnTo>
                    <a:lnTo>
                      <a:pt x="4" y="137"/>
                    </a:lnTo>
                    <a:lnTo>
                      <a:pt x="2" y="151"/>
                    </a:lnTo>
                    <a:lnTo>
                      <a:pt x="1" y="166"/>
                    </a:lnTo>
                    <a:lnTo>
                      <a:pt x="0" y="181"/>
                    </a:lnTo>
                    <a:lnTo>
                      <a:pt x="0" y="197"/>
                    </a:lnTo>
                    <a:lnTo>
                      <a:pt x="1" y="212"/>
                    </a:lnTo>
                    <a:lnTo>
                      <a:pt x="3" y="228"/>
                    </a:lnTo>
                    <a:lnTo>
                      <a:pt x="6" y="244"/>
                    </a:lnTo>
                    <a:lnTo>
                      <a:pt x="10" y="259"/>
                    </a:lnTo>
                    <a:lnTo>
                      <a:pt x="16" y="274"/>
                    </a:lnTo>
                    <a:lnTo>
                      <a:pt x="24" y="290"/>
                    </a:lnTo>
                    <a:lnTo>
                      <a:pt x="33" y="305"/>
                    </a:lnTo>
                    <a:lnTo>
                      <a:pt x="43" y="320"/>
                    </a:lnTo>
                    <a:lnTo>
                      <a:pt x="86" y="377"/>
                    </a:lnTo>
                    <a:lnTo>
                      <a:pt x="112" y="414"/>
                    </a:lnTo>
                    <a:lnTo>
                      <a:pt x="127" y="436"/>
                    </a:lnTo>
                    <a:lnTo>
                      <a:pt x="135" y="448"/>
                    </a:lnTo>
                    <a:lnTo>
                      <a:pt x="140" y="455"/>
                    </a:lnTo>
                    <a:lnTo>
                      <a:pt x="146" y="463"/>
                    </a:lnTo>
                    <a:lnTo>
                      <a:pt x="153" y="471"/>
                    </a:lnTo>
                    <a:lnTo>
                      <a:pt x="162" y="479"/>
                    </a:lnTo>
                    <a:lnTo>
                      <a:pt x="170" y="486"/>
                    </a:lnTo>
                    <a:lnTo>
                      <a:pt x="180" y="492"/>
                    </a:lnTo>
                    <a:lnTo>
                      <a:pt x="190" y="498"/>
                    </a:lnTo>
                    <a:lnTo>
                      <a:pt x="200" y="503"/>
                    </a:lnTo>
                    <a:lnTo>
                      <a:pt x="209" y="507"/>
                    </a:lnTo>
                    <a:lnTo>
                      <a:pt x="218" y="510"/>
                    </a:lnTo>
                    <a:lnTo>
                      <a:pt x="227" y="512"/>
                    </a:lnTo>
                    <a:lnTo>
                      <a:pt x="234" y="513"/>
                    </a:lnTo>
                    <a:lnTo>
                      <a:pt x="241" y="512"/>
                    </a:lnTo>
                    <a:lnTo>
                      <a:pt x="248" y="510"/>
                    </a:lnTo>
                    <a:lnTo>
                      <a:pt x="252" y="506"/>
                    </a:lnTo>
                    <a:lnTo>
                      <a:pt x="254" y="500"/>
                    </a:lnTo>
                    <a:lnTo>
                      <a:pt x="259" y="487"/>
                    </a:lnTo>
                    <a:lnTo>
                      <a:pt x="264" y="474"/>
                    </a:lnTo>
                    <a:lnTo>
                      <a:pt x="271" y="461"/>
                    </a:lnTo>
                    <a:lnTo>
                      <a:pt x="279" y="450"/>
                    </a:lnTo>
                    <a:lnTo>
                      <a:pt x="289" y="439"/>
                    </a:lnTo>
                    <a:lnTo>
                      <a:pt x="300" y="429"/>
                    </a:lnTo>
                    <a:lnTo>
                      <a:pt x="313" y="419"/>
                    </a:lnTo>
                    <a:lnTo>
                      <a:pt x="326" y="408"/>
                    </a:lnTo>
                    <a:lnTo>
                      <a:pt x="338" y="398"/>
                    </a:lnTo>
                    <a:lnTo>
                      <a:pt x="349" y="389"/>
                    </a:lnTo>
                    <a:lnTo>
                      <a:pt x="357" y="381"/>
                    </a:lnTo>
                    <a:lnTo>
                      <a:pt x="365" y="372"/>
                    </a:lnTo>
                    <a:lnTo>
                      <a:pt x="369" y="362"/>
                    </a:lnTo>
                    <a:lnTo>
                      <a:pt x="372" y="351"/>
                    </a:lnTo>
                    <a:lnTo>
                      <a:pt x="372" y="340"/>
                    </a:lnTo>
                    <a:lnTo>
                      <a:pt x="371" y="328"/>
                    </a:lnTo>
                    <a:lnTo>
                      <a:pt x="367" y="312"/>
                    </a:lnTo>
                    <a:lnTo>
                      <a:pt x="359" y="290"/>
                    </a:lnTo>
                    <a:lnTo>
                      <a:pt x="338" y="238"/>
                    </a:lnTo>
                    <a:lnTo>
                      <a:pt x="318" y="188"/>
                    </a:lnTo>
                    <a:lnTo>
                      <a:pt x="310" y="166"/>
                    </a:lnTo>
                    <a:lnTo>
                      <a:pt x="305" y="150"/>
                    </a:lnTo>
                    <a:lnTo>
                      <a:pt x="297" y="118"/>
                    </a:lnTo>
                    <a:lnTo>
                      <a:pt x="289" y="83"/>
                    </a:lnTo>
                    <a:lnTo>
                      <a:pt x="285" y="66"/>
                    </a:lnTo>
                    <a:lnTo>
                      <a:pt x="282" y="55"/>
                    </a:lnTo>
                    <a:lnTo>
                      <a:pt x="280" y="52"/>
                    </a:lnTo>
                    <a:lnTo>
                      <a:pt x="279" y="50"/>
                    </a:lnTo>
                    <a:lnTo>
                      <a:pt x="277" y="50"/>
                    </a:lnTo>
                    <a:lnTo>
                      <a:pt x="276" y="51"/>
                    </a:lnTo>
                    <a:lnTo>
                      <a:pt x="270" y="69"/>
                    </a:lnTo>
                    <a:lnTo>
                      <a:pt x="263" y="92"/>
                    </a:lnTo>
                    <a:lnTo>
                      <a:pt x="259" y="101"/>
                    </a:lnTo>
                    <a:lnTo>
                      <a:pt x="254" y="108"/>
                    </a:lnTo>
                    <a:lnTo>
                      <a:pt x="252" y="109"/>
                    </a:lnTo>
                    <a:lnTo>
                      <a:pt x="250" y="110"/>
                    </a:lnTo>
                    <a:lnTo>
                      <a:pt x="248" y="110"/>
                    </a:lnTo>
                    <a:lnTo>
                      <a:pt x="244" y="108"/>
                    </a:lnTo>
                    <a:lnTo>
                      <a:pt x="238" y="102"/>
                    </a:lnTo>
                    <a:lnTo>
                      <a:pt x="229" y="97"/>
                    </a:lnTo>
                    <a:lnTo>
                      <a:pt x="219" y="92"/>
                    </a:lnTo>
                    <a:lnTo>
                      <a:pt x="207" y="87"/>
                    </a:lnTo>
                    <a:lnTo>
                      <a:pt x="181" y="76"/>
                    </a:lnTo>
                    <a:lnTo>
                      <a:pt x="157" y="64"/>
                    </a:lnTo>
                    <a:lnTo>
                      <a:pt x="148" y="59"/>
                    </a:lnTo>
                    <a:lnTo>
                      <a:pt x="139" y="52"/>
                    </a:lnTo>
                    <a:lnTo>
                      <a:pt x="131" y="45"/>
                    </a:lnTo>
                    <a:lnTo>
                      <a:pt x="126" y="38"/>
                    </a:lnTo>
                    <a:lnTo>
                      <a:pt x="118" y="26"/>
                    </a:lnTo>
                    <a:lnTo>
                      <a:pt x="113" y="17"/>
                    </a:lnTo>
                    <a:lnTo>
                      <a:pt x="107" y="10"/>
                    </a:lnTo>
                    <a:lnTo>
                      <a:pt x="100" y="5"/>
                    </a:lnTo>
                    <a:lnTo>
                      <a:pt x="94" y="1"/>
                    </a:lnTo>
                    <a:lnTo>
                      <a:pt x="91" y="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6577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49" name="Freeform 296">
                <a:extLst>
                  <a:ext uri="{FF2B5EF4-FFF2-40B4-BE49-F238E27FC236}">
                    <a16:creationId xmlns:a16="http://schemas.microsoft.com/office/drawing/2014/main" id="{F4652603-3EEB-4792-BA8A-4C9C155C58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6" y="1395"/>
                <a:ext cx="368" cy="508"/>
              </a:xfrm>
              <a:custGeom>
                <a:avLst/>
                <a:gdLst>
                  <a:gd name="T0" fmla="*/ 89 w 368"/>
                  <a:gd name="T1" fmla="*/ 0 h 508"/>
                  <a:gd name="T2" fmla="*/ 80 w 368"/>
                  <a:gd name="T3" fmla="*/ 1 h 508"/>
                  <a:gd name="T4" fmla="*/ 64 w 368"/>
                  <a:gd name="T5" fmla="*/ 6 h 508"/>
                  <a:gd name="T6" fmla="*/ 52 w 368"/>
                  <a:gd name="T7" fmla="*/ 13 h 508"/>
                  <a:gd name="T8" fmla="*/ 40 w 368"/>
                  <a:gd name="T9" fmla="*/ 26 h 508"/>
                  <a:gd name="T10" fmla="*/ 29 w 368"/>
                  <a:gd name="T11" fmla="*/ 42 h 508"/>
                  <a:gd name="T12" fmla="*/ 18 w 368"/>
                  <a:gd name="T13" fmla="*/ 66 h 508"/>
                  <a:gd name="T14" fmla="*/ 15 w 368"/>
                  <a:gd name="T15" fmla="*/ 81 h 508"/>
                  <a:gd name="T16" fmla="*/ 4 w 368"/>
                  <a:gd name="T17" fmla="*/ 136 h 508"/>
                  <a:gd name="T18" fmla="*/ 0 w 368"/>
                  <a:gd name="T19" fmla="*/ 180 h 508"/>
                  <a:gd name="T20" fmla="*/ 2 w 368"/>
                  <a:gd name="T21" fmla="*/ 211 h 508"/>
                  <a:gd name="T22" fmla="*/ 7 w 368"/>
                  <a:gd name="T23" fmla="*/ 243 h 508"/>
                  <a:gd name="T24" fmla="*/ 17 w 368"/>
                  <a:gd name="T25" fmla="*/ 273 h 508"/>
                  <a:gd name="T26" fmla="*/ 33 w 368"/>
                  <a:gd name="T27" fmla="*/ 303 h 508"/>
                  <a:gd name="T28" fmla="*/ 44 w 368"/>
                  <a:gd name="T29" fmla="*/ 318 h 508"/>
                  <a:gd name="T30" fmla="*/ 112 w 368"/>
                  <a:gd name="T31" fmla="*/ 410 h 508"/>
                  <a:gd name="T32" fmla="*/ 134 w 368"/>
                  <a:gd name="T33" fmla="*/ 444 h 508"/>
                  <a:gd name="T34" fmla="*/ 139 w 368"/>
                  <a:gd name="T35" fmla="*/ 451 h 508"/>
                  <a:gd name="T36" fmla="*/ 152 w 368"/>
                  <a:gd name="T37" fmla="*/ 467 h 508"/>
                  <a:gd name="T38" fmla="*/ 169 w 368"/>
                  <a:gd name="T39" fmla="*/ 481 h 508"/>
                  <a:gd name="T40" fmla="*/ 189 w 368"/>
                  <a:gd name="T41" fmla="*/ 493 h 508"/>
                  <a:gd name="T42" fmla="*/ 207 w 368"/>
                  <a:gd name="T43" fmla="*/ 502 h 508"/>
                  <a:gd name="T44" fmla="*/ 225 w 368"/>
                  <a:gd name="T45" fmla="*/ 508 h 508"/>
                  <a:gd name="T46" fmla="*/ 239 w 368"/>
                  <a:gd name="T47" fmla="*/ 508 h 508"/>
                  <a:gd name="T48" fmla="*/ 250 w 368"/>
                  <a:gd name="T49" fmla="*/ 501 h 508"/>
                  <a:gd name="T50" fmla="*/ 252 w 368"/>
                  <a:gd name="T51" fmla="*/ 496 h 508"/>
                  <a:gd name="T52" fmla="*/ 262 w 368"/>
                  <a:gd name="T53" fmla="*/ 470 h 508"/>
                  <a:gd name="T54" fmla="*/ 277 w 368"/>
                  <a:gd name="T55" fmla="*/ 446 h 508"/>
                  <a:gd name="T56" fmla="*/ 297 w 368"/>
                  <a:gd name="T57" fmla="*/ 425 h 508"/>
                  <a:gd name="T58" fmla="*/ 323 w 368"/>
                  <a:gd name="T59" fmla="*/ 405 h 508"/>
                  <a:gd name="T60" fmla="*/ 335 w 368"/>
                  <a:gd name="T61" fmla="*/ 395 h 508"/>
                  <a:gd name="T62" fmla="*/ 354 w 368"/>
                  <a:gd name="T63" fmla="*/ 378 h 508"/>
                  <a:gd name="T64" fmla="*/ 366 w 368"/>
                  <a:gd name="T65" fmla="*/ 359 h 508"/>
                  <a:gd name="T66" fmla="*/ 368 w 368"/>
                  <a:gd name="T67" fmla="*/ 338 h 508"/>
                  <a:gd name="T68" fmla="*/ 367 w 368"/>
                  <a:gd name="T69" fmla="*/ 326 h 508"/>
                  <a:gd name="T70" fmla="*/ 355 w 368"/>
                  <a:gd name="T71" fmla="*/ 288 h 508"/>
                  <a:gd name="T72" fmla="*/ 316 w 368"/>
                  <a:gd name="T73" fmla="*/ 187 h 508"/>
                  <a:gd name="T74" fmla="*/ 303 w 368"/>
                  <a:gd name="T75" fmla="*/ 150 h 508"/>
                  <a:gd name="T76" fmla="*/ 299 w 368"/>
                  <a:gd name="T77" fmla="*/ 136 h 508"/>
                  <a:gd name="T78" fmla="*/ 288 w 368"/>
                  <a:gd name="T79" fmla="*/ 83 h 508"/>
                  <a:gd name="T80" fmla="*/ 281 w 368"/>
                  <a:gd name="T81" fmla="*/ 55 h 508"/>
                  <a:gd name="T82" fmla="*/ 278 w 368"/>
                  <a:gd name="T83" fmla="*/ 50 h 508"/>
                  <a:gd name="T84" fmla="*/ 275 w 368"/>
                  <a:gd name="T85" fmla="*/ 52 h 508"/>
                  <a:gd name="T86" fmla="*/ 269 w 368"/>
                  <a:gd name="T87" fmla="*/ 69 h 508"/>
                  <a:gd name="T88" fmla="*/ 258 w 368"/>
                  <a:gd name="T89" fmla="*/ 101 h 508"/>
                  <a:gd name="T90" fmla="*/ 251 w 368"/>
                  <a:gd name="T91" fmla="*/ 110 h 508"/>
                  <a:gd name="T92" fmla="*/ 247 w 368"/>
                  <a:gd name="T93" fmla="*/ 110 h 508"/>
                  <a:gd name="T94" fmla="*/ 243 w 368"/>
                  <a:gd name="T95" fmla="*/ 108 h 508"/>
                  <a:gd name="T96" fmla="*/ 228 w 368"/>
                  <a:gd name="T97" fmla="*/ 98 h 508"/>
                  <a:gd name="T98" fmla="*/ 206 w 368"/>
                  <a:gd name="T99" fmla="*/ 87 h 508"/>
                  <a:gd name="T100" fmla="*/ 156 w 368"/>
                  <a:gd name="T101" fmla="*/ 65 h 508"/>
                  <a:gd name="T102" fmla="*/ 147 w 368"/>
                  <a:gd name="T103" fmla="*/ 59 h 508"/>
                  <a:gd name="T104" fmla="*/ 130 w 368"/>
                  <a:gd name="T105" fmla="*/ 46 h 508"/>
                  <a:gd name="T106" fmla="*/ 117 w 368"/>
                  <a:gd name="T107" fmla="*/ 27 h 508"/>
                  <a:gd name="T108" fmla="*/ 112 w 368"/>
                  <a:gd name="T109" fmla="*/ 19 h 508"/>
                  <a:gd name="T110" fmla="*/ 99 w 368"/>
                  <a:gd name="T111" fmla="*/ 6 h 508"/>
                  <a:gd name="T112" fmla="*/ 91 w 368"/>
                  <a:gd name="T113" fmla="*/ 1 h 508"/>
                  <a:gd name="T114" fmla="*/ 89 w 368"/>
                  <a:gd name="T115" fmla="*/ 0 h 50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68" h="508">
                    <a:moveTo>
                      <a:pt x="89" y="0"/>
                    </a:moveTo>
                    <a:lnTo>
                      <a:pt x="89" y="0"/>
                    </a:lnTo>
                    <a:lnTo>
                      <a:pt x="86" y="1"/>
                    </a:lnTo>
                    <a:lnTo>
                      <a:pt x="80" y="1"/>
                    </a:lnTo>
                    <a:lnTo>
                      <a:pt x="70" y="4"/>
                    </a:lnTo>
                    <a:lnTo>
                      <a:pt x="64" y="6"/>
                    </a:lnTo>
                    <a:lnTo>
                      <a:pt x="58" y="9"/>
                    </a:lnTo>
                    <a:lnTo>
                      <a:pt x="52" y="13"/>
                    </a:lnTo>
                    <a:lnTo>
                      <a:pt x="46" y="19"/>
                    </a:lnTo>
                    <a:lnTo>
                      <a:pt x="40" y="26"/>
                    </a:lnTo>
                    <a:lnTo>
                      <a:pt x="34" y="33"/>
                    </a:lnTo>
                    <a:lnTo>
                      <a:pt x="29" y="42"/>
                    </a:lnTo>
                    <a:lnTo>
                      <a:pt x="24" y="53"/>
                    </a:lnTo>
                    <a:lnTo>
                      <a:pt x="18" y="66"/>
                    </a:lnTo>
                    <a:lnTo>
                      <a:pt x="15" y="81"/>
                    </a:lnTo>
                    <a:lnTo>
                      <a:pt x="9" y="107"/>
                    </a:lnTo>
                    <a:lnTo>
                      <a:pt x="4" y="136"/>
                    </a:lnTo>
                    <a:lnTo>
                      <a:pt x="1" y="165"/>
                    </a:lnTo>
                    <a:lnTo>
                      <a:pt x="0" y="180"/>
                    </a:lnTo>
                    <a:lnTo>
                      <a:pt x="1" y="196"/>
                    </a:lnTo>
                    <a:lnTo>
                      <a:pt x="2" y="211"/>
                    </a:lnTo>
                    <a:lnTo>
                      <a:pt x="4" y="226"/>
                    </a:lnTo>
                    <a:lnTo>
                      <a:pt x="7" y="243"/>
                    </a:lnTo>
                    <a:lnTo>
                      <a:pt x="11" y="258"/>
                    </a:lnTo>
                    <a:lnTo>
                      <a:pt x="17" y="273"/>
                    </a:lnTo>
                    <a:lnTo>
                      <a:pt x="25" y="287"/>
                    </a:lnTo>
                    <a:lnTo>
                      <a:pt x="33" y="303"/>
                    </a:lnTo>
                    <a:lnTo>
                      <a:pt x="44" y="318"/>
                    </a:lnTo>
                    <a:lnTo>
                      <a:pt x="86" y="374"/>
                    </a:lnTo>
                    <a:lnTo>
                      <a:pt x="112" y="410"/>
                    </a:lnTo>
                    <a:lnTo>
                      <a:pt x="126" y="432"/>
                    </a:lnTo>
                    <a:lnTo>
                      <a:pt x="134" y="444"/>
                    </a:lnTo>
                    <a:lnTo>
                      <a:pt x="139" y="451"/>
                    </a:lnTo>
                    <a:lnTo>
                      <a:pt x="145" y="459"/>
                    </a:lnTo>
                    <a:lnTo>
                      <a:pt x="152" y="467"/>
                    </a:lnTo>
                    <a:lnTo>
                      <a:pt x="160" y="474"/>
                    </a:lnTo>
                    <a:lnTo>
                      <a:pt x="169" y="481"/>
                    </a:lnTo>
                    <a:lnTo>
                      <a:pt x="178" y="487"/>
                    </a:lnTo>
                    <a:lnTo>
                      <a:pt x="189" y="493"/>
                    </a:lnTo>
                    <a:lnTo>
                      <a:pt x="198" y="498"/>
                    </a:lnTo>
                    <a:lnTo>
                      <a:pt x="207" y="502"/>
                    </a:lnTo>
                    <a:lnTo>
                      <a:pt x="216" y="506"/>
                    </a:lnTo>
                    <a:lnTo>
                      <a:pt x="225" y="508"/>
                    </a:lnTo>
                    <a:lnTo>
                      <a:pt x="232" y="508"/>
                    </a:lnTo>
                    <a:lnTo>
                      <a:pt x="239" y="508"/>
                    </a:lnTo>
                    <a:lnTo>
                      <a:pt x="245" y="505"/>
                    </a:lnTo>
                    <a:lnTo>
                      <a:pt x="250" y="501"/>
                    </a:lnTo>
                    <a:lnTo>
                      <a:pt x="252" y="496"/>
                    </a:lnTo>
                    <a:lnTo>
                      <a:pt x="256" y="482"/>
                    </a:lnTo>
                    <a:lnTo>
                      <a:pt x="262" y="470"/>
                    </a:lnTo>
                    <a:lnTo>
                      <a:pt x="269" y="457"/>
                    </a:lnTo>
                    <a:lnTo>
                      <a:pt x="277" y="446"/>
                    </a:lnTo>
                    <a:lnTo>
                      <a:pt x="286" y="435"/>
                    </a:lnTo>
                    <a:lnTo>
                      <a:pt x="297" y="425"/>
                    </a:lnTo>
                    <a:lnTo>
                      <a:pt x="310" y="415"/>
                    </a:lnTo>
                    <a:lnTo>
                      <a:pt x="323" y="405"/>
                    </a:lnTo>
                    <a:lnTo>
                      <a:pt x="335" y="395"/>
                    </a:lnTo>
                    <a:lnTo>
                      <a:pt x="346" y="387"/>
                    </a:lnTo>
                    <a:lnTo>
                      <a:pt x="354" y="378"/>
                    </a:lnTo>
                    <a:lnTo>
                      <a:pt x="361" y="369"/>
                    </a:lnTo>
                    <a:lnTo>
                      <a:pt x="366" y="359"/>
                    </a:lnTo>
                    <a:lnTo>
                      <a:pt x="368" y="348"/>
                    </a:lnTo>
                    <a:lnTo>
                      <a:pt x="368" y="338"/>
                    </a:lnTo>
                    <a:lnTo>
                      <a:pt x="367" y="326"/>
                    </a:lnTo>
                    <a:lnTo>
                      <a:pt x="363" y="310"/>
                    </a:lnTo>
                    <a:lnTo>
                      <a:pt x="355" y="288"/>
                    </a:lnTo>
                    <a:lnTo>
                      <a:pt x="336" y="237"/>
                    </a:lnTo>
                    <a:lnTo>
                      <a:pt x="316" y="187"/>
                    </a:lnTo>
                    <a:lnTo>
                      <a:pt x="308" y="165"/>
                    </a:lnTo>
                    <a:lnTo>
                      <a:pt x="303" y="150"/>
                    </a:lnTo>
                    <a:lnTo>
                      <a:pt x="299" y="136"/>
                    </a:lnTo>
                    <a:lnTo>
                      <a:pt x="295" y="118"/>
                    </a:lnTo>
                    <a:lnTo>
                      <a:pt x="288" y="83"/>
                    </a:lnTo>
                    <a:lnTo>
                      <a:pt x="284" y="66"/>
                    </a:lnTo>
                    <a:lnTo>
                      <a:pt x="281" y="55"/>
                    </a:lnTo>
                    <a:lnTo>
                      <a:pt x="279" y="52"/>
                    </a:lnTo>
                    <a:lnTo>
                      <a:pt x="278" y="50"/>
                    </a:lnTo>
                    <a:lnTo>
                      <a:pt x="276" y="50"/>
                    </a:lnTo>
                    <a:lnTo>
                      <a:pt x="275" y="52"/>
                    </a:lnTo>
                    <a:lnTo>
                      <a:pt x="269" y="69"/>
                    </a:lnTo>
                    <a:lnTo>
                      <a:pt x="262" y="92"/>
                    </a:lnTo>
                    <a:lnTo>
                      <a:pt x="258" y="101"/>
                    </a:lnTo>
                    <a:lnTo>
                      <a:pt x="254" y="108"/>
                    </a:lnTo>
                    <a:lnTo>
                      <a:pt x="251" y="110"/>
                    </a:lnTo>
                    <a:lnTo>
                      <a:pt x="249" y="111"/>
                    </a:lnTo>
                    <a:lnTo>
                      <a:pt x="247" y="110"/>
                    </a:lnTo>
                    <a:lnTo>
                      <a:pt x="243" y="108"/>
                    </a:lnTo>
                    <a:lnTo>
                      <a:pt x="237" y="103"/>
                    </a:lnTo>
                    <a:lnTo>
                      <a:pt x="228" y="98"/>
                    </a:lnTo>
                    <a:lnTo>
                      <a:pt x="218" y="93"/>
                    </a:lnTo>
                    <a:lnTo>
                      <a:pt x="206" y="87"/>
                    </a:lnTo>
                    <a:lnTo>
                      <a:pt x="180" y="77"/>
                    </a:lnTo>
                    <a:lnTo>
                      <a:pt x="156" y="65"/>
                    </a:lnTo>
                    <a:lnTo>
                      <a:pt x="147" y="59"/>
                    </a:lnTo>
                    <a:lnTo>
                      <a:pt x="138" y="53"/>
                    </a:lnTo>
                    <a:lnTo>
                      <a:pt x="130" y="46"/>
                    </a:lnTo>
                    <a:lnTo>
                      <a:pt x="125" y="39"/>
                    </a:lnTo>
                    <a:lnTo>
                      <a:pt x="117" y="27"/>
                    </a:lnTo>
                    <a:lnTo>
                      <a:pt x="112" y="19"/>
                    </a:lnTo>
                    <a:lnTo>
                      <a:pt x="106" y="12"/>
                    </a:lnTo>
                    <a:lnTo>
                      <a:pt x="99" y="6"/>
                    </a:lnTo>
                    <a:lnTo>
                      <a:pt x="93" y="2"/>
                    </a:lnTo>
                    <a:lnTo>
                      <a:pt x="91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596D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0" name="Freeform 297">
                <a:extLst>
                  <a:ext uri="{FF2B5EF4-FFF2-40B4-BE49-F238E27FC236}">
                    <a16:creationId xmlns:a16="http://schemas.microsoft.com/office/drawing/2014/main" id="{98268340-305D-4BEF-8CF6-852D688E52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8" y="1397"/>
                <a:ext cx="364" cy="503"/>
              </a:xfrm>
              <a:custGeom>
                <a:avLst/>
                <a:gdLst>
                  <a:gd name="T0" fmla="*/ 87 w 364"/>
                  <a:gd name="T1" fmla="*/ 0 h 503"/>
                  <a:gd name="T2" fmla="*/ 78 w 364"/>
                  <a:gd name="T3" fmla="*/ 1 h 503"/>
                  <a:gd name="T4" fmla="*/ 63 w 364"/>
                  <a:gd name="T5" fmla="*/ 6 h 503"/>
                  <a:gd name="T6" fmla="*/ 51 w 364"/>
                  <a:gd name="T7" fmla="*/ 13 h 503"/>
                  <a:gd name="T8" fmla="*/ 39 w 364"/>
                  <a:gd name="T9" fmla="*/ 25 h 503"/>
                  <a:gd name="T10" fmla="*/ 28 w 364"/>
                  <a:gd name="T11" fmla="*/ 42 h 503"/>
                  <a:gd name="T12" fmla="*/ 19 w 364"/>
                  <a:gd name="T13" fmla="*/ 65 h 503"/>
                  <a:gd name="T14" fmla="*/ 14 w 364"/>
                  <a:gd name="T15" fmla="*/ 80 h 503"/>
                  <a:gd name="T16" fmla="*/ 4 w 364"/>
                  <a:gd name="T17" fmla="*/ 135 h 503"/>
                  <a:gd name="T18" fmla="*/ 0 w 364"/>
                  <a:gd name="T19" fmla="*/ 179 h 503"/>
                  <a:gd name="T20" fmla="*/ 1 w 364"/>
                  <a:gd name="T21" fmla="*/ 209 h 503"/>
                  <a:gd name="T22" fmla="*/ 6 w 364"/>
                  <a:gd name="T23" fmla="*/ 240 h 503"/>
                  <a:gd name="T24" fmla="*/ 16 w 364"/>
                  <a:gd name="T25" fmla="*/ 270 h 503"/>
                  <a:gd name="T26" fmla="*/ 33 w 364"/>
                  <a:gd name="T27" fmla="*/ 300 h 503"/>
                  <a:gd name="T28" fmla="*/ 43 w 364"/>
                  <a:gd name="T29" fmla="*/ 314 h 503"/>
                  <a:gd name="T30" fmla="*/ 110 w 364"/>
                  <a:gd name="T31" fmla="*/ 405 h 503"/>
                  <a:gd name="T32" fmla="*/ 132 w 364"/>
                  <a:gd name="T33" fmla="*/ 439 h 503"/>
                  <a:gd name="T34" fmla="*/ 137 w 364"/>
                  <a:gd name="T35" fmla="*/ 446 h 503"/>
                  <a:gd name="T36" fmla="*/ 150 w 364"/>
                  <a:gd name="T37" fmla="*/ 461 h 503"/>
                  <a:gd name="T38" fmla="*/ 167 w 364"/>
                  <a:gd name="T39" fmla="*/ 476 h 503"/>
                  <a:gd name="T40" fmla="*/ 185 w 364"/>
                  <a:gd name="T41" fmla="*/ 488 h 503"/>
                  <a:gd name="T42" fmla="*/ 205 w 364"/>
                  <a:gd name="T43" fmla="*/ 497 h 503"/>
                  <a:gd name="T44" fmla="*/ 222 w 364"/>
                  <a:gd name="T45" fmla="*/ 502 h 503"/>
                  <a:gd name="T46" fmla="*/ 236 w 364"/>
                  <a:gd name="T47" fmla="*/ 502 h 503"/>
                  <a:gd name="T48" fmla="*/ 246 w 364"/>
                  <a:gd name="T49" fmla="*/ 496 h 503"/>
                  <a:gd name="T50" fmla="*/ 249 w 364"/>
                  <a:gd name="T51" fmla="*/ 490 h 503"/>
                  <a:gd name="T52" fmla="*/ 258 w 364"/>
                  <a:gd name="T53" fmla="*/ 465 h 503"/>
                  <a:gd name="T54" fmla="*/ 273 w 364"/>
                  <a:gd name="T55" fmla="*/ 441 h 503"/>
                  <a:gd name="T56" fmla="*/ 293 w 364"/>
                  <a:gd name="T57" fmla="*/ 421 h 503"/>
                  <a:gd name="T58" fmla="*/ 319 w 364"/>
                  <a:gd name="T59" fmla="*/ 401 h 503"/>
                  <a:gd name="T60" fmla="*/ 331 w 364"/>
                  <a:gd name="T61" fmla="*/ 391 h 503"/>
                  <a:gd name="T62" fmla="*/ 350 w 364"/>
                  <a:gd name="T63" fmla="*/ 374 h 503"/>
                  <a:gd name="T64" fmla="*/ 361 w 364"/>
                  <a:gd name="T65" fmla="*/ 356 h 503"/>
                  <a:gd name="T66" fmla="*/ 364 w 364"/>
                  <a:gd name="T67" fmla="*/ 334 h 503"/>
                  <a:gd name="T68" fmla="*/ 362 w 364"/>
                  <a:gd name="T69" fmla="*/ 322 h 503"/>
                  <a:gd name="T70" fmla="*/ 350 w 364"/>
                  <a:gd name="T71" fmla="*/ 285 h 503"/>
                  <a:gd name="T72" fmla="*/ 313 w 364"/>
                  <a:gd name="T73" fmla="*/ 185 h 503"/>
                  <a:gd name="T74" fmla="*/ 300 w 364"/>
                  <a:gd name="T75" fmla="*/ 148 h 503"/>
                  <a:gd name="T76" fmla="*/ 296 w 364"/>
                  <a:gd name="T77" fmla="*/ 134 h 503"/>
                  <a:gd name="T78" fmla="*/ 285 w 364"/>
                  <a:gd name="T79" fmla="*/ 82 h 503"/>
                  <a:gd name="T80" fmla="*/ 279 w 364"/>
                  <a:gd name="T81" fmla="*/ 55 h 503"/>
                  <a:gd name="T82" fmla="*/ 276 w 364"/>
                  <a:gd name="T83" fmla="*/ 49 h 503"/>
                  <a:gd name="T84" fmla="*/ 273 w 364"/>
                  <a:gd name="T85" fmla="*/ 51 h 503"/>
                  <a:gd name="T86" fmla="*/ 267 w 364"/>
                  <a:gd name="T87" fmla="*/ 68 h 503"/>
                  <a:gd name="T88" fmla="*/ 256 w 364"/>
                  <a:gd name="T89" fmla="*/ 101 h 503"/>
                  <a:gd name="T90" fmla="*/ 250 w 364"/>
                  <a:gd name="T91" fmla="*/ 109 h 503"/>
                  <a:gd name="T92" fmla="*/ 245 w 364"/>
                  <a:gd name="T93" fmla="*/ 110 h 503"/>
                  <a:gd name="T94" fmla="*/ 243 w 364"/>
                  <a:gd name="T95" fmla="*/ 108 h 503"/>
                  <a:gd name="T96" fmla="*/ 227 w 364"/>
                  <a:gd name="T97" fmla="*/ 97 h 503"/>
                  <a:gd name="T98" fmla="*/ 204 w 364"/>
                  <a:gd name="T99" fmla="*/ 87 h 503"/>
                  <a:gd name="T100" fmla="*/ 154 w 364"/>
                  <a:gd name="T101" fmla="*/ 65 h 503"/>
                  <a:gd name="T102" fmla="*/ 145 w 364"/>
                  <a:gd name="T103" fmla="*/ 59 h 503"/>
                  <a:gd name="T104" fmla="*/ 129 w 364"/>
                  <a:gd name="T105" fmla="*/ 46 h 503"/>
                  <a:gd name="T106" fmla="*/ 115 w 364"/>
                  <a:gd name="T107" fmla="*/ 27 h 503"/>
                  <a:gd name="T108" fmla="*/ 110 w 364"/>
                  <a:gd name="T109" fmla="*/ 20 h 503"/>
                  <a:gd name="T110" fmla="*/ 97 w 364"/>
                  <a:gd name="T111" fmla="*/ 6 h 503"/>
                  <a:gd name="T112" fmla="*/ 89 w 364"/>
                  <a:gd name="T113" fmla="*/ 1 h 503"/>
                  <a:gd name="T114" fmla="*/ 87 w 364"/>
                  <a:gd name="T115" fmla="*/ 0 h 50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64" h="503">
                    <a:moveTo>
                      <a:pt x="87" y="0"/>
                    </a:moveTo>
                    <a:lnTo>
                      <a:pt x="87" y="0"/>
                    </a:lnTo>
                    <a:lnTo>
                      <a:pt x="85" y="0"/>
                    </a:lnTo>
                    <a:lnTo>
                      <a:pt x="78" y="1"/>
                    </a:lnTo>
                    <a:lnTo>
                      <a:pt x="68" y="4"/>
                    </a:lnTo>
                    <a:lnTo>
                      <a:pt x="63" y="6"/>
                    </a:lnTo>
                    <a:lnTo>
                      <a:pt x="57" y="9"/>
                    </a:lnTo>
                    <a:lnTo>
                      <a:pt x="51" y="13"/>
                    </a:lnTo>
                    <a:lnTo>
                      <a:pt x="45" y="19"/>
                    </a:lnTo>
                    <a:lnTo>
                      <a:pt x="39" y="25"/>
                    </a:lnTo>
                    <a:lnTo>
                      <a:pt x="33" y="33"/>
                    </a:lnTo>
                    <a:lnTo>
                      <a:pt x="28" y="42"/>
                    </a:lnTo>
                    <a:lnTo>
                      <a:pt x="23" y="53"/>
                    </a:lnTo>
                    <a:lnTo>
                      <a:pt x="19" y="65"/>
                    </a:lnTo>
                    <a:lnTo>
                      <a:pt x="14" y="80"/>
                    </a:lnTo>
                    <a:lnTo>
                      <a:pt x="8" y="107"/>
                    </a:lnTo>
                    <a:lnTo>
                      <a:pt x="4" y="135"/>
                    </a:lnTo>
                    <a:lnTo>
                      <a:pt x="1" y="164"/>
                    </a:lnTo>
                    <a:lnTo>
                      <a:pt x="0" y="179"/>
                    </a:lnTo>
                    <a:lnTo>
                      <a:pt x="0" y="194"/>
                    </a:lnTo>
                    <a:lnTo>
                      <a:pt x="1" y="209"/>
                    </a:lnTo>
                    <a:lnTo>
                      <a:pt x="3" y="224"/>
                    </a:lnTo>
                    <a:lnTo>
                      <a:pt x="6" y="240"/>
                    </a:lnTo>
                    <a:lnTo>
                      <a:pt x="11" y="255"/>
                    </a:lnTo>
                    <a:lnTo>
                      <a:pt x="16" y="270"/>
                    </a:lnTo>
                    <a:lnTo>
                      <a:pt x="24" y="284"/>
                    </a:lnTo>
                    <a:lnTo>
                      <a:pt x="33" y="300"/>
                    </a:lnTo>
                    <a:lnTo>
                      <a:pt x="43" y="314"/>
                    </a:lnTo>
                    <a:lnTo>
                      <a:pt x="85" y="369"/>
                    </a:lnTo>
                    <a:lnTo>
                      <a:pt x="110" y="405"/>
                    </a:lnTo>
                    <a:lnTo>
                      <a:pt x="124" y="427"/>
                    </a:lnTo>
                    <a:lnTo>
                      <a:pt x="132" y="439"/>
                    </a:lnTo>
                    <a:lnTo>
                      <a:pt x="137" y="446"/>
                    </a:lnTo>
                    <a:lnTo>
                      <a:pt x="143" y="453"/>
                    </a:lnTo>
                    <a:lnTo>
                      <a:pt x="150" y="461"/>
                    </a:lnTo>
                    <a:lnTo>
                      <a:pt x="158" y="469"/>
                    </a:lnTo>
                    <a:lnTo>
                      <a:pt x="167" y="476"/>
                    </a:lnTo>
                    <a:lnTo>
                      <a:pt x="176" y="482"/>
                    </a:lnTo>
                    <a:lnTo>
                      <a:pt x="185" y="488"/>
                    </a:lnTo>
                    <a:lnTo>
                      <a:pt x="195" y="493"/>
                    </a:lnTo>
                    <a:lnTo>
                      <a:pt x="205" y="497"/>
                    </a:lnTo>
                    <a:lnTo>
                      <a:pt x="213" y="500"/>
                    </a:lnTo>
                    <a:lnTo>
                      <a:pt x="222" y="502"/>
                    </a:lnTo>
                    <a:lnTo>
                      <a:pt x="229" y="503"/>
                    </a:lnTo>
                    <a:lnTo>
                      <a:pt x="236" y="502"/>
                    </a:lnTo>
                    <a:lnTo>
                      <a:pt x="241" y="500"/>
                    </a:lnTo>
                    <a:lnTo>
                      <a:pt x="246" y="496"/>
                    </a:lnTo>
                    <a:lnTo>
                      <a:pt x="249" y="490"/>
                    </a:lnTo>
                    <a:lnTo>
                      <a:pt x="253" y="477"/>
                    </a:lnTo>
                    <a:lnTo>
                      <a:pt x="258" y="465"/>
                    </a:lnTo>
                    <a:lnTo>
                      <a:pt x="265" y="452"/>
                    </a:lnTo>
                    <a:lnTo>
                      <a:pt x="273" y="441"/>
                    </a:lnTo>
                    <a:lnTo>
                      <a:pt x="283" y="431"/>
                    </a:lnTo>
                    <a:lnTo>
                      <a:pt x="293" y="421"/>
                    </a:lnTo>
                    <a:lnTo>
                      <a:pt x="306" y="411"/>
                    </a:lnTo>
                    <a:lnTo>
                      <a:pt x="319" y="401"/>
                    </a:lnTo>
                    <a:lnTo>
                      <a:pt x="331" y="391"/>
                    </a:lnTo>
                    <a:lnTo>
                      <a:pt x="342" y="383"/>
                    </a:lnTo>
                    <a:lnTo>
                      <a:pt x="350" y="374"/>
                    </a:lnTo>
                    <a:lnTo>
                      <a:pt x="357" y="365"/>
                    </a:lnTo>
                    <a:lnTo>
                      <a:pt x="361" y="356"/>
                    </a:lnTo>
                    <a:lnTo>
                      <a:pt x="363" y="345"/>
                    </a:lnTo>
                    <a:lnTo>
                      <a:pt x="364" y="334"/>
                    </a:lnTo>
                    <a:lnTo>
                      <a:pt x="362" y="322"/>
                    </a:lnTo>
                    <a:lnTo>
                      <a:pt x="358" y="307"/>
                    </a:lnTo>
                    <a:lnTo>
                      <a:pt x="350" y="285"/>
                    </a:lnTo>
                    <a:lnTo>
                      <a:pt x="332" y="234"/>
                    </a:lnTo>
                    <a:lnTo>
                      <a:pt x="313" y="185"/>
                    </a:lnTo>
                    <a:lnTo>
                      <a:pt x="305" y="163"/>
                    </a:lnTo>
                    <a:lnTo>
                      <a:pt x="300" y="148"/>
                    </a:lnTo>
                    <a:lnTo>
                      <a:pt x="296" y="134"/>
                    </a:lnTo>
                    <a:lnTo>
                      <a:pt x="292" y="116"/>
                    </a:lnTo>
                    <a:lnTo>
                      <a:pt x="285" y="82"/>
                    </a:lnTo>
                    <a:lnTo>
                      <a:pt x="282" y="66"/>
                    </a:lnTo>
                    <a:lnTo>
                      <a:pt x="279" y="55"/>
                    </a:lnTo>
                    <a:lnTo>
                      <a:pt x="277" y="51"/>
                    </a:lnTo>
                    <a:lnTo>
                      <a:pt x="276" y="49"/>
                    </a:lnTo>
                    <a:lnTo>
                      <a:pt x="274" y="49"/>
                    </a:lnTo>
                    <a:lnTo>
                      <a:pt x="273" y="51"/>
                    </a:lnTo>
                    <a:lnTo>
                      <a:pt x="267" y="68"/>
                    </a:lnTo>
                    <a:lnTo>
                      <a:pt x="260" y="91"/>
                    </a:lnTo>
                    <a:lnTo>
                      <a:pt x="256" y="101"/>
                    </a:lnTo>
                    <a:lnTo>
                      <a:pt x="252" y="107"/>
                    </a:lnTo>
                    <a:lnTo>
                      <a:pt x="250" y="109"/>
                    </a:lnTo>
                    <a:lnTo>
                      <a:pt x="247" y="110"/>
                    </a:lnTo>
                    <a:lnTo>
                      <a:pt x="245" y="110"/>
                    </a:lnTo>
                    <a:lnTo>
                      <a:pt x="243" y="108"/>
                    </a:lnTo>
                    <a:lnTo>
                      <a:pt x="235" y="103"/>
                    </a:lnTo>
                    <a:lnTo>
                      <a:pt x="227" y="97"/>
                    </a:lnTo>
                    <a:lnTo>
                      <a:pt x="216" y="92"/>
                    </a:lnTo>
                    <a:lnTo>
                      <a:pt x="204" y="87"/>
                    </a:lnTo>
                    <a:lnTo>
                      <a:pt x="178" y="76"/>
                    </a:lnTo>
                    <a:lnTo>
                      <a:pt x="154" y="65"/>
                    </a:lnTo>
                    <a:lnTo>
                      <a:pt x="145" y="59"/>
                    </a:lnTo>
                    <a:lnTo>
                      <a:pt x="136" y="53"/>
                    </a:lnTo>
                    <a:lnTo>
                      <a:pt x="129" y="46"/>
                    </a:lnTo>
                    <a:lnTo>
                      <a:pt x="123" y="39"/>
                    </a:lnTo>
                    <a:lnTo>
                      <a:pt x="115" y="27"/>
                    </a:lnTo>
                    <a:lnTo>
                      <a:pt x="110" y="20"/>
                    </a:lnTo>
                    <a:lnTo>
                      <a:pt x="104" y="12"/>
                    </a:lnTo>
                    <a:lnTo>
                      <a:pt x="97" y="6"/>
                    </a:lnTo>
                    <a:lnTo>
                      <a:pt x="91" y="2"/>
                    </a:lnTo>
                    <a:lnTo>
                      <a:pt x="89" y="1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4D64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1" name="Freeform 298">
                <a:extLst>
                  <a:ext uri="{FF2B5EF4-FFF2-40B4-BE49-F238E27FC236}">
                    <a16:creationId xmlns:a16="http://schemas.microsoft.com/office/drawing/2014/main" id="{18D164E3-4F59-4B92-8B8E-36FC887D4D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0" y="1399"/>
                <a:ext cx="359" cy="497"/>
              </a:xfrm>
              <a:custGeom>
                <a:avLst/>
                <a:gdLst>
                  <a:gd name="T0" fmla="*/ 85 w 359"/>
                  <a:gd name="T1" fmla="*/ 0 h 497"/>
                  <a:gd name="T2" fmla="*/ 77 w 359"/>
                  <a:gd name="T3" fmla="*/ 1 h 497"/>
                  <a:gd name="T4" fmla="*/ 61 w 359"/>
                  <a:gd name="T5" fmla="*/ 6 h 497"/>
                  <a:gd name="T6" fmla="*/ 50 w 359"/>
                  <a:gd name="T7" fmla="*/ 13 h 497"/>
                  <a:gd name="T8" fmla="*/ 38 w 359"/>
                  <a:gd name="T9" fmla="*/ 25 h 497"/>
                  <a:gd name="T10" fmla="*/ 27 w 359"/>
                  <a:gd name="T11" fmla="*/ 42 h 497"/>
                  <a:gd name="T12" fmla="*/ 18 w 359"/>
                  <a:gd name="T13" fmla="*/ 65 h 497"/>
                  <a:gd name="T14" fmla="*/ 13 w 359"/>
                  <a:gd name="T15" fmla="*/ 80 h 497"/>
                  <a:gd name="T16" fmla="*/ 3 w 359"/>
                  <a:gd name="T17" fmla="*/ 134 h 497"/>
                  <a:gd name="T18" fmla="*/ 0 w 359"/>
                  <a:gd name="T19" fmla="*/ 177 h 497"/>
                  <a:gd name="T20" fmla="*/ 1 w 359"/>
                  <a:gd name="T21" fmla="*/ 207 h 497"/>
                  <a:gd name="T22" fmla="*/ 6 w 359"/>
                  <a:gd name="T23" fmla="*/ 238 h 497"/>
                  <a:gd name="T24" fmla="*/ 17 w 359"/>
                  <a:gd name="T25" fmla="*/ 267 h 497"/>
                  <a:gd name="T26" fmla="*/ 32 w 359"/>
                  <a:gd name="T27" fmla="*/ 297 h 497"/>
                  <a:gd name="T28" fmla="*/ 42 w 359"/>
                  <a:gd name="T29" fmla="*/ 311 h 497"/>
                  <a:gd name="T30" fmla="*/ 109 w 359"/>
                  <a:gd name="T31" fmla="*/ 400 h 497"/>
                  <a:gd name="T32" fmla="*/ 131 w 359"/>
                  <a:gd name="T33" fmla="*/ 434 h 497"/>
                  <a:gd name="T34" fmla="*/ 135 w 359"/>
                  <a:gd name="T35" fmla="*/ 441 h 497"/>
                  <a:gd name="T36" fmla="*/ 148 w 359"/>
                  <a:gd name="T37" fmla="*/ 455 h 497"/>
                  <a:gd name="T38" fmla="*/ 165 w 359"/>
                  <a:gd name="T39" fmla="*/ 470 h 497"/>
                  <a:gd name="T40" fmla="*/ 183 w 359"/>
                  <a:gd name="T41" fmla="*/ 482 h 497"/>
                  <a:gd name="T42" fmla="*/ 202 w 359"/>
                  <a:gd name="T43" fmla="*/ 491 h 497"/>
                  <a:gd name="T44" fmla="*/ 219 w 359"/>
                  <a:gd name="T45" fmla="*/ 496 h 497"/>
                  <a:gd name="T46" fmla="*/ 233 w 359"/>
                  <a:gd name="T47" fmla="*/ 496 h 497"/>
                  <a:gd name="T48" fmla="*/ 243 w 359"/>
                  <a:gd name="T49" fmla="*/ 490 h 497"/>
                  <a:gd name="T50" fmla="*/ 246 w 359"/>
                  <a:gd name="T51" fmla="*/ 484 h 497"/>
                  <a:gd name="T52" fmla="*/ 255 w 359"/>
                  <a:gd name="T53" fmla="*/ 458 h 497"/>
                  <a:gd name="T54" fmla="*/ 270 w 359"/>
                  <a:gd name="T55" fmla="*/ 436 h 497"/>
                  <a:gd name="T56" fmla="*/ 290 w 359"/>
                  <a:gd name="T57" fmla="*/ 416 h 497"/>
                  <a:gd name="T58" fmla="*/ 315 w 359"/>
                  <a:gd name="T59" fmla="*/ 397 h 497"/>
                  <a:gd name="T60" fmla="*/ 327 w 359"/>
                  <a:gd name="T61" fmla="*/ 388 h 497"/>
                  <a:gd name="T62" fmla="*/ 345 w 359"/>
                  <a:gd name="T63" fmla="*/ 370 h 497"/>
                  <a:gd name="T64" fmla="*/ 356 w 359"/>
                  <a:gd name="T65" fmla="*/ 352 h 497"/>
                  <a:gd name="T66" fmla="*/ 359 w 359"/>
                  <a:gd name="T67" fmla="*/ 330 h 497"/>
                  <a:gd name="T68" fmla="*/ 357 w 359"/>
                  <a:gd name="T69" fmla="*/ 319 h 497"/>
                  <a:gd name="T70" fmla="*/ 346 w 359"/>
                  <a:gd name="T71" fmla="*/ 282 h 497"/>
                  <a:gd name="T72" fmla="*/ 309 w 359"/>
                  <a:gd name="T73" fmla="*/ 182 h 497"/>
                  <a:gd name="T74" fmla="*/ 297 w 359"/>
                  <a:gd name="T75" fmla="*/ 146 h 497"/>
                  <a:gd name="T76" fmla="*/ 293 w 359"/>
                  <a:gd name="T77" fmla="*/ 133 h 497"/>
                  <a:gd name="T78" fmla="*/ 283 w 359"/>
                  <a:gd name="T79" fmla="*/ 81 h 497"/>
                  <a:gd name="T80" fmla="*/ 276 w 359"/>
                  <a:gd name="T81" fmla="*/ 54 h 497"/>
                  <a:gd name="T82" fmla="*/ 273 w 359"/>
                  <a:gd name="T83" fmla="*/ 49 h 497"/>
                  <a:gd name="T84" fmla="*/ 271 w 359"/>
                  <a:gd name="T85" fmla="*/ 50 h 497"/>
                  <a:gd name="T86" fmla="*/ 265 w 359"/>
                  <a:gd name="T87" fmla="*/ 68 h 497"/>
                  <a:gd name="T88" fmla="*/ 254 w 359"/>
                  <a:gd name="T89" fmla="*/ 100 h 497"/>
                  <a:gd name="T90" fmla="*/ 248 w 359"/>
                  <a:gd name="T91" fmla="*/ 109 h 497"/>
                  <a:gd name="T92" fmla="*/ 243 w 359"/>
                  <a:gd name="T93" fmla="*/ 109 h 497"/>
                  <a:gd name="T94" fmla="*/ 241 w 359"/>
                  <a:gd name="T95" fmla="*/ 108 h 497"/>
                  <a:gd name="T96" fmla="*/ 225 w 359"/>
                  <a:gd name="T97" fmla="*/ 97 h 497"/>
                  <a:gd name="T98" fmla="*/ 202 w 359"/>
                  <a:gd name="T99" fmla="*/ 87 h 497"/>
                  <a:gd name="T100" fmla="*/ 152 w 359"/>
                  <a:gd name="T101" fmla="*/ 65 h 497"/>
                  <a:gd name="T102" fmla="*/ 143 w 359"/>
                  <a:gd name="T103" fmla="*/ 59 h 497"/>
                  <a:gd name="T104" fmla="*/ 127 w 359"/>
                  <a:gd name="T105" fmla="*/ 46 h 497"/>
                  <a:gd name="T106" fmla="*/ 113 w 359"/>
                  <a:gd name="T107" fmla="*/ 27 h 497"/>
                  <a:gd name="T108" fmla="*/ 108 w 359"/>
                  <a:gd name="T109" fmla="*/ 20 h 497"/>
                  <a:gd name="T110" fmla="*/ 96 w 359"/>
                  <a:gd name="T111" fmla="*/ 6 h 497"/>
                  <a:gd name="T112" fmla="*/ 87 w 359"/>
                  <a:gd name="T113" fmla="*/ 1 h 497"/>
                  <a:gd name="T114" fmla="*/ 85 w 359"/>
                  <a:gd name="T115" fmla="*/ 0 h 49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359" h="497">
                    <a:moveTo>
                      <a:pt x="85" y="0"/>
                    </a:moveTo>
                    <a:lnTo>
                      <a:pt x="85" y="0"/>
                    </a:lnTo>
                    <a:lnTo>
                      <a:pt x="83" y="0"/>
                    </a:lnTo>
                    <a:lnTo>
                      <a:pt x="77" y="1"/>
                    </a:lnTo>
                    <a:lnTo>
                      <a:pt x="67" y="3"/>
                    </a:lnTo>
                    <a:lnTo>
                      <a:pt x="61" y="6"/>
                    </a:lnTo>
                    <a:lnTo>
                      <a:pt x="56" y="9"/>
                    </a:lnTo>
                    <a:lnTo>
                      <a:pt x="50" y="13"/>
                    </a:lnTo>
                    <a:lnTo>
                      <a:pt x="44" y="19"/>
                    </a:lnTo>
                    <a:lnTo>
                      <a:pt x="38" y="25"/>
                    </a:lnTo>
                    <a:lnTo>
                      <a:pt x="32" y="32"/>
                    </a:lnTo>
                    <a:lnTo>
                      <a:pt x="27" y="42"/>
                    </a:lnTo>
                    <a:lnTo>
                      <a:pt x="22" y="52"/>
                    </a:lnTo>
                    <a:lnTo>
                      <a:pt x="18" y="65"/>
                    </a:lnTo>
                    <a:lnTo>
                      <a:pt x="13" y="80"/>
                    </a:lnTo>
                    <a:lnTo>
                      <a:pt x="8" y="106"/>
                    </a:lnTo>
                    <a:lnTo>
                      <a:pt x="3" y="134"/>
                    </a:lnTo>
                    <a:lnTo>
                      <a:pt x="0" y="162"/>
                    </a:lnTo>
                    <a:lnTo>
                      <a:pt x="0" y="177"/>
                    </a:lnTo>
                    <a:lnTo>
                      <a:pt x="0" y="192"/>
                    </a:lnTo>
                    <a:lnTo>
                      <a:pt x="1" y="207"/>
                    </a:lnTo>
                    <a:lnTo>
                      <a:pt x="3" y="222"/>
                    </a:lnTo>
                    <a:lnTo>
                      <a:pt x="6" y="238"/>
                    </a:lnTo>
                    <a:lnTo>
                      <a:pt x="10" y="252"/>
                    </a:lnTo>
                    <a:lnTo>
                      <a:pt x="17" y="267"/>
                    </a:lnTo>
                    <a:lnTo>
                      <a:pt x="24" y="281"/>
                    </a:lnTo>
                    <a:lnTo>
                      <a:pt x="32" y="297"/>
                    </a:lnTo>
                    <a:lnTo>
                      <a:pt x="42" y="311"/>
                    </a:lnTo>
                    <a:lnTo>
                      <a:pt x="84" y="365"/>
                    </a:lnTo>
                    <a:lnTo>
                      <a:pt x="109" y="400"/>
                    </a:lnTo>
                    <a:lnTo>
                      <a:pt x="123" y="422"/>
                    </a:lnTo>
                    <a:lnTo>
                      <a:pt x="131" y="434"/>
                    </a:lnTo>
                    <a:lnTo>
                      <a:pt x="135" y="441"/>
                    </a:lnTo>
                    <a:lnTo>
                      <a:pt x="141" y="448"/>
                    </a:lnTo>
                    <a:lnTo>
                      <a:pt x="148" y="455"/>
                    </a:lnTo>
                    <a:lnTo>
                      <a:pt x="156" y="463"/>
                    </a:lnTo>
                    <a:lnTo>
                      <a:pt x="165" y="470"/>
                    </a:lnTo>
                    <a:lnTo>
                      <a:pt x="174" y="476"/>
                    </a:lnTo>
                    <a:lnTo>
                      <a:pt x="183" y="482"/>
                    </a:lnTo>
                    <a:lnTo>
                      <a:pt x="193" y="487"/>
                    </a:lnTo>
                    <a:lnTo>
                      <a:pt x="202" y="491"/>
                    </a:lnTo>
                    <a:lnTo>
                      <a:pt x="211" y="494"/>
                    </a:lnTo>
                    <a:lnTo>
                      <a:pt x="219" y="496"/>
                    </a:lnTo>
                    <a:lnTo>
                      <a:pt x="226" y="497"/>
                    </a:lnTo>
                    <a:lnTo>
                      <a:pt x="233" y="496"/>
                    </a:lnTo>
                    <a:lnTo>
                      <a:pt x="238" y="494"/>
                    </a:lnTo>
                    <a:lnTo>
                      <a:pt x="243" y="490"/>
                    </a:lnTo>
                    <a:lnTo>
                      <a:pt x="246" y="484"/>
                    </a:lnTo>
                    <a:lnTo>
                      <a:pt x="250" y="471"/>
                    </a:lnTo>
                    <a:lnTo>
                      <a:pt x="255" y="458"/>
                    </a:lnTo>
                    <a:lnTo>
                      <a:pt x="262" y="447"/>
                    </a:lnTo>
                    <a:lnTo>
                      <a:pt x="270" y="436"/>
                    </a:lnTo>
                    <a:lnTo>
                      <a:pt x="279" y="426"/>
                    </a:lnTo>
                    <a:lnTo>
                      <a:pt x="290" y="416"/>
                    </a:lnTo>
                    <a:lnTo>
                      <a:pt x="302" y="407"/>
                    </a:lnTo>
                    <a:lnTo>
                      <a:pt x="315" y="397"/>
                    </a:lnTo>
                    <a:lnTo>
                      <a:pt x="327" y="388"/>
                    </a:lnTo>
                    <a:lnTo>
                      <a:pt x="337" y="379"/>
                    </a:lnTo>
                    <a:lnTo>
                      <a:pt x="345" y="370"/>
                    </a:lnTo>
                    <a:lnTo>
                      <a:pt x="351" y="361"/>
                    </a:lnTo>
                    <a:lnTo>
                      <a:pt x="356" y="352"/>
                    </a:lnTo>
                    <a:lnTo>
                      <a:pt x="358" y="341"/>
                    </a:lnTo>
                    <a:lnTo>
                      <a:pt x="359" y="330"/>
                    </a:lnTo>
                    <a:lnTo>
                      <a:pt x="357" y="319"/>
                    </a:lnTo>
                    <a:lnTo>
                      <a:pt x="354" y="303"/>
                    </a:lnTo>
                    <a:lnTo>
                      <a:pt x="346" y="282"/>
                    </a:lnTo>
                    <a:lnTo>
                      <a:pt x="328" y="232"/>
                    </a:lnTo>
                    <a:lnTo>
                      <a:pt x="309" y="182"/>
                    </a:lnTo>
                    <a:lnTo>
                      <a:pt x="302" y="161"/>
                    </a:lnTo>
                    <a:lnTo>
                      <a:pt x="297" y="146"/>
                    </a:lnTo>
                    <a:lnTo>
                      <a:pt x="293" y="133"/>
                    </a:lnTo>
                    <a:lnTo>
                      <a:pt x="290" y="115"/>
                    </a:lnTo>
                    <a:lnTo>
                      <a:pt x="283" y="81"/>
                    </a:lnTo>
                    <a:lnTo>
                      <a:pt x="280" y="65"/>
                    </a:lnTo>
                    <a:lnTo>
                      <a:pt x="276" y="54"/>
                    </a:lnTo>
                    <a:lnTo>
                      <a:pt x="275" y="50"/>
                    </a:lnTo>
                    <a:lnTo>
                      <a:pt x="273" y="49"/>
                    </a:lnTo>
                    <a:lnTo>
                      <a:pt x="272" y="48"/>
                    </a:lnTo>
                    <a:lnTo>
                      <a:pt x="271" y="50"/>
                    </a:lnTo>
                    <a:lnTo>
                      <a:pt x="265" y="68"/>
                    </a:lnTo>
                    <a:lnTo>
                      <a:pt x="258" y="91"/>
                    </a:lnTo>
                    <a:lnTo>
                      <a:pt x="254" y="100"/>
                    </a:lnTo>
                    <a:lnTo>
                      <a:pt x="250" y="107"/>
                    </a:lnTo>
                    <a:lnTo>
                      <a:pt x="248" y="109"/>
                    </a:lnTo>
                    <a:lnTo>
                      <a:pt x="245" y="110"/>
                    </a:lnTo>
                    <a:lnTo>
                      <a:pt x="243" y="109"/>
                    </a:lnTo>
                    <a:lnTo>
                      <a:pt x="241" y="108"/>
                    </a:lnTo>
                    <a:lnTo>
                      <a:pt x="234" y="102"/>
                    </a:lnTo>
                    <a:lnTo>
                      <a:pt x="225" y="97"/>
                    </a:lnTo>
                    <a:lnTo>
                      <a:pt x="214" y="92"/>
                    </a:lnTo>
                    <a:lnTo>
                      <a:pt x="202" y="87"/>
                    </a:lnTo>
                    <a:lnTo>
                      <a:pt x="176" y="76"/>
                    </a:lnTo>
                    <a:lnTo>
                      <a:pt x="152" y="65"/>
                    </a:lnTo>
                    <a:lnTo>
                      <a:pt x="143" y="59"/>
                    </a:lnTo>
                    <a:lnTo>
                      <a:pt x="135" y="53"/>
                    </a:lnTo>
                    <a:lnTo>
                      <a:pt x="127" y="46"/>
                    </a:lnTo>
                    <a:lnTo>
                      <a:pt x="121" y="39"/>
                    </a:lnTo>
                    <a:lnTo>
                      <a:pt x="113" y="27"/>
                    </a:lnTo>
                    <a:lnTo>
                      <a:pt x="108" y="20"/>
                    </a:lnTo>
                    <a:lnTo>
                      <a:pt x="102" y="12"/>
                    </a:lnTo>
                    <a:lnTo>
                      <a:pt x="96" y="6"/>
                    </a:lnTo>
                    <a:lnTo>
                      <a:pt x="90" y="2"/>
                    </a:lnTo>
                    <a:lnTo>
                      <a:pt x="87" y="1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415C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2" name="Freeform 299">
                <a:extLst>
                  <a:ext uri="{FF2B5EF4-FFF2-40B4-BE49-F238E27FC236}">
                    <a16:creationId xmlns:a16="http://schemas.microsoft.com/office/drawing/2014/main" id="{CD9AFAE0-A827-4F23-8A1E-37D3220038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3" y="1031"/>
                <a:ext cx="182" cy="189"/>
              </a:xfrm>
              <a:custGeom>
                <a:avLst/>
                <a:gdLst>
                  <a:gd name="T0" fmla="*/ 164 w 182"/>
                  <a:gd name="T1" fmla="*/ 148 h 189"/>
                  <a:gd name="T2" fmla="*/ 132 w 182"/>
                  <a:gd name="T3" fmla="*/ 161 h 189"/>
                  <a:gd name="T4" fmla="*/ 105 w 182"/>
                  <a:gd name="T5" fmla="*/ 173 h 189"/>
                  <a:gd name="T6" fmla="*/ 83 w 182"/>
                  <a:gd name="T7" fmla="*/ 188 h 189"/>
                  <a:gd name="T8" fmla="*/ 81 w 182"/>
                  <a:gd name="T9" fmla="*/ 189 h 189"/>
                  <a:gd name="T10" fmla="*/ 78 w 182"/>
                  <a:gd name="T11" fmla="*/ 186 h 189"/>
                  <a:gd name="T12" fmla="*/ 74 w 182"/>
                  <a:gd name="T13" fmla="*/ 175 h 189"/>
                  <a:gd name="T14" fmla="*/ 68 w 182"/>
                  <a:gd name="T15" fmla="*/ 136 h 189"/>
                  <a:gd name="T16" fmla="*/ 66 w 182"/>
                  <a:gd name="T17" fmla="*/ 112 h 189"/>
                  <a:gd name="T18" fmla="*/ 62 w 182"/>
                  <a:gd name="T19" fmla="*/ 77 h 189"/>
                  <a:gd name="T20" fmla="*/ 56 w 182"/>
                  <a:gd name="T21" fmla="*/ 53 h 189"/>
                  <a:gd name="T22" fmla="*/ 49 w 182"/>
                  <a:gd name="T23" fmla="*/ 37 h 189"/>
                  <a:gd name="T24" fmla="*/ 42 w 182"/>
                  <a:gd name="T25" fmla="*/ 29 h 189"/>
                  <a:gd name="T26" fmla="*/ 38 w 182"/>
                  <a:gd name="T27" fmla="*/ 26 h 189"/>
                  <a:gd name="T28" fmla="*/ 7 w 182"/>
                  <a:gd name="T29" fmla="*/ 7 h 189"/>
                  <a:gd name="T30" fmla="*/ 0 w 182"/>
                  <a:gd name="T31" fmla="*/ 2 h 189"/>
                  <a:gd name="T32" fmla="*/ 1 w 182"/>
                  <a:gd name="T33" fmla="*/ 0 h 189"/>
                  <a:gd name="T34" fmla="*/ 10 w 182"/>
                  <a:gd name="T35" fmla="*/ 0 h 189"/>
                  <a:gd name="T36" fmla="*/ 31 w 182"/>
                  <a:gd name="T37" fmla="*/ 0 h 189"/>
                  <a:gd name="T38" fmla="*/ 53 w 182"/>
                  <a:gd name="T39" fmla="*/ 2 h 189"/>
                  <a:gd name="T40" fmla="*/ 75 w 182"/>
                  <a:gd name="T41" fmla="*/ 7 h 189"/>
                  <a:gd name="T42" fmla="*/ 87 w 182"/>
                  <a:gd name="T43" fmla="*/ 14 h 189"/>
                  <a:gd name="T44" fmla="*/ 90 w 182"/>
                  <a:gd name="T45" fmla="*/ 17 h 189"/>
                  <a:gd name="T46" fmla="*/ 126 w 182"/>
                  <a:gd name="T47" fmla="*/ 63 h 189"/>
                  <a:gd name="T48" fmla="*/ 157 w 182"/>
                  <a:gd name="T49" fmla="*/ 108 h 189"/>
                  <a:gd name="T50" fmla="*/ 162 w 182"/>
                  <a:gd name="T51" fmla="*/ 114 h 189"/>
                  <a:gd name="T52" fmla="*/ 175 w 182"/>
                  <a:gd name="T53" fmla="*/ 127 h 189"/>
                  <a:gd name="T54" fmla="*/ 182 w 182"/>
                  <a:gd name="T55" fmla="*/ 135 h 189"/>
                  <a:gd name="T56" fmla="*/ 182 w 182"/>
                  <a:gd name="T57" fmla="*/ 140 h 189"/>
                  <a:gd name="T58" fmla="*/ 179 w 182"/>
                  <a:gd name="T59" fmla="*/ 144 h 189"/>
                  <a:gd name="T60" fmla="*/ 170 w 182"/>
                  <a:gd name="T61" fmla="*/ 147 h 189"/>
                  <a:gd name="T62" fmla="*/ 164 w 182"/>
                  <a:gd name="T63" fmla="*/ 148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82" h="189">
                    <a:moveTo>
                      <a:pt x="164" y="148"/>
                    </a:moveTo>
                    <a:lnTo>
                      <a:pt x="164" y="148"/>
                    </a:lnTo>
                    <a:lnTo>
                      <a:pt x="154" y="152"/>
                    </a:lnTo>
                    <a:lnTo>
                      <a:pt x="132" y="161"/>
                    </a:lnTo>
                    <a:lnTo>
                      <a:pt x="119" y="167"/>
                    </a:lnTo>
                    <a:lnTo>
                      <a:pt x="105" y="173"/>
                    </a:lnTo>
                    <a:lnTo>
                      <a:pt x="93" y="180"/>
                    </a:lnTo>
                    <a:lnTo>
                      <a:pt x="83" y="188"/>
                    </a:lnTo>
                    <a:lnTo>
                      <a:pt x="81" y="189"/>
                    </a:lnTo>
                    <a:lnTo>
                      <a:pt x="79" y="188"/>
                    </a:lnTo>
                    <a:lnTo>
                      <a:pt x="78" y="186"/>
                    </a:lnTo>
                    <a:lnTo>
                      <a:pt x="76" y="183"/>
                    </a:lnTo>
                    <a:lnTo>
                      <a:pt x="74" y="175"/>
                    </a:lnTo>
                    <a:lnTo>
                      <a:pt x="72" y="163"/>
                    </a:lnTo>
                    <a:lnTo>
                      <a:pt x="68" y="136"/>
                    </a:lnTo>
                    <a:lnTo>
                      <a:pt x="66" y="112"/>
                    </a:lnTo>
                    <a:lnTo>
                      <a:pt x="64" y="90"/>
                    </a:lnTo>
                    <a:lnTo>
                      <a:pt x="62" y="77"/>
                    </a:lnTo>
                    <a:lnTo>
                      <a:pt x="60" y="65"/>
                    </a:lnTo>
                    <a:lnTo>
                      <a:pt x="56" y="53"/>
                    </a:lnTo>
                    <a:lnTo>
                      <a:pt x="51" y="42"/>
                    </a:lnTo>
                    <a:lnTo>
                      <a:pt x="49" y="37"/>
                    </a:lnTo>
                    <a:lnTo>
                      <a:pt x="46" y="33"/>
                    </a:lnTo>
                    <a:lnTo>
                      <a:pt x="42" y="29"/>
                    </a:lnTo>
                    <a:lnTo>
                      <a:pt x="38" y="26"/>
                    </a:lnTo>
                    <a:lnTo>
                      <a:pt x="21" y="16"/>
                    </a:lnTo>
                    <a:lnTo>
                      <a:pt x="7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10" y="0"/>
                    </a:lnTo>
                    <a:lnTo>
                      <a:pt x="31" y="0"/>
                    </a:lnTo>
                    <a:lnTo>
                      <a:pt x="42" y="1"/>
                    </a:lnTo>
                    <a:lnTo>
                      <a:pt x="53" y="2"/>
                    </a:lnTo>
                    <a:lnTo>
                      <a:pt x="65" y="4"/>
                    </a:lnTo>
                    <a:lnTo>
                      <a:pt x="75" y="7"/>
                    </a:lnTo>
                    <a:lnTo>
                      <a:pt x="83" y="11"/>
                    </a:lnTo>
                    <a:lnTo>
                      <a:pt x="87" y="14"/>
                    </a:lnTo>
                    <a:lnTo>
                      <a:pt x="90" y="17"/>
                    </a:lnTo>
                    <a:lnTo>
                      <a:pt x="105" y="36"/>
                    </a:lnTo>
                    <a:lnTo>
                      <a:pt x="126" y="63"/>
                    </a:lnTo>
                    <a:lnTo>
                      <a:pt x="145" y="88"/>
                    </a:lnTo>
                    <a:lnTo>
                      <a:pt x="157" y="108"/>
                    </a:lnTo>
                    <a:lnTo>
                      <a:pt x="162" y="114"/>
                    </a:lnTo>
                    <a:lnTo>
                      <a:pt x="168" y="121"/>
                    </a:lnTo>
                    <a:lnTo>
                      <a:pt x="175" y="127"/>
                    </a:lnTo>
                    <a:lnTo>
                      <a:pt x="180" y="133"/>
                    </a:lnTo>
                    <a:lnTo>
                      <a:pt x="182" y="135"/>
                    </a:lnTo>
                    <a:lnTo>
                      <a:pt x="182" y="138"/>
                    </a:lnTo>
                    <a:lnTo>
                      <a:pt x="182" y="140"/>
                    </a:lnTo>
                    <a:lnTo>
                      <a:pt x="181" y="142"/>
                    </a:lnTo>
                    <a:lnTo>
                      <a:pt x="179" y="144"/>
                    </a:lnTo>
                    <a:lnTo>
                      <a:pt x="176" y="146"/>
                    </a:lnTo>
                    <a:lnTo>
                      <a:pt x="170" y="147"/>
                    </a:lnTo>
                    <a:lnTo>
                      <a:pt x="164" y="14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3" name="Freeform 300">
                <a:extLst>
                  <a:ext uri="{FF2B5EF4-FFF2-40B4-BE49-F238E27FC236}">
                    <a16:creationId xmlns:a16="http://schemas.microsoft.com/office/drawing/2014/main" id="{9CB24F4A-C120-4E2F-A0BB-D160712C1D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7" y="1031"/>
                <a:ext cx="176" cy="188"/>
              </a:xfrm>
              <a:custGeom>
                <a:avLst/>
                <a:gdLst>
                  <a:gd name="T0" fmla="*/ 36 w 176"/>
                  <a:gd name="T1" fmla="*/ 27 h 188"/>
                  <a:gd name="T2" fmla="*/ 36 w 176"/>
                  <a:gd name="T3" fmla="*/ 27 h 188"/>
                  <a:gd name="T4" fmla="*/ 19 w 176"/>
                  <a:gd name="T5" fmla="*/ 17 h 188"/>
                  <a:gd name="T6" fmla="*/ 5 w 176"/>
                  <a:gd name="T7" fmla="*/ 8 h 188"/>
                  <a:gd name="T8" fmla="*/ 1 w 176"/>
                  <a:gd name="T9" fmla="*/ 4 h 188"/>
                  <a:gd name="T10" fmla="*/ 0 w 176"/>
                  <a:gd name="T11" fmla="*/ 3 h 188"/>
                  <a:gd name="T12" fmla="*/ 0 w 176"/>
                  <a:gd name="T13" fmla="*/ 2 h 188"/>
                  <a:gd name="T14" fmla="*/ 0 w 176"/>
                  <a:gd name="T15" fmla="*/ 1 h 188"/>
                  <a:gd name="T16" fmla="*/ 2 w 176"/>
                  <a:gd name="T17" fmla="*/ 0 h 188"/>
                  <a:gd name="T18" fmla="*/ 9 w 176"/>
                  <a:gd name="T19" fmla="*/ 0 h 188"/>
                  <a:gd name="T20" fmla="*/ 9 w 176"/>
                  <a:gd name="T21" fmla="*/ 0 h 188"/>
                  <a:gd name="T22" fmla="*/ 29 w 176"/>
                  <a:gd name="T23" fmla="*/ 1 h 188"/>
                  <a:gd name="T24" fmla="*/ 39 w 176"/>
                  <a:gd name="T25" fmla="*/ 2 h 188"/>
                  <a:gd name="T26" fmla="*/ 50 w 176"/>
                  <a:gd name="T27" fmla="*/ 3 h 188"/>
                  <a:gd name="T28" fmla="*/ 61 w 176"/>
                  <a:gd name="T29" fmla="*/ 5 h 188"/>
                  <a:gd name="T30" fmla="*/ 71 w 176"/>
                  <a:gd name="T31" fmla="*/ 8 h 188"/>
                  <a:gd name="T32" fmla="*/ 79 w 176"/>
                  <a:gd name="T33" fmla="*/ 13 h 188"/>
                  <a:gd name="T34" fmla="*/ 83 w 176"/>
                  <a:gd name="T35" fmla="*/ 15 h 188"/>
                  <a:gd name="T36" fmla="*/ 86 w 176"/>
                  <a:gd name="T37" fmla="*/ 19 h 188"/>
                  <a:gd name="T38" fmla="*/ 86 w 176"/>
                  <a:gd name="T39" fmla="*/ 19 h 188"/>
                  <a:gd name="T40" fmla="*/ 121 w 176"/>
                  <a:gd name="T41" fmla="*/ 64 h 188"/>
                  <a:gd name="T42" fmla="*/ 139 w 176"/>
                  <a:gd name="T43" fmla="*/ 89 h 188"/>
                  <a:gd name="T44" fmla="*/ 152 w 176"/>
                  <a:gd name="T45" fmla="*/ 108 h 188"/>
                  <a:gd name="T46" fmla="*/ 152 w 176"/>
                  <a:gd name="T47" fmla="*/ 108 h 188"/>
                  <a:gd name="T48" fmla="*/ 157 w 176"/>
                  <a:gd name="T49" fmla="*/ 114 h 188"/>
                  <a:gd name="T50" fmla="*/ 163 w 176"/>
                  <a:gd name="T51" fmla="*/ 121 h 188"/>
                  <a:gd name="T52" fmla="*/ 169 w 176"/>
                  <a:gd name="T53" fmla="*/ 127 h 188"/>
                  <a:gd name="T54" fmla="*/ 174 w 176"/>
                  <a:gd name="T55" fmla="*/ 133 h 188"/>
                  <a:gd name="T56" fmla="*/ 175 w 176"/>
                  <a:gd name="T57" fmla="*/ 135 h 188"/>
                  <a:gd name="T58" fmla="*/ 176 w 176"/>
                  <a:gd name="T59" fmla="*/ 138 h 188"/>
                  <a:gd name="T60" fmla="*/ 176 w 176"/>
                  <a:gd name="T61" fmla="*/ 140 h 188"/>
                  <a:gd name="T62" fmla="*/ 175 w 176"/>
                  <a:gd name="T63" fmla="*/ 142 h 188"/>
                  <a:gd name="T64" fmla="*/ 173 w 176"/>
                  <a:gd name="T65" fmla="*/ 144 h 188"/>
                  <a:gd name="T66" fmla="*/ 170 w 176"/>
                  <a:gd name="T67" fmla="*/ 146 h 188"/>
                  <a:gd name="T68" fmla="*/ 164 w 176"/>
                  <a:gd name="T69" fmla="*/ 147 h 188"/>
                  <a:gd name="T70" fmla="*/ 158 w 176"/>
                  <a:gd name="T71" fmla="*/ 148 h 188"/>
                  <a:gd name="T72" fmla="*/ 158 w 176"/>
                  <a:gd name="T73" fmla="*/ 148 h 188"/>
                  <a:gd name="T74" fmla="*/ 149 w 176"/>
                  <a:gd name="T75" fmla="*/ 151 h 188"/>
                  <a:gd name="T76" fmla="*/ 127 w 176"/>
                  <a:gd name="T77" fmla="*/ 161 h 188"/>
                  <a:gd name="T78" fmla="*/ 115 w 176"/>
                  <a:gd name="T79" fmla="*/ 166 h 188"/>
                  <a:gd name="T80" fmla="*/ 101 w 176"/>
                  <a:gd name="T81" fmla="*/ 173 h 188"/>
                  <a:gd name="T82" fmla="*/ 89 w 176"/>
                  <a:gd name="T83" fmla="*/ 179 h 188"/>
                  <a:gd name="T84" fmla="*/ 79 w 176"/>
                  <a:gd name="T85" fmla="*/ 187 h 188"/>
                  <a:gd name="T86" fmla="*/ 79 w 176"/>
                  <a:gd name="T87" fmla="*/ 187 h 188"/>
                  <a:gd name="T88" fmla="*/ 77 w 176"/>
                  <a:gd name="T89" fmla="*/ 188 h 188"/>
                  <a:gd name="T90" fmla="*/ 76 w 176"/>
                  <a:gd name="T91" fmla="*/ 187 h 188"/>
                  <a:gd name="T92" fmla="*/ 74 w 176"/>
                  <a:gd name="T93" fmla="*/ 185 h 188"/>
                  <a:gd name="T94" fmla="*/ 73 w 176"/>
                  <a:gd name="T95" fmla="*/ 182 h 188"/>
                  <a:gd name="T96" fmla="*/ 70 w 176"/>
                  <a:gd name="T97" fmla="*/ 174 h 188"/>
                  <a:gd name="T98" fmla="*/ 68 w 176"/>
                  <a:gd name="T99" fmla="*/ 163 h 188"/>
                  <a:gd name="T100" fmla="*/ 65 w 176"/>
                  <a:gd name="T101" fmla="*/ 136 h 188"/>
                  <a:gd name="T102" fmla="*/ 63 w 176"/>
                  <a:gd name="T103" fmla="*/ 113 h 188"/>
                  <a:gd name="T104" fmla="*/ 63 w 176"/>
                  <a:gd name="T105" fmla="*/ 113 h 188"/>
                  <a:gd name="T106" fmla="*/ 60 w 176"/>
                  <a:gd name="T107" fmla="*/ 90 h 188"/>
                  <a:gd name="T108" fmla="*/ 59 w 176"/>
                  <a:gd name="T109" fmla="*/ 78 h 188"/>
                  <a:gd name="T110" fmla="*/ 57 w 176"/>
                  <a:gd name="T111" fmla="*/ 66 h 188"/>
                  <a:gd name="T112" fmla="*/ 53 w 176"/>
                  <a:gd name="T113" fmla="*/ 54 h 188"/>
                  <a:gd name="T114" fmla="*/ 48 w 176"/>
                  <a:gd name="T115" fmla="*/ 42 h 188"/>
                  <a:gd name="T116" fmla="*/ 43 w 176"/>
                  <a:gd name="T117" fmla="*/ 33 h 188"/>
                  <a:gd name="T118" fmla="*/ 40 w 176"/>
                  <a:gd name="T119" fmla="*/ 30 h 188"/>
                  <a:gd name="T120" fmla="*/ 36 w 176"/>
                  <a:gd name="T121" fmla="*/ 27 h 188"/>
                  <a:gd name="T122" fmla="*/ 36 w 176"/>
                  <a:gd name="T123" fmla="*/ 27 h 18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176" h="188">
                    <a:moveTo>
                      <a:pt x="36" y="27"/>
                    </a:moveTo>
                    <a:lnTo>
                      <a:pt x="36" y="27"/>
                    </a:lnTo>
                    <a:lnTo>
                      <a:pt x="19" y="17"/>
                    </a:lnTo>
                    <a:lnTo>
                      <a:pt x="5" y="8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9" y="1"/>
                    </a:lnTo>
                    <a:lnTo>
                      <a:pt x="39" y="2"/>
                    </a:lnTo>
                    <a:lnTo>
                      <a:pt x="50" y="3"/>
                    </a:lnTo>
                    <a:lnTo>
                      <a:pt x="61" y="5"/>
                    </a:lnTo>
                    <a:lnTo>
                      <a:pt x="71" y="8"/>
                    </a:lnTo>
                    <a:lnTo>
                      <a:pt x="79" y="13"/>
                    </a:lnTo>
                    <a:lnTo>
                      <a:pt x="83" y="15"/>
                    </a:lnTo>
                    <a:lnTo>
                      <a:pt x="86" y="19"/>
                    </a:lnTo>
                    <a:lnTo>
                      <a:pt x="121" y="64"/>
                    </a:lnTo>
                    <a:lnTo>
                      <a:pt x="139" y="89"/>
                    </a:lnTo>
                    <a:lnTo>
                      <a:pt x="152" y="108"/>
                    </a:lnTo>
                    <a:lnTo>
                      <a:pt x="157" y="114"/>
                    </a:lnTo>
                    <a:lnTo>
                      <a:pt x="163" y="121"/>
                    </a:lnTo>
                    <a:lnTo>
                      <a:pt x="169" y="127"/>
                    </a:lnTo>
                    <a:lnTo>
                      <a:pt x="174" y="133"/>
                    </a:lnTo>
                    <a:lnTo>
                      <a:pt x="175" y="135"/>
                    </a:lnTo>
                    <a:lnTo>
                      <a:pt x="176" y="138"/>
                    </a:lnTo>
                    <a:lnTo>
                      <a:pt x="176" y="140"/>
                    </a:lnTo>
                    <a:lnTo>
                      <a:pt x="175" y="142"/>
                    </a:lnTo>
                    <a:lnTo>
                      <a:pt x="173" y="144"/>
                    </a:lnTo>
                    <a:lnTo>
                      <a:pt x="170" y="146"/>
                    </a:lnTo>
                    <a:lnTo>
                      <a:pt x="164" y="147"/>
                    </a:lnTo>
                    <a:lnTo>
                      <a:pt x="158" y="148"/>
                    </a:lnTo>
                    <a:lnTo>
                      <a:pt x="149" y="151"/>
                    </a:lnTo>
                    <a:lnTo>
                      <a:pt x="127" y="161"/>
                    </a:lnTo>
                    <a:lnTo>
                      <a:pt x="115" y="166"/>
                    </a:lnTo>
                    <a:lnTo>
                      <a:pt x="101" y="173"/>
                    </a:lnTo>
                    <a:lnTo>
                      <a:pt x="89" y="179"/>
                    </a:lnTo>
                    <a:lnTo>
                      <a:pt x="79" y="187"/>
                    </a:lnTo>
                    <a:lnTo>
                      <a:pt x="77" y="188"/>
                    </a:lnTo>
                    <a:lnTo>
                      <a:pt x="76" y="187"/>
                    </a:lnTo>
                    <a:lnTo>
                      <a:pt x="74" y="185"/>
                    </a:lnTo>
                    <a:lnTo>
                      <a:pt x="73" y="182"/>
                    </a:lnTo>
                    <a:lnTo>
                      <a:pt x="70" y="174"/>
                    </a:lnTo>
                    <a:lnTo>
                      <a:pt x="68" y="163"/>
                    </a:lnTo>
                    <a:lnTo>
                      <a:pt x="65" y="136"/>
                    </a:lnTo>
                    <a:lnTo>
                      <a:pt x="63" y="113"/>
                    </a:lnTo>
                    <a:lnTo>
                      <a:pt x="60" y="90"/>
                    </a:lnTo>
                    <a:lnTo>
                      <a:pt x="59" y="78"/>
                    </a:lnTo>
                    <a:lnTo>
                      <a:pt x="57" y="66"/>
                    </a:lnTo>
                    <a:lnTo>
                      <a:pt x="53" y="54"/>
                    </a:lnTo>
                    <a:lnTo>
                      <a:pt x="48" y="42"/>
                    </a:lnTo>
                    <a:lnTo>
                      <a:pt x="43" y="33"/>
                    </a:lnTo>
                    <a:lnTo>
                      <a:pt x="40" y="30"/>
                    </a:lnTo>
                    <a:lnTo>
                      <a:pt x="36" y="27"/>
                    </a:lnTo>
                    <a:close/>
                  </a:path>
                </a:pathLst>
              </a:custGeom>
              <a:solidFill>
                <a:srgbClr val="F0F0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4" name="Freeform 301">
                <a:extLst>
                  <a:ext uri="{FF2B5EF4-FFF2-40B4-BE49-F238E27FC236}">
                    <a16:creationId xmlns:a16="http://schemas.microsoft.com/office/drawing/2014/main" id="{05C03649-9EB2-4BEC-927D-C15CD5A218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9" y="1032"/>
                <a:ext cx="172" cy="185"/>
              </a:xfrm>
              <a:custGeom>
                <a:avLst/>
                <a:gdLst>
                  <a:gd name="T0" fmla="*/ 35 w 172"/>
                  <a:gd name="T1" fmla="*/ 26 h 185"/>
                  <a:gd name="T2" fmla="*/ 35 w 172"/>
                  <a:gd name="T3" fmla="*/ 26 h 185"/>
                  <a:gd name="T4" fmla="*/ 19 w 172"/>
                  <a:gd name="T5" fmla="*/ 16 h 185"/>
                  <a:gd name="T6" fmla="*/ 6 w 172"/>
                  <a:gd name="T7" fmla="*/ 7 h 185"/>
                  <a:gd name="T8" fmla="*/ 2 w 172"/>
                  <a:gd name="T9" fmla="*/ 4 h 185"/>
                  <a:gd name="T10" fmla="*/ 0 w 172"/>
                  <a:gd name="T11" fmla="*/ 3 h 185"/>
                  <a:gd name="T12" fmla="*/ 0 w 172"/>
                  <a:gd name="T13" fmla="*/ 2 h 185"/>
                  <a:gd name="T14" fmla="*/ 1 w 172"/>
                  <a:gd name="T15" fmla="*/ 1 h 185"/>
                  <a:gd name="T16" fmla="*/ 2 w 172"/>
                  <a:gd name="T17" fmla="*/ 0 h 185"/>
                  <a:gd name="T18" fmla="*/ 9 w 172"/>
                  <a:gd name="T19" fmla="*/ 0 h 185"/>
                  <a:gd name="T20" fmla="*/ 9 w 172"/>
                  <a:gd name="T21" fmla="*/ 0 h 185"/>
                  <a:gd name="T22" fmla="*/ 28 w 172"/>
                  <a:gd name="T23" fmla="*/ 1 h 185"/>
                  <a:gd name="T24" fmla="*/ 39 w 172"/>
                  <a:gd name="T25" fmla="*/ 2 h 185"/>
                  <a:gd name="T26" fmla="*/ 49 w 172"/>
                  <a:gd name="T27" fmla="*/ 3 h 185"/>
                  <a:gd name="T28" fmla="*/ 60 w 172"/>
                  <a:gd name="T29" fmla="*/ 5 h 185"/>
                  <a:gd name="T30" fmla="*/ 69 w 172"/>
                  <a:gd name="T31" fmla="*/ 9 h 185"/>
                  <a:gd name="T32" fmla="*/ 77 w 172"/>
                  <a:gd name="T33" fmla="*/ 13 h 185"/>
                  <a:gd name="T34" fmla="*/ 81 w 172"/>
                  <a:gd name="T35" fmla="*/ 16 h 185"/>
                  <a:gd name="T36" fmla="*/ 84 w 172"/>
                  <a:gd name="T37" fmla="*/ 19 h 185"/>
                  <a:gd name="T38" fmla="*/ 84 w 172"/>
                  <a:gd name="T39" fmla="*/ 19 h 185"/>
                  <a:gd name="T40" fmla="*/ 118 w 172"/>
                  <a:gd name="T41" fmla="*/ 63 h 185"/>
                  <a:gd name="T42" fmla="*/ 136 w 172"/>
                  <a:gd name="T43" fmla="*/ 88 h 185"/>
                  <a:gd name="T44" fmla="*/ 148 w 172"/>
                  <a:gd name="T45" fmla="*/ 107 h 185"/>
                  <a:gd name="T46" fmla="*/ 148 w 172"/>
                  <a:gd name="T47" fmla="*/ 107 h 185"/>
                  <a:gd name="T48" fmla="*/ 153 w 172"/>
                  <a:gd name="T49" fmla="*/ 113 h 185"/>
                  <a:gd name="T50" fmla="*/ 159 w 172"/>
                  <a:gd name="T51" fmla="*/ 120 h 185"/>
                  <a:gd name="T52" fmla="*/ 164 w 172"/>
                  <a:gd name="T53" fmla="*/ 126 h 185"/>
                  <a:gd name="T54" fmla="*/ 170 w 172"/>
                  <a:gd name="T55" fmla="*/ 132 h 185"/>
                  <a:gd name="T56" fmla="*/ 172 w 172"/>
                  <a:gd name="T57" fmla="*/ 137 h 185"/>
                  <a:gd name="T58" fmla="*/ 172 w 172"/>
                  <a:gd name="T59" fmla="*/ 139 h 185"/>
                  <a:gd name="T60" fmla="*/ 171 w 172"/>
                  <a:gd name="T61" fmla="*/ 141 h 185"/>
                  <a:gd name="T62" fmla="*/ 169 w 172"/>
                  <a:gd name="T63" fmla="*/ 143 h 185"/>
                  <a:gd name="T64" fmla="*/ 166 w 172"/>
                  <a:gd name="T65" fmla="*/ 145 h 185"/>
                  <a:gd name="T66" fmla="*/ 161 w 172"/>
                  <a:gd name="T67" fmla="*/ 146 h 185"/>
                  <a:gd name="T68" fmla="*/ 155 w 172"/>
                  <a:gd name="T69" fmla="*/ 147 h 185"/>
                  <a:gd name="T70" fmla="*/ 155 w 172"/>
                  <a:gd name="T71" fmla="*/ 147 h 185"/>
                  <a:gd name="T72" fmla="*/ 146 w 172"/>
                  <a:gd name="T73" fmla="*/ 150 h 185"/>
                  <a:gd name="T74" fmla="*/ 125 w 172"/>
                  <a:gd name="T75" fmla="*/ 159 h 185"/>
                  <a:gd name="T76" fmla="*/ 112 w 172"/>
                  <a:gd name="T77" fmla="*/ 165 h 185"/>
                  <a:gd name="T78" fmla="*/ 98 w 172"/>
                  <a:gd name="T79" fmla="*/ 171 h 185"/>
                  <a:gd name="T80" fmla="*/ 87 w 172"/>
                  <a:gd name="T81" fmla="*/ 178 h 185"/>
                  <a:gd name="T82" fmla="*/ 78 w 172"/>
                  <a:gd name="T83" fmla="*/ 184 h 185"/>
                  <a:gd name="T84" fmla="*/ 78 w 172"/>
                  <a:gd name="T85" fmla="*/ 184 h 185"/>
                  <a:gd name="T86" fmla="*/ 76 w 172"/>
                  <a:gd name="T87" fmla="*/ 185 h 185"/>
                  <a:gd name="T88" fmla="*/ 74 w 172"/>
                  <a:gd name="T89" fmla="*/ 185 h 185"/>
                  <a:gd name="T90" fmla="*/ 73 w 172"/>
                  <a:gd name="T91" fmla="*/ 183 h 185"/>
                  <a:gd name="T92" fmla="*/ 71 w 172"/>
                  <a:gd name="T93" fmla="*/ 180 h 185"/>
                  <a:gd name="T94" fmla="*/ 69 w 172"/>
                  <a:gd name="T95" fmla="*/ 172 h 185"/>
                  <a:gd name="T96" fmla="*/ 67 w 172"/>
                  <a:gd name="T97" fmla="*/ 161 h 185"/>
                  <a:gd name="T98" fmla="*/ 64 w 172"/>
                  <a:gd name="T99" fmla="*/ 135 h 185"/>
                  <a:gd name="T100" fmla="*/ 61 w 172"/>
                  <a:gd name="T101" fmla="*/ 112 h 185"/>
                  <a:gd name="T102" fmla="*/ 61 w 172"/>
                  <a:gd name="T103" fmla="*/ 112 h 185"/>
                  <a:gd name="T104" fmla="*/ 59 w 172"/>
                  <a:gd name="T105" fmla="*/ 89 h 185"/>
                  <a:gd name="T106" fmla="*/ 58 w 172"/>
                  <a:gd name="T107" fmla="*/ 77 h 185"/>
                  <a:gd name="T108" fmla="*/ 55 w 172"/>
                  <a:gd name="T109" fmla="*/ 65 h 185"/>
                  <a:gd name="T110" fmla="*/ 52 w 172"/>
                  <a:gd name="T111" fmla="*/ 53 h 185"/>
                  <a:gd name="T112" fmla="*/ 48 w 172"/>
                  <a:gd name="T113" fmla="*/ 42 h 185"/>
                  <a:gd name="T114" fmla="*/ 42 w 172"/>
                  <a:gd name="T115" fmla="*/ 33 h 185"/>
                  <a:gd name="T116" fmla="*/ 39 w 172"/>
                  <a:gd name="T117" fmla="*/ 29 h 185"/>
                  <a:gd name="T118" fmla="*/ 35 w 172"/>
                  <a:gd name="T119" fmla="*/ 26 h 185"/>
                  <a:gd name="T120" fmla="*/ 35 w 172"/>
                  <a:gd name="T121" fmla="*/ 26 h 18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72" h="185">
                    <a:moveTo>
                      <a:pt x="35" y="26"/>
                    </a:moveTo>
                    <a:lnTo>
                      <a:pt x="35" y="26"/>
                    </a:lnTo>
                    <a:lnTo>
                      <a:pt x="19" y="16"/>
                    </a:lnTo>
                    <a:lnTo>
                      <a:pt x="6" y="7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8" y="1"/>
                    </a:lnTo>
                    <a:lnTo>
                      <a:pt x="39" y="2"/>
                    </a:lnTo>
                    <a:lnTo>
                      <a:pt x="49" y="3"/>
                    </a:lnTo>
                    <a:lnTo>
                      <a:pt x="60" y="5"/>
                    </a:lnTo>
                    <a:lnTo>
                      <a:pt x="69" y="9"/>
                    </a:lnTo>
                    <a:lnTo>
                      <a:pt x="77" y="13"/>
                    </a:lnTo>
                    <a:lnTo>
                      <a:pt x="81" y="16"/>
                    </a:lnTo>
                    <a:lnTo>
                      <a:pt x="84" y="19"/>
                    </a:lnTo>
                    <a:lnTo>
                      <a:pt x="118" y="63"/>
                    </a:lnTo>
                    <a:lnTo>
                      <a:pt x="136" y="88"/>
                    </a:lnTo>
                    <a:lnTo>
                      <a:pt x="148" y="107"/>
                    </a:lnTo>
                    <a:lnTo>
                      <a:pt x="153" y="113"/>
                    </a:lnTo>
                    <a:lnTo>
                      <a:pt x="159" y="120"/>
                    </a:lnTo>
                    <a:lnTo>
                      <a:pt x="164" y="126"/>
                    </a:lnTo>
                    <a:lnTo>
                      <a:pt x="170" y="132"/>
                    </a:lnTo>
                    <a:lnTo>
                      <a:pt x="172" y="137"/>
                    </a:lnTo>
                    <a:lnTo>
                      <a:pt x="172" y="139"/>
                    </a:lnTo>
                    <a:lnTo>
                      <a:pt x="171" y="141"/>
                    </a:lnTo>
                    <a:lnTo>
                      <a:pt x="169" y="143"/>
                    </a:lnTo>
                    <a:lnTo>
                      <a:pt x="166" y="145"/>
                    </a:lnTo>
                    <a:lnTo>
                      <a:pt x="161" y="146"/>
                    </a:lnTo>
                    <a:lnTo>
                      <a:pt x="155" y="147"/>
                    </a:lnTo>
                    <a:lnTo>
                      <a:pt x="146" y="150"/>
                    </a:lnTo>
                    <a:lnTo>
                      <a:pt x="125" y="159"/>
                    </a:lnTo>
                    <a:lnTo>
                      <a:pt x="112" y="165"/>
                    </a:lnTo>
                    <a:lnTo>
                      <a:pt x="98" y="171"/>
                    </a:lnTo>
                    <a:lnTo>
                      <a:pt x="87" y="178"/>
                    </a:lnTo>
                    <a:lnTo>
                      <a:pt x="78" y="184"/>
                    </a:lnTo>
                    <a:lnTo>
                      <a:pt x="76" y="185"/>
                    </a:lnTo>
                    <a:lnTo>
                      <a:pt x="74" y="185"/>
                    </a:lnTo>
                    <a:lnTo>
                      <a:pt x="73" y="183"/>
                    </a:lnTo>
                    <a:lnTo>
                      <a:pt x="71" y="180"/>
                    </a:lnTo>
                    <a:lnTo>
                      <a:pt x="69" y="172"/>
                    </a:lnTo>
                    <a:lnTo>
                      <a:pt x="67" y="161"/>
                    </a:lnTo>
                    <a:lnTo>
                      <a:pt x="64" y="135"/>
                    </a:lnTo>
                    <a:lnTo>
                      <a:pt x="61" y="112"/>
                    </a:lnTo>
                    <a:lnTo>
                      <a:pt x="59" y="89"/>
                    </a:lnTo>
                    <a:lnTo>
                      <a:pt x="58" y="77"/>
                    </a:lnTo>
                    <a:lnTo>
                      <a:pt x="55" y="65"/>
                    </a:lnTo>
                    <a:lnTo>
                      <a:pt x="52" y="53"/>
                    </a:lnTo>
                    <a:lnTo>
                      <a:pt x="48" y="42"/>
                    </a:lnTo>
                    <a:lnTo>
                      <a:pt x="42" y="33"/>
                    </a:lnTo>
                    <a:lnTo>
                      <a:pt x="39" y="29"/>
                    </a:lnTo>
                    <a:lnTo>
                      <a:pt x="35" y="26"/>
                    </a:lnTo>
                    <a:close/>
                  </a:path>
                </a:pathLst>
              </a:custGeom>
              <a:solidFill>
                <a:srgbClr val="E0E1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5" name="Freeform 302">
                <a:extLst>
                  <a:ext uri="{FF2B5EF4-FFF2-40B4-BE49-F238E27FC236}">
                    <a16:creationId xmlns:a16="http://schemas.microsoft.com/office/drawing/2014/main" id="{EB568391-CF3E-4935-BC00-AC2332CCCD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2" y="1033"/>
                <a:ext cx="167" cy="183"/>
              </a:xfrm>
              <a:custGeom>
                <a:avLst/>
                <a:gdLst>
                  <a:gd name="T0" fmla="*/ 34 w 167"/>
                  <a:gd name="T1" fmla="*/ 26 h 183"/>
                  <a:gd name="T2" fmla="*/ 34 w 167"/>
                  <a:gd name="T3" fmla="*/ 26 h 183"/>
                  <a:gd name="T4" fmla="*/ 18 w 167"/>
                  <a:gd name="T5" fmla="*/ 16 h 183"/>
                  <a:gd name="T6" fmla="*/ 5 w 167"/>
                  <a:gd name="T7" fmla="*/ 7 h 183"/>
                  <a:gd name="T8" fmla="*/ 1 w 167"/>
                  <a:gd name="T9" fmla="*/ 4 h 183"/>
                  <a:gd name="T10" fmla="*/ 0 w 167"/>
                  <a:gd name="T11" fmla="*/ 1 h 183"/>
                  <a:gd name="T12" fmla="*/ 0 w 167"/>
                  <a:gd name="T13" fmla="*/ 0 h 183"/>
                  <a:gd name="T14" fmla="*/ 2 w 167"/>
                  <a:gd name="T15" fmla="*/ 0 h 183"/>
                  <a:gd name="T16" fmla="*/ 8 w 167"/>
                  <a:gd name="T17" fmla="*/ 0 h 183"/>
                  <a:gd name="T18" fmla="*/ 8 w 167"/>
                  <a:gd name="T19" fmla="*/ 0 h 183"/>
                  <a:gd name="T20" fmla="*/ 27 w 167"/>
                  <a:gd name="T21" fmla="*/ 1 h 183"/>
                  <a:gd name="T22" fmla="*/ 37 w 167"/>
                  <a:gd name="T23" fmla="*/ 2 h 183"/>
                  <a:gd name="T24" fmla="*/ 47 w 167"/>
                  <a:gd name="T25" fmla="*/ 3 h 183"/>
                  <a:gd name="T26" fmla="*/ 58 w 167"/>
                  <a:gd name="T27" fmla="*/ 6 h 183"/>
                  <a:gd name="T28" fmla="*/ 67 w 167"/>
                  <a:gd name="T29" fmla="*/ 9 h 183"/>
                  <a:gd name="T30" fmla="*/ 74 w 167"/>
                  <a:gd name="T31" fmla="*/ 13 h 183"/>
                  <a:gd name="T32" fmla="*/ 78 w 167"/>
                  <a:gd name="T33" fmla="*/ 16 h 183"/>
                  <a:gd name="T34" fmla="*/ 80 w 167"/>
                  <a:gd name="T35" fmla="*/ 19 h 183"/>
                  <a:gd name="T36" fmla="*/ 80 w 167"/>
                  <a:gd name="T37" fmla="*/ 19 h 183"/>
                  <a:gd name="T38" fmla="*/ 114 w 167"/>
                  <a:gd name="T39" fmla="*/ 63 h 183"/>
                  <a:gd name="T40" fmla="*/ 132 w 167"/>
                  <a:gd name="T41" fmla="*/ 87 h 183"/>
                  <a:gd name="T42" fmla="*/ 144 w 167"/>
                  <a:gd name="T43" fmla="*/ 106 h 183"/>
                  <a:gd name="T44" fmla="*/ 144 w 167"/>
                  <a:gd name="T45" fmla="*/ 106 h 183"/>
                  <a:gd name="T46" fmla="*/ 148 w 167"/>
                  <a:gd name="T47" fmla="*/ 112 h 183"/>
                  <a:gd name="T48" fmla="*/ 154 w 167"/>
                  <a:gd name="T49" fmla="*/ 119 h 183"/>
                  <a:gd name="T50" fmla="*/ 159 w 167"/>
                  <a:gd name="T51" fmla="*/ 125 h 183"/>
                  <a:gd name="T52" fmla="*/ 165 w 167"/>
                  <a:gd name="T53" fmla="*/ 130 h 183"/>
                  <a:gd name="T54" fmla="*/ 167 w 167"/>
                  <a:gd name="T55" fmla="*/ 136 h 183"/>
                  <a:gd name="T56" fmla="*/ 167 w 167"/>
                  <a:gd name="T57" fmla="*/ 138 h 183"/>
                  <a:gd name="T58" fmla="*/ 166 w 167"/>
                  <a:gd name="T59" fmla="*/ 140 h 183"/>
                  <a:gd name="T60" fmla="*/ 165 w 167"/>
                  <a:gd name="T61" fmla="*/ 142 h 183"/>
                  <a:gd name="T62" fmla="*/ 161 w 167"/>
                  <a:gd name="T63" fmla="*/ 144 h 183"/>
                  <a:gd name="T64" fmla="*/ 156 w 167"/>
                  <a:gd name="T65" fmla="*/ 145 h 183"/>
                  <a:gd name="T66" fmla="*/ 150 w 167"/>
                  <a:gd name="T67" fmla="*/ 146 h 183"/>
                  <a:gd name="T68" fmla="*/ 150 w 167"/>
                  <a:gd name="T69" fmla="*/ 146 h 183"/>
                  <a:gd name="T70" fmla="*/ 142 w 167"/>
                  <a:gd name="T71" fmla="*/ 149 h 183"/>
                  <a:gd name="T72" fmla="*/ 121 w 167"/>
                  <a:gd name="T73" fmla="*/ 158 h 183"/>
                  <a:gd name="T74" fmla="*/ 108 w 167"/>
                  <a:gd name="T75" fmla="*/ 163 h 183"/>
                  <a:gd name="T76" fmla="*/ 95 w 167"/>
                  <a:gd name="T77" fmla="*/ 169 h 183"/>
                  <a:gd name="T78" fmla="*/ 84 w 167"/>
                  <a:gd name="T79" fmla="*/ 176 h 183"/>
                  <a:gd name="T80" fmla="*/ 75 w 167"/>
                  <a:gd name="T81" fmla="*/ 182 h 183"/>
                  <a:gd name="T82" fmla="*/ 75 w 167"/>
                  <a:gd name="T83" fmla="*/ 182 h 183"/>
                  <a:gd name="T84" fmla="*/ 73 w 167"/>
                  <a:gd name="T85" fmla="*/ 183 h 183"/>
                  <a:gd name="T86" fmla="*/ 72 w 167"/>
                  <a:gd name="T87" fmla="*/ 183 h 183"/>
                  <a:gd name="T88" fmla="*/ 70 w 167"/>
                  <a:gd name="T89" fmla="*/ 181 h 183"/>
                  <a:gd name="T90" fmla="*/ 69 w 167"/>
                  <a:gd name="T91" fmla="*/ 178 h 183"/>
                  <a:gd name="T92" fmla="*/ 66 w 167"/>
                  <a:gd name="T93" fmla="*/ 170 h 183"/>
                  <a:gd name="T94" fmla="*/ 64 w 167"/>
                  <a:gd name="T95" fmla="*/ 160 h 183"/>
                  <a:gd name="T96" fmla="*/ 61 w 167"/>
                  <a:gd name="T97" fmla="*/ 134 h 183"/>
                  <a:gd name="T98" fmla="*/ 59 w 167"/>
                  <a:gd name="T99" fmla="*/ 111 h 183"/>
                  <a:gd name="T100" fmla="*/ 59 w 167"/>
                  <a:gd name="T101" fmla="*/ 111 h 183"/>
                  <a:gd name="T102" fmla="*/ 57 w 167"/>
                  <a:gd name="T103" fmla="*/ 89 h 183"/>
                  <a:gd name="T104" fmla="*/ 55 w 167"/>
                  <a:gd name="T105" fmla="*/ 77 h 183"/>
                  <a:gd name="T106" fmla="*/ 53 w 167"/>
                  <a:gd name="T107" fmla="*/ 65 h 183"/>
                  <a:gd name="T108" fmla="*/ 51 w 167"/>
                  <a:gd name="T109" fmla="*/ 53 h 183"/>
                  <a:gd name="T110" fmla="*/ 46 w 167"/>
                  <a:gd name="T111" fmla="*/ 41 h 183"/>
                  <a:gd name="T112" fmla="*/ 40 w 167"/>
                  <a:gd name="T113" fmla="*/ 33 h 183"/>
                  <a:gd name="T114" fmla="*/ 37 w 167"/>
                  <a:gd name="T115" fmla="*/ 29 h 183"/>
                  <a:gd name="T116" fmla="*/ 34 w 167"/>
                  <a:gd name="T117" fmla="*/ 26 h 183"/>
                  <a:gd name="T118" fmla="*/ 34 w 167"/>
                  <a:gd name="T119" fmla="*/ 26 h 18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67" h="183">
                    <a:moveTo>
                      <a:pt x="34" y="26"/>
                    </a:moveTo>
                    <a:lnTo>
                      <a:pt x="34" y="26"/>
                    </a:lnTo>
                    <a:lnTo>
                      <a:pt x="18" y="16"/>
                    </a:lnTo>
                    <a:lnTo>
                      <a:pt x="5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27" y="1"/>
                    </a:lnTo>
                    <a:lnTo>
                      <a:pt x="37" y="2"/>
                    </a:lnTo>
                    <a:lnTo>
                      <a:pt x="47" y="3"/>
                    </a:lnTo>
                    <a:lnTo>
                      <a:pt x="58" y="6"/>
                    </a:lnTo>
                    <a:lnTo>
                      <a:pt x="67" y="9"/>
                    </a:lnTo>
                    <a:lnTo>
                      <a:pt x="74" y="13"/>
                    </a:lnTo>
                    <a:lnTo>
                      <a:pt x="78" y="16"/>
                    </a:lnTo>
                    <a:lnTo>
                      <a:pt x="80" y="19"/>
                    </a:lnTo>
                    <a:lnTo>
                      <a:pt x="114" y="63"/>
                    </a:lnTo>
                    <a:lnTo>
                      <a:pt x="132" y="87"/>
                    </a:lnTo>
                    <a:lnTo>
                      <a:pt x="144" y="106"/>
                    </a:lnTo>
                    <a:lnTo>
                      <a:pt x="148" y="112"/>
                    </a:lnTo>
                    <a:lnTo>
                      <a:pt x="154" y="119"/>
                    </a:lnTo>
                    <a:lnTo>
                      <a:pt x="159" y="125"/>
                    </a:lnTo>
                    <a:lnTo>
                      <a:pt x="165" y="130"/>
                    </a:lnTo>
                    <a:lnTo>
                      <a:pt x="167" y="136"/>
                    </a:lnTo>
                    <a:lnTo>
                      <a:pt x="167" y="138"/>
                    </a:lnTo>
                    <a:lnTo>
                      <a:pt x="166" y="140"/>
                    </a:lnTo>
                    <a:lnTo>
                      <a:pt x="165" y="142"/>
                    </a:lnTo>
                    <a:lnTo>
                      <a:pt x="161" y="144"/>
                    </a:lnTo>
                    <a:lnTo>
                      <a:pt x="156" y="145"/>
                    </a:lnTo>
                    <a:lnTo>
                      <a:pt x="150" y="146"/>
                    </a:lnTo>
                    <a:lnTo>
                      <a:pt x="142" y="149"/>
                    </a:lnTo>
                    <a:lnTo>
                      <a:pt x="121" y="158"/>
                    </a:lnTo>
                    <a:lnTo>
                      <a:pt x="108" y="163"/>
                    </a:lnTo>
                    <a:lnTo>
                      <a:pt x="95" y="169"/>
                    </a:lnTo>
                    <a:lnTo>
                      <a:pt x="84" y="176"/>
                    </a:lnTo>
                    <a:lnTo>
                      <a:pt x="75" y="182"/>
                    </a:lnTo>
                    <a:lnTo>
                      <a:pt x="73" y="183"/>
                    </a:lnTo>
                    <a:lnTo>
                      <a:pt x="72" y="183"/>
                    </a:lnTo>
                    <a:lnTo>
                      <a:pt x="70" y="181"/>
                    </a:lnTo>
                    <a:lnTo>
                      <a:pt x="69" y="178"/>
                    </a:lnTo>
                    <a:lnTo>
                      <a:pt x="66" y="170"/>
                    </a:lnTo>
                    <a:lnTo>
                      <a:pt x="64" y="160"/>
                    </a:lnTo>
                    <a:lnTo>
                      <a:pt x="61" y="134"/>
                    </a:lnTo>
                    <a:lnTo>
                      <a:pt x="59" y="111"/>
                    </a:lnTo>
                    <a:lnTo>
                      <a:pt x="57" y="89"/>
                    </a:lnTo>
                    <a:lnTo>
                      <a:pt x="55" y="77"/>
                    </a:lnTo>
                    <a:lnTo>
                      <a:pt x="53" y="65"/>
                    </a:lnTo>
                    <a:lnTo>
                      <a:pt x="51" y="53"/>
                    </a:lnTo>
                    <a:lnTo>
                      <a:pt x="46" y="41"/>
                    </a:lnTo>
                    <a:lnTo>
                      <a:pt x="40" y="33"/>
                    </a:lnTo>
                    <a:lnTo>
                      <a:pt x="37" y="29"/>
                    </a:lnTo>
                    <a:lnTo>
                      <a:pt x="34" y="26"/>
                    </a:lnTo>
                    <a:close/>
                  </a:path>
                </a:pathLst>
              </a:custGeom>
              <a:solidFill>
                <a:srgbClr val="D1D3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6" name="Freeform 303">
                <a:extLst>
                  <a:ext uri="{FF2B5EF4-FFF2-40B4-BE49-F238E27FC236}">
                    <a16:creationId xmlns:a16="http://schemas.microsoft.com/office/drawing/2014/main" id="{F2D8ABCC-3D78-40E2-A24A-853F4A5E3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1034"/>
                <a:ext cx="163" cy="181"/>
              </a:xfrm>
              <a:custGeom>
                <a:avLst/>
                <a:gdLst>
                  <a:gd name="T0" fmla="*/ 33 w 163"/>
                  <a:gd name="T1" fmla="*/ 26 h 181"/>
                  <a:gd name="T2" fmla="*/ 33 w 163"/>
                  <a:gd name="T3" fmla="*/ 26 h 181"/>
                  <a:gd name="T4" fmla="*/ 18 w 163"/>
                  <a:gd name="T5" fmla="*/ 15 h 181"/>
                  <a:gd name="T6" fmla="*/ 5 w 163"/>
                  <a:gd name="T7" fmla="*/ 7 h 181"/>
                  <a:gd name="T8" fmla="*/ 2 w 163"/>
                  <a:gd name="T9" fmla="*/ 3 h 181"/>
                  <a:gd name="T10" fmla="*/ 0 w 163"/>
                  <a:gd name="T11" fmla="*/ 1 h 181"/>
                  <a:gd name="T12" fmla="*/ 1 w 163"/>
                  <a:gd name="T13" fmla="*/ 0 h 181"/>
                  <a:gd name="T14" fmla="*/ 2 w 163"/>
                  <a:gd name="T15" fmla="*/ 0 h 181"/>
                  <a:gd name="T16" fmla="*/ 9 w 163"/>
                  <a:gd name="T17" fmla="*/ 0 h 181"/>
                  <a:gd name="T18" fmla="*/ 9 w 163"/>
                  <a:gd name="T19" fmla="*/ 0 h 181"/>
                  <a:gd name="T20" fmla="*/ 27 w 163"/>
                  <a:gd name="T21" fmla="*/ 1 h 181"/>
                  <a:gd name="T22" fmla="*/ 36 w 163"/>
                  <a:gd name="T23" fmla="*/ 2 h 181"/>
                  <a:gd name="T24" fmla="*/ 46 w 163"/>
                  <a:gd name="T25" fmla="*/ 3 h 181"/>
                  <a:gd name="T26" fmla="*/ 56 w 163"/>
                  <a:gd name="T27" fmla="*/ 6 h 181"/>
                  <a:gd name="T28" fmla="*/ 65 w 163"/>
                  <a:gd name="T29" fmla="*/ 9 h 181"/>
                  <a:gd name="T30" fmla="*/ 72 w 163"/>
                  <a:gd name="T31" fmla="*/ 14 h 181"/>
                  <a:gd name="T32" fmla="*/ 78 w 163"/>
                  <a:gd name="T33" fmla="*/ 20 h 181"/>
                  <a:gd name="T34" fmla="*/ 78 w 163"/>
                  <a:gd name="T35" fmla="*/ 20 h 181"/>
                  <a:gd name="T36" fmla="*/ 111 w 163"/>
                  <a:gd name="T37" fmla="*/ 63 h 181"/>
                  <a:gd name="T38" fmla="*/ 128 w 163"/>
                  <a:gd name="T39" fmla="*/ 87 h 181"/>
                  <a:gd name="T40" fmla="*/ 140 w 163"/>
                  <a:gd name="T41" fmla="*/ 105 h 181"/>
                  <a:gd name="T42" fmla="*/ 140 w 163"/>
                  <a:gd name="T43" fmla="*/ 105 h 181"/>
                  <a:gd name="T44" fmla="*/ 144 w 163"/>
                  <a:gd name="T45" fmla="*/ 112 h 181"/>
                  <a:gd name="T46" fmla="*/ 150 w 163"/>
                  <a:gd name="T47" fmla="*/ 118 h 181"/>
                  <a:gd name="T48" fmla="*/ 155 w 163"/>
                  <a:gd name="T49" fmla="*/ 124 h 181"/>
                  <a:gd name="T50" fmla="*/ 161 w 163"/>
                  <a:gd name="T51" fmla="*/ 129 h 181"/>
                  <a:gd name="T52" fmla="*/ 163 w 163"/>
                  <a:gd name="T53" fmla="*/ 135 h 181"/>
                  <a:gd name="T54" fmla="*/ 163 w 163"/>
                  <a:gd name="T55" fmla="*/ 137 h 181"/>
                  <a:gd name="T56" fmla="*/ 162 w 163"/>
                  <a:gd name="T57" fmla="*/ 139 h 181"/>
                  <a:gd name="T58" fmla="*/ 161 w 163"/>
                  <a:gd name="T59" fmla="*/ 141 h 181"/>
                  <a:gd name="T60" fmla="*/ 157 w 163"/>
                  <a:gd name="T61" fmla="*/ 142 h 181"/>
                  <a:gd name="T62" fmla="*/ 153 w 163"/>
                  <a:gd name="T63" fmla="*/ 144 h 181"/>
                  <a:gd name="T64" fmla="*/ 147 w 163"/>
                  <a:gd name="T65" fmla="*/ 145 h 181"/>
                  <a:gd name="T66" fmla="*/ 147 w 163"/>
                  <a:gd name="T67" fmla="*/ 145 h 181"/>
                  <a:gd name="T68" fmla="*/ 138 w 163"/>
                  <a:gd name="T69" fmla="*/ 148 h 181"/>
                  <a:gd name="T70" fmla="*/ 118 w 163"/>
                  <a:gd name="T71" fmla="*/ 157 h 181"/>
                  <a:gd name="T72" fmla="*/ 106 w 163"/>
                  <a:gd name="T73" fmla="*/ 162 h 181"/>
                  <a:gd name="T74" fmla="*/ 93 w 163"/>
                  <a:gd name="T75" fmla="*/ 168 h 181"/>
                  <a:gd name="T76" fmla="*/ 82 w 163"/>
                  <a:gd name="T77" fmla="*/ 174 h 181"/>
                  <a:gd name="T78" fmla="*/ 73 w 163"/>
                  <a:gd name="T79" fmla="*/ 180 h 181"/>
                  <a:gd name="T80" fmla="*/ 73 w 163"/>
                  <a:gd name="T81" fmla="*/ 180 h 181"/>
                  <a:gd name="T82" fmla="*/ 72 w 163"/>
                  <a:gd name="T83" fmla="*/ 181 h 181"/>
                  <a:gd name="T84" fmla="*/ 70 w 163"/>
                  <a:gd name="T85" fmla="*/ 181 h 181"/>
                  <a:gd name="T86" fmla="*/ 69 w 163"/>
                  <a:gd name="T87" fmla="*/ 179 h 181"/>
                  <a:gd name="T88" fmla="*/ 67 w 163"/>
                  <a:gd name="T89" fmla="*/ 176 h 181"/>
                  <a:gd name="T90" fmla="*/ 65 w 163"/>
                  <a:gd name="T91" fmla="*/ 169 h 181"/>
                  <a:gd name="T92" fmla="*/ 63 w 163"/>
                  <a:gd name="T93" fmla="*/ 158 h 181"/>
                  <a:gd name="T94" fmla="*/ 60 w 163"/>
                  <a:gd name="T95" fmla="*/ 133 h 181"/>
                  <a:gd name="T96" fmla="*/ 58 w 163"/>
                  <a:gd name="T97" fmla="*/ 110 h 181"/>
                  <a:gd name="T98" fmla="*/ 58 w 163"/>
                  <a:gd name="T99" fmla="*/ 110 h 181"/>
                  <a:gd name="T100" fmla="*/ 56 w 163"/>
                  <a:gd name="T101" fmla="*/ 88 h 181"/>
                  <a:gd name="T102" fmla="*/ 54 w 163"/>
                  <a:gd name="T103" fmla="*/ 76 h 181"/>
                  <a:gd name="T104" fmla="*/ 52 w 163"/>
                  <a:gd name="T105" fmla="*/ 64 h 181"/>
                  <a:gd name="T106" fmla="*/ 49 w 163"/>
                  <a:gd name="T107" fmla="*/ 52 h 181"/>
                  <a:gd name="T108" fmla="*/ 45 w 163"/>
                  <a:gd name="T109" fmla="*/ 41 h 181"/>
                  <a:gd name="T110" fmla="*/ 40 w 163"/>
                  <a:gd name="T111" fmla="*/ 32 h 181"/>
                  <a:gd name="T112" fmla="*/ 37 w 163"/>
                  <a:gd name="T113" fmla="*/ 29 h 181"/>
                  <a:gd name="T114" fmla="*/ 33 w 163"/>
                  <a:gd name="T115" fmla="*/ 26 h 181"/>
                  <a:gd name="T116" fmla="*/ 33 w 163"/>
                  <a:gd name="T117" fmla="*/ 26 h 18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63" h="181">
                    <a:moveTo>
                      <a:pt x="33" y="26"/>
                    </a:moveTo>
                    <a:lnTo>
                      <a:pt x="33" y="26"/>
                    </a:lnTo>
                    <a:lnTo>
                      <a:pt x="18" y="15"/>
                    </a:lnTo>
                    <a:lnTo>
                      <a:pt x="5" y="7"/>
                    </a:lnTo>
                    <a:lnTo>
                      <a:pt x="2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9" y="0"/>
                    </a:lnTo>
                    <a:lnTo>
                      <a:pt x="27" y="1"/>
                    </a:lnTo>
                    <a:lnTo>
                      <a:pt x="36" y="2"/>
                    </a:lnTo>
                    <a:lnTo>
                      <a:pt x="46" y="3"/>
                    </a:lnTo>
                    <a:lnTo>
                      <a:pt x="56" y="6"/>
                    </a:lnTo>
                    <a:lnTo>
                      <a:pt x="65" y="9"/>
                    </a:lnTo>
                    <a:lnTo>
                      <a:pt x="72" y="14"/>
                    </a:lnTo>
                    <a:lnTo>
                      <a:pt x="78" y="20"/>
                    </a:lnTo>
                    <a:lnTo>
                      <a:pt x="111" y="63"/>
                    </a:lnTo>
                    <a:lnTo>
                      <a:pt x="128" y="87"/>
                    </a:lnTo>
                    <a:lnTo>
                      <a:pt x="140" y="105"/>
                    </a:lnTo>
                    <a:lnTo>
                      <a:pt x="144" y="112"/>
                    </a:lnTo>
                    <a:lnTo>
                      <a:pt x="150" y="118"/>
                    </a:lnTo>
                    <a:lnTo>
                      <a:pt x="155" y="124"/>
                    </a:lnTo>
                    <a:lnTo>
                      <a:pt x="161" y="129"/>
                    </a:lnTo>
                    <a:lnTo>
                      <a:pt x="163" y="135"/>
                    </a:lnTo>
                    <a:lnTo>
                      <a:pt x="163" y="137"/>
                    </a:lnTo>
                    <a:lnTo>
                      <a:pt x="162" y="139"/>
                    </a:lnTo>
                    <a:lnTo>
                      <a:pt x="161" y="141"/>
                    </a:lnTo>
                    <a:lnTo>
                      <a:pt x="157" y="142"/>
                    </a:lnTo>
                    <a:lnTo>
                      <a:pt x="153" y="144"/>
                    </a:lnTo>
                    <a:lnTo>
                      <a:pt x="147" y="145"/>
                    </a:lnTo>
                    <a:lnTo>
                      <a:pt x="138" y="148"/>
                    </a:lnTo>
                    <a:lnTo>
                      <a:pt x="118" y="157"/>
                    </a:lnTo>
                    <a:lnTo>
                      <a:pt x="106" y="162"/>
                    </a:lnTo>
                    <a:lnTo>
                      <a:pt x="93" y="168"/>
                    </a:lnTo>
                    <a:lnTo>
                      <a:pt x="82" y="174"/>
                    </a:lnTo>
                    <a:lnTo>
                      <a:pt x="73" y="180"/>
                    </a:lnTo>
                    <a:lnTo>
                      <a:pt x="72" y="181"/>
                    </a:lnTo>
                    <a:lnTo>
                      <a:pt x="70" y="181"/>
                    </a:lnTo>
                    <a:lnTo>
                      <a:pt x="69" y="179"/>
                    </a:lnTo>
                    <a:lnTo>
                      <a:pt x="67" y="176"/>
                    </a:lnTo>
                    <a:lnTo>
                      <a:pt x="65" y="169"/>
                    </a:lnTo>
                    <a:lnTo>
                      <a:pt x="63" y="158"/>
                    </a:lnTo>
                    <a:lnTo>
                      <a:pt x="60" y="133"/>
                    </a:lnTo>
                    <a:lnTo>
                      <a:pt x="58" y="110"/>
                    </a:lnTo>
                    <a:lnTo>
                      <a:pt x="56" y="88"/>
                    </a:lnTo>
                    <a:lnTo>
                      <a:pt x="54" y="76"/>
                    </a:lnTo>
                    <a:lnTo>
                      <a:pt x="52" y="64"/>
                    </a:lnTo>
                    <a:lnTo>
                      <a:pt x="49" y="52"/>
                    </a:lnTo>
                    <a:lnTo>
                      <a:pt x="45" y="41"/>
                    </a:lnTo>
                    <a:lnTo>
                      <a:pt x="40" y="32"/>
                    </a:lnTo>
                    <a:lnTo>
                      <a:pt x="37" y="29"/>
                    </a:lnTo>
                    <a:lnTo>
                      <a:pt x="33" y="26"/>
                    </a:lnTo>
                    <a:close/>
                  </a:path>
                </a:pathLst>
              </a:custGeom>
              <a:solidFill>
                <a:srgbClr val="C2C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7" name="Freeform 304">
                <a:extLst>
                  <a:ext uri="{FF2B5EF4-FFF2-40B4-BE49-F238E27FC236}">
                    <a16:creationId xmlns:a16="http://schemas.microsoft.com/office/drawing/2014/main" id="{229A90EE-090D-4548-BD27-A8CFAAB1DB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1034"/>
                <a:ext cx="158" cy="180"/>
              </a:xfrm>
              <a:custGeom>
                <a:avLst/>
                <a:gdLst>
                  <a:gd name="T0" fmla="*/ 32 w 158"/>
                  <a:gd name="T1" fmla="*/ 26 h 180"/>
                  <a:gd name="T2" fmla="*/ 32 w 158"/>
                  <a:gd name="T3" fmla="*/ 26 h 180"/>
                  <a:gd name="T4" fmla="*/ 17 w 158"/>
                  <a:gd name="T5" fmla="*/ 16 h 180"/>
                  <a:gd name="T6" fmla="*/ 5 w 158"/>
                  <a:gd name="T7" fmla="*/ 8 h 180"/>
                  <a:gd name="T8" fmla="*/ 1 w 158"/>
                  <a:gd name="T9" fmla="*/ 4 h 180"/>
                  <a:gd name="T10" fmla="*/ 0 w 158"/>
                  <a:gd name="T11" fmla="*/ 2 h 180"/>
                  <a:gd name="T12" fmla="*/ 1 w 158"/>
                  <a:gd name="T13" fmla="*/ 1 h 180"/>
                  <a:gd name="T14" fmla="*/ 2 w 158"/>
                  <a:gd name="T15" fmla="*/ 0 h 180"/>
                  <a:gd name="T16" fmla="*/ 8 w 158"/>
                  <a:gd name="T17" fmla="*/ 0 h 180"/>
                  <a:gd name="T18" fmla="*/ 8 w 158"/>
                  <a:gd name="T19" fmla="*/ 0 h 180"/>
                  <a:gd name="T20" fmla="*/ 25 w 158"/>
                  <a:gd name="T21" fmla="*/ 2 h 180"/>
                  <a:gd name="T22" fmla="*/ 35 w 158"/>
                  <a:gd name="T23" fmla="*/ 3 h 180"/>
                  <a:gd name="T24" fmla="*/ 44 w 158"/>
                  <a:gd name="T25" fmla="*/ 5 h 180"/>
                  <a:gd name="T26" fmla="*/ 54 w 158"/>
                  <a:gd name="T27" fmla="*/ 7 h 180"/>
                  <a:gd name="T28" fmla="*/ 62 w 158"/>
                  <a:gd name="T29" fmla="*/ 11 h 180"/>
                  <a:gd name="T30" fmla="*/ 69 w 158"/>
                  <a:gd name="T31" fmla="*/ 15 h 180"/>
                  <a:gd name="T32" fmla="*/ 75 w 158"/>
                  <a:gd name="T33" fmla="*/ 21 h 180"/>
                  <a:gd name="T34" fmla="*/ 75 w 158"/>
                  <a:gd name="T35" fmla="*/ 21 h 180"/>
                  <a:gd name="T36" fmla="*/ 107 w 158"/>
                  <a:gd name="T37" fmla="*/ 64 h 180"/>
                  <a:gd name="T38" fmla="*/ 124 w 158"/>
                  <a:gd name="T39" fmla="*/ 87 h 180"/>
                  <a:gd name="T40" fmla="*/ 135 w 158"/>
                  <a:gd name="T41" fmla="*/ 105 h 180"/>
                  <a:gd name="T42" fmla="*/ 135 w 158"/>
                  <a:gd name="T43" fmla="*/ 105 h 180"/>
                  <a:gd name="T44" fmla="*/ 140 w 158"/>
                  <a:gd name="T45" fmla="*/ 112 h 180"/>
                  <a:gd name="T46" fmla="*/ 145 w 158"/>
                  <a:gd name="T47" fmla="*/ 118 h 180"/>
                  <a:gd name="T48" fmla="*/ 150 w 158"/>
                  <a:gd name="T49" fmla="*/ 124 h 180"/>
                  <a:gd name="T50" fmla="*/ 155 w 158"/>
                  <a:gd name="T51" fmla="*/ 129 h 180"/>
                  <a:gd name="T52" fmla="*/ 158 w 158"/>
                  <a:gd name="T53" fmla="*/ 134 h 180"/>
                  <a:gd name="T54" fmla="*/ 158 w 158"/>
                  <a:gd name="T55" fmla="*/ 137 h 180"/>
                  <a:gd name="T56" fmla="*/ 158 w 158"/>
                  <a:gd name="T57" fmla="*/ 139 h 180"/>
                  <a:gd name="T58" fmla="*/ 155 w 158"/>
                  <a:gd name="T59" fmla="*/ 141 h 180"/>
                  <a:gd name="T60" fmla="*/ 152 w 158"/>
                  <a:gd name="T61" fmla="*/ 142 h 180"/>
                  <a:gd name="T62" fmla="*/ 148 w 158"/>
                  <a:gd name="T63" fmla="*/ 144 h 180"/>
                  <a:gd name="T64" fmla="*/ 143 w 158"/>
                  <a:gd name="T65" fmla="*/ 145 h 180"/>
                  <a:gd name="T66" fmla="*/ 143 w 158"/>
                  <a:gd name="T67" fmla="*/ 145 h 180"/>
                  <a:gd name="T68" fmla="*/ 134 w 158"/>
                  <a:gd name="T69" fmla="*/ 148 h 180"/>
                  <a:gd name="T70" fmla="*/ 114 w 158"/>
                  <a:gd name="T71" fmla="*/ 155 h 180"/>
                  <a:gd name="T72" fmla="*/ 90 w 158"/>
                  <a:gd name="T73" fmla="*/ 167 h 180"/>
                  <a:gd name="T74" fmla="*/ 79 w 158"/>
                  <a:gd name="T75" fmla="*/ 173 h 180"/>
                  <a:gd name="T76" fmla="*/ 71 w 158"/>
                  <a:gd name="T77" fmla="*/ 179 h 180"/>
                  <a:gd name="T78" fmla="*/ 71 w 158"/>
                  <a:gd name="T79" fmla="*/ 179 h 180"/>
                  <a:gd name="T80" fmla="*/ 69 w 158"/>
                  <a:gd name="T81" fmla="*/ 180 h 180"/>
                  <a:gd name="T82" fmla="*/ 67 w 158"/>
                  <a:gd name="T83" fmla="*/ 180 h 180"/>
                  <a:gd name="T84" fmla="*/ 66 w 158"/>
                  <a:gd name="T85" fmla="*/ 178 h 180"/>
                  <a:gd name="T86" fmla="*/ 65 w 158"/>
                  <a:gd name="T87" fmla="*/ 176 h 180"/>
                  <a:gd name="T88" fmla="*/ 62 w 158"/>
                  <a:gd name="T89" fmla="*/ 168 h 180"/>
                  <a:gd name="T90" fmla="*/ 60 w 158"/>
                  <a:gd name="T91" fmla="*/ 158 h 180"/>
                  <a:gd name="T92" fmla="*/ 58 w 158"/>
                  <a:gd name="T93" fmla="*/ 133 h 180"/>
                  <a:gd name="T94" fmla="*/ 55 w 158"/>
                  <a:gd name="T95" fmla="*/ 111 h 180"/>
                  <a:gd name="T96" fmla="*/ 55 w 158"/>
                  <a:gd name="T97" fmla="*/ 111 h 180"/>
                  <a:gd name="T98" fmla="*/ 53 w 158"/>
                  <a:gd name="T99" fmla="*/ 88 h 180"/>
                  <a:gd name="T100" fmla="*/ 52 w 158"/>
                  <a:gd name="T101" fmla="*/ 77 h 180"/>
                  <a:gd name="T102" fmla="*/ 50 w 158"/>
                  <a:gd name="T103" fmla="*/ 64 h 180"/>
                  <a:gd name="T104" fmla="*/ 47 w 158"/>
                  <a:gd name="T105" fmla="*/ 53 h 180"/>
                  <a:gd name="T106" fmla="*/ 43 w 158"/>
                  <a:gd name="T107" fmla="*/ 41 h 180"/>
                  <a:gd name="T108" fmla="*/ 38 w 158"/>
                  <a:gd name="T109" fmla="*/ 33 h 180"/>
                  <a:gd name="T110" fmla="*/ 35 w 158"/>
                  <a:gd name="T111" fmla="*/ 29 h 180"/>
                  <a:gd name="T112" fmla="*/ 32 w 158"/>
                  <a:gd name="T113" fmla="*/ 26 h 180"/>
                  <a:gd name="T114" fmla="*/ 32 w 158"/>
                  <a:gd name="T115" fmla="*/ 26 h 18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58" h="180">
                    <a:moveTo>
                      <a:pt x="32" y="26"/>
                    </a:moveTo>
                    <a:lnTo>
                      <a:pt x="32" y="26"/>
                    </a:lnTo>
                    <a:lnTo>
                      <a:pt x="17" y="16"/>
                    </a:lnTo>
                    <a:lnTo>
                      <a:pt x="5" y="8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8" y="0"/>
                    </a:lnTo>
                    <a:lnTo>
                      <a:pt x="25" y="2"/>
                    </a:lnTo>
                    <a:lnTo>
                      <a:pt x="35" y="3"/>
                    </a:lnTo>
                    <a:lnTo>
                      <a:pt x="44" y="5"/>
                    </a:lnTo>
                    <a:lnTo>
                      <a:pt x="54" y="7"/>
                    </a:lnTo>
                    <a:lnTo>
                      <a:pt x="62" y="11"/>
                    </a:lnTo>
                    <a:lnTo>
                      <a:pt x="69" y="15"/>
                    </a:lnTo>
                    <a:lnTo>
                      <a:pt x="75" y="21"/>
                    </a:lnTo>
                    <a:lnTo>
                      <a:pt x="107" y="64"/>
                    </a:lnTo>
                    <a:lnTo>
                      <a:pt x="124" y="87"/>
                    </a:lnTo>
                    <a:lnTo>
                      <a:pt x="135" y="105"/>
                    </a:lnTo>
                    <a:lnTo>
                      <a:pt x="140" y="112"/>
                    </a:lnTo>
                    <a:lnTo>
                      <a:pt x="145" y="118"/>
                    </a:lnTo>
                    <a:lnTo>
                      <a:pt x="150" y="124"/>
                    </a:lnTo>
                    <a:lnTo>
                      <a:pt x="155" y="129"/>
                    </a:lnTo>
                    <a:lnTo>
                      <a:pt x="158" y="134"/>
                    </a:lnTo>
                    <a:lnTo>
                      <a:pt x="158" y="137"/>
                    </a:lnTo>
                    <a:lnTo>
                      <a:pt x="158" y="139"/>
                    </a:lnTo>
                    <a:lnTo>
                      <a:pt x="155" y="141"/>
                    </a:lnTo>
                    <a:lnTo>
                      <a:pt x="152" y="142"/>
                    </a:lnTo>
                    <a:lnTo>
                      <a:pt x="148" y="144"/>
                    </a:lnTo>
                    <a:lnTo>
                      <a:pt x="143" y="145"/>
                    </a:lnTo>
                    <a:lnTo>
                      <a:pt x="134" y="148"/>
                    </a:lnTo>
                    <a:lnTo>
                      <a:pt x="114" y="155"/>
                    </a:lnTo>
                    <a:lnTo>
                      <a:pt x="90" y="167"/>
                    </a:lnTo>
                    <a:lnTo>
                      <a:pt x="79" y="173"/>
                    </a:lnTo>
                    <a:lnTo>
                      <a:pt x="71" y="179"/>
                    </a:lnTo>
                    <a:lnTo>
                      <a:pt x="69" y="180"/>
                    </a:lnTo>
                    <a:lnTo>
                      <a:pt x="67" y="180"/>
                    </a:lnTo>
                    <a:lnTo>
                      <a:pt x="66" y="178"/>
                    </a:lnTo>
                    <a:lnTo>
                      <a:pt x="65" y="176"/>
                    </a:lnTo>
                    <a:lnTo>
                      <a:pt x="62" y="168"/>
                    </a:lnTo>
                    <a:lnTo>
                      <a:pt x="60" y="158"/>
                    </a:lnTo>
                    <a:lnTo>
                      <a:pt x="58" y="133"/>
                    </a:lnTo>
                    <a:lnTo>
                      <a:pt x="55" y="111"/>
                    </a:lnTo>
                    <a:lnTo>
                      <a:pt x="53" y="88"/>
                    </a:lnTo>
                    <a:lnTo>
                      <a:pt x="52" y="77"/>
                    </a:lnTo>
                    <a:lnTo>
                      <a:pt x="50" y="64"/>
                    </a:lnTo>
                    <a:lnTo>
                      <a:pt x="47" y="53"/>
                    </a:lnTo>
                    <a:lnTo>
                      <a:pt x="43" y="41"/>
                    </a:lnTo>
                    <a:lnTo>
                      <a:pt x="38" y="33"/>
                    </a:lnTo>
                    <a:lnTo>
                      <a:pt x="35" y="29"/>
                    </a:lnTo>
                    <a:lnTo>
                      <a:pt x="32" y="26"/>
                    </a:lnTo>
                    <a:close/>
                  </a:path>
                </a:pathLst>
              </a:custGeom>
              <a:solidFill>
                <a:srgbClr val="B2B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8" name="Freeform 305">
                <a:extLst>
                  <a:ext uri="{FF2B5EF4-FFF2-40B4-BE49-F238E27FC236}">
                    <a16:creationId xmlns:a16="http://schemas.microsoft.com/office/drawing/2014/main" id="{DBC35607-70FF-4621-9037-85F27BDD06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0" y="1035"/>
                <a:ext cx="152" cy="178"/>
              </a:xfrm>
              <a:custGeom>
                <a:avLst/>
                <a:gdLst>
                  <a:gd name="T0" fmla="*/ 30 w 152"/>
                  <a:gd name="T1" fmla="*/ 26 h 178"/>
                  <a:gd name="T2" fmla="*/ 30 w 152"/>
                  <a:gd name="T3" fmla="*/ 26 h 178"/>
                  <a:gd name="T4" fmla="*/ 16 w 152"/>
                  <a:gd name="T5" fmla="*/ 16 h 178"/>
                  <a:gd name="T6" fmla="*/ 4 w 152"/>
                  <a:gd name="T7" fmla="*/ 7 h 178"/>
                  <a:gd name="T8" fmla="*/ 1 w 152"/>
                  <a:gd name="T9" fmla="*/ 4 h 178"/>
                  <a:gd name="T10" fmla="*/ 0 w 152"/>
                  <a:gd name="T11" fmla="*/ 1 h 178"/>
                  <a:gd name="T12" fmla="*/ 0 w 152"/>
                  <a:gd name="T13" fmla="*/ 1 h 178"/>
                  <a:gd name="T14" fmla="*/ 1 w 152"/>
                  <a:gd name="T15" fmla="*/ 0 h 178"/>
                  <a:gd name="T16" fmla="*/ 7 w 152"/>
                  <a:gd name="T17" fmla="*/ 0 h 178"/>
                  <a:gd name="T18" fmla="*/ 7 w 152"/>
                  <a:gd name="T19" fmla="*/ 0 h 178"/>
                  <a:gd name="T20" fmla="*/ 24 w 152"/>
                  <a:gd name="T21" fmla="*/ 1 h 178"/>
                  <a:gd name="T22" fmla="*/ 33 w 152"/>
                  <a:gd name="T23" fmla="*/ 3 h 178"/>
                  <a:gd name="T24" fmla="*/ 43 w 152"/>
                  <a:gd name="T25" fmla="*/ 5 h 178"/>
                  <a:gd name="T26" fmla="*/ 52 w 152"/>
                  <a:gd name="T27" fmla="*/ 7 h 178"/>
                  <a:gd name="T28" fmla="*/ 60 w 152"/>
                  <a:gd name="T29" fmla="*/ 11 h 178"/>
                  <a:gd name="T30" fmla="*/ 66 w 152"/>
                  <a:gd name="T31" fmla="*/ 15 h 178"/>
                  <a:gd name="T32" fmla="*/ 72 w 152"/>
                  <a:gd name="T33" fmla="*/ 21 h 178"/>
                  <a:gd name="T34" fmla="*/ 72 w 152"/>
                  <a:gd name="T35" fmla="*/ 21 h 178"/>
                  <a:gd name="T36" fmla="*/ 103 w 152"/>
                  <a:gd name="T37" fmla="*/ 63 h 178"/>
                  <a:gd name="T38" fmla="*/ 120 w 152"/>
                  <a:gd name="T39" fmla="*/ 86 h 178"/>
                  <a:gd name="T40" fmla="*/ 131 w 152"/>
                  <a:gd name="T41" fmla="*/ 104 h 178"/>
                  <a:gd name="T42" fmla="*/ 131 w 152"/>
                  <a:gd name="T43" fmla="*/ 104 h 178"/>
                  <a:gd name="T44" fmla="*/ 135 w 152"/>
                  <a:gd name="T45" fmla="*/ 111 h 178"/>
                  <a:gd name="T46" fmla="*/ 140 w 152"/>
                  <a:gd name="T47" fmla="*/ 117 h 178"/>
                  <a:gd name="T48" fmla="*/ 145 w 152"/>
                  <a:gd name="T49" fmla="*/ 123 h 178"/>
                  <a:gd name="T50" fmla="*/ 150 w 152"/>
                  <a:gd name="T51" fmla="*/ 128 h 178"/>
                  <a:gd name="T52" fmla="*/ 152 w 152"/>
                  <a:gd name="T53" fmla="*/ 133 h 178"/>
                  <a:gd name="T54" fmla="*/ 152 w 152"/>
                  <a:gd name="T55" fmla="*/ 136 h 178"/>
                  <a:gd name="T56" fmla="*/ 152 w 152"/>
                  <a:gd name="T57" fmla="*/ 138 h 178"/>
                  <a:gd name="T58" fmla="*/ 150 w 152"/>
                  <a:gd name="T59" fmla="*/ 140 h 178"/>
                  <a:gd name="T60" fmla="*/ 147 w 152"/>
                  <a:gd name="T61" fmla="*/ 141 h 178"/>
                  <a:gd name="T62" fmla="*/ 143 w 152"/>
                  <a:gd name="T63" fmla="*/ 142 h 178"/>
                  <a:gd name="T64" fmla="*/ 138 w 152"/>
                  <a:gd name="T65" fmla="*/ 144 h 178"/>
                  <a:gd name="T66" fmla="*/ 138 w 152"/>
                  <a:gd name="T67" fmla="*/ 144 h 178"/>
                  <a:gd name="T68" fmla="*/ 130 w 152"/>
                  <a:gd name="T69" fmla="*/ 147 h 178"/>
                  <a:gd name="T70" fmla="*/ 110 w 152"/>
                  <a:gd name="T71" fmla="*/ 154 h 178"/>
                  <a:gd name="T72" fmla="*/ 86 w 152"/>
                  <a:gd name="T73" fmla="*/ 166 h 178"/>
                  <a:gd name="T74" fmla="*/ 76 w 152"/>
                  <a:gd name="T75" fmla="*/ 171 h 178"/>
                  <a:gd name="T76" fmla="*/ 68 w 152"/>
                  <a:gd name="T77" fmla="*/ 177 h 178"/>
                  <a:gd name="T78" fmla="*/ 68 w 152"/>
                  <a:gd name="T79" fmla="*/ 177 h 178"/>
                  <a:gd name="T80" fmla="*/ 66 w 152"/>
                  <a:gd name="T81" fmla="*/ 178 h 178"/>
                  <a:gd name="T82" fmla="*/ 65 w 152"/>
                  <a:gd name="T83" fmla="*/ 177 h 178"/>
                  <a:gd name="T84" fmla="*/ 63 w 152"/>
                  <a:gd name="T85" fmla="*/ 176 h 178"/>
                  <a:gd name="T86" fmla="*/ 62 w 152"/>
                  <a:gd name="T87" fmla="*/ 174 h 178"/>
                  <a:gd name="T88" fmla="*/ 60 w 152"/>
                  <a:gd name="T89" fmla="*/ 166 h 178"/>
                  <a:gd name="T90" fmla="*/ 58 w 152"/>
                  <a:gd name="T91" fmla="*/ 156 h 178"/>
                  <a:gd name="T92" fmla="*/ 55 w 152"/>
                  <a:gd name="T93" fmla="*/ 132 h 178"/>
                  <a:gd name="T94" fmla="*/ 53 w 152"/>
                  <a:gd name="T95" fmla="*/ 110 h 178"/>
                  <a:gd name="T96" fmla="*/ 53 w 152"/>
                  <a:gd name="T97" fmla="*/ 110 h 178"/>
                  <a:gd name="T98" fmla="*/ 51 w 152"/>
                  <a:gd name="T99" fmla="*/ 88 h 178"/>
                  <a:gd name="T100" fmla="*/ 48 w 152"/>
                  <a:gd name="T101" fmla="*/ 64 h 178"/>
                  <a:gd name="T102" fmla="*/ 45 w 152"/>
                  <a:gd name="T103" fmla="*/ 52 h 178"/>
                  <a:gd name="T104" fmla="*/ 41 w 152"/>
                  <a:gd name="T105" fmla="*/ 41 h 178"/>
                  <a:gd name="T106" fmla="*/ 36 w 152"/>
                  <a:gd name="T107" fmla="*/ 32 h 178"/>
                  <a:gd name="T108" fmla="*/ 33 w 152"/>
                  <a:gd name="T109" fmla="*/ 29 h 178"/>
                  <a:gd name="T110" fmla="*/ 30 w 152"/>
                  <a:gd name="T111" fmla="*/ 26 h 178"/>
                  <a:gd name="T112" fmla="*/ 30 w 152"/>
                  <a:gd name="T113" fmla="*/ 26 h 17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52" h="178">
                    <a:moveTo>
                      <a:pt x="30" y="26"/>
                    </a:moveTo>
                    <a:lnTo>
                      <a:pt x="30" y="26"/>
                    </a:lnTo>
                    <a:lnTo>
                      <a:pt x="16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24" y="1"/>
                    </a:lnTo>
                    <a:lnTo>
                      <a:pt x="33" y="3"/>
                    </a:lnTo>
                    <a:lnTo>
                      <a:pt x="43" y="5"/>
                    </a:lnTo>
                    <a:lnTo>
                      <a:pt x="52" y="7"/>
                    </a:lnTo>
                    <a:lnTo>
                      <a:pt x="60" y="11"/>
                    </a:lnTo>
                    <a:lnTo>
                      <a:pt x="66" y="15"/>
                    </a:lnTo>
                    <a:lnTo>
                      <a:pt x="72" y="21"/>
                    </a:lnTo>
                    <a:lnTo>
                      <a:pt x="103" y="63"/>
                    </a:lnTo>
                    <a:lnTo>
                      <a:pt x="120" y="86"/>
                    </a:lnTo>
                    <a:lnTo>
                      <a:pt x="131" y="104"/>
                    </a:lnTo>
                    <a:lnTo>
                      <a:pt x="135" y="111"/>
                    </a:lnTo>
                    <a:lnTo>
                      <a:pt x="140" y="117"/>
                    </a:lnTo>
                    <a:lnTo>
                      <a:pt x="145" y="123"/>
                    </a:lnTo>
                    <a:lnTo>
                      <a:pt x="150" y="128"/>
                    </a:lnTo>
                    <a:lnTo>
                      <a:pt x="152" y="133"/>
                    </a:lnTo>
                    <a:lnTo>
                      <a:pt x="152" y="136"/>
                    </a:lnTo>
                    <a:lnTo>
                      <a:pt x="152" y="138"/>
                    </a:lnTo>
                    <a:lnTo>
                      <a:pt x="150" y="140"/>
                    </a:lnTo>
                    <a:lnTo>
                      <a:pt x="147" y="141"/>
                    </a:lnTo>
                    <a:lnTo>
                      <a:pt x="143" y="142"/>
                    </a:lnTo>
                    <a:lnTo>
                      <a:pt x="138" y="144"/>
                    </a:lnTo>
                    <a:lnTo>
                      <a:pt x="130" y="147"/>
                    </a:lnTo>
                    <a:lnTo>
                      <a:pt x="110" y="154"/>
                    </a:lnTo>
                    <a:lnTo>
                      <a:pt x="86" y="166"/>
                    </a:lnTo>
                    <a:lnTo>
                      <a:pt x="76" y="171"/>
                    </a:lnTo>
                    <a:lnTo>
                      <a:pt x="68" y="177"/>
                    </a:lnTo>
                    <a:lnTo>
                      <a:pt x="66" y="178"/>
                    </a:lnTo>
                    <a:lnTo>
                      <a:pt x="65" y="177"/>
                    </a:lnTo>
                    <a:lnTo>
                      <a:pt x="63" y="176"/>
                    </a:lnTo>
                    <a:lnTo>
                      <a:pt x="62" y="174"/>
                    </a:lnTo>
                    <a:lnTo>
                      <a:pt x="60" y="166"/>
                    </a:lnTo>
                    <a:lnTo>
                      <a:pt x="58" y="156"/>
                    </a:lnTo>
                    <a:lnTo>
                      <a:pt x="55" y="132"/>
                    </a:lnTo>
                    <a:lnTo>
                      <a:pt x="53" y="110"/>
                    </a:lnTo>
                    <a:lnTo>
                      <a:pt x="51" y="88"/>
                    </a:lnTo>
                    <a:lnTo>
                      <a:pt x="48" y="64"/>
                    </a:lnTo>
                    <a:lnTo>
                      <a:pt x="45" y="52"/>
                    </a:lnTo>
                    <a:lnTo>
                      <a:pt x="41" y="41"/>
                    </a:lnTo>
                    <a:lnTo>
                      <a:pt x="36" y="32"/>
                    </a:lnTo>
                    <a:lnTo>
                      <a:pt x="33" y="29"/>
                    </a:lnTo>
                    <a:lnTo>
                      <a:pt x="30" y="26"/>
                    </a:lnTo>
                    <a:close/>
                  </a:path>
                </a:pathLst>
              </a:custGeom>
              <a:solidFill>
                <a:srgbClr val="A4AB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59" name="Freeform 306">
                <a:extLst>
                  <a:ext uri="{FF2B5EF4-FFF2-40B4-BE49-F238E27FC236}">
                    <a16:creationId xmlns:a16="http://schemas.microsoft.com/office/drawing/2014/main" id="{D41834C7-A7D0-4A70-8CD5-5C154F0CFB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2" y="1036"/>
                <a:ext cx="148" cy="176"/>
              </a:xfrm>
              <a:custGeom>
                <a:avLst/>
                <a:gdLst>
                  <a:gd name="T0" fmla="*/ 30 w 148"/>
                  <a:gd name="T1" fmla="*/ 25 h 176"/>
                  <a:gd name="T2" fmla="*/ 30 w 148"/>
                  <a:gd name="T3" fmla="*/ 25 h 176"/>
                  <a:gd name="T4" fmla="*/ 16 w 148"/>
                  <a:gd name="T5" fmla="*/ 15 h 176"/>
                  <a:gd name="T6" fmla="*/ 5 w 148"/>
                  <a:gd name="T7" fmla="*/ 7 h 176"/>
                  <a:gd name="T8" fmla="*/ 1 w 148"/>
                  <a:gd name="T9" fmla="*/ 4 h 176"/>
                  <a:gd name="T10" fmla="*/ 0 w 148"/>
                  <a:gd name="T11" fmla="*/ 1 h 176"/>
                  <a:gd name="T12" fmla="*/ 1 w 148"/>
                  <a:gd name="T13" fmla="*/ 0 h 176"/>
                  <a:gd name="T14" fmla="*/ 2 w 148"/>
                  <a:gd name="T15" fmla="*/ 0 h 176"/>
                  <a:gd name="T16" fmla="*/ 7 w 148"/>
                  <a:gd name="T17" fmla="*/ 0 h 176"/>
                  <a:gd name="T18" fmla="*/ 7 w 148"/>
                  <a:gd name="T19" fmla="*/ 0 h 176"/>
                  <a:gd name="T20" fmla="*/ 24 w 148"/>
                  <a:gd name="T21" fmla="*/ 1 h 176"/>
                  <a:gd name="T22" fmla="*/ 32 w 148"/>
                  <a:gd name="T23" fmla="*/ 3 h 176"/>
                  <a:gd name="T24" fmla="*/ 42 w 148"/>
                  <a:gd name="T25" fmla="*/ 5 h 176"/>
                  <a:gd name="T26" fmla="*/ 50 w 148"/>
                  <a:gd name="T27" fmla="*/ 7 h 176"/>
                  <a:gd name="T28" fmla="*/ 58 w 148"/>
                  <a:gd name="T29" fmla="*/ 11 h 176"/>
                  <a:gd name="T30" fmla="*/ 65 w 148"/>
                  <a:gd name="T31" fmla="*/ 16 h 176"/>
                  <a:gd name="T32" fmla="*/ 70 w 148"/>
                  <a:gd name="T33" fmla="*/ 22 h 176"/>
                  <a:gd name="T34" fmla="*/ 70 w 148"/>
                  <a:gd name="T35" fmla="*/ 22 h 176"/>
                  <a:gd name="T36" fmla="*/ 100 w 148"/>
                  <a:gd name="T37" fmla="*/ 63 h 176"/>
                  <a:gd name="T38" fmla="*/ 116 w 148"/>
                  <a:gd name="T39" fmla="*/ 86 h 176"/>
                  <a:gd name="T40" fmla="*/ 127 w 148"/>
                  <a:gd name="T41" fmla="*/ 104 h 176"/>
                  <a:gd name="T42" fmla="*/ 127 w 148"/>
                  <a:gd name="T43" fmla="*/ 104 h 176"/>
                  <a:gd name="T44" fmla="*/ 131 w 148"/>
                  <a:gd name="T45" fmla="*/ 110 h 176"/>
                  <a:gd name="T46" fmla="*/ 136 w 148"/>
                  <a:gd name="T47" fmla="*/ 116 h 176"/>
                  <a:gd name="T48" fmla="*/ 141 w 148"/>
                  <a:gd name="T49" fmla="*/ 122 h 176"/>
                  <a:gd name="T50" fmla="*/ 146 w 148"/>
                  <a:gd name="T51" fmla="*/ 127 h 176"/>
                  <a:gd name="T52" fmla="*/ 148 w 148"/>
                  <a:gd name="T53" fmla="*/ 132 h 176"/>
                  <a:gd name="T54" fmla="*/ 148 w 148"/>
                  <a:gd name="T55" fmla="*/ 135 h 176"/>
                  <a:gd name="T56" fmla="*/ 148 w 148"/>
                  <a:gd name="T57" fmla="*/ 137 h 176"/>
                  <a:gd name="T58" fmla="*/ 146 w 148"/>
                  <a:gd name="T59" fmla="*/ 138 h 176"/>
                  <a:gd name="T60" fmla="*/ 143 w 148"/>
                  <a:gd name="T61" fmla="*/ 140 h 176"/>
                  <a:gd name="T62" fmla="*/ 140 w 148"/>
                  <a:gd name="T63" fmla="*/ 141 h 176"/>
                  <a:gd name="T64" fmla="*/ 135 w 148"/>
                  <a:gd name="T65" fmla="*/ 142 h 176"/>
                  <a:gd name="T66" fmla="*/ 135 w 148"/>
                  <a:gd name="T67" fmla="*/ 142 h 176"/>
                  <a:gd name="T68" fmla="*/ 127 w 148"/>
                  <a:gd name="T69" fmla="*/ 145 h 176"/>
                  <a:gd name="T70" fmla="*/ 107 w 148"/>
                  <a:gd name="T71" fmla="*/ 153 h 176"/>
                  <a:gd name="T72" fmla="*/ 84 w 148"/>
                  <a:gd name="T73" fmla="*/ 164 h 176"/>
                  <a:gd name="T74" fmla="*/ 74 w 148"/>
                  <a:gd name="T75" fmla="*/ 169 h 176"/>
                  <a:gd name="T76" fmla="*/ 67 w 148"/>
                  <a:gd name="T77" fmla="*/ 175 h 176"/>
                  <a:gd name="T78" fmla="*/ 67 w 148"/>
                  <a:gd name="T79" fmla="*/ 175 h 176"/>
                  <a:gd name="T80" fmla="*/ 65 w 148"/>
                  <a:gd name="T81" fmla="*/ 176 h 176"/>
                  <a:gd name="T82" fmla="*/ 63 w 148"/>
                  <a:gd name="T83" fmla="*/ 175 h 176"/>
                  <a:gd name="T84" fmla="*/ 62 w 148"/>
                  <a:gd name="T85" fmla="*/ 174 h 176"/>
                  <a:gd name="T86" fmla="*/ 60 w 148"/>
                  <a:gd name="T87" fmla="*/ 172 h 176"/>
                  <a:gd name="T88" fmla="*/ 58 w 148"/>
                  <a:gd name="T89" fmla="*/ 164 h 176"/>
                  <a:gd name="T90" fmla="*/ 56 w 148"/>
                  <a:gd name="T91" fmla="*/ 155 h 176"/>
                  <a:gd name="T92" fmla="*/ 54 w 148"/>
                  <a:gd name="T93" fmla="*/ 131 h 176"/>
                  <a:gd name="T94" fmla="*/ 52 w 148"/>
                  <a:gd name="T95" fmla="*/ 109 h 176"/>
                  <a:gd name="T96" fmla="*/ 52 w 148"/>
                  <a:gd name="T97" fmla="*/ 109 h 176"/>
                  <a:gd name="T98" fmla="*/ 50 w 148"/>
                  <a:gd name="T99" fmla="*/ 87 h 176"/>
                  <a:gd name="T100" fmla="*/ 47 w 148"/>
                  <a:gd name="T101" fmla="*/ 63 h 176"/>
                  <a:gd name="T102" fmla="*/ 44 w 148"/>
                  <a:gd name="T103" fmla="*/ 52 h 176"/>
                  <a:gd name="T104" fmla="*/ 41 w 148"/>
                  <a:gd name="T105" fmla="*/ 41 h 176"/>
                  <a:gd name="T106" fmla="*/ 36 w 148"/>
                  <a:gd name="T107" fmla="*/ 32 h 176"/>
                  <a:gd name="T108" fmla="*/ 33 w 148"/>
                  <a:gd name="T109" fmla="*/ 28 h 176"/>
                  <a:gd name="T110" fmla="*/ 30 w 148"/>
                  <a:gd name="T111" fmla="*/ 25 h 176"/>
                  <a:gd name="T112" fmla="*/ 30 w 148"/>
                  <a:gd name="T113" fmla="*/ 25 h 17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48" h="176">
                    <a:moveTo>
                      <a:pt x="30" y="25"/>
                    </a:moveTo>
                    <a:lnTo>
                      <a:pt x="30" y="25"/>
                    </a:lnTo>
                    <a:lnTo>
                      <a:pt x="16" y="15"/>
                    </a:lnTo>
                    <a:lnTo>
                      <a:pt x="5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4" y="1"/>
                    </a:lnTo>
                    <a:lnTo>
                      <a:pt x="32" y="3"/>
                    </a:lnTo>
                    <a:lnTo>
                      <a:pt x="42" y="5"/>
                    </a:lnTo>
                    <a:lnTo>
                      <a:pt x="50" y="7"/>
                    </a:lnTo>
                    <a:lnTo>
                      <a:pt x="58" y="11"/>
                    </a:lnTo>
                    <a:lnTo>
                      <a:pt x="65" y="16"/>
                    </a:lnTo>
                    <a:lnTo>
                      <a:pt x="70" y="22"/>
                    </a:lnTo>
                    <a:lnTo>
                      <a:pt x="100" y="63"/>
                    </a:lnTo>
                    <a:lnTo>
                      <a:pt x="116" y="86"/>
                    </a:lnTo>
                    <a:lnTo>
                      <a:pt x="127" y="104"/>
                    </a:lnTo>
                    <a:lnTo>
                      <a:pt x="131" y="110"/>
                    </a:lnTo>
                    <a:lnTo>
                      <a:pt x="136" y="116"/>
                    </a:lnTo>
                    <a:lnTo>
                      <a:pt x="141" y="122"/>
                    </a:lnTo>
                    <a:lnTo>
                      <a:pt x="146" y="127"/>
                    </a:lnTo>
                    <a:lnTo>
                      <a:pt x="148" y="132"/>
                    </a:lnTo>
                    <a:lnTo>
                      <a:pt x="148" y="135"/>
                    </a:lnTo>
                    <a:lnTo>
                      <a:pt x="148" y="137"/>
                    </a:lnTo>
                    <a:lnTo>
                      <a:pt x="146" y="138"/>
                    </a:lnTo>
                    <a:lnTo>
                      <a:pt x="143" y="140"/>
                    </a:lnTo>
                    <a:lnTo>
                      <a:pt x="140" y="141"/>
                    </a:lnTo>
                    <a:lnTo>
                      <a:pt x="135" y="142"/>
                    </a:lnTo>
                    <a:lnTo>
                      <a:pt x="127" y="145"/>
                    </a:lnTo>
                    <a:lnTo>
                      <a:pt x="107" y="153"/>
                    </a:lnTo>
                    <a:lnTo>
                      <a:pt x="84" y="164"/>
                    </a:lnTo>
                    <a:lnTo>
                      <a:pt x="74" y="169"/>
                    </a:lnTo>
                    <a:lnTo>
                      <a:pt x="67" y="175"/>
                    </a:lnTo>
                    <a:lnTo>
                      <a:pt x="65" y="176"/>
                    </a:lnTo>
                    <a:lnTo>
                      <a:pt x="63" y="175"/>
                    </a:lnTo>
                    <a:lnTo>
                      <a:pt x="62" y="174"/>
                    </a:lnTo>
                    <a:lnTo>
                      <a:pt x="60" y="172"/>
                    </a:lnTo>
                    <a:lnTo>
                      <a:pt x="58" y="164"/>
                    </a:lnTo>
                    <a:lnTo>
                      <a:pt x="56" y="155"/>
                    </a:lnTo>
                    <a:lnTo>
                      <a:pt x="54" y="131"/>
                    </a:lnTo>
                    <a:lnTo>
                      <a:pt x="52" y="109"/>
                    </a:lnTo>
                    <a:lnTo>
                      <a:pt x="50" y="87"/>
                    </a:lnTo>
                    <a:lnTo>
                      <a:pt x="47" y="63"/>
                    </a:lnTo>
                    <a:lnTo>
                      <a:pt x="44" y="52"/>
                    </a:lnTo>
                    <a:lnTo>
                      <a:pt x="41" y="41"/>
                    </a:lnTo>
                    <a:lnTo>
                      <a:pt x="36" y="32"/>
                    </a:lnTo>
                    <a:lnTo>
                      <a:pt x="33" y="28"/>
                    </a:lnTo>
                    <a:lnTo>
                      <a:pt x="30" y="25"/>
                    </a:lnTo>
                    <a:close/>
                  </a:path>
                </a:pathLst>
              </a:custGeom>
              <a:solidFill>
                <a:srgbClr val="959E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0" name="Freeform 307">
                <a:extLst>
                  <a:ext uri="{FF2B5EF4-FFF2-40B4-BE49-F238E27FC236}">
                    <a16:creationId xmlns:a16="http://schemas.microsoft.com/office/drawing/2014/main" id="{571B3AAF-3D88-4512-8A2F-E6CD2395D3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036"/>
                <a:ext cx="143" cy="175"/>
              </a:xfrm>
              <a:custGeom>
                <a:avLst/>
                <a:gdLst>
                  <a:gd name="T0" fmla="*/ 28 w 143"/>
                  <a:gd name="T1" fmla="*/ 26 h 175"/>
                  <a:gd name="T2" fmla="*/ 28 w 143"/>
                  <a:gd name="T3" fmla="*/ 26 h 175"/>
                  <a:gd name="T4" fmla="*/ 15 w 143"/>
                  <a:gd name="T5" fmla="*/ 16 h 175"/>
                  <a:gd name="T6" fmla="*/ 4 w 143"/>
                  <a:gd name="T7" fmla="*/ 8 h 175"/>
                  <a:gd name="T8" fmla="*/ 1 w 143"/>
                  <a:gd name="T9" fmla="*/ 4 h 175"/>
                  <a:gd name="T10" fmla="*/ 0 w 143"/>
                  <a:gd name="T11" fmla="*/ 2 h 175"/>
                  <a:gd name="T12" fmla="*/ 0 w 143"/>
                  <a:gd name="T13" fmla="*/ 1 h 175"/>
                  <a:gd name="T14" fmla="*/ 1 w 143"/>
                  <a:gd name="T15" fmla="*/ 1 h 175"/>
                  <a:gd name="T16" fmla="*/ 7 w 143"/>
                  <a:gd name="T17" fmla="*/ 0 h 175"/>
                  <a:gd name="T18" fmla="*/ 7 w 143"/>
                  <a:gd name="T19" fmla="*/ 0 h 175"/>
                  <a:gd name="T20" fmla="*/ 22 w 143"/>
                  <a:gd name="T21" fmla="*/ 2 h 175"/>
                  <a:gd name="T22" fmla="*/ 31 w 143"/>
                  <a:gd name="T23" fmla="*/ 4 h 175"/>
                  <a:gd name="T24" fmla="*/ 40 w 143"/>
                  <a:gd name="T25" fmla="*/ 6 h 175"/>
                  <a:gd name="T26" fmla="*/ 48 w 143"/>
                  <a:gd name="T27" fmla="*/ 9 h 175"/>
                  <a:gd name="T28" fmla="*/ 55 w 143"/>
                  <a:gd name="T29" fmla="*/ 12 h 175"/>
                  <a:gd name="T30" fmla="*/ 62 w 143"/>
                  <a:gd name="T31" fmla="*/ 17 h 175"/>
                  <a:gd name="T32" fmla="*/ 67 w 143"/>
                  <a:gd name="T33" fmla="*/ 23 h 175"/>
                  <a:gd name="T34" fmla="*/ 67 w 143"/>
                  <a:gd name="T35" fmla="*/ 23 h 175"/>
                  <a:gd name="T36" fmla="*/ 79 w 143"/>
                  <a:gd name="T37" fmla="*/ 41 h 175"/>
                  <a:gd name="T38" fmla="*/ 96 w 143"/>
                  <a:gd name="T39" fmla="*/ 64 h 175"/>
                  <a:gd name="T40" fmla="*/ 112 w 143"/>
                  <a:gd name="T41" fmla="*/ 86 h 175"/>
                  <a:gd name="T42" fmla="*/ 118 w 143"/>
                  <a:gd name="T43" fmla="*/ 95 h 175"/>
                  <a:gd name="T44" fmla="*/ 123 w 143"/>
                  <a:gd name="T45" fmla="*/ 104 h 175"/>
                  <a:gd name="T46" fmla="*/ 123 w 143"/>
                  <a:gd name="T47" fmla="*/ 104 h 175"/>
                  <a:gd name="T48" fmla="*/ 127 w 143"/>
                  <a:gd name="T49" fmla="*/ 110 h 175"/>
                  <a:gd name="T50" fmla="*/ 131 w 143"/>
                  <a:gd name="T51" fmla="*/ 116 h 175"/>
                  <a:gd name="T52" fmla="*/ 136 w 143"/>
                  <a:gd name="T53" fmla="*/ 122 h 175"/>
                  <a:gd name="T54" fmla="*/ 141 w 143"/>
                  <a:gd name="T55" fmla="*/ 127 h 175"/>
                  <a:gd name="T56" fmla="*/ 143 w 143"/>
                  <a:gd name="T57" fmla="*/ 132 h 175"/>
                  <a:gd name="T58" fmla="*/ 143 w 143"/>
                  <a:gd name="T59" fmla="*/ 134 h 175"/>
                  <a:gd name="T60" fmla="*/ 143 w 143"/>
                  <a:gd name="T61" fmla="*/ 136 h 175"/>
                  <a:gd name="T62" fmla="*/ 141 w 143"/>
                  <a:gd name="T63" fmla="*/ 138 h 175"/>
                  <a:gd name="T64" fmla="*/ 139 w 143"/>
                  <a:gd name="T65" fmla="*/ 140 h 175"/>
                  <a:gd name="T66" fmla="*/ 135 w 143"/>
                  <a:gd name="T67" fmla="*/ 141 h 175"/>
                  <a:gd name="T68" fmla="*/ 130 w 143"/>
                  <a:gd name="T69" fmla="*/ 142 h 175"/>
                  <a:gd name="T70" fmla="*/ 130 w 143"/>
                  <a:gd name="T71" fmla="*/ 142 h 175"/>
                  <a:gd name="T72" fmla="*/ 122 w 143"/>
                  <a:gd name="T73" fmla="*/ 145 h 175"/>
                  <a:gd name="T74" fmla="*/ 103 w 143"/>
                  <a:gd name="T75" fmla="*/ 153 h 175"/>
                  <a:gd name="T76" fmla="*/ 81 w 143"/>
                  <a:gd name="T77" fmla="*/ 163 h 175"/>
                  <a:gd name="T78" fmla="*/ 71 w 143"/>
                  <a:gd name="T79" fmla="*/ 169 h 175"/>
                  <a:gd name="T80" fmla="*/ 64 w 143"/>
                  <a:gd name="T81" fmla="*/ 174 h 175"/>
                  <a:gd name="T82" fmla="*/ 64 w 143"/>
                  <a:gd name="T83" fmla="*/ 174 h 175"/>
                  <a:gd name="T84" fmla="*/ 62 w 143"/>
                  <a:gd name="T85" fmla="*/ 175 h 175"/>
                  <a:gd name="T86" fmla="*/ 61 w 143"/>
                  <a:gd name="T87" fmla="*/ 174 h 175"/>
                  <a:gd name="T88" fmla="*/ 59 w 143"/>
                  <a:gd name="T89" fmla="*/ 173 h 175"/>
                  <a:gd name="T90" fmla="*/ 58 w 143"/>
                  <a:gd name="T91" fmla="*/ 171 h 175"/>
                  <a:gd name="T92" fmla="*/ 56 w 143"/>
                  <a:gd name="T93" fmla="*/ 164 h 175"/>
                  <a:gd name="T94" fmla="*/ 54 w 143"/>
                  <a:gd name="T95" fmla="*/ 153 h 175"/>
                  <a:gd name="T96" fmla="*/ 51 w 143"/>
                  <a:gd name="T97" fmla="*/ 131 h 175"/>
                  <a:gd name="T98" fmla="*/ 50 w 143"/>
                  <a:gd name="T99" fmla="*/ 110 h 175"/>
                  <a:gd name="T100" fmla="*/ 50 w 143"/>
                  <a:gd name="T101" fmla="*/ 110 h 175"/>
                  <a:gd name="T102" fmla="*/ 48 w 143"/>
                  <a:gd name="T103" fmla="*/ 88 h 175"/>
                  <a:gd name="T104" fmla="*/ 45 w 143"/>
                  <a:gd name="T105" fmla="*/ 64 h 175"/>
                  <a:gd name="T106" fmla="*/ 42 w 143"/>
                  <a:gd name="T107" fmla="*/ 52 h 175"/>
                  <a:gd name="T108" fmla="*/ 39 w 143"/>
                  <a:gd name="T109" fmla="*/ 41 h 175"/>
                  <a:gd name="T110" fmla="*/ 34 w 143"/>
                  <a:gd name="T111" fmla="*/ 32 h 175"/>
                  <a:gd name="T112" fmla="*/ 31 w 143"/>
                  <a:gd name="T113" fmla="*/ 29 h 175"/>
                  <a:gd name="T114" fmla="*/ 28 w 143"/>
                  <a:gd name="T115" fmla="*/ 26 h 175"/>
                  <a:gd name="T116" fmla="*/ 28 w 143"/>
                  <a:gd name="T117" fmla="*/ 26 h 17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43" h="175">
                    <a:moveTo>
                      <a:pt x="28" y="26"/>
                    </a:moveTo>
                    <a:lnTo>
                      <a:pt x="28" y="26"/>
                    </a:lnTo>
                    <a:lnTo>
                      <a:pt x="15" y="16"/>
                    </a:lnTo>
                    <a:lnTo>
                      <a:pt x="4" y="8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7" y="0"/>
                    </a:lnTo>
                    <a:lnTo>
                      <a:pt x="22" y="2"/>
                    </a:lnTo>
                    <a:lnTo>
                      <a:pt x="31" y="4"/>
                    </a:lnTo>
                    <a:lnTo>
                      <a:pt x="40" y="6"/>
                    </a:lnTo>
                    <a:lnTo>
                      <a:pt x="48" y="9"/>
                    </a:lnTo>
                    <a:lnTo>
                      <a:pt x="55" y="12"/>
                    </a:lnTo>
                    <a:lnTo>
                      <a:pt x="62" y="17"/>
                    </a:lnTo>
                    <a:lnTo>
                      <a:pt x="67" y="23"/>
                    </a:lnTo>
                    <a:lnTo>
                      <a:pt x="79" y="41"/>
                    </a:lnTo>
                    <a:lnTo>
                      <a:pt x="96" y="64"/>
                    </a:lnTo>
                    <a:lnTo>
                      <a:pt x="112" y="86"/>
                    </a:lnTo>
                    <a:lnTo>
                      <a:pt x="118" y="95"/>
                    </a:lnTo>
                    <a:lnTo>
                      <a:pt x="123" y="104"/>
                    </a:lnTo>
                    <a:lnTo>
                      <a:pt x="127" y="110"/>
                    </a:lnTo>
                    <a:lnTo>
                      <a:pt x="131" y="116"/>
                    </a:lnTo>
                    <a:lnTo>
                      <a:pt x="136" y="122"/>
                    </a:lnTo>
                    <a:lnTo>
                      <a:pt x="141" y="127"/>
                    </a:lnTo>
                    <a:lnTo>
                      <a:pt x="143" y="132"/>
                    </a:lnTo>
                    <a:lnTo>
                      <a:pt x="143" y="134"/>
                    </a:lnTo>
                    <a:lnTo>
                      <a:pt x="143" y="136"/>
                    </a:lnTo>
                    <a:lnTo>
                      <a:pt x="141" y="138"/>
                    </a:lnTo>
                    <a:lnTo>
                      <a:pt x="139" y="140"/>
                    </a:lnTo>
                    <a:lnTo>
                      <a:pt x="135" y="141"/>
                    </a:lnTo>
                    <a:lnTo>
                      <a:pt x="130" y="142"/>
                    </a:lnTo>
                    <a:lnTo>
                      <a:pt x="122" y="145"/>
                    </a:lnTo>
                    <a:lnTo>
                      <a:pt x="103" y="153"/>
                    </a:lnTo>
                    <a:lnTo>
                      <a:pt x="81" y="163"/>
                    </a:lnTo>
                    <a:lnTo>
                      <a:pt x="71" y="169"/>
                    </a:lnTo>
                    <a:lnTo>
                      <a:pt x="64" y="174"/>
                    </a:lnTo>
                    <a:lnTo>
                      <a:pt x="62" y="175"/>
                    </a:lnTo>
                    <a:lnTo>
                      <a:pt x="61" y="174"/>
                    </a:lnTo>
                    <a:lnTo>
                      <a:pt x="59" y="173"/>
                    </a:lnTo>
                    <a:lnTo>
                      <a:pt x="58" y="171"/>
                    </a:lnTo>
                    <a:lnTo>
                      <a:pt x="56" y="164"/>
                    </a:lnTo>
                    <a:lnTo>
                      <a:pt x="54" y="153"/>
                    </a:lnTo>
                    <a:lnTo>
                      <a:pt x="51" y="131"/>
                    </a:lnTo>
                    <a:lnTo>
                      <a:pt x="50" y="110"/>
                    </a:lnTo>
                    <a:lnTo>
                      <a:pt x="48" y="88"/>
                    </a:lnTo>
                    <a:lnTo>
                      <a:pt x="45" y="64"/>
                    </a:lnTo>
                    <a:lnTo>
                      <a:pt x="42" y="52"/>
                    </a:lnTo>
                    <a:lnTo>
                      <a:pt x="39" y="41"/>
                    </a:lnTo>
                    <a:lnTo>
                      <a:pt x="34" y="32"/>
                    </a:lnTo>
                    <a:lnTo>
                      <a:pt x="31" y="29"/>
                    </a:lnTo>
                    <a:lnTo>
                      <a:pt x="28" y="26"/>
                    </a:lnTo>
                    <a:close/>
                  </a:path>
                </a:pathLst>
              </a:custGeom>
              <a:solidFill>
                <a:srgbClr val="879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1" name="Freeform 308">
                <a:extLst>
                  <a:ext uri="{FF2B5EF4-FFF2-40B4-BE49-F238E27FC236}">
                    <a16:creationId xmlns:a16="http://schemas.microsoft.com/office/drawing/2014/main" id="{B9B05C8C-AA34-4104-9AC2-B52D3F206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7" y="1037"/>
                <a:ext cx="139" cy="172"/>
              </a:xfrm>
              <a:custGeom>
                <a:avLst/>
                <a:gdLst>
                  <a:gd name="T0" fmla="*/ 28 w 139"/>
                  <a:gd name="T1" fmla="*/ 26 h 172"/>
                  <a:gd name="T2" fmla="*/ 28 w 139"/>
                  <a:gd name="T3" fmla="*/ 26 h 172"/>
                  <a:gd name="T4" fmla="*/ 15 w 139"/>
                  <a:gd name="T5" fmla="*/ 16 h 172"/>
                  <a:gd name="T6" fmla="*/ 4 w 139"/>
                  <a:gd name="T7" fmla="*/ 7 h 172"/>
                  <a:gd name="T8" fmla="*/ 1 w 139"/>
                  <a:gd name="T9" fmla="*/ 4 h 172"/>
                  <a:gd name="T10" fmla="*/ 0 w 139"/>
                  <a:gd name="T11" fmla="*/ 2 h 172"/>
                  <a:gd name="T12" fmla="*/ 1 w 139"/>
                  <a:gd name="T13" fmla="*/ 1 h 172"/>
                  <a:gd name="T14" fmla="*/ 2 w 139"/>
                  <a:gd name="T15" fmla="*/ 0 h 172"/>
                  <a:gd name="T16" fmla="*/ 7 w 139"/>
                  <a:gd name="T17" fmla="*/ 0 h 172"/>
                  <a:gd name="T18" fmla="*/ 7 w 139"/>
                  <a:gd name="T19" fmla="*/ 0 h 172"/>
                  <a:gd name="T20" fmla="*/ 22 w 139"/>
                  <a:gd name="T21" fmla="*/ 2 h 172"/>
                  <a:gd name="T22" fmla="*/ 30 w 139"/>
                  <a:gd name="T23" fmla="*/ 4 h 172"/>
                  <a:gd name="T24" fmla="*/ 39 w 139"/>
                  <a:gd name="T25" fmla="*/ 6 h 172"/>
                  <a:gd name="T26" fmla="*/ 47 w 139"/>
                  <a:gd name="T27" fmla="*/ 9 h 172"/>
                  <a:gd name="T28" fmla="*/ 54 w 139"/>
                  <a:gd name="T29" fmla="*/ 13 h 172"/>
                  <a:gd name="T30" fmla="*/ 60 w 139"/>
                  <a:gd name="T31" fmla="*/ 18 h 172"/>
                  <a:gd name="T32" fmla="*/ 65 w 139"/>
                  <a:gd name="T33" fmla="*/ 24 h 172"/>
                  <a:gd name="T34" fmla="*/ 65 w 139"/>
                  <a:gd name="T35" fmla="*/ 24 h 172"/>
                  <a:gd name="T36" fmla="*/ 77 w 139"/>
                  <a:gd name="T37" fmla="*/ 41 h 172"/>
                  <a:gd name="T38" fmla="*/ 94 w 139"/>
                  <a:gd name="T39" fmla="*/ 64 h 172"/>
                  <a:gd name="T40" fmla="*/ 109 w 139"/>
                  <a:gd name="T41" fmla="*/ 85 h 172"/>
                  <a:gd name="T42" fmla="*/ 115 w 139"/>
                  <a:gd name="T43" fmla="*/ 94 h 172"/>
                  <a:gd name="T44" fmla="*/ 119 w 139"/>
                  <a:gd name="T45" fmla="*/ 103 h 172"/>
                  <a:gd name="T46" fmla="*/ 119 w 139"/>
                  <a:gd name="T47" fmla="*/ 103 h 172"/>
                  <a:gd name="T48" fmla="*/ 123 w 139"/>
                  <a:gd name="T49" fmla="*/ 109 h 172"/>
                  <a:gd name="T50" fmla="*/ 128 w 139"/>
                  <a:gd name="T51" fmla="*/ 115 h 172"/>
                  <a:gd name="T52" fmla="*/ 136 w 139"/>
                  <a:gd name="T53" fmla="*/ 126 h 172"/>
                  <a:gd name="T54" fmla="*/ 139 w 139"/>
                  <a:gd name="T55" fmla="*/ 131 h 172"/>
                  <a:gd name="T56" fmla="*/ 139 w 139"/>
                  <a:gd name="T57" fmla="*/ 133 h 172"/>
                  <a:gd name="T58" fmla="*/ 139 w 139"/>
                  <a:gd name="T59" fmla="*/ 135 h 172"/>
                  <a:gd name="T60" fmla="*/ 137 w 139"/>
                  <a:gd name="T61" fmla="*/ 137 h 172"/>
                  <a:gd name="T62" fmla="*/ 135 w 139"/>
                  <a:gd name="T63" fmla="*/ 139 h 172"/>
                  <a:gd name="T64" fmla="*/ 131 w 139"/>
                  <a:gd name="T65" fmla="*/ 140 h 172"/>
                  <a:gd name="T66" fmla="*/ 127 w 139"/>
                  <a:gd name="T67" fmla="*/ 141 h 172"/>
                  <a:gd name="T68" fmla="*/ 127 w 139"/>
                  <a:gd name="T69" fmla="*/ 141 h 172"/>
                  <a:gd name="T70" fmla="*/ 101 w 139"/>
                  <a:gd name="T71" fmla="*/ 151 h 172"/>
                  <a:gd name="T72" fmla="*/ 78 w 139"/>
                  <a:gd name="T73" fmla="*/ 162 h 172"/>
                  <a:gd name="T74" fmla="*/ 69 w 139"/>
                  <a:gd name="T75" fmla="*/ 167 h 172"/>
                  <a:gd name="T76" fmla="*/ 62 w 139"/>
                  <a:gd name="T77" fmla="*/ 172 h 172"/>
                  <a:gd name="T78" fmla="*/ 62 w 139"/>
                  <a:gd name="T79" fmla="*/ 172 h 172"/>
                  <a:gd name="T80" fmla="*/ 61 w 139"/>
                  <a:gd name="T81" fmla="*/ 172 h 172"/>
                  <a:gd name="T82" fmla="*/ 59 w 139"/>
                  <a:gd name="T83" fmla="*/ 172 h 172"/>
                  <a:gd name="T84" fmla="*/ 58 w 139"/>
                  <a:gd name="T85" fmla="*/ 171 h 172"/>
                  <a:gd name="T86" fmla="*/ 56 w 139"/>
                  <a:gd name="T87" fmla="*/ 169 h 172"/>
                  <a:gd name="T88" fmla="*/ 54 w 139"/>
                  <a:gd name="T89" fmla="*/ 162 h 172"/>
                  <a:gd name="T90" fmla="*/ 53 w 139"/>
                  <a:gd name="T91" fmla="*/ 152 h 172"/>
                  <a:gd name="T92" fmla="*/ 50 w 139"/>
                  <a:gd name="T93" fmla="*/ 130 h 172"/>
                  <a:gd name="T94" fmla="*/ 48 w 139"/>
                  <a:gd name="T95" fmla="*/ 109 h 172"/>
                  <a:gd name="T96" fmla="*/ 48 w 139"/>
                  <a:gd name="T97" fmla="*/ 109 h 172"/>
                  <a:gd name="T98" fmla="*/ 47 w 139"/>
                  <a:gd name="T99" fmla="*/ 87 h 172"/>
                  <a:gd name="T100" fmla="*/ 44 w 139"/>
                  <a:gd name="T101" fmla="*/ 63 h 172"/>
                  <a:gd name="T102" fmla="*/ 41 w 139"/>
                  <a:gd name="T103" fmla="*/ 52 h 172"/>
                  <a:gd name="T104" fmla="*/ 38 w 139"/>
                  <a:gd name="T105" fmla="*/ 41 h 172"/>
                  <a:gd name="T106" fmla="*/ 33 w 139"/>
                  <a:gd name="T107" fmla="*/ 32 h 172"/>
                  <a:gd name="T108" fmla="*/ 31 w 139"/>
                  <a:gd name="T109" fmla="*/ 29 h 172"/>
                  <a:gd name="T110" fmla="*/ 28 w 139"/>
                  <a:gd name="T111" fmla="*/ 26 h 172"/>
                  <a:gd name="T112" fmla="*/ 28 w 139"/>
                  <a:gd name="T113" fmla="*/ 26 h 17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9" h="172">
                    <a:moveTo>
                      <a:pt x="28" y="26"/>
                    </a:moveTo>
                    <a:lnTo>
                      <a:pt x="28" y="26"/>
                    </a:lnTo>
                    <a:lnTo>
                      <a:pt x="15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2" y="2"/>
                    </a:lnTo>
                    <a:lnTo>
                      <a:pt x="30" y="4"/>
                    </a:lnTo>
                    <a:lnTo>
                      <a:pt x="39" y="6"/>
                    </a:lnTo>
                    <a:lnTo>
                      <a:pt x="47" y="9"/>
                    </a:lnTo>
                    <a:lnTo>
                      <a:pt x="54" y="13"/>
                    </a:lnTo>
                    <a:lnTo>
                      <a:pt x="60" y="18"/>
                    </a:lnTo>
                    <a:lnTo>
                      <a:pt x="65" y="24"/>
                    </a:lnTo>
                    <a:lnTo>
                      <a:pt x="77" y="41"/>
                    </a:lnTo>
                    <a:lnTo>
                      <a:pt x="94" y="64"/>
                    </a:lnTo>
                    <a:lnTo>
                      <a:pt x="109" y="85"/>
                    </a:lnTo>
                    <a:lnTo>
                      <a:pt x="115" y="94"/>
                    </a:lnTo>
                    <a:lnTo>
                      <a:pt x="119" y="103"/>
                    </a:lnTo>
                    <a:lnTo>
                      <a:pt x="123" y="109"/>
                    </a:lnTo>
                    <a:lnTo>
                      <a:pt x="128" y="115"/>
                    </a:lnTo>
                    <a:lnTo>
                      <a:pt x="136" y="126"/>
                    </a:lnTo>
                    <a:lnTo>
                      <a:pt x="139" y="131"/>
                    </a:lnTo>
                    <a:lnTo>
                      <a:pt x="139" y="133"/>
                    </a:lnTo>
                    <a:lnTo>
                      <a:pt x="139" y="135"/>
                    </a:lnTo>
                    <a:lnTo>
                      <a:pt x="137" y="137"/>
                    </a:lnTo>
                    <a:lnTo>
                      <a:pt x="135" y="139"/>
                    </a:lnTo>
                    <a:lnTo>
                      <a:pt x="131" y="140"/>
                    </a:lnTo>
                    <a:lnTo>
                      <a:pt x="127" y="141"/>
                    </a:lnTo>
                    <a:lnTo>
                      <a:pt x="101" y="151"/>
                    </a:lnTo>
                    <a:lnTo>
                      <a:pt x="78" y="162"/>
                    </a:lnTo>
                    <a:lnTo>
                      <a:pt x="69" y="167"/>
                    </a:lnTo>
                    <a:lnTo>
                      <a:pt x="62" y="172"/>
                    </a:lnTo>
                    <a:lnTo>
                      <a:pt x="61" y="172"/>
                    </a:lnTo>
                    <a:lnTo>
                      <a:pt x="59" y="172"/>
                    </a:lnTo>
                    <a:lnTo>
                      <a:pt x="58" y="171"/>
                    </a:lnTo>
                    <a:lnTo>
                      <a:pt x="56" y="169"/>
                    </a:lnTo>
                    <a:lnTo>
                      <a:pt x="54" y="162"/>
                    </a:lnTo>
                    <a:lnTo>
                      <a:pt x="53" y="152"/>
                    </a:lnTo>
                    <a:lnTo>
                      <a:pt x="50" y="130"/>
                    </a:lnTo>
                    <a:lnTo>
                      <a:pt x="48" y="109"/>
                    </a:lnTo>
                    <a:lnTo>
                      <a:pt x="47" y="87"/>
                    </a:lnTo>
                    <a:lnTo>
                      <a:pt x="44" y="63"/>
                    </a:lnTo>
                    <a:lnTo>
                      <a:pt x="41" y="52"/>
                    </a:lnTo>
                    <a:lnTo>
                      <a:pt x="38" y="41"/>
                    </a:lnTo>
                    <a:lnTo>
                      <a:pt x="33" y="32"/>
                    </a:lnTo>
                    <a:lnTo>
                      <a:pt x="31" y="29"/>
                    </a:lnTo>
                    <a:lnTo>
                      <a:pt x="28" y="26"/>
                    </a:lnTo>
                    <a:close/>
                  </a:path>
                </a:pathLst>
              </a:custGeom>
              <a:solidFill>
                <a:srgbClr val="7986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2" name="Freeform 309">
                <a:extLst>
                  <a:ext uri="{FF2B5EF4-FFF2-40B4-BE49-F238E27FC236}">
                    <a16:creationId xmlns:a16="http://schemas.microsoft.com/office/drawing/2014/main" id="{9ED44276-099D-4B56-BEBC-67DE555F34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0" y="1038"/>
                <a:ext cx="134" cy="170"/>
              </a:xfrm>
              <a:custGeom>
                <a:avLst/>
                <a:gdLst>
                  <a:gd name="T0" fmla="*/ 26 w 134"/>
                  <a:gd name="T1" fmla="*/ 25 h 170"/>
                  <a:gd name="T2" fmla="*/ 26 w 134"/>
                  <a:gd name="T3" fmla="*/ 25 h 170"/>
                  <a:gd name="T4" fmla="*/ 14 w 134"/>
                  <a:gd name="T5" fmla="*/ 15 h 170"/>
                  <a:gd name="T6" fmla="*/ 4 w 134"/>
                  <a:gd name="T7" fmla="*/ 7 h 170"/>
                  <a:gd name="T8" fmla="*/ 1 w 134"/>
                  <a:gd name="T9" fmla="*/ 4 h 170"/>
                  <a:gd name="T10" fmla="*/ 0 w 134"/>
                  <a:gd name="T11" fmla="*/ 1 h 170"/>
                  <a:gd name="T12" fmla="*/ 0 w 134"/>
                  <a:gd name="T13" fmla="*/ 1 h 170"/>
                  <a:gd name="T14" fmla="*/ 1 w 134"/>
                  <a:gd name="T15" fmla="*/ 0 h 170"/>
                  <a:gd name="T16" fmla="*/ 6 w 134"/>
                  <a:gd name="T17" fmla="*/ 0 h 170"/>
                  <a:gd name="T18" fmla="*/ 6 w 134"/>
                  <a:gd name="T19" fmla="*/ 0 h 170"/>
                  <a:gd name="T20" fmla="*/ 21 w 134"/>
                  <a:gd name="T21" fmla="*/ 2 h 170"/>
                  <a:gd name="T22" fmla="*/ 28 w 134"/>
                  <a:gd name="T23" fmla="*/ 4 h 170"/>
                  <a:gd name="T24" fmla="*/ 37 w 134"/>
                  <a:gd name="T25" fmla="*/ 6 h 170"/>
                  <a:gd name="T26" fmla="*/ 44 w 134"/>
                  <a:gd name="T27" fmla="*/ 9 h 170"/>
                  <a:gd name="T28" fmla="*/ 51 w 134"/>
                  <a:gd name="T29" fmla="*/ 13 h 170"/>
                  <a:gd name="T30" fmla="*/ 57 w 134"/>
                  <a:gd name="T31" fmla="*/ 18 h 170"/>
                  <a:gd name="T32" fmla="*/ 62 w 134"/>
                  <a:gd name="T33" fmla="*/ 24 h 170"/>
                  <a:gd name="T34" fmla="*/ 62 w 134"/>
                  <a:gd name="T35" fmla="*/ 24 h 170"/>
                  <a:gd name="T36" fmla="*/ 73 w 134"/>
                  <a:gd name="T37" fmla="*/ 42 h 170"/>
                  <a:gd name="T38" fmla="*/ 90 w 134"/>
                  <a:gd name="T39" fmla="*/ 63 h 170"/>
                  <a:gd name="T40" fmla="*/ 105 w 134"/>
                  <a:gd name="T41" fmla="*/ 85 h 170"/>
                  <a:gd name="T42" fmla="*/ 110 w 134"/>
                  <a:gd name="T43" fmla="*/ 94 h 170"/>
                  <a:gd name="T44" fmla="*/ 114 w 134"/>
                  <a:gd name="T45" fmla="*/ 102 h 170"/>
                  <a:gd name="T46" fmla="*/ 114 w 134"/>
                  <a:gd name="T47" fmla="*/ 102 h 170"/>
                  <a:gd name="T48" fmla="*/ 118 w 134"/>
                  <a:gd name="T49" fmla="*/ 108 h 170"/>
                  <a:gd name="T50" fmla="*/ 123 w 134"/>
                  <a:gd name="T51" fmla="*/ 114 h 170"/>
                  <a:gd name="T52" fmla="*/ 131 w 134"/>
                  <a:gd name="T53" fmla="*/ 125 h 170"/>
                  <a:gd name="T54" fmla="*/ 134 w 134"/>
                  <a:gd name="T55" fmla="*/ 130 h 170"/>
                  <a:gd name="T56" fmla="*/ 134 w 134"/>
                  <a:gd name="T57" fmla="*/ 132 h 170"/>
                  <a:gd name="T58" fmla="*/ 134 w 134"/>
                  <a:gd name="T59" fmla="*/ 134 h 170"/>
                  <a:gd name="T60" fmla="*/ 132 w 134"/>
                  <a:gd name="T61" fmla="*/ 136 h 170"/>
                  <a:gd name="T62" fmla="*/ 130 w 134"/>
                  <a:gd name="T63" fmla="*/ 138 h 170"/>
                  <a:gd name="T64" fmla="*/ 127 w 134"/>
                  <a:gd name="T65" fmla="*/ 139 h 170"/>
                  <a:gd name="T66" fmla="*/ 122 w 134"/>
                  <a:gd name="T67" fmla="*/ 140 h 170"/>
                  <a:gd name="T68" fmla="*/ 122 w 134"/>
                  <a:gd name="T69" fmla="*/ 140 h 170"/>
                  <a:gd name="T70" fmla="*/ 97 w 134"/>
                  <a:gd name="T71" fmla="*/ 150 h 170"/>
                  <a:gd name="T72" fmla="*/ 75 w 134"/>
                  <a:gd name="T73" fmla="*/ 160 h 170"/>
                  <a:gd name="T74" fmla="*/ 66 w 134"/>
                  <a:gd name="T75" fmla="*/ 165 h 170"/>
                  <a:gd name="T76" fmla="*/ 60 w 134"/>
                  <a:gd name="T77" fmla="*/ 169 h 170"/>
                  <a:gd name="T78" fmla="*/ 60 w 134"/>
                  <a:gd name="T79" fmla="*/ 169 h 170"/>
                  <a:gd name="T80" fmla="*/ 58 w 134"/>
                  <a:gd name="T81" fmla="*/ 170 h 170"/>
                  <a:gd name="T82" fmla="*/ 56 w 134"/>
                  <a:gd name="T83" fmla="*/ 170 h 170"/>
                  <a:gd name="T84" fmla="*/ 55 w 134"/>
                  <a:gd name="T85" fmla="*/ 169 h 170"/>
                  <a:gd name="T86" fmla="*/ 54 w 134"/>
                  <a:gd name="T87" fmla="*/ 167 h 170"/>
                  <a:gd name="T88" fmla="*/ 52 w 134"/>
                  <a:gd name="T89" fmla="*/ 160 h 170"/>
                  <a:gd name="T90" fmla="*/ 50 w 134"/>
                  <a:gd name="T91" fmla="*/ 150 h 170"/>
                  <a:gd name="T92" fmla="*/ 48 w 134"/>
                  <a:gd name="T93" fmla="*/ 129 h 170"/>
                  <a:gd name="T94" fmla="*/ 46 w 134"/>
                  <a:gd name="T95" fmla="*/ 108 h 170"/>
                  <a:gd name="T96" fmla="*/ 46 w 134"/>
                  <a:gd name="T97" fmla="*/ 108 h 170"/>
                  <a:gd name="T98" fmla="*/ 44 w 134"/>
                  <a:gd name="T99" fmla="*/ 86 h 170"/>
                  <a:gd name="T100" fmla="*/ 42 w 134"/>
                  <a:gd name="T101" fmla="*/ 63 h 170"/>
                  <a:gd name="T102" fmla="*/ 39 w 134"/>
                  <a:gd name="T103" fmla="*/ 51 h 170"/>
                  <a:gd name="T104" fmla="*/ 36 w 134"/>
                  <a:gd name="T105" fmla="*/ 40 h 170"/>
                  <a:gd name="T106" fmla="*/ 31 w 134"/>
                  <a:gd name="T107" fmla="*/ 32 h 170"/>
                  <a:gd name="T108" fmla="*/ 29 w 134"/>
                  <a:gd name="T109" fmla="*/ 28 h 170"/>
                  <a:gd name="T110" fmla="*/ 26 w 134"/>
                  <a:gd name="T111" fmla="*/ 25 h 170"/>
                  <a:gd name="T112" fmla="*/ 26 w 134"/>
                  <a:gd name="T113" fmla="*/ 25 h 17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4" h="170">
                    <a:moveTo>
                      <a:pt x="26" y="25"/>
                    </a:moveTo>
                    <a:lnTo>
                      <a:pt x="26" y="25"/>
                    </a:lnTo>
                    <a:lnTo>
                      <a:pt x="14" y="15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6" y="0"/>
                    </a:lnTo>
                    <a:lnTo>
                      <a:pt x="21" y="2"/>
                    </a:lnTo>
                    <a:lnTo>
                      <a:pt x="28" y="4"/>
                    </a:lnTo>
                    <a:lnTo>
                      <a:pt x="37" y="6"/>
                    </a:lnTo>
                    <a:lnTo>
                      <a:pt x="44" y="9"/>
                    </a:lnTo>
                    <a:lnTo>
                      <a:pt x="51" y="13"/>
                    </a:lnTo>
                    <a:lnTo>
                      <a:pt x="57" y="18"/>
                    </a:lnTo>
                    <a:lnTo>
                      <a:pt x="62" y="24"/>
                    </a:lnTo>
                    <a:lnTo>
                      <a:pt x="73" y="42"/>
                    </a:lnTo>
                    <a:lnTo>
                      <a:pt x="90" y="63"/>
                    </a:lnTo>
                    <a:lnTo>
                      <a:pt x="105" y="85"/>
                    </a:lnTo>
                    <a:lnTo>
                      <a:pt x="110" y="94"/>
                    </a:lnTo>
                    <a:lnTo>
                      <a:pt x="114" y="102"/>
                    </a:lnTo>
                    <a:lnTo>
                      <a:pt x="118" y="108"/>
                    </a:lnTo>
                    <a:lnTo>
                      <a:pt x="123" y="114"/>
                    </a:lnTo>
                    <a:lnTo>
                      <a:pt x="131" y="125"/>
                    </a:lnTo>
                    <a:lnTo>
                      <a:pt x="134" y="130"/>
                    </a:lnTo>
                    <a:lnTo>
                      <a:pt x="134" y="132"/>
                    </a:lnTo>
                    <a:lnTo>
                      <a:pt x="134" y="134"/>
                    </a:lnTo>
                    <a:lnTo>
                      <a:pt x="132" y="136"/>
                    </a:lnTo>
                    <a:lnTo>
                      <a:pt x="130" y="138"/>
                    </a:lnTo>
                    <a:lnTo>
                      <a:pt x="127" y="139"/>
                    </a:lnTo>
                    <a:lnTo>
                      <a:pt x="122" y="140"/>
                    </a:lnTo>
                    <a:lnTo>
                      <a:pt x="97" y="150"/>
                    </a:lnTo>
                    <a:lnTo>
                      <a:pt x="75" y="160"/>
                    </a:lnTo>
                    <a:lnTo>
                      <a:pt x="66" y="165"/>
                    </a:lnTo>
                    <a:lnTo>
                      <a:pt x="60" y="169"/>
                    </a:lnTo>
                    <a:lnTo>
                      <a:pt x="58" y="170"/>
                    </a:lnTo>
                    <a:lnTo>
                      <a:pt x="56" y="170"/>
                    </a:lnTo>
                    <a:lnTo>
                      <a:pt x="55" y="169"/>
                    </a:lnTo>
                    <a:lnTo>
                      <a:pt x="54" y="167"/>
                    </a:lnTo>
                    <a:lnTo>
                      <a:pt x="52" y="160"/>
                    </a:lnTo>
                    <a:lnTo>
                      <a:pt x="50" y="150"/>
                    </a:lnTo>
                    <a:lnTo>
                      <a:pt x="48" y="129"/>
                    </a:lnTo>
                    <a:lnTo>
                      <a:pt x="46" y="108"/>
                    </a:lnTo>
                    <a:lnTo>
                      <a:pt x="44" y="86"/>
                    </a:lnTo>
                    <a:lnTo>
                      <a:pt x="42" y="63"/>
                    </a:lnTo>
                    <a:lnTo>
                      <a:pt x="39" y="51"/>
                    </a:lnTo>
                    <a:lnTo>
                      <a:pt x="36" y="40"/>
                    </a:lnTo>
                    <a:lnTo>
                      <a:pt x="31" y="32"/>
                    </a:lnTo>
                    <a:lnTo>
                      <a:pt x="29" y="28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6A7B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3" name="Freeform 310">
                <a:extLst>
                  <a:ext uri="{FF2B5EF4-FFF2-40B4-BE49-F238E27FC236}">
                    <a16:creationId xmlns:a16="http://schemas.microsoft.com/office/drawing/2014/main" id="{69650DCB-BBC7-4DFA-9D73-3E9F7033E3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2" y="1039"/>
                <a:ext cx="130" cy="168"/>
              </a:xfrm>
              <a:custGeom>
                <a:avLst/>
                <a:gdLst>
                  <a:gd name="T0" fmla="*/ 26 w 130"/>
                  <a:gd name="T1" fmla="*/ 25 h 168"/>
                  <a:gd name="T2" fmla="*/ 26 w 130"/>
                  <a:gd name="T3" fmla="*/ 25 h 168"/>
                  <a:gd name="T4" fmla="*/ 14 w 130"/>
                  <a:gd name="T5" fmla="*/ 15 h 168"/>
                  <a:gd name="T6" fmla="*/ 4 w 130"/>
                  <a:gd name="T7" fmla="*/ 7 h 168"/>
                  <a:gd name="T8" fmla="*/ 1 w 130"/>
                  <a:gd name="T9" fmla="*/ 3 h 168"/>
                  <a:gd name="T10" fmla="*/ 0 w 130"/>
                  <a:gd name="T11" fmla="*/ 1 h 168"/>
                  <a:gd name="T12" fmla="*/ 1 w 130"/>
                  <a:gd name="T13" fmla="*/ 0 h 168"/>
                  <a:gd name="T14" fmla="*/ 2 w 130"/>
                  <a:gd name="T15" fmla="*/ 0 h 168"/>
                  <a:gd name="T16" fmla="*/ 7 w 130"/>
                  <a:gd name="T17" fmla="*/ 0 h 168"/>
                  <a:gd name="T18" fmla="*/ 7 w 130"/>
                  <a:gd name="T19" fmla="*/ 0 h 168"/>
                  <a:gd name="T20" fmla="*/ 20 w 130"/>
                  <a:gd name="T21" fmla="*/ 2 h 168"/>
                  <a:gd name="T22" fmla="*/ 28 w 130"/>
                  <a:gd name="T23" fmla="*/ 3 h 168"/>
                  <a:gd name="T24" fmla="*/ 36 w 130"/>
                  <a:gd name="T25" fmla="*/ 6 h 168"/>
                  <a:gd name="T26" fmla="*/ 43 w 130"/>
                  <a:gd name="T27" fmla="*/ 9 h 168"/>
                  <a:gd name="T28" fmla="*/ 49 w 130"/>
                  <a:gd name="T29" fmla="*/ 13 h 168"/>
                  <a:gd name="T30" fmla="*/ 55 w 130"/>
                  <a:gd name="T31" fmla="*/ 18 h 168"/>
                  <a:gd name="T32" fmla="*/ 59 w 130"/>
                  <a:gd name="T33" fmla="*/ 24 h 168"/>
                  <a:gd name="T34" fmla="*/ 59 w 130"/>
                  <a:gd name="T35" fmla="*/ 24 h 168"/>
                  <a:gd name="T36" fmla="*/ 71 w 130"/>
                  <a:gd name="T37" fmla="*/ 42 h 168"/>
                  <a:gd name="T38" fmla="*/ 87 w 130"/>
                  <a:gd name="T39" fmla="*/ 63 h 168"/>
                  <a:gd name="T40" fmla="*/ 101 w 130"/>
                  <a:gd name="T41" fmla="*/ 84 h 168"/>
                  <a:gd name="T42" fmla="*/ 107 w 130"/>
                  <a:gd name="T43" fmla="*/ 93 h 168"/>
                  <a:gd name="T44" fmla="*/ 111 w 130"/>
                  <a:gd name="T45" fmla="*/ 101 h 168"/>
                  <a:gd name="T46" fmla="*/ 111 w 130"/>
                  <a:gd name="T47" fmla="*/ 101 h 168"/>
                  <a:gd name="T48" fmla="*/ 114 w 130"/>
                  <a:gd name="T49" fmla="*/ 107 h 168"/>
                  <a:gd name="T50" fmla="*/ 119 w 130"/>
                  <a:gd name="T51" fmla="*/ 113 h 168"/>
                  <a:gd name="T52" fmla="*/ 127 w 130"/>
                  <a:gd name="T53" fmla="*/ 124 h 168"/>
                  <a:gd name="T54" fmla="*/ 130 w 130"/>
                  <a:gd name="T55" fmla="*/ 129 h 168"/>
                  <a:gd name="T56" fmla="*/ 130 w 130"/>
                  <a:gd name="T57" fmla="*/ 131 h 168"/>
                  <a:gd name="T58" fmla="*/ 130 w 130"/>
                  <a:gd name="T59" fmla="*/ 133 h 168"/>
                  <a:gd name="T60" fmla="*/ 129 w 130"/>
                  <a:gd name="T61" fmla="*/ 135 h 168"/>
                  <a:gd name="T62" fmla="*/ 126 w 130"/>
                  <a:gd name="T63" fmla="*/ 136 h 168"/>
                  <a:gd name="T64" fmla="*/ 123 w 130"/>
                  <a:gd name="T65" fmla="*/ 138 h 168"/>
                  <a:gd name="T66" fmla="*/ 119 w 130"/>
                  <a:gd name="T67" fmla="*/ 139 h 168"/>
                  <a:gd name="T68" fmla="*/ 119 w 130"/>
                  <a:gd name="T69" fmla="*/ 139 h 168"/>
                  <a:gd name="T70" fmla="*/ 94 w 130"/>
                  <a:gd name="T71" fmla="*/ 149 h 168"/>
                  <a:gd name="T72" fmla="*/ 73 w 130"/>
                  <a:gd name="T73" fmla="*/ 159 h 168"/>
                  <a:gd name="T74" fmla="*/ 64 w 130"/>
                  <a:gd name="T75" fmla="*/ 163 h 168"/>
                  <a:gd name="T76" fmla="*/ 58 w 130"/>
                  <a:gd name="T77" fmla="*/ 167 h 168"/>
                  <a:gd name="T78" fmla="*/ 58 w 130"/>
                  <a:gd name="T79" fmla="*/ 167 h 168"/>
                  <a:gd name="T80" fmla="*/ 56 w 130"/>
                  <a:gd name="T81" fmla="*/ 168 h 168"/>
                  <a:gd name="T82" fmla="*/ 55 w 130"/>
                  <a:gd name="T83" fmla="*/ 168 h 168"/>
                  <a:gd name="T84" fmla="*/ 53 w 130"/>
                  <a:gd name="T85" fmla="*/ 167 h 168"/>
                  <a:gd name="T86" fmla="*/ 52 w 130"/>
                  <a:gd name="T87" fmla="*/ 165 h 168"/>
                  <a:gd name="T88" fmla="*/ 50 w 130"/>
                  <a:gd name="T89" fmla="*/ 158 h 168"/>
                  <a:gd name="T90" fmla="*/ 49 w 130"/>
                  <a:gd name="T91" fmla="*/ 149 h 168"/>
                  <a:gd name="T92" fmla="*/ 46 w 130"/>
                  <a:gd name="T93" fmla="*/ 128 h 168"/>
                  <a:gd name="T94" fmla="*/ 45 w 130"/>
                  <a:gd name="T95" fmla="*/ 107 h 168"/>
                  <a:gd name="T96" fmla="*/ 45 w 130"/>
                  <a:gd name="T97" fmla="*/ 107 h 168"/>
                  <a:gd name="T98" fmla="*/ 43 w 130"/>
                  <a:gd name="T99" fmla="*/ 86 h 168"/>
                  <a:gd name="T100" fmla="*/ 40 w 130"/>
                  <a:gd name="T101" fmla="*/ 62 h 168"/>
                  <a:gd name="T102" fmla="*/ 38 w 130"/>
                  <a:gd name="T103" fmla="*/ 51 h 168"/>
                  <a:gd name="T104" fmla="*/ 35 w 130"/>
                  <a:gd name="T105" fmla="*/ 41 h 168"/>
                  <a:gd name="T106" fmla="*/ 32 w 130"/>
                  <a:gd name="T107" fmla="*/ 31 h 168"/>
                  <a:gd name="T108" fmla="*/ 28 w 130"/>
                  <a:gd name="T109" fmla="*/ 28 h 168"/>
                  <a:gd name="T110" fmla="*/ 26 w 130"/>
                  <a:gd name="T111" fmla="*/ 25 h 168"/>
                  <a:gd name="T112" fmla="*/ 26 w 130"/>
                  <a:gd name="T113" fmla="*/ 25 h 16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30" h="168">
                    <a:moveTo>
                      <a:pt x="26" y="25"/>
                    </a:moveTo>
                    <a:lnTo>
                      <a:pt x="26" y="25"/>
                    </a:lnTo>
                    <a:lnTo>
                      <a:pt x="14" y="15"/>
                    </a:lnTo>
                    <a:lnTo>
                      <a:pt x="4" y="7"/>
                    </a:lnTo>
                    <a:lnTo>
                      <a:pt x="1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20" y="2"/>
                    </a:lnTo>
                    <a:lnTo>
                      <a:pt x="28" y="3"/>
                    </a:lnTo>
                    <a:lnTo>
                      <a:pt x="36" y="6"/>
                    </a:lnTo>
                    <a:lnTo>
                      <a:pt x="43" y="9"/>
                    </a:lnTo>
                    <a:lnTo>
                      <a:pt x="49" y="13"/>
                    </a:lnTo>
                    <a:lnTo>
                      <a:pt x="55" y="18"/>
                    </a:lnTo>
                    <a:lnTo>
                      <a:pt x="59" y="24"/>
                    </a:lnTo>
                    <a:lnTo>
                      <a:pt x="71" y="42"/>
                    </a:lnTo>
                    <a:lnTo>
                      <a:pt x="87" y="63"/>
                    </a:lnTo>
                    <a:lnTo>
                      <a:pt x="101" y="84"/>
                    </a:lnTo>
                    <a:lnTo>
                      <a:pt x="107" y="93"/>
                    </a:lnTo>
                    <a:lnTo>
                      <a:pt x="111" y="101"/>
                    </a:lnTo>
                    <a:lnTo>
                      <a:pt x="114" y="107"/>
                    </a:lnTo>
                    <a:lnTo>
                      <a:pt x="119" y="113"/>
                    </a:lnTo>
                    <a:lnTo>
                      <a:pt x="127" y="124"/>
                    </a:lnTo>
                    <a:lnTo>
                      <a:pt x="130" y="129"/>
                    </a:lnTo>
                    <a:lnTo>
                      <a:pt x="130" y="131"/>
                    </a:lnTo>
                    <a:lnTo>
                      <a:pt x="130" y="133"/>
                    </a:lnTo>
                    <a:lnTo>
                      <a:pt x="129" y="135"/>
                    </a:lnTo>
                    <a:lnTo>
                      <a:pt x="126" y="136"/>
                    </a:lnTo>
                    <a:lnTo>
                      <a:pt x="123" y="138"/>
                    </a:lnTo>
                    <a:lnTo>
                      <a:pt x="119" y="139"/>
                    </a:lnTo>
                    <a:lnTo>
                      <a:pt x="94" y="149"/>
                    </a:lnTo>
                    <a:lnTo>
                      <a:pt x="73" y="159"/>
                    </a:lnTo>
                    <a:lnTo>
                      <a:pt x="64" y="163"/>
                    </a:lnTo>
                    <a:lnTo>
                      <a:pt x="58" y="167"/>
                    </a:lnTo>
                    <a:lnTo>
                      <a:pt x="56" y="168"/>
                    </a:lnTo>
                    <a:lnTo>
                      <a:pt x="55" y="168"/>
                    </a:lnTo>
                    <a:lnTo>
                      <a:pt x="53" y="167"/>
                    </a:lnTo>
                    <a:lnTo>
                      <a:pt x="52" y="165"/>
                    </a:lnTo>
                    <a:lnTo>
                      <a:pt x="50" y="158"/>
                    </a:lnTo>
                    <a:lnTo>
                      <a:pt x="49" y="149"/>
                    </a:lnTo>
                    <a:lnTo>
                      <a:pt x="46" y="128"/>
                    </a:lnTo>
                    <a:lnTo>
                      <a:pt x="45" y="107"/>
                    </a:lnTo>
                    <a:lnTo>
                      <a:pt x="43" y="86"/>
                    </a:lnTo>
                    <a:lnTo>
                      <a:pt x="40" y="62"/>
                    </a:lnTo>
                    <a:lnTo>
                      <a:pt x="38" y="51"/>
                    </a:lnTo>
                    <a:lnTo>
                      <a:pt x="35" y="41"/>
                    </a:lnTo>
                    <a:lnTo>
                      <a:pt x="32" y="31"/>
                    </a:lnTo>
                    <a:lnTo>
                      <a:pt x="28" y="28"/>
                    </a:lnTo>
                    <a:lnTo>
                      <a:pt x="26" y="25"/>
                    </a:lnTo>
                    <a:close/>
                  </a:path>
                </a:pathLst>
              </a:custGeom>
              <a:solidFill>
                <a:srgbClr val="5D70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4" name="Freeform 311">
                <a:extLst>
                  <a:ext uri="{FF2B5EF4-FFF2-40B4-BE49-F238E27FC236}">
                    <a16:creationId xmlns:a16="http://schemas.microsoft.com/office/drawing/2014/main" id="{E1A65ED4-B344-4737-A10C-948BC169B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5" y="1039"/>
                <a:ext cx="125" cy="167"/>
              </a:xfrm>
              <a:custGeom>
                <a:avLst/>
                <a:gdLst>
                  <a:gd name="T0" fmla="*/ 24 w 125"/>
                  <a:gd name="T1" fmla="*/ 26 h 167"/>
                  <a:gd name="T2" fmla="*/ 24 w 125"/>
                  <a:gd name="T3" fmla="*/ 26 h 167"/>
                  <a:gd name="T4" fmla="*/ 13 w 125"/>
                  <a:gd name="T5" fmla="*/ 16 h 167"/>
                  <a:gd name="T6" fmla="*/ 4 w 125"/>
                  <a:gd name="T7" fmla="*/ 7 h 167"/>
                  <a:gd name="T8" fmla="*/ 1 w 125"/>
                  <a:gd name="T9" fmla="*/ 4 h 167"/>
                  <a:gd name="T10" fmla="*/ 0 w 125"/>
                  <a:gd name="T11" fmla="*/ 2 h 167"/>
                  <a:gd name="T12" fmla="*/ 0 w 125"/>
                  <a:gd name="T13" fmla="*/ 1 h 167"/>
                  <a:gd name="T14" fmla="*/ 1 w 125"/>
                  <a:gd name="T15" fmla="*/ 0 h 167"/>
                  <a:gd name="T16" fmla="*/ 6 w 125"/>
                  <a:gd name="T17" fmla="*/ 0 h 167"/>
                  <a:gd name="T18" fmla="*/ 6 w 125"/>
                  <a:gd name="T19" fmla="*/ 0 h 167"/>
                  <a:gd name="T20" fmla="*/ 19 w 125"/>
                  <a:gd name="T21" fmla="*/ 2 h 167"/>
                  <a:gd name="T22" fmla="*/ 26 w 125"/>
                  <a:gd name="T23" fmla="*/ 4 h 167"/>
                  <a:gd name="T24" fmla="*/ 34 w 125"/>
                  <a:gd name="T25" fmla="*/ 7 h 167"/>
                  <a:gd name="T26" fmla="*/ 41 w 125"/>
                  <a:gd name="T27" fmla="*/ 10 h 167"/>
                  <a:gd name="T28" fmla="*/ 47 w 125"/>
                  <a:gd name="T29" fmla="*/ 15 h 167"/>
                  <a:gd name="T30" fmla="*/ 52 w 125"/>
                  <a:gd name="T31" fmla="*/ 20 h 167"/>
                  <a:gd name="T32" fmla="*/ 56 w 125"/>
                  <a:gd name="T33" fmla="*/ 26 h 167"/>
                  <a:gd name="T34" fmla="*/ 56 w 125"/>
                  <a:gd name="T35" fmla="*/ 26 h 167"/>
                  <a:gd name="T36" fmla="*/ 67 w 125"/>
                  <a:gd name="T37" fmla="*/ 43 h 167"/>
                  <a:gd name="T38" fmla="*/ 82 w 125"/>
                  <a:gd name="T39" fmla="*/ 64 h 167"/>
                  <a:gd name="T40" fmla="*/ 97 w 125"/>
                  <a:gd name="T41" fmla="*/ 84 h 167"/>
                  <a:gd name="T42" fmla="*/ 102 w 125"/>
                  <a:gd name="T43" fmla="*/ 93 h 167"/>
                  <a:gd name="T44" fmla="*/ 106 w 125"/>
                  <a:gd name="T45" fmla="*/ 101 h 167"/>
                  <a:gd name="T46" fmla="*/ 106 w 125"/>
                  <a:gd name="T47" fmla="*/ 101 h 167"/>
                  <a:gd name="T48" fmla="*/ 110 w 125"/>
                  <a:gd name="T49" fmla="*/ 107 h 167"/>
                  <a:gd name="T50" fmla="*/ 114 w 125"/>
                  <a:gd name="T51" fmla="*/ 113 h 167"/>
                  <a:gd name="T52" fmla="*/ 122 w 125"/>
                  <a:gd name="T53" fmla="*/ 124 h 167"/>
                  <a:gd name="T54" fmla="*/ 125 w 125"/>
                  <a:gd name="T55" fmla="*/ 129 h 167"/>
                  <a:gd name="T56" fmla="*/ 125 w 125"/>
                  <a:gd name="T57" fmla="*/ 131 h 167"/>
                  <a:gd name="T58" fmla="*/ 125 w 125"/>
                  <a:gd name="T59" fmla="*/ 133 h 167"/>
                  <a:gd name="T60" fmla="*/ 124 w 125"/>
                  <a:gd name="T61" fmla="*/ 135 h 167"/>
                  <a:gd name="T62" fmla="*/ 122 w 125"/>
                  <a:gd name="T63" fmla="*/ 136 h 167"/>
                  <a:gd name="T64" fmla="*/ 119 w 125"/>
                  <a:gd name="T65" fmla="*/ 138 h 167"/>
                  <a:gd name="T66" fmla="*/ 115 w 125"/>
                  <a:gd name="T67" fmla="*/ 139 h 167"/>
                  <a:gd name="T68" fmla="*/ 115 w 125"/>
                  <a:gd name="T69" fmla="*/ 139 h 167"/>
                  <a:gd name="T70" fmla="*/ 90 w 125"/>
                  <a:gd name="T71" fmla="*/ 148 h 167"/>
                  <a:gd name="T72" fmla="*/ 70 w 125"/>
                  <a:gd name="T73" fmla="*/ 158 h 167"/>
                  <a:gd name="T74" fmla="*/ 61 w 125"/>
                  <a:gd name="T75" fmla="*/ 162 h 167"/>
                  <a:gd name="T76" fmla="*/ 55 w 125"/>
                  <a:gd name="T77" fmla="*/ 166 h 167"/>
                  <a:gd name="T78" fmla="*/ 55 w 125"/>
                  <a:gd name="T79" fmla="*/ 166 h 167"/>
                  <a:gd name="T80" fmla="*/ 54 w 125"/>
                  <a:gd name="T81" fmla="*/ 167 h 167"/>
                  <a:gd name="T82" fmla="*/ 52 w 125"/>
                  <a:gd name="T83" fmla="*/ 167 h 167"/>
                  <a:gd name="T84" fmla="*/ 51 w 125"/>
                  <a:gd name="T85" fmla="*/ 166 h 167"/>
                  <a:gd name="T86" fmla="*/ 50 w 125"/>
                  <a:gd name="T87" fmla="*/ 164 h 167"/>
                  <a:gd name="T88" fmla="*/ 48 w 125"/>
                  <a:gd name="T89" fmla="*/ 157 h 167"/>
                  <a:gd name="T90" fmla="*/ 46 w 125"/>
                  <a:gd name="T91" fmla="*/ 148 h 167"/>
                  <a:gd name="T92" fmla="*/ 44 w 125"/>
                  <a:gd name="T93" fmla="*/ 128 h 167"/>
                  <a:gd name="T94" fmla="*/ 42 w 125"/>
                  <a:gd name="T95" fmla="*/ 108 h 167"/>
                  <a:gd name="T96" fmla="*/ 42 w 125"/>
                  <a:gd name="T97" fmla="*/ 108 h 167"/>
                  <a:gd name="T98" fmla="*/ 41 w 125"/>
                  <a:gd name="T99" fmla="*/ 86 h 167"/>
                  <a:gd name="T100" fmla="*/ 38 w 125"/>
                  <a:gd name="T101" fmla="*/ 63 h 167"/>
                  <a:gd name="T102" fmla="*/ 36 w 125"/>
                  <a:gd name="T103" fmla="*/ 51 h 167"/>
                  <a:gd name="T104" fmla="*/ 34 w 125"/>
                  <a:gd name="T105" fmla="*/ 41 h 167"/>
                  <a:gd name="T106" fmla="*/ 30 w 125"/>
                  <a:gd name="T107" fmla="*/ 32 h 167"/>
                  <a:gd name="T108" fmla="*/ 28 w 125"/>
                  <a:gd name="T109" fmla="*/ 28 h 167"/>
                  <a:gd name="T110" fmla="*/ 24 w 125"/>
                  <a:gd name="T111" fmla="*/ 26 h 167"/>
                  <a:gd name="T112" fmla="*/ 24 w 125"/>
                  <a:gd name="T113" fmla="*/ 26 h 16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125" h="167">
                    <a:moveTo>
                      <a:pt x="24" y="26"/>
                    </a:moveTo>
                    <a:lnTo>
                      <a:pt x="24" y="26"/>
                    </a:lnTo>
                    <a:lnTo>
                      <a:pt x="13" y="16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6" y="0"/>
                    </a:lnTo>
                    <a:lnTo>
                      <a:pt x="19" y="2"/>
                    </a:lnTo>
                    <a:lnTo>
                      <a:pt x="26" y="4"/>
                    </a:lnTo>
                    <a:lnTo>
                      <a:pt x="34" y="7"/>
                    </a:lnTo>
                    <a:lnTo>
                      <a:pt x="41" y="10"/>
                    </a:lnTo>
                    <a:lnTo>
                      <a:pt x="47" y="15"/>
                    </a:lnTo>
                    <a:lnTo>
                      <a:pt x="52" y="20"/>
                    </a:lnTo>
                    <a:lnTo>
                      <a:pt x="56" y="26"/>
                    </a:lnTo>
                    <a:lnTo>
                      <a:pt x="67" y="43"/>
                    </a:lnTo>
                    <a:lnTo>
                      <a:pt x="82" y="64"/>
                    </a:lnTo>
                    <a:lnTo>
                      <a:pt x="97" y="84"/>
                    </a:lnTo>
                    <a:lnTo>
                      <a:pt x="102" y="93"/>
                    </a:lnTo>
                    <a:lnTo>
                      <a:pt x="106" y="101"/>
                    </a:lnTo>
                    <a:lnTo>
                      <a:pt x="110" y="107"/>
                    </a:lnTo>
                    <a:lnTo>
                      <a:pt x="114" y="113"/>
                    </a:lnTo>
                    <a:lnTo>
                      <a:pt x="122" y="124"/>
                    </a:lnTo>
                    <a:lnTo>
                      <a:pt x="125" y="129"/>
                    </a:lnTo>
                    <a:lnTo>
                      <a:pt x="125" y="131"/>
                    </a:lnTo>
                    <a:lnTo>
                      <a:pt x="125" y="133"/>
                    </a:lnTo>
                    <a:lnTo>
                      <a:pt x="124" y="135"/>
                    </a:lnTo>
                    <a:lnTo>
                      <a:pt x="122" y="136"/>
                    </a:lnTo>
                    <a:lnTo>
                      <a:pt x="119" y="138"/>
                    </a:lnTo>
                    <a:lnTo>
                      <a:pt x="115" y="139"/>
                    </a:lnTo>
                    <a:lnTo>
                      <a:pt x="90" y="148"/>
                    </a:lnTo>
                    <a:lnTo>
                      <a:pt x="70" y="158"/>
                    </a:lnTo>
                    <a:lnTo>
                      <a:pt x="61" y="162"/>
                    </a:lnTo>
                    <a:lnTo>
                      <a:pt x="55" y="166"/>
                    </a:lnTo>
                    <a:lnTo>
                      <a:pt x="54" y="167"/>
                    </a:lnTo>
                    <a:lnTo>
                      <a:pt x="52" y="167"/>
                    </a:lnTo>
                    <a:lnTo>
                      <a:pt x="51" y="166"/>
                    </a:lnTo>
                    <a:lnTo>
                      <a:pt x="50" y="164"/>
                    </a:lnTo>
                    <a:lnTo>
                      <a:pt x="48" y="157"/>
                    </a:lnTo>
                    <a:lnTo>
                      <a:pt x="46" y="148"/>
                    </a:lnTo>
                    <a:lnTo>
                      <a:pt x="44" y="128"/>
                    </a:lnTo>
                    <a:lnTo>
                      <a:pt x="42" y="108"/>
                    </a:lnTo>
                    <a:lnTo>
                      <a:pt x="41" y="86"/>
                    </a:lnTo>
                    <a:lnTo>
                      <a:pt x="38" y="63"/>
                    </a:lnTo>
                    <a:lnTo>
                      <a:pt x="36" y="51"/>
                    </a:lnTo>
                    <a:lnTo>
                      <a:pt x="34" y="41"/>
                    </a:lnTo>
                    <a:lnTo>
                      <a:pt x="30" y="32"/>
                    </a:lnTo>
                    <a:lnTo>
                      <a:pt x="28" y="28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4F66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5" name="Freeform 312">
                <a:extLst>
                  <a:ext uri="{FF2B5EF4-FFF2-40B4-BE49-F238E27FC236}">
                    <a16:creationId xmlns:a16="http://schemas.microsoft.com/office/drawing/2014/main" id="{58B014E1-A81A-4087-94BA-22D81AC8CD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8" y="1040"/>
                <a:ext cx="120" cy="165"/>
              </a:xfrm>
              <a:custGeom>
                <a:avLst/>
                <a:gdLst>
                  <a:gd name="T0" fmla="*/ 110 w 120"/>
                  <a:gd name="T1" fmla="*/ 138 h 165"/>
                  <a:gd name="T2" fmla="*/ 110 w 120"/>
                  <a:gd name="T3" fmla="*/ 138 h 165"/>
                  <a:gd name="T4" fmla="*/ 86 w 120"/>
                  <a:gd name="T5" fmla="*/ 147 h 165"/>
                  <a:gd name="T6" fmla="*/ 66 w 120"/>
                  <a:gd name="T7" fmla="*/ 156 h 165"/>
                  <a:gd name="T8" fmla="*/ 58 w 120"/>
                  <a:gd name="T9" fmla="*/ 160 h 165"/>
                  <a:gd name="T10" fmla="*/ 53 w 120"/>
                  <a:gd name="T11" fmla="*/ 164 h 165"/>
                  <a:gd name="T12" fmla="*/ 53 w 120"/>
                  <a:gd name="T13" fmla="*/ 164 h 165"/>
                  <a:gd name="T14" fmla="*/ 51 w 120"/>
                  <a:gd name="T15" fmla="*/ 165 h 165"/>
                  <a:gd name="T16" fmla="*/ 50 w 120"/>
                  <a:gd name="T17" fmla="*/ 165 h 165"/>
                  <a:gd name="T18" fmla="*/ 48 w 120"/>
                  <a:gd name="T19" fmla="*/ 164 h 165"/>
                  <a:gd name="T20" fmla="*/ 47 w 120"/>
                  <a:gd name="T21" fmla="*/ 162 h 165"/>
                  <a:gd name="T22" fmla="*/ 45 w 120"/>
                  <a:gd name="T23" fmla="*/ 156 h 165"/>
                  <a:gd name="T24" fmla="*/ 44 w 120"/>
                  <a:gd name="T25" fmla="*/ 147 h 165"/>
                  <a:gd name="T26" fmla="*/ 42 w 120"/>
                  <a:gd name="T27" fmla="*/ 127 h 165"/>
                  <a:gd name="T28" fmla="*/ 40 w 120"/>
                  <a:gd name="T29" fmla="*/ 107 h 165"/>
                  <a:gd name="T30" fmla="*/ 40 w 120"/>
                  <a:gd name="T31" fmla="*/ 107 h 165"/>
                  <a:gd name="T32" fmla="*/ 39 w 120"/>
                  <a:gd name="T33" fmla="*/ 85 h 165"/>
                  <a:gd name="T34" fmla="*/ 36 w 120"/>
                  <a:gd name="T35" fmla="*/ 62 h 165"/>
                  <a:gd name="T36" fmla="*/ 34 w 120"/>
                  <a:gd name="T37" fmla="*/ 51 h 165"/>
                  <a:gd name="T38" fmla="*/ 32 w 120"/>
                  <a:gd name="T39" fmla="*/ 41 h 165"/>
                  <a:gd name="T40" fmla="*/ 28 w 120"/>
                  <a:gd name="T41" fmla="*/ 31 h 165"/>
                  <a:gd name="T42" fmla="*/ 26 w 120"/>
                  <a:gd name="T43" fmla="*/ 28 h 165"/>
                  <a:gd name="T44" fmla="*/ 23 w 120"/>
                  <a:gd name="T45" fmla="*/ 25 h 165"/>
                  <a:gd name="T46" fmla="*/ 23 w 120"/>
                  <a:gd name="T47" fmla="*/ 25 h 165"/>
                  <a:gd name="T48" fmla="*/ 12 w 120"/>
                  <a:gd name="T49" fmla="*/ 15 h 165"/>
                  <a:gd name="T50" fmla="*/ 3 w 120"/>
                  <a:gd name="T51" fmla="*/ 7 h 165"/>
                  <a:gd name="T52" fmla="*/ 0 w 120"/>
                  <a:gd name="T53" fmla="*/ 4 h 165"/>
                  <a:gd name="T54" fmla="*/ 0 w 120"/>
                  <a:gd name="T55" fmla="*/ 2 h 165"/>
                  <a:gd name="T56" fmla="*/ 0 w 120"/>
                  <a:gd name="T57" fmla="*/ 1 h 165"/>
                  <a:gd name="T58" fmla="*/ 1 w 120"/>
                  <a:gd name="T59" fmla="*/ 0 h 165"/>
                  <a:gd name="T60" fmla="*/ 5 w 120"/>
                  <a:gd name="T61" fmla="*/ 0 h 165"/>
                  <a:gd name="T62" fmla="*/ 5 w 120"/>
                  <a:gd name="T63" fmla="*/ 0 h 165"/>
                  <a:gd name="T64" fmla="*/ 18 w 120"/>
                  <a:gd name="T65" fmla="*/ 2 h 165"/>
                  <a:gd name="T66" fmla="*/ 25 w 120"/>
                  <a:gd name="T67" fmla="*/ 4 h 165"/>
                  <a:gd name="T68" fmla="*/ 32 w 120"/>
                  <a:gd name="T69" fmla="*/ 7 h 165"/>
                  <a:gd name="T70" fmla="*/ 38 w 120"/>
                  <a:gd name="T71" fmla="*/ 11 h 165"/>
                  <a:gd name="T72" fmla="*/ 44 w 120"/>
                  <a:gd name="T73" fmla="*/ 15 h 165"/>
                  <a:gd name="T74" fmla="*/ 49 w 120"/>
                  <a:gd name="T75" fmla="*/ 20 h 165"/>
                  <a:gd name="T76" fmla="*/ 53 w 120"/>
                  <a:gd name="T77" fmla="*/ 26 h 165"/>
                  <a:gd name="T78" fmla="*/ 53 w 120"/>
                  <a:gd name="T79" fmla="*/ 26 h 165"/>
                  <a:gd name="T80" fmla="*/ 64 w 120"/>
                  <a:gd name="T81" fmla="*/ 43 h 165"/>
                  <a:gd name="T82" fmla="*/ 78 w 120"/>
                  <a:gd name="T83" fmla="*/ 64 h 165"/>
                  <a:gd name="T84" fmla="*/ 93 w 120"/>
                  <a:gd name="T85" fmla="*/ 84 h 165"/>
                  <a:gd name="T86" fmla="*/ 98 w 120"/>
                  <a:gd name="T87" fmla="*/ 92 h 165"/>
                  <a:gd name="T88" fmla="*/ 102 w 120"/>
                  <a:gd name="T89" fmla="*/ 100 h 165"/>
                  <a:gd name="T90" fmla="*/ 102 w 120"/>
                  <a:gd name="T91" fmla="*/ 100 h 165"/>
                  <a:gd name="T92" fmla="*/ 105 w 120"/>
                  <a:gd name="T93" fmla="*/ 106 h 165"/>
                  <a:gd name="T94" fmla="*/ 109 w 120"/>
                  <a:gd name="T95" fmla="*/ 112 h 165"/>
                  <a:gd name="T96" fmla="*/ 117 w 120"/>
                  <a:gd name="T97" fmla="*/ 123 h 165"/>
                  <a:gd name="T98" fmla="*/ 120 w 120"/>
                  <a:gd name="T99" fmla="*/ 128 h 165"/>
                  <a:gd name="T100" fmla="*/ 120 w 120"/>
                  <a:gd name="T101" fmla="*/ 130 h 165"/>
                  <a:gd name="T102" fmla="*/ 120 w 120"/>
                  <a:gd name="T103" fmla="*/ 132 h 165"/>
                  <a:gd name="T104" fmla="*/ 119 w 120"/>
                  <a:gd name="T105" fmla="*/ 134 h 165"/>
                  <a:gd name="T106" fmla="*/ 117 w 120"/>
                  <a:gd name="T107" fmla="*/ 135 h 165"/>
                  <a:gd name="T108" fmla="*/ 110 w 120"/>
                  <a:gd name="T109" fmla="*/ 138 h 165"/>
                  <a:gd name="T110" fmla="*/ 110 w 120"/>
                  <a:gd name="T111" fmla="*/ 138 h 16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20" h="165">
                    <a:moveTo>
                      <a:pt x="110" y="138"/>
                    </a:moveTo>
                    <a:lnTo>
                      <a:pt x="110" y="138"/>
                    </a:lnTo>
                    <a:lnTo>
                      <a:pt x="86" y="147"/>
                    </a:lnTo>
                    <a:lnTo>
                      <a:pt x="66" y="156"/>
                    </a:lnTo>
                    <a:lnTo>
                      <a:pt x="58" y="160"/>
                    </a:lnTo>
                    <a:lnTo>
                      <a:pt x="53" y="164"/>
                    </a:lnTo>
                    <a:lnTo>
                      <a:pt x="51" y="165"/>
                    </a:lnTo>
                    <a:lnTo>
                      <a:pt x="50" y="165"/>
                    </a:lnTo>
                    <a:lnTo>
                      <a:pt x="48" y="164"/>
                    </a:lnTo>
                    <a:lnTo>
                      <a:pt x="47" y="162"/>
                    </a:lnTo>
                    <a:lnTo>
                      <a:pt x="45" y="156"/>
                    </a:lnTo>
                    <a:lnTo>
                      <a:pt x="44" y="147"/>
                    </a:lnTo>
                    <a:lnTo>
                      <a:pt x="42" y="127"/>
                    </a:lnTo>
                    <a:lnTo>
                      <a:pt x="40" y="107"/>
                    </a:lnTo>
                    <a:lnTo>
                      <a:pt x="39" y="85"/>
                    </a:lnTo>
                    <a:lnTo>
                      <a:pt x="36" y="62"/>
                    </a:lnTo>
                    <a:lnTo>
                      <a:pt x="34" y="51"/>
                    </a:lnTo>
                    <a:lnTo>
                      <a:pt x="32" y="41"/>
                    </a:lnTo>
                    <a:lnTo>
                      <a:pt x="28" y="31"/>
                    </a:lnTo>
                    <a:lnTo>
                      <a:pt x="26" y="28"/>
                    </a:lnTo>
                    <a:lnTo>
                      <a:pt x="23" y="25"/>
                    </a:lnTo>
                    <a:lnTo>
                      <a:pt x="12" y="15"/>
                    </a:lnTo>
                    <a:lnTo>
                      <a:pt x="3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5" y="0"/>
                    </a:lnTo>
                    <a:lnTo>
                      <a:pt x="18" y="2"/>
                    </a:lnTo>
                    <a:lnTo>
                      <a:pt x="25" y="4"/>
                    </a:lnTo>
                    <a:lnTo>
                      <a:pt x="32" y="7"/>
                    </a:lnTo>
                    <a:lnTo>
                      <a:pt x="38" y="11"/>
                    </a:lnTo>
                    <a:lnTo>
                      <a:pt x="44" y="15"/>
                    </a:lnTo>
                    <a:lnTo>
                      <a:pt x="49" y="20"/>
                    </a:lnTo>
                    <a:lnTo>
                      <a:pt x="53" y="26"/>
                    </a:lnTo>
                    <a:lnTo>
                      <a:pt x="64" y="43"/>
                    </a:lnTo>
                    <a:lnTo>
                      <a:pt x="78" y="64"/>
                    </a:lnTo>
                    <a:lnTo>
                      <a:pt x="93" y="84"/>
                    </a:lnTo>
                    <a:lnTo>
                      <a:pt x="98" y="92"/>
                    </a:lnTo>
                    <a:lnTo>
                      <a:pt x="102" y="100"/>
                    </a:lnTo>
                    <a:lnTo>
                      <a:pt x="105" y="106"/>
                    </a:lnTo>
                    <a:lnTo>
                      <a:pt x="109" y="112"/>
                    </a:lnTo>
                    <a:lnTo>
                      <a:pt x="117" y="123"/>
                    </a:lnTo>
                    <a:lnTo>
                      <a:pt x="120" y="128"/>
                    </a:lnTo>
                    <a:lnTo>
                      <a:pt x="120" y="130"/>
                    </a:lnTo>
                    <a:lnTo>
                      <a:pt x="120" y="132"/>
                    </a:lnTo>
                    <a:lnTo>
                      <a:pt x="119" y="134"/>
                    </a:lnTo>
                    <a:lnTo>
                      <a:pt x="117" y="135"/>
                    </a:lnTo>
                    <a:lnTo>
                      <a:pt x="110" y="138"/>
                    </a:lnTo>
                    <a:close/>
                  </a:path>
                </a:pathLst>
              </a:custGeom>
              <a:solidFill>
                <a:srgbClr val="415C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6" name="Freeform 313">
                <a:extLst>
                  <a:ext uri="{FF2B5EF4-FFF2-40B4-BE49-F238E27FC236}">
                    <a16:creationId xmlns:a16="http://schemas.microsoft.com/office/drawing/2014/main" id="{740C889D-0CF7-4A68-AB8F-F114CB95F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5" y="1318"/>
                <a:ext cx="89" cy="88"/>
              </a:xfrm>
              <a:custGeom>
                <a:avLst/>
                <a:gdLst>
                  <a:gd name="T0" fmla="*/ 89 w 89"/>
                  <a:gd name="T1" fmla="*/ 44 h 88"/>
                  <a:gd name="T2" fmla="*/ 89 w 89"/>
                  <a:gd name="T3" fmla="*/ 44 h 88"/>
                  <a:gd name="T4" fmla="*/ 88 w 89"/>
                  <a:gd name="T5" fmla="*/ 53 h 88"/>
                  <a:gd name="T6" fmla="*/ 85 w 89"/>
                  <a:gd name="T7" fmla="*/ 61 h 88"/>
                  <a:gd name="T8" fmla="*/ 81 w 89"/>
                  <a:gd name="T9" fmla="*/ 69 h 88"/>
                  <a:gd name="T10" fmla="*/ 76 w 89"/>
                  <a:gd name="T11" fmla="*/ 75 h 88"/>
                  <a:gd name="T12" fmla="*/ 70 w 89"/>
                  <a:gd name="T13" fmla="*/ 80 h 88"/>
                  <a:gd name="T14" fmla="*/ 62 w 89"/>
                  <a:gd name="T15" fmla="*/ 84 h 88"/>
                  <a:gd name="T16" fmla="*/ 54 w 89"/>
                  <a:gd name="T17" fmla="*/ 87 h 88"/>
                  <a:gd name="T18" fmla="*/ 45 w 89"/>
                  <a:gd name="T19" fmla="*/ 88 h 88"/>
                  <a:gd name="T20" fmla="*/ 45 w 89"/>
                  <a:gd name="T21" fmla="*/ 88 h 88"/>
                  <a:gd name="T22" fmla="*/ 35 w 89"/>
                  <a:gd name="T23" fmla="*/ 87 h 88"/>
                  <a:gd name="T24" fmla="*/ 27 w 89"/>
                  <a:gd name="T25" fmla="*/ 84 h 88"/>
                  <a:gd name="T26" fmla="*/ 19 w 89"/>
                  <a:gd name="T27" fmla="*/ 80 h 88"/>
                  <a:gd name="T28" fmla="*/ 13 w 89"/>
                  <a:gd name="T29" fmla="*/ 75 h 88"/>
                  <a:gd name="T30" fmla="*/ 8 w 89"/>
                  <a:gd name="T31" fmla="*/ 69 h 88"/>
                  <a:gd name="T32" fmla="*/ 4 w 89"/>
                  <a:gd name="T33" fmla="*/ 61 h 88"/>
                  <a:gd name="T34" fmla="*/ 1 w 89"/>
                  <a:gd name="T35" fmla="*/ 53 h 88"/>
                  <a:gd name="T36" fmla="*/ 0 w 89"/>
                  <a:gd name="T37" fmla="*/ 44 h 88"/>
                  <a:gd name="T38" fmla="*/ 0 w 89"/>
                  <a:gd name="T39" fmla="*/ 44 h 88"/>
                  <a:gd name="T40" fmla="*/ 1 w 89"/>
                  <a:gd name="T41" fmla="*/ 35 h 88"/>
                  <a:gd name="T42" fmla="*/ 4 w 89"/>
                  <a:gd name="T43" fmla="*/ 27 h 88"/>
                  <a:gd name="T44" fmla="*/ 8 w 89"/>
                  <a:gd name="T45" fmla="*/ 19 h 88"/>
                  <a:gd name="T46" fmla="*/ 13 w 89"/>
                  <a:gd name="T47" fmla="*/ 13 h 88"/>
                  <a:gd name="T48" fmla="*/ 19 w 89"/>
                  <a:gd name="T49" fmla="*/ 7 h 88"/>
                  <a:gd name="T50" fmla="*/ 27 w 89"/>
                  <a:gd name="T51" fmla="*/ 4 h 88"/>
                  <a:gd name="T52" fmla="*/ 35 w 89"/>
                  <a:gd name="T53" fmla="*/ 1 h 88"/>
                  <a:gd name="T54" fmla="*/ 45 w 89"/>
                  <a:gd name="T55" fmla="*/ 0 h 88"/>
                  <a:gd name="T56" fmla="*/ 45 w 89"/>
                  <a:gd name="T57" fmla="*/ 0 h 88"/>
                  <a:gd name="T58" fmla="*/ 54 w 89"/>
                  <a:gd name="T59" fmla="*/ 1 h 88"/>
                  <a:gd name="T60" fmla="*/ 62 w 89"/>
                  <a:gd name="T61" fmla="*/ 4 h 88"/>
                  <a:gd name="T62" fmla="*/ 70 w 89"/>
                  <a:gd name="T63" fmla="*/ 7 h 88"/>
                  <a:gd name="T64" fmla="*/ 76 w 89"/>
                  <a:gd name="T65" fmla="*/ 13 h 88"/>
                  <a:gd name="T66" fmla="*/ 81 w 89"/>
                  <a:gd name="T67" fmla="*/ 19 h 88"/>
                  <a:gd name="T68" fmla="*/ 85 w 89"/>
                  <a:gd name="T69" fmla="*/ 27 h 88"/>
                  <a:gd name="T70" fmla="*/ 88 w 89"/>
                  <a:gd name="T71" fmla="*/ 35 h 88"/>
                  <a:gd name="T72" fmla="*/ 89 w 89"/>
                  <a:gd name="T73" fmla="*/ 44 h 88"/>
                  <a:gd name="T74" fmla="*/ 89 w 89"/>
                  <a:gd name="T75" fmla="*/ 44 h 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9" h="88">
                    <a:moveTo>
                      <a:pt x="89" y="44"/>
                    </a:moveTo>
                    <a:lnTo>
                      <a:pt x="89" y="44"/>
                    </a:lnTo>
                    <a:lnTo>
                      <a:pt x="88" y="53"/>
                    </a:lnTo>
                    <a:lnTo>
                      <a:pt x="85" y="61"/>
                    </a:lnTo>
                    <a:lnTo>
                      <a:pt x="81" y="69"/>
                    </a:lnTo>
                    <a:lnTo>
                      <a:pt x="76" y="75"/>
                    </a:lnTo>
                    <a:lnTo>
                      <a:pt x="70" y="80"/>
                    </a:lnTo>
                    <a:lnTo>
                      <a:pt x="62" y="84"/>
                    </a:lnTo>
                    <a:lnTo>
                      <a:pt x="54" y="87"/>
                    </a:lnTo>
                    <a:lnTo>
                      <a:pt x="45" y="88"/>
                    </a:lnTo>
                    <a:lnTo>
                      <a:pt x="35" y="87"/>
                    </a:lnTo>
                    <a:lnTo>
                      <a:pt x="27" y="84"/>
                    </a:lnTo>
                    <a:lnTo>
                      <a:pt x="19" y="80"/>
                    </a:lnTo>
                    <a:lnTo>
                      <a:pt x="13" y="75"/>
                    </a:lnTo>
                    <a:lnTo>
                      <a:pt x="8" y="69"/>
                    </a:lnTo>
                    <a:lnTo>
                      <a:pt x="4" y="61"/>
                    </a:lnTo>
                    <a:lnTo>
                      <a:pt x="1" y="53"/>
                    </a:lnTo>
                    <a:lnTo>
                      <a:pt x="0" y="44"/>
                    </a:lnTo>
                    <a:lnTo>
                      <a:pt x="1" y="35"/>
                    </a:lnTo>
                    <a:lnTo>
                      <a:pt x="4" y="27"/>
                    </a:lnTo>
                    <a:lnTo>
                      <a:pt x="8" y="19"/>
                    </a:lnTo>
                    <a:lnTo>
                      <a:pt x="13" y="13"/>
                    </a:lnTo>
                    <a:lnTo>
                      <a:pt x="19" y="7"/>
                    </a:lnTo>
                    <a:lnTo>
                      <a:pt x="27" y="4"/>
                    </a:lnTo>
                    <a:lnTo>
                      <a:pt x="35" y="1"/>
                    </a:lnTo>
                    <a:lnTo>
                      <a:pt x="45" y="0"/>
                    </a:lnTo>
                    <a:lnTo>
                      <a:pt x="54" y="1"/>
                    </a:lnTo>
                    <a:lnTo>
                      <a:pt x="62" y="4"/>
                    </a:lnTo>
                    <a:lnTo>
                      <a:pt x="70" y="7"/>
                    </a:lnTo>
                    <a:lnTo>
                      <a:pt x="76" y="13"/>
                    </a:lnTo>
                    <a:lnTo>
                      <a:pt x="81" y="19"/>
                    </a:lnTo>
                    <a:lnTo>
                      <a:pt x="85" y="27"/>
                    </a:lnTo>
                    <a:lnTo>
                      <a:pt x="88" y="35"/>
                    </a:lnTo>
                    <a:lnTo>
                      <a:pt x="89" y="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7" name="Freeform 314">
                <a:extLst>
                  <a:ext uri="{FF2B5EF4-FFF2-40B4-BE49-F238E27FC236}">
                    <a16:creationId xmlns:a16="http://schemas.microsoft.com/office/drawing/2014/main" id="{3D49A683-21DA-4BCB-B2FA-6E2FF6B9E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6" y="1319"/>
                <a:ext cx="87" cy="86"/>
              </a:xfrm>
              <a:custGeom>
                <a:avLst/>
                <a:gdLst>
                  <a:gd name="T0" fmla="*/ 44 w 87"/>
                  <a:gd name="T1" fmla="*/ 0 h 86"/>
                  <a:gd name="T2" fmla="*/ 44 w 87"/>
                  <a:gd name="T3" fmla="*/ 0 h 86"/>
                  <a:gd name="T4" fmla="*/ 53 w 87"/>
                  <a:gd name="T5" fmla="*/ 1 h 86"/>
                  <a:gd name="T6" fmla="*/ 61 w 87"/>
                  <a:gd name="T7" fmla="*/ 3 h 86"/>
                  <a:gd name="T8" fmla="*/ 68 w 87"/>
                  <a:gd name="T9" fmla="*/ 7 h 86"/>
                  <a:gd name="T10" fmla="*/ 74 w 87"/>
                  <a:gd name="T11" fmla="*/ 12 h 86"/>
                  <a:gd name="T12" fmla="*/ 80 w 87"/>
                  <a:gd name="T13" fmla="*/ 19 h 86"/>
                  <a:gd name="T14" fmla="*/ 84 w 87"/>
                  <a:gd name="T15" fmla="*/ 26 h 86"/>
                  <a:gd name="T16" fmla="*/ 86 w 87"/>
                  <a:gd name="T17" fmla="*/ 34 h 86"/>
                  <a:gd name="T18" fmla="*/ 87 w 87"/>
                  <a:gd name="T19" fmla="*/ 43 h 86"/>
                  <a:gd name="T20" fmla="*/ 87 w 87"/>
                  <a:gd name="T21" fmla="*/ 43 h 86"/>
                  <a:gd name="T22" fmla="*/ 86 w 87"/>
                  <a:gd name="T23" fmla="*/ 52 h 86"/>
                  <a:gd name="T24" fmla="*/ 84 w 87"/>
                  <a:gd name="T25" fmla="*/ 60 h 86"/>
                  <a:gd name="T26" fmla="*/ 80 w 87"/>
                  <a:gd name="T27" fmla="*/ 67 h 86"/>
                  <a:gd name="T28" fmla="*/ 74 w 87"/>
                  <a:gd name="T29" fmla="*/ 73 h 86"/>
                  <a:gd name="T30" fmla="*/ 68 w 87"/>
                  <a:gd name="T31" fmla="*/ 78 h 86"/>
                  <a:gd name="T32" fmla="*/ 61 w 87"/>
                  <a:gd name="T33" fmla="*/ 82 h 86"/>
                  <a:gd name="T34" fmla="*/ 53 w 87"/>
                  <a:gd name="T35" fmla="*/ 85 h 86"/>
                  <a:gd name="T36" fmla="*/ 44 w 87"/>
                  <a:gd name="T37" fmla="*/ 86 h 86"/>
                  <a:gd name="T38" fmla="*/ 44 w 87"/>
                  <a:gd name="T39" fmla="*/ 86 h 86"/>
                  <a:gd name="T40" fmla="*/ 34 w 87"/>
                  <a:gd name="T41" fmla="*/ 85 h 86"/>
                  <a:gd name="T42" fmla="*/ 26 w 87"/>
                  <a:gd name="T43" fmla="*/ 82 h 86"/>
                  <a:gd name="T44" fmla="*/ 19 w 87"/>
                  <a:gd name="T45" fmla="*/ 78 h 86"/>
                  <a:gd name="T46" fmla="*/ 13 w 87"/>
                  <a:gd name="T47" fmla="*/ 73 h 86"/>
                  <a:gd name="T48" fmla="*/ 7 w 87"/>
                  <a:gd name="T49" fmla="*/ 67 h 86"/>
                  <a:gd name="T50" fmla="*/ 4 w 87"/>
                  <a:gd name="T51" fmla="*/ 60 h 86"/>
                  <a:gd name="T52" fmla="*/ 1 w 87"/>
                  <a:gd name="T53" fmla="*/ 52 h 86"/>
                  <a:gd name="T54" fmla="*/ 0 w 87"/>
                  <a:gd name="T55" fmla="*/ 43 h 86"/>
                  <a:gd name="T56" fmla="*/ 0 w 87"/>
                  <a:gd name="T57" fmla="*/ 43 h 86"/>
                  <a:gd name="T58" fmla="*/ 1 w 87"/>
                  <a:gd name="T59" fmla="*/ 34 h 86"/>
                  <a:gd name="T60" fmla="*/ 4 w 87"/>
                  <a:gd name="T61" fmla="*/ 26 h 86"/>
                  <a:gd name="T62" fmla="*/ 7 w 87"/>
                  <a:gd name="T63" fmla="*/ 19 h 86"/>
                  <a:gd name="T64" fmla="*/ 13 w 87"/>
                  <a:gd name="T65" fmla="*/ 12 h 86"/>
                  <a:gd name="T66" fmla="*/ 19 w 87"/>
                  <a:gd name="T67" fmla="*/ 7 h 86"/>
                  <a:gd name="T68" fmla="*/ 26 w 87"/>
                  <a:gd name="T69" fmla="*/ 3 h 86"/>
                  <a:gd name="T70" fmla="*/ 34 w 87"/>
                  <a:gd name="T71" fmla="*/ 1 h 86"/>
                  <a:gd name="T72" fmla="*/ 44 w 87"/>
                  <a:gd name="T73" fmla="*/ 0 h 86"/>
                  <a:gd name="T74" fmla="*/ 44 w 87"/>
                  <a:gd name="T75" fmla="*/ 0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7" h="86">
                    <a:moveTo>
                      <a:pt x="44" y="0"/>
                    </a:moveTo>
                    <a:lnTo>
                      <a:pt x="44" y="0"/>
                    </a:lnTo>
                    <a:lnTo>
                      <a:pt x="53" y="1"/>
                    </a:lnTo>
                    <a:lnTo>
                      <a:pt x="61" y="3"/>
                    </a:lnTo>
                    <a:lnTo>
                      <a:pt x="68" y="7"/>
                    </a:lnTo>
                    <a:lnTo>
                      <a:pt x="74" y="12"/>
                    </a:lnTo>
                    <a:lnTo>
                      <a:pt x="80" y="19"/>
                    </a:lnTo>
                    <a:lnTo>
                      <a:pt x="84" y="26"/>
                    </a:lnTo>
                    <a:lnTo>
                      <a:pt x="86" y="34"/>
                    </a:lnTo>
                    <a:lnTo>
                      <a:pt x="87" y="43"/>
                    </a:lnTo>
                    <a:lnTo>
                      <a:pt x="86" y="52"/>
                    </a:lnTo>
                    <a:lnTo>
                      <a:pt x="84" y="60"/>
                    </a:lnTo>
                    <a:lnTo>
                      <a:pt x="80" y="67"/>
                    </a:lnTo>
                    <a:lnTo>
                      <a:pt x="74" y="73"/>
                    </a:lnTo>
                    <a:lnTo>
                      <a:pt x="68" y="78"/>
                    </a:lnTo>
                    <a:lnTo>
                      <a:pt x="61" y="82"/>
                    </a:lnTo>
                    <a:lnTo>
                      <a:pt x="53" y="85"/>
                    </a:lnTo>
                    <a:lnTo>
                      <a:pt x="44" y="86"/>
                    </a:lnTo>
                    <a:lnTo>
                      <a:pt x="34" y="85"/>
                    </a:lnTo>
                    <a:lnTo>
                      <a:pt x="26" y="82"/>
                    </a:lnTo>
                    <a:lnTo>
                      <a:pt x="19" y="78"/>
                    </a:lnTo>
                    <a:lnTo>
                      <a:pt x="13" y="73"/>
                    </a:lnTo>
                    <a:lnTo>
                      <a:pt x="7" y="67"/>
                    </a:lnTo>
                    <a:lnTo>
                      <a:pt x="4" y="60"/>
                    </a:lnTo>
                    <a:lnTo>
                      <a:pt x="1" y="52"/>
                    </a:lnTo>
                    <a:lnTo>
                      <a:pt x="0" y="43"/>
                    </a:lnTo>
                    <a:lnTo>
                      <a:pt x="1" y="34"/>
                    </a:lnTo>
                    <a:lnTo>
                      <a:pt x="4" y="26"/>
                    </a:lnTo>
                    <a:lnTo>
                      <a:pt x="7" y="19"/>
                    </a:lnTo>
                    <a:lnTo>
                      <a:pt x="13" y="12"/>
                    </a:lnTo>
                    <a:lnTo>
                      <a:pt x="19" y="7"/>
                    </a:lnTo>
                    <a:lnTo>
                      <a:pt x="26" y="3"/>
                    </a:lnTo>
                    <a:lnTo>
                      <a:pt x="34" y="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8" name="Freeform 315">
                <a:extLst>
                  <a:ext uri="{FF2B5EF4-FFF2-40B4-BE49-F238E27FC236}">
                    <a16:creationId xmlns:a16="http://schemas.microsoft.com/office/drawing/2014/main" id="{68315604-C250-4077-BFE2-DBEE9012E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7" y="1320"/>
                <a:ext cx="85" cy="84"/>
              </a:xfrm>
              <a:custGeom>
                <a:avLst/>
                <a:gdLst>
                  <a:gd name="T0" fmla="*/ 43 w 85"/>
                  <a:gd name="T1" fmla="*/ 0 h 84"/>
                  <a:gd name="T2" fmla="*/ 43 w 85"/>
                  <a:gd name="T3" fmla="*/ 0 h 84"/>
                  <a:gd name="T4" fmla="*/ 51 w 85"/>
                  <a:gd name="T5" fmla="*/ 1 h 84"/>
                  <a:gd name="T6" fmla="*/ 59 w 85"/>
                  <a:gd name="T7" fmla="*/ 3 h 84"/>
                  <a:gd name="T8" fmla="*/ 66 w 85"/>
                  <a:gd name="T9" fmla="*/ 7 h 84"/>
                  <a:gd name="T10" fmla="*/ 73 w 85"/>
                  <a:gd name="T11" fmla="*/ 12 h 84"/>
                  <a:gd name="T12" fmla="*/ 78 w 85"/>
                  <a:gd name="T13" fmla="*/ 18 h 84"/>
                  <a:gd name="T14" fmla="*/ 82 w 85"/>
                  <a:gd name="T15" fmla="*/ 25 h 84"/>
                  <a:gd name="T16" fmla="*/ 84 w 85"/>
                  <a:gd name="T17" fmla="*/ 33 h 84"/>
                  <a:gd name="T18" fmla="*/ 85 w 85"/>
                  <a:gd name="T19" fmla="*/ 42 h 84"/>
                  <a:gd name="T20" fmla="*/ 85 w 85"/>
                  <a:gd name="T21" fmla="*/ 42 h 84"/>
                  <a:gd name="T22" fmla="*/ 84 w 85"/>
                  <a:gd name="T23" fmla="*/ 51 h 84"/>
                  <a:gd name="T24" fmla="*/ 82 w 85"/>
                  <a:gd name="T25" fmla="*/ 58 h 84"/>
                  <a:gd name="T26" fmla="*/ 78 w 85"/>
                  <a:gd name="T27" fmla="*/ 65 h 84"/>
                  <a:gd name="T28" fmla="*/ 73 w 85"/>
                  <a:gd name="T29" fmla="*/ 72 h 84"/>
                  <a:gd name="T30" fmla="*/ 66 w 85"/>
                  <a:gd name="T31" fmla="*/ 77 h 84"/>
                  <a:gd name="T32" fmla="*/ 59 w 85"/>
                  <a:gd name="T33" fmla="*/ 80 h 84"/>
                  <a:gd name="T34" fmla="*/ 51 w 85"/>
                  <a:gd name="T35" fmla="*/ 83 h 84"/>
                  <a:gd name="T36" fmla="*/ 43 w 85"/>
                  <a:gd name="T37" fmla="*/ 84 h 84"/>
                  <a:gd name="T38" fmla="*/ 43 w 85"/>
                  <a:gd name="T39" fmla="*/ 84 h 84"/>
                  <a:gd name="T40" fmla="*/ 34 w 85"/>
                  <a:gd name="T41" fmla="*/ 83 h 84"/>
                  <a:gd name="T42" fmla="*/ 26 w 85"/>
                  <a:gd name="T43" fmla="*/ 80 h 84"/>
                  <a:gd name="T44" fmla="*/ 19 w 85"/>
                  <a:gd name="T45" fmla="*/ 77 h 84"/>
                  <a:gd name="T46" fmla="*/ 12 w 85"/>
                  <a:gd name="T47" fmla="*/ 72 h 84"/>
                  <a:gd name="T48" fmla="*/ 7 w 85"/>
                  <a:gd name="T49" fmla="*/ 65 h 84"/>
                  <a:gd name="T50" fmla="*/ 3 w 85"/>
                  <a:gd name="T51" fmla="*/ 58 h 84"/>
                  <a:gd name="T52" fmla="*/ 1 w 85"/>
                  <a:gd name="T53" fmla="*/ 51 h 84"/>
                  <a:gd name="T54" fmla="*/ 0 w 85"/>
                  <a:gd name="T55" fmla="*/ 42 h 84"/>
                  <a:gd name="T56" fmla="*/ 0 w 85"/>
                  <a:gd name="T57" fmla="*/ 42 h 84"/>
                  <a:gd name="T58" fmla="*/ 1 w 85"/>
                  <a:gd name="T59" fmla="*/ 33 h 84"/>
                  <a:gd name="T60" fmla="*/ 3 w 85"/>
                  <a:gd name="T61" fmla="*/ 25 h 84"/>
                  <a:gd name="T62" fmla="*/ 7 w 85"/>
                  <a:gd name="T63" fmla="*/ 18 h 84"/>
                  <a:gd name="T64" fmla="*/ 12 w 85"/>
                  <a:gd name="T65" fmla="*/ 12 h 84"/>
                  <a:gd name="T66" fmla="*/ 19 w 85"/>
                  <a:gd name="T67" fmla="*/ 7 h 84"/>
                  <a:gd name="T68" fmla="*/ 26 w 85"/>
                  <a:gd name="T69" fmla="*/ 3 h 84"/>
                  <a:gd name="T70" fmla="*/ 34 w 85"/>
                  <a:gd name="T71" fmla="*/ 1 h 84"/>
                  <a:gd name="T72" fmla="*/ 43 w 85"/>
                  <a:gd name="T73" fmla="*/ 0 h 84"/>
                  <a:gd name="T74" fmla="*/ 43 w 85"/>
                  <a:gd name="T75" fmla="*/ 0 h 8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5" h="84">
                    <a:moveTo>
                      <a:pt x="43" y="0"/>
                    </a:moveTo>
                    <a:lnTo>
                      <a:pt x="43" y="0"/>
                    </a:lnTo>
                    <a:lnTo>
                      <a:pt x="51" y="1"/>
                    </a:lnTo>
                    <a:lnTo>
                      <a:pt x="59" y="3"/>
                    </a:lnTo>
                    <a:lnTo>
                      <a:pt x="66" y="7"/>
                    </a:lnTo>
                    <a:lnTo>
                      <a:pt x="73" y="12"/>
                    </a:lnTo>
                    <a:lnTo>
                      <a:pt x="78" y="18"/>
                    </a:lnTo>
                    <a:lnTo>
                      <a:pt x="82" y="25"/>
                    </a:lnTo>
                    <a:lnTo>
                      <a:pt x="84" y="33"/>
                    </a:lnTo>
                    <a:lnTo>
                      <a:pt x="85" y="42"/>
                    </a:lnTo>
                    <a:lnTo>
                      <a:pt x="84" y="51"/>
                    </a:lnTo>
                    <a:lnTo>
                      <a:pt x="82" y="58"/>
                    </a:lnTo>
                    <a:lnTo>
                      <a:pt x="78" y="65"/>
                    </a:lnTo>
                    <a:lnTo>
                      <a:pt x="73" y="72"/>
                    </a:lnTo>
                    <a:lnTo>
                      <a:pt x="66" y="77"/>
                    </a:lnTo>
                    <a:lnTo>
                      <a:pt x="59" y="80"/>
                    </a:lnTo>
                    <a:lnTo>
                      <a:pt x="51" y="83"/>
                    </a:lnTo>
                    <a:lnTo>
                      <a:pt x="43" y="84"/>
                    </a:lnTo>
                    <a:lnTo>
                      <a:pt x="34" y="83"/>
                    </a:lnTo>
                    <a:lnTo>
                      <a:pt x="26" y="80"/>
                    </a:lnTo>
                    <a:lnTo>
                      <a:pt x="19" y="77"/>
                    </a:lnTo>
                    <a:lnTo>
                      <a:pt x="12" y="72"/>
                    </a:lnTo>
                    <a:lnTo>
                      <a:pt x="7" y="65"/>
                    </a:lnTo>
                    <a:lnTo>
                      <a:pt x="3" y="58"/>
                    </a:lnTo>
                    <a:lnTo>
                      <a:pt x="1" y="51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2"/>
                    </a:lnTo>
                    <a:lnTo>
                      <a:pt x="19" y="7"/>
                    </a:lnTo>
                    <a:lnTo>
                      <a:pt x="26" y="3"/>
                    </a:lnTo>
                    <a:lnTo>
                      <a:pt x="34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69" name="Freeform 316">
                <a:extLst>
                  <a:ext uri="{FF2B5EF4-FFF2-40B4-BE49-F238E27FC236}">
                    <a16:creationId xmlns:a16="http://schemas.microsoft.com/office/drawing/2014/main" id="{554B1F70-2DD5-49D4-A0A9-7DD41BFD9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8" y="1321"/>
                <a:ext cx="83" cy="82"/>
              </a:xfrm>
              <a:custGeom>
                <a:avLst/>
                <a:gdLst>
                  <a:gd name="T0" fmla="*/ 42 w 83"/>
                  <a:gd name="T1" fmla="*/ 0 h 82"/>
                  <a:gd name="T2" fmla="*/ 42 w 83"/>
                  <a:gd name="T3" fmla="*/ 0 h 82"/>
                  <a:gd name="T4" fmla="*/ 50 w 83"/>
                  <a:gd name="T5" fmla="*/ 1 h 82"/>
                  <a:gd name="T6" fmla="*/ 58 w 83"/>
                  <a:gd name="T7" fmla="*/ 3 h 82"/>
                  <a:gd name="T8" fmla="*/ 65 w 83"/>
                  <a:gd name="T9" fmla="*/ 7 h 82"/>
                  <a:gd name="T10" fmla="*/ 71 w 83"/>
                  <a:gd name="T11" fmla="*/ 12 h 82"/>
                  <a:gd name="T12" fmla="*/ 76 w 83"/>
                  <a:gd name="T13" fmla="*/ 18 h 82"/>
                  <a:gd name="T14" fmla="*/ 80 w 83"/>
                  <a:gd name="T15" fmla="*/ 25 h 82"/>
                  <a:gd name="T16" fmla="*/ 82 w 83"/>
                  <a:gd name="T17" fmla="*/ 32 h 82"/>
                  <a:gd name="T18" fmla="*/ 83 w 83"/>
                  <a:gd name="T19" fmla="*/ 41 h 82"/>
                  <a:gd name="T20" fmla="*/ 83 w 83"/>
                  <a:gd name="T21" fmla="*/ 41 h 82"/>
                  <a:gd name="T22" fmla="*/ 82 w 83"/>
                  <a:gd name="T23" fmla="*/ 50 h 82"/>
                  <a:gd name="T24" fmla="*/ 80 w 83"/>
                  <a:gd name="T25" fmla="*/ 57 h 82"/>
                  <a:gd name="T26" fmla="*/ 76 w 83"/>
                  <a:gd name="T27" fmla="*/ 64 h 82"/>
                  <a:gd name="T28" fmla="*/ 71 w 83"/>
                  <a:gd name="T29" fmla="*/ 70 h 82"/>
                  <a:gd name="T30" fmla="*/ 65 w 83"/>
                  <a:gd name="T31" fmla="*/ 75 h 82"/>
                  <a:gd name="T32" fmla="*/ 58 w 83"/>
                  <a:gd name="T33" fmla="*/ 79 h 82"/>
                  <a:gd name="T34" fmla="*/ 50 w 83"/>
                  <a:gd name="T35" fmla="*/ 81 h 82"/>
                  <a:gd name="T36" fmla="*/ 42 w 83"/>
                  <a:gd name="T37" fmla="*/ 82 h 82"/>
                  <a:gd name="T38" fmla="*/ 42 w 83"/>
                  <a:gd name="T39" fmla="*/ 82 h 82"/>
                  <a:gd name="T40" fmla="*/ 33 w 83"/>
                  <a:gd name="T41" fmla="*/ 81 h 82"/>
                  <a:gd name="T42" fmla="*/ 25 w 83"/>
                  <a:gd name="T43" fmla="*/ 79 h 82"/>
                  <a:gd name="T44" fmla="*/ 18 w 83"/>
                  <a:gd name="T45" fmla="*/ 75 h 82"/>
                  <a:gd name="T46" fmla="*/ 12 w 83"/>
                  <a:gd name="T47" fmla="*/ 70 h 82"/>
                  <a:gd name="T48" fmla="*/ 7 w 83"/>
                  <a:gd name="T49" fmla="*/ 64 h 82"/>
                  <a:gd name="T50" fmla="*/ 3 w 83"/>
                  <a:gd name="T51" fmla="*/ 57 h 82"/>
                  <a:gd name="T52" fmla="*/ 1 w 83"/>
                  <a:gd name="T53" fmla="*/ 50 h 82"/>
                  <a:gd name="T54" fmla="*/ 0 w 83"/>
                  <a:gd name="T55" fmla="*/ 41 h 82"/>
                  <a:gd name="T56" fmla="*/ 0 w 83"/>
                  <a:gd name="T57" fmla="*/ 41 h 82"/>
                  <a:gd name="T58" fmla="*/ 1 w 83"/>
                  <a:gd name="T59" fmla="*/ 32 h 82"/>
                  <a:gd name="T60" fmla="*/ 3 w 83"/>
                  <a:gd name="T61" fmla="*/ 25 h 82"/>
                  <a:gd name="T62" fmla="*/ 7 w 83"/>
                  <a:gd name="T63" fmla="*/ 18 h 82"/>
                  <a:gd name="T64" fmla="*/ 12 w 83"/>
                  <a:gd name="T65" fmla="*/ 12 h 82"/>
                  <a:gd name="T66" fmla="*/ 18 w 83"/>
                  <a:gd name="T67" fmla="*/ 7 h 82"/>
                  <a:gd name="T68" fmla="*/ 25 w 83"/>
                  <a:gd name="T69" fmla="*/ 3 h 82"/>
                  <a:gd name="T70" fmla="*/ 33 w 83"/>
                  <a:gd name="T71" fmla="*/ 1 h 82"/>
                  <a:gd name="T72" fmla="*/ 42 w 83"/>
                  <a:gd name="T73" fmla="*/ 0 h 82"/>
                  <a:gd name="T74" fmla="*/ 42 w 83"/>
                  <a:gd name="T75" fmla="*/ 0 h 8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3" h="82">
                    <a:moveTo>
                      <a:pt x="42" y="0"/>
                    </a:moveTo>
                    <a:lnTo>
                      <a:pt x="42" y="0"/>
                    </a:lnTo>
                    <a:lnTo>
                      <a:pt x="50" y="1"/>
                    </a:lnTo>
                    <a:lnTo>
                      <a:pt x="58" y="3"/>
                    </a:lnTo>
                    <a:lnTo>
                      <a:pt x="65" y="7"/>
                    </a:lnTo>
                    <a:lnTo>
                      <a:pt x="71" y="12"/>
                    </a:lnTo>
                    <a:lnTo>
                      <a:pt x="76" y="18"/>
                    </a:lnTo>
                    <a:lnTo>
                      <a:pt x="80" y="25"/>
                    </a:lnTo>
                    <a:lnTo>
                      <a:pt x="82" y="32"/>
                    </a:lnTo>
                    <a:lnTo>
                      <a:pt x="83" y="41"/>
                    </a:lnTo>
                    <a:lnTo>
                      <a:pt x="82" y="50"/>
                    </a:lnTo>
                    <a:lnTo>
                      <a:pt x="80" y="57"/>
                    </a:lnTo>
                    <a:lnTo>
                      <a:pt x="76" y="64"/>
                    </a:lnTo>
                    <a:lnTo>
                      <a:pt x="71" y="70"/>
                    </a:lnTo>
                    <a:lnTo>
                      <a:pt x="65" y="75"/>
                    </a:lnTo>
                    <a:lnTo>
                      <a:pt x="58" y="79"/>
                    </a:lnTo>
                    <a:lnTo>
                      <a:pt x="50" y="81"/>
                    </a:lnTo>
                    <a:lnTo>
                      <a:pt x="42" y="82"/>
                    </a:lnTo>
                    <a:lnTo>
                      <a:pt x="33" y="81"/>
                    </a:lnTo>
                    <a:lnTo>
                      <a:pt x="25" y="79"/>
                    </a:lnTo>
                    <a:lnTo>
                      <a:pt x="18" y="75"/>
                    </a:lnTo>
                    <a:lnTo>
                      <a:pt x="12" y="70"/>
                    </a:lnTo>
                    <a:lnTo>
                      <a:pt x="7" y="64"/>
                    </a:lnTo>
                    <a:lnTo>
                      <a:pt x="3" y="57"/>
                    </a:lnTo>
                    <a:lnTo>
                      <a:pt x="1" y="50"/>
                    </a:lnTo>
                    <a:lnTo>
                      <a:pt x="0" y="41"/>
                    </a:lnTo>
                    <a:lnTo>
                      <a:pt x="1" y="32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2"/>
                    </a:lnTo>
                    <a:lnTo>
                      <a:pt x="18" y="7"/>
                    </a:lnTo>
                    <a:lnTo>
                      <a:pt x="25" y="3"/>
                    </a:lnTo>
                    <a:lnTo>
                      <a:pt x="33" y="1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0" name="Freeform 317">
                <a:extLst>
                  <a:ext uri="{FF2B5EF4-FFF2-40B4-BE49-F238E27FC236}">
                    <a16:creationId xmlns:a16="http://schemas.microsoft.com/office/drawing/2014/main" id="{3833A6AE-A3F5-42A7-A14B-E85A3FEFE8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9" y="1322"/>
                <a:ext cx="81" cy="80"/>
              </a:xfrm>
              <a:custGeom>
                <a:avLst/>
                <a:gdLst>
                  <a:gd name="T0" fmla="*/ 41 w 81"/>
                  <a:gd name="T1" fmla="*/ 0 h 80"/>
                  <a:gd name="T2" fmla="*/ 41 w 81"/>
                  <a:gd name="T3" fmla="*/ 0 h 80"/>
                  <a:gd name="T4" fmla="*/ 49 w 81"/>
                  <a:gd name="T5" fmla="*/ 1 h 80"/>
                  <a:gd name="T6" fmla="*/ 57 w 81"/>
                  <a:gd name="T7" fmla="*/ 3 h 80"/>
                  <a:gd name="T8" fmla="*/ 63 w 81"/>
                  <a:gd name="T9" fmla="*/ 7 h 80"/>
                  <a:gd name="T10" fmla="*/ 69 w 81"/>
                  <a:gd name="T11" fmla="*/ 12 h 80"/>
                  <a:gd name="T12" fmla="*/ 74 w 81"/>
                  <a:gd name="T13" fmla="*/ 17 h 80"/>
                  <a:gd name="T14" fmla="*/ 78 w 81"/>
                  <a:gd name="T15" fmla="*/ 24 h 80"/>
                  <a:gd name="T16" fmla="*/ 80 w 81"/>
                  <a:gd name="T17" fmla="*/ 31 h 80"/>
                  <a:gd name="T18" fmla="*/ 81 w 81"/>
                  <a:gd name="T19" fmla="*/ 40 h 80"/>
                  <a:gd name="T20" fmla="*/ 81 w 81"/>
                  <a:gd name="T21" fmla="*/ 40 h 80"/>
                  <a:gd name="T22" fmla="*/ 80 w 81"/>
                  <a:gd name="T23" fmla="*/ 48 h 80"/>
                  <a:gd name="T24" fmla="*/ 78 w 81"/>
                  <a:gd name="T25" fmla="*/ 56 h 80"/>
                  <a:gd name="T26" fmla="*/ 74 w 81"/>
                  <a:gd name="T27" fmla="*/ 62 h 80"/>
                  <a:gd name="T28" fmla="*/ 69 w 81"/>
                  <a:gd name="T29" fmla="*/ 68 h 80"/>
                  <a:gd name="T30" fmla="*/ 63 w 81"/>
                  <a:gd name="T31" fmla="*/ 73 h 80"/>
                  <a:gd name="T32" fmla="*/ 57 w 81"/>
                  <a:gd name="T33" fmla="*/ 77 h 80"/>
                  <a:gd name="T34" fmla="*/ 49 w 81"/>
                  <a:gd name="T35" fmla="*/ 79 h 80"/>
                  <a:gd name="T36" fmla="*/ 41 w 81"/>
                  <a:gd name="T37" fmla="*/ 80 h 80"/>
                  <a:gd name="T38" fmla="*/ 41 w 81"/>
                  <a:gd name="T39" fmla="*/ 80 h 80"/>
                  <a:gd name="T40" fmla="*/ 32 w 81"/>
                  <a:gd name="T41" fmla="*/ 79 h 80"/>
                  <a:gd name="T42" fmla="*/ 25 w 81"/>
                  <a:gd name="T43" fmla="*/ 77 h 80"/>
                  <a:gd name="T44" fmla="*/ 18 w 81"/>
                  <a:gd name="T45" fmla="*/ 73 h 80"/>
                  <a:gd name="T46" fmla="*/ 12 w 81"/>
                  <a:gd name="T47" fmla="*/ 68 h 80"/>
                  <a:gd name="T48" fmla="*/ 7 w 81"/>
                  <a:gd name="T49" fmla="*/ 62 h 80"/>
                  <a:gd name="T50" fmla="*/ 3 w 81"/>
                  <a:gd name="T51" fmla="*/ 56 h 80"/>
                  <a:gd name="T52" fmla="*/ 1 w 81"/>
                  <a:gd name="T53" fmla="*/ 48 h 80"/>
                  <a:gd name="T54" fmla="*/ 0 w 81"/>
                  <a:gd name="T55" fmla="*/ 40 h 80"/>
                  <a:gd name="T56" fmla="*/ 0 w 81"/>
                  <a:gd name="T57" fmla="*/ 40 h 80"/>
                  <a:gd name="T58" fmla="*/ 1 w 81"/>
                  <a:gd name="T59" fmla="*/ 31 h 80"/>
                  <a:gd name="T60" fmla="*/ 3 w 81"/>
                  <a:gd name="T61" fmla="*/ 24 h 80"/>
                  <a:gd name="T62" fmla="*/ 7 w 81"/>
                  <a:gd name="T63" fmla="*/ 17 h 80"/>
                  <a:gd name="T64" fmla="*/ 12 w 81"/>
                  <a:gd name="T65" fmla="*/ 12 h 80"/>
                  <a:gd name="T66" fmla="*/ 18 w 81"/>
                  <a:gd name="T67" fmla="*/ 7 h 80"/>
                  <a:gd name="T68" fmla="*/ 25 w 81"/>
                  <a:gd name="T69" fmla="*/ 3 h 80"/>
                  <a:gd name="T70" fmla="*/ 32 w 81"/>
                  <a:gd name="T71" fmla="*/ 1 h 80"/>
                  <a:gd name="T72" fmla="*/ 41 w 81"/>
                  <a:gd name="T73" fmla="*/ 0 h 80"/>
                  <a:gd name="T74" fmla="*/ 41 w 81"/>
                  <a:gd name="T75" fmla="*/ 0 h 8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81" h="80">
                    <a:moveTo>
                      <a:pt x="41" y="0"/>
                    </a:moveTo>
                    <a:lnTo>
                      <a:pt x="41" y="0"/>
                    </a:lnTo>
                    <a:lnTo>
                      <a:pt x="49" y="1"/>
                    </a:lnTo>
                    <a:lnTo>
                      <a:pt x="57" y="3"/>
                    </a:lnTo>
                    <a:lnTo>
                      <a:pt x="63" y="7"/>
                    </a:lnTo>
                    <a:lnTo>
                      <a:pt x="69" y="12"/>
                    </a:lnTo>
                    <a:lnTo>
                      <a:pt x="74" y="17"/>
                    </a:lnTo>
                    <a:lnTo>
                      <a:pt x="78" y="24"/>
                    </a:lnTo>
                    <a:lnTo>
                      <a:pt x="80" y="31"/>
                    </a:lnTo>
                    <a:lnTo>
                      <a:pt x="81" y="40"/>
                    </a:lnTo>
                    <a:lnTo>
                      <a:pt x="80" y="48"/>
                    </a:lnTo>
                    <a:lnTo>
                      <a:pt x="78" y="56"/>
                    </a:lnTo>
                    <a:lnTo>
                      <a:pt x="74" y="62"/>
                    </a:lnTo>
                    <a:lnTo>
                      <a:pt x="69" y="68"/>
                    </a:lnTo>
                    <a:lnTo>
                      <a:pt x="63" y="73"/>
                    </a:lnTo>
                    <a:lnTo>
                      <a:pt x="57" y="77"/>
                    </a:lnTo>
                    <a:lnTo>
                      <a:pt x="49" y="79"/>
                    </a:lnTo>
                    <a:lnTo>
                      <a:pt x="41" y="80"/>
                    </a:lnTo>
                    <a:lnTo>
                      <a:pt x="32" y="79"/>
                    </a:lnTo>
                    <a:lnTo>
                      <a:pt x="25" y="77"/>
                    </a:lnTo>
                    <a:lnTo>
                      <a:pt x="18" y="73"/>
                    </a:lnTo>
                    <a:lnTo>
                      <a:pt x="12" y="68"/>
                    </a:lnTo>
                    <a:lnTo>
                      <a:pt x="7" y="62"/>
                    </a:lnTo>
                    <a:lnTo>
                      <a:pt x="3" y="56"/>
                    </a:lnTo>
                    <a:lnTo>
                      <a:pt x="1" y="48"/>
                    </a:lnTo>
                    <a:lnTo>
                      <a:pt x="0" y="40"/>
                    </a:lnTo>
                    <a:lnTo>
                      <a:pt x="1" y="31"/>
                    </a:lnTo>
                    <a:lnTo>
                      <a:pt x="3" y="24"/>
                    </a:lnTo>
                    <a:lnTo>
                      <a:pt x="7" y="17"/>
                    </a:lnTo>
                    <a:lnTo>
                      <a:pt x="12" y="12"/>
                    </a:lnTo>
                    <a:lnTo>
                      <a:pt x="18" y="7"/>
                    </a:lnTo>
                    <a:lnTo>
                      <a:pt x="25" y="3"/>
                    </a:lnTo>
                    <a:lnTo>
                      <a:pt x="32" y="1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FFFF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1" name="Freeform 318">
                <a:extLst>
                  <a:ext uri="{FF2B5EF4-FFF2-40B4-BE49-F238E27FC236}">
                    <a16:creationId xmlns:a16="http://schemas.microsoft.com/office/drawing/2014/main" id="{CC0E8F75-4786-406F-8C87-87069F1A76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0" y="1323"/>
                <a:ext cx="79" cy="78"/>
              </a:xfrm>
              <a:custGeom>
                <a:avLst/>
                <a:gdLst>
                  <a:gd name="T0" fmla="*/ 40 w 79"/>
                  <a:gd name="T1" fmla="*/ 0 h 78"/>
                  <a:gd name="T2" fmla="*/ 40 w 79"/>
                  <a:gd name="T3" fmla="*/ 0 h 78"/>
                  <a:gd name="T4" fmla="*/ 48 w 79"/>
                  <a:gd name="T5" fmla="*/ 1 h 78"/>
                  <a:gd name="T6" fmla="*/ 55 w 79"/>
                  <a:gd name="T7" fmla="*/ 3 h 78"/>
                  <a:gd name="T8" fmla="*/ 62 w 79"/>
                  <a:gd name="T9" fmla="*/ 7 h 78"/>
                  <a:gd name="T10" fmla="*/ 68 w 79"/>
                  <a:gd name="T11" fmla="*/ 11 h 78"/>
                  <a:gd name="T12" fmla="*/ 72 w 79"/>
                  <a:gd name="T13" fmla="*/ 17 h 78"/>
                  <a:gd name="T14" fmla="*/ 76 w 79"/>
                  <a:gd name="T15" fmla="*/ 23 h 78"/>
                  <a:gd name="T16" fmla="*/ 78 w 79"/>
                  <a:gd name="T17" fmla="*/ 31 h 78"/>
                  <a:gd name="T18" fmla="*/ 79 w 79"/>
                  <a:gd name="T19" fmla="*/ 39 h 78"/>
                  <a:gd name="T20" fmla="*/ 79 w 79"/>
                  <a:gd name="T21" fmla="*/ 39 h 78"/>
                  <a:gd name="T22" fmla="*/ 78 w 79"/>
                  <a:gd name="T23" fmla="*/ 47 h 78"/>
                  <a:gd name="T24" fmla="*/ 76 w 79"/>
                  <a:gd name="T25" fmla="*/ 54 h 78"/>
                  <a:gd name="T26" fmla="*/ 72 w 79"/>
                  <a:gd name="T27" fmla="*/ 61 h 78"/>
                  <a:gd name="T28" fmla="*/ 68 w 79"/>
                  <a:gd name="T29" fmla="*/ 66 h 78"/>
                  <a:gd name="T30" fmla="*/ 62 w 79"/>
                  <a:gd name="T31" fmla="*/ 71 h 78"/>
                  <a:gd name="T32" fmla="*/ 55 w 79"/>
                  <a:gd name="T33" fmla="*/ 75 h 78"/>
                  <a:gd name="T34" fmla="*/ 48 w 79"/>
                  <a:gd name="T35" fmla="*/ 77 h 78"/>
                  <a:gd name="T36" fmla="*/ 40 w 79"/>
                  <a:gd name="T37" fmla="*/ 78 h 78"/>
                  <a:gd name="T38" fmla="*/ 40 w 79"/>
                  <a:gd name="T39" fmla="*/ 78 h 78"/>
                  <a:gd name="T40" fmla="*/ 31 w 79"/>
                  <a:gd name="T41" fmla="*/ 77 h 78"/>
                  <a:gd name="T42" fmla="*/ 24 w 79"/>
                  <a:gd name="T43" fmla="*/ 75 h 78"/>
                  <a:gd name="T44" fmla="*/ 17 w 79"/>
                  <a:gd name="T45" fmla="*/ 71 h 78"/>
                  <a:gd name="T46" fmla="*/ 12 w 79"/>
                  <a:gd name="T47" fmla="*/ 66 h 78"/>
                  <a:gd name="T48" fmla="*/ 7 w 79"/>
                  <a:gd name="T49" fmla="*/ 61 h 78"/>
                  <a:gd name="T50" fmla="*/ 3 w 79"/>
                  <a:gd name="T51" fmla="*/ 54 h 78"/>
                  <a:gd name="T52" fmla="*/ 1 w 79"/>
                  <a:gd name="T53" fmla="*/ 47 h 78"/>
                  <a:gd name="T54" fmla="*/ 0 w 79"/>
                  <a:gd name="T55" fmla="*/ 39 h 78"/>
                  <a:gd name="T56" fmla="*/ 0 w 79"/>
                  <a:gd name="T57" fmla="*/ 39 h 78"/>
                  <a:gd name="T58" fmla="*/ 1 w 79"/>
                  <a:gd name="T59" fmla="*/ 31 h 78"/>
                  <a:gd name="T60" fmla="*/ 3 w 79"/>
                  <a:gd name="T61" fmla="*/ 23 h 78"/>
                  <a:gd name="T62" fmla="*/ 7 w 79"/>
                  <a:gd name="T63" fmla="*/ 17 h 78"/>
                  <a:gd name="T64" fmla="*/ 12 w 79"/>
                  <a:gd name="T65" fmla="*/ 11 h 78"/>
                  <a:gd name="T66" fmla="*/ 17 w 79"/>
                  <a:gd name="T67" fmla="*/ 7 h 78"/>
                  <a:gd name="T68" fmla="*/ 24 w 79"/>
                  <a:gd name="T69" fmla="*/ 3 h 78"/>
                  <a:gd name="T70" fmla="*/ 31 w 79"/>
                  <a:gd name="T71" fmla="*/ 1 h 78"/>
                  <a:gd name="T72" fmla="*/ 40 w 79"/>
                  <a:gd name="T73" fmla="*/ 0 h 78"/>
                  <a:gd name="T74" fmla="*/ 40 w 79"/>
                  <a:gd name="T75" fmla="*/ 0 h 7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9" h="78">
                    <a:moveTo>
                      <a:pt x="40" y="0"/>
                    </a:moveTo>
                    <a:lnTo>
                      <a:pt x="40" y="0"/>
                    </a:lnTo>
                    <a:lnTo>
                      <a:pt x="48" y="1"/>
                    </a:lnTo>
                    <a:lnTo>
                      <a:pt x="55" y="3"/>
                    </a:lnTo>
                    <a:lnTo>
                      <a:pt x="62" y="7"/>
                    </a:lnTo>
                    <a:lnTo>
                      <a:pt x="68" y="11"/>
                    </a:lnTo>
                    <a:lnTo>
                      <a:pt x="72" y="17"/>
                    </a:lnTo>
                    <a:lnTo>
                      <a:pt x="76" y="23"/>
                    </a:lnTo>
                    <a:lnTo>
                      <a:pt x="78" y="31"/>
                    </a:lnTo>
                    <a:lnTo>
                      <a:pt x="79" y="39"/>
                    </a:lnTo>
                    <a:lnTo>
                      <a:pt x="78" y="47"/>
                    </a:lnTo>
                    <a:lnTo>
                      <a:pt x="76" y="54"/>
                    </a:lnTo>
                    <a:lnTo>
                      <a:pt x="72" y="61"/>
                    </a:lnTo>
                    <a:lnTo>
                      <a:pt x="68" y="66"/>
                    </a:lnTo>
                    <a:lnTo>
                      <a:pt x="62" y="71"/>
                    </a:lnTo>
                    <a:lnTo>
                      <a:pt x="55" y="75"/>
                    </a:lnTo>
                    <a:lnTo>
                      <a:pt x="48" y="77"/>
                    </a:lnTo>
                    <a:lnTo>
                      <a:pt x="40" y="78"/>
                    </a:lnTo>
                    <a:lnTo>
                      <a:pt x="31" y="77"/>
                    </a:lnTo>
                    <a:lnTo>
                      <a:pt x="24" y="75"/>
                    </a:lnTo>
                    <a:lnTo>
                      <a:pt x="17" y="71"/>
                    </a:lnTo>
                    <a:lnTo>
                      <a:pt x="12" y="66"/>
                    </a:lnTo>
                    <a:lnTo>
                      <a:pt x="7" y="61"/>
                    </a:lnTo>
                    <a:lnTo>
                      <a:pt x="3" y="54"/>
                    </a:lnTo>
                    <a:lnTo>
                      <a:pt x="1" y="47"/>
                    </a:lnTo>
                    <a:lnTo>
                      <a:pt x="0" y="39"/>
                    </a:lnTo>
                    <a:lnTo>
                      <a:pt x="1" y="31"/>
                    </a:lnTo>
                    <a:lnTo>
                      <a:pt x="3" y="23"/>
                    </a:lnTo>
                    <a:lnTo>
                      <a:pt x="7" y="17"/>
                    </a:lnTo>
                    <a:lnTo>
                      <a:pt x="12" y="11"/>
                    </a:lnTo>
                    <a:lnTo>
                      <a:pt x="17" y="7"/>
                    </a:lnTo>
                    <a:lnTo>
                      <a:pt x="24" y="3"/>
                    </a:lnTo>
                    <a:lnTo>
                      <a:pt x="31" y="1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FF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2" name="Freeform 319">
                <a:extLst>
                  <a:ext uri="{FF2B5EF4-FFF2-40B4-BE49-F238E27FC236}">
                    <a16:creationId xmlns:a16="http://schemas.microsoft.com/office/drawing/2014/main" id="{D79710C3-EB4F-481E-B56E-CAD84F5E40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" y="1324"/>
                <a:ext cx="77" cy="76"/>
              </a:xfrm>
              <a:custGeom>
                <a:avLst/>
                <a:gdLst>
                  <a:gd name="T0" fmla="*/ 39 w 77"/>
                  <a:gd name="T1" fmla="*/ 0 h 76"/>
                  <a:gd name="T2" fmla="*/ 39 w 77"/>
                  <a:gd name="T3" fmla="*/ 0 h 76"/>
                  <a:gd name="T4" fmla="*/ 47 w 77"/>
                  <a:gd name="T5" fmla="*/ 1 h 76"/>
                  <a:gd name="T6" fmla="*/ 54 w 77"/>
                  <a:gd name="T7" fmla="*/ 3 h 76"/>
                  <a:gd name="T8" fmla="*/ 60 w 77"/>
                  <a:gd name="T9" fmla="*/ 6 h 76"/>
                  <a:gd name="T10" fmla="*/ 66 w 77"/>
                  <a:gd name="T11" fmla="*/ 11 h 76"/>
                  <a:gd name="T12" fmla="*/ 70 w 77"/>
                  <a:gd name="T13" fmla="*/ 17 h 76"/>
                  <a:gd name="T14" fmla="*/ 74 w 77"/>
                  <a:gd name="T15" fmla="*/ 23 h 76"/>
                  <a:gd name="T16" fmla="*/ 76 w 77"/>
                  <a:gd name="T17" fmla="*/ 30 h 76"/>
                  <a:gd name="T18" fmla="*/ 77 w 77"/>
                  <a:gd name="T19" fmla="*/ 38 h 76"/>
                  <a:gd name="T20" fmla="*/ 77 w 77"/>
                  <a:gd name="T21" fmla="*/ 38 h 76"/>
                  <a:gd name="T22" fmla="*/ 76 w 77"/>
                  <a:gd name="T23" fmla="*/ 46 h 76"/>
                  <a:gd name="T24" fmla="*/ 74 w 77"/>
                  <a:gd name="T25" fmla="*/ 53 h 76"/>
                  <a:gd name="T26" fmla="*/ 70 w 77"/>
                  <a:gd name="T27" fmla="*/ 59 h 76"/>
                  <a:gd name="T28" fmla="*/ 66 w 77"/>
                  <a:gd name="T29" fmla="*/ 65 h 76"/>
                  <a:gd name="T30" fmla="*/ 60 w 77"/>
                  <a:gd name="T31" fmla="*/ 69 h 76"/>
                  <a:gd name="T32" fmla="*/ 54 w 77"/>
                  <a:gd name="T33" fmla="*/ 73 h 76"/>
                  <a:gd name="T34" fmla="*/ 47 w 77"/>
                  <a:gd name="T35" fmla="*/ 75 h 76"/>
                  <a:gd name="T36" fmla="*/ 39 w 77"/>
                  <a:gd name="T37" fmla="*/ 76 h 76"/>
                  <a:gd name="T38" fmla="*/ 39 w 77"/>
                  <a:gd name="T39" fmla="*/ 76 h 76"/>
                  <a:gd name="T40" fmla="*/ 30 w 77"/>
                  <a:gd name="T41" fmla="*/ 75 h 76"/>
                  <a:gd name="T42" fmla="*/ 23 w 77"/>
                  <a:gd name="T43" fmla="*/ 73 h 76"/>
                  <a:gd name="T44" fmla="*/ 17 w 77"/>
                  <a:gd name="T45" fmla="*/ 69 h 76"/>
                  <a:gd name="T46" fmla="*/ 11 w 77"/>
                  <a:gd name="T47" fmla="*/ 65 h 76"/>
                  <a:gd name="T48" fmla="*/ 7 w 77"/>
                  <a:gd name="T49" fmla="*/ 59 h 76"/>
                  <a:gd name="T50" fmla="*/ 3 w 77"/>
                  <a:gd name="T51" fmla="*/ 53 h 76"/>
                  <a:gd name="T52" fmla="*/ 1 w 77"/>
                  <a:gd name="T53" fmla="*/ 46 h 76"/>
                  <a:gd name="T54" fmla="*/ 0 w 77"/>
                  <a:gd name="T55" fmla="*/ 38 h 76"/>
                  <a:gd name="T56" fmla="*/ 0 w 77"/>
                  <a:gd name="T57" fmla="*/ 38 h 76"/>
                  <a:gd name="T58" fmla="*/ 1 w 77"/>
                  <a:gd name="T59" fmla="*/ 30 h 76"/>
                  <a:gd name="T60" fmla="*/ 3 w 77"/>
                  <a:gd name="T61" fmla="*/ 23 h 76"/>
                  <a:gd name="T62" fmla="*/ 7 w 77"/>
                  <a:gd name="T63" fmla="*/ 17 h 76"/>
                  <a:gd name="T64" fmla="*/ 11 w 77"/>
                  <a:gd name="T65" fmla="*/ 11 h 76"/>
                  <a:gd name="T66" fmla="*/ 17 w 77"/>
                  <a:gd name="T67" fmla="*/ 6 h 76"/>
                  <a:gd name="T68" fmla="*/ 23 w 77"/>
                  <a:gd name="T69" fmla="*/ 3 h 76"/>
                  <a:gd name="T70" fmla="*/ 30 w 77"/>
                  <a:gd name="T71" fmla="*/ 1 h 76"/>
                  <a:gd name="T72" fmla="*/ 39 w 77"/>
                  <a:gd name="T73" fmla="*/ 0 h 76"/>
                  <a:gd name="T74" fmla="*/ 39 w 77"/>
                  <a:gd name="T75" fmla="*/ 0 h 7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7" h="76">
                    <a:moveTo>
                      <a:pt x="39" y="0"/>
                    </a:moveTo>
                    <a:lnTo>
                      <a:pt x="39" y="0"/>
                    </a:lnTo>
                    <a:lnTo>
                      <a:pt x="47" y="1"/>
                    </a:lnTo>
                    <a:lnTo>
                      <a:pt x="54" y="3"/>
                    </a:lnTo>
                    <a:lnTo>
                      <a:pt x="60" y="6"/>
                    </a:lnTo>
                    <a:lnTo>
                      <a:pt x="66" y="11"/>
                    </a:lnTo>
                    <a:lnTo>
                      <a:pt x="70" y="17"/>
                    </a:lnTo>
                    <a:lnTo>
                      <a:pt x="74" y="23"/>
                    </a:lnTo>
                    <a:lnTo>
                      <a:pt x="76" y="30"/>
                    </a:lnTo>
                    <a:lnTo>
                      <a:pt x="77" y="38"/>
                    </a:lnTo>
                    <a:lnTo>
                      <a:pt x="76" y="46"/>
                    </a:lnTo>
                    <a:lnTo>
                      <a:pt x="74" y="53"/>
                    </a:lnTo>
                    <a:lnTo>
                      <a:pt x="70" y="59"/>
                    </a:lnTo>
                    <a:lnTo>
                      <a:pt x="66" y="65"/>
                    </a:lnTo>
                    <a:lnTo>
                      <a:pt x="60" y="69"/>
                    </a:lnTo>
                    <a:lnTo>
                      <a:pt x="54" y="73"/>
                    </a:lnTo>
                    <a:lnTo>
                      <a:pt x="47" y="75"/>
                    </a:lnTo>
                    <a:lnTo>
                      <a:pt x="39" y="76"/>
                    </a:lnTo>
                    <a:lnTo>
                      <a:pt x="30" y="75"/>
                    </a:lnTo>
                    <a:lnTo>
                      <a:pt x="23" y="73"/>
                    </a:lnTo>
                    <a:lnTo>
                      <a:pt x="17" y="69"/>
                    </a:lnTo>
                    <a:lnTo>
                      <a:pt x="11" y="65"/>
                    </a:lnTo>
                    <a:lnTo>
                      <a:pt x="7" y="59"/>
                    </a:lnTo>
                    <a:lnTo>
                      <a:pt x="3" y="53"/>
                    </a:lnTo>
                    <a:lnTo>
                      <a:pt x="1" y="46"/>
                    </a:lnTo>
                    <a:lnTo>
                      <a:pt x="0" y="38"/>
                    </a:lnTo>
                    <a:lnTo>
                      <a:pt x="1" y="30"/>
                    </a:lnTo>
                    <a:lnTo>
                      <a:pt x="3" y="23"/>
                    </a:lnTo>
                    <a:lnTo>
                      <a:pt x="7" y="17"/>
                    </a:lnTo>
                    <a:lnTo>
                      <a:pt x="11" y="11"/>
                    </a:lnTo>
                    <a:lnTo>
                      <a:pt x="17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FFF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3" name="Freeform 320">
                <a:extLst>
                  <a:ext uri="{FF2B5EF4-FFF2-40B4-BE49-F238E27FC236}">
                    <a16:creationId xmlns:a16="http://schemas.microsoft.com/office/drawing/2014/main" id="{05FA7AA4-652A-4B97-82C4-21F0EF0A01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2" y="1325"/>
                <a:ext cx="75" cy="74"/>
              </a:xfrm>
              <a:custGeom>
                <a:avLst/>
                <a:gdLst>
                  <a:gd name="T0" fmla="*/ 38 w 75"/>
                  <a:gd name="T1" fmla="*/ 0 h 74"/>
                  <a:gd name="T2" fmla="*/ 38 w 75"/>
                  <a:gd name="T3" fmla="*/ 0 h 74"/>
                  <a:gd name="T4" fmla="*/ 45 w 75"/>
                  <a:gd name="T5" fmla="*/ 1 h 74"/>
                  <a:gd name="T6" fmla="*/ 52 w 75"/>
                  <a:gd name="T7" fmla="*/ 3 h 74"/>
                  <a:gd name="T8" fmla="*/ 59 w 75"/>
                  <a:gd name="T9" fmla="*/ 6 h 74"/>
                  <a:gd name="T10" fmla="*/ 64 w 75"/>
                  <a:gd name="T11" fmla="*/ 11 h 74"/>
                  <a:gd name="T12" fmla="*/ 69 w 75"/>
                  <a:gd name="T13" fmla="*/ 16 h 74"/>
                  <a:gd name="T14" fmla="*/ 72 w 75"/>
                  <a:gd name="T15" fmla="*/ 22 h 74"/>
                  <a:gd name="T16" fmla="*/ 74 w 75"/>
                  <a:gd name="T17" fmla="*/ 29 h 74"/>
                  <a:gd name="T18" fmla="*/ 75 w 75"/>
                  <a:gd name="T19" fmla="*/ 37 h 74"/>
                  <a:gd name="T20" fmla="*/ 75 w 75"/>
                  <a:gd name="T21" fmla="*/ 37 h 74"/>
                  <a:gd name="T22" fmla="*/ 74 w 75"/>
                  <a:gd name="T23" fmla="*/ 45 h 74"/>
                  <a:gd name="T24" fmla="*/ 72 w 75"/>
                  <a:gd name="T25" fmla="*/ 52 h 74"/>
                  <a:gd name="T26" fmla="*/ 69 w 75"/>
                  <a:gd name="T27" fmla="*/ 58 h 74"/>
                  <a:gd name="T28" fmla="*/ 64 w 75"/>
                  <a:gd name="T29" fmla="*/ 63 h 74"/>
                  <a:gd name="T30" fmla="*/ 59 w 75"/>
                  <a:gd name="T31" fmla="*/ 67 h 74"/>
                  <a:gd name="T32" fmla="*/ 52 w 75"/>
                  <a:gd name="T33" fmla="*/ 71 h 74"/>
                  <a:gd name="T34" fmla="*/ 45 w 75"/>
                  <a:gd name="T35" fmla="*/ 73 h 74"/>
                  <a:gd name="T36" fmla="*/ 38 w 75"/>
                  <a:gd name="T37" fmla="*/ 74 h 74"/>
                  <a:gd name="T38" fmla="*/ 38 w 75"/>
                  <a:gd name="T39" fmla="*/ 74 h 74"/>
                  <a:gd name="T40" fmla="*/ 30 w 75"/>
                  <a:gd name="T41" fmla="*/ 73 h 74"/>
                  <a:gd name="T42" fmla="*/ 23 w 75"/>
                  <a:gd name="T43" fmla="*/ 71 h 74"/>
                  <a:gd name="T44" fmla="*/ 16 w 75"/>
                  <a:gd name="T45" fmla="*/ 67 h 74"/>
                  <a:gd name="T46" fmla="*/ 11 w 75"/>
                  <a:gd name="T47" fmla="*/ 63 h 74"/>
                  <a:gd name="T48" fmla="*/ 7 w 75"/>
                  <a:gd name="T49" fmla="*/ 58 h 74"/>
                  <a:gd name="T50" fmla="*/ 3 w 75"/>
                  <a:gd name="T51" fmla="*/ 52 h 74"/>
                  <a:gd name="T52" fmla="*/ 1 w 75"/>
                  <a:gd name="T53" fmla="*/ 45 h 74"/>
                  <a:gd name="T54" fmla="*/ 0 w 75"/>
                  <a:gd name="T55" fmla="*/ 37 h 74"/>
                  <a:gd name="T56" fmla="*/ 0 w 75"/>
                  <a:gd name="T57" fmla="*/ 37 h 74"/>
                  <a:gd name="T58" fmla="*/ 1 w 75"/>
                  <a:gd name="T59" fmla="*/ 29 h 74"/>
                  <a:gd name="T60" fmla="*/ 3 w 75"/>
                  <a:gd name="T61" fmla="*/ 22 h 74"/>
                  <a:gd name="T62" fmla="*/ 7 w 75"/>
                  <a:gd name="T63" fmla="*/ 16 h 74"/>
                  <a:gd name="T64" fmla="*/ 11 w 75"/>
                  <a:gd name="T65" fmla="*/ 11 h 74"/>
                  <a:gd name="T66" fmla="*/ 16 w 75"/>
                  <a:gd name="T67" fmla="*/ 6 h 74"/>
                  <a:gd name="T68" fmla="*/ 23 w 75"/>
                  <a:gd name="T69" fmla="*/ 3 h 74"/>
                  <a:gd name="T70" fmla="*/ 30 w 75"/>
                  <a:gd name="T71" fmla="*/ 1 h 74"/>
                  <a:gd name="T72" fmla="*/ 38 w 75"/>
                  <a:gd name="T73" fmla="*/ 0 h 74"/>
                  <a:gd name="T74" fmla="*/ 38 w 75"/>
                  <a:gd name="T75" fmla="*/ 0 h 7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5" h="74">
                    <a:moveTo>
                      <a:pt x="38" y="0"/>
                    </a:moveTo>
                    <a:lnTo>
                      <a:pt x="38" y="0"/>
                    </a:lnTo>
                    <a:lnTo>
                      <a:pt x="45" y="1"/>
                    </a:lnTo>
                    <a:lnTo>
                      <a:pt x="52" y="3"/>
                    </a:lnTo>
                    <a:lnTo>
                      <a:pt x="59" y="6"/>
                    </a:lnTo>
                    <a:lnTo>
                      <a:pt x="64" y="11"/>
                    </a:lnTo>
                    <a:lnTo>
                      <a:pt x="69" y="16"/>
                    </a:lnTo>
                    <a:lnTo>
                      <a:pt x="72" y="22"/>
                    </a:lnTo>
                    <a:lnTo>
                      <a:pt x="74" y="29"/>
                    </a:lnTo>
                    <a:lnTo>
                      <a:pt x="75" y="37"/>
                    </a:lnTo>
                    <a:lnTo>
                      <a:pt x="74" y="45"/>
                    </a:lnTo>
                    <a:lnTo>
                      <a:pt x="72" y="52"/>
                    </a:lnTo>
                    <a:lnTo>
                      <a:pt x="69" y="58"/>
                    </a:lnTo>
                    <a:lnTo>
                      <a:pt x="64" y="63"/>
                    </a:lnTo>
                    <a:lnTo>
                      <a:pt x="59" y="67"/>
                    </a:lnTo>
                    <a:lnTo>
                      <a:pt x="52" y="71"/>
                    </a:lnTo>
                    <a:lnTo>
                      <a:pt x="45" y="73"/>
                    </a:lnTo>
                    <a:lnTo>
                      <a:pt x="38" y="74"/>
                    </a:lnTo>
                    <a:lnTo>
                      <a:pt x="30" y="73"/>
                    </a:lnTo>
                    <a:lnTo>
                      <a:pt x="23" y="71"/>
                    </a:lnTo>
                    <a:lnTo>
                      <a:pt x="16" y="67"/>
                    </a:lnTo>
                    <a:lnTo>
                      <a:pt x="11" y="63"/>
                    </a:lnTo>
                    <a:lnTo>
                      <a:pt x="7" y="58"/>
                    </a:lnTo>
                    <a:lnTo>
                      <a:pt x="3" y="52"/>
                    </a:lnTo>
                    <a:lnTo>
                      <a:pt x="1" y="45"/>
                    </a:ln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FFF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4" name="Freeform 321">
                <a:extLst>
                  <a:ext uri="{FF2B5EF4-FFF2-40B4-BE49-F238E27FC236}">
                    <a16:creationId xmlns:a16="http://schemas.microsoft.com/office/drawing/2014/main" id="{F43A3213-4E52-490C-BA1E-F271DAC291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1326"/>
                <a:ext cx="73" cy="72"/>
              </a:xfrm>
              <a:custGeom>
                <a:avLst/>
                <a:gdLst>
                  <a:gd name="T0" fmla="*/ 37 w 73"/>
                  <a:gd name="T1" fmla="*/ 0 h 72"/>
                  <a:gd name="T2" fmla="*/ 37 w 73"/>
                  <a:gd name="T3" fmla="*/ 0 h 72"/>
                  <a:gd name="T4" fmla="*/ 44 w 73"/>
                  <a:gd name="T5" fmla="*/ 1 h 72"/>
                  <a:gd name="T6" fmla="*/ 51 w 73"/>
                  <a:gd name="T7" fmla="*/ 3 h 72"/>
                  <a:gd name="T8" fmla="*/ 57 w 73"/>
                  <a:gd name="T9" fmla="*/ 6 h 72"/>
                  <a:gd name="T10" fmla="*/ 62 w 73"/>
                  <a:gd name="T11" fmla="*/ 10 h 72"/>
                  <a:gd name="T12" fmla="*/ 67 w 73"/>
                  <a:gd name="T13" fmla="*/ 16 h 72"/>
                  <a:gd name="T14" fmla="*/ 70 w 73"/>
                  <a:gd name="T15" fmla="*/ 22 h 72"/>
                  <a:gd name="T16" fmla="*/ 72 w 73"/>
                  <a:gd name="T17" fmla="*/ 28 h 72"/>
                  <a:gd name="T18" fmla="*/ 73 w 73"/>
                  <a:gd name="T19" fmla="*/ 36 h 72"/>
                  <a:gd name="T20" fmla="*/ 73 w 73"/>
                  <a:gd name="T21" fmla="*/ 36 h 72"/>
                  <a:gd name="T22" fmla="*/ 72 w 73"/>
                  <a:gd name="T23" fmla="*/ 43 h 72"/>
                  <a:gd name="T24" fmla="*/ 70 w 73"/>
                  <a:gd name="T25" fmla="*/ 50 h 72"/>
                  <a:gd name="T26" fmla="*/ 67 w 73"/>
                  <a:gd name="T27" fmla="*/ 56 h 72"/>
                  <a:gd name="T28" fmla="*/ 62 w 73"/>
                  <a:gd name="T29" fmla="*/ 61 h 72"/>
                  <a:gd name="T30" fmla="*/ 57 w 73"/>
                  <a:gd name="T31" fmla="*/ 66 h 72"/>
                  <a:gd name="T32" fmla="*/ 51 w 73"/>
                  <a:gd name="T33" fmla="*/ 69 h 72"/>
                  <a:gd name="T34" fmla="*/ 44 w 73"/>
                  <a:gd name="T35" fmla="*/ 71 h 72"/>
                  <a:gd name="T36" fmla="*/ 37 w 73"/>
                  <a:gd name="T37" fmla="*/ 72 h 72"/>
                  <a:gd name="T38" fmla="*/ 37 w 73"/>
                  <a:gd name="T39" fmla="*/ 72 h 72"/>
                  <a:gd name="T40" fmla="*/ 29 w 73"/>
                  <a:gd name="T41" fmla="*/ 71 h 72"/>
                  <a:gd name="T42" fmla="*/ 22 w 73"/>
                  <a:gd name="T43" fmla="*/ 69 h 72"/>
                  <a:gd name="T44" fmla="*/ 16 w 73"/>
                  <a:gd name="T45" fmla="*/ 66 h 72"/>
                  <a:gd name="T46" fmla="*/ 11 w 73"/>
                  <a:gd name="T47" fmla="*/ 61 h 72"/>
                  <a:gd name="T48" fmla="*/ 6 w 73"/>
                  <a:gd name="T49" fmla="*/ 56 h 72"/>
                  <a:gd name="T50" fmla="*/ 3 w 73"/>
                  <a:gd name="T51" fmla="*/ 50 h 72"/>
                  <a:gd name="T52" fmla="*/ 1 w 73"/>
                  <a:gd name="T53" fmla="*/ 43 h 72"/>
                  <a:gd name="T54" fmla="*/ 0 w 73"/>
                  <a:gd name="T55" fmla="*/ 36 h 72"/>
                  <a:gd name="T56" fmla="*/ 0 w 73"/>
                  <a:gd name="T57" fmla="*/ 36 h 72"/>
                  <a:gd name="T58" fmla="*/ 1 w 73"/>
                  <a:gd name="T59" fmla="*/ 28 h 72"/>
                  <a:gd name="T60" fmla="*/ 3 w 73"/>
                  <a:gd name="T61" fmla="*/ 22 h 72"/>
                  <a:gd name="T62" fmla="*/ 6 w 73"/>
                  <a:gd name="T63" fmla="*/ 16 h 72"/>
                  <a:gd name="T64" fmla="*/ 11 w 73"/>
                  <a:gd name="T65" fmla="*/ 10 h 72"/>
                  <a:gd name="T66" fmla="*/ 16 w 73"/>
                  <a:gd name="T67" fmla="*/ 6 h 72"/>
                  <a:gd name="T68" fmla="*/ 22 w 73"/>
                  <a:gd name="T69" fmla="*/ 3 h 72"/>
                  <a:gd name="T70" fmla="*/ 29 w 73"/>
                  <a:gd name="T71" fmla="*/ 1 h 72"/>
                  <a:gd name="T72" fmla="*/ 37 w 73"/>
                  <a:gd name="T73" fmla="*/ 0 h 72"/>
                  <a:gd name="T74" fmla="*/ 37 w 73"/>
                  <a:gd name="T75" fmla="*/ 0 h 7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3" h="72">
                    <a:moveTo>
                      <a:pt x="37" y="0"/>
                    </a:moveTo>
                    <a:lnTo>
                      <a:pt x="37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7" y="6"/>
                    </a:lnTo>
                    <a:lnTo>
                      <a:pt x="62" y="10"/>
                    </a:lnTo>
                    <a:lnTo>
                      <a:pt x="67" y="16"/>
                    </a:lnTo>
                    <a:lnTo>
                      <a:pt x="70" y="22"/>
                    </a:lnTo>
                    <a:lnTo>
                      <a:pt x="72" y="28"/>
                    </a:lnTo>
                    <a:lnTo>
                      <a:pt x="73" y="36"/>
                    </a:lnTo>
                    <a:lnTo>
                      <a:pt x="72" y="43"/>
                    </a:lnTo>
                    <a:lnTo>
                      <a:pt x="70" y="50"/>
                    </a:lnTo>
                    <a:lnTo>
                      <a:pt x="67" y="56"/>
                    </a:lnTo>
                    <a:lnTo>
                      <a:pt x="62" y="61"/>
                    </a:lnTo>
                    <a:lnTo>
                      <a:pt x="57" y="66"/>
                    </a:lnTo>
                    <a:lnTo>
                      <a:pt x="51" y="69"/>
                    </a:lnTo>
                    <a:lnTo>
                      <a:pt x="44" y="71"/>
                    </a:lnTo>
                    <a:lnTo>
                      <a:pt x="37" y="72"/>
                    </a:lnTo>
                    <a:lnTo>
                      <a:pt x="29" y="71"/>
                    </a:lnTo>
                    <a:lnTo>
                      <a:pt x="22" y="69"/>
                    </a:lnTo>
                    <a:lnTo>
                      <a:pt x="16" y="66"/>
                    </a:lnTo>
                    <a:lnTo>
                      <a:pt x="11" y="61"/>
                    </a:lnTo>
                    <a:lnTo>
                      <a:pt x="6" y="56"/>
                    </a:lnTo>
                    <a:lnTo>
                      <a:pt x="3" y="50"/>
                    </a:lnTo>
                    <a:lnTo>
                      <a:pt x="1" y="43"/>
                    </a:lnTo>
                    <a:lnTo>
                      <a:pt x="0" y="36"/>
                    </a:lnTo>
                    <a:lnTo>
                      <a:pt x="1" y="28"/>
                    </a:lnTo>
                    <a:lnTo>
                      <a:pt x="3" y="22"/>
                    </a:lnTo>
                    <a:lnTo>
                      <a:pt x="6" y="16"/>
                    </a:lnTo>
                    <a:lnTo>
                      <a:pt x="11" y="10"/>
                    </a:lnTo>
                    <a:lnTo>
                      <a:pt x="16" y="6"/>
                    </a:lnTo>
                    <a:lnTo>
                      <a:pt x="22" y="3"/>
                    </a:lnTo>
                    <a:lnTo>
                      <a:pt x="29" y="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FF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5" name="Freeform 322">
                <a:extLst>
                  <a:ext uri="{FF2B5EF4-FFF2-40B4-BE49-F238E27FC236}">
                    <a16:creationId xmlns:a16="http://schemas.microsoft.com/office/drawing/2014/main" id="{96556014-C52D-4144-8459-E52BED5D8E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4" y="1327"/>
                <a:ext cx="71" cy="70"/>
              </a:xfrm>
              <a:custGeom>
                <a:avLst/>
                <a:gdLst>
                  <a:gd name="T0" fmla="*/ 36 w 71"/>
                  <a:gd name="T1" fmla="*/ 0 h 70"/>
                  <a:gd name="T2" fmla="*/ 36 w 71"/>
                  <a:gd name="T3" fmla="*/ 0 h 70"/>
                  <a:gd name="T4" fmla="*/ 43 w 71"/>
                  <a:gd name="T5" fmla="*/ 1 h 70"/>
                  <a:gd name="T6" fmla="*/ 50 w 71"/>
                  <a:gd name="T7" fmla="*/ 3 h 70"/>
                  <a:gd name="T8" fmla="*/ 55 w 71"/>
                  <a:gd name="T9" fmla="*/ 6 h 70"/>
                  <a:gd name="T10" fmla="*/ 61 w 71"/>
                  <a:gd name="T11" fmla="*/ 10 h 70"/>
                  <a:gd name="T12" fmla="*/ 65 w 71"/>
                  <a:gd name="T13" fmla="*/ 15 h 70"/>
                  <a:gd name="T14" fmla="*/ 68 w 71"/>
                  <a:gd name="T15" fmla="*/ 21 h 70"/>
                  <a:gd name="T16" fmla="*/ 70 w 71"/>
                  <a:gd name="T17" fmla="*/ 27 h 70"/>
                  <a:gd name="T18" fmla="*/ 71 w 71"/>
                  <a:gd name="T19" fmla="*/ 35 h 70"/>
                  <a:gd name="T20" fmla="*/ 71 w 71"/>
                  <a:gd name="T21" fmla="*/ 35 h 70"/>
                  <a:gd name="T22" fmla="*/ 70 w 71"/>
                  <a:gd name="T23" fmla="*/ 42 h 70"/>
                  <a:gd name="T24" fmla="*/ 68 w 71"/>
                  <a:gd name="T25" fmla="*/ 49 h 70"/>
                  <a:gd name="T26" fmla="*/ 65 w 71"/>
                  <a:gd name="T27" fmla="*/ 55 h 70"/>
                  <a:gd name="T28" fmla="*/ 61 w 71"/>
                  <a:gd name="T29" fmla="*/ 60 h 70"/>
                  <a:gd name="T30" fmla="*/ 55 w 71"/>
                  <a:gd name="T31" fmla="*/ 64 h 70"/>
                  <a:gd name="T32" fmla="*/ 50 w 71"/>
                  <a:gd name="T33" fmla="*/ 67 h 70"/>
                  <a:gd name="T34" fmla="*/ 43 w 71"/>
                  <a:gd name="T35" fmla="*/ 69 h 70"/>
                  <a:gd name="T36" fmla="*/ 36 w 71"/>
                  <a:gd name="T37" fmla="*/ 70 h 70"/>
                  <a:gd name="T38" fmla="*/ 36 w 71"/>
                  <a:gd name="T39" fmla="*/ 70 h 70"/>
                  <a:gd name="T40" fmla="*/ 28 w 71"/>
                  <a:gd name="T41" fmla="*/ 69 h 70"/>
                  <a:gd name="T42" fmla="*/ 21 w 71"/>
                  <a:gd name="T43" fmla="*/ 67 h 70"/>
                  <a:gd name="T44" fmla="*/ 16 w 71"/>
                  <a:gd name="T45" fmla="*/ 64 h 70"/>
                  <a:gd name="T46" fmla="*/ 10 w 71"/>
                  <a:gd name="T47" fmla="*/ 60 h 70"/>
                  <a:gd name="T48" fmla="*/ 6 w 71"/>
                  <a:gd name="T49" fmla="*/ 55 h 70"/>
                  <a:gd name="T50" fmla="*/ 3 w 71"/>
                  <a:gd name="T51" fmla="*/ 49 h 70"/>
                  <a:gd name="T52" fmla="*/ 1 w 71"/>
                  <a:gd name="T53" fmla="*/ 42 h 70"/>
                  <a:gd name="T54" fmla="*/ 0 w 71"/>
                  <a:gd name="T55" fmla="*/ 35 h 70"/>
                  <a:gd name="T56" fmla="*/ 0 w 71"/>
                  <a:gd name="T57" fmla="*/ 35 h 70"/>
                  <a:gd name="T58" fmla="*/ 1 w 71"/>
                  <a:gd name="T59" fmla="*/ 27 h 70"/>
                  <a:gd name="T60" fmla="*/ 3 w 71"/>
                  <a:gd name="T61" fmla="*/ 21 h 70"/>
                  <a:gd name="T62" fmla="*/ 6 w 71"/>
                  <a:gd name="T63" fmla="*/ 15 h 70"/>
                  <a:gd name="T64" fmla="*/ 10 w 71"/>
                  <a:gd name="T65" fmla="*/ 10 h 70"/>
                  <a:gd name="T66" fmla="*/ 16 w 71"/>
                  <a:gd name="T67" fmla="*/ 6 h 70"/>
                  <a:gd name="T68" fmla="*/ 21 w 71"/>
                  <a:gd name="T69" fmla="*/ 3 h 70"/>
                  <a:gd name="T70" fmla="*/ 28 w 71"/>
                  <a:gd name="T71" fmla="*/ 1 h 70"/>
                  <a:gd name="T72" fmla="*/ 36 w 71"/>
                  <a:gd name="T73" fmla="*/ 0 h 70"/>
                  <a:gd name="T74" fmla="*/ 36 w 71"/>
                  <a:gd name="T75" fmla="*/ 0 h 7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" h="70">
                    <a:moveTo>
                      <a:pt x="36" y="0"/>
                    </a:moveTo>
                    <a:lnTo>
                      <a:pt x="36" y="0"/>
                    </a:lnTo>
                    <a:lnTo>
                      <a:pt x="43" y="1"/>
                    </a:lnTo>
                    <a:lnTo>
                      <a:pt x="50" y="3"/>
                    </a:lnTo>
                    <a:lnTo>
                      <a:pt x="55" y="6"/>
                    </a:lnTo>
                    <a:lnTo>
                      <a:pt x="61" y="10"/>
                    </a:lnTo>
                    <a:lnTo>
                      <a:pt x="65" y="15"/>
                    </a:lnTo>
                    <a:lnTo>
                      <a:pt x="68" y="21"/>
                    </a:lnTo>
                    <a:lnTo>
                      <a:pt x="70" y="27"/>
                    </a:lnTo>
                    <a:lnTo>
                      <a:pt x="71" y="35"/>
                    </a:lnTo>
                    <a:lnTo>
                      <a:pt x="70" y="42"/>
                    </a:lnTo>
                    <a:lnTo>
                      <a:pt x="68" y="49"/>
                    </a:lnTo>
                    <a:lnTo>
                      <a:pt x="65" y="55"/>
                    </a:lnTo>
                    <a:lnTo>
                      <a:pt x="61" y="60"/>
                    </a:lnTo>
                    <a:lnTo>
                      <a:pt x="55" y="64"/>
                    </a:lnTo>
                    <a:lnTo>
                      <a:pt x="50" y="67"/>
                    </a:lnTo>
                    <a:lnTo>
                      <a:pt x="43" y="69"/>
                    </a:lnTo>
                    <a:lnTo>
                      <a:pt x="36" y="70"/>
                    </a:lnTo>
                    <a:lnTo>
                      <a:pt x="28" y="69"/>
                    </a:lnTo>
                    <a:lnTo>
                      <a:pt x="21" y="67"/>
                    </a:lnTo>
                    <a:lnTo>
                      <a:pt x="16" y="64"/>
                    </a:lnTo>
                    <a:lnTo>
                      <a:pt x="10" y="60"/>
                    </a:lnTo>
                    <a:lnTo>
                      <a:pt x="6" y="55"/>
                    </a:lnTo>
                    <a:lnTo>
                      <a:pt x="3" y="49"/>
                    </a:lnTo>
                    <a:lnTo>
                      <a:pt x="1" y="42"/>
                    </a:lnTo>
                    <a:lnTo>
                      <a:pt x="0" y="35"/>
                    </a:lnTo>
                    <a:lnTo>
                      <a:pt x="1" y="27"/>
                    </a:lnTo>
                    <a:lnTo>
                      <a:pt x="3" y="21"/>
                    </a:lnTo>
                    <a:lnTo>
                      <a:pt x="6" y="15"/>
                    </a:lnTo>
                    <a:lnTo>
                      <a:pt x="10" y="10"/>
                    </a:lnTo>
                    <a:lnTo>
                      <a:pt x="16" y="6"/>
                    </a:lnTo>
                    <a:lnTo>
                      <a:pt x="21" y="3"/>
                    </a:lnTo>
                    <a:lnTo>
                      <a:pt x="28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FFF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6" name="Freeform 323">
                <a:extLst>
                  <a:ext uri="{FF2B5EF4-FFF2-40B4-BE49-F238E27FC236}">
                    <a16:creationId xmlns:a16="http://schemas.microsoft.com/office/drawing/2014/main" id="{5E0D761B-E71B-4C94-829F-AF581A110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5" y="1328"/>
                <a:ext cx="69" cy="68"/>
              </a:xfrm>
              <a:custGeom>
                <a:avLst/>
                <a:gdLst>
                  <a:gd name="T0" fmla="*/ 35 w 69"/>
                  <a:gd name="T1" fmla="*/ 0 h 68"/>
                  <a:gd name="T2" fmla="*/ 35 w 69"/>
                  <a:gd name="T3" fmla="*/ 0 h 68"/>
                  <a:gd name="T4" fmla="*/ 42 w 69"/>
                  <a:gd name="T5" fmla="*/ 1 h 68"/>
                  <a:gd name="T6" fmla="*/ 48 w 69"/>
                  <a:gd name="T7" fmla="*/ 3 h 68"/>
                  <a:gd name="T8" fmla="*/ 54 w 69"/>
                  <a:gd name="T9" fmla="*/ 6 h 68"/>
                  <a:gd name="T10" fmla="*/ 59 w 69"/>
                  <a:gd name="T11" fmla="*/ 10 h 68"/>
                  <a:gd name="T12" fmla="*/ 63 w 69"/>
                  <a:gd name="T13" fmla="*/ 15 h 68"/>
                  <a:gd name="T14" fmla="*/ 66 w 69"/>
                  <a:gd name="T15" fmla="*/ 20 h 68"/>
                  <a:gd name="T16" fmla="*/ 68 w 69"/>
                  <a:gd name="T17" fmla="*/ 27 h 68"/>
                  <a:gd name="T18" fmla="*/ 69 w 69"/>
                  <a:gd name="T19" fmla="*/ 34 h 68"/>
                  <a:gd name="T20" fmla="*/ 69 w 69"/>
                  <a:gd name="T21" fmla="*/ 34 h 68"/>
                  <a:gd name="T22" fmla="*/ 68 w 69"/>
                  <a:gd name="T23" fmla="*/ 41 h 68"/>
                  <a:gd name="T24" fmla="*/ 66 w 69"/>
                  <a:gd name="T25" fmla="*/ 47 h 68"/>
                  <a:gd name="T26" fmla="*/ 63 w 69"/>
                  <a:gd name="T27" fmla="*/ 53 h 68"/>
                  <a:gd name="T28" fmla="*/ 59 w 69"/>
                  <a:gd name="T29" fmla="*/ 58 h 68"/>
                  <a:gd name="T30" fmla="*/ 54 w 69"/>
                  <a:gd name="T31" fmla="*/ 62 h 68"/>
                  <a:gd name="T32" fmla="*/ 48 w 69"/>
                  <a:gd name="T33" fmla="*/ 65 h 68"/>
                  <a:gd name="T34" fmla="*/ 42 w 69"/>
                  <a:gd name="T35" fmla="*/ 67 h 68"/>
                  <a:gd name="T36" fmla="*/ 35 w 69"/>
                  <a:gd name="T37" fmla="*/ 68 h 68"/>
                  <a:gd name="T38" fmla="*/ 35 w 69"/>
                  <a:gd name="T39" fmla="*/ 68 h 68"/>
                  <a:gd name="T40" fmla="*/ 27 w 69"/>
                  <a:gd name="T41" fmla="*/ 67 h 68"/>
                  <a:gd name="T42" fmla="*/ 21 w 69"/>
                  <a:gd name="T43" fmla="*/ 65 h 68"/>
                  <a:gd name="T44" fmla="*/ 15 w 69"/>
                  <a:gd name="T45" fmla="*/ 62 h 68"/>
                  <a:gd name="T46" fmla="*/ 10 w 69"/>
                  <a:gd name="T47" fmla="*/ 58 h 68"/>
                  <a:gd name="T48" fmla="*/ 6 w 69"/>
                  <a:gd name="T49" fmla="*/ 53 h 68"/>
                  <a:gd name="T50" fmla="*/ 3 w 69"/>
                  <a:gd name="T51" fmla="*/ 47 h 68"/>
                  <a:gd name="T52" fmla="*/ 1 w 69"/>
                  <a:gd name="T53" fmla="*/ 41 h 68"/>
                  <a:gd name="T54" fmla="*/ 0 w 69"/>
                  <a:gd name="T55" fmla="*/ 34 h 68"/>
                  <a:gd name="T56" fmla="*/ 0 w 69"/>
                  <a:gd name="T57" fmla="*/ 34 h 68"/>
                  <a:gd name="T58" fmla="*/ 1 w 69"/>
                  <a:gd name="T59" fmla="*/ 27 h 68"/>
                  <a:gd name="T60" fmla="*/ 3 w 69"/>
                  <a:gd name="T61" fmla="*/ 20 h 68"/>
                  <a:gd name="T62" fmla="*/ 6 w 69"/>
                  <a:gd name="T63" fmla="*/ 15 h 68"/>
                  <a:gd name="T64" fmla="*/ 10 w 69"/>
                  <a:gd name="T65" fmla="*/ 10 h 68"/>
                  <a:gd name="T66" fmla="*/ 15 w 69"/>
                  <a:gd name="T67" fmla="*/ 6 h 68"/>
                  <a:gd name="T68" fmla="*/ 21 w 69"/>
                  <a:gd name="T69" fmla="*/ 3 h 68"/>
                  <a:gd name="T70" fmla="*/ 27 w 69"/>
                  <a:gd name="T71" fmla="*/ 1 h 68"/>
                  <a:gd name="T72" fmla="*/ 35 w 69"/>
                  <a:gd name="T73" fmla="*/ 0 h 68"/>
                  <a:gd name="T74" fmla="*/ 35 w 69"/>
                  <a:gd name="T75" fmla="*/ 0 h 6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9" h="68">
                    <a:moveTo>
                      <a:pt x="35" y="0"/>
                    </a:moveTo>
                    <a:lnTo>
                      <a:pt x="35" y="0"/>
                    </a:lnTo>
                    <a:lnTo>
                      <a:pt x="42" y="1"/>
                    </a:lnTo>
                    <a:lnTo>
                      <a:pt x="48" y="3"/>
                    </a:lnTo>
                    <a:lnTo>
                      <a:pt x="54" y="6"/>
                    </a:lnTo>
                    <a:lnTo>
                      <a:pt x="59" y="10"/>
                    </a:lnTo>
                    <a:lnTo>
                      <a:pt x="63" y="15"/>
                    </a:lnTo>
                    <a:lnTo>
                      <a:pt x="66" y="20"/>
                    </a:lnTo>
                    <a:lnTo>
                      <a:pt x="68" y="27"/>
                    </a:lnTo>
                    <a:lnTo>
                      <a:pt x="69" y="34"/>
                    </a:lnTo>
                    <a:lnTo>
                      <a:pt x="68" y="41"/>
                    </a:lnTo>
                    <a:lnTo>
                      <a:pt x="66" y="47"/>
                    </a:lnTo>
                    <a:lnTo>
                      <a:pt x="63" y="53"/>
                    </a:lnTo>
                    <a:lnTo>
                      <a:pt x="59" y="58"/>
                    </a:lnTo>
                    <a:lnTo>
                      <a:pt x="54" y="62"/>
                    </a:lnTo>
                    <a:lnTo>
                      <a:pt x="48" y="65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7" y="67"/>
                    </a:lnTo>
                    <a:lnTo>
                      <a:pt x="21" y="65"/>
                    </a:lnTo>
                    <a:lnTo>
                      <a:pt x="15" y="62"/>
                    </a:lnTo>
                    <a:lnTo>
                      <a:pt x="10" y="58"/>
                    </a:lnTo>
                    <a:lnTo>
                      <a:pt x="6" y="53"/>
                    </a:lnTo>
                    <a:lnTo>
                      <a:pt x="3" y="47"/>
                    </a:lnTo>
                    <a:lnTo>
                      <a:pt x="1" y="41"/>
                    </a:lnTo>
                    <a:lnTo>
                      <a:pt x="0" y="34"/>
                    </a:lnTo>
                    <a:lnTo>
                      <a:pt x="1" y="27"/>
                    </a:lnTo>
                    <a:lnTo>
                      <a:pt x="3" y="20"/>
                    </a:lnTo>
                    <a:lnTo>
                      <a:pt x="6" y="15"/>
                    </a:lnTo>
                    <a:lnTo>
                      <a:pt x="10" y="10"/>
                    </a:lnTo>
                    <a:lnTo>
                      <a:pt x="15" y="6"/>
                    </a:lnTo>
                    <a:lnTo>
                      <a:pt x="21" y="3"/>
                    </a:lnTo>
                    <a:lnTo>
                      <a:pt x="27" y="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FF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7" name="Freeform 324">
                <a:extLst>
                  <a:ext uri="{FF2B5EF4-FFF2-40B4-BE49-F238E27FC236}">
                    <a16:creationId xmlns:a16="http://schemas.microsoft.com/office/drawing/2014/main" id="{332C1886-57AC-412A-B00C-DD1037CC7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6" y="1329"/>
                <a:ext cx="67" cy="66"/>
              </a:xfrm>
              <a:custGeom>
                <a:avLst/>
                <a:gdLst>
                  <a:gd name="T0" fmla="*/ 34 w 67"/>
                  <a:gd name="T1" fmla="*/ 0 h 66"/>
                  <a:gd name="T2" fmla="*/ 34 w 67"/>
                  <a:gd name="T3" fmla="*/ 0 h 66"/>
                  <a:gd name="T4" fmla="*/ 41 w 67"/>
                  <a:gd name="T5" fmla="*/ 1 h 66"/>
                  <a:gd name="T6" fmla="*/ 47 w 67"/>
                  <a:gd name="T7" fmla="*/ 3 h 66"/>
                  <a:gd name="T8" fmla="*/ 52 w 67"/>
                  <a:gd name="T9" fmla="*/ 6 h 66"/>
                  <a:gd name="T10" fmla="*/ 57 w 67"/>
                  <a:gd name="T11" fmla="*/ 10 h 66"/>
                  <a:gd name="T12" fmla="*/ 61 w 67"/>
                  <a:gd name="T13" fmla="*/ 14 h 66"/>
                  <a:gd name="T14" fmla="*/ 64 w 67"/>
                  <a:gd name="T15" fmla="*/ 20 h 66"/>
                  <a:gd name="T16" fmla="*/ 66 w 67"/>
                  <a:gd name="T17" fmla="*/ 26 h 66"/>
                  <a:gd name="T18" fmla="*/ 67 w 67"/>
                  <a:gd name="T19" fmla="*/ 33 h 66"/>
                  <a:gd name="T20" fmla="*/ 67 w 67"/>
                  <a:gd name="T21" fmla="*/ 33 h 66"/>
                  <a:gd name="T22" fmla="*/ 66 w 67"/>
                  <a:gd name="T23" fmla="*/ 40 h 66"/>
                  <a:gd name="T24" fmla="*/ 64 w 67"/>
                  <a:gd name="T25" fmla="*/ 46 h 66"/>
                  <a:gd name="T26" fmla="*/ 61 w 67"/>
                  <a:gd name="T27" fmla="*/ 51 h 66"/>
                  <a:gd name="T28" fmla="*/ 57 w 67"/>
                  <a:gd name="T29" fmla="*/ 56 h 66"/>
                  <a:gd name="T30" fmla="*/ 52 w 67"/>
                  <a:gd name="T31" fmla="*/ 60 h 66"/>
                  <a:gd name="T32" fmla="*/ 47 w 67"/>
                  <a:gd name="T33" fmla="*/ 63 h 66"/>
                  <a:gd name="T34" fmla="*/ 41 w 67"/>
                  <a:gd name="T35" fmla="*/ 65 h 66"/>
                  <a:gd name="T36" fmla="*/ 34 w 67"/>
                  <a:gd name="T37" fmla="*/ 66 h 66"/>
                  <a:gd name="T38" fmla="*/ 34 w 67"/>
                  <a:gd name="T39" fmla="*/ 66 h 66"/>
                  <a:gd name="T40" fmla="*/ 26 w 67"/>
                  <a:gd name="T41" fmla="*/ 65 h 66"/>
                  <a:gd name="T42" fmla="*/ 20 w 67"/>
                  <a:gd name="T43" fmla="*/ 63 h 66"/>
                  <a:gd name="T44" fmla="*/ 15 w 67"/>
                  <a:gd name="T45" fmla="*/ 60 h 66"/>
                  <a:gd name="T46" fmla="*/ 10 w 67"/>
                  <a:gd name="T47" fmla="*/ 56 h 66"/>
                  <a:gd name="T48" fmla="*/ 6 w 67"/>
                  <a:gd name="T49" fmla="*/ 51 h 66"/>
                  <a:gd name="T50" fmla="*/ 3 w 67"/>
                  <a:gd name="T51" fmla="*/ 46 h 66"/>
                  <a:gd name="T52" fmla="*/ 1 w 67"/>
                  <a:gd name="T53" fmla="*/ 40 h 66"/>
                  <a:gd name="T54" fmla="*/ 0 w 67"/>
                  <a:gd name="T55" fmla="*/ 33 h 66"/>
                  <a:gd name="T56" fmla="*/ 0 w 67"/>
                  <a:gd name="T57" fmla="*/ 33 h 66"/>
                  <a:gd name="T58" fmla="*/ 1 w 67"/>
                  <a:gd name="T59" fmla="*/ 26 h 66"/>
                  <a:gd name="T60" fmla="*/ 3 w 67"/>
                  <a:gd name="T61" fmla="*/ 20 h 66"/>
                  <a:gd name="T62" fmla="*/ 6 w 67"/>
                  <a:gd name="T63" fmla="*/ 14 h 66"/>
                  <a:gd name="T64" fmla="*/ 10 w 67"/>
                  <a:gd name="T65" fmla="*/ 10 h 66"/>
                  <a:gd name="T66" fmla="*/ 15 w 67"/>
                  <a:gd name="T67" fmla="*/ 6 h 66"/>
                  <a:gd name="T68" fmla="*/ 20 w 67"/>
                  <a:gd name="T69" fmla="*/ 3 h 66"/>
                  <a:gd name="T70" fmla="*/ 26 w 67"/>
                  <a:gd name="T71" fmla="*/ 1 h 66"/>
                  <a:gd name="T72" fmla="*/ 34 w 67"/>
                  <a:gd name="T73" fmla="*/ 0 h 66"/>
                  <a:gd name="T74" fmla="*/ 34 w 67"/>
                  <a:gd name="T75" fmla="*/ 0 h 6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7" h="66">
                    <a:moveTo>
                      <a:pt x="34" y="0"/>
                    </a:moveTo>
                    <a:lnTo>
                      <a:pt x="34" y="0"/>
                    </a:lnTo>
                    <a:lnTo>
                      <a:pt x="41" y="1"/>
                    </a:lnTo>
                    <a:lnTo>
                      <a:pt x="47" y="3"/>
                    </a:lnTo>
                    <a:lnTo>
                      <a:pt x="52" y="6"/>
                    </a:lnTo>
                    <a:lnTo>
                      <a:pt x="57" y="10"/>
                    </a:lnTo>
                    <a:lnTo>
                      <a:pt x="61" y="14"/>
                    </a:lnTo>
                    <a:lnTo>
                      <a:pt x="64" y="20"/>
                    </a:lnTo>
                    <a:lnTo>
                      <a:pt x="66" y="26"/>
                    </a:lnTo>
                    <a:lnTo>
                      <a:pt x="67" y="33"/>
                    </a:lnTo>
                    <a:lnTo>
                      <a:pt x="66" y="40"/>
                    </a:lnTo>
                    <a:lnTo>
                      <a:pt x="64" y="46"/>
                    </a:lnTo>
                    <a:lnTo>
                      <a:pt x="61" y="51"/>
                    </a:lnTo>
                    <a:lnTo>
                      <a:pt x="57" y="56"/>
                    </a:lnTo>
                    <a:lnTo>
                      <a:pt x="52" y="60"/>
                    </a:lnTo>
                    <a:lnTo>
                      <a:pt x="47" y="63"/>
                    </a:lnTo>
                    <a:lnTo>
                      <a:pt x="41" y="65"/>
                    </a:lnTo>
                    <a:lnTo>
                      <a:pt x="34" y="66"/>
                    </a:lnTo>
                    <a:lnTo>
                      <a:pt x="26" y="65"/>
                    </a:lnTo>
                    <a:lnTo>
                      <a:pt x="20" y="63"/>
                    </a:lnTo>
                    <a:lnTo>
                      <a:pt x="15" y="60"/>
                    </a:lnTo>
                    <a:lnTo>
                      <a:pt x="10" y="56"/>
                    </a:lnTo>
                    <a:lnTo>
                      <a:pt x="6" y="51"/>
                    </a:lnTo>
                    <a:lnTo>
                      <a:pt x="3" y="46"/>
                    </a:lnTo>
                    <a:lnTo>
                      <a:pt x="1" y="40"/>
                    </a:lnTo>
                    <a:lnTo>
                      <a:pt x="0" y="33"/>
                    </a:lnTo>
                    <a:lnTo>
                      <a:pt x="1" y="26"/>
                    </a:lnTo>
                    <a:lnTo>
                      <a:pt x="3" y="20"/>
                    </a:lnTo>
                    <a:lnTo>
                      <a:pt x="6" y="14"/>
                    </a:lnTo>
                    <a:lnTo>
                      <a:pt x="10" y="10"/>
                    </a:lnTo>
                    <a:lnTo>
                      <a:pt x="15" y="6"/>
                    </a:lnTo>
                    <a:lnTo>
                      <a:pt x="20" y="3"/>
                    </a:lnTo>
                    <a:lnTo>
                      <a:pt x="26" y="1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FFFF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8" name="Freeform 325">
                <a:extLst>
                  <a:ext uri="{FF2B5EF4-FFF2-40B4-BE49-F238E27FC236}">
                    <a16:creationId xmlns:a16="http://schemas.microsoft.com/office/drawing/2014/main" id="{F9BF3E05-C841-4CF3-8359-4D666BAB76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7" y="1330"/>
                <a:ext cx="65" cy="64"/>
              </a:xfrm>
              <a:custGeom>
                <a:avLst/>
                <a:gdLst>
                  <a:gd name="T0" fmla="*/ 33 w 65"/>
                  <a:gd name="T1" fmla="*/ 0 h 64"/>
                  <a:gd name="T2" fmla="*/ 33 w 65"/>
                  <a:gd name="T3" fmla="*/ 0 h 64"/>
                  <a:gd name="T4" fmla="*/ 39 w 65"/>
                  <a:gd name="T5" fmla="*/ 1 h 64"/>
                  <a:gd name="T6" fmla="*/ 45 w 65"/>
                  <a:gd name="T7" fmla="*/ 3 h 64"/>
                  <a:gd name="T8" fmla="*/ 51 w 65"/>
                  <a:gd name="T9" fmla="*/ 5 h 64"/>
                  <a:gd name="T10" fmla="*/ 55 w 65"/>
                  <a:gd name="T11" fmla="*/ 9 h 64"/>
                  <a:gd name="T12" fmla="*/ 59 w 65"/>
                  <a:gd name="T13" fmla="*/ 14 h 64"/>
                  <a:gd name="T14" fmla="*/ 62 w 65"/>
                  <a:gd name="T15" fmla="*/ 19 h 64"/>
                  <a:gd name="T16" fmla="*/ 64 w 65"/>
                  <a:gd name="T17" fmla="*/ 25 h 64"/>
                  <a:gd name="T18" fmla="*/ 65 w 65"/>
                  <a:gd name="T19" fmla="*/ 32 h 64"/>
                  <a:gd name="T20" fmla="*/ 65 w 65"/>
                  <a:gd name="T21" fmla="*/ 32 h 64"/>
                  <a:gd name="T22" fmla="*/ 64 w 65"/>
                  <a:gd name="T23" fmla="*/ 39 h 64"/>
                  <a:gd name="T24" fmla="*/ 62 w 65"/>
                  <a:gd name="T25" fmla="*/ 45 h 64"/>
                  <a:gd name="T26" fmla="*/ 59 w 65"/>
                  <a:gd name="T27" fmla="*/ 50 h 64"/>
                  <a:gd name="T28" fmla="*/ 55 w 65"/>
                  <a:gd name="T29" fmla="*/ 55 h 64"/>
                  <a:gd name="T30" fmla="*/ 51 w 65"/>
                  <a:gd name="T31" fmla="*/ 58 h 64"/>
                  <a:gd name="T32" fmla="*/ 45 w 65"/>
                  <a:gd name="T33" fmla="*/ 61 h 64"/>
                  <a:gd name="T34" fmla="*/ 39 w 65"/>
                  <a:gd name="T35" fmla="*/ 63 h 64"/>
                  <a:gd name="T36" fmla="*/ 33 w 65"/>
                  <a:gd name="T37" fmla="*/ 64 h 64"/>
                  <a:gd name="T38" fmla="*/ 33 w 65"/>
                  <a:gd name="T39" fmla="*/ 64 h 64"/>
                  <a:gd name="T40" fmla="*/ 27 w 65"/>
                  <a:gd name="T41" fmla="*/ 63 h 64"/>
                  <a:gd name="T42" fmla="*/ 20 w 65"/>
                  <a:gd name="T43" fmla="*/ 61 h 64"/>
                  <a:gd name="T44" fmla="*/ 14 w 65"/>
                  <a:gd name="T45" fmla="*/ 58 h 64"/>
                  <a:gd name="T46" fmla="*/ 10 w 65"/>
                  <a:gd name="T47" fmla="*/ 55 h 64"/>
                  <a:gd name="T48" fmla="*/ 6 w 65"/>
                  <a:gd name="T49" fmla="*/ 50 h 64"/>
                  <a:gd name="T50" fmla="*/ 3 w 65"/>
                  <a:gd name="T51" fmla="*/ 45 h 64"/>
                  <a:gd name="T52" fmla="*/ 1 w 65"/>
                  <a:gd name="T53" fmla="*/ 39 h 64"/>
                  <a:gd name="T54" fmla="*/ 0 w 65"/>
                  <a:gd name="T55" fmla="*/ 32 h 64"/>
                  <a:gd name="T56" fmla="*/ 0 w 65"/>
                  <a:gd name="T57" fmla="*/ 32 h 64"/>
                  <a:gd name="T58" fmla="*/ 1 w 65"/>
                  <a:gd name="T59" fmla="*/ 25 h 64"/>
                  <a:gd name="T60" fmla="*/ 3 w 65"/>
                  <a:gd name="T61" fmla="*/ 19 h 64"/>
                  <a:gd name="T62" fmla="*/ 6 w 65"/>
                  <a:gd name="T63" fmla="*/ 14 h 64"/>
                  <a:gd name="T64" fmla="*/ 10 w 65"/>
                  <a:gd name="T65" fmla="*/ 9 h 64"/>
                  <a:gd name="T66" fmla="*/ 14 w 65"/>
                  <a:gd name="T67" fmla="*/ 5 h 64"/>
                  <a:gd name="T68" fmla="*/ 20 w 65"/>
                  <a:gd name="T69" fmla="*/ 3 h 64"/>
                  <a:gd name="T70" fmla="*/ 27 w 65"/>
                  <a:gd name="T71" fmla="*/ 1 h 64"/>
                  <a:gd name="T72" fmla="*/ 33 w 65"/>
                  <a:gd name="T73" fmla="*/ 0 h 64"/>
                  <a:gd name="T74" fmla="*/ 33 w 65"/>
                  <a:gd name="T75" fmla="*/ 0 h 6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5" h="64">
                    <a:moveTo>
                      <a:pt x="33" y="0"/>
                    </a:moveTo>
                    <a:lnTo>
                      <a:pt x="33" y="0"/>
                    </a:lnTo>
                    <a:lnTo>
                      <a:pt x="39" y="1"/>
                    </a:lnTo>
                    <a:lnTo>
                      <a:pt x="45" y="3"/>
                    </a:lnTo>
                    <a:lnTo>
                      <a:pt x="51" y="5"/>
                    </a:lnTo>
                    <a:lnTo>
                      <a:pt x="55" y="9"/>
                    </a:lnTo>
                    <a:lnTo>
                      <a:pt x="59" y="14"/>
                    </a:lnTo>
                    <a:lnTo>
                      <a:pt x="62" y="19"/>
                    </a:lnTo>
                    <a:lnTo>
                      <a:pt x="64" y="25"/>
                    </a:lnTo>
                    <a:lnTo>
                      <a:pt x="65" y="32"/>
                    </a:lnTo>
                    <a:lnTo>
                      <a:pt x="64" y="39"/>
                    </a:lnTo>
                    <a:lnTo>
                      <a:pt x="62" y="45"/>
                    </a:lnTo>
                    <a:lnTo>
                      <a:pt x="59" y="50"/>
                    </a:lnTo>
                    <a:lnTo>
                      <a:pt x="55" y="55"/>
                    </a:lnTo>
                    <a:lnTo>
                      <a:pt x="51" y="58"/>
                    </a:lnTo>
                    <a:lnTo>
                      <a:pt x="45" y="61"/>
                    </a:lnTo>
                    <a:lnTo>
                      <a:pt x="39" y="63"/>
                    </a:lnTo>
                    <a:lnTo>
                      <a:pt x="33" y="64"/>
                    </a:lnTo>
                    <a:lnTo>
                      <a:pt x="27" y="63"/>
                    </a:lnTo>
                    <a:lnTo>
                      <a:pt x="20" y="61"/>
                    </a:lnTo>
                    <a:lnTo>
                      <a:pt x="14" y="58"/>
                    </a:lnTo>
                    <a:lnTo>
                      <a:pt x="10" y="55"/>
                    </a:lnTo>
                    <a:lnTo>
                      <a:pt x="6" y="50"/>
                    </a:lnTo>
                    <a:lnTo>
                      <a:pt x="3" y="45"/>
                    </a:lnTo>
                    <a:lnTo>
                      <a:pt x="1" y="39"/>
                    </a:lnTo>
                    <a:lnTo>
                      <a:pt x="0" y="32"/>
                    </a:lnTo>
                    <a:lnTo>
                      <a:pt x="1" y="25"/>
                    </a:lnTo>
                    <a:lnTo>
                      <a:pt x="3" y="19"/>
                    </a:lnTo>
                    <a:lnTo>
                      <a:pt x="6" y="14"/>
                    </a:lnTo>
                    <a:lnTo>
                      <a:pt x="10" y="9"/>
                    </a:lnTo>
                    <a:lnTo>
                      <a:pt x="14" y="5"/>
                    </a:lnTo>
                    <a:lnTo>
                      <a:pt x="20" y="3"/>
                    </a:lnTo>
                    <a:lnTo>
                      <a:pt x="27" y="1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FF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79" name="Freeform 326">
                <a:extLst>
                  <a:ext uri="{FF2B5EF4-FFF2-40B4-BE49-F238E27FC236}">
                    <a16:creationId xmlns:a16="http://schemas.microsoft.com/office/drawing/2014/main" id="{17EDE2D7-0AFB-4EC4-BB84-D87F16EBFC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8" y="1331"/>
                <a:ext cx="63" cy="62"/>
              </a:xfrm>
              <a:custGeom>
                <a:avLst/>
                <a:gdLst>
                  <a:gd name="T0" fmla="*/ 63 w 63"/>
                  <a:gd name="T1" fmla="*/ 31 h 62"/>
                  <a:gd name="T2" fmla="*/ 63 w 63"/>
                  <a:gd name="T3" fmla="*/ 31 h 62"/>
                  <a:gd name="T4" fmla="*/ 62 w 63"/>
                  <a:gd name="T5" fmla="*/ 37 h 62"/>
                  <a:gd name="T6" fmla="*/ 60 w 63"/>
                  <a:gd name="T7" fmla="*/ 43 h 62"/>
                  <a:gd name="T8" fmla="*/ 58 w 63"/>
                  <a:gd name="T9" fmla="*/ 48 h 62"/>
                  <a:gd name="T10" fmla="*/ 54 w 63"/>
                  <a:gd name="T11" fmla="*/ 53 h 62"/>
                  <a:gd name="T12" fmla="*/ 49 w 63"/>
                  <a:gd name="T13" fmla="*/ 57 h 62"/>
                  <a:gd name="T14" fmla="*/ 44 w 63"/>
                  <a:gd name="T15" fmla="*/ 59 h 62"/>
                  <a:gd name="T16" fmla="*/ 38 w 63"/>
                  <a:gd name="T17" fmla="*/ 61 h 62"/>
                  <a:gd name="T18" fmla="*/ 32 w 63"/>
                  <a:gd name="T19" fmla="*/ 62 h 62"/>
                  <a:gd name="T20" fmla="*/ 32 w 63"/>
                  <a:gd name="T21" fmla="*/ 62 h 62"/>
                  <a:gd name="T22" fmla="*/ 26 w 63"/>
                  <a:gd name="T23" fmla="*/ 61 h 62"/>
                  <a:gd name="T24" fmla="*/ 19 w 63"/>
                  <a:gd name="T25" fmla="*/ 59 h 62"/>
                  <a:gd name="T26" fmla="*/ 14 w 63"/>
                  <a:gd name="T27" fmla="*/ 57 h 62"/>
                  <a:gd name="T28" fmla="*/ 9 w 63"/>
                  <a:gd name="T29" fmla="*/ 53 h 62"/>
                  <a:gd name="T30" fmla="*/ 6 w 63"/>
                  <a:gd name="T31" fmla="*/ 48 h 62"/>
                  <a:gd name="T32" fmla="*/ 3 w 63"/>
                  <a:gd name="T33" fmla="*/ 43 h 62"/>
                  <a:gd name="T34" fmla="*/ 1 w 63"/>
                  <a:gd name="T35" fmla="*/ 37 h 62"/>
                  <a:gd name="T36" fmla="*/ 0 w 63"/>
                  <a:gd name="T37" fmla="*/ 31 h 62"/>
                  <a:gd name="T38" fmla="*/ 0 w 63"/>
                  <a:gd name="T39" fmla="*/ 31 h 62"/>
                  <a:gd name="T40" fmla="*/ 1 w 63"/>
                  <a:gd name="T41" fmla="*/ 24 h 62"/>
                  <a:gd name="T42" fmla="*/ 3 w 63"/>
                  <a:gd name="T43" fmla="*/ 19 h 62"/>
                  <a:gd name="T44" fmla="*/ 6 w 63"/>
                  <a:gd name="T45" fmla="*/ 13 h 62"/>
                  <a:gd name="T46" fmla="*/ 9 w 63"/>
                  <a:gd name="T47" fmla="*/ 9 h 62"/>
                  <a:gd name="T48" fmla="*/ 14 w 63"/>
                  <a:gd name="T49" fmla="*/ 5 h 62"/>
                  <a:gd name="T50" fmla="*/ 19 w 63"/>
                  <a:gd name="T51" fmla="*/ 2 h 62"/>
                  <a:gd name="T52" fmla="*/ 26 w 63"/>
                  <a:gd name="T53" fmla="*/ 1 h 62"/>
                  <a:gd name="T54" fmla="*/ 32 w 63"/>
                  <a:gd name="T55" fmla="*/ 0 h 62"/>
                  <a:gd name="T56" fmla="*/ 32 w 63"/>
                  <a:gd name="T57" fmla="*/ 0 h 62"/>
                  <a:gd name="T58" fmla="*/ 38 w 63"/>
                  <a:gd name="T59" fmla="*/ 1 h 62"/>
                  <a:gd name="T60" fmla="*/ 44 w 63"/>
                  <a:gd name="T61" fmla="*/ 2 h 62"/>
                  <a:gd name="T62" fmla="*/ 49 w 63"/>
                  <a:gd name="T63" fmla="*/ 5 h 62"/>
                  <a:gd name="T64" fmla="*/ 54 w 63"/>
                  <a:gd name="T65" fmla="*/ 9 h 62"/>
                  <a:gd name="T66" fmla="*/ 58 w 63"/>
                  <a:gd name="T67" fmla="*/ 13 h 62"/>
                  <a:gd name="T68" fmla="*/ 60 w 63"/>
                  <a:gd name="T69" fmla="*/ 19 h 62"/>
                  <a:gd name="T70" fmla="*/ 62 w 63"/>
                  <a:gd name="T71" fmla="*/ 24 h 62"/>
                  <a:gd name="T72" fmla="*/ 63 w 63"/>
                  <a:gd name="T73" fmla="*/ 31 h 62"/>
                  <a:gd name="T74" fmla="*/ 63 w 63"/>
                  <a:gd name="T75" fmla="*/ 31 h 6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63" h="62">
                    <a:moveTo>
                      <a:pt x="63" y="31"/>
                    </a:moveTo>
                    <a:lnTo>
                      <a:pt x="63" y="31"/>
                    </a:lnTo>
                    <a:lnTo>
                      <a:pt x="62" y="37"/>
                    </a:lnTo>
                    <a:lnTo>
                      <a:pt x="60" y="43"/>
                    </a:lnTo>
                    <a:lnTo>
                      <a:pt x="58" y="48"/>
                    </a:lnTo>
                    <a:lnTo>
                      <a:pt x="54" y="53"/>
                    </a:lnTo>
                    <a:lnTo>
                      <a:pt x="49" y="57"/>
                    </a:lnTo>
                    <a:lnTo>
                      <a:pt x="44" y="59"/>
                    </a:lnTo>
                    <a:lnTo>
                      <a:pt x="38" y="61"/>
                    </a:lnTo>
                    <a:lnTo>
                      <a:pt x="32" y="62"/>
                    </a:lnTo>
                    <a:lnTo>
                      <a:pt x="26" y="61"/>
                    </a:lnTo>
                    <a:lnTo>
                      <a:pt x="19" y="59"/>
                    </a:lnTo>
                    <a:lnTo>
                      <a:pt x="14" y="57"/>
                    </a:lnTo>
                    <a:lnTo>
                      <a:pt x="9" y="53"/>
                    </a:lnTo>
                    <a:lnTo>
                      <a:pt x="6" y="48"/>
                    </a:lnTo>
                    <a:lnTo>
                      <a:pt x="3" y="43"/>
                    </a:lnTo>
                    <a:lnTo>
                      <a:pt x="1" y="37"/>
                    </a:lnTo>
                    <a:lnTo>
                      <a:pt x="0" y="31"/>
                    </a:lnTo>
                    <a:lnTo>
                      <a:pt x="1" y="24"/>
                    </a:lnTo>
                    <a:lnTo>
                      <a:pt x="3" y="19"/>
                    </a:lnTo>
                    <a:lnTo>
                      <a:pt x="6" y="13"/>
                    </a:lnTo>
                    <a:lnTo>
                      <a:pt x="9" y="9"/>
                    </a:lnTo>
                    <a:lnTo>
                      <a:pt x="14" y="5"/>
                    </a:lnTo>
                    <a:lnTo>
                      <a:pt x="19" y="2"/>
                    </a:lnTo>
                    <a:lnTo>
                      <a:pt x="26" y="1"/>
                    </a:lnTo>
                    <a:lnTo>
                      <a:pt x="32" y="0"/>
                    </a:lnTo>
                    <a:lnTo>
                      <a:pt x="38" y="1"/>
                    </a:lnTo>
                    <a:lnTo>
                      <a:pt x="44" y="2"/>
                    </a:lnTo>
                    <a:lnTo>
                      <a:pt x="49" y="5"/>
                    </a:lnTo>
                    <a:lnTo>
                      <a:pt x="54" y="9"/>
                    </a:lnTo>
                    <a:lnTo>
                      <a:pt x="58" y="13"/>
                    </a:lnTo>
                    <a:lnTo>
                      <a:pt x="60" y="19"/>
                    </a:lnTo>
                    <a:lnTo>
                      <a:pt x="62" y="24"/>
                    </a:lnTo>
                    <a:lnTo>
                      <a:pt x="63" y="31"/>
                    </a:lnTo>
                    <a:close/>
                  </a:path>
                </a:pathLst>
              </a:custGeom>
              <a:solidFill>
                <a:srgbClr val="FFF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0" name="Freeform 327">
                <a:extLst>
                  <a:ext uri="{FF2B5EF4-FFF2-40B4-BE49-F238E27FC236}">
                    <a16:creationId xmlns:a16="http://schemas.microsoft.com/office/drawing/2014/main" id="{E448BC5A-F8B0-4199-B36E-A2F13FF432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1290"/>
                <a:ext cx="155" cy="205"/>
              </a:xfrm>
              <a:custGeom>
                <a:avLst/>
                <a:gdLst>
                  <a:gd name="T0" fmla="*/ 80 w 155"/>
                  <a:gd name="T1" fmla="*/ 5 h 205"/>
                  <a:gd name="T2" fmla="*/ 66 w 155"/>
                  <a:gd name="T3" fmla="*/ 9 h 205"/>
                  <a:gd name="T4" fmla="*/ 54 w 155"/>
                  <a:gd name="T5" fmla="*/ 10 h 205"/>
                  <a:gd name="T6" fmla="*/ 42 w 155"/>
                  <a:gd name="T7" fmla="*/ 9 h 205"/>
                  <a:gd name="T8" fmla="*/ 39 w 155"/>
                  <a:gd name="T9" fmla="*/ 8 h 205"/>
                  <a:gd name="T10" fmla="*/ 29 w 155"/>
                  <a:gd name="T11" fmla="*/ 10 h 205"/>
                  <a:gd name="T12" fmla="*/ 16 w 155"/>
                  <a:gd name="T13" fmla="*/ 21 h 205"/>
                  <a:gd name="T14" fmla="*/ 5 w 155"/>
                  <a:gd name="T15" fmla="*/ 38 h 205"/>
                  <a:gd name="T16" fmla="*/ 0 w 155"/>
                  <a:gd name="T17" fmla="*/ 61 h 205"/>
                  <a:gd name="T18" fmla="*/ 1 w 155"/>
                  <a:gd name="T19" fmla="*/ 69 h 205"/>
                  <a:gd name="T20" fmla="*/ 4 w 155"/>
                  <a:gd name="T21" fmla="*/ 82 h 205"/>
                  <a:gd name="T22" fmla="*/ 13 w 155"/>
                  <a:gd name="T23" fmla="*/ 101 h 205"/>
                  <a:gd name="T24" fmla="*/ 33 w 155"/>
                  <a:gd name="T25" fmla="*/ 125 h 205"/>
                  <a:gd name="T26" fmla="*/ 55 w 155"/>
                  <a:gd name="T27" fmla="*/ 144 h 205"/>
                  <a:gd name="T28" fmla="*/ 65 w 155"/>
                  <a:gd name="T29" fmla="*/ 151 h 205"/>
                  <a:gd name="T30" fmla="*/ 104 w 155"/>
                  <a:gd name="T31" fmla="*/ 178 h 205"/>
                  <a:gd name="T32" fmla="*/ 125 w 155"/>
                  <a:gd name="T33" fmla="*/ 198 h 205"/>
                  <a:gd name="T34" fmla="*/ 129 w 155"/>
                  <a:gd name="T35" fmla="*/ 203 h 205"/>
                  <a:gd name="T36" fmla="*/ 133 w 155"/>
                  <a:gd name="T37" fmla="*/ 205 h 205"/>
                  <a:gd name="T38" fmla="*/ 137 w 155"/>
                  <a:gd name="T39" fmla="*/ 204 h 205"/>
                  <a:gd name="T40" fmla="*/ 143 w 155"/>
                  <a:gd name="T41" fmla="*/ 190 h 205"/>
                  <a:gd name="T42" fmla="*/ 153 w 155"/>
                  <a:gd name="T43" fmla="*/ 146 h 205"/>
                  <a:gd name="T44" fmla="*/ 155 w 155"/>
                  <a:gd name="T45" fmla="*/ 134 h 205"/>
                  <a:gd name="T46" fmla="*/ 154 w 155"/>
                  <a:gd name="T47" fmla="*/ 104 h 205"/>
                  <a:gd name="T48" fmla="*/ 150 w 155"/>
                  <a:gd name="T49" fmla="*/ 73 h 205"/>
                  <a:gd name="T50" fmla="*/ 145 w 155"/>
                  <a:gd name="T51" fmla="*/ 47 h 205"/>
                  <a:gd name="T52" fmla="*/ 142 w 155"/>
                  <a:gd name="T53" fmla="*/ 38 h 205"/>
                  <a:gd name="T54" fmla="*/ 134 w 155"/>
                  <a:gd name="T55" fmla="*/ 24 h 205"/>
                  <a:gd name="T56" fmla="*/ 119 w 155"/>
                  <a:gd name="T57" fmla="*/ 9 h 205"/>
                  <a:gd name="T58" fmla="*/ 106 w 155"/>
                  <a:gd name="T59" fmla="*/ 2 h 205"/>
                  <a:gd name="T60" fmla="*/ 96 w 155"/>
                  <a:gd name="T61" fmla="*/ 0 h 205"/>
                  <a:gd name="T62" fmla="*/ 86 w 155"/>
                  <a:gd name="T63" fmla="*/ 2 h 205"/>
                  <a:gd name="T64" fmla="*/ 80 w 155"/>
                  <a:gd name="T65" fmla="*/ 5 h 20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55" h="205">
                    <a:moveTo>
                      <a:pt x="80" y="5"/>
                    </a:moveTo>
                    <a:lnTo>
                      <a:pt x="80" y="5"/>
                    </a:lnTo>
                    <a:lnTo>
                      <a:pt x="76" y="6"/>
                    </a:lnTo>
                    <a:lnTo>
                      <a:pt x="66" y="9"/>
                    </a:lnTo>
                    <a:lnTo>
                      <a:pt x="60" y="10"/>
                    </a:lnTo>
                    <a:lnTo>
                      <a:pt x="54" y="10"/>
                    </a:lnTo>
                    <a:lnTo>
                      <a:pt x="47" y="10"/>
                    </a:lnTo>
                    <a:lnTo>
                      <a:pt x="42" y="9"/>
                    </a:lnTo>
                    <a:lnTo>
                      <a:pt x="39" y="8"/>
                    </a:lnTo>
                    <a:lnTo>
                      <a:pt x="36" y="8"/>
                    </a:lnTo>
                    <a:lnTo>
                      <a:pt x="29" y="10"/>
                    </a:lnTo>
                    <a:lnTo>
                      <a:pt x="23" y="15"/>
                    </a:lnTo>
                    <a:lnTo>
                      <a:pt x="16" y="21"/>
                    </a:lnTo>
                    <a:lnTo>
                      <a:pt x="10" y="28"/>
                    </a:lnTo>
                    <a:lnTo>
                      <a:pt x="5" y="38"/>
                    </a:lnTo>
                    <a:lnTo>
                      <a:pt x="2" y="49"/>
                    </a:lnTo>
                    <a:lnTo>
                      <a:pt x="0" y="61"/>
                    </a:lnTo>
                    <a:lnTo>
                      <a:pt x="1" y="69"/>
                    </a:lnTo>
                    <a:lnTo>
                      <a:pt x="2" y="76"/>
                    </a:lnTo>
                    <a:lnTo>
                      <a:pt x="4" y="82"/>
                    </a:lnTo>
                    <a:lnTo>
                      <a:pt x="6" y="89"/>
                    </a:lnTo>
                    <a:lnTo>
                      <a:pt x="13" y="101"/>
                    </a:lnTo>
                    <a:lnTo>
                      <a:pt x="23" y="113"/>
                    </a:lnTo>
                    <a:lnTo>
                      <a:pt x="33" y="125"/>
                    </a:lnTo>
                    <a:lnTo>
                      <a:pt x="44" y="136"/>
                    </a:lnTo>
                    <a:lnTo>
                      <a:pt x="55" y="144"/>
                    </a:lnTo>
                    <a:lnTo>
                      <a:pt x="65" y="151"/>
                    </a:lnTo>
                    <a:lnTo>
                      <a:pt x="85" y="164"/>
                    </a:lnTo>
                    <a:lnTo>
                      <a:pt x="104" y="178"/>
                    </a:lnTo>
                    <a:lnTo>
                      <a:pt x="119" y="192"/>
                    </a:lnTo>
                    <a:lnTo>
                      <a:pt x="125" y="198"/>
                    </a:lnTo>
                    <a:lnTo>
                      <a:pt x="129" y="203"/>
                    </a:lnTo>
                    <a:lnTo>
                      <a:pt x="132" y="205"/>
                    </a:lnTo>
                    <a:lnTo>
                      <a:pt x="133" y="205"/>
                    </a:lnTo>
                    <a:lnTo>
                      <a:pt x="135" y="205"/>
                    </a:lnTo>
                    <a:lnTo>
                      <a:pt x="137" y="204"/>
                    </a:lnTo>
                    <a:lnTo>
                      <a:pt x="140" y="198"/>
                    </a:lnTo>
                    <a:lnTo>
                      <a:pt x="143" y="190"/>
                    </a:lnTo>
                    <a:lnTo>
                      <a:pt x="149" y="168"/>
                    </a:lnTo>
                    <a:lnTo>
                      <a:pt x="153" y="146"/>
                    </a:lnTo>
                    <a:lnTo>
                      <a:pt x="155" y="134"/>
                    </a:lnTo>
                    <a:lnTo>
                      <a:pt x="155" y="119"/>
                    </a:lnTo>
                    <a:lnTo>
                      <a:pt x="154" y="104"/>
                    </a:lnTo>
                    <a:lnTo>
                      <a:pt x="152" y="88"/>
                    </a:lnTo>
                    <a:lnTo>
                      <a:pt x="150" y="73"/>
                    </a:lnTo>
                    <a:lnTo>
                      <a:pt x="148" y="58"/>
                    </a:lnTo>
                    <a:lnTo>
                      <a:pt x="145" y="47"/>
                    </a:lnTo>
                    <a:lnTo>
                      <a:pt x="142" y="38"/>
                    </a:lnTo>
                    <a:lnTo>
                      <a:pt x="139" y="31"/>
                    </a:lnTo>
                    <a:lnTo>
                      <a:pt x="134" y="24"/>
                    </a:lnTo>
                    <a:lnTo>
                      <a:pt x="127" y="16"/>
                    </a:lnTo>
                    <a:lnTo>
                      <a:pt x="119" y="9"/>
                    </a:lnTo>
                    <a:lnTo>
                      <a:pt x="111" y="4"/>
                    </a:lnTo>
                    <a:lnTo>
                      <a:pt x="106" y="2"/>
                    </a:lnTo>
                    <a:lnTo>
                      <a:pt x="101" y="1"/>
                    </a:lnTo>
                    <a:lnTo>
                      <a:pt x="96" y="0"/>
                    </a:lnTo>
                    <a:lnTo>
                      <a:pt x="91" y="1"/>
                    </a:lnTo>
                    <a:lnTo>
                      <a:pt x="86" y="2"/>
                    </a:lnTo>
                    <a:lnTo>
                      <a:pt x="8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1" name="Freeform 328">
                <a:extLst>
                  <a:ext uri="{FF2B5EF4-FFF2-40B4-BE49-F238E27FC236}">
                    <a16:creationId xmlns:a16="http://schemas.microsoft.com/office/drawing/2014/main" id="{7503CEF5-A074-4742-80F0-E53912B78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3" y="1291"/>
                <a:ext cx="151" cy="202"/>
              </a:xfrm>
              <a:custGeom>
                <a:avLst/>
                <a:gdLst>
                  <a:gd name="T0" fmla="*/ 40 w 151"/>
                  <a:gd name="T1" fmla="*/ 10 h 202"/>
                  <a:gd name="T2" fmla="*/ 35 w 151"/>
                  <a:gd name="T3" fmla="*/ 9 h 202"/>
                  <a:gd name="T4" fmla="*/ 22 w 151"/>
                  <a:gd name="T5" fmla="*/ 16 h 202"/>
                  <a:gd name="T6" fmla="*/ 9 w 151"/>
                  <a:gd name="T7" fmla="*/ 29 h 202"/>
                  <a:gd name="T8" fmla="*/ 1 w 151"/>
                  <a:gd name="T9" fmla="*/ 49 h 202"/>
                  <a:gd name="T10" fmla="*/ 0 w 151"/>
                  <a:gd name="T11" fmla="*/ 61 h 202"/>
                  <a:gd name="T12" fmla="*/ 1 w 151"/>
                  <a:gd name="T13" fmla="*/ 75 h 202"/>
                  <a:gd name="T14" fmla="*/ 6 w 151"/>
                  <a:gd name="T15" fmla="*/ 88 h 202"/>
                  <a:gd name="T16" fmla="*/ 22 w 151"/>
                  <a:gd name="T17" fmla="*/ 112 h 202"/>
                  <a:gd name="T18" fmla="*/ 42 w 151"/>
                  <a:gd name="T19" fmla="*/ 134 h 202"/>
                  <a:gd name="T20" fmla="*/ 63 w 151"/>
                  <a:gd name="T21" fmla="*/ 149 h 202"/>
                  <a:gd name="T22" fmla="*/ 83 w 151"/>
                  <a:gd name="T23" fmla="*/ 162 h 202"/>
                  <a:gd name="T24" fmla="*/ 116 w 151"/>
                  <a:gd name="T25" fmla="*/ 189 h 202"/>
                  <a:gd name="T26" fmla="*/ 126 w 151"/>
                  <a:gd name="T27" fmla="*/ 200 h 202"/>
                  <a:gd name="T28" fmla="*/ 128 w 151"/>
                  <a:gd name="T29" fmla="*/ 201 h 202"/>
                  <a:gd name="T30" fmla="*/ 132 w 151"/>
                  <a:gd name="T31" fmla="*/ 202 h 202"/>
                  <a:gd name="T32" fmla="*/ 136 w 151"/>
                  <a:gd name="T33" fmla="*/ 195 h 202"/>
                  <a:gd name="T34" fmla="*/ 145 w 151"/>
                  <a:gd name="T35" fmla="*/ 165 h 202"/>
                  <a:gd name="T36" fmla="*/ 149 w 151"/>
                  <a:gd name="T37" fmla="*/ 143 h 202"/>
                  <a:gd name="T38" fmla="*/ 151 w 151"/>
                  <a:gd name="T39" fmla="*/ 117 h 202"/>
                  <a:gd name="T40" fmla="*/ 149 w 151"/>
                  <a:gd name="T41" fmla="*/ 87 h 202"/>
                  <a:gd name="T42" fmla="*/ 141 w 151"/>
                  <a:gd name="T43" fmla="*/ 47 h 202"/>
                  <a:gd name="T44" fmla="*/ 138 w 151"/>
                  <a:gd name="T45" fmla="*/ 38 h 202"/>
                  <a:gd name="T46" fmla="*/ 130 w 151"/>
                  <a:gd name="T47" fmla="*/ 24 h 202"/>
                  <a:gd name="T48" fmla="*/ 116 w 151"/>
                  <a:gd name="T49" fmla="*/ 9 h 202"/>
                  <a:gd name="T50" fmla="*/ 103 w 151"/>
                  <a:gd name="T51" fmla="*/ 2 h 202"/>
                  <a:gd name="T52" fmla="*/ 94 w 151"/>
                  <a:gd name="T53" fmla="*/ 0 h 202"/>
                  <a:gd name="T54" fmla="*/ 83 w 151"/>
                  <a:gd name="T55" fmla="*/ 2 h 202"/>
                  <a:gd name="T56" fmla="*/ 78 w 151"/>
                  <a:gd name="T57" fmla="*/ 4 h 202"/>
                  <a:gd name="T58" fmla="*/ 64 w 151"/>
                  <a:gd name="T59" fmla="*/ 9 h 202"/>
                  <a:gd name="T60" fmla="*/ 52 w 151"/>
                  <a:gd name="T61" fmla="*/ 12 h 202"/>
                  <a:gd name="T62" fmla="*/ 40 w 151"/>
                  <a:gd name="T63" fmla="*/ 10 h 20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51" h="202">
                    <a:moveTo>
                      <a:pt x="40" y="10"/>
                    </a:moveTo>
                    <a:lnTo>
                      <a:pt x="40" y="10"/>
                    </a:lnTo>
                    <a:lnTo>
                      <a:pt x="37" y="9"/>
                    </a:lnTo>
                    <a:lnTo>
                      <a:pt x="35" y="9"/>
                    </a:lnTo>
                    <a:lnTo>
                      <a:pt x="28" y="12"/>
                    </a:lnTo>
                    <a:lnTo>
                      <a:pt x="22" y="16"/>
                    </a:lnTo>
                    <a:lnTo>
                      <a:pt x="16" y="21"/>
                    </a:lnTo>
                    <a:lnTo>
                      <a:pt x="9" y="29"/>
                    </a:lnTo>
                    <a:lnTo>
                      <a:pt x="5" y="38"/>
                    </a:lnTo>
                    <a:lnTo>
                      <a:pt x="1" y="49"/>
                    </a:lnTo>
                    <a:lnTo>
                      <a:pt x="0" y="61"/>
                    </a:lnTo>
                    <a:lnTo>
                      <a:pt x="0" y="69"/>
                    </a:lnTo>
                    <a:lnTo>
                      <a:pt x="1" y="75"/>
                    </a:lnTo>
                    <a:lnTo>
                      <a:pt x="3" y="81"/>
                    </a:lnTo>
                    <a:lnTo>
                      <a:pt x="6" y="88"/>
                    </a:lnTo>
                    <a:lnTo>
                      <a:pt x="12" y="100"/>
                    </a:lnTo>
                    <a:lnTo>
                      <a:pt x="22" y="112"/>
                    </a:lnTo>
                    <a:lnTo>
                      <a:pt x="32" y="124"/>
                    </a:lnTo>
                    <a:lnTo>
                      <a:pt x="42" y="134"/>
                    </a:lnTo>
                    <a:lnTo>
                      <a:pt x="53" y="142"/>
                    </a:lnTo>
                    <a:lnTo>
                      <a:pt x="63" y="149"/>
                    </a:lnTo>
                    <a:lnTo>
                      <a:pt x="83" y="162"/>
                    </a:lnTo>
                    <a:lnTo>
                      <a:pt x="101" y="175"/>
                    </a:lnTo>
                    <a:lnTo>
                      <a:pt x="116" y="189"/>
                    </a:lnTo>
                    <a:lnTo>
                      <a:pt x="122" y="194"/>
                    </a:lnTo>
                    <a:lnTo>
                      <a:pt x="126" y="200"/>
                    </a:lnTo>
                    <a:lnTo>
                      <a:pt x="128" y="201"/>
                    </a:lnTo>
                    <a:lnTo>
                      <a:pt x="130" y="202"/>
                    </a:lnTo>
                    <a:lnTo>
                      <a:pt x="132" y="202"/>
                    </a:lnTo>
                    <a:lnTo>
                      <a:pt x="133" y="200"/>
                    </a:lnTo>
                    <a:lnTo>
                      <a:pt x="136" y="195"/>
                    </a:lnTo>
                    <a:lnTo>
                      <a:pt x="139" y="187"/>
                    </a:lnTo>
                    <a:lnTo>
                      <a:pt x="145" y="165"/>
                    </a:lnTo>
                    <a:lnTo>
                      <a:pt x="149" y="143"/>
                    </a:lnTo>
                    <a:lnTo>
                      <a:pt x="151" y="132"/>
                    </a:lnTo>
                    <a:lnTo>
                      <a:pt x="151" y="117"/>
                    </a:lnTo>
                    <a:lnTo>
                      <a:pt x="150" y="102"/>
                    </a:lnTo>
                    <a:lnTo>
                      <a:pt x="149" y="87"/>
                    </a:lnTo>
                    <a:lnTo>
                      <a:pt x="144" y="58"/>
                    </a:lnTo>
                    <a:lnTo>
                      <a:pt x="141" y="47"/>
                    </a:lnTo>
                    <a:lnTo>
                      <a:pt x="138" y="38"/>
                    </a:lnTo>
                    <a:lnTo>
                      <a:pt x="135" y="31"/>
                    </a:lnTo>
                    <a:lnTo>
                      <a:pt x="130" y="24"/>
                    </a:lnTo>
                    <a:lnTo>
                      <a:pt x="123" y="16"/>
                    </a:lnTo>
                    <a:lnTo>
                      <a:pt x="116" y="9"/>
                    </a:lnTo>
                    <a:lnTo>
                      <a:pt x="108" y="4"/>
                    </a:lnTo>
                    <a:lnTo>
                      <a:pt x="103" y="2"/>
                    </a:lnTo>
                    <a:lnTo>
                      <a:pt x="99" y="1"/>
                    </a:lnTo>
                    <a:lnTo>
                      <a:pt x="94" y="0"/>
                    </a:lnTo>
                    <a:lnTo>
                      <a:pt x="89" y="1"/>
                    </a:lnTo>
                    <a:lnTo>
                      <a:pt x="83" y="2"/>
                    </a:lnTo>
                    <a:lnTo>
                      <a:pt x="78" y="4"/>
                    </a:lnTo>
                    <a:lnTo>
                      <a:pt x="74" y="6"/>
                    </a:lnTo>
                    <a:lnTo>
                      <a:pt x="64" y="9"/>
                    </a:lnTo>
                    <a:lnTo>
                      <a:pt x="58" y="10"/>
                    </a:lnTo>
                    <a:lnTo>
                      <a:pt x="52" y="12"/>
                    </a:lnTo>
                    <a:lnTo>
                      <a:pt x="46" y="12"/>
                    </a:lnTo>
                    <a:lnTo>
                      <a:pt x="40" y="10"/>
                    </a:lnTo>
                    <a:close/>
                  </a:path>
                </a:pathLst>
              </a:custGeom>
              <a:solidFill>
                <a:srgbClr val="FCFC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2" name="Freeform 329">
                <a:extLst>
                  <a:ext uri="{FF2B5EF4-FFF2-40B4-BE49-F238E27FC236}">
                    <a16:creationId xmlns:a16="http://schemas.microsoft.com/office/drawing/2014/main" id="{E74425D1-2315-48BA-97B9-FDB1B3566C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1292"/>
                <a:ext cx="147" cy="198"/>
              </a:xfrm>
              <a:custGeom>
                <a:avLst/>
                <a:gdLst>
                  <a:gd name="T0" fmla="*/ 39 w 147"/>
                  <a:gd name="T1" fmla="*/ 12 h 198"/>
                  <a:gd name="T2" fmla="*/ 27 w 147"/>
                  <a:gd name="T3" fmla="*/ 13 h 198"/>
                  <a:gd name="T4" fmla="*/ 15 w 147"/>
                  <a:gd name="T5" fmla="*/ 22 h 198"/>
                  <a:gd name="T6" fmla="*/ 4 w 147"/>
                  <a:gd name="T7" fmla="*/ 38 h 198"/>
                  <a:gd name="T8" fmla="*/ 0 w 147"/>
                  <a:gd name="T9" fmla="*/ 61 h 198"/>
                  <a:gd name="T10" fmla="*/ 0 w 147"/>
                  <a:gd name="T11" fmla="*/ 68 h 198"/>
                  <a:gd name="T12" fmla="*/ 3 w 147"/>
                  <a:gd name="T13" fmla="*/ 81 h 198"/>
                  <a:gd name="T14" fmla="*/ 13 w 147"/>
                  <a:gd name="T15" fmla="*/ 99 h 198"/>
                  <a:gd name="T16" fmla="*/ 31 w 147"/>
                  <a:gd name="T17" fmla="*/ 122 h 198"/>
                  <a:gd name="T18" fmla="*/ 51 w 147"/>
                  <a:gd name="T19" fmla="*/ 140 h 198"/>
                  <a:gd name="T20" fmla="*/ 61 w 147"/>
                  <a:gd name="T21" fmla="*/ 147 h 198"/>
                  <a:gd name="T22" fmla="*/ 98 w 147"/>
                  <a:gd name="T23" fmla="*/ 172 h 198"/>
                  <a:gd name="T24" fmla="*/ 119 w 147"/>
                  <a:gd name="T25" fmla="*/ 191 h 198"/>
                  <a:gd name="T26" fmla="*/ 123 w 147"/>
                  <a:gd name="T27" fmla="*/ 196 h 198"/>
                  <a:gd name="T28" fmla="*/ 127 w 147"/>
                  <a:gd name="T29" fmla="*/ 198 h 198"/>
                  <a:gd name="T30" fmla="*/ 130 w 147"/>
                  <a:gd name="T31" fmla="*/ 197 h 198"/>
                  <a:gd name="T32" fmla="*/ 136 w 147"/>
                  <a:gd name="T33" fmla="*/ 184 h 198"/>
                  <a:gd name="T34" fmla="*/ 146 w 147"/>
                  <a:gd name="T35" fmla="*/ 141 h 198"/>
                  <a:gd name="T36" fmla="*/ 147 w 147"/>
                  <a:gd name="T37" fmla="*/ 130 h 198"/>
                  <a:gd name="T38" fmla="*/ 146 w 147"/>
                  <a:gd name="T39" fmla="*/ 101 h 198"/>
                  <a:gd name="T40" fmla="*/ 140 w 147"/>
                  <a:gd name="T41" fmla="*/ 58 h 198"/>
                  <a:gd name="T42" fmla="*/ 135 w 147"/>
                  <a:gd name="T43" fmla="*/ 39 h 198"/>
                  <a:gd name="T44" fmla="*/ 132 w 147"/>
                  <a:gd name="T45" fmla="*/ 32 h 198"/>
                  <a:gd name="T46" fmla="*/ 120 w 147"/>
                  <a:gd name="T47" fmla="*/ 17 h 198"/>
                  <a:gd name="T48" fmla="*/ 105 w 147"/>
                  <a:gd name="T49" fmla="*/ 4 h 198"/>
                  <a:gd name="T50" fmla="*/ 96 w 147"/>
                  <a:gd name="T51" fmla="*/ 1 h 198"/>
                  <a:gd name="T52" fmla="*/ 86 w 147"/>
                  <a:gd name="T53" fmla="*/ 0 h 198"/>
                  <a:gd name="T54" fmla="*/ 76 w 147"/>
                  <a:gd name="T55" fmla="*/ 4 h 198"/>
                  <a:gd name="T56" fmla="*/ 72 w 147"/>
                  <a:gd name="T57" fmla="*/ 5 h 198"/>
                  <a:gd name="T58" fmla="*/ 56 w 147"/>
                  <a:gd name="T59" fmla="*/ 12 h 198"/>
                  <a:gd name="T60" fmla="*/ 44 w 147"/>
                  <a:gd name="T61" fmla="*/ 13 h 198"/>
                  <a:gd name="T62" fmla="*/ 39 w 147"/>
                  <a:gd name="T63" fmla="*/ 12 h 19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7" h="198">
                    <a:moveTo>
                      <a:pt x="39" y="12"/>
                    </a:moveTo>
                    <a:lnTo>
                      <a:pt x="39" y="12"/>
                    </a:lnTo>
                    <a:lnTo>
                      <a:pt x="33" y="11"/>
                    </a:lnTo>
                    <a:lnTo>
                      <a:pt x="27" y="13"/>
                    </a:lnTo>
                    <a:lnTo>
                      <a:pt x="21" y="16"/>
                    </a:lnTo>
                    <a:lnTo>
                      <a:pt x="15" y="22"/>
                    </a:lnTo>
                    <a:lnTo>
                      <a:pt x="9" y="29"/>
                    </a:lnTo>
                    <a:lnTo>
                      <a:pt x="4" y="38"/>
                    </a:lnTo>
                    <a:lnTo>
                      <a:pt x="1" y="49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1"/>
                    </a:lnTo>
                    <a:lnTo>
                      <a:pt x="5" y="87"/>
                    </a:lnTo>
                    <a:lnTo>
                      <a:pt x="13" y="99"/>
                    </a:lnTo>
                    <a:lnTo>
                      <a:pt x="21" y="110"/>
                    </a:lnTo>
                    <a:lnTo>
                      <a:pt x="31" y="122"/>
                    </a:lnTo>
                    <a:lnTo>
                      <a:pt x="41" y="132"/>
                    </a:lnTo>
                    <a:lnTo>
                      <a:pt x="51" y="140"/>
                    </a:lnTo>
                    <a:lnTo>
                      <a:pt x="61" y="147"/>
                    </a:lnTo>
                    <a:lnTo>
                      <a:pt x="81" y="159"/>
                    </a:lnTo>
                    <a:lnTo>
                      <a:pt x="98" y="172"/>
                    </a:lnTo>
                    <a:lnTo>
                      <a:pt x="113" y="185"/>
                    </a:lnTo>
                    <a:lnTo>
                      <a:pt x="119" y="191"/>
                    </a:lnTo>
                    <a:lnTo>
                      <a:pt x="123" y="196"/>
                    </a:lnTo>
                    <a:lnTo>
                      <a:pt x="125" y="198"/>
                    </a:lnTo>
                    <a:lnTo>
                      <a:pt x="127" y="198"/>
                    </a:lnTo>
                    <a:lnTo>
                      <a:pt x="128" y="198"/>
                    </a:lnTo>
                    <a:lnTo>
                      <a:pt x="130" y="197"/>
                    </a:lnTo>
                    <a:lnTo>
                      <a:pt x="133" y="191"/>
                    </a:lnTo>
                    <a:lnTo>
                      <a:pt x="136" y="184"/>
                    </a:lnTo>
                    <a:lnTo>
                      <a:pt x="141" y="163"/>
                    </a:lnTo>
                    <a:lnTo>
                      <a:pt x="146" y="141"/>
                    </a:lnTo>
                    <a:lnTo>
                      <a:pt x="147" y="130"/>
                    </a:lnTo>
                    <a:lnTo>
                      <a:pt x="147" y="116"/>
                    </a:lnTo>
                    <a:lnTo>
                      <a:pt x="146" y="101"/>
                    </a:lnTo>
                    <a:lnTo>
                      <a:pt x="145" y="86"/>
                    </a:lnTo>
                    <a:lnTo>
                      <a:pt x="140" y="58"/>
                    </a:lnTo>
                    <a:lnTo>
                      <a:pt x="137" y="47"/>
                    </a:lnTo>
                    <a:lnTo>
                      <a:pt x="135" y="39"/>
                    </a:lnTo>
                    <a:lnTo>
                      <a:pt x="132" y="32"/>
                    </a:lnTo>
                    <a:lnTo>
                      <a:pt x="127" y="24"/>
                    </a:lnTo>
                    <a:lnTo>
                      <a:pt x="120" y="17"/>
                    </a:lnTo>
                    <a:lnTo>
                      <a:pt x="113" y="9"/>
                    </a:lnTo>
                    <a:lnTo>
                      <a:pt x="105" y="4"/>
                    </a:lnTo>
                    <a:lnTo>
                      <a:pt x="100" y="2"/>
                    </a:lnTo>
                    <a:lnTo>
                      <a:pt x="96" y="1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81" y="1"/>
                    </a:lnTo>
                    <a:lnTo>
                      <a:pt x="76" y="4"/>
                    </a:lnTo>
                    <a:lnTo>
                      <a:pt x="72" y="5"/>
                    </a:lnTo>
                    <a:lnTo>
                      <a:pt x="62" y="9"/>
                    </a:lnTo>
                    <a:lnTo>
                      <a:pt x="56" y="12"/>
                    </a:lnTo>
                    <a:lnTo>
                      <a:pt x="50" y="13"/>
                    </a:lnTo>
                    <a:lnTo>
                      <a:pt x="44" y="13"/>
                    </a:lnTo>
                    <a:lnTo>
                      <a:pt x="39" y="12"/>
                    </a:lnTo>
                    <a:close/>
                  </a:path>
                </a:pathLst>
              </a:custGeom>
              <a:solidFill>
                <a:srgbClr val="F9F7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3" name="Freeform 330">
                <a:extLst>
                  <a:ext uri="{FF2B5EF4-FFF2-40B4-BE49-F238E27FC236}">
                    <a16:creationId xmlns:a16="http://schemas.microsoft.com/office/drawing/2014/main" id="{F24FAD22-24F8-4DE5-82C5-94B64F555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8" y="1293"/>
                <a:ext cx="144" cy="195"/>
              </a:xfrm>
              <a:custGeom>
                <a:avLst/>
                <a:gdLst>
                  <a:gd name="T0" fmla="*/ 39 w 144"/>
                  <a:gd name="T1" fmla="*/ 13 h 195"/>
                  <a:gd name="T2" fmla="*/ 27 w 144"/>
                  <a:gd name="T3" fmla="*/ 14 h 195"/>
                  <a:gd name="T4" fmla="*/ 15 w 144"/>
                  <a:gd name="T5" fmla="*/ 23 h 195"/>
                  <a:gd name="T6" fmla="*/ 5 w 144"/>
                  <a:gd name="T7" fmla="*/ 39 h 195"/>
                  <a:gd name="T8" fmla="*/ 0 w 144"/>
                  <a:gd name="T9" fmla="*/ 61 h 195"/>
                  <a:gd name="T10" fmla="*/ 0 w 144"/>
                  <a:gd name="T11" fmla="*/ 68 h 195"/>
                  <a:gd name="T12" fmla="*/ 3 w 144"/>
                  <a:gd name="T13" fmla="*/ 80 h 195"/>
                  <a:gd name="T14" fmla="*/ 13 w 144"/>
                  <a:gd name="T15" fmla="*/ 98 h 195"/>
                  <a:gd name="T16" fmla="*/ 31 w 144"/>
                  <a:gd name="T17" fmla="*/ 119 h 195"/>
                  <a:gd name="T18" fmla="*/ 51 w 144"/>
                  <a:gd name="T19" fmla="*/ 138 h 195"/>
                  <a:gd name="T20" fmla="*/ 60 w 144"/>
                  <a:gd name="T21" fmla="*/ 144 h 195"/>
                  <a:gd name="T22" fmla="*/ 97 w 144"/>
                  <a:gd name="T23" fmla="*/ 169 h 195"/>
                  <a:gd name="T24" fmla="*/ 116 w 144"/>
                  <a:gd name="T25" fmla="*/ 188 h 195"/>
                  <a:gd name="T26" fmla="*/ 120 w 144"/>
                  <a:gd name="T27" fmla="*/ 193 h 195"/>
                  <a:gd name="T28" fmla="*/ 124 w 144"/>
                  <a:gd name="T29" fmla="*/ 195 h 195"/>
                  <a:gd name="T30" fmla="*/ 127 w 144"/>
                  <a:gd name="T31" fmla="*/ 193 h 195"/>
                  <a:gd name="T32" fmla="*/ 133 w 144"/>
                  <a:gd name="T33" fmla="*/ 181 h 195"/>
                  <a:gd name="T34" fmla="*/ 143 w 144"/>
                  <a:gd name="T35" fmla="*/ 139 h 195"/>
                  <a:gd name="T36" fmla="*/ 144 w 144"/>
                  <a:gd name="T37" fmla="*/ 128 h 195"/>
                  <a:gd name="T38" fmla="*/ 143 w 144"/>
                  <a:gd name="T39" fmla="*/ 100 h 195"/>
                  <a:gd name="T40" fmla="*/ 137 w 144"/>
                  <a:gd name="T41" fmla="*/ 58 h 195"/>
                  <a:gd name="T42" fmla="*/ 132 w 144"/>
                  <a:gd name="T43" fmla="*/ 39 h 195"/>
                  <a:gd name="T44" fmla="*/ 129 w 144"/>
                  <a:gd name="T45" fmla="*/ 32 h 195"/>
                  <a:gd name="T46" fmla="*/ 118 w 144"/>
                  <a:gd name="T47" fmla="*/ 17 h 195"/>
                  <a:gd name="T48" fmla="*/ 103 w 144"/>
                  <a:gd name="T49" fmla="*/ 4 h 195"/>
                  <a:gd name="T50" fmla="*/ 94 w 144"/>
                  <a:gd name="T51" fmla="*/ 0 h 195"/>
                  <a:gd name="T52" fmla="*/ 85 w 144"/>
                  <a:gd name="T53" fmla="*/ 0 h 195"/>
                  <a:gd name="T54" fmla="*/ 75 w 144"/>
                  <a:gd name="T55" fmla="*/ 3 h 195"/>
                  <a:gd name="T56" fmla="*/ 71 w 144"/>
                  <a:gd name="T57" fmla="*/ 5 h 195"/>
                  <a:gd name="T58" fmla="*/ 56 w 144"/>
                  <a:gd name="T59" fmla="*/ 12 h 195"/>
                  <a:gd name="T60" fmla="*/ 44 w 144"/>
                  <a:gd name="T61" fmla="*/ 14 h 195"/>
                  <a:gd name="T62" fmla="*/ 39 w 144"/>
                  <a:gd name="T63" fmla="*/ 13 h 1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4" h="195">
                    <a:moveTo>
                      <a:pt x="39" y="13"/>
                    </a:moveTo>
                    <a:lnTo>
                      <a:pt x="39" y="13"/>
                    </a:lnTo>
                    <a:lnTo>
                      <a:pt x="33" y="12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5" y="23"/>
                    </a:lnTo>
                    <a:lnTo>
                      <a:pt x="9" y="30"/>
                    </a:lnTo>
                    <a:lnTo>
                      <a:pt x="5" y="39"/>
                    </a:lnTo>
                    <a:lnTo>
                      <a:pt x="2" y="49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0"/>
                    </a:lnTo>
                    <a:lnTo>
                      <a:pt x="6" y="86"/>
                    </a:lnTo>
                    <a:lnTo>
                      <a:pt x="13" y="98"/>
                    </a:lnTo>
                    <a:lnTo>
                      <a:pt x="21" y="109"/>
                    </a:lnTo>
                    <a:lnTo>
                      <a:pt x="31" y="119"/>
                    </a:lnTo>
                    <a:lnTo>
                      <a:pt x="41" y="130"/>
                    </a:lnTo>
                    <a:lnTo>
                      <a:pt x="51" y="138"/>
                    </a:lnTo>
                    <a:lnTo>
                      <a:pt x="60" y="144"/>
                    </a:lnTo>
                    <a:lnTo>
                      <a:pt x="79" y="156"/>
                    </a:lnTo>
                    <a:lnTo>
                      <a:pt x="97" y="169"/>
                    </a:lnTo>
                    <a:lnTo>
                      <a:pt x="111" y="182"/>
                    </a:lnTo>
                    <a:lnTo>
                      <a:pt x="116" y="188"/>
                    </a:lnTo>
                    <a:lnTo>
                      <a:pt x="120" y="193"/>
                    </a:lnTo>
                    <a:lnTo>
                      <a:pt x="123" y="194"/>
                    </a:lnTo>
                    <a:lnTo>
                      <a:pt x="124" y="195"/>
                    </a:lnTo>
                    <a:lnTo>
                      <a:pt x="126" y="195"/>
                    </a:lnTo>
                    <a:lnTo>
                      <a:pt x="127" y="193"/>
                    </a:lnTo>
                    <a:lnTo>
                      <a:pt x="130" y="188"/>
                    </a:lnTo>
                    <a:lnTo>
                      <a:pt x="133" y="181"/>
                    </a:lnTo>
                    <a:lnTo>
                      <a:pt x="138" y="160"/>
                    </a:lnTo>
                    <a:lnTo>
                      <a:pt x="143" y="139"/>
                    </a:lnTo>
                    <a:lnTo>
                      <a:pt x="144" y="128"/>
                    </a:lnTo>
                    <a:lnTo>
                      <a:pt x="144" y="114"/>
                    </a:lnTo>
                    <a:lnTo>
                      <a:pt x="143" y="100"/>
                    </a:lnTo>
                    <a:lnTo>
                      <a:pt x="142" y="86"/>
                    </a:lnTo>
                    <a:lnTo>
                      <a:pt x="137" y="58"/>
                    </a:lnTo>
                    <a:lnTo>
                      <a:pt x="135" y="47"/>
                    </a:lnTo>
                    <a:lnTo>
                      <a:pt x="132" y="39"/>
                    </a:lnTo>
                    <a:lnTo>
                      <a:pt x="129" y="32"/>
                    </a:lnTo>
                    <a:lnTo>
                      <a:pt x="125" y="25"/>
                    </a:lnTo>
                    <a:lnTo>
                      <a:pt x="118" y="17"/>
                    </a:lnTo>
                    <a:lnTo>
                      <a:pt x="111" y="10"/>
                    </a:lnTo>
                    <a:lnTo>
                      <a:pt x="103" y="4"/>
                    </a:lnTo>
                    <a:lnTo>
                      <a:pt x="99" y="2"/>
                    </a:lnTo>
                    <a:lnTo>
                      <a:pt x="94" y="0"/>
                    </a:lnTo>
                    <a:lnTo>
                      <a:pt x="90" y="0"/>
                    </a:lnTo>
                    <a:lnTo>
                      <a:pt x="85" y="0"/>
                    </a:lnTo>
                    <a:lnTo>
                      <a:pt x="80" y="1"/>
                    </a:lnTo>
                    <a:lnTo>
                      <a:pt x="75" y="3"/>
                    </a:lnTo>
                    <a:lnTo>
                      <a:pt x="71" y="5"/>
                    </a:lnTo>
                    <a:lnTo>
                      <a:pt x="61" y="10"/>
                    </a:lnTo>
                    <a:lnTo>
                      <a:pt x="56" y="12"/>
                    </a:lnTo>
                    <a:lnTo>
                      <a:pt x="50" y="13"/>
                    </a:lnTo>
                    <a:lnTo>
                      <a:pt x="44" y="14"/>
                    </a:lnTo>
                    <a:lnTo>
                      <a:pt x="39" y="13"/>
                    </a:lnTo>
                    <a:close/>
                  </a:path>
                </a:pathLst>
              </a:custGeom>
              <a:solidFill>
                <a:srgbClr val="F7F4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4" name="Freeform 331">
                <a:extLst>
                  <a:ext uri="{FF2B5EF4-FFF2-40B4-BE49-F238E27FC236}">
                    <a16:creationId xmlns:a16="http://schemas.microsoft.com/office/drawing/2014/main" id="{BEFC5C97-7227-4B13-AB31-91FCE721B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1293"/>
                <a:ext cx="140" cy="192"/>
              </a:xfrm>
              <a:custGeom>
                <a:avLst/>
                <a:gdLst>
                  <a:gd name="T0" fmla="*/ 37 w 140"/>
                  <a:gd name="T1" fmla="*/ 15 h 192"/>
                  <a:gd name="T2" fmla="*/ 26 w 140"/>
                  <a:gd name="T3" fmla="*/ 16 h 192"/>
                  <a:gd name="T4" fmla="*/ 15 w 140"/>
                  <a:gd name="T5" fmla="*/ 24 h 192"/>
                  <a:gd name="T6" fmla="*/ 4 w 140"/>
                  <a:gd name="T7" fmla="*/ 40 h 192"/>
                  <a:gd name="T8" fmla="*/ 0 w 140"/>
                  <a:gd name="T9" fmla="*/ 61 h 192"/>
                  <a:gd name="T10" fmla="*/ 0 w 140"/>
                  <a:gd name="T11" fmla="*/ 68 h 192"/>
                  <a:gd name="T12" fmla="*/ 3 w 140"/>
                  <a:gd name="T13" fmla="*/ 80 h 192"/>
                  <a:gd name="T14" fmla="*/ 12 w 140"/>
                  <a:gd name="T15" fmla="*/ 98 h 192"/>
                  <a:gd name="T16" fmla="*/ 30 w 140"/>
                  <a:gd name="T17" fmla="*/ 119 h 192"/>
                  <a:gd name="T18" fmla="*/ 49 w 140"/>
                  <a:gd name="T19" fmla="*/ 137 h 192"/>
                  <a:gd name="T20" fmla="*/ 58 w 140"/>
                  <a:gd name="T21" fmla="*/ 143 h 192"/>
                  <a:gd name="T22" fmla="*/ 94 w 140"/>
                  <a:gd name="T23" fmla="*/ 167 h 192"/>
                  <a:gd name="T24" fmla="*/ 113 w 140"/>
                  <a:gd name="T25" fmla="*/ 185 h 192"/>
                  <a:gd name="T26" fmla="*/ 117 w 140"/>
                  <a:gd name="T27" fmla="*/ 190 h 192"/>
                  <a:gd name="T28" fmla="*/ 121 w 140"/>
                  <a:gd name="T29" fmla="*/ 192 h 192"/>
                  <a:gd name="T30" fmla="*/ 124 w 140"/>
                  <a:gd name="T31" fmla="*/ 191 h 192"/>
                  <a:gd name="T32" fmla="*/ 129 w 140"/>
                  <a:gd name="T33" fmla="*/ 178 h 192"/>
                  <a:gd name="T34" fmla="*/ 139 w 140"/>
                  <a:gd name="T35" fmla="*/ 138 h 192"/>
                  <a:gd name="T36" fmla="*/ 140 w 140"/>
                  <a:gd name="T37" fmla="*/ 127 h 192"/>
                  <a:gd name="T38" fmla="*/ 140 w 140"/>
                  <a:gd name="T39" fmla="*/ 100 h 192"/>
                  <a:gd name="T40" fmla="*/ 134 w 140"/>
                  <a:gd name="T41" fmla="*/ 58 h 192"/>
                  <a:gd name="T42" fmla="*/ 129 w 140"/>
                  <a:gd name="T43" fmla="*/ 40 h 192"/>
                  <a:gd name="T44" fmla="*/ 126 w 140"/>
                  <a:gd name="T45" fmla="*/ 34 h 192"/>
                  <a:gd name="T46" fmla="*/ 115 w 140"/>
                  <a:gd name="T47" fmla="*/ 18 h 192"/>
                  <a:gd name="T48" fmla="*/ 100 w 140"/>
                  <a:gd name="T49" fmla="*/ 5 h 192"/>
                  <a:gd name="T50" fmla="*/ 92 w 140"/>
                  <a:gd name="T51" fmla="*/ 1 h 192"/>
                  <a:gd name="T52" fmla="*/ 82 w 140"/>
                  <a:gd name="T53" fmla="*/ 1 h 192"/>
                  <a:gd name="T54" fmla="*/ 73 w 140"/>
                  <a:gd name="T55" fmla="*/ 4 h 192"/>
                  <a:gd name="T56" fmla="*/ 69 w 140"/>
                  <a:gd name="T57" fmla="*/ 6 h 192"/>
                  <a:gd name="T58" fmla="*/ 54 w 140"/>
                  <a:gd name="T59" fmla="*/ 13 h 192"/>
                  <a:gd name="T60" fmla="*/ 43 w 140"/>
                  <a:gd name="T61" fmla="*/ 16 h 192"/>
                  <a:gd name="T62" fmla="*/ 37 w 140"/>
                  <a:gd name="T63" fmla="*/ 15 h 1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0" h="192">
                    <a:moveTo>
                      <a:pt x="37" y="15"/>
                    </a:moveTo>
                    <a:lnTo>
                      <a:pt x="37" y="15"/>
                    </a:lnTo>
                    <a:lnTo>
                      <a:pt x="32" y="14"/>
                    </a:lnTo>
                    <a:lnTo>
                      <a:pt x="26" y="16"/>
                    </a:lnTo>
                    <a:lnTo>
                      <a:pt x="20" y="19"/>
                    </a:lnTo>
                    <a:lnTo>
                      <a:pt x="15" y="24"/>
                    </a:lnTo>
                    <a:lnTo>
                      <a:pt x="9" y="31"/>
                    </a:lnTo>
                    <a:lnTo>
                      <a:pt x="4" y="40"/>
                    </a:lnTo>
                    <a:lnTo>
                      <a:pt x="1" y="50"/>
                    </a:lnTo>
                    <a:lnTo>
                      <a:pt x="0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3" y="80"/>
                    </a:lnTo>
                    <a:lnTo>
                      <a:pt x="5" y="86"/>
                    </a:lnTo>
                    <a:lnTo>
                      <a:pt x="12" y="98"/>
                    </a:lnTo>
                    <a:lnTo>
                      <a:pt x="20" y="109"/>
                    </a:lnTo>
                    <a:lnTo>
                      <a:pt x="30" y="119"/>
                    </a:lnTo>
                    <a:lnTo>
                      <a:pt x="39" y="129"/>
                    </a:lnTo>
                    <a:lnTo>
                      <a:pt x="49" y="137"/>
                    </a:lnTo>
                    <a:lnTo>
                      <a:pt x="58" y="143"/>
                    </a:lnTo>
                    <a:lnTo>
                      <a:pt x="77" y="155"/>
                    </a:lnTo>
                    <a:lnTo>
                      <a:pt x="94" y="167"/>
                    </a:lnTo>
                    <a:lnTo>
                      <a:pt x="108" y="180"/>
                    </a:lnTo>
                    <a:lnTo>
                      <a:pt x="113" y="185"/>
                    </a:lnTo>
                    <a:lnTo>
                      <a:pt x="117" y="190"/>
                    </a:lnTo>
                    <a:lnTo>
                      <a:pt x="118" y="192"/>
                    </a:lnTo>
                    <a:lnTo>
                      <a:pt x="121" y="192"/>
                    </a:lnTo>
                    <a:lnTo>
                      <a:pt x="122" y="192"/>
                    </a:lnTo>
                    <a:lnTo>
                      <a:pt x="124" y="191"/>
                    </a:lnTo>
                    <a:lnTo>
                      <a:pt x="127" y="186"/>
                    </a:lnTo>
                    <a:lnTo>
                      <a:pt x="129" y="178"/>
                    </a:lnTo>
                    <a:lnTo>
                      <a:pt x="135" y="158"/>
                    </a:lnTo>
                    <a:lnTo>
                      <a:pt x="139" y="138"/>
                    </a:lnTo>
                    <a:lnTo>
                      <a:pt x="140" y="127"/>
                    </a:lnTo>
                    <a:lnTo>
                      <a:pt x="140" y="114"/>
                    </a:lnTo>
                    <a:lnTo>
                      <a:pt x="140" y="100"/>
                    </a:lnTo>
                    <a:lnTo>
                      <a:pt x="138" y="86"/>
                    </a:lnTo>
                    <a:lnTo>
                      <a:pt x="134" y="58"/>
                    </a:lnTo>
                    <a:lnTo>
                      <a:pt x="131" y="48"/>
                    </a:lnTo>
                    <a:lnTo>
                      <a:pt x="129" y="40"/>
                    </a:lnTo>
                    <a:lnTo>
                      <a:pt x="126" y="34"/>
                    </a:lnTo>
                    <a:lnTo>
                      <a:pt x="121" y="26"/>
                    </a:lnTo>
                    <a:lnTo>
                      <a:pt x="115" y="18"/>
                    </a:lnTo>
                    <a:lnTo>
                      <a:pt x="108" y="11"/>
                    </a:lnTo>
                    <a:lnTo>
                      <a:pt x="100" y="5"/>
                    </a:lnTo>
                    <a:lnTo>
                      <a:pt x="96" y="3"/>
                    </a:lnTo>
                    <a:lnTo>
                      <a:pt x="92" y="1"/>
                    </a:lnTo>
                    <a:lnTo>
                      <a:pt x="87" y="0"/>
                    </a:lnTo>
                    <a:lnTo>
                      <a:pt x="82" y="1"/>
                    </a:lnTo>
                    <a:lnTo>
                      <a:pt x="78" y="2"/>
                    </a:lnTo>
                    <a:lnTo>
                      <a:pt x="73" y="4"/>
                    </a:lnTo>
                    <a:lnTo>
                      <a:pt x="69" y="6"/>
                    </a:lnTo>
                    <a:lnTo>
                      <a:pt x="59" y="11"/>
                    </a:lnTo>
                    <a:lnTo>
                      <a:pt x="54" y="13"/>
                    </a:lnTo>
                    <a:lnTo>
                      <a:pt x="48" y="15"/>
                    </a:lnTo>
                    <a:lnTo>
                      <a:pt x="43" y="16"/>
                    </a:lnTo>
                    <a:lnTo>
                      <a:pt x="37" y="15"/>
                    </a:lnTo>
                    <a:close/>
                  </a:path>
                </a:pathLst>
              </a:custGeom>
              <a:solidFill>
                <a:srgbClr val="F3F0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5" name="Freeform 332">
                <a:extLst>
                  <a:ext uri="{FF2B5EF4-FFF2-40B4-BE49-F238E27FC236}">
                    <a16:creationId xmlns:a16="http://schemas.microsoft.com/office/drawing/2014/main" id="{8245FFCD-D629-449D-8EFF-2ED0DE89D2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3" y="1294"/>
                <a:ext cx="138" cy="189"/>
              </a:xfrm>
              <a:custGeom>
                <a:avLst/>
                <a:gdLst>
                  <a:gd name="T0" fmla="*/ 37 w 138"/>
                  <a:gd name="T1" fmla="*/ 16 h 189"/>
                  <a:gd name="T2" fmla="*/ 26 w 138"/>
                  <a:gd name="T3" fmla="*/ 16 h 189"/>
                  <a:gd name="T4" fmla="*/ 15 w 138"/>
                  <a:gd name="T5" fmla="*/ 25 h 189"/>
                  <a:gd name="T6" fmla="*/ 6 w 138"/>
                  <a:gd name="T7" fmla="*/ 40 h 189"/>
                  <a:gd name="T8" fmla="*/ 0 w 138"/>
                  <a:gd name="T9" fmla="*/ 61 h 189"/>
                  <a:gd name="T10" fmla="*/ 1 w 138"/>
                  <a:gd name="T11" fmla="*/ 68 h 189"/>
                  <a:gd name="T12" fmla="*/ 3 w 138"/>
                  <a:gd name="T13" fmla="*/ 80 h 189"/>
                  <a:gd name="T14" fmla="*/ 13 w 138"/>
                  <a:gd name="T15" fmla="*/ 96 h 189"/>
                  <a:gd name="T16" fmla="*/ 30 w 138"/>
                  <a:gd name="T17" fmla="*/ 117 h 189"/>
                  <a:gd name="T18" fmla="*/ 49 w 138"/>
                  <a:gd name="T19" fmla="*/ 135 h 189"/>
                  <a:gd name="T20" fmla="*/ 58 w 138"/>
                  <a:gd name="T21" fmla="*/ 141 h 189"/>
                  <a:gd name="T22" fmla="*/ 92 w 138"/>
                  <a:gd name="T23" fmla="*/ 164 h 189"/>
                  <a:gd name="T24" fmla="*/ 111 w 138"/>
                  <a:gd name="T25" fmla="*/ 182 h 189"/>
                  <a:gd name="T26" fmla="*/ 115 w 138"/>
                  <a:gd name="T27" fmla="*/ 187 h 189"/>
                  <a:gd name="T28" fmla="*/ 118 w 138"/>
                  <a:gd name="T29" fmla="*/ 189 h 189"/>
                  <a:gd name="T30" fmla="*/ 121 w 138"/>
                  <a:gd name="T31" fmla="*/ 187 h 189"/>
                  <a:gd name="T32" fmla="*/ 127 w 138"/>
                  <a:gd name="T33" fmla="*/ 174 h 189"/>
                  <a:gd name="T34" fmla="*/ 136 w 138"/>
                  <a:gd name="T35" fmla="*/ 136 h 189"/>
                  <a:gd name="T36" fmla="*/ 137 w 138"/>
                  <a:gd name="T37" fmla="*/ 125 h 189"/>
                  <a:gd name="T38" fmla="*/ 137 w 138"/>
                  <a:gd name="T39" fmla="*/ 99 h 189"/>
                  <a:gd name="T40" fmla="*/ 131 w 138"/>
                  <a:gd name="T41" fmla="*/ 58 h 189"/>
                  <a:gd name="T42" fmla="*/ 126 w 138"/>
                  <a:gd name="T43" fmla="*/ 41 h 189"/>
                  <a:gd name="T44" fmla="*/ 123 w 138"/>
                  <a:gd name="T45" fmla="*/ 34 h 189"/>
                  <a:gd name="T46" fmla="*/ 112 w 138"/>
                  <a:gd name="T47" fmla="*/ 19 h 189"/>
                  <a:gd name="T48" fmla="*/ 98 w 138"/>
                  <a:gd name="T49" fmla="*/ 5 h 189"/>
                  <a:gd name="T50" fmla="*/ 90 w 138"/>
                  <a:gd name="T51" fmla="*/ 1 h 189"/>
                  <a:gd name="T52" fmla="*/ 81 w 138"/>
                  <a:gd name="T53" fmla="*/ 0 h 189"/>
                  <a:gd name="T54" fmla="*/ 72 w 138"/>
                  <a:gd name="T55" fmla="*/ 3 h 189"/>
                  <a:gd name="T56" fmla="*/ 68 w 138"/>
                  <a:gd name="T57" fmla="*/ 6 h 189"/>
                  <a:gd name="T58" fmla="*/ 53 w 138"/>
                  <a:gd name="T59" fmla="*/ 14 h 189"/>
                  <a:gd name="T60" fmla="*/ 42 w 138"/>
                  <a:gd name="T61" fmla="*/ 16 h 189"/>
                  <a:gd name="T62" fmla="*/ 37 w 138"/>
                  <a:gd name="T63" fmla="*/ 16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38" h="189">
                    <a:moveTo>
                      <a:pt x="37" y="16"/>
                    </a:moveTo>
                    <a:lnTo>
                      <a:pt x="37" y="16"/>
                    </a:lnTo>
                    <a:lnTo>
                      <a:pt x="32" y="15"/>
                    </a:lnTo>
                    <a:lnTo>
                      <a:pt x="26" y="16"/>
                    </a:lnTo>
                    <a:lnTo>
                      <a:pt x="20" y="20"/>
                    </a:lnTo>
                    <a:lnTo>
                      <a:pt x="15" y="25"/>
                    </a:lnTo>
                    <a:lnTo>
                      <a:pt x="10" y="32"/>
                    </a:lnTo>
                    <a:lnTo>
                      <a:pt x="6" y="40"/>
                    </a:lnTo>
                    <a:lnTo>
                      <a:pt x="2" y="50"/>
                    </a:lnTo>
                    <a:lnTo>
                      <a:pt x="0" y="61"/>
                    </a:lnTo>
                    <a:lnTo>
                      <a:pt x="1" y="68"/>
                    </a:lnTo>
                    <a:lnTo>
                      <a:pt x="2" y="74"/>
                    </a:lnTo>
                    <a:lnTo>
                      <a:pt x="3" y="80"/>
                    </a:lnTo>
                    <a:lnTo>
                      <a:pt x="7" y="85"/>
                    </a:lnTo>
                    <a:lnTo>
                      <a:pt x="13" y="96"/>
                    </a:lnTo>
                    <a:lnTo>
                      <a:pt x="21" y="107"/>
                    </a:lnTo>
                    <a:lnTo>
                      <a:pt x="30" y="117"/>
                    </a:lnTo>
                    <a:lnTo>
                      <a:pt x="39" y="127"/>
                    </a:lnTo>
                    <a:lnTo>
                      <a:pt x="49" y="135"/>
                    </a:lnTo>
                    <a:lnTo>
                      <a:pt x="58" y="141"/>
                    </a:lnTo>
                    <a:lnTo>
                      <a:pt x="76" y="152"/>
                    </a:lnTo>
                    <a:lnTo>
                      <a:pt x="92" y="164"/>
                    </a:lnTo>
                    <a:lnTo>
                      <a:pt x="106" y="177"/>
                    </a:lnTo>
                    <a:lnTo>
                      <a:pt x="111" y="182"/>
                    </a:lnTo>
                    <a:lnTo>
                      <a:pt x="115" y="187"/>
                    </a:lnTo>
                    <a:lnTo>
                      <a:pt x="116" y="188"/>
                    </a:lnTo>
                    <a:lnTo>
                      <a:pt x="118" y="189"/>
                    </a:lnTo>
                    <a:lnTo>
                      <a:pt x="120" y="189"/>
                    </a:lnTo>
                    <a:lnTo>
                      <a:pt x="121" y="187"/>
                    </a:lnTo>
                    <a:lnTo>
                      <a:pt x="124" y="182"/>
                    </a:lnTo>
                    <a:lnTo>
                      <a:pt x="127" y="174"/>
                    </a:lnTo>
                    <a:lnTo>
                      <a:pt x="132" y="155"/>
                    </a:lnTo>
                    <a:lnTo>
                      <a:pt x="136" y="136"/>
                    </a:lnTo>
                    <a:lnTo>
                      <a:pt x="137" y="125"/>
                    </a:lnTo>
                    <a:lnTo>
                      <a:pt x="138" y="112"/>
                    </a:lnTo>
                    <a:lnTo>
                      <a:pt x="137" y="99"/>
                    </a:lnTo>
                    <a:lnTo>
                      <a:pt x="135" y="85"/>
                    </a:lnTo>
                    <a:lnTo>
                      <a:pt x="131" y="58"/>
                    </a:lnTo>
                    <a:lnTo>
                      <a:pt x="129" y="48"/>
                    </a:lnTo>
                    <a:lnTo>
                      <a:pt x="126" y="41"/>
                    </a:lnTo>
                    <a:lnTo>
                      <a:pt x="123" y="34"/>
                    </a:lnTo>
                    <a:lnTo>
                      <a:pt x="119" y="26"/>
                    </a:lnTo>
                    <a:lnTo>
                      <a:pt x="112" y="19"/>
                    </a:lnTo>
                    <a:lnTo>
                      <a:pt x="106" y="12"/>
                    </a:lnTo>
                    <a:lnTo>
                      <a:pt x="98" y="5"/>
                    </a:lnTo>
                    <a:lnTo>
                      <a:pt x="94" y="3"/>
                    </a:lnTo>
                    <a:lnTo>
                      <a:pt x="90" y="1"/>
                    </a:lnTo>
                    <a:lnTo>
                      <a:pt x="86" y="0"/>
                    </a:lnTo>
                    <a:lnTo>
                      <a:pt x="81" y="0"/>
                    </a:lnTo>
                    <a:lnTo>
                      <a:pt x="76" y="1"/>
                    </a:lnTo>
                    <a:lnTo>
                      <a:pt x="72" y="3"/>
                    </a:lnTo>
                    <a:lnTo>
                      <a:pt x="68" y="6"/>
                    </a:lnTo>
                    <a:lnTo>
                      <a:pt x="59" y="12"/>
                    </a:lnTo>
                    <a:lnTo>
                      <a:pt x="53" y="14"/>
                    </a:lnTo>
                    <a:lnTo>
                      <a:pt x="48" y="16"/>
                    </a:lnTo>
                    <a:lnTo>
                      <a:pt x="42" y="16"/>
                    </a:lnTo>
                    <a:lnTo>
                      <a:pt x="37" y="16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6" name="Freeform 333">
                <a:extLst>
                  <a:ext uri="{FF2B5EF4-FFF2-40B4-BE49-F238E27FC236}">
                    <a16:creationId xmlns:a16="http://schemas.microsoft.com/office/drawing/2014/main" id="{F74A4215-9B9A-4BB0-8719-3ECE56E088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95"/>
                <a:ext cx="134" cy="185"/>
              </a:xfrm>
              <a:custGeom>
                <a:avLst/>
                <a:gdLst>
                  <a:gd name="T0" fmla="*/ 36 w 134"/>
                  <a:gd name="T1" fmla="*/ 16 h 185"/>
                  <a:gd name="T2" fmla="*/ 25 w 134"/>
                  <a:gd name="T3" fmla="*/ 17 h 185"/>
                  <a:gd name="T4" fmla="*/ 14 w 134"/>
                  <a:gd name="T5" fmla="*/ 26 h 185"/>
                  <a:gd name="T6" fmla="*/ 5 w 134"/>
                  <a:gd name="T7" fmla="*/ 41 h 185"/>
                  <a:gd name="T8" fmla="*/ 0 w 134"/>
                  <a:gd name="T9" fmla="*/ 61 h 185"/>
                  <a:gd name="T10" fmla="*/ 0 w 134"/>
                  <a:gd name="T11" fmla="*/ 67 h 185"/>
                  <a:gd name="T12" fmla="*/ 4 w 134"/>
                  <a:gd name="T13" fmla="*/ 79 h 185"/>
                  <a:gd name="T14" fmla="*/ 12 w 134"/>
                  <a:gd name="T15" fmla="*/ 95 h 185"/>
                  <a:gd name="T16" fmla="*/ 28 w 134"/>
                  <a:gd name="T17" fmla="*/ 115 h 185"/>
                  <a:gd name="T18" fmla="*/ 47 w 134"/>
                  <a:gd name="T19" fmla="*/ 132 h 185"/>
                  <a:gd name="T20" fmla="*/ 56 w 134"/>
                  <a:gd name="T21" fmla="*/ 138 h 185"/>
                  <a:gd name="T22" fmla="*/ 89 w 134"/>
                  <a:gd name="T23" fmla="*/ 161 h 185"/>
                  <a:gd name="T24" fmla="*/ 108 w 134"/>
                  <a:gd name="T25" fmla="*/ 179 h 185"/>
                  <a:gd name="T26" fmla="*/ 111 w 134"/>
                  <a:gd name="T27" fmla="*/ 183 h 185"/>
                  <a:gd name="T28" fmla="*/ 115 w 134"/>
                  <a:gd name="T29" fmla="*/ 185 h 185"/>
                  <a:gd name="T30" fmla="*/ 118 w 134"/>
                  <a:gd name="T31" fmla="*/ 184 h 185"/>
                  <a:gd name="T32" fmla="*/ 123 w 134"/>
                  <a:gd name="T33" fmla="*/ 171 h 185"/>
                  <a:gd name="T34" fmla="*/ 132 w 134"/>
                  <a:gd name="T35" fmla="*/ 134 h 185"/>
                  <a:gd name="T36" fmla="*/ 133 w 134"/>
                  <a:gd name="T37" fmla="*/ 123 h 185"/>
                  <a:gd name="T38" fmla="*/ 133 w 134"/>
                  <a:gd name="T39" fmla="*/ 97 h 185"/>
                  <a:gd name="T40" fmla="*/ 127 w 134"/>
                  <a:gd name="T41" fmla="*/ 58 h 185"/>
                  <a:gd name="T42" fmla="*/ 123 w 134"/>
                  <a:gd name="T43" fmla="*/ 41 h 185"/>
                  <a:gd name="T44" fmla="*/ 120 w 134"/>
                  <a:gd name="T45" fmla="*/ 34 h 185"/>
                  <a:gd name="T46" fmla="*/ 109 w 134"/>
                  <a:gd name="T47" fmla="*/ 19 h 185"/>
                  <a:gd name="T48" fmla="*/ 95 w 134"/>
                  <a:gd name="T49" fmla="*/ 5 h 185"/>
                  <a:gd name="T50" fmla="*/ 87 w 134"/>
                  <a:gd name="T51" fmla="*/ 1 h 185"/>
                  <a:gd name="T52" fmla="*/ 79 w 134"/>
                  <a:gd name="T53" fmla="*/ 0 h 185"/>
                  <a:gd name="T54" fmla="*/ 69 w 134"/>
                  <a:gd name="T55" fmla="*/ 3 h 185"/>
                  <a:gd name="T56" fmla="*/ 66 w 134"/>
                  <a:gd name="T57" fmla="*/ 5 h 185"/>
                  <a:gd name="T58" fmla="*/ 52 w 134"/>
                  <a:gd name="T59" fmla="*/ 14 h 185"/>
                  <a:gd name="T60" fmla="*/ 41 w 134"/>
                  <a:gd name="T61" fmla="*/ 17 h 185"/>
                  <a:gd name="T62" fmla="*/ 36 w 134"/>
                  <a:gd name="T63" fmla="*/ 16 h 18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34" h="185">
                    <a:moveTo>
                      <a:pt x="36" y="16"/>
                    </a:moveTo>
                    <a:lnTo>
                      <a:pt x="36" y="16"/>
                    </a:lnTo>
                    <a:lnTo>
                      <a:pt x="31" y="16"/>
                    </a:lnTo>
                    <a:lnTo>
                      <a:pt x="25" y="17"/>
                    </a:lnTo>
                    <a:lnTo>
                      <a:pt x="20" y="21"/>
                    </a:lnTo>
                    <a:lnTo>
                      <a:pt x="14" y="26"/>
                    </a:lnTo>
                    <a:lnTo>
                      <a:pt x="9" y="32"/>
                    </a:lnTo>
                    <a:lnTo>
                      <a:pt x="5" y="41"/>
                    </a:lnTo>
                    <a:lnTo>
                      <a:pt x="1" y="50"/>
                    </a:lnTo>
                    <a:lnTo>
                      <a:pt x="0" y="61"/>
                    </a:lnTo>
                    <a:lnTo>
                      <a:pt x="0" y="67"/>
                    </a:lnTo>
                    <a:lnTo>
                      <a:pt x="1" y="73"/>
                    </a:lnTo>
                    <a:lnTo>
                      <a:pt x="4" y="79"/>
                    </a:lnTo>
                    <a:lnTo>
                      <a:pt x="6" y="84"/>
                    </a:lnTo>
                    <a:lnTo>
                      <a:pt x="12" y="95"/>
                    </a:lnTo>
                    <a:lnTo>
                      <a:pt x="20" y="106"/>
                    </a:lnTo>
                    <a:lnTo>
                      <a:pt x="28" y="115"/>
                    </a:lnTo>
                    <a:lnTo>
                      <a:pt x="38" y="125"/>
                    </a:lnTo>
                    <a:lnTo>
                      <a:pt x="47" y="132"/>
                    </a:lnTo>
                    <a:lnTo>
                      <a:pt x="56" y="138"/>
                    </a:lnTo>
                    <a:lnTo>
                      <a:pt x="74" y="150"/>
                    </a:lnTo>
                    <a:lnTo>
                      <a:pt x="89" y="161"/>
                    </a:lnTo>
                    <a:lnTo>
                      <a:pt x="103" y="173"/>
                    </a:lnTo>
                    <a:lnTo>
                      <a:pt x="108" y="179"/>
                    </a:lnTo>
                    <a:lnTo>
                      <a:pt x="111" y="183"/>
                    </a:lnTo>
                    <a:lnTo>
                      <a:pt x="113" y="185"/>
                    </a:lnTo>
                    <a:lnTo>
                      <a:pt x="115" y="185"/>
                    </a:lnTo>
                    <a:lnTo>
                      <a:pt x="117" y="185"/>
                    </a:lnTo>
                    <a:lnTo>
                      <a:pt x="118" y="184"/>
                    </a:lnTo>
                    <a:lnTo>
                      <a:pt x="121" y="179"/>
                    </a:lnTo>
                    <a:lnTo>
                      <a:pt x="123" y="171"/>
                    </a:lnTo>
                    <a:lnTo>
                      <a:pt x="128" y="153"/>
                    </a:lnTo>
                    <a:lnTo>
                      <a:pt x="132" y="134"/>
                    </a:lnTo>
                    <a:lnTo>
                      <a:pt x="133" y="123"/>
                    </a:lnTo>
                    <a:lnTo>
                      <a:pt x="134" y="111"/>
                    </a:lnTo>
                    <a:lnTo>
                      <a:pt x="133" y="97"/>
                    </a:lnTo>
                    <a:lnTo>
                      <a:pt x="131" y="84"/>
                    </a:lnTo>
                    <a:lnTo>
                      <a:pt x="127" y="58"/>
                    </a:lnTo>
                    <a:lnTo>
                      <a:pt x="125" y="48"/>
                    </a:lnTo>
                    <a:lnTo>
                      <a:pt x="123" y="41"/>
                    </a:lnTo>
                    <a:lnTo>
                      <a:pt x="120" y="34"/>
                    </a:lnTo>
                    <a:lnTo>
                      <a:pt x="115" y="27"/>
                    </a:lnTo>
                    <a:lnTo>
                      <a:pt x="109" y="19"/>
                    </a:lnTo>
                    <a:lnTo>
                      <a:pt x="103" y="12"/>
                    </a:lnTo>
                    <a:lnTo>
                      <a:pt x="95" y="5"/>
                    </a:lnTo>
                    <a:lnTo>
                      <a:pt x="92" y="3"/>
                    </a:lnTo>
                    <a:lnTo>
                      <a:pt x="87" y="1"/>
                    </a:lnTo>
                    <a:lnTo>
                      <a:pt x="83" y="0"/>
                    </a:lnTo>
                    <a:lnTo>
                      <a:pt x="79" y="0"/>
                    </a:lnTo>
                    <a:lnTo>
                      <a:pt x="74" y="1"/>
                    </a:lnTo>
                    <a:lnTo>
                      <a:pt x="69" y="3"/>
                    </a:lnTo>
                    <a:lnTo>
                      <a:pt x="66" y="5"/>
                    </a:lnTo>
                    <a:lnTo>
                      <a:pt x="57" y="12"/>
                    </a:lnTo>
                    <a:lnTo>
                      <a:pt x="52" y="14"/>
                    </a:lnTo>
                    <a:lnTo>
                      <a:pt x="46" y="16"/>
                    </a:lnTo>
                    <a:lnTo>
                      <a:pt x="41" y="17"/>
                    </a:lnTo>
                    <a:lnTo>
                      <a:pt x="36" y="16"/>
                    </a:lnTo>
                    <a:close/>
                  </a:path>
                </a:pathLst>
              </a:custGeom>
              <a:solidFill>
                <a:srgbClr val="EDE9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7" name="Freeform 334">
                <a:extLst>
                  <a:ext uri="{FF2B5EF4-FFF2-40B4-BE49-F238E27FC236}">
                    <a16:creationId xmlns:a16="http://schemas.microsoft.com/office/drawing/2014/main" id="{5D6FCB2F-6FD2-457E-8BBA-65B38004F9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0" y="1296"/>
                <a:ext cx="129" cy="182"/>
              </a:xfrm>
              <a:custGeom>
                <a:avLst/>
                <a:gdLst>
                  <a:gd name="T0" fmla="*/ 33 w 129"/>
                  <a:gd name="T1" fmla="*/ 17 h 182"/>
                  <a:gd name="T2" fmla="*/ 33 w 129"/>
                  <a:gd name="T3" fmla="*/ 17 h 182"/>
                  <a:gd name="T4" fmla="*/ 29 w 129"/>
                  <a:gd name="T5" fmla="*/ 17 h 182"/>
                  <a:gd name="T6" fmla="*/ 23 w 129"/>
                  <a:gd name="T7" fmla="*/ 18 h 182"/>
                  <a:gd name="T8" fmla="*/ 18 w 129"/>
                  <a:gd name="T9" fmla="*/ 21 h 182"/>
                  <a:gd name="T10" fmla="*/ 12 w 129"/>
                  <a:gd name="T11" fmla="*/ 26 h 182"/>
                  <a:gd name="T12" fmla="*/ 8 w 129"/>
                  <a:gd name="T13" fmla="*/ 33 h 182"/>
                  <a:gd name="T14" fmla="*/ 4 w 129"/>
                  <a:gd name="T15" fmla="*/ 41 h 182"/>
                  <a:gd name="T16" fmla="*/ 1 w 129"/>
                  <a:gd name="T17" fmla="*/ 50 h 182"/>
                  <a:gd name="T18" fmla="*/ 0 w 129"/>
                  <a:gd name="T19" fmla="*/ 62 h 182"/>
                  <a:gd name="T20" fmla="*/ 0 w 129"/>
                  <a:gd name="T21" fmla="*/ 62 h 182"/>
                  <a:gd name="T22" fmla="*/ 0 w 129"/>
                  <a:gd name="T23" fmla="*/ 67 h 182"/>
                  <a:gd name="T24" fmla="*/ 1 w 129"/>
                  <a:gd name="T25" fmla="*/ 73 h 182"/>
                  <a:gd name="T26" fmla="*/ 5 w 129"/>
                  <a:gd name="T27" fmla="*/ 84 h 182"/>
                  <a:gd name="T28" fmla="*/ 10 w 129"/>
                  <a:gd name="T29" fmla="*/ 94 h 182"/>
                  <a:gd name="T30" fmla="*/ 18 w 129"/>
                  <a:gd name="T31" fmla="*/ 104 h 182"/>
                  <a:gd name="T32" fmla="*/ 26 w 129"/>
                  <a:gd name="T33" fmla="*/ 114 h 182"/>
                  <a:gd name="T34" fmla="*/ 35 w 129"/>
                  <a:gd name="T35" fmla="*/ 123 h 182"/>
                  <a:gd name="T36" fmla="*/ 44 w 129"/>
                  <a:gd name="T37" fmla="*/ 130 h 182"/>
                  <a:gd name="T38" fmla="*/ 53 w 129"/>
                  <a:gd name="T39" fmla="*/ 136 h 182"/>
                  <a:gd name="T40" fmla="*/ 53 w 129"/>
                  <a:gd name="T41" fmla="*/ 136 h 182"/>
                  <a:gd name="T42" fmla="*/ 70 w 129"/>
                  <a:gd name="T43" fmla="*/ 147 h 182"/>
                  <a:gd name="T44" fmla="*/ 86 w 129"/>
                  <a:gd name="T45" fmla="*/ 158 h 182"/>
                  <a:gd name="T46" fmla="*/ 99 w 129"/>
                  <a:gd name="T47" fmla="*/ 169 h 182"/>
                  <a:gd name="T48" fmla="*/ 103 w 129"/>
                  <a:gd name="T49" fmla="*/ 175 h 182"/>
                  <a:gd name="T50" fmla="*/ 107 w 129"/>
                  <a:gd name="T51" fmla="*/ 180 h 182"/>
                  <a:gd name="T52" fmla="*/ 107 w 129"/>
                  <a:gd name="T53" fmla="*/ 180 h 182"/>
                  <a:gd name="T54" fmla="*/ 108 w 129"/>
                  <a:gd name="T55" fmla="*/ 181 h 182"/>
                  <a:gd name="T56" fmla="*/ 111 w 129"/>
                  <a:gd name="T57" fmla="*/ 182 h 182"/>
                  <a:gd name="T58" fmla="*/ 112 w 129"/>
                  <a:gd name="T59" fmla="*/ 182 h 182"/>
                  <a:gd name="T60" fmla="*/ 113 w 129"/>
                  <a:gd name="T61" fmla="*/ 180 h 182"/>
                  <a:gd name="T62" fmla="*/ 116 w 129"/>
                  <a:gd name="T63" fmla="*/ 176 h 182"/>
                  <a:gd name="T64" fmla="*/ 119 w 129"/>
                  <a:gd name="T65" fmla="*/ 168 h 182"/>
                  <a:gd name="T66" fmla="*/ 123 w 129"/>
                  <a:gd name="T67" fmla="*/ 150 h 182"/>
                  <a:gd name="T68" fmla="*/ 127 w 129"/>
                  <a:gd name="T69" fmla="*/ 131 h 182"/>
                  <a:gd name="T70" fmla="*/ 127 w 129"/>
                  <a:gd name="T71" fmla="*/ 131 h 182"/>
                  <a:gd name="T72" fmla="*/ 129 w 129"/>
                  <a:gd name="T73" fmla="*/ 122 h 182"/>
                  <a:gd name="T74" fmla="*/ 129 w 129"/>
                  <a:gd name="T75" fmla="*/ 109 h 182"/>
                  <a:gd name="T76" fmla="*/ 128 w 129"/>
                  <a:gd name="T77" fmla="*/ 96 h 182"/>
                  <a:gd name="T78" fmla="*/ 127 w 129"/>
                  <a:gd name="T79" fmla="*/ 83 h 182"/>
                  <a:gd name="T80" fmla="*/ 123 w 129"/>
                  <a:gd name="T81" fmla="*/ 58 h 182"/>
                  <a:gd name="T82" fmla="*/ 120 w 129"/>
                  <a:gd name="T83" fmla="*/ 48 h 182"/>
                  <a:gd name="T84" fmla="*/ 118 w 129"/>
                  <a:gd name="T85" fmla="*/ 41 h 182"/>
                  <a:gd name="T86" fmla="*/ 118 w 129"/>
                  <a:gd name="T87" fmla="*/ 41 h 182"/>
                  <a:gd name="T88" fmla="*/ 115 w 129"/>
                  <a:gd name="T89" fmla="*/ 35 h 182"/>
                  <a:gd name="T90" fmla="*/ 111 w 129"/>
                  <a:gd name="T91" fmla="*/ 27 h 182"/>
                  <a:gd name="T92" fmla="*/ 105 w 129"/>
                  <a:gd name="T93" fmla="*/ 19 h 182"/>
                  <a:gd name="T94" fmla="*/ 99 w 129"/>
                  <a:gd name="T95" fmla="*/ 12 h 182"/>
                  <a:gd name="T96" fmla="*/ 92 w 129"/>
                  <a:gd name="T97" fmla="*/ 5 h 182"/>
                  <a:gd name="T98" fmla="*/ 88 w 129"/>
                  <a:gd name="T99" fmla="*/ 2 h 182"/>
                  <a:gd name="T100" fmla="*/ 84 w 129"/>
                  <a:gd name="T101" fmla="*/ 1 h 182"/>
                  <a:gd name="T102" fmla="*/ 80 w 129"/>
                  <a:gd name="T103" fmla="*/ 0 h 182"/>
                  <a:gd name="T104" fmla="*/ 75 w 129"/>
                  <a:gd name="T105" fmla="*/ 0 h 182"/>
                  <a:gd name="T106" fmla="*/ 71 w 129"/>
                  <a:gd name="T107" fmla="*/ 0 h 182"/>
                  <a:gd name="T108" fmla="*/ 66 w 129"/>
                  <a:gd name="T109" fmla="*/ 2 h 182"/>
                  <a:gd name="T110" fmla="*/ 66 w 129"/>
                  <a:gd name="T111" fmla="*/ 2 h 182"/>
                  <a:gd name="T112" fmla="*/ 63 w 129"/>
                  <a:gd name="T113" fmla="*/ 5 h 182"/>
                  <a:gd name="T114" fmla="*/ 55 w 129"/>
                  <a:gd name="T115" fmla="*/ 12 h 182"/>
                  <a:gd name="T116" fmla="*/ 49 w 129"/>
                  <a:gd name="T117" fmla="*/ 15 h 182"/>
                  <a:gd name="T118" fmla="*/ 43 w 129"/>
                  <a:gd name="T119" fmla="*/ 17 h 182"/>
                  <a:gd name="T120" fmla="*/ 38 w 129"/>
                  <a:gd name="T121" fmla="*/ 18 h 182"/>
                  <a:gd name="T122" fmla="*/ 33 w 129"/>
                  <a:gd name="T123" fmla="*/ 17 h 182"/>
                  <a:gd name="T124" fmla="*/ 33 w 129"/>
                  <a:gd name="T125" fmla="*/ 17 h 18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29" h="182">
                    <a:moveTo>
                      <a:pt x="33" y="17"/>
                    </a:moveTo>
                    <a:lnTo>
                      <a:pt x="33" y="17"/>
                    </a:lnTo>
                    <a:lnTo>
                      <a:pt x="29" y="17"/>
                    </a:lnTo>
                    <a:lnTo>
                      <a:pt x="23" y="18"/>
                    </a:lnTo>
                    <a:lnTo>
                      <a:pt x="18" y="21"/>
                    </a:lnTo>
                    <a:lnTo>
                      <a:pt x="12" y="26"/>
                    </a:lnTo>
                    <a:lnTo>
                      <a:pt x="8" y="33"/>
                    </a:lnTo>
                    <a:lnTo>
                      <a:pt x="4" y="41"/>
                    </a:lnTo>
                    <a:lnTo>
                      <a:pt x="1" y="50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3"/>
                    </a:lnTo>
                    <a:lnTo>
                      <a:pt x="5" y="84"/>
                    </a:lnTo>
                    <a:lnTo>
                      <a:pt x="10" y="94"/>
                    </a:lnTo>
                    <a:lnTo>
                      <a:pt x="18" y="104"/>
                    </a:lnTo>
                    <a:lnTo>
                      <a:pt x="26" y="114"/>
                    </a:lnTo>
                    <a:lnTo>
                      <a:pt x="35" y="123"/>
                    </a:lnTo>
                    <a:lnTo>
                      <a:pt x="44" y="130"/>
                    </a:lnTo>
                    <a:lnTo>
                      <a:pt x="53" y="136"/>
                    </a:lnTo>
                    <a:lnTo>
                      <a:pt x="70" y="147"/>
                    </a:lnTo>
                    <a:lnTo>
                      <a:pt x="86" y="158"/>
                    </a:lnTo>
                    <a:lnTo>
                      <a:pt x="99" y="169"/>
                    </a:lnTo>
                    <a:lnTo>
                      <a:pt x="103" y="175"/>
                    </a:lnTo>
                    <a:lnTo>
                      <a:pt x="107" y="180"/>
                    </a:lnTo>
                    <a:lnTo>
                      <a:pt x="108" y="181"/>
                    </a:lnTo>
                    <a:lnTo>
                      <a:pt x="111" y="182"/>
                    </a:lnTo>
                    <a:lnTo>
                      <a:pt x="112" y="182"/>
                    </a:lnTo>
                    <a:lnTo>
                      <a:pt x="113" y="180"/>
                    </a:lnTo>
                    <a:lnTo>
                      <a:pt x="116" y="176"/>
                    </a:lnTo>
                    <a:lnTo>
                      <a:pt x="119" y="168"/>
                    </a:lnTo>
                    <a:lnTo>
                      <a:pt x="123" y="150"/>
                    </a:lnTo>
                    <a:lnTo>
                      <a:pt x="127" y="131"/>
                    </a:lnTo>
                    <a:lnTo>
                      <a:pt x="129" y="122"/>
                    </a:lnTo>
                    <a:lnTo>
                      <a:pt x="129" y="109"/>
                    </a:lnTo>
                    <a:lnTo>
                      <a:pt x="128" y="96"/>
                    </a:lnTo>
                    <a:lnTo>
                      <a:pt x="127" y="83"/>
                    </a:lnTo>
                    <a:lnTo>
                      <a:pt x="123" y="58"/>
                    </a:lnTo>
                    <a:lnTo>
                      <a:pt x="120" y="48"/>
                    </a:lnTo>
                    <a:lnTo>
                      <a:pt x="118" y="41"/>
                    </a:lnTo>
                    <a:lnTo>
                      <a:pt x="115" y="35"/>
                    </a:lnTo>
                    <a:lnTo>
                      <a:pt x="111" y="27"/>
                    </a:lnTo>
                    <a:lnTo>
                      <a:pt x="105" y="19"/>
                    </a:lnTo>
                    <a:lnTo>
                      <a:pt x="99" y="12"/>
                    </a:lnTo>
                    <a:lnTo>
                      <a:pt x="92" y="5"/>
                    </a:lnTo>
                    <a:lnTo>
                      <a:pt x="88" y="2"/>
                    </a:lnTo>
                    <a:lnTo>
                      <a:pt x="84" y="1"/>
                    </a:lnTo>
                    <a:lnTo>
                      <a:pt x="80" y="0"/>
                    </a:lnTo>
                    <a:lnTo>
                      <a:pt x="75" y="0"/>
                    </a:lnTo>
                    <a:lnTo>
                      <a:pt x="71" y="0"/>
                    </a:lnTo>
                    <a:lnTo>
                      <a:pt x="66" y="2"/>
                    </a:lnTo>
                    <a:lnTo>
                      <a:pt x="63" y="5"/>
                    </a:lnTo>
                    <a:lnTo>
                      <a:pt x="55" y="12"/>
                    </a:lnTo>
                    <a:lnTo>
                      <a:pt x="49" y="15"/>
                    </a:lnTo>
                    <a:lnTo>
                      <a:pt x="43" y="17"/>
                    </a:lnTo>
                    <a:lnTo>
                      <a:pt x="38" y="18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EBE5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8" name="Freeform 335">
                <a:extLst>
                  <a:ext uri="{FF2B5EF4-FFF2-40B4-BE49-F238E27FC236}">
                    <a16:creationId xmlns:a16="http://schemas.microsoft.com/office/drawing/2014/main" id="{DABD4F85-E322-47EC-97AF-A056A6352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1296"/>
                <a:ext cx="126" cy="179"/>
              </a:xfrm>
              <a:custGeom>
                <a:avLst/>
                <a:gdLst>
                  <a:gd name="T0" fmla="*/ 33 w 126"/>
                  <a:gd name="T1" fmla="*/ 19 h 179"/>
                  <a:gd name="T2" fmla="*/ 33 w 126"/>
                  <a:gd name="T3" fmla="*/ 19 h 179"/>
                  <a:gd name="T4" fmla="*/ 28 w 126"/>
                  <a:gd name="T5" fmla="*/ 19 h 179"/>
                  <a:gd name="T6" fmla="*/ 23 w 126"/>
                  <a:gd name="T7" fmla="*/ 20 h 179"/>
                  <a:gd name="T8" fmla="*/ 18 w 126"/>
                  <a:gd name="T9" fmla="*/ 23 h 179"/>
                  <a:gd name="T10" fmla="*/ 13 w 126"/>
                  <a:gd name="T11" fmla="*/ 28 h 179"/>
                  <a:gd name="T12" fmla="*/ 8 w 126"/>
                  <a:gd name="T13" fmla="*/ 34 h 179"/>
                  <a:gd name="T14" fmla="*/ 4 w 126"/>
                  <a:gd name="T15" fmla="*/ 42 h 179"/>
                  <a:gd name="T16" fmla="*/ 2 w 126"/>
                  <a:gd name="T17" fmla="*/ 51 h 179"/>
                  <a:gd name="T18" fmla="*/ 0 w 126"/>
                  <a:gd name="T19" fmla="*/ 62 h 179"/>
                  <a:gd name="T20" fmla="*/ 0 w 126"/>
                  <a:gd name="T21" fmla="*/ 62 h 179"/>
                  <a:gd name="T22" fmla="*/ 1 w 126"/>
                  <a:gd name="T23" fmla="*/ 68 h 179"/>
                  <a:gd name="T24" fmla="*/ 1 w 126"/>
                  <a:gd name="T25" fmla="*/ 73 h 179"/>
                  <a:gd name="T26" fmla="*/ 5 w 126"/>
                  <a:gd name="T27" fmla="*/ 84 h 179"/>
                  <a:gd name="T28" fmla="*/ 11 w 126"/>
                  <a:gd name="T29" fmla="*/ 94 h 179"/>
                  <a:gd name="T30" fmla="*/ 18 w 126"/>
                  <a:gd name="T31" fmla="*/ 104 h 179"/>
                  <a:gd name="T32" fmla="*/ 26 w 126"/>
                  <a:gd name="T33" fmla="*/ 113 h 179"/>
                  <a:gd name="T34" fmla="*/ 35 w 126"/>
                  <a:gd name="T35" fmla="*/ 122 h 179"/>
                  <a:gd name="T36" fmla="*/ 44 w 126"/>
                  <a:gd name="T37" fmla="*/ 129 h 179"/>
                  <a:gd name="T38" fmla="*/ 53 w 126"/>
                  <a:gd name="T39" fmla="*/ 135 h 179"/>
                  <a:gd name="T40" fmla="*/ 53 w 126"/>
                  <a:gd name="T41" fmla="*/ 135 h 179"/>
                  <a:gd name="T42" fmla="*/ 69 w 126"/>
                  <a:gd name="T43" fmla="*/ 145 h 179"/>
                  <a:gd name="T44" fmla="*/ 84 w 126"/>
                  <a:gd name="T45" fmla="*/ 157 h 179"/>
                  <a:gd name="T46" fmla="*/ 97 w 126"/>
                  <a:gd name="T47" fmla="*/ 167 h 179"/>
                  <a:gd name="T48" fmla="*/ 101 w 126"/>
                  <a:gd name="T49" fmla="*/ 172 h 179"/>
                  <a:gd name="T50" fmla="*/ 105 w 126"/>
                  <a:gd name="T51" fmla="*/ 177 h 179"/>
                  <a:gd name="T52" fmla="*/ 105 w 126"/>
                  <a:gd name="T53" fmla="*/ 177 h 179"/>
                  <a:gd name="T54" fmla="*/ 106 w 126"/>
                  <a:gd name="T55" fmla="*/ 179 h 179"/>
                  <a:gd name="T56" fmla="*/ 107 w 126"/>
                  <a:gd name="T57" fmla="*/ 179 h 179"/>
                  <a:gd name="T58" fmla="*/ 110 w 126"/>
                  <a:gd name="T59" fmla="*/ 179 h 179"/>
                  <a:gd name="T60" fmla="*/ 111 w 126"/>
                  <a:gd name="T61" fmla="*/ 178 h 179"/>
                  <a:gd name="T62" fmla="*/ 114 w 126"/>
                  <a:gd name="T63" fmla="*/ 172 h 179"/>
                  <a:gd name="T64" fmla="*/ 116 w 126"/>
                  <a:gd name="T65" fmla="*/ 166 h 179"/>
                  <a:gd name="T66" fmla="*/ 121 w 126"/>
                  <a:gd name="T67" fmla="*/ 148 h 179"/>
                  <a:gd name="T68" fmla="*/ 125 w 126"/>
                  <a:gd name="T69" fmla="*/ 130 h 179"/>
                  <a:gd name="T70" fmla="*/ 125 w 126"/>
                  <a:gd name="T71" fmla="*/ 130 h 179"/>
                  <a:gd name="T72" fmla="*/ 126 w 126"/>
                  <a:gd name="T73" fmla="*/ 121 h 179"/>
                  <a:gd name="T74" fmla="*/ 126 w 126"/>
                  <a:gd name="T75" fmla="*/ 108 h 179"/>
                  <a:gd name="T76" fmla="*/ 125 w 126"/>
                  <a:gd name="T77" fmla="*/ 96 h 179"/>
                  <a:gd name="T78" fmla="*/ 124 w 126"/>
                  <a:gd name="T79" fmla="*/ 83 h 179"/>
                  <a:gd name="T80" fmla="*/ 120 w 126"/>
                  <a:gd name="T81" fmla="*/ 59 h 179"/>
                  <a:gd name="T82" fmla="*/ 118 w 126"/>
                  <a:gd name="T83" fmla="*/ 49 h 179"/>
                  <a:gd name="T84" fmla="*/ 115 w 126"/>
                  <a:gd name="T85" fmla="*/ 42 h 179"/>
                  <a:gd name="T86" fmla="*/ 115 w 126"/>
                  <a:gd name="T87" fmla="*/ 42 h 179"/>
                  <a:gd name="T88" fmla="*/ 113 w 126"/>
                  <a:gd name="T89" fmla="*/ 36 h 179"/>
                  <a:gd name="T90" fmla="*/ 109 w 126"/>
                  <a:gd name="T91" fmla="*/ 29 h 179"/>
                  <a:gd name="T92" fmla="*/ 103 w 126"/>
                  <a:gd name="T93" fmla="*/ 21 h 179"/>
                  <a:gd name="T94" fmla="*/ 97 w 126"/>
                  <a:gd name="T95" fmla="*/ 13 h 179"/>
                  <a:gd name="T96" fmla="*/ 90 w 126"/>
                  <a:gd name="T97" fmla="*/ 7 h 179"/>
                  <a:gd name="T98" fmla="*/ 86 w 126"/>
                  <a:gd name="T99" fmla="*/ 3 h 179"/>
                  <a:gd name="T100" fmla="*/ 82 w 126"/>
                  <a:gd name="T101" fmla="*/ 2 h 179"/>
                  <a:gd name="T102" fmla="*/ 78 w 126"/>
                  <a:gd name="T103" fmla="*/ 1 h 179"/>
                  <a:gd name="T104" fmla="*/ 74 w 126"/>
                  <a:gd name="T105" fmla="*/ 0 h 179"/>
                  <a:gd name="T106" fmla="*/ 70 w 126"/>
                  <a:gd name="T107" fmla="*/ 1 h 179"/>
                  <a:gd name="T108" fmla="*/ 65 w 126"/>
                  <a:gd name="T109" fmla="*/ 3 h 179"/>
                  <a:gd name="T110" fmla="*/ 65 w 126"/>
                  <a:gd name="T111" fmla="*/ 3 h 179"/>
                  <a:gd name="T112" fmla="*/ 62 w 126"/>
                  <a:gd name="T113" fmla="*/ 7 h 179"/>
                  <a:gd name="T114" fmla="*/ 54 w 126"/>
                  <a:gd name="T115" fmla="*/ 13 h 179"/>
                  <a:gd name="T116" fmla="*/ 48 w 126"/>
                  <a:gd name="T117" fmla="*/ 16 h 179"/>
                  <a:gd name="T118" fmla="*/ 43 w 126"/>
                  <a:gd name="T119" fmla="*/ 19 h 179"/>
                  <a:gd name="T120" fmla="*/ 38 w 126"/>
                  <a:gd name="T121" fmla="*/ 20 h 179"/>
                  <a:gd name="T122" fmla="*/ 33 w 126"/>
                  <a:gd name="T123" fmla="*/ 19 h 179"/>
                  <a:gd name="T124" fmla="*/ 33 w 126"/>
                  <a:gd name="T125" fmla="*/ 19 h 179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26" h="179">
                    <a:moveTo>
                      <a:pt x="33" y="19"/>
                    </a:moveTo>
                    <a:lnTo>
                      <a:pt x="33" y="19"/>
                    </a:lnTo>
                    <a:lnTo>
                      <a:pt x="28" y="19"/>
                    </a:lnTo>
                    <a:lnTo>
                      <a:pt x="23" y="20"/>
                    </a:lnTo>
                    <a:lnTo>
                      <a:pt x="18" y="23"/>
                    </a:lnTo>
                    <a:lnTo>
                      <a:pt x="13" y="28"/>
                    </a:lnTo>
                    <a:lnTo>
                      <a:pt x="8" y="34"/>
                    </a:lnTo>
                    <a:lnTo>
                      <a:pt x="4" y="42"/>
                    </a:lnTo>
                    <a:lnTo>
                      <a:pt x="2" y="51"/>
                    </a:lnTo>
                    <a:lnTo>
                      <a:pt x="0" y="62"/>
                    </a:lnTo>
                    <a:lnTo>
                      <a:pt x="1" y="68"/>
                    </a:lnTo>
                    <a:lnTo>
                      <a:pt x="1" y="73"/>
                    </a:lnTo>
                    <a:lnTo>
                      <a:pt x="5" y="84"/>
                    </a:lnTo>
                    <a:lnTo>
                      <a:pt x="11" y="94"/>
                    </a:lnTo>
                    <a:lnTo>
                      <a:pt x="18" y="104"/>
                    </a:lnTo>
                    <a:lnTo>
                      <a:pt x="26" y="113"/>
                    </a:lnTo>
                    <a:lnTo>
                      <a:pt x="35" y="122"/>
                    </a:lnTo>
                    <a:lnTo>
                      <a:pt x="44" y="129"/>
                    </a:lnTo>
                    <a:lnTo>
                      <a:pt x="53" y="135"/>
                    </a:lnTo>
                    <a:lnTo>
                      <a:pt x="69" y="145"/>
                    </a:lnTo>
                    <a:lnTo>
                      <a:pt x="84" y="157"/>
                    </a:lnTo>
                    <a:lnTo>
                      <a:pt x="97" y="167"/>
                    </a:lnTo>
                    <a:lnTo>
                      <a:pt x="101" y="172"/>
                    </a:lnTo>
                    <a:lnTo>
                      <a:pt x="105" y="177"/>
                    </a:lnTo>
                    <a:lnTo>
                      <a:pt x="106" y="179"/>
                    </a:lnTo>
                    <a:lnTo>
                      <a:pt x="107" y="179"/>
                    </a:lnTo>
                    <a:lnTo>
                      <a:pt x="110" y="179"/>
                    </a:lnTo>
                    <a:lnTo>
                      <a:pt x="111" y="178"/>
                    </a:lnTo>
                    <a:lnTo>
                      <a:pt x="114" y="172"/>
                    </a:lnTo>
                    <a:lnTo>
                      <a:pt x="116" y="166"/>
                    </a:lnTo>
                    <a:lnTo>
                      <a:pt x="121" y="148"/>
                    </a:lnTo>
                    <a:lnTo>
                      <a:pt x="125" y="130"/>
                    </a:lnTo>
                    <a:lnTo>
                      <a:pt x="126" y="121"/>
                    </a:lnTo>
                    <a:lnTo>
                      <a:pt x="126" y="108"/>
                    </a:lnTo>
                    <a:lnTo>
                      <a:pt x="125" y="96"/>
                    </a:lnTo>
                    <a:lnTo>
                      <a:pt x="124" y="83"/>
                    </a:lnTo>
                    <a:lnTo>
                      <a:pt x="120" y="59"/>
                    </a:lnTo>
                    <a:lnTo>
                      <a:pt x="118" y="49"/>
                    </a:lnTo>
                    <a:lnTo>
                      <a:pt x="115" y="42"/>
                    </a:lnTo>
                    <a:lnTo>
                      <a:pt x="113" y="36"/>
                    </a:lnTo>
                    <a:lnTo>
                      <a:pt x="109" y="29"/>
                    </a:lnTo>
                    <a:lnTo>
                      <a:pt x="103" y="21"/>
                    </a:lnTo>
                    <a:lnTo>
                      <a:pt x="97" y="13"/>
                    </a:lnTo>
                    <a:lnTo>
                      <a:pt x="90" y="7"/>
                    </a:lnTo>
                    <a:lnTo>
                      <a:pt x="86" y="3"/>
                    </a:lnTo>
                    <a:lnTo>
                      <a:pt x="82" y="2"/>
                    </a:lnTo>
                    <a:lnTo>
                      <a:pt x="78" y="1"/>
                    </a:lnTo>
                    <a:lnTo>
                      <a:pt x="74" y="0"/>
                    </a:lnTo>
                    <a:lnTo>
                      <a:pt x="70" y="1"/>
                    </a:lnTo>
                    <a:lnTo>
                      <a:pt x="65" y="3"/>
                    </a:lnTo>
                    <a:lnTo>
                      <a:pt x="62" y="7"/>
                    </a:lnTo>
                    <a:lnTo>
                      <a:pt x="54" y="13"/>
                    </a:lnTo>
                    <a:lnTo>
                      <a:pt x="48" y="16"/>
                    </a:lnTo>
                    <a:lnTo>
                      <a:pt x="43" y="19"/>
                    </a:lnTo>
                    <a:lnTo>
                      <a:pt x="38" y="20"/>
                    </a:lnTo>
                    <a:lnTo>
                      <a:pt x="33" y="19"/>
                    </a:lnTo>
                    <a:close/>
                  </a:path>
                </a:pathLst>
              </a:custGeom>
              <a:solidFill>
                <a:srgbClr val="E8E2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89" name="Freeform 336">
                <a:extLst>
                  <a:ext uri="{FF2B5EF4-FFF2-40B4-BE49-F238E27FC236}">
                    <a16:creationId xmlns:a16="http://schemas.microsoft.com/office/drawing/2014/main" id="{F078CF35-A481-4444-8F56-D36B17781C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1297"/>
                <a:ext cx="122" cy="176"/>
              </a:xfrm>
              <a:custGeom>
                <a:avLst/>
                <a:gdLst>
                  <a:gd name="T0" fmla="*/ 32 w 122"/>
                  <a:gd name="T1" fmla="*/ 20 h 176"/>
                  <a:gd name="T2" fmla="*/ 32 w 122"/>
                  <a:gd name="T3" fmla="*/ 20 h 176"/>
                  <a:gd name="T4" fmla="*/ 27 w 122"/>
                  <a:gd name="T5" fmla="*/ 20 h 176"/>
                  <a:gd name="T6" fmla="*/ 22 w 122"/>
                  <a:gd name="T7" fmla="*/ 21 h 176"/>
                  <a:gd name="T8" fmla="*/ 17 w 122"/>
                  <a:gd name="T9" fmla="*/ 24 h 176"/>
                  <a:gd name="T10" fmla="*/ 12 w 122"/>
                  <a:gd name="T11" fmla="*/ 29 h 176"/>
                  <a:gd name="T12" fmla="*/ 7 w 122"/>
                  <a:gd name="T13" fmla="*/ 35 h 176"/>
                  <a:gd name="T14" fmla="*/ 4 w 122"/>
                  <a:gd name="T15" fmla="*/ 42 h 176"/>
                  <a:gd name="T16" fmla="*/ 1 w 122"/>
                  <a:gd name="T17" fmla="*/ 51 h 176"/>
                  <a:gd name="T18" fmla="*/ 0 w 122"/>
                  <a:gd name="T19" fmla="*/ 62 h 176"/>
                  <a:gd name="T20" fmla="*/ 0 w 122"/>
                  <a:gd name="T21" fmla="*/ 62 h 176"/>
                  <a:gd name="T22" fmla="*/ 0 w 122"/>
                  <a:gd name="T23" fmla="*/ 67 h 176"/>
                  <a:gd name="T24" fmla="*/ 1 w 122"/>
                  <a:gd name="T25" fmla="*/ 72 h 176"/>
                  <a:gd name="T26" fmla="*/ 5 w 122"/>
                  <a:gd name="T27" fmla="*/ 83 h 176"/>
                  <a:gd name="T28" fmla="*/ 10 w 122"/>
                  <a:gd name="T29" fmla="*/ 93 h 176"/>
                  <a:gd name="T30" fmla="*/ 17 w 122"/>
                  <a:gd name="T31" fmla="*/ 102 h 176"/>
                  <a:gd name="T32" fmla="*/ 25 w 122"/>
                  <a:gd name="T33" fmla="*/ 111 h 176"/>
                  <a:gd name="T34" fmla="*/ 34 w 122"/>
                  <a:gd name="T35" fmla="*/ 120 h 176"/>
                  <a:gd name="T36" fmla="*/ 42 w 122"/>
                  <a:gd name="T37" fmla="*/ 127 h 176"/>
                  <a:gd name="T38" fmla="*/ 51 w 122"/>
                  <a:gd name="T39" fmla="*/ 133 h 176"/>
                  <a:gd name="T40" fmla="*/ 51 w 122"/>
                  <a:gd name="T41" fmla="*/ 133 h 176"/>
                  <a:gd name="T42" fmla="*/ 67 w 122"/>
                  <a:gd name="T43" fmla="*/ 143 h 176"/>
                  <a:gd name="T44" fmla="*/ 81 w 122"/>
                  <a:gd name="T45" fmla="*/ 154 h 176"/>
                  <a:gd name="T46" fmla="*/ 93 w 122"/>
                  <a:gd name="T47" fmla="*/ 164 h 176"/>
                  <a:gd name="T48" fmla="*/ 98 w 122"/>
                  <a:gd name="T49" fmla="*/ 169 h 176"/>
                  <a:gd name="T50" fmla="*/ 101 w 122"/>
                  <a:gd name="T51" fmla="*/ 174 h 176"/>
                  <a:gd name="T52" fmla="*/ 101 w 122"/>
                  <a:gd name="T53" fmla="*/ 174 h 176"/>
                  <a:gd name="T54" fmla="*/ 103 w 122"/>
                  <a:gd name="T55" fmla="*/ 175 h 176"/>
                  <a:gd name="T56" fmla="*/ 104 w 122"/>
                  <a:gd name="T57" fmla="*/ 176 h 176"/>
                  <a:gd name="T58" fmla="*/ 106 w 122"/>
                  <a:gd name="T59" fmla="*/ 175 h 176"/>
                  <a:gd name="T60" fmla="*/ 108 w 122"/>
                  <a:gd name="T61" fmla="*/ 174 h 176"/>
                  <a:gd name="T62" fmla="*/ 110 w 122"/>
                  <a:gd name="T63" fmla="*/ 169 h 176"/>
                  <a:gd name="T64" fmla="*/ 112 w 122"/>
                  <a:gd name="T65" fmla="*/ 163 h 176"/>
                  <a:gd name="T66" fmla="*/ 117 w 122"/>
                  <a:gd name="T67" fmla="*/ 146 h 176"/>
                  <a:gd name="T68" fmla="*/ 121 w 122"/>
                  <a:gd name="T69" fmla="*/ 128 h 176"/>
                  <a:gd name="T70" fmla="*/ 121 w 122"/>
                  <a:gd name="T71" fmla="*/ 128 h 176"/>
                  <a:gd name="T72" fmla="*/ 122 w 122"/>
                  <a:gd name="T73" fmla="*/ 119 h 176"/>
                  <a:gd name="T74" fmla="*/ 122 w 122"/>
                  <a:gd name="T75" fmla="*/ 107 h 176"/>
                  <a:gd name="T76" fmla="*/ 121 w 122"/>
                  <a:gd name="T77" fmla="*/ 95 h 176"/>
                  <a:gd name="T78" fmla="*/ 120 w 122"/>
                  <a:gd name="T79" fmla="*/ 82 h 176"/>
                  <a:gd name="T80" fmla="*/ 116 w 122"/>
                  <a:gd name="T81" fmla="*/ 58 h 176"/>
                  <a:gd name="T82" fmla="*/ 114 w 122"/>
                  <a:gd name="T83" fmla="*/ 49 h 176"/>
                  <a:gd name="T84" fmla="*/ 112 w 122"/>
                  <a:gd name="T85" fmla="*/ 43 h 176"/>
                  <a:gd name="T86" fmla="*/ 112 w 122"/>
                  <a:gd name="T87" fmla="*/ 43 h 176"/>
                  <a:gd name="T88" fmla="*/ 104 w 122"/>
                  <a:gd name="T89" fmla="*/ 29 h 176"/>
                  <a:gd name="T90" fmla="*/ 99 w 122"/>
                  <a:gd name="T91" fmla="*/ 21 h 176"/>
                  <a:gd name="T92" fmla="*/ 94 w 122"/>
                  <a:gd name="T93" fmla="*/ 13 h 176"/>
                  <a:gd name="T94" fmla="*/ 87 w 122"/>
                  <a:gd name="T95" fmla="*/ 7 h 176"/>
                  <a:gd name="T96" fmla="*/ 83 w 122"/>
                  <a:gd name="T97" fmla="*/ 3 h 176"/>
                  <a:gd name="T98" fmla="*/ 80 w 122"/>
                  <a:gd name="T99" fmla="*/ 1 h 176"/>
                  <a:gd name="T100" fmla="*/ 76 w 122"/>
                  <a:gd name="T101" fmla="*/ 0 h 176"/>
                  <a:gd name="T102" fmla="*/ 72 w 122"/>
                  <a:gd name="T103" fmla="*/ 0 h 176"/>
                  <a:gd name="T104" fmla="*/ 67 w 122"/>
                  <a:gd name="T105" fmla="*/ 1 h 176"/>
                  <a:gd name="T106" fmla="*/ 63 w 122"/>
                  <a:gd name="T107" fmla="*/ 2 h 176"/>
                  <a:gd name="T108" fmla="*/ 63 w 122"/>
                  <a:gd name="T109" fmla="*/ 2 h 176"/>
                  <a:gd name="T110" fmla="*/ 60 w 122"/>
                  <a:gd name="T111" fmla="*/ 7 h 176"/>
                  <a:gd name="T112" fmla="*/ 52 w 122"/>
                  <a:gd name="T113" fmla="*/ 13 h 176"/>
                  <a:gd name="T114" fmla="*/ 46 w 122"/>
                  <a:gd name="T115" fmla="*/ 17 h 176"/>
                  <a:gd name="T116" fmla="*/ 41 w 122"/>
                  <a:gd name="T117" fmla="*/ 19 h 176"/>
                  <a:gd name="T118" fmla="*/ 36 w 122"/>
                  <a:gd name="T119" fmla="*/ 21 h 176"/>
                  <a:gd name="T120" fmla="*/ 32 w 122"/>
                  <a:gd name="T121" fmla="*/ 20 h 176"/>
                  <a:gd name="T122" fmla="*/ 32 w 122"/>
                  <a:gd name="T123" fmla="*/ 20 h 17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122" h="176">
                    <a:moveTo>
                      <a:pt x="32" y="20"/>
                    </a:moveTo>
                    <a:lnTo>
                      <a:pt x="32" y="20"/>
                    </a:lnTo>
                    <a:lnTo>
                      <a:pt x="27" y="20"/>
                    </a:lnTo>
                    <a:lnTo>
                      <a:pt x="22" y="21"/>
                    </a:lnTo>
                    <a:lnTo>
                      <a:pt x="17" y="24"/>
                    </a:lnTo>
                    <a:lnTo>
                      <a:pt x="12" y="29"/>
                    </a:lnTo>
                    <a:lnTo>
                      <a:pt x="7" y="35"/>
                    </a:lnTo>
                    <a:lnTo>
                      <a:pt x="4" y="42"/>
                    </a:lnTo>
                    <a:lnTo>
                      <a:pt x="1" y="51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5" y="83"/>
                    </a:lnTo>
                    <a:lnTo>
                      <a:pt x="10" y="93"/>
                    </a:lnTo>
                    <a:lnTo>
                      <a:pt x="17" y="102"/>
                    </a:lnTo>
                    <a:lnTo>
                      <a:pt x="25" y="111"/>
                    </a:lnTo>
                    <a:lnTo>
                      <a:pt x="34" y="120"/>
                    </a:lnTo>
                    <a:lnTo>
                      <a:pt x="42" y="127"/>
                    </a:lnTo>
                    <a:lnTo>
                      <a:pt x="51" y="133"/>
                    </a:lnTo>
                    <a:lnTo>
                      <a:pt x="67" y="143"/>
                    </a:lnTo>
                    <a:lnTo>
                      <a:pt x="81" y="154"/>
                    </a:lnTo>
                    <a:lnTo>
                      <a:pt x="93" y="164"/>
                    </a:lnTo>
                    <a:lnTo>
                      <a:pt x="98" y="169"/>
                    </a:lnTo>
                    <a:lnTo>
                      <a:pt x="101" y="174"/>
                    </a:lnTo>
                    <a:lnTo>
                      <a:pt x="103" y="175"/>
                    </a:lnTo>
                    <a:lnTo>
                      <a:pt x="104" y="176"/>
                    </a:lnTo>
                    <a:lnTo>
                      <a:pt x="106" y="175"/>
                    </a:lnTo>
                    <a:lnTo>
                      <a:pt x="108" y="174"/>
                    </a:lnTo>
                    <a:lnTo>
                      <a:pt x="110" y="169"/>
                    </a:lnTo>
                    <a:lnTo>
                      <a:pt x="112" y="163"/>
                    </a:lnTo>
                    <a:lnTo>
                      <a:pt x="117" y="146"/>
                    </a:lnTo>
                    <a:lnTo>
                      <a:pt x="121" y="128"/>
                    </a:lnTo>
                    <a:lnTo>
                      <a:pt x="122" y="119"/>
                    </a:lnTo>
                    <a:lnTo>
                      <a:pt x="122" y="107"/>
                    </a:lnTo>
                    <a:lnTo>
                      <a:pt x="121" y="95"/>
                    </a:lnTo>
                    <a:lnTo>
                      <a:pt x="120" y="82"/>
                    </a:lnTo>
                    <a:lnTo>
                      <a:pt x="116" y="58"/>
                    </a:lnTo>
                    <a:lnTo>
                      <a:pt x="114" y="49"/>
                    </a:lnTo>
                    <a:lnTo>
                      <a:pt x="112" y="43"/>
                    </a:lnTo>
                    <a:lnTo>
                      <a:pt x="104" y="29"/>
                    </a:lnTo>
                    <a:lnTo>
                      <a:pt x="99" y="21"/>
                    </a:lnTo>
                    <a:lnTo>
                      <a:pt x="94" y="13"/>
                    </a:lnTo>
                    <a:lnTo>
                      <a:pt x="87" y="7"/>
                    </a:lnTo>
                    <a:lnTo>
                      <a:pt x="83" y="3"/>
                    </a:lnTo>
                    <a:lnTo>
                      <a:pt x="80" y="1"/>
                    </a:lnTo>
                    <a:lnTo>
                      <a:pt x="76" y="0"/>
                    </a:lnTo>
                    <a:lnTo>
                      <a:pt x="72" y="0"/>
                    </a:lnTo>
                    <a:lnTo>
                      <a:pt x="67" y="1"/>
                    </a:lnTo>
                    <a:lnTo>
                      <a:pt x="63" y="2"/>
                    </a:lnTo>
                    <a:lnTo>
                      <a:pt x="60" y="7"/>
                    </a:lnTo>
                    <a:lnTo>
                      <a:pt x="52" y="13"/>
                    </a:lnTo>
                    <a:lnTo>
                      <a:pt x="46" y="17"/>
                    </a:lnTo>
                    <a:lnTo>
                      <a:pt x="41" y="19"/>
                    </a:lnTo>
                    <a:lnTo>
                      <a:pt x="36" y="21"/>
                    </a:lnTo>
                    <a:lnTo>
                      <a:pt x="32" y="20"/>
                    </a:lnTo>
                    <a:close/>
                  </a:path>
                </a:pathLst>
              </a:custGeom>
              <a:solidFill>
                <a:srgbClr val="E5DF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0" name="Freeform 337">
                <a:extLst>
                  <a:ext uri="{FF2B5EF4-FFF2-40B4-BE49-F238E27FC236}">
                    <a16:creationId xmlns:a16="http://schemas.microsoft.com/office/drawing/2014/main" id="{0642E104-13D6-4267-BB23-7A73C57D5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8" y="1298"/>
                <a:ext cx="118" cy="172"/>
              </a:xfrm>
              <a:custGeom>
                <a:avLst/>
                <a:gdLst>
                  <a:gd name="T0" fmla="*/ 30 w 118"/>
                  <a:gd name="T1" fmla="*/ 21 h 172"/>
                  <a:gd name="T2" fmla="*/ 30 w 118"/>
                  <a:gd name="T3" fmla="*/ 21 h 172"/>
                  <a:gd name="T4" fmla="*/ 26 w 118"/>
                  <a:gd name="T5" fmla="*/ 21 h 172"/>
                  <a:gd name="T6" fmla="*/ 21 w 118"/>
                  <a:gd name="T7" fmla="*/ 22 h 172"/>
                  <a:gd name="T8" fmla="*/ 16 w 118"/>
                  <a:gd name="T9" fmla="*/ 25 h 172"/>
                  <a:gd name="T10" fmla="*/ 11 w 118"/>
                  <a:gd name="T11" fmla="*/ 29 h 172"/>
                  <a:gd name="T12" fmla="*/ 7 w 118"/>
                  <a:gd name="T13" fmla="*/ 35 h 172"/>
                  <a:gd name="T14" fmla="*/ 3 w 118"/>
                  <a:gd name="T15" fmla="*/ 43 h 172"/>
                  <a:gd name="T16" fmla="*/ 1 w 118"/>
                  <a:gd name="T17" fmla="*/ 51 h 172"/>
                  <a:gd name="T18" fmla="*/ 0 w 118"/>
                  <a:gd name="T19" fmla="*/ 62 h 172"/>
                  <a:gd name="T20" fmla="*/ 0 w 118"/>
                  <a:gd name="T21" fmla="*/ 62 h 172"/>
                  <a:gd name="T22" fmla="*/ 0 w 118"/>
                  <a:gd name="T23" fmla="*/ 67 h 172"/>
                  <a:gd name="T24" fmla="*/ 1 w 118"/>
                  <a:gd name="T25" fmla="*/ 72 h 172"/>
                  <a:gd name="T26" fmla="*/ 4 w 118"/>
                  <a:gd name="T27" fmla="*/ 82 h 172"/>
                  <a:gd name="T28" fmla="*/ 9 w 118"/>
                  <a:gd name="T29" fmla="*/ 92 h 172"/>
                  <a:gd name="T30" fmla="*/ 16 w 118"/>
                  <a:gd name="T31" fmla="*/ 101 h 172"/>
                  <a:gd name="T32" fmla="*/ 24 w 118"/>
                  <a:gd name="T33" fmla="*/ 110 h 172"/>
                  <a:gd name="T34" fmla="*/ 32 w 118"/>
                  <a:gd name="T35" fmla="*/ 118 h 172"/>
                  <a:gd name="T36" fmla="*/ 40 w 118"/>
                  <a:gd name="T37" fmla="*/ 125 h 172"/>
                  <a:gd name="T38" fmla="*/ 49 w 118"/>
                  <a:gd name="T39" fmla="*/ 130 h 172"/>
                  <a:gd name="T40" fmla="*/ 49 w 118"/>
                  <a:gd name="T41" fmla="*/ 130 h 172"/>
                  <a:gd name="T42" fmla="*/ 64 w 118"/>
                  <a:gd name="T43" fmla="*/ 140 h 172"/>
                  <a:gd name="T44" fmla="*/ 79 w 118"/>
                  <a:gd name="T45" fmla="*/ 151 h 172"/>
                  <a:gd name="T46" fmla="*/ 90 w 118"/>
                  <a:gd name="T47" fmla="*/ 161 h 172"/>
                  <a:gd name="T48" fmla="*/ 95 w 118"/>
                  <a:gd name="T49" fmla="*/ 165 h 172"/>
                  <a:gd name="T50" fmla="*/ 98 w 118"/>
                  <a:gd name="T51" fmla="*/ 169 h 172"/>
                  <a:gd name="T52" fmla="*/ 98 w 118"/>
                  <a:gd name="T53" fmla="*/ 169 h 172"/>
                  <a:gd name="T54" fmla="*/ 99 w 118"/>
                  <a:gd name="T55" fmla="*/ 172 h 172"/>
                  <a:gd name="T56" fmla="*/ 101 w 118"/>
                  <a:gd name="T57" fmla="*/ 172 h 172"/>
                  <a:gd name="T58" fmla="*/ 103 w 118"/>
                  <a:gd name="T59" fmla="*/ 172 h 172"/>
                  <a:gd name="T60" fmla="*/ 104 w 118"/>
                  <a:gd name="T61" fmla="*/ 170 h 172"/>
                  <a:gd name="T62" fmla="*/ 107 w 118"/>
                  <a:gd name="T63" fmla="*/ 166 h 172"/>
                  <a:gd name="T64" fmla="*/ 109 w 118"/>
                  <a:gd name="T65" fmla="*/ 159 h 172"/>
                  <a:gd name="T66" fmla="*/ 113 w 118"/>
                  <a:gd name="T67" fmla="*/ 143 h 172"/>
                  <a:gd name="T68" fmla="*/ 117 w 118"/>
                  <a:gd name="T69" fmla="*/ 126 h 172"/>
                  <a:gd name="T70" fmla="*/ 117 w 118"/>
                  <a:gd name="T71" fmla="*/ 126 h 172"/>
                  <a:gd name="T72" fmla="*/ 118 w 118"/>
                  <a:gd name="T73" fmla="*/ 117 h 172"/>
                  <a:gd name="T74" fmla="*/ 118 w 118"/>
                  <a:gd name="T75" fmla="*/ 105 h 172"/>
                  <a:gd name="T76" fmla="*/ 117 w 118"/>
                  <a:gd name="T77" fmla="*/ 94 h 172"/>
                  <a:gd name="T78" fmla="*/ 116 w 118"/>
                  <a:gd name="T79" fmla="*/ 82 h 172"/>
                  <a:gd name="T80" fmla="*/ 112 w 118"/>
                  <a:gd name="T81" fmla="*/ 58 h 172"/>
                  <a:gd name="T82" fmla="*/ 108 w 118"/>
                  <a:gd name="T83" fmla="*/ 43 h 172"/>
                  <a:gd name="T84" fmla="*/ 108 w 118"/>
                  <a:gd name="T85" fmla="*/ 43 h 172"/>
                  <a:gd name="T86" fmla="*/ 101 w 118"/>
                  <a:gd name="T87" fmla="*/ 29 h 172"/>
                  <a:gd name="T88" fmla="*/ 96 w 118"/>
                  <a:gd name="T89" fmla="*/ 21 h 172"/>
                  <a:gd name="T90" fmla="*/ 91 w 118"/>
                  <a:gd name="T91" fmla="*/ 13 h 172"/>
                  <a:gd name="T92" fmla="*/ 84 w 118"/>
                  <a:gd name="T93" fmla="*/ 7 h 172"/>
                  <a:gd name="T94" fmla="*/ 81 w 118"/>
                  <a:gd name="T95" fmla="*/ 3 h 172"/>
                  <a:gd name="T96" fmla="*/ 77 w 118"/>
                  <a:gd name="T97" fmla="*/ 1 h 172"/>
                  <a:gd name="T98" fmla="*/ 73 w 118"/>
                  <a:gd name="T99" fmla="*/ 0 h 172"/>
                  <a:gd name="T100" fmla="*/ 69 w 118"/>
                  <a:gd name="T101" fmla="*/ 0 h 172"/>
                  <a:gd name="T102" fmla="*/ 65 w 118"/>
                  <a:gd name="T103" fmla="*/ 0 h 172"/>
                  <a:gd name="T104" fmla="*/ 61 w 118"/>
                  <a:gd name="T105" fmla="*/ 2 h 172"/>
                  <a:gd name="T106" fmla="*/ 61 w 118"/>
                  <a:gd name="T107" fmla="*/ 2 h 172"/>
                  <a:gd name="T108" fmla="*/ 58 w 118"/>
                  <a:gd name="T109" fmla="*/ 6 h 172"/>
                  <a:gd name="T110" fmla="*/ 50 w 118"/>
                  <a:gd name="T111" fmla="*/ 13 h 172"/>
                  <a:gd name="T112" fmla="*/ 45 w 118"/>
                  <a:gd name="T113" fmla="*/ 17 h 172"/>
                  <a:gd name="T114" fmla="*/ 40 w 118"/>
                  <a:gd name="T115" fmla="*/ 20 h 172"/>
                  <a:gd name="T116" fmla="*/ 35 w 118"/>
                  <a:gd name="T117" fmla="*/ 22 h 172"/>
                  <a:gd name="T118" fmla="*/ 30 w 118"/>
                  <a:gd name="T119" fmla="*/ 21 h 172"/>
                  <a:gd name="T120" fmla="*/ 30 w 118"/>
                  <a:gd name="T121" fmla="*/ 21 h 17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18" h="172">
                    <a:moveTo>
                      <a:pt x="30" y="21"/>
                    </a:moveTo>
                    <a:lnTo>
                      <a:pt x="30" y="21"/>
                    </a:lnTo>
                    <a:lnTo>
                      <a:pt x="26" y="21"/>
                    </a:lnTo>
                    <a:lnTo>
                      <a:pt x="21" y="22"/>
                    </a:lnTo>
                    <a:lnTo>
                      <a:pt x="16" y="25"/>
                    </a:lnTo>
                    <a:lnTo>
                      <a:pt x="11" y="29"/>
                    </a:lnTo>
                    <a:lnTo>
                      <a:pt x="7" y="35"/>
                    </a:lnTo>
                    <a:lnTo>
                      <a:pt x="3" y="43"/>
                    </a:lnTo>
                    <a:lnTo>
                      <a:pt x="1" y="51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2"/>
                    </a:lnTo>
                    <a:lnTo>
                      <a:pt x="9" y="92"/>
                    </a:lnTo>
                    <a:lnTo>
                      <a:pt x="16" y="101"/>
                    </a:lnTo>
                    <a:lnTo>
                      <a:pt x="24" y="110"/>
                    </a:lnTo>
                    <a:lnTo>
                      <a:pt x="32" y="118"/>
                    </a:lnTo>
                    <a:lnTo>
                      <a:pt x="40" y="125"/>
                    </a:lnTo>
                    <a:lnTo>
                      <a:pt x="49" y="130"/>
                    </a:lnTo>
                    <a:lnTo>
                      <a:pt x="64" y="140"/>
                    </a:lnTo>
                    <a:lnTo>
                      <a:pt x="79" y="151"/>
                    </a:lnTo>
                    <a:lnTo>
                      <a:pt x="90" y="161"/>
                    </a:lnTo>
                    <a:lnTo>
                      <a:pt x="95" y="165"/>
                    </a:lnTo>
                    <a:lnTo>
                      <a:pt x="98" y="169"/>
                    </a:lnTo>
                    <a:lnTo>
                      <a:pt x="99" y="172"/>
                    </a:lnTo>
                    <a:lnTo>
                      <a:pt x="101" y="172"/>
                    </a:lnTo>
                    <a:lnTo>
                      <a:pt x="103" y="172"/>
                    </a:lnTo>
                    <a:lnTo>
                      <a:pt x="104" y="170"/>
                    </a:lnTo>
                    <a:lnTo>
                      <a:pt x="107" y="166"/>
                    </a:lnTo>
                    <a:lnTo>
                      <a:pt x="109" y="159"/>
                    </a:lnTo>
                    <a:lnTo>
                      <a:pt x="113" y="143"/>
                    </a:lnTo>
                    <a:lnTo>
                      <a:pt x="117" y="126"/>
                    </a:lnTo>
                    <a:lnTo>
                      <a:pt x="118" y="117"/>
                    </a:lnTo>
                    <a:lnTo>
                      <a:pt x="118" y="105"/>
                    </a:lnTo>
                    <a:lnTo>
                      <a:pt x="117" y="94"/>
                    </a:lnTo>
                    <a:lnTo>
                      <a:pt x="116" y="82"/>
                    </a:lnTo>
                    <a:lnTo>
                      <a:pt x="112" y="58"/>
                    </a:lnTo>
                    <a:lnTo>
                      <a:pt x="108" y="43"/>
                    </a:lnTo>
                    <a:lnTo>
                      <a:pt x="101" y="29"/>
                    </a:lnTo>
                    <a:lnTo>
                      <a:pt x="96" y="21"/>
                    </a:lnTo>
                    <a:lnTo>
                      <a:pt x="91" y="13"/>
                    </a:lnTo>
                    <a:lnTo>
                      <a:pt x="84" y="7"/>
                    </a:lnTo>
                    <a:lnTo>
                      <a:pt x="81" y="3"/>
                    </a:lnTo>
                    <a:lnTo>
                      <a:pt x="77" y="1"/>
                    </a:lnTo>
                    <a:lnTo>
                      <a:pt x="73" y="0"/>
                    </a:lnTo>
                    <a:lnTo>
                      <a:pt x="69" y="0"/>
                    </a:lnTo>
                    <a:lnTo>
                      <a:pt x="65" y="0"/>
                    </a:lnTo>
                    <a:lnTo>
                      <a:pt x="61" y="2"/>
                    </a:lnTo>
                    <a:lnTo>
                      <a:pt x="58" y="6"/>
                    </a:lnTo>
                    <a:lnTo>
                      <a:pt x="50" y="13"/>
                    </a:lnTo>
                    <a:lnTo>
                      <a:pt x="45" y="17"/>
                    </a:lnTo>
                    <a:lnTo>
                      <a:pt x="40" y="20"/>
                    </a:lnTo>
                    <a:lnTo>
                      <a:pt x="35" y="22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1" name="Freeform 338">
                <a:extLst>
                  <a:ext uri="{FF2B5EF4-FFF2-40B4-BE49-F238E27FC236}">
                    <a16:creationId xmlns:a16="http://schemas.microsoft.com/office/drawing/2014/main" id="{885E9442-DEF6-4705-9B80-9F0ADAC44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98"/>
                <a:ext cx="115" cy="169"/>
              </a:xfrm>
              <a:custGeom>
                <a:avLst/>
                <a:gdLst>
                  <a:gd name="T0" fmla="*/ 30 w 115"/>
                  <a:gd name="T1" fmla="*/ 23 h 169"/>
                  <a:gd name="T2" fmla="*/ 30 w 115"/>
                  <a:gd name="T3" fmla="*/ 23 h 169"/>
                  <a:gd name="T4" fmla="*/ 26 w 115"/>
                  <a:gd name="T5" fmla="*/ 23 h 169"/>
                  <a:gd name="T6" fmla="*/ 21 w 115"/>
                  <a:gd name="T7" fmla="*/ 24 h 169"/>
                  <a:gd name="T8" fmla="*/ 16 w 115"/>
                  <a:gd name="T9" fmla="*/ 27 h 169"/>
                  <a:gd name="T10" fmla="*/ 11 w 115"/>
                  <a:gd name="T11" fmla="*/ 31 h 169"/>
                  <a:gd name="T12" fmla="*/ 7 w 115"/>
                  <a:gd name="T13" fmla="*/ 37 h 169"/>
                  <a:gd name="T14" fmla="*/ 4 w 115"/>
                  <a:gd name="T15" fmla="*/ 44 h 169"/>
                  <a:gd name="T16" fmla="*/ 1 w 115"/>
                  <a:gd name="T17" fmla="*/ 52 h 169"/>
                  <a:gd name="T18" fmla="*/ 0 w 115"/>
                  <a:gd name="T19" fmla="*/ 63 h 169"/>
                  <a:gd name="T20" fmla="*/ 0 w 115"/>
                  <a:gd name="T21" fmla="*/ 63 h 169"/>
                  <a:gd name="T22" fmla="*/ 0 w 115"/>
                  <a:gd name="T23" fmla="*/ 67 h 169"/>
                  <a:gd name="T24" fmla="*/ 1 w 115"/>
                  <a:gd name="T25" fmla="*/ 72 h 169"/>
                  <a:gd name="T26" fmla="*/ 4 w 115"/>
                  <a:gd name="T27" fmla="*/ 82 h 169"/>
                  <a:gd name="T28" fmla="*/ 10 w 115"/>
                  <a:gd name="T29" fmla="*/ 92 h 169"/>
                  <a:gd name="T30" fmla="*/ 16 w 115"/>
                  <a:gd name="T31" fmla="*/ 101 h 169"/>
                  <a:gd name="T32" fmla="*/ 24 w 115"/>
                  <a:gd name="T33" fmla="*/ 109 h 169"/>
                  <a:gd name="T34" fmla="*/ 32 w 115"/>
                  <a:gd name="T35" fmla="*/ 117 h 169"/>
                  <a:gd name="T36" fmla="*/ 40 w 115"/>
                  <a:gd name="T37" fmla="*/ 124 h 169"/>
                  <a:gd name="T38" fmla="*/ 48 w 115"/>
                  <a:gd name="T39" fmla="*/ 129 h 169"/>
                  <a:gd name="T40" fmla="*/ 48 w 115"/>
                  <a:gd name="T41" fmla="*/ 129 h 169"/>
                  <a:gd name="T42" fmla="*/ 63 w 115"/>
                  <a:gd name="T43" fmla="*/ 139 h 169"/>
                  <a:gd name="T44" fmla="*/ 77 w 115"/>
                  <a:gd name="T45" fmla="*/ 149 h 169"/>
                  <a:gd name="T46" fmla="*/ 88 w 115"/>
                  <a:gd name="T47" fmla="*/ 159 h 169"/>
                  <a:gd name="T48" fmla="*/ 93 w 115"/>
                  <a:gd name="T49" fmla="*/ 163 h 169"/>
                  <a:gd name="T50" fmla="*/ 96 w 115"/>
                  <a:gd name="T51" fmla="*/ 167 h 169"/>
                  <a:gd name="T52" fmla="*/ 96 w 115"/>
                  <a:gd name="T53" fmla="*/ 167 h 169"/>
                  <a:gd name="T54" fmla="*/ 97 w 115"/>
                  <a:gd name="T55" fmla="*/ 168 h 169"/>
                  <a:gd name="T56" fmla="*/ 98 w 115"/>
                  <a:gd name="T57" fmla="*/ 169 h 169"/>
                  <a:gd name="T58" fmla="*/ 99 w 115"/>
                  <a:gd name="T59" fmla="*/ 168 h 169"/>
                  <a:gd name="T60" fmla="*/ 102 w 115"/>
                  <a:gd name="T61" fmla="*/ 167 h 169"/>
                  <a:gd name="T62" fmla="*/ 104 w 115"/>
                  <a:gd name="T63" fmla="*/ 163 h 169"/>
                  <a:gd name="T64" fmla="*/ 106 w 115"/>
                  <a:gd name="T65" fmla="*/ 157 h 169"/>
                  <a:gd name="T66" fmla="*/ 110 w 115"/>
                  <a:gd name="T67" fmla="*/ 141 h 169"/>
                  <a:gd name="T68" fmla="*/ 114 w 115"/>
                  <a:gd name="T69" fmla="*/ 125 h 169"/>
                  <a:gd name="T70" fmla="*/ 114 w 115"/>
                  <a:gd name="T71" fmla="*/ 125 h 169"/>
                  <a:gd name="T72" fmla="*/ 115 w 115"/>
                  <a:gd name="T73" fmla="*/ 116 h 169"/>
                  <a:gd name="T74" fmla="*/ 115 w 115"/>
                  <a:gd name="T75" fmla="*/ 105 h 169"/>
                  <a:gd name="T76" fmla="*/ 115 w 115"/>
                  <a:gd name="T77" fmla="*/ 93 h 169"/>
                  <a:gd name="T78" fmla="*/ 113 w 115"/>
                  <a:gd name="T79" fmla="*/ 82 h 169"/>
                  <a:gd name="T80" fmla="*/ 110 w 115"/>
                  <a:gd name="T81" fmla="*/ 60 h 169"/>
                  <a:gd name="T82" fmla="*/ 106 w 115"/>
                  <a:gd name="T83" fmla="*/ 44 h 169"/>
                  <a:gd name="T84" fmla="*/ 106 w 115"/>
                  <a:gd name="T85" fmla="*/ 44 h 169"/>
                  <a:gd name="T86" fmla="*/ 99 w 115"/>
                  <a:gd name="T87" fmla="*/ 31 h 169"/>
                  <a:gd name="T88" fmla="*/ 94 w 115"/>
                  <a:gd name="T89" fmla="*/ 23 h 169"/>
                  <a:gd name="T90" fmla="*/ 89 w 115"/>
                  <a:gd name="T91" fmla="*/ 15 h 169"/>
                  <a:gd name="T92" fmla="*/ 82 w 115"/>
                  <a:gd name="T93" fmla="*/ 8 h 169"/>
                  <a:gd name="T94" fmla="*/ 79 w 115"/>
                  <a:gd name="T95" fmla="*/ 5 h 169"/>
                  <a:gd name="T96" fmla="*/ 75 w 115"/>
                  <a:gd name="T97" fmla="*/ 2 h 169"/>
                  <a:gd name="T98" fmla="*/ 72 w 115"/>
                  <a:gd name="T99" fmla="*/ 1 h 169"/>
                  <a:gd name="T100" fmla="*/ 68 w 115"/>
                  <a:gd name="T101" fmla="*/ 0 h 169"/>
                  <a:gd name="T102" fmla="*/ 64 w 115"/>
                  <a:gd name="T103" fmla="*/ 1 h 169"/>
                  <a:gd name="T104" fmla="*/ 60 w 115"/>
                  <a:gd name="T105" fmla="*/ 2 h 169"/>
                  <a:gd name="T106" fmla="*/ 60 w 115"/>
                  <a:gd name="T107" fmla="*/ 2 h 169"/>
                  <a:gd name="T108" fmla="*/ 57 w 115"/>
                  <a:gd name="T109" fmla="*/ 7 h 169"/>
                  <a:gd name="T110" fmla="*/ 49 w 115"/>
                  <a:gd name="T111" fmla="*/ 15 h 169"/>
                  <a:gd name="T112" fmla="*/ 45 w 115"/>
                  <a:gd name="T113" fmla="*/ 19 h 169"/>
                  <a:gd name="T114" fmla="*/ 39 w 115"/>
                  <a:gd name="T115" fmla="*/ 22 h 169"/>
                  <a:gd name="T116" fmla="*/ 34 w 115"/>
                  <a:gd name="T117" fmla="*/ 23 h 169"/>
                  <a:gd name="T118" fmla="*/ 30 w 115"/>
                  <a:gd name="T119" fmla="*/ 23 h 169"/>
                  <a:gd name="T120" fmla="*/ 30 w 115"/>
                  <a:gd name="T121" fmla="*/ 23 h 16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15" h="169">
                    <a:moveTo>
                      <a:pt x="30" y="23"/>
                    </a:moveTo>
                    <a:lnTo>
                      <a:pt x="30" y="23"/>
                    </a:lnTo>
                    <a:lnTo>
                      <a:pt x="26" y="23"/>
                    </a:lnTo>
                    <a:lnTo>
                      <a:pt x="21" y="24"/>
                    </a:lnTo>
                    <a:lnTo>
                      <a:pt x="16" y="27"/>
                    </a:lnTo>
                    <a:lnTo>
                      <a:pt x="11" y="31"/>
                    </a:lnTo>
                    <a:lnTo>
                      <a:pt x="7" y="37"/>
                    </a:lnTo>
                    <a:lnTo>
                      <a:pt x="4" y="44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2"/>
                    </a:lnTo>
                    <a:lnTo>
                      <a:pt x="10" y="92"/>
                    </a:lnTo>
                    <a:lnTo>
                      <a:pt x="16" y="101"/>
                    </a:lnTo>
                    <a:lnTo>
                      <a:pt x="24" y="109"/>
                    </a:lnTo>
                    <a:lnTo>
                      <a:pt x="32" y="117"/>
                    </a:lnTo>
                    <a:lnTo>
                      <a:pt x="40" y="124"/>
                    </a:lnTo>
                    <a:lnTo>
                      <a:pt x="48" y="129"/>
                    </a:lnTo>
                    <a:lnTo>
                      <a:pt x="63" y="139"/>
                    </a:lnTo>
                    <a:lnTo>
                      <a:pt x="77" y="149"/>
                    </a:lnTo>
                    <a:lnTo>
                      <a:pt x="88" y="159"/>
                    </a:lnTo>
                    <a:lnTo>
                      <a:pt x="93" y="163"/>
                    </a:lnTo>
                    <a:lnTo>
                      <a:pt x="96" y="167"/>
                    </a:lnTo>
                    <a:lnTo>
                      <a:pt x="97" y="168"/>
                    </a:lnTo>
                    <a:lnTo>
                      <a:pt x="98" y="169"/>
                    </a:lnTo>
                    <a:lnTo>
                      <a:pt x="99" y="168"/>
                    </a:lnTo>
                    <a:lnTo>
                      <a:pt x="102" y="167"/>
                    </a:lnTo>
                    <a:lnTo>
                      <a:pt x="104" y="163"/>
                    </a:lnTo>
                    <a:lnTo>
                      <a:pt x="106" y="157"/>
                    </a:lnTo>
                    <a:lnTo>
                      <a:pt x="110" y="141"/>
                    </a:lnTo>
                    <a:lnTo>
                      <a:pt x="114" y="125"/>
                    </a:lnTo>
                    <a:lnTo>
                      <a:pt x="115" y="116"/>
                    </a:lnTo>
                    <a:lnTo>
                      <a:pt x="115" y="105"/>
                    </a:lnTo>
                    <a:lnTo>
                      <a:pt x="115" y="93"/>
                    </a:lnTo>
                    <a:lnTo>
                      <a:pt x="113" y="82"/>
                    </a:lnTo>
                    <a:lnTo>
                      <a:pt x="110" y="60"/>
                    </a:lnTo>
                    <a:lnTo>
                      <a:pt x="106" y="44"/>
                    </a:lnTo>
                    <a:lnTo>
                      <a:pt x="99" y="31"/>
                    </a:lnTo>
                    <a:lnTo>
                      <a:pt x="94" y="23"/>
                    </a:lnTo>
                    <a:lnTo>
                      <a:pt x="89" y="15"/>
                    </a:lnTo>
                    <a:lnTo>
                      <a:pt x="82" y="8"/>
                    </a:lnTo>
                    <a:lnTo>
                      <a:pt x="79" y="5"/>
                    </a:lnTo>
                    <a:lnTo>
                      <a:pt x="75" y="2"/>
                    </a:lnTo>
                    <a:lnTo>
                      <a:pt x="72" y="1"/>
                    </a:lnTo>
                    <a:lnTo>
                      <a:pt x="68" y="0"/>
                    </a:lnTo>
                    <a:lnTo>
                      <a:pt x="64" y="1"/>
                    </a:lnTo>
                    <a:lnTo>
                      <a:pt x="60" y="2"/>
                    </a:lnTo>
                    <a:lnTo>
                      <a:pt x="57" y="7"/>
                    </a:lnTo>
                    <a:lnTo>
                      <a:pt x="49" y="15"/>
                    </a:lnTo>
                    <a:lnTo>
                      <a:pt x="45" y="19"/>
                    </a:lnTo>
                    <a:lnTo>
                      <a:pt x="39" y="22"/>
                    </a:lnTo>
                    <a:lnTo>
                      <a:pt x="34" y="23"/>
                    </a:lnTo>
                    <a:lnTo>
                      <a:pt x="30" y="23"/>
                    </a:lnTo>
                    <a:close/>
                  </a:path>
                </a:pathLst>
              </a:custGeom>
              <a:solidFill>
                <a:srgbClr val="DED7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2" name="Freeform 339">
                <a:extLst>
                  <a:ext uri="{FF2B5EF4-FFF2-40B4-BE49-F238E27FC236}">
                    <a16:creationId xmlns:a16="http://schemas.microsoft.com/office/drawing/2014/main" id="{06B7D0EA-A7E9-4F4B-BAD0-7E69758448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3" y="1299"/>
                <a:ext cx="111" cy="165"/>
              </a:xfrm>
              <a:custGeom>
                <a:avLst/>
                <a:gdLst>
                  <a:gd name="T0" fmla="*/ 29 w 111"/>
                  <a:gd name="T1" fmla="*/ 24 h 165"/>
                  <a:gd name="T2" fmla="*/ 29 w 111"/>
                  <a:gd name="T3" fmla="*/ 24 h 165"/>
                  <a:gd name="T4" fmla="*/ 25 w 111"/>
                  <a:gd name="T5" fmla="*/ 24 h 165"/>
                  <a:gd name="T6" fmla="*/ 20 w 111"/>
                  <a:gd name="T7" fmla="*/ 25 h 165"/>
                  <a:gd name="T8" fmla="*/ 15 w 111"/>
                  <a:gd name="T9" fmla="*/ 28 h 165"/>
                  <a:gd name="T10" fmla="*/ 11 w 111"/>
                  <a:gd name="T11" fmla="*/ 32 h 165"/>
                  <a:gd name="T12" fmla="*/ 7 w 111"/>
                  <a:gd name="T13" fmla="*/ 37 h 165"/>
                  <a:gd name="T14" fmla="*/ 3 w 111"/>
                  <a:gd name="T15" fmla="*/ 44 h 165"/>
                  <a:gd name="T16" fmla="*/ 1 w 111"/>
                  <a:gd name="T17" fmla="*/ 52 h 165"/>
                  <a:gd name="T18" fmla="*/ 0 w 111"/>
                  <a:gd name="T19" fmla="*/ 62 h 165"/>
                  <a:gd name="T20" fmla="*/ 0 w 111"/>
                  <a:gd name="T21" fmla="*/ 62 h 165"/>
                  <a:gd name="T22" fmla="*/ 0 w 111"/>
                  <a:gd name="T23" fmla="*/ 67 h 165"/>
                  <a:gd name="T24" fmla="*/ 1 w 111"/>
                  <a:gd name="T25" fmla="*/ 72 h 165"/>
                  <a:gd name="T26" fmla="*/ 4 w 111"/>
                  <a:gd name="T27" fmla="*/ 81 h 165"/>
                  <a:gd name="T28" fmla="*/ 9 w 111"/>
                  <a:gd name="T29" fmla="*/ 90 h 165"/>
                  <a:gd name="T30" fmla="*/ 15 w 111"/>
                  <a:gd name="T31" fmla="*/ 99 h 165"/>
                  <a:gd name="T32" fmla="*/ 23 w 111"/>
                  <a:gd name="T33" fmla="*/ 107 h 165"/>
                  <a:gd name="T34" fmla="*/ 30 w 111"/>
                  <a:gd name="T35" fmla="*/ 115 h 165"/>
                  <a:gd name="T36" fmla="*/ 38 w 111"/>
                  <a:gd name="T37" fmla="*/ 122 h 165"/>
                  <a:gd name="T38" fmla="*/ 47 w 111"/>
                  <a:gd name="T39" fmla="*/ 127 h 165"/>
                  <a:gd name="T40" fmla="*/ 47 w 111"/>
                  <a:gd name="T41" fmla="*/ 127 h 165"/>
                  <a:gd name="T42" fmla="*/ 61 w 111"/>
                  <a:gd name="T43" fmla="*/ 136 h 165"/>
                  <a:gd name="T44" fmla="*/ 74 w 111"/>
                  <a:gd name="T45" fmla="*/ 146 h 165"/>
                  <a:gd name="T46" fmla="*/ 85 w 111"/>
                  <a:gd name="T47" fmla="*/ 155 h 165"/>
                  <a:gd name="T48" fmla="*/ 92 w 111"/>
                  <a:gd name="T49" fmla="*/ 164 h 165"/>
                  <a:gd name="T50" fmla="*/ 92 w 111"/>
                  <a:gd name="T51" fmla="*/ 164 h 165"/>
                  <a:gd name="T52" fmla="*/ 94 w 111"/>
                  <a:gd name="T53" fmla="*/ 165 h 165"/>
                  <a:gd name="T54" fmla="*/ 95 w 111"/>
                  <a:gd name="T55" fmla="*/ 165 h 165"/>
                  <a:gd name="T56" fmla="*/ 96 w 111"/>
                  <a:gd name="T57" fmla="*/ 165 h 165"/>
                  <a:gd name="T58" fmla="*/ 98 w 111"/>
                  <a:gd name="T59" fmla="*/ 164 h 165"/>
                  <a:gd name="T60" fmla="*/ 100 w 111"/>
                  <a:gd name="T61" fmla="*/ 160 h 165"/>
                  <a:gd name="T62" fmla="*/ 103 w 111"/>
                  <a:gd name="T63" fmla="*/ 154 h 165"/>
                  <a:gd name="T64" fmla="*/ 107 w 111"/>
                  <a:gd name="T65" fmla="*/ 139 h 165"/>
                  <a:gd name="T66" fmla="*/ 110 w 111"/>
                  <a:gd name="T67" fmla="*/ 123 h 165"/>
                  <a:gd name="T68" fmla="*/ 110 w 111"/>
                  <a:gd name="T69" fmla="*/ 123 h 165"/>
                  <a:gd name="T70" fmla="*/ 111 w 111"/>
                  <a:gd name="T71" fmla="*/ 113 h 165"/>
                  <a:gd name="T72" fmla="*/ 111 w 111"/>
                  <a:gd name="T73" fmla="*/ 103 h 165"/>
                  <a:gd name="T74" fmla="*/ 110 w 111"/>
                  <a:gd name="T75" fmla="*/ 81 h 165"/>
                  <a:gd name="T76" fmla="*/ 106 w 111"/>
                  <a:gd name="T77" fmla="*/ 60 h 165"/>
                  <a:gd name="T78" fmla="*/ 102 w 111"/>
                  <a:gd name="T79" fmla="*/ 44 h 165"/>
                  <a:gd name="T80" fmla="*/ 102 w 111"/>
                  <a:gd name="T81" fmla="*/ 44 h 165"/>
                  <a:gd name="T82" fmla="*/ 95 w 111"/>
                  <a:gd name="T83" fmla="*/ 31 h 165"/>
                  <a:gd name="T84" fmla="*/ 91 w 111"/>
                  <a:gd name="T85" fmla="*/ 23 h 165"/>
                  <a:gd name="T86" fmla="*/ 85 w 111"/>
                  <a:gd name="T87" fmla="*/ 15 h 165"/>
                  <a:gd name="T88" fmla="*/ 79 w 111"/>
                  <a:gd name="T89" fmla="*/ 8 h 165"/>
                  <a:gd name="T90" fmla="*/ 76 w 111"/>
                  <a:gd name="T91" fmla="*/ 5 h 165"/>
                  <a:gd name="T92" fmla="*/ 73 w 111"/>
                  <a:gd name="T93" fmla="*/ 2 h 165"/>
                  <a:gd name="T94" fmla="*/ 69 w 111"/>
                  <a:gd name="T95" fmla="*/ 1 h 165"/>
                  <a:gd name="T96" fmla="*/ 65 w 111"/>
                  <a:gd name="T97" fmla="*/ 0 h 165"/>
                  <a:gd name="T98" fmla="*/ 62 w 111"/>
                  <a:gd name="T99" fmla="*/ 0 h 165"/>
                  <a:gd name="T100" fmla="*/ 58 w 111"/>
                  <a:gd name="T101" fmla="*/ 2 h 165"/>
                  <a:gd name="T102" fmla="*/ 58 w 111"/>
                  <a:gd name="T103" fmla="*/ 2 h 165"/>
                  <a:gd name="T104" fmla="*/ 55 w 111"/>
                  <a:gd name="T105" fmla="*/ 7 h 165"/>
                  <a:gd name="T106" fmla="*/ 48 w 111"/>
                  <a:gd name="T107" fmla="*/ 15 h 165"/>
                  <a:gd name="T108" fmla="*/ 43 w 111"/>
                  <a:gd name="T109" fmla="*/ 19 h 165"/>
                  <a:gd name="T110" fmla="*/ 38 w 111"/>
                  <a:gd name="T111" fmla="*/ 22 h 165"/>
                  <a:gd name="T112" fmla="*/ 33 w 111"/>
                  <a:gd name="T113" fmla="*/ 24 h 165"/>
                  <a:gd name="T114" fmla="*/ 31 w 111"/>
                  <a:gd name="T115" fmla="*/ 24 h 165"/>
                  <a:gd name="T116" fmla="*/ 29 w 111"/>
                  <a:gd name="T117" fmla="*/ 24 h 165"/>
                  <a:gd name="T118" fmla="*/ 29 w 111"/>
                  <a:gd name="T119" fmla="*/ 24 h 16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11" h="165">
                    <a:moveTo>
                      <a:pt x="29" y="24"/>
                    </a:moveTo>
                    <a:lnTo>
                      <a:pt x="29" y="24"/>
                    </a:lnTo>
                    <a:lnTo>
                      <a:pt x="25" y="24"/>
                    </a:lnTo>
                    <a:lnTo>
                      <a:pt x="20" y="25"/>
                    </a:lnTo>
                    <a:lnTo>
                      <a:pt x="15" y="28"/>
                    </a:lnTo>
                    <a:lnTo>
                      <a:pt x="11" y="32"/>
                    </a:lnTo>
                    <a:lnTo>
                      <a:pt x="7" y="37"/>
                    </a:lnTo>
                    <a:lnTo>
                      <a:pt x="3" y="44"/>
                    </a:lnTo>
                    <a:lnTo>
                      <a:pt x="1" y="52"/>
                    </a:lnTo>
                    <a:lnTo>
                      <a:pt x="0" y="62"/>
                    </a:lnTo>
                    <a:lnTo>
                      <a:pt x="0" y="67"/>
                    </a:lnTo>
                    <a:lnTo>
                      <a:pt x="1" y="72"/>
                    </a:lnTo>
                    <a:lnTo>
                      <a:pt x="4" y="81"/>
                    </a:lnTo>
                    <a:lnTo>
                      <a:pt x="9" y="90"/>
                    </a:lnTo>
                    <a:lnTo>
                      <a:pt x="15" y="99"/>
                    </a:lnTo>
                    <a:lnTo>
                      <a:pt x="23" y="107"/>
                    </a:lnTo>
                    <a:lnTo>
                      <a:pt x="30" y="115"/>
                    </a:lnTo>
                    <a:lnTo>
                      <a:pt x="38" y="122"/>
                    </a:lnTo>
                    <a:lnTo>
                      <a:pt x="47" y="127"/>
                    </a:lnTo>
                    <a:lnTo>
                      <a:pt x="61" y="136"/>
                    </a:lnTo>
                    <a:lnTo>
                      <a:pt x="74" y="146"/>
                    </a:lnTo>
                    <a:lnTo>
                      <a:pt x="85" y="155"/>
                    </a:lnTo>
                    <a:lnTo>
                      <a:pt x="92" y="164"/>
                    </a:lnTo>
                    <a:lnTo>
                      <a:pt x="94" y="165"/>
                    </a:lnTo>
                    <a:lnTo>
                      <a:pt x="95" y="165"/>
                    </a:lnTo>
                    <a:lnTo>
                      <a:pt x="96" y="165"/>
                    </a:lnTo>
                    <a:lnTo>
                      <a:pt x="98" y="164"/>
                    </a:lnTo>
                    <a:lnTo>
                      <a:pt x="100" y="160"/>
                    </a:lnTo>
                    <a:lnTo>
                      <a:pt x="103" y="154"/>
                    </a:lnTo>
                    <a:lnTo>
                      <a:pt x="107" y="139"/>
                    </a:lnTo>
                    <a:lnTo>
                      <a:pt x="110" y="123"/>
                    </a:lnTo>
                    <a:lnTo>
                      <a:pt x="111" y="113"/>
                    </a:lnTo>
                    <a:lnTo>
                      <a:pt x="111" y="103"/>
                    </a:lnTo>
                    <a:lnTo>
                      <a:pt x="110" y="81"/>
                    </a:lnTo>
                    <a:lnTo>
                      <a:pt x="106" y="60"/>
                    </a:lnTo>
                    <a:lnTo>
                      <a:pt x="102" y="44"/>
                    </a:lnTo>
                    <a:lnTo>
                      <a:pt x="95" y="31"/>
                    </a:lnTo>
                    <a:lnTo>
                      <a:pt x="91" y="23"/>
                    </a:lnTo>
                    <a:lnTo>
                      <a:pt x="85" y="15"/>
                    </a:lnTo>
                    <a:lnTo>
                      <a:pt x="79" y="8"/>
                    </a:lnTo>
                    <a:lnTo>
                      <a:pt x="76" y="5"/>
                    </a:lnTo>
                    <a:lnTo>
                      <a:pt x="73" y="2"/>
                    </a:lnTo>
                    <a:lnTo>
                      <a:pt x="69" y="1"/>
                    </a:lnTo>
                    <a:lnTo>
                      <a:pt x="65" y="0"/>
                    </a:lnTo>
                    <a:lnTo>
                      <a:pt x="62" y="0"/>
                    </a:lnTo>
                    <a:lnTo>
                      <a:pt x="58" y="2"/>
                    </a:lnTo>
                    <a:lnTo>
                      <a:pt x="55" y="7"/>
                    </a:lnTo>
                    <a:lnTo>
                      <a:pt x="48" y="15"/>
                    </a:lnTo>
                    <a:lnTo>
                      <a:pt x="43" y="19"/>
                    </a:lnTo>
                    <a:lnTo>
                      <a:pt x="38" y="22"/>
                    </a:lnTo>
                    <a:lnTo>
                      <a:pt x="33" y="24"/>
                    </a:lnTo>
                    <a:lnTo>
                      <a:pt x="31" y="24"/>
                    </a:lnTo>
                    <a:lnTo>
                      <a:pt x="29" y="24"/>
                    </a:lnTo>
                    <a:close/>
                  </a:path>
                </a:pathLst>
              </a:custGeom>
              <a:solidFill>
                <a:srgbClr val="DCD4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3" name="Freeform 340">
                <a:extLst>
                  <a:ext uri="{FF2B5EF4-FFF2-40B4-BE49-F238E27FC236}">
                    <a16:creationId xmlns:a16="http://schemas.microsoft.com/office/drawing/2014/main" id="{51C2D16E-6C3D-4788-9F1E-3542E3BE91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300"/>
                <a:ext cx="108" cy="162"/>
              </a:xfrm>
              <a:custGeom>
                <a:avLst/>
                <a:gdLst>
                  <a:gd name="T0" fmla="*/ 56 w 108"/>
                  <a:gd name="T1" fmla="*/ 1 h 162"/>
                  <a:gd name="T2" fmla="*/ 56 w 108"/>
                  <a:gd name="T3" fmla="*/ 1 h 162"/>
                  <a:gd name="T4" fmla="*/ 54 w 108"/>
                  <a:gd name="T5" fmla="*/ 6 h 162"/>
                  <a:gd name="T6" fmla="*/ 47 w 108"/>
                  <a:gd name="T7" fmla="*/ 15 h 162"/>
                  <a:gd name="T8" fmla="*/ 42 w 108"/>
                  <a:gd name="T9" fmla="*/ 19 h 162"/>
                  <a:gd name="T10" fmla="*/ 37 w 108"/>
                  <a:gd name="T11" fmla="*/ 23 h 162"/>
                  <a:gd name="T12" fmla="*/ 33 w 108"/>
                  <a:gd name="T13" fmla="*/ 25 h 162"/>
                  <a:gd name="T14" fmla="*/ 30 w 108"/>
                  <a:gd name="T15" fmla="*/ 25 h 162"/>
                  <a:gd name="T16" fmla="*/ 29 w 108"/>
                  <a:gd name="T17" fmla="*/ 25 h 162"/>
                  <a:gd name="T18" fmla="*/ 29 w 108"/>
                  <a:gd name="T19" fmla="*/ 25 h 162"/>
                  <a:gd name="T20" fmla="*/ 24 w 108"/>
                  <a:gd name="T21" fmla="*/ 25 h 162"/>
                  <a:gd name="T22" fmla="*/ 20 w 108"/>
                  <a:gd name="T23" fmla="*/ 26 h 162"/>
                  <a:gd name="T24" fmla="*/ 15 w 108"/>
                  <a:gd name="T25" fmla="*/ 28 h 162"/>
                  <a:gd name="T26" fmla="*/ 11 w 108"/>
                  <a:gd name="T27" fmla="*/ 32 h 162"/>
                  <a:gd name="T28" fmla="*/ 7 w 108"/>
                  <a:gd name="T29" fmla="*/ 38 h 162"/>
                  <a:gd name="T30" fmla="*/ 4 w 108"/>
                  <a:gd name="T31" fmla="*/ 45 h 162"/>
                  <a:gd name="T32" fmla="*/ 1 w 108"/>
                  <a:gd name="T33" fmla="*/ 52 h 162"/>
                  <a:gd name="T34" fmla="*/ 0 w 108"/>
                  <a:gd name="T35" fmla="*/ 62 h 162"/>
                  <a:gd name="T36" fmla="*/ 0 w 108"/>
                  <a:gd name="T37" fmla="*/ 62 h 162"/>
                  <a:gd name="T38" fmla="*/ 1 w 108"/>
                  <a:gd name="T39" fmla="*/ 67 h 162"/>
                  <a:gd name="T40" fmla="*/ 1 w 108"/>
                  <a:gd name="T41" fmla="*/ 71 h 162"/>
                  <a:gd name="T42" fmla="*/ 4 w 108"/>
                  <a:gd name="T43" fmla="*/ 80 h 162"/>
                  <a:gd name="T44" fmla="*/ 9 w 108"/>
                  <a:gd name="T45" fmla="*/ 89 h 162"/>
                  <a:gd name="T46" fmla="*/ 16 w 108"/>
                  <a:gd name="T47" fmla="*/ 98 h 162"/>
                  <a:gd name="T48" fmla="*/ 23 w 108"/>
                  <a:gd name="T49" fmla="*/ 106 h 162"/>
                  <a:gd name="T50" fmla="*/ 30 w 108"/>
                  <a:gd name="T51" fmla="*/ 114 h 162"/>
                  <a:gd name="T52" fmla="*/ 38 w 108"/>
                  <a:gd name="T53" fmla="*/ 120 h 162"/>
                  <a:gd name="T54" fmla="*/ 46 w 108"/>
                  <a:gd name="T55" fmla="*/ 124 h 162"/>
                  <a:gd name="T56" fmla="*/ 46 w 108"/>
                  <a:gd name="T57" fmla="*/ 124 h 162"/>
                  <a:gd name="T58" fmla="*/ 59 w 108"/>
                  <a:gd name="T59" fmla="*/ 134 h 162"/>
                  <a:gd name="T60" fmla="*/ 72 w 108"/>
                  <a:gd name="T61" fmla="*/ 143 h 162"/>
                  <a:gd name="T62" fmla="*/ 83 w 108"/>
                  <a:gd name="T63" fmla="*/ 152 h 162"/>
                  <a:gd name="T64" fmla="*/ 90 w 108"/>
                  <a:gd name="T65" fmla="*/ 160 h 162"/>
                  <a:gd name="T66" fmla="*/ 90 w 108"/>
                  <a:gd name="T67" fmla="*/ 160 h 162"/>
                  <a:gd name="T68" fmla="*/ 91 w 108"/>
                  <a:gd name="T69" fmla="*/ 161 h 162"/>
                  <a:gd name="T70" fmla="*/ 92 w 108"/>
                  <a:gd name="T71" fmla="*/ 162 h 162"/>
                  <a:gd name="T72" fmla="*/ 94 w 108"/>
                  <a:gd name="T73" fmla="*/ 161 h 162"/>
                  <a:gd name="T74" fmla="*/ 96 w 108"/>
                  <a:gd name="T75" fmla="*/ 160 h 162"/>
                  <a:gd name="T76" fmla="*/ 98 w 108"/>
                  <a:gd name="T77" fmla="*/ 157 h 162"/>
                  <a:gd name="T78" fmla="*/ 100 w 108"/>
                  <a:gd name="T79" fmla="*/ 151 h 162"/>
                  <a:gd name="T80" fmla="*/ 104 w 108"/>
                  <a:gd name="T81" fmla="*/ 136 h 162"/>
                  <a:gd name="T82" fmla="*/ 107 w 108"/>
                  <a:gd name="T83" fmla="*/ 121 h 162"/>
                  <a:gd name="T84" fmla="*/ 107 w 108"/>
                  <a:gd name="T85" fmla="*/ 121 h 162"/>
                  <a:gd name="T86" fmla="*/ 108 w 108"/>
                  <a:gd name="T87" fmla="*/ 111 h 162"/>
                  <a:gd name="T88" fmla="*/ 108 w 108"/>
                  <a:gd name="T89" fmla="*/ 102 h 162"/>
                  <a:gd name="T90" fmla="*/ 107 w 108"/>
                  <a:gd name="T91" fmla="*/ 80 h 162"/>
                  <a:gd name="T92" fmla="*/ 103 w 108"/>
                  <a:gd name="T93" fmla="*/ 60 h 162"/>
                  <a:gd name="T94" fmla="*/ 99 w 108"/>
                  <a:gd name="T95" fmla="*/ 45 h 162"/>
                  <a:gd name="T96" fmla="*/ 99 w 108"/>
                  <a:gd name="T97" fmla="*/ 45 h 162"/>
                  <a:gd name="T98" fmla="*/ 93 w 108"/>
                  <a:gd name="T99" fmla="*/ 31 h 162"/>
                  <a:gd name="T100" fmla="*/ 89 w 108"/>
                  <a:gd name="T101" fmla="*/ 23 h 162"/>
                  <a:gd name="T102" fmla="*/ 83 w 108"/>
                  <a:gd name="T103" fmla="*/ 15 h 162"/>
                  <a:gd name="T104" fmla="*/ 78 w 108"/>
                  <a:gd name="T105" fmla="*/ 8 h 162"/>
                  <a:gd name="T106" fmla="*/ 74 w 108"/>
                  <a:gd name="T107" fmla="*/ 5 h 162"/>
                  <a:gd name="T108" fmla="*/ 71 w 108"/>
                  <a:gd name="T109" fmla="*/ 3 h 162"/>
                  <a:gd name="T110" fmla="*/ 68 w 108"/>
                  <a:gd name="T111" fmla="*/ 0 h 162"/>
                  <a:gd name="T112" fmla="*/ 64 w 108"/>
                  <a:gd name="T113" fmla="*/ 0 h 162"/>
                  <a:gd name="T114" fmla="*/ 60 w 108"/>
                  <a:gd name="T115" fmla="*/ 0 h 162"/>
                  <a:gd name="T116" fmla="*/ 56 w 108"/>
                  <a:gd name="T117" fmla="*/ 1 h 162"/>
                  <a:gd name="T118" fmla="*/ 56 w 108"/>
                  <a:gd name="T119" fmla="*/ 1 h 16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08" h="162">
                    <a:moveTo>
                      <a:pt x="56" y="1"/>
                    </a:moveTo>
                    <a:lnTo>
                      <a:pt x="56" y="1"/>
                    </a:lnTo>
                    <a:lnTo>
                      <a:pt x="54" y="6"/>
                    </a:lnTo>
                    <a:lnTo>
                      <a:pt x="47" y="15"/>
                    </a:lnTo>
                    <a:lnTo>
                      <a:pt x="42" y="19"/>
                    </a:lnTo>
                    <a:lnTo>
                      <a:pt x="37" y="23"/>
                    </a:lnTo>
                    <a:lnTo>
                      <a:pt x="33" y="25"/>
                    </a:lnTo>
                    <a:lnTo>
                      <a:pt x="30" y="25"/>
                    </a:lnTo>
                    <a:lnTo>
                      <a:pt x="29" y="25"/>
                    </a:lnTo>
                    <a:lnTo>
                      <a:pt x="24" y="25"/>
                    </a:lnTo>
                    <a:lnTo>
                      <a:pt x="20" y="26"/>
                    </a:lnTo>
                    <a:lnTo>
                      <a:pt x="15" y="28"/>
                    </a:lnTo>
                    <a:lnTo>
                      <a:pt x="11" y="32"/>
                    </a:lnTo>
                    <a:lnTo>
                      <a:pt x="7" y="38"/>
                    </a:lnTo>
                    <a:lnTo>
                      <a:pt x="4" y="45"/>
                    </a:lnTo>
                    <a:lnTo>
                      <a:pt x="1" y="52"/>
                    </a:lnTo>
                    <a:lnTo>
                      <a:pt x="0" y="62"/>
                    </a:lnTo>
                    <a:lnTo>
                      <a:pt x="1" y="67"/>
                    </a:lnTo>
                    <a:lnTo>
                      <a:pt x="1" y="71"/>
                    </a:lnTo>
                    <a:lnTo>
                      <a:pt x="4" y="80"/>
                    </a:lnTo>
                    <a:lnTo>
                      <a:pt x="9" y="89"/>
                    </a:lnTo>
                    <a:lnTo>
                      <a:pt x="16" y="98"/>
                    </a:lnTo>
                    <a:lnTo>
                      <a:pt x="23" y="106"/>
                    </a:lnTo>
                    <a:lnTo>
                      <a:pt x="30" y="114"/>
                    </a:lnTo>
                    <a:lnTo>
                      <a:pt x="38" y="120"/>
                    </a:lnTo>
                    <a:lnTo>
                      <a:pt x="46" y="124"/>
                    </a:lnTo>
                    <a:lnTo>
                      <a:pt x="59" y="134"/>
                    </a:lnTo>
                    <a:lnTo>
                      <a:pt x="72" y="143"/>
                    </a:lnTo>
                    <a:lnTo>
                      <a:pt x="83" y="152"/>
                    </a:lnTo>
                    <a:lnTo>
                      <a:pt x="90" y="160"/>
                    </a:lnTo>
                    <a:lnTo>
                      <a:pt x="91" y="161"/>
                    </a:lnTo>
                    <a:lnTo>
                      <a:pt x="92" y="162"/>
                    </a:lnTo>
                    <a:lnTo>
                      <a:pt x="94" y="161"/>
                    </a:lnTo>
                    <a:lnTo>
                      <a:pt x="96" y="160"/>
                    </a:lnTo>
                    <a:lnTo>
                      <a:pt x="98" y="157"/>
                    </a:lnTo>
                    <a:lnTo>
                      <a:pt x="100" y="151"/>
                    </a:lnTo>
                    <a:lnTo>
                      <a:pt x="104" y="136"/>
                    </a:lnTo>
                    <a:lnTo>
                      <a:pt x="107" y="121"/>
                    </a:lnTo>
                    <a:lnTo>
                      <a:pt x="108" y="111"/>
                    </a:lnTo>
                    <a:lnTo>
                      <a:pt x="108" y="102"/>
                    </a:lnTo>
                    <a:lnTo>
                      <a:pt x="107" y="80"/>
                    </a:lnTo>
                    <a:lnTo>
                      <a:pt x="103" y="60"/>
                    </a:lnTo>
                    <a:lnTo>
                      <a:pt x="99" y="45"/>
                    </a:lnTo>
                    <a:lnTo>
                      <a:pt x="93" y="31"/>
                    </a:lnTo>
                    <a:lnTo>
                      <a:pt x="89" y="23"/>
                    </a:lnTo>
                    <a:lnTo>
                      <a:pt x="83" y="15"/>
                    </a:lnTo>
                    <a:lnTo>
                      <a:pt x="78" y="8"/>
                    </a:lnTo>
                    <a:lnTo>
                      <a:pt x="74" y="5"/>
                    </a:lnTo>
                    <a:lnTo>
                      <a:pt x="71" y="3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60" y="0"/>
                    </a:lnTo>
                    <a:lnTo>
                      <a:pt x="56" y="1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4" name="Freeform 341">
                <a:extLst>
                  <a:ext uri="{FF2B5EF4-FFF2-40B4-BE49-F238E27FC236}">
                    <a16:creationId xmlns:a16="http://schemas.microsoft.com/office/drawing/2014/main" id="{4C90E40C-DC36-4025-B3DF-3FA3ED170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1199"/>
                <a:ext cx="35" cy="92"/>
              </a:xfrm>
              <a:custGeom>
                <a:avLst/>
                <a:gdLst>
                  <a:gd name="T0" fmla="*/ 3 w 35"/>
                  <a:gd name="T1" fmla="*/ 19 h 92"/>
                  <a:gd name="T2" fmla="*/ 3 w 35"/>
                  <a:gd name="T3" fmla="*/ 19 h 92"/>
                  <a:gd name="T4" fmla="*/ 6 w 35"/>
                  <a:gd name="T5" fmla="*/ 33 h 92"/>
                  <a:gd name="T6" fmla="*/ 9 w 35"/>
                  <a:gd name="T7" fmla="*/ 46 h 92"/>
                  <a:gd name="T8" fmla="*/ 10 w 35"/>
                  <a:gd name="T9" fmla="*/ 59 h 92"/>
                  <a:gd name="T10" fmla="*/ 10 w 35"/>
                  <a:gd name="T11" fmla="*/ 59 h 92"/>
                  <a:gd name="T12" fmla="*/ 11 w 35"/>
                  <a:gd name="T13" fmla="*/ 70 h 92"/>
                  <a:gd name="T14" fmla="*/ 12 w 35"/>
                  <a:gd name="T15" fmla="*/ 79 h 92"/>
                  <a:gd name="T16" fmla="*/ 13 w 35"/>
                  <a:gd name="T17" fmla="*/ 83 h 92"/>
                  <a:gd name="T18" fmla="*/ 14 w 35"/>
                  <a:gd name="T19" fmla="*/ 87 h 92"/>
                  <a:gd name="T20" fmla="*/ 16 w 35"/>
                  <a:gd name="T21" fmla="*/ 89 h 92"/>
                  <a:gd name="T22" fmla="*/ 20 w 35"/>
                  <a:gd name="T23" fmla="*/ 91 h 92"/>
                  <a:gd name="T24" fmla="*/ 20 w 35"/>
                  <a:gd name="T25" fmla="*/ 91 h 92"/>
                  <a:gd name="T26" fmla="*/ 23 w 35"/>
                  <a:gd name="T27" fmla="*/ 92 h 92"/>
                  <a:gd name="T28" fmla="*/ 26 w 35"/>
                  <a:gd name="T29" fmla="*/ 90 h 92"/>
                  <a:gd name="T30" fmla="*/ 29 w 35"/>
                  <a:gd name="T31" fmla="*/ 86 h 92"/>
                  <a:gd name="T32" fmla="*/ 32 w 35"/>
                  <a:gd name="T33" fmla="*/ 81 h 92"/>
                  <a:gd name="T34" fmla="*/ 34 w 35"/>
                  <a:gd name="T35" fmla="*/ 75 h 92"/>
                  <a:gd name="T36" fmla="*/ 35 w 35"/>
                  <a:gd name="T37" fmla="*/ 67 h 92"/>
                  <a:gd name="T38" fmla="*/ 35 w 35"/>
                  <a:gd name="T39" fmla="*/ 59 h 92"/>
                  <a:gd name="T40" fmla="*/ 33 w 35"/>
                  <a:gd name="T41" fmla="*/ 51 h 92"/>
                  <a:gd name="T42" fmla="*/ 33 w 35"/>
                  <a:gd name="T43" fmla="*/ 51 h 92"/>
                  <a:gd name="T44" fmla="*/ 27 w 35"/>
                  <a:gd name="T45" fmla="*/ 34 h 92"/>
                  <a:gd name="T46" fmla="*/ 21 w 35"/>
                  <a:gd name="T47" fmla="*/ 20 h 92"/>
                  <a:gd name="T48" fmla="*/ 14 w 35"/>
                  <a:gd name="T49" fmla="*/ 10 h 92"/>
                  <a:gd name="T50" fmla="*/ 10 w 35"/>
                  <a:gd name="T51" fmla="*/ 4 h 92"/>
                  <a:gd name="T52" fmla="*/ 10 w 35"/>
                  <a:gd name="T53" fmla="*/ 4 h 92"/>
                  <a:gd name="T54" fmla="*/ 6 w 35"/>
                  <a:gd name="T55" fmla="*/ 1 h 92"/>
                  <a:gd name="T56" fmla="*/ 3 w 35"/>
                  <a:gd name="T57" fmla="*/ 0 h 92"/>
                  <a:gd name="T58" fmla="*/ 1 w 35"/>
                  <a:gd name="T59" fmla="*/ 0 h 92"/>
                  <a:gd name="T60" fmla="*/ 0 w 35"/>
                  <a:gd name="T61" fmla="*/ 2 h 92"/>
                  <a:gd name="T62" fmla="*/ 0 w 35"/>
                  <a:gd name="T63" fmla="*/ 6 h 92"/>
                  <a:gd name="T64" fmla="*/ 0 w 35"/>
                  <a:gd name="T65" fmla="*/ 11 h 92"/>
                  <a:gd name="T66" fmla="*/ 3 w 35"/>
                  <a:gd name="T67" fmla="*/ 19 h 92"/>
                  <a:gd name="T68" fmla="*/ 3 w 35"/>
                  <a:gd name="T69" fmla="*/ 19 h 9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" h="92">
                    <a:moveTo>
                      <a:pt x="3" y="19"/>
                    </a:moveTo>
                    <a:lnTo>
                      <a:pt x="3" y="19"/>
                    </a:lnTo>
                    <a:lnTo>
                      <a:pt x="6" y="33"/>
                    </a:lnTo>
                    <a:lnTo>
                      <a:pt x="9" y="46"/>
                    </a:lnTo>
                    <a:lnTo>
                      <a:pt x="10" y="59"/>
                    </a:lnTo>
                    <a:lnTo>
                      <a:pt x="11" y="70"/>
                    </a:lnTo>
                    <a:lnTo>
                      <a:pt x="12" y="79"/>
                    </a:lnTo>
                    <a:lnTo>
                      <a:pt x="13" y="83"/>
                    </a:lnTo>
                    <a:lnTo>
                      <a:pt x="14" y="87"/>
                    </a:lnTo>
                    <a:lnTo>
                      <a:pt x="16" y="89"/>
                    </a:lnTo>
                    <a:lnTo>
                      <a:pt x="20" y="91"/>
                    </a:lnTo>
                    <a:lnTo>
                      <a:pt x="23" y="92"/>
                    </a:lnTo>
                    <a:lnTo>
                      <a:pt x="26" y="90"/>
                    </a:lnTo>
                    <a:lnTo>
                      <a:pt x="29" y="86"/>
                    </a:lnTo>
                    <a:lnTo>
                      <a:pt x="32" y="81"/>
                    </a:lnTo>
                    <a:lnTo>
                      <a:pt x="34" y="75"/>
                    </a:lnTo>
                    <a:lnTo>
                      <a:pt x="35" y="67"/>
                    </a:lnTo>
                    <a:lnTo>
                      <a:pt x="35" y="59"/>
                    </a:lnTo>
                    <a:lnTo>
                      <a:pt x="33" y="51"/>
                    </a:lnTo>
                    <a:lnTo>
                      <a:pt x="27" y="34"/>
                    </a:lnTo>
                    <a:lnTo>
                      <a:pt x="21" y="20"/>
                    </a:lnTo>
                    <a:lnTo>
                      <a:pt x="14" y="10"/>
                    </a:lnTo>
                    <a:lnTo>
                      <a:pt x="10" y="4"/>
                    </a:lnTo>
                    <a:lnTo>
                      <a:pt x="6" y="1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3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5" name="Freeform 342">
                <a:extLst>
                  <a:ext uri="{FF2B5EF4-FFF2-40B4-BE49-F238E27FC236}">
                    <a16:creationId xmlns:a16="http://schemas.microsoft.com/office/drawing/2014/main" id="{68185754-DB53-4446-91B2-22EE38EC17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1200"/>
                <a:ext cx="34" cy="90"/>
              </a:xfrm>
              <a:custGeom>
                <a:avLst/>
                <a:gdLst>
                  <a:gd name="T0" fmla="*/ 11 w 34"/>
                  <a:gd name="T1" fmla="*/ 58 h 90"/>
                  <a:gd name="T2" fmla="*/ 11 w 34"/>
                  <a:gd name="T3" fmla="*/ 58 h 90"/>
                  <a:gd name="T4" fmla="*/ 11 w 34"/>
                  <a:gd name="T5" fmla="*/ 68 h 90"/>
                  <a:gd name="T6" fmla="*/ 12 w 34"/>
                  <a:gd name="T7" fmla="*/ 77 h 90"/>
                  <a:gd name="T8" fmla="*/ 13 w 34"/>
                  <a:gd name="T9" fmla="*/ 81 h 90"/>
                  <a:gd name="T10" fmla="*/ 15 w 34"/>
                  <a:gd name="T11" fmla="*/ 85 h 90"/>
                  <a:gd name="T12" fmla="*/ 16 w 34"/>
                  <a:gd name="T13" fmla="*/ 88 h 90"/>
                  <a:gd name="T14" fmla="*/ 20 w 34"/>
                  <a:gd name="T15" fmla="*/ 90 h 90"/>
                  <a:gd name="T16" fmla="*/ 20 w 34"/>
                  <a:gd name="T17" fmla="*/ 90 h 90"/>
                  <a:gd name="T18" fmla="*/ 23 w 34"/>
                  <a:gd name="T19" fmla="*/ 90 h 90"/>
                  <a:gd name="T20" fmla="*/ 26 w 34"/>
                  <a:gd name="T21" fmla="*/ 88 h 90"/>
                  <a:gd name="T22" fmla="*/ 29 w 34"/>
                  <a:gd name="T23" fmla="*/ 85 h 90"/>
                  <a:gd name="T24" fmla="*/ 31 w 34"/>
                  <a:gd name="T25" fmla="*/ 80 h 90"/>
                  <a:gd name="T26" fmla="*/ 33 w 34"/>
                  <a:gd name="T27" fmla="*/ 73 h 90"/>
                  <a:gd name="T28" fmla="*/ 34 w 34"/>
                  <a:gd name="T29" fmla="*/ 66 h 90"/>
                  <a:gd name="T30" fmla="*/ 34 w 34"/>
                  <a:gd name="T31" fmla="*/ 58 h 90"/>
                  <a:gd name="T32" fmla="*/ 32 w 34"/>
                  <a:gd name="T33" fmla="*/ 50 h 90"/>
                  <a:gd name="T34" fmla="*/ 32 w 34"/>
                  <a:gd name="T35" fmla="*/ 50 h 90"/>
                  <a:gd name="T36" fmla="*/ 27 w 34"/>
                  <a:gd name="T37" fmla="*/ 33 h 90"/>
                  <a:gd name="T38" fmla="*/ 21 w 34"/>
                  <a:gd name="T39" fmla="*/ 20 h 90"/>
                  <a:gd name="T40" fmla="*/ 14 w 34"/>
                  <a:gd name="T41" fmla="*/ 10 h 90"/>
                  <a:gd name="T42" fmla="*/ 10 w 34"/>
                  <a:gd name="T43" fmla="*/ 4 h 90"/>
                  <a:gd name="T44" fmla="*/ 10 w 34"/>
                  <a:gd name="T45" fmla="*/ 4 h 90"/>
                  <a:gd name="T46" fmla="*/ 6 w 34"/>
                  <a:gd name="T47" fmla="*/ 1 h 90"/>
                  <a:gd name="T48" fmla="*/ 4 w 34"/>
                  <a:gd name="T49" fmla="*/ 0 h 90"/>
                  <a:gd name="T50" fmla="*/ 2 w 34"/>
                  <a:gd name="T51" fmla="*/ 0 h 90"/>
                  <a:gd name="T52" fmla="*/ 1 w 34"/>
                  <a:gd name="T53" fmla="*/ 2 h 90"/>
                  <a:gd name="T54" fmla="*/ 0 w 34"/>
                  <a:gd name="T55" fmla="*/ 5 h 90"/>
                  <a:gd name="T56" fmla="*/ 1 w 34"/>
                  <a:gd name="T57" fmla="*/ 11 h 90"/>
                  <a:gd name="T58" fmla="*/ 3 w 34"/>
                  <a:gd name="T59" fmla="*/ 19 h 90"/>
                  <a:gd name="T60" fmla="*/ 3 w 34"/>
                  <a:gd name="T61" fmla="*/ 19 h 90"/>
                  <a:gd name="T62" fmla="*/ 7 w 34"/>
                  <a:gd name="T63" fmla="*/ 33 h 90"/>
                  <a:gd name="T64" fmla="*/ 10 w 34"/>
                  <a:gd name="T65" fmla="*/ 45 h 90"/>
                  <a:gd name="T66" fmla="*/ 11 w 34"/>
                  <a:gd name="T67" fmla="*/ 58 h 90"/>
                  <a:gd name="T68" fmla="*/ 11 w 34"/>
                  <a:gd name="T69" fmla="*/ 58 h 9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4" h="90">
                    <a:moveTo>
                      <a:pt x="11" y="58"/>
                    </a:moveTo>
                    <a:lnTo>
                      <a:pt x="11" y="58"/>
                    </a:lnTo>
                    <a:lnTo>
                      <a:pt x="11" y="68"/>
                    </a:lnTo>
                    <a:lnTo>
                      <a:pt x="12" y="77"/>
                    </a:lnTo>
                    <a:lnTo>
                      <a:pt x="13" y="81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20" y="90"/>
                    </a:lnTo>
                    <a:lnTo>
                      <a:pt x="23" y="90"/>
                    </a:lnTo>
                    <a:lnTo>
                      <a:pt x="26" y="88"/>
                    </a:lnTo>
                    <a:lnTo>
                      <a:pt x="29" y="85"/>
                    </a:lnTo>
                    <a:lnTo>
                      <a:pt x="31" y="80"/>
                    </a:lnTo>
                    <a:lnTo>
                      <a:pt x="33" y="73"/>
                    </a:lnTo>
                    <a:lnTo>
                      <a:pt x="34" y="66"/>
                    </a:lnTo>
                    <a:lnTo>
                      <a:pt x="34" y="58"/>
                    </a:lnTo>
                    <a:lnTo>
                      <a:pt x="32" y="50"/>
                    </a:lnTo>
                    <a:lnTo>
                      <a:pt x="27" y="33"/>
                    </a:lnTo>
                    <a:lnTo>
                      <a:pt x="21" y="20"/>
                    </a:lnTo>
                    <a:lnTo>
                      <a:pt x="14" y="10"/>
                    </a:lnTo>
                    <a:lnTo>
                      <a:pt x="10" y="4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" y="11"/>
                    </a:lnTo>
                    <a:lnTo>
                      <a:pt x="3" y="19"/>
                    </a:lnTo>
                    <a:lnTo>
                      <a:pt x="7" y="33"/>
                    </a:lnTo>
                    <a:lnTo>
                      <a:pt x="10" y="45"/>
                    </a:lnTo>
                    <a:lnTo>
                      <a:pt x="11" y="58"/>
                    </a:lnTo>
                    <a:close/>
                  </a:path>
                </a:pathLst>
              </a:custGeom>
              <a:solidFill>
                <a:srgbClr val="FBFA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6" name="Freeform 343">
                <a:extLst>
                  <a:ext uri="{FF2B5EF4-FFF2-40B4-BE49-F238E27FC236}">
                    <a16:creationId xmlns:a16="http://schemas.microsoft.com/office/drawing/2014/main" id="{714894F7-49C3-40F8-926E-CB03AD2F5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2" y="1201"/>
                <a:ext cx="32" cy="88"/>
              </a:xfrm>
              <a:custGeom>
                <a:avLst/>
                <a:gdLst>
                  <a:gd name="T0" fmla="*/ 10 w 32"/>
                  <a:gd name="T1" fmla="*/ 57 h 88"/>
                  <a:gd name="T2" fmla="*/ 10 w 32"/>
                  <a:gd name="T3" fmla="*/ 57 h 88"/>
                  <a:gd name="T4" fmla="*/ 11 w 32"/>
                  <a:gd name="T5" fmla="*/ 67 h 88"/>
                  <a:gd name="T6" fmla="*/ 12 w 32"/>
                  <a:gd name="T7" fmla="*/ 76 h 88"/>
                  <a:gd name="T8" fmla="*/ 14 w 32"/>
                  <a:gd name="T9" fmla="*/ 83 h 88"/>
                  <a:gd name="T10" fmla="*/ 16 w 32"/>
                  <a:gd name="T11" fmla="*/ 86 h 88"/>
                  <a:gd name="T12" fmla="*/ 19 w 32"/>
                  <a:gd name="T13" fmla="*/ 88 h 88"/>
                  <a:gd name="T14" fmla="*/ 19 w 32"/>
                  <a:gd name="T15" fmla="*/ 88 h 88"/>
                  <a:gd name="T16" fmla="*/ 22 w 32"/>
                  <a:gd name="T17" fmla="*/ 88 h 88"/>
                  <a:gd name="T18" fmla="*/ 25 w 32"/>
                  <a:gd name="T19" fmla="*/ 86 h 88"/>
                  <a:gd name="T20" fmla="*/ 27 w 32"/>
                  <a:gd name="T21" fmla="*/ 83 h 88"/>
                  <a:gd name="T22" fmla="*/ 30 w 32"/>
                  <a:gd name="T23" fmla="*/ 78 h 88"/>
                  <a:gd name="T24" fmla="*/ 32 w 32"/>
                  <a:gd name="T25" fmla="*/ 72 h 88"/>
                  <a:gd name="T26" fmla="*/ 32 w 32"/>
                  <a:gd name="T27" fmla="*/ 65 h 88"/>
                  <a:gd name="T28" fmla="*/ 32 w 32"/>
                  <a:gd name="T29" fmla="*/ 57 h 88"/>
                  <a:gd name="T30" fmla="*/ 31 w 32"/>
                  <a:gd name="T31" fmla="*/ 49 h 88"/>
                  <a:gd name="T32" fmla="*/ 31 w 32"/>
                  <a:gd name="T33" fmla="*/ 49 h 88"/>
                  <a:gd name="T34" fmla="*/ 25 w 32"/>
                  <a:gd name="T35" fmla="*/ 32 h 88"/>
                  <a:gd name="T36" fmla="*/ 19 w 32"/>
                  <a:gd name="T37" fmla="*/ 19 h 88"/>
                  <a:gd name="T38" fmla="*/ 13 w 32"/>
                  <a:gd name="T39" fmla="*/ 9 h 88"/>
                  <a:gd name="T40" fmla="*/ 9 w 32"/>
                  <a:gd name="T41" fmla="*/ 3 h 88"/>
                  <a:gd name="T42" fmla="*/ 9 w 32"/>
                  <a:gd name="T43" fmla="*/ 3 h 88"/>
                  <a:gd name="T44" fmla="*/ 5 w 32"/>
                  <a:gd name="T45" fmla="*/ 0 h 88"/>
                  <a:gd name="T46" fmla="*/ 3 w 32"/>
                  <a:gd name="T47" fmla="*/ 0 h 88"/>
                  <a:gd name="T48" fmla="*/ 2 w 32"/>
                  <a:gd name="T49" fmla="*/ 0 h 88"/>
                  <a:gd name="T50" fmla="*/ 0 w 32"/>
                  <a:gd name="T51" fmla="*/ 2 h 88"/>
                  <a:gd name="T52" fmla="*/ 0 w 32"/>
                  <a:gd name="T53" fmla="*/ 5 h 88"/>
                  <a:gd name="T54" fmla="*/ 1 w 32"/>
                  <a:gd name="T55" fmla="*/ 10 h 88"/>
                  <a:gd name="T56" fmla="*/ 3 w 32"/>
                  <a:gd name="T57" fmla="*/ 18 h 88"/>
                  <a:gd name="T58" fmla="*/ 3 w 32"/>
                  <a:gd name="T59" fmla="*/ 18 h 88"/>
                  <a:gd name="T60" fmla="*/ 6 w 32"/>
                  <a:gd name="T61" fmla="*/ 32 h 88"/>
                  <a:gd name="T62" fmla="*/ 9 w 32"/>
                  <a:gd name="T63" fmla="*/ 44 h 88"/>
                  <a:gd name="T64" fmla="*/ 10 w 32"/>
                  <a:gd name="T65" fmla="*/ 57 h 88"/>
                  <a:gd name="T66" fmla="*/ 10 w 32"/>
                  <a:gd name="T67" fmla="*/ 57 h 8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2" h="88">
                    <a:moveTo>
                      <a:pt x="10" y="57"/>
                    </a:moveTo>
                    <a:lnTo>
                      <a:pt x="10" y="57"/>
                    </a:lnTo>
                    <a:lnTo>
                      <a:pt x="11" y="67"/>
                    </a:lnTo>
                    <a:lnTo>
                      <a:pt x="12" y="76"/>
                    </a:lnTo>
                    <a:lnTo>
                      <a:pt x="14" y="83"/>
                    </a:lnTo>
                    <a:lnTo>
                      <a:pt x="16" y="86"/>
                    </a:lnTo>
                    <a:lnTo>
                      <a:pt x="19" y="88"/>
                    </a:lnTo>
                    <a:lnTo>
                      <a:pt x="22" y="88"/>
                    </a:lnTo>
                    <a:lnTo>
                      <a:pt x="25" y="86"/>
                    </a:lnTo>
                    <a:lnTo>
                      <a:pt x="27" y="83"/>
                    </a:lnTo>
                    <a:lnTo>
                      <a:pt x="30" y="78"/>
                    </a:lnTo>
                    <a:lnTo>
                      <a:pt x="32" y="72"/>
                    </a:lnTo>
                    <a:lnTo>
                      <a:pt x="32" y="65"/>
                    </a:lnTo>
                    <a:lnTo>
                      <a:pt x="32" y="57"/>
                    </a:lnTo>
                    <a:lnTo>
                      <a:pt x="31" y="49"/>
                    </a:lnTo>
                    <a:lnTo>
                      <a:pt x="25" y="32"/>
                    </a:lnTo>
                    <a:lnTo>
                      <a:pt x="19" y="19"/>
                    </a:lnTo>
                    <a:lnTo>
                      <a:pt x="13" y="9"/>
                    </a:lnTo>
                    <a:lnTo>
                      <a:pt x="9" y="3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8"/>
                    </a:lnTo>
                    <a:lnTo>
                      <a:pt x="6" y="32"/>
                    </a:lnTo>
                    <a:lnTo>
                      <a:pt x="9" y="44"/>
                    </a:lnTo>
                    <a:lnTo>
                      <a:pt x="10" y="57"/>
                    </a:lnTo>
                    <a:close/>
                  </a:path>
                </a:pathLst>
              </a:custGeom>
              <a:solidFill>
                <a:srgbClr val="F7F4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7" name="Freeform 344">
                <a:extLst>
                  <a:ext uri="{FF2B5EF4-FFF2-40B4-BE49-F238E27FC236}">
                    <a16:creationId xmlns:a16="http://schemas.microsoft.com/office/drawing/2014/main" id="{016FD5F3-80D5-4346-BA91-B323F6D9DC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02"/>
                <a:ext cx="31" cy="86"/>
              </a:xfrm>
              <a:custGeom>
                <a:avLst/>
                <a:gdLst>
                  <a:gd name="T0" fmla="*/ 10 w 31"/>
                  <a:gd name="T1" fmla="*/ 56 h 86"/>
                  <a:gd name="T2" fmla="*/ 10 w 31"/>
                  <a:gd name="T3" fmla="*/ 56 h 86"/>
                  <a:gd name="T4" fmla="*/ 10 w 31"/>
                  <a:gd name="T5" fmla="*/ 65 h 86"/>
                  <a:gd name="T6" fmla="*/ 11 w 31"/>
                  <a:gd name="T7" fmla="*/ 74 h 86"/>
                  <a:gd name="T8" fmla="*/ 13 w 31"/>
                  <a:gd name="T9" fmla="*/ 81 h 86"/>
                  <a:gd name="T10" fmla="*/ 15 w 31"/>
                  <a:gd name="T11" fmla="*/ 84 h 86"/>
                  <a:gd name="T12" fmla="*/ 18 w 31"/>
                  <a:gd name="T13" fmla="*/ 86 h 86"/>
                  <a:gd name="T14" fmla="*/ 18 w 31"/>
                  <a:gd name="T15" fmla="*/ 86 h 86"/>
                  <a:gd name="T16" fmla="*/ 21 w 31"/>
                  <a:gd name="T17" fmla="*/ 86 h 86"/>
                  <a:gd name="T18" fmla="*/ 24 w 31"/>
                  <a:gd name="T19" fmla="*/ 85 h 86"/>
                  <a:gd name="T20" fmla="*/ 26 w 31"/>
                  <a:gd name="T21" fmla="*/ 81 h 86"/>
                  <a:gd name="T22" fmla="*/ 28 w 31"/>
                  <a:gd name="T23" fmla="*/ 76 h 86"/>
                  <a:gd name="T24" fmla="*/ 30 w 31"/>
                  <a:gd name="T25" fmla="*/ 70 h 86"/>
                  <a:gd name="T26" fmla="*/ 31 w 31"/>
                  <a:gd name="T27" fmla="*/ 63 h 86"/>
                  <a:gd name="T28" fmla="*/ 30 w 31"/>
                  <a:gd name="T29" fmla="*/ 55 h 86"/>
                  <a:gd name="T30" fmla="*/ 29 w 31"/>
                  <a:gd name="T31" fmla="*/ 48 h 86"/>
                  <a:gd name="T32" fmla="*/ 29 w 31"/>
                  <a:gd name="T33" fmla="*/ 48 h 86"/>
                  <a:gd name="T34" fmla="*/ 24 w 31"/>
                  <a:gd name="T35" fmla="*/ 31 h 86"/>
                  <a:gd name="T36" fmla="*/ 18 w 31"/>
                  <a:gd name="T37" fmla="*/ 19 h 86"/>
                  <a:gd name="T38" fmla="*/ 12 w 31"/>
                  <a:gd name="T39" fmla="*/ 9 h 86"/>
                  <a:gd name="T40" fmla="*/ 8 w 31"/>
                  <a:gd name="T41" fmla="*/ 3 h 86"/>
                  <a:gd name="T42" fmla="*/ 8 w 31"/>
                  <a:gd name="T43" fmla="*/ 3 h 86"/>
                  <a:gd name="T44" fmla="*/ 5 w 31"/>
                  <a:gd name="T45" fmla="*/ 0 h 86"/>
                  <a:gd name="T46" fmla="*/ 3 w 31"/>
                  <a:gd name="T47" fmla="*/ 0 h 86"/>
                  <a:gd name="T48" fmla="*/ 1 w 31"/>
                  <a:gd name="T49" fmla="*/ 0 h 86"/>
                  <a:gd name="T50" fmla="*/ 0 w 31"/>
                  <a:gd name="T51" fmla="*/ 1 h 86"/>
                  <a:gd name="T52" fmla="*/ 0 w 31"/>
                  <a:gd name="T53" fmla="*/ 5 h 86"/>
                  <a:gd name="T54" fmla="*/ 0 w 31"/>
                  <a:gd name="T55" fmla="*/ 10 h 86"/>
                  <a:gd name="T56" fmla="*/ 2 w 31"/>
                  <a:gd name="T57" fmla="*/ 18 h 86"/>
                  <a:gd name="T58" fmla="*/ 2 w 31"/>
                  <a:gd name="T59" fmla="*/ 18 h 86"/>
                  <a:gd name="T60" fmla="*/ 6 w 31"/>
                  <a:gd name="T61" fmla="*/ 31 h 86"/>
                  <a:gd name="T62" fmla="*/ 8 w 31"/>
                  <a:gd name="T63" fmla="*/ 43 h 86"/>
                  <a:gd name="T64" fmla="*/ 10 w 31"/>
                  <a:gd name="T65" fmla="*/ 56 h 86"/>
                  <a:gd name="T66" fmla="*/ 10 w 31"/>
                  <a:gd name="T67" fmla="*/ 56 h 8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1" h="86">
                    <a:moveTo>
                      <a:pt x="10" y="56"/>
                    </a:moveTo>
                    <a:lnTo>
                      <a:pt x="10" y="56"/>
                    </a:lnTo>
                    <a:lnTo>
                      <a:pt x="10" y="65"/>
                    </a:lnTo>
                    <a:lnTo>
                      <a:pt x="11" y="74"/>
                    </a:lnTo>
                    <a:lnTo>
                      <a:pt x="13" y="81"/>
                    </a:lnTo>
                    <a:lnTo>
                      <a:pt x="15" y="84"/>
                    </a:lnTo>
                    <a:lnTo>
                      <a:pt x="18" y="86"/>
                    </a:lnTo>
                    <a:lnTo>
                      <a:pt x="21" y="86"/>
                    </a:lnTo>
                    <a:lnTo>
                      <a:pt x="24" y="85"/>
                    </a:lnTo>
                    <a:lnTo>
                      <a:pt x="26" y="81"/>
                    </a:lnTo>
                    <a:lnTo>
                      <a:pt x="28" y="76"/>
                    </a:lnTo>
                    <a:lnTo>
                      <a:pt x="30" y="70"/>
                    </a:lnTo>
                    <a:lnTo>
                      <a:pt x="31" y="63"/>
                    </a:lnTo>
                    <a:lnTo>
                      <a:pt x="30" y="55"/>
                    </a:lnTo>
                    <a:lnTo>
                      <a:pt x="29" y="48"/>
                    </a:lnTo>
                    <a:lnTo>
                      <a:pt x="24" y="31"/>
                    </a:lnTo>
                    <a:lnTo>
                      <a:pt x="18" y="19"/>
                    </a:lnTo>
                    <a:lnTo>
                      <a:pt x="12" y="9"/>
                    </a:lnTo>
                    <a:lnTo>
                      <a:pt x="8" y="3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2" y="18"/>
                    </a:lnTo>
                    <a:lnTo>
                      <a:pt x="6" y="31"/>
                    </a:lnTo>
                    <a:lnTo>
                      <a:pt x="8" y="43"/>
                    </a:lnTo>
                    <a:lnTo>
                      <a:pt x="10" y="56"/>
                    </a:lnTo>
                    <a:close/>
                  </a:path>
                </a:pathLst>
              </a:custGeom>
              <a:solidFill>
                <a:srgbClr val="F4F1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8" name="Freeform 345">
                <a:extLst>
                  <a:ext uri="{FF2B5EF4-FFF2-40B4-BE49-F238E27FC236}">
                    <a16:creationId xmlns:a16="http://schemas.microsoft.com/office/drawing/2014/main" id="{6CF6413B-5330-422C-8FC4-5F71D2FEF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02"/>
                <a:ext cx="30" cy="85"/>
              </a:xfrm>
              <a:custGeom>
                <a:avLst/>
                <a:gdLst>
                  <a:gd name="T0" fmla="*/ 10 w 30"/>
                  <a:gd name="T1" fmla="*/ 55 h 85"/>
                  <a:gd name="T2" fmla="*/ 10 w 30"/>
                  <a:gd name="T3" fmla="*/ 55 h 85"/>
                  <a:gd name="T4" fmla="*/ 11 w 30"/>
                  <a:gd name="T5" fmla="*/ 65 h 85"/>
                  <a:gd name="T6" fmla="*/ 12 w 30"/>
                  <a:gd name="T7" fmla="*/ 74 h 85"/>
                  <a:gd name="T8" fmla="*/ 14 w 30"/>
                  <a:gd name="T9" fmla="*/ 81 h 85"/>
                  <a:gd name="T10" fmla="*/ 15 w 30"/>
                  <a:gd name="T11" fmla="*/ 83 h 85"/>
                  <a:gd name="T12" fmla="*/ 19 w 30"/>
                  <a:gd name="T13" fmla="*/ 85 h 85"/>
                  <a:gd name="T14" fmla="*/ 19 w 30"/>
                  <a:gd name="T15" fmla="*/ 85 h 85"/>
                  <a:gd name="T16" fmla="*/ 21 w 30"/>
                  <a:gd name="T17" fmla="*/ 85 h 85"/>
                  <a:gd name="T18" fmla="*/ 24 w 30"/>
                  <a:gd name="T19" fmla="*/ 84 h 85"/>
                  <a:gd name="T20" fmla="*/ 26 w 30"/>
                  <a:gd name="T21" fmla="*/ 80 h 85"/>
                  <a:gd name="T22" fmla="*/ 28 w 30"/>
                  <a:gd name="T23" fmla="*/ 75 h 85"/>
                  <a:gd name="T24" fmla="*/ 29 w 30"/>
                  <a:gd name="T25" fmla="*/ 69 h 85"/>
                  <a:gd name="T26" fmla="*/ 30 w 30"/>
                  <a:gd name="T27" fmla="*/ 63 h 85"/>
                  <a:gd name="T28" fmla="*/ 30 w 30"/>
                  <a:gd name="T29" fmla="*/ 55 h 85"/>
                  <a:gd name="T30" fmla="*/ 28 w 30"/>
                  <a:gd name="T31" fmla="*/ 47 h 85"/>
                  <a:gd name="T32" fmla="*/ 28 w 30"/>
                  <a:gd name="T33" fmla="*/ 47 h 85"/>
                  <a:gd name="T34" fmla="*/ 23 w 30"/>
                  <a:gd name="T35" fmla="*/ 32 h 85"/>
                  <a:gd name="T36" fmla="*/ 18 w 30"/>
                  <a:gd name="T37" fmla="*/ 19 h 85"/>
                  <a:gd name="T38" fmla="*/ 12 w 30"/>
                  <a:gd name="T39" fmla="*/ 10 h 85"/>
                  <a:gd name="T40" fmla="*/ 9 w 30"/>
                  <a:gd name="T41" fmla="*/ 4 h 85"/>
                  <a:gd name="T42" fmla="*/ 9 w 30"/>
                  <a:gd name="T43" fmla="*/ 4 h 85"/>
                  <a:gd name="T44" fmla="*/ 5 w 30"/>
                  <a:gd name="T45" fmla="*/ 1 h 85"/>
                  <a:gd name="T46" fmla="*/ 3 w 30"/>
                  <a:gd name="T47" fmla="*/ 0 h 85"/>
                  <a:gd name="T48" fmla="*/ 2 w 30"/>
                  <a:gd name="T49" fmla="*/ 1 h 85"/>
                  <a:gd name="T50" fmla="*/ 1 w 30"/>
                  <a:gd name="T51" fmla="*/ 2 h 85"/>
                  <a:gd name="T52" fmla="*/ 0 w 30"/>
                  <a:gd name="T53" fmla="*/ 6 h 85"/>
                  <a:gd name="T54" fmla="*/ 1 w 30"/>
                  <a:gd name="T55" fmla="*/ 11 h 85"/>
                  <a:gd name="T56" fmla="*/ 3 w 30"/>
                  <a:gd name="T57" fmla="*/ 18 h 85"/>
                  <a:gd name="T58" fmla="*/ 3 w 30"/>
                  <a:gd name="T59" fmla="*/ 18 h 85"/>
                  <a:gd name="T60" fmla="*/ 6 w 30"/>
                  <a:gd name="T61" fmla="*/ 31 h 85"/>
                  <a:gd name="T62" fmla="*/ 9 w 30"/>
                  <a:gd name="T63" fmla="*/ 43 h 85"/>
                  <a:gd name="T64" fmla="*/ 10 w 30"/>
                  <a:gd name="T65" fmla="*/ 55 h 85"/>
                  <a:gd name="T66" fmla="*/ 10 w 30"/>
                  <a:gd name="T67" fmla="*/ 55 h 8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0" h="85">
                    <a:moveTo>
                      <a:pt x="10" y="55"/>
                    </a:moveTo>
                    <a:lnTo>
                      <a:pt x="10" y="55"/>
                    </a:lnTo>
                    <a:lnTo>
                      <a:pt x="11" y="65"/>
                    </a:lnTo>
                    <a:lnTo>
                      <a:pt x="12" y="74"/>
                    </a:lnTo>
                    <a:lnTo>
                      <a:pt x="14" y="81"/>
                    </a:lnTo>
                    <a:lnTo>
                      <a:pt x="15" y="83"/>
                    </a:lnTo>
                    <a:lnTo>
                      <a:pt x="19" y="85"/>
                    </a:lnTo>
                    <a:lnTo>
                      <a:pt x="21" y="85"/>
                    </a:lnTo>
                    <a:lnTo>
                      <a:pt x="24" y="84"/>
                    </a:lnTo>
                    <a:lnTo>
                      <a:pt x="26" y="80"/>
                    </a:lnTo>
                    <a:lnTo>
                      <a:pt x="28" y="75"/>
                    </a:lnTo>
                    <a:lnTo>
                      <a:pt x="29" y="69"/>
                    </a:lnTo>
                    <a:lnTo>
                      <a:pt x="30" y="63"/>
                    </a:lnTo>
                    <a:lnTo>
                      <a:pt x="30" y="55"/>
                    </a:lnTo>
                    <a:lnTo>
                      <a:pt x="28" y="47"/>
                    </a:lnTo>
                    <a:lnTo>
                      <a:pt x="23" y="32"/>
                    </a:lnTo>
                    <a:lnTo>
                      <a:pt x="18" y="19"/>
                    </a:lnTo>
                    <a:lnTo>
                      <a:pt x="12" y="10"/>
                    </a:lnTo>
                    <a:lnTo>
                      <a:pt x="9" y="4"/>
                    </a:lnTo>
                    <a:lnTo>
                      <a:pt x="5" y="1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6"/>
                    </a:lnTo>
                    <a:lnTo>
                      <a:pt x="1" y="11"/>
                    </a:lnTo>
                    <a:lnTo>
                      <a:pt x="3" y="18"/>
                    </a:lnTo>
                    <a:lnTo>
                      <a:pt x="6" y="31"/>
                    </a:lnTo>
                    <a:lnTo>
                      <a:pt x="9" y="43"/>
                    </a:lnTo>
                    <a:lnTo>
                      <a:pt x="10" y="55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599" name="Freeform 346">
                <a:extLst>
                  <a:ext uri="{FF2B5EF4-FFF2-40B4-BE49-F238E27FC236}">
                    <a16:creationId xmlns:a16="http://schemas.microsoft.com/office/drawing/2014/main" id="{748CCB21-09A0-49CF-A769-C8BD85DC17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" y="1203"/>
                <a:ext cx="28" cy="84"/>
              </a:xfrm>
              <a:custGeom>
                <a:avLst/>
                <a:gdLst>
                  <a:gd name="T0" fmla="*/ 10 w 28"/>
                  <a:gd name="T1" fmla="*/ 54 h 84"/>
                  <a:gd name="T2" fmla="*/ 10 w 28"/>
                  <a:gd name="T3" fmla="*/ 54 h 84"/>
                  <a:gd name="T4" fmla="*/ 10 w 28"/>
                  <a:gd name="T5" fmla="*/ 63 h 84"/>
                  <a:gd name="T6" fmla="*/ 11 w 28"/>
                  <a:gd name="T7" fmla="*/ 72 h 84"/>
                  <a:gd name="T8" fmla="*/ 13 w 28"/>
                  <a:gd name="T9" fmla="*/ 79 h 84"/>
                  <a:gd name="T10" fmla="*/ 15 w 28"/>
                  <a:gd name="T11" fmla="*/ 82 h 84"/>
                  <a:gd name="T12" fmla="*/ 18 w 28"/>
                  <a:gd name="T13" fmla="*/ 83 h 84"/>
                  <a:gd name="T14" fmla="*/ 18 w 28"/>
                  <a:gd name="T15" fmla="*/ 83 h 84"/>
                  <a:gd name="T16" fmla="*/ 20 w 28"/>
                  <a:gd name="T17" fmla="*/ 84 h 84"/>
                  <a:gd name="T18" fmla="*/ 22 w 28"/>
                  <a:gd name="T19" fmla="*/ 82 h 84"/>
                  <a:gd name="T20" fmla="*/ 25 w 28"/>
                  <a:gd name="T21" fmla="*/ 79 h 84"/>
                  <a:gd name="T22" fmla="*/ 27 w 28"/>
                  <a:gd name="T23" fmla="*/ 74 h 84"/>
                  <a:gd name="T24" fmla="*/ 28 w 28"/>
                  <a:gd name="T25" fmla="*/ 68 h 84"/>
                  <a:gd name="T26" fmla="*/ 28 w 28"/>
                  <a:gd name="T27" fmla="*/ 61 h 84"/>
                  <a:gd name="T28" fmla="*/ 28 w 28"/>
                  <a:gd name="T29" fmla="*/ 54 h 84"/>
                  <a:gd name="T30" fmla="*/ 27 w 28"/>
                  <a:gd name="T31" fmla="*/ 46 h 84"/>
                  <a:gd name="T32" fmla="*/ 27 w 28"/>
                  <a:gd name="T33" fmla="*/ 46 h 84"/>
                  <a:gd name="T34" fmla="*/ 22 w 28"/>
                  <a:gd name="T35" fmla="*/ 31 h 84"/>
                  <a:gd name="T36" fmla="*/ 17 w 28"/>
                  <a:gd name="T37" fmla="*/ 18 h 84"/>
                  <a:gd name="T38" fmla="*/ 11 w 28"/>
                  <a:gd name="T39" fmla="*/ 9 h 84"/>
                  <a:gd name="T40" fmla="*/ 8 w 28"/>
                  <a:gd name="T41" fmla="*/ 4 h 84"/>
                  <a:gd name="T42" fmla="*/ 8 w 28"/>
                  <a:gd name="T43" fmla="*/ 4 h 84"/>
                  <a:gd name="T44" fmla="*/ 4 w 28"/>
                  <a:gd name="T45" fmla="*/ 1 h 84"/>
                  <a:gd name="T46" fmla="*/ 3 w 28"/>
                  <a:gd name="T47" fmla="*/ 0 h 84"/>
                  <a:gd name="T48" fmla="*/ 1 w 28"/>
                  <a:gd name="T49" fmla="*/ 1 h 84"/>
                  <a:gd name="T50" fmla="*/ 0 w 28"/>
                  <a:gd name="T51" fmla="*/ 2 h 84"/>
                  <a:gd name="T52" fmla="*/ 0 w 28"/>
                  <a:gd name="T53" fmla="*/ 5 h 84"/>
                  <a:gd name="T54" fmla="*/ 1 w 28"/>
                  <a:gd name="T55" fmla="*/ 10 h 84"/>
                  <a:gd name="T56" fmla="*/ 3 w 28"/>
                  <a:gd name="T57" fmla="*/ 18 h 84"/>
                  <a:gd name="T58" fmla="*/ 3 w 28"/>
                  <a:gd name="T59" fmla="*/ 18 h 84"/>
                  <a:gd name="T60" fmla="*/ 6 w 28"/>
                  <a:gd name="T61" fmla="*/ 31 h 84"/>
                  <a:gd name="T62" fmla="*/ 8 w 28"/>
                  <a:gd name="T63" fmla="*/ 42 h 84"/>
                  <a:gd name="T64" fmla="*/ 10 w 28"/>
                  <a:gd name="T65" fmla="*/ 54 h 84"/>
                  <a:gd name="T66" fmla="*/ 10 w 28"/>
                  <a:gd name="T67" fmla="*/ 54 h 8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" h="84">
                    <a:moveTo>
                      <a:pt x="10" y="54"/>
                    </a:moveTo>
                    <a:lnTo>
                      <a:pt x="10" y="54"/>
                    </a:lnTo>
                    <a:lnTo>
                      <a:pt x="10" y="63"/>
                    </a:lnTo>
                    <a:lnTo>
                      <a:pt x="11" y="72"/>
                    </a:lnTo>
                    <a:lnTo>
                      <a:pt x="13" y="79"/>
                    </a:lnTo>
                    <a:lnTo>
                      <a:pt x="15" y="82"/>
                    </a:lnTo>
                    <a:lnTo>
                      <a:pt x="18" y="83"/>
                    </a:lnTo>
                    <a:lnTo>
                      <a:pt x="20" y="84"/>
                    </a:lnTo>
                    <a:lnTo>
                      <a:pt x="22" y="82"/>
                    </a:lnTo>
                    <a:lnTo>
                      <a:pt x="25" y="79"/>
                    </a:lnTo>
                    <a:lnTo>
                      <a:pt x="27" y="74"/>
                    </a:lnTo>
                    <a:lnTo>
                      <a:pt x="28" y="68"/>
                    </a:lnTo>
                    <a:lnTo>
                      <a:pt x="28" y="61"/>
                    </a:lnTo>
                    <a:lnTo>
                      <a:pt x="28" y="54"/>
                    </a:lnTo>
                    <a:lnTo>
                      <a:pt x="27" y="46"/>
                    </a:lnTo>
                    <a:lnTo>
                      <a:pt x="22" y="31"/>
                    </a:lnTo>
                    <a:lnTo>
                      <a:pt x="17" y="18"/>
                    </a:lnTo>
                    <a:lnTo>
                      <a:pt x="11" y="9"/>
                    </a:lnTo>
                    <a:lnTo>
                      <a:pt x="8" y="4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8"/>
                    </a:lnTo>
                    <a:lnTo>
                      <a:pt x="6" y="31"/>
                    </a:lnTo>
                    <a:lnTo>
                      <a:pt x="8" y="42"/>
                    </a:lnTo>
                    <a:lnTo>
                      <a:pt x="10" y="54"/>
                    </a:lnTo>
                    <a:close/>
                  </a:path>
                </a:pathLst>
              </a:custGeom>
              <a:solidFill>
                <a:srgbClr val="ECE7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0" name="Freeform 347">
                <a:extLst>
                  <a:ext uri="{FF2B5EF4-FFF2-40B4-BE49-F238E27FC236}">
                    <a16:creationId xmlns:a16="http://schemas.microsoft.com/office/drawing/2014/main" id="{A3E866D2-4FDF-473D-8057-223733A94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5" y="1204"/>
                <a:ext cx="27" cy="82"/>
              </a:xfrm>
              <a:custGeom>
                <a:avLst/>
                <a:gdLst>
                  <a:gd name="T0" fmla="*/ 9 w 27"/>
                  <a:gd name="T1" fmla="*/ 53 h 82"/>
                  <a:gd name="T2" fmla="*/ 9 w 27"/>
                  <a:gd name="T3" fmla="*/ 53 h 82"/>
                  <a:gd name="T4" fmla="*/ 10 w 27"/>
                  <a:gd name="T5" fmla="*/ 62 h 82"/>
                  <a:gd name="T6" fmla="*/ 11 w 27"/>
                  <a:gd name="T7" fmla="*/ 71 h 82"/>
                  <a:gd name="T8" fmla="*/ 13 w 27"/>
                  <a:gd name="T9" fmla="*/ 77 h 82"/>
                  <a:gd name="T10" fmla="*/ 14 w 27"/>
                  <a:gd name="T11" fmla="*/ 80 h 82"/>
                  <a:gd name="T12" fmla="*/ 17 w 27"/>
                  <a:gd name="T13" fmla="*/ 82 h 82"/>
                  <a:gd name="T14" fmla="*/ 17 w 27"/>
                  <a:gd name="T15" fmla="*/ 82 h 82"/>
                  <a:gd name="T16" fmla="*/ 19 w 27"/>
                  <a:gd name="T17" fmla="*/ 82 h 82"/>
                  <a:gd name="T18" fmla="*/ 21 w 27"/>
                  <a:gd name="T19" fmla="*/ 80 h 82"/>
                  <a:gd name="T20" fmla="*/ 23 w 27"/>
                  <a:gd name="T21" fmla="*/ 77 h 82"/>
                  <a:gd name="T22" fmla="*/ 25 w 27"/>
                  <a:gd name="T23" fmla="*/ 72 h 82"/>
                  <a:gd name="T24" fmla="*/ 26 w 27"/>
                  <a:gd name="T25" fmla="*/ 66 h 82"/>
                  <a:gd name="T26" fmla="*/ 27 w 27"/>
                  <a:gd name="T27" fmla="*/ 60 h 82"/>
                  <a:gd name="T28" fmla="*/ 26 w 27"/>
                  <a:gd name="T29" fmla="*/ 53 h 82"/>
                  <a:gd name="T30" fmla="*/ 25 w 27"/>
                  <a:gd name="T31" fmla="*/ 45 h 82"/>
                  <a:gd name="T32" fmla="*/ 25 w 27"/>
                  <a:gd name="T33" fmla="*/ 45 h 82"/>
                  <a:gd name="T34" fmla="*/ 20 w 27"/>
                  <a:gd name="T35" fmla="*/ 30 h 82"/>
                  <a:gd name="T36" fmla="*/ 16 w 27"/>
                  <a:gd name="T37" fmla="*/ 18 h 82"/>
                  <a:gd name="T38" fmla="*/ 10 w 27"/>
                  <a:gd name="T39" fmla="*/ 9 h 82"/>
                  <a:gd name="T40" fmla="*/ 7 w 27"/>
                  <a:gd name="T41" fmla="*/ 3 h 82"/>
                  <a:gd name="T42" fmla="*/ 7 w 27"/>
                  <a:gd name="T43" fmla="*/ 3 h 82"/>
                  <a:gd name="T44" fmla="*/ 4 w 27"/>
                  <a:gd name="T45" fmla="*/ 1 h 82"/>
                  <a:gd name="T46" fmla="*/ 2 w 27"/>
                  <a:gd name="T47" fmla="*/ 0 h 82"/>
                  <a:gd name="T48" fmla="*/ 1 w 27"/>
                  <a:gd name="T49" fmla="*/ 0 h 82"/>
                  <a:gd name="T50" fmla="*/ 0 w 27"/>
                  <a:gd name="T51" fmla="*/ 2 h 82"/>
                  <a:gd name="T52" fmla="*/ 0 w 27"/>
                  <a:gd name="T53" fmla="*/ 5 h 82"/>
                  <a:gd name="T54" fmla="*/ 0 w 27"/>
                  <a:gd name="T55" fmla="*/ 10 h 82"/>
                  <a:gd name="T56" fmla="*/ 2 w 27"/>
                  <a:gd name="T57" fmla="*/ 17 h 82"/>
                  <a:gd name="T58" fmla="*/ 2 w 27"/>
                  <a:gd name="T59" fmla="*/ 17 h 82"/>
                  <a:gd name="T60" fmla="*/ 5 w 27"/>
                  <a:gd name="T61" fmla="*/ 30 h 82"/>
                  <a:gd name="T62" fmla="*/ 8 w 27"/>
                  <a:gd name="T63" fmla="*/ 41 h 82"/>
                  <a:gd name="T64" fmla="*/ 9 w 27"/>
                  <a:gd name="T65" fmla="*/ 53 h 82"/>
                  <a:gd name="T66" fmla="*/ 9 w 27"/>
                  <a:gd name="T67" fmla="*/ 53 h 8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" h="82">
                    <a:moveTo>
                      <a:pt x="9" y="53"/>
                    </a:moveTo>
                    <a:lnTo>
                      <a:pt x="9" y="53"/>
                    </a:lnTo>
                    <a:lnTo>
                      <a:pt x="10" y="62"/>
                    </a:lnTo>
                    <a:lnTo>
                      <a:pt x="11" y="71"/>
                    </a:lnTo>
                    <a:lnTo>
                      <a:pt x="13" y="77"/>
                    </a:lnTo>
                    <a:lnTo>
                      <a:pt x="14" y="80"/>
                    </a:lnTo>
                    <a:lnTo>
                      <a:pt x="17" y="82"/>
                    </a:lnTo>
                    <a:lnTo>
                      <a:pt x="19" y="82"/>
                    </a:lnTo>
                    <a:lnTo>
                      <a:pt x="21" y="80"/>
                    </a:lnTo>
                    <a:lnTo>
                      <a:pt x="23" y="77"/>
                    </a:lnTo>
                    <a:lnTo>
                      <a:pt x="25" y="72"/>
                    </a:lnTo>
                    <a:lnTo>
                      <a:pt x="26" y="66"/>
                    </a:lnTo>
                    <a:lnTo>
                      <a:pt x="27" y="60"/>
                    </a:lnTo>
                    <a:lnTo>
                      <a:pt x="26" y="53"/>
                    </a:lnTo>
                    <a:lnTo>
                      <a:pt x="25" y="45"/>
                    </a:lnTo>
                    <a:lnTo>
                      <a:pt x="20" y="30"/>
                    </a:lnTo>
                    <a:lnTo>
                      <a:pt x="16" y="18"/>
                    </a:lnTo>
                    <a:lnTo>
                      <a:pt x="10" y="9"/>
                    </a:lnTo>
                    <a:lnTo>
                      <a:pt x="7" y="3"/>
                    </a:lnTo>
                    <a:lnTo>
                      <a:pt x="4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10"/>
                    </a:lnTo>
                    <a:lnTo>
                      <a:pt x="2" y="17"/>
                    </a:lnTo>
                    <a:lnTo>
                      <a:pt x="5" y="30"/>
                    </a:lnTo>
                    <a:lnTo>
                      <a:pt x="8" y="41"/>
                    </a:lnTo>
                    <a:lnTo>
                      <a:pt x="9" y="53"/>
                    </a:lnTo>
                    <a:close/>
                  </a:path>
                </a:pathLst>
              </a:custGeom>
              <a:solidFill>
                <a:srgbClr val="E8E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1" name="Freeform 348">
                <a:extLst>
                  <a:ext uri="{FF2B5EF4-FFF2-40B4-BE49-F238E27FC236}">
                    <a16:creationId xmlns:a16="http://schemas.microsoft.com/office/drawing/2014/main" id="{4AABD5ED-3964-4807-A3B5-735727FDD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5" y="1205"/>
                <a:ext cx="26" cy="80"/>
              </a:xfrm>
              <a:custGeom>
                <a:avLst/>
                <a:gdLst>
                  <a:gd name="T0" fmla="*/ 10 w 26"/>
                  <a:gd name="T1" fmla="*/ 52 h 80"/>
                  <a:gd name="T2" fmla="*/ 10 w 26"/>
                  <a:gd name="T3" fmla="*/ 52 h 80"/>
                  <a:gd name="T4" fmla="*/ 10 w 26"/>
                  <a:gd name="T5" fmla="*/ 61 h 80"/>
                  <a:gd name="T6" fmla="*/ 11 w 26"/>
                  <a:gd name="T7" fmla="*/ 69 h 80"/>
                  <a:gd name="T8" fmla="*/ 13 w 26"/>
                  <a:gd name="T9" fmla="*/ 76 h 80"/>
                  <a:gd name="T10" fmla="*/ 14 w 26"/>
                  <a:gd name="T11" fmla="*/ 78 h 80"/>
                  <a:gd name="T12" fmla="*/ 17 w 26"/>
                  <a:gd name="T13" fmla="*/ 80 h 80"/>
                  <a:gd name="T14" fmla="*/ 17 w 26"/>
                  <a:gd name="T15" fmla="*/ 80 h 80"/>
                  <a:gd name="T16" fmla="*/ 19 w 26"/>
                  <a:gd name="T17" fmla="*/ 80 h 80"/>
                  <a:gd name="T18" fmla="*/ 21 w 26"/>
                  <a:gd name="T19" fmla="*/ 78 h 80"/>
                  <a:gd name="T20" fmla="*/ 23 w 26"/>
                  <a:gd name="T21" fmla="*/ 75 h 80"/>
                  <a:gd name="T22" fmla="*/ 25 w 26"/>
                  <a:gd name="T23" fmla="*/ 70 h 80"/>
                  <a:gd name="T24" fmla="*/ 26 w 26"/>
                  <a:gd name="T25" fmla="*/ 65 h 80"/>
                  <a:gd name="T26" fmla="*/ 26 w 26"/>
                  <a:gd name="T27" fmla="*/ 58 h 80"/>
                  <a:gd name="T28" fmla="*/ 26 w 26"/>
                  <a:gd name="T29" fmla="*/ 51 h 80"/>
                  <a:gd name="T30" fmla="*/ 24 w 26"/>
                  <a:gd name="T31" fmla="*/ 44 h 80"/>
                  <a:gd name="T32" fmla="*/ 24 w 26"/>
                  <a:gd name="T33" fmla="*/ 44 h 80"/>
                  <a:gd name="T34" fmla="*/ 20 w 26"/>
                  <a:gd name="T35" fmla="*/ 29 h 80"/>
                  <a:gd name="T36" fmla="*/ 14 w 26"/>
                  <a:gd name="T37" fmla="*/ 17 h 80"/>
                  <a:gd name="T38" fmla="*/ 10 w 26"/>
                  <a:gd name="T39" fmla="*/ 8 h 80"/>
                  <a:gd name="T40" fmla="*/ 7 w 26"/>
                  <a:gd name="T41" fmla="*/ 3 h 80"/>
                  <a:gd name="T42" fmla="*/ 7 w 26"/>
                  <a:gd name="T43" fmla="*/ 3 h 80"/>
                  <a:gd name="T44" fmla="*/ 4 w 26"/>
                  <a:gd name="T45" fmla="*/ 0 h 80"/>
                  <a:gd name="T46" fmla="*/ 3 w 26"/>
                  <a:gd name="T47" fmla="*/ 0 h 80"/>
                  <a:gd name="T48" fmla="*/ 1 w 26"/>
                  <a:gd name="T49" fmla="*/ 0 h 80"/>
                  <a:gd name="T50" fmla="*/ 1 w 26"/>
                  <a:gd name="T51" fmla="*/ 2 h 80"/>
                  <a:gd name="T52" fmla="*/ 0 w 26"/>
                  <a:gd name="T53" fmla="*/ 5 h 80"/>
                  <a:gd name="T54" fmla="*/ 1 w 26"/>
                  <a:gd name="T55" fmla="*/ 10 h 80"/>
                  <a:gd name="T56" fmla="*/ 3 w 26"/>
                  <a:gd name="T57" fmla="*/ 17 h 80"/>
                  <a:gd name="T58" fmla="*/ 3 w 26"/>
                  <a:gd name="T59" fmla="*/ 17 h 80"/>
                  <a:gd name="T60" fmla="*/ 6 w 26"/>
                  <a:gd name="T61" fmla="*/ 29 h 80"/>
                  <a:gd name="T62" fmla="*/ 8 w 26"/>
                  <a:gd name="T63" fmla="*/ 40 h 80"/>
                  <a:gd name="T64" fmla="*/ 10 w 26"/>
                  <a:gd name="T65" fmla="*/ 52 h 80"/>
                  <a:gd name="T66" fmla="*/ 10 w 26"/>
                  <a:gd name="T67" fmla="*/ 52 h 8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6" h="80">
                    <a:moveTo>
                      <a:pt x="10" y="52"/>
                    </a:moveTo>
                    <a:lnTo>
                      <a:pt x="10" y="52"/>
                    </a:lnTo>
                    <a:lnTo>
                      <a:pt x="10" y="61"/>
                    </a:lnTo>
                    <a:lnTo>
                      <a:pt x="11" y="69"/>
                    </a:lnTo>
                    <a:lnTo>
                      <a:pt x="13" y="76"/>
                    </a:lnTo>
                    <a:lnTo>
                      <a:pt x="14" y="78"/>
                    </a:lnTo>
                    <a:lnTo>
                      <a:pt x="17" y="80"/>
                    </a:lnTo>
                    <a:lnTo>
                      <a:pt x="19" y="80"/>
                    </a:lnTo>
                    <a:lnTo>
                      <a:pt x="21" y="78"/>
                    </a:lnTo>
                    <a:lnTo>
                      <a:pt x="23" y="75"/>
                    </a:lnTo>
                    <a:lnTo>
                      <a:pt x="25" y="70"/>
                    </a:lnTo>
                    <a:lnTo>
                      <a:pt x="26" y="65"/>
                    </a:lnTo>
                    <a:lnTo>
                      <a:pt x="26" y="58"/>
                    </a:lnTo>
                    <a:lnTo>
                      <a:pt x="26" y="51"/>
                    </a:lnTo>
                    <a:lnTo>
                      <a:pt x="24" y="44"/>
                    </a:lnTo>
                    <a:lnTo>
                      <a:pt x="20" y="29"/>
                    </a:lnTo>
                    <a:lnTo>
                      <a:pt x="14" y="17"/>
                    </a:lnTo>
                    <a:lnTo>
                      <a:pt x="10" y="8"/>
                    </a:lnTo>
                    <a:lnTo>
                      <a:pt x="7" y="3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0"/>
                    </a:lnTo>
                    <a:lnTo>
                      <a:pt x="1" y="2"/>
                    </a:lnTo>
                    <a:lnTo>
                      <a:pt x="0" y="5"/>
                    </a:lnTo>
                    <a:lnTo>
                      <a:pt x="1" y="10"/>
                    </a:lnTo>
                    <a:lnTo>
                      <a:pt x="3" y="17"/>
                    </a:lnTo>
                    <a:lnTo>
                      <a:pt x="6" y="29"/>
                    </a:lnTo>
                    <a:lnTo>
                      <a:pt x="8" y="40"/>
                    </a:lnTo>
                    <a:lnTo>
                      <a:pt x="10" y="52"/>
                    </a:lnTo>
                    <a:close/>
                  </a:path>
                </a:pathLst>
              </a:custGeom>
              <a:solidFill>
                <a:srgbClr val="E4DE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2" name="Freeform 349">
                <a:extLst>
                  <a:ext uri="{FF2B5EF4-FFF2-40B4-BE49-F238E27FC236}">
                    <a16:creationId xmlns:a16="http://schemas.microsoft.com/office/drawing/2014/main" id="{252280E5-0958-4F30-A960-03F4C7DBA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1206"/>
                <a:ext cx="24" cy="78"/>
              </a:xfrm>
              <a:custGeom>
                <a:avLst/>
                <a:gdLst>
                  <a:gd name="T0" fmla="*/ 9 w 24"/>
                  <a:gd name="T1" fmla="*/ 50 h 78"/>
                  <a:gd name="T2" fmla="*/ 9 w 24"/>
                  <a:gd name="T3" fmla="*/ 50 h 78"/>
                  <a:gd name="T4" fmla="*/ 11 w 24"/>
                  <a:gd name="T5" fmla="*/ 67 h 78"/>
                  <a:gd name="T6" fmla="*/ 12 w 24"/>
                  <a:gd name="T7" fmla="*/ 74 h 78"/>
                  <a:gd name="T8" fmla="*/ 15 w 24"/>
                  <a:gd name="T9" fmla="*/ 76 h 78"/>
                  <a:gd name="T10" fmla="*/ 16 w 24"/>
                  <a:gd name="T11" fmla="*/ 78 h 78"/>
                  <a:gd name="T12" fmla="*/ 16 w 24"/>
                  <a:gd name="T13" fmla="*/ 78 h 78"/>
                  <a:gd name="T14" fmla="*/ 18 w 24"/>
                  <a:gd name="T15" fmla="*/ 78 h 78"/>
                  <a:gd name="T16" fmla="*/ 20 w 24"/>
                  <a:gd name="T17" fmla="*/ 76 h 78"/>
                  <a:gd name="T18" fmla="*/ 22 w 24"/>
                  <a:gd name="T19" fmla="*/ 73 h 78"/>
                  <a:gd name="T20" fmla="*/ 23 w 24"/>
                  <a:gd name="T21" fmla="*/ 69 h 78"/>
                  <a:gd name="T22" fmla="*/ 24 w 24"/>
                  <a:gd name="T23" fmla="*/ 63 h 78"/>
                  <a:gd name="T24" fmla="*/ 24 w 24"/>
                  <a:gd name="T25" fmla="*/ 57 h 78"/>
                  <a:gd name="T26" fmla="*/ 24 w 24"/>
                  <a:gd name="T27" fmla="*/ 50 h 78"/>
                  <a:gd name="T28" fmla="*/ 23 w 24"/>
                  <a:gd name="T29" fmla="*/ 43 h 78"/>
                  <a:gd name="T30" fmla="*/ 23 w 24"/>
                  <a:gd name="T31" fmla="*/ 43 h 78"/>
                  <a:gd name="T32" fmla="*/ 18 w 24"/>
                  <a:gd name="T33" fmla="*/ 28 h 78"/>
                  <a:gd name="T34" fmla="*/ 13 w 24"/>
                  <a:gd name="T35" fmla="*/ 17 h 78"/>
                  <a:gd name="T36" fmla="*/ 9 w 24"/>
                  <a:gd name="T37" fmla="*/ 8 h 78"/>
                  <a:gd name="T38" fmla="*/ 6 w 24"/>
                  <a:gd name="T39" fmla="*/ 3 h 78"/>
                  <a:gd name="T40" fmla="*/ 6 w 24"/>
                  <a:gd name="T41" fmla="*/ 3 h 78"/>
                  <a:gd name="T42" fmla="*/ 3 w 24"/>
                  <a:gd name="T43" fmla="*/ 0 h 78"/>
                  <a:gd name="T44" fmla="*/ 2 w 24"/>
                  <a:gd name="T45" fmla="*/ 0 h 78"/>
                  <a:gd name="T46" fmla="*/ 1 w 24"/>
                  <a:gd name="T47" fmla="*/ 0 h 78"/>
                  <a:gd name="T48" fmla="*/ 0 w 24"/>
                  <a:gd name="T49" fmla="*/ 2 h 78"/>
                  <a:gd name="T50" fmla="*/ 0 w 24"/>
                  <a:gd name="T51" fmla="*/ 5 h 78"/>
                  <a:gd name="T52" fmla="*/ 1 w 24"/>
                  <a:gd name="T53" fmla="*/ 9 h 78"/>
                  <a:gd name="T54" fmla="*/ 2 w 24"/>
                  <a:gd name="T55" fmla="*/ 16 h 78"/>
                  <a:gd name="T56" fmla="*/ 2 w 24"/>
                  <a:gd name="T57" fmla="*/ 16 h 78"/>
                  <a:gd name="T58" fmla="*/ 5 w 24"/>
                  <a:gd name="T59" fmla="*/ 28 h 78"/>
                  <a:gd name="T60" fmla="*/ 8 w 24"/>
                  <a:gd name="T61" fmla="*/ 39 h 78"/>
                  <a:gd name="T62" fmla="*/ 9 w 24"/>
                  <a:gd name="T63" fmla="*/ 50 h 78"/>
                  <a:gd name="T64" fmla="*/ 9 w 24"/>
                  <a:gd name="T65" fmla="*/ 50 h 7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4" h="78">
                    <a:moveTo>
                      <a:pt x="9" y="50"/>
                    </a:moveTo>
                    <a:lnTo>
                      <a:pt x="9" y="50"/>
                    </a:lnTo>
                    <a:lnTo>
                      <a:pt x="11" y="67"/>
                    </a:lnTo>
                    <a:lnTo>
                      <a:pt x="12" y="74"/>
                    </a:lnTo>
                    <a:lnTo>
                      <a:pt x="15" y="76"/>
                    </a:lnTo>
                    <a:lnTo>
                      <a:pt x="16" y="78"/>
                    </a:lnTo>
                    <a:lnTo>
                      <a:pt x="18" y="78"/>
                    </a:lnTo>
                    <a:lnTo>
                      <a:pt x="20" y="76"/>
                    </a:lnTo>
                    <a:lnTo>
                      <a:pt x="22" y="73"/>
                    </a:lnTo>
                    <a:lnTo>
                      <a:pt x="23" y="69"/>
                    </a:lnTo>
                    <a:lnTo>
                      <a:pt x="24" y="63"/>
                    </a:lnTo>
                    <a:lnTo>
                      <a:pt x="24" y="57"/>
                    </a:lnTo>
                    <a:lnTo>
                      <a:pt x="24" y="50"/>
                    </a:lnTo>
                    <a:lnTo>
                      <a:pt x="23" y="43"/>
                    </a:lnTo>
                    <a:lnTo>
                      <a:pt x="18" y="28"/>
                    </a:lnTo>
                    <a:lnTo>
                      <a:pt x="13" y="17"/>
                    </a:lnTo>
                    <a:lnTo>
                      <a:pt x="9" y="8"/>
                    </a:lnTo>
                    <a:lnTo>
                      <a:pt x="6" y="3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" y="9"/>
                    </a:lnTo>
                    <a:lnTo>
                      <a:pt x="2" y="16"/>
                    </a:lnTo>
                    <a:lnTo>
                      <a:pt x="5" y="28"/>
                    </a:lnTo>
                    <a:lnTo>
                      <a:pt x="8" y="39"/>
                    </a:lnTo>
                    <a:lnTo>
                      <a:pt x="9" y="50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3" name="Freeform 350">
                <a:extLst>
                  <a:ext uri="{FF2B5EF4-FFF2-40B4-BE49-F238E27FC236}">
                    <a16:creationId xmlns:a16="http://schemas.microsoft.com/office/drawing/2014/main" id="{8CD07C9A-BEB6-4D21-9D1D-625AACE9F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7" y="1207"/>
                <a:ext cx="23" cy="76"/>
              </a:xfrm>
              <a:custGeom>
                <a:avLst/>
                <a:gdLst>
                  <a:gd name="T0" fmla="*/ 8 w 23"/>
                  <a:gd name="T1" fmla="*/ 49 h 76"/>
                  <a:gd name="T2" fmla="*/ 8 w 23"/>
                  <a:gd name="T3" fmla="*/ 49 h 76"/>
                  <a:gd name="T4" fmla="*/ 10 w 23"/>
                  <a:gd name="T5" fmla="*/ 66 h 76"/>
                  <a:gd name="T6" fmla="*/ 12 w 23"/>
                  <a:gd name="T7" fmla="*/ 72 h 76"/>
                  <a:gd name="T8" fmla="*/ 14 w 23"/>
                  <a:gd name="T9" fmla="*/ 74 h 76"/>
                  <a:gd name="T10" fmla="*/ 16 w 23"/>
                  <a:gd name="T11" fmla="*/ 76 h 76"/>
                  <a:gd name="T12" fmla="*/ 16 w 23"/>
                  <a:gd name="T13" fmla="*/ 76 h 76"/>
                  <a:gd name="T14" fmla="*/ 17 w 23"/>
                  <a:gd name="T15" fmla="*/ 76 h 76"/>
                  <a:gd name="T16" fmla="*/ 19 w 23"/>
                  <a:gd name="T17" fmla="*/ 75 h 76"/>
                  <a:gd name="T18" fmla="*/ 21 w 23"/>
                  <a:gd name="T19" fmla="*/ 72 h 76"/>
                  <a:gd name="T20" fmla="*/ 22 w 23"/>
                  <a:gd name="T21" fmla="*/ 67 h 76"/>
                  <a:gd name="T22" fmla="*/ 23 w 23"/>
                  <a:gd name="T23" fmla="*/ 62 h 76"/>
                  <a:gd name="T24" fmla="*/ 23 w 23"/>
                  <a:gd name="T25" fmla="*/ 55 h 76"/>
                  <a:gd name="T26" fmla="*/ 22 w 23"/>
                  <a:gd name="T27" fmla="*/ 49 h 76"/>
                  <a:gd name="T28" fmla="*/ 21 w 23"/>
                  <a:gd name="T29" fmla="*/ 42 h 76"/>
                  <a:gd name="T30" fmla="*/ 21 w 23"/>
                  <a:gd name="T31" fmla="*/ 42 h 76"/>
                  <a:gd name="T32" fmla="*/ 17 w 23"/>
                  <a:gd name="T33" fmla="*/ 27 h 76"/>
                  <a:gd name="T34" fmla="*/ 12 w 23"/>
                  <a:gd name="T35" fmla="*/ 16 h 76"/>
                  <a:gd name="T36" fmla="*/ 8 w 23"/>
                  <a:gd name="T37" fmla="*/ 8 h 76"/>
                  <a:gd name="T38" fmla="*/ 5 w 23"/>
                  <a:gd name="T39" fmla="*/ 3 h 76"/>
                  <a:gd name="T40" fmla="*/ 5 w 23"/>
                  <a:gd name="T41" fmla="*/ 3 h 76"/>
                  <a:gd name="T42" fmla="*/ 3 w 23"/>
                  <a:gd name="T43" fmla="*/ 0 h 76"/>
                  <a:gd name="T44" fmla="*/ 2 w 23"/>
                  <a:gd name="T45" fmla="*/ 0 h 76"/>
                  <a:gd name="T46" fmla="*/ 0 w 23"/>
                  <a:gd name="T47" fmla="*/ 0 h 76"/>
                  <a:gd name="T48" fmla="*/ 0 w 23"/>
                  <a:gd name="T49" fmla="*/ 1 h 76"/>
                  <a:gd name="T50" fmla="*/ 0 w 23"/>
                  <a:gd name="T51" fmla="*/ 4 h 76"/>
                  <a:gd name="T52" fmla="*/ 2 w 23"/>
                  <a:gd name="T53" fmla="*/ 16 h 76"/>
                  <a:gd name="T54" fmla="*/ 2 w 23"/>
                  <a:gd name="T55" fmla="*/ 16 h 76"/>
                  <a:gd name="T56" fmla="*/ 5 w 23"/>
                  <a:gd name="T57" fmla="*/ 27 h 76"/>
                  <a:gd name="T58" fmla="*/ 7 w 23"/>
                  <a:gd name="T59" fmla="*/ 38 h 76"/>
                  <a:gd name="T60" fmla="*/ 8 w 23"/>
                  <a:gd name="T61" fmla="*/ 49 h 76"/>
                  <a:gd name="T62" fmla="*/ 8 w 23"/>
                  <a:gd name="T63" fmla="*/ 49 h 7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3" h="76">
                    <a:moveTo>
                      <a:pt x="8" y="49"/>
                    </a:moveTo>
                    <a:lnTo>
                      <a:pt x="8" y="49"/>
                    </a:lnTo>
                    <a:lnTo>
                      <a:pt x="10" y="66"/>
                    </a:lnTo>
                    <a:lnTo>
                      <a:pt x="12" y="72"/>
                    </a:lnTo>
                    <a:lnTo>
                      <a:pt x="14" y="74"/>
                    </a:lnTo>
                    <a:lnTo>
                      <a:pt x="16" y="76"/>
                    </a:lnTo>
                    <a:lnTo>
                      <a:pt x="17" y="76"/>
                    </a:lnTo>
                    <a:lnTo>
                      <a:pt x="19" y="75"/>
                    </a:lnTo>
                    <a:lnTo>
                      <a:pt x="21" y="72"/>
                    </a:lnTo>
                    <a:lnTo>
                      <a:pt x="22" y="67"/>
                    </a:lnTo>
                    <a:lnTo>
                      <a:pt x="23" y="62"/>
                    </a:lnTo>
                    <a:lnTo>
                      <a:pt x="23" y="55"/>
                    </a:lnTo>
                    <a:lnTo>
                      <a:pt x="22" y="49"/>
                    </a:lnTo>
                    <a:lnTo>
                      <a:pt x="21" y="42"/>
                    </a:lnTo>
                    <a:lnTo>
                      <a:pt x="17" y="27"/>
                    </a:lnTo>
                    <a:lnTo>
                      <a:pt x="12" y="16"/>
                    </a:lnTo>
                    <a:lnTo>
                      <a:pt x="8" y="8"/>
                    </a:lnTo>
                    <a:lnTo>
                      <a:pt x="5" y="3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2" y="16"/>
                    </a:lnTo>
                    <a:lnTo>
                      <a:pt x="5" y="27"/>
                    </a:lnTo>
                    <a:lnTo>
                      <a:pt x="7" y="38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DDD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4" name="Freeform 351">
                <a:extLst>
                  <a:ext uri="{FF2B5EF4-FFF2-40B4-BE49-F238E27FC236}">
                    <a16:creationId xmlns:a16="http://schemas.microsoft.com/office/drawing/2014/main" id="{42ABA1F6-C0F1-4C52-AD76-32714A1BE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7" y="1207"/>
                <a:ext cx="22" cy="75"/>
              </a:xfrm>
              <a:custGeom>
                <a:avLst/>
                <a:gdLst>
                  <a:gd name="T0" fmla="*/ 3 w 22"/>
                  <a:gd name="T1" fmla="*/ 16 h 75"/>
                  <a:gd name="T2" fmla="*/ 3 w 22"/>
                  <a:gd name="T3" fmla="*/ 16 h 75"/>
                  <a:gd name="T4" fmla="*/ 5 w 22"/>
                  <a:gd name="T5" fmla="*/ 28 h 75"/>
                  <a:gd name="T6" fmla="*/ 7 w 22"/>
                  <a:gd name="T7" fmla="*/ 38 h 75"/>
                  <a:gd name="T8" fmla="*/ 9 w 22"/>
                  <a:gd name="T9" fmla="*/ 49 h 75"/>
                  <a:gd name="T10" fmla="*/ 9 w 22"/>
                  <a:gd name="T11" fmla="*/ 49 h 75"/>
                  <a:gd name="T12" fmla="*/ 11 w 22"/>
                  <a:gd name="T13" fmla="*/ 65 h 75"/>
                  <a:gd name="T14" fmla="*/ 12 w 22"/>
                  <a:gd name="T15" fmla="*/ 71 h 75"/>
                  <a:gd name="T16" fmla="*/ 14 w 22"/>
                  <a:gd name="T17" fmla="*/ 74 h 75"/>
                  <a:gd name="T18" fmla="*/ 16 w 22"/>
                  <a:gd name="T19" fmla="*/ 75 h 75"/>
                  <a:gd name="T20" fmla="*/ 16 w 22"/>
                  <a:gd name="T21" fmla="*/ 75 h 75"/>
                  <a:gd name="T22" fmla="*/ 17 w 22"/>
                  <a:gd name="T23" fmla="*/ 75 h 75"/>
                  <a:gd name="T24" fmla="*/ 19 w 22"/>
                  <a:gd name="T25" fmla="*/ 74 h 75"/>
                  <a:gd name="T26" fmla="*/ 20 w 22"/>
                  <a:gd name="T27" fmla="*/ 71 h 75"/>
                  <a:gd name="T28" fmla="*/ 21 w 22"/>
                  <a:gd name="T29" fmla="*/ 66 h 75"/>
                  <a:gd name="T30" fmla="*/ 22 w 22"/>
                  <a:gd name="T31" fmla="*/ 61 h 75"/>
                  <a:gd name="T32" fmla="*/ 22 w 22"/>
                  <a:gd name="T33" fmla="*/ 55 h 75"/>
                  <a:gd name="T34" fmla="*/ 22 w 22"/>
                  <a:gd name="T35" fmla="*/ 48 h 75"/>
                  <a:gd name="T36" fmla="*/ 20 w 22"/>
                  <a:gd name="T37" fmla="*/ 41 h 75"/>
                  <a:gd name="T38" fmla="*/ 20 w 22"/>
                  <a:gd name="T39" fmla="*/ 41 h 75"/>
                  <a:gd name="T40" fmla="*/ 16 w 22"/>
                  <a:gd name="T41" fmla="*/ 28 h 75"/>
                  <a:gd name="T42" fmla="*/ 12 w 22"/>
                  <a:gd name="T43" fmla="*/ 17 h 75"/>
                  <a:gd name="T44" fmla="*/ 8 w 22"/>
                  <a:gd name="T45" fmla="*/ 8 h 75"/>
                  <a:gd name="T46" fmla="*/ 5 w 22"/>
                  <a:gd name="T47" fmla="*/ 3 h 75"/>
                  <a:gd name="T48" fmla="*/ 5 w 22"/>
                  <a:gd name="T49" fmla="*/ 3 h 75"/>
                  <a:gd name="T50" fmla="*/ 3 w 22"/>
                  <a:gd name="T51" fmla="*/ 1 h 75"/>
                  <a:gd name="T52" fmla="*/ 2 w 22"/>
                  <a:gd name="T53" fmla="*/ 0 h 75"/>
                  <a:gd name="T54" fmla="*/ 1 w 22"/>
                  <a:gd name="T55" fmla="*/ 1 h 75"/>
                  <a:gd name="T56" fmla="*/ 0 w 22"/>
                  <a:gd name="T57" fmla="*/ 2 h 75"/>
                  <a:gd name="T58" fmla="*/ 0 w 22"/>
                  <a:gd name="T59" fmla="*/ 5 h 75"/>
                  <a:gd name="T60" fmla="*/ 3 w 22"/>
                  <a:gd name="T61" fmla="*/ 16 h 75"/>
                  <a:gd name="T62" fmla="*/ 3 w 22"/>
                  <a:gd name="T63" fmla="*/ 16 h 7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2" h="75">
                    <a:moveTo>
                      <a:pt x="3" y="16"/>
                    </a:moveTo>
                    <a:lnTo>
                      <a:pt x="3" y="16"/>
                    </a:lnTo>
                    <a:lnTo>
                      <a:pt x="5" y="28"/>
                    </a:lnTo>
                    <a:lnTo>
                      <a:pt x="7" y="38"/>
                    </a:lnTo>
                    <a:lnTo>
                      <a:pt x="9" y="49"/>
                    </a:lnTo>
                    <a:lnTo>
                      <a:pt x="11" y="65"/>
                    </a:lnTo>
                    <a:lnTo>
                      <a:pt x="12" y="71"/>
                    </a:lnTo>
                    <a:lnTo>
                      <a:pt x="14" y="74"/>
                    </a:lnTo>
                    <a:lnTo>
                      <a:pt x="16" y="75"/>
                    </a:lnTo>
                    <a:lnTo>
                      <a:pt x="17" y="75"/>
                    </a:lnTo>
                    <a:lnTo>
                      <a:pt x="19" y="74"/>
                    </a:lnTo>
                    <a:lnTo>
                      <a:pt x="20" y="71"/>
                    </a:lnTo>
                    <a:lnTo>
                      <a:pt x="21" y="66"/>
                    </a:lnTo>
                    <a:lnTo>
                      <a:pt x="22" y="61"/>
                    </a:lnTo>
                    <a:lnTo>
                      <a:pt x="22" y="55"/>
                    </a:lnTo>
                    <a:lnTo>
                      <a:pt x="22" y="48"/>
                    </a:lnTo>
                    <a:lnTo>
                      <a:pt x="20" y="41"/>
                    </a:lnTo>
                    <a:lnTo>
                      <a:pt x="16" y="28"/>
                    </a:lnTo>
                    <a:lnTo>
                      <a:pt x="12" y="17"/>
                    </a:lnTo>
                    <a:lnTo>
                      <a:pt x="8" y="8"/>
                    </a:lnTo>
                    <a:lnTo>
                      <a:pt x="5" y="3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3" y="16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5" name="Freeform 352">
                <a:extLst>
                  <a:ext uri="{FF2B5EF4-FFF2-40B4-BE49-F238E27FC236}">
                    <a16:creationId xmlns:a16="http://schemas.microsoft.com/office/drawing/2014/main" id="{39A3AAB5-451D-422D-8C37-8572799EA1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" y="1186"/>
                <a:ext cx="121" cy="187"/>
              </a:xfrm>
              <a:custGeom>
                <a:avLst/>
                <a:gdLst>
                  <a:gd name="T0" fmla="*/ 68 w 121"/>
                  <a:gd name="T1" fmla="*/ 18 h 187"/>
                  <a:gd name="T2" fmla="*/ 68 w 121"/>
                  <a:gd name="T3" fmla="*/ 18 h 187"/>
                  <a:gd name="T4" fmla="*/ 61 w 121"/>
                  <a:gd name="T5" fmla="*/ 23 h 187"/>
                  <a:gd name="T6" fmla="*/ 54 w 121"/>
                  <a:gd name="T7" fmla="*/ 28 h 187"/>
                  <a:gd name="T8" fmla="*/ 45 w 121"/>
                  <a:gd name="T9" fmla="*/ 37 h 187"/>
                  <a:gd name="T10" fmla="*/ 35 w 121"/>
                  <a:gd name="T11" fmla="*/ 47 h 187"/>
                  <a:gd name="T12" fmla="*/ 25 w 121"/>
                  <a:gd name="T13" fmla="*/ 62 h 187"/>
                  <a:gd name="T14" fmla="*/ 20 w 121"/>
                  <a:gd name="T15" fmla="*/ 69 h 187"/>
                  <a:gd name="T16" fmla="*/ 15 w 121"/>
                  <a:gd name="T17" fmla="*/ 78 h 187"/>
                  <a:gd name="T18" fmla="*/ 11 w 121"/>
                  <a:gd name="T19" fmla="*/ 87 h 187"/>
                  <a:gd name="T20" fmla="*/ 8 w 121"/>
                  <a:gd name="T21" fmla="*/ 97 h 187"/>
                  <a:gd name="T22" fmla="*/ 8 w 121"/>
                  <a:gd name="T23" fmla="*/ 97 h 187"/>
                  <a:gd name="T24" fmla="*/ 3 w 121"/>
                  <a:gd name="T25" fmla="*/ 117 h 187"/>
                  <a:gd name="T26" fmla="*/ 0 w 121"/>
                  <a:gd name="T27" fmla="*/ 136 h 187"/>
                  <a:gd name="T28" fmla="*/ 0 w 121"/>
                  <a:gd name="T29" fmla="*/ 152 h 187"/>
                  <a:gd name="T30" fmla="*/ 1 w 121"/>
                  <a:gd name="T31" fmla="*/ 159 h 187"/>
                  <a:gd name="T32" fmla="*/ 2 w 121"/>
                  <a:gd name="T33" fmla="*/ 166 h 187"/>
                  <a:gd name="T34" fmla="*/ 3 w 121"/>
                  <a:gd name="T35" fmla="*/ 172 h 187"/>
                  <a:gd name="T36" fmla="*/ 5 w 121"/>
                  <a:gd name="T37" fmla="*/ 177 h 187"/>
                  <a:gd name="T38" fmla="*/ 8 w 121"/>
                  <a:gd name="T39" fmla="*/ 181 h 187"/>
                  <a:gd name="T40" fmla="*/ 11 w 121"/>
                  <a:gd name="T41" fmla="*/ 184 h 187"/>
                  <a:gd name="T42" fmla="*/ 14 w 121"/>
                  <a:gd name="T43" fmla="*/ 186 h 187"/>
                  <a:gd name="T44" fmla="*/ 18 w 121"/>
                  <a:gd name="T45" fmla="*/ 187 h 187"/>
                  <a:gd name="T46" fmla="*/ 22 w 121"/>
                  <a:gd name="T47" fmla="*/ 187 h 187"/>
                  <a:gd name="T48" fmla="*/ 27 w 121"/>
                  <a:gd name="T49" fmla="*/ 185 h 187"/>
                  <a:gd name="T50" fmla="*/ 27 w 121"/>
                  <a:gd name="T51" fmla="*/ 185 h 187"/>
                  <a:gd name="T52" fmla="*/ 32 w 121"/>
                  <a:gd name="T53" fmla="*/ 183 h 187"/>
                  <a:gd name="T54" fmla="*/ 36 w 121"/>
                  <a:gd name="T55" fmla="*/ 179 h 187"/>
                  <a:gd name="T56" fmla="*/ 43 w 121"/>
                  <a:gd name="T57" fmla="*/ 172 h 187"/>
                  <a:gd name="T58" fmla="*/ 50 w 121"/>
                  <a:gd name="T59" fmla="*/ 161 h 187"/>
                  <a:gd name="T60" fmla="*/ 57 w 121"/>
                  <a:gd name="T61" fmla="*/ 150 h 187"/>
                  <a:gd name="T62" fmla="*/ 63 w 121"/>
                  <a:gd name="T63" fmla="*/ 138 h 187"/>
                  <a:gd name="T64" fmla="*/ 68 w 121"/>
                  <a:gd name="T65" fmla="*/ 126 h 187"/>
                  <a:gd name="T66" fmla="*/ 78 w 121"/>
                  <a:gd name="T67" fmla="*/ 101 h 187"/>
                  <a:gd name="T68" fmla="*/ 78 w 121"/>
                  <a:gd name="T69" fmla="*/ 101 h 187"/>
                  <a:gd name="T70" fmla="*/ 99 w 121"/>
                  <a:gd name="T71" fmla="*/ 54 h 187"/>
                  <a:gd name="T72" fmla="*/ 108 w 121"/>
                  <a:gd name="T73" fmla="*/ 34 h 187"/>
                  <a:gd name="T74" fmla="*/ 117 w 121"/>
                  <a:gd name="T75" fmla="*/ 19 h 187"/>
                  <a:gd name="T76" fmla="*/ 117 w 121"/>
                  <a:gd name="T77" fmla="*/ 19 h 187"/>
                  <a:gd name="T78" fmla="*/ 120 w 121"/>
                  <a:gd name="T79" fmla="*/ 14 h 187"/>
                  <a:gd name="T80" fmla="*/ 121 w 121"/>
                  <a:gd name="T81" fmla="*/ 9 h 187"/>
                  <a:gd name="T82" fmla="*/ 121 w 121"/>
                  <a:gd name="T83" fmla="*/ 6 h 187"/>
                  <a:gd name="T84" fmla="*/ 121 w 121"/>
                  <a:gd name="T85" fmla="*/ 3 h 187"/>
                  <a:gd name="T86" fmla="*/ 119 w 121"/>
                  <a:gd name="T87" fmla="*/ 2 h 187"/>
                  <a:gd name="T88" fmla="*/ 117 w 121"/>
                  <a:gd name="T89" fmla="*/ 1 h 187"/>
                  <a:gd name="T90" fmla="*/ 115 w 121"/>
                  <a:gd name="T91" fmla="*/ 0 h 187"/>
                  <a:gd name="T92" fmla="*/ 111 w 121"/>
                  <a:gd name="T93" fmla="*/ 0 h 187"/>
                  <a:gd name="T94" fmla="*/ 101 w 121"/>
                  <a:gd name="T95" fmla="*/ 2 h 187"/>
                  <a:gd name="T96" fmla="*/ 87 w 121"/>
                  <a:gd name="T97" fmla="*/ 9 h 187"/>
                  <a:gd name="T98" fmla="*/ 68 w 121"/>
                  <a:gd name="T99" fmla="*/ 18 h 187"/>
                  <a:gd name="T100" fmla="*/ 68 w 121"/>
                  <a:gd name="T101" fmla="*/ 18 h 1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21" h="187">
                    <a:moveTo>
                      <a:pt x="68" y="18"/>
                    </a:moveTo>
                    <a:lnTo>
                      <a:pt x="68" y="18"/>
                    </a:lnTo>
                    <a:lnTo>
                      <a:pt x="61" y="23"/>
                    </a:lnTo>
                    <a:lnTo>
                      <a:pt x="54" y="28"/>
                    </a:lnTo>
                    <a:lnTo>
                      <a:pt x="45" y="37"/>
                    </a:lnTo>
                    <a:lnTo>
                      <a:pt x="35" y="47"/>
                    </a:lnTo>
                    <a:lnTo>
                      <a:pt x="25" y="62"/>
                    </a:lnTo>
                    <a:lnTo>
                      <a:pt x="20" y="69"/>
                    </a:lnTo>
                    <a:lnTo>
                      <a:pt x="15" y="78"/>
                    </a:lnTo>
                    <a:lnTo>
                      <a:pt x="11" y="87"/>
                    </a:lnTo>
                    <a:lnTo>
                      <a:pt x="8" y="97"/>
                    </a:lnTo>
                    <a:lnTo>
                      <a:pt x="3" y="117"/>
                    </a:lnTo>
                    <a:lnTo>
                      <a:pt x="0" y="136"/>
                    </a:lnTo>
                    <a:lnTo>
                      <a:pt x="0" y="152"/>
                    </a:lnTo>
                    <a:lnTo>
                      <a:pt x="1" y="159"/>
                    </a:lnTo>
                    <a:lnTo>
                      <a:pt x="2" y="166"/>
                    </a:lnTo>
                    <a:lnTo>
                      <a:pt x="3" y="172"/>
                    </a:lnTo>
                    <a:lnTo>
                      <a:pt x="5" y="177"/>
                    </a:lnTo>
                    <a:lnTo>
                      <a:pt x="8" y="181"/>
                    </a:lnTo>
                    <a:lnTo>
                      <a:pt x="11" y="184"/>
                    </a:lnTo>
                    <a:lnTo>
                      <a:pt x="14" y="186"/>
                    </a:lnTo>
                    <a:lnTo>
                      <a:pt x="18" y="187"/>
                    </a:lnTo>
                    <a:lnTo>
                      <a:pt x="22" y="187"/>
                    </a:lnTo>
                    <a:lnTo>
                      <a:pt x="27" y="185"/>
                    </a:lnTo>
                    <a:lnTo>
                      <a:pt x="32" y="183"/>
                    </a:lnTo>
                    <a:lnTo>
                      <a:pt x="36" y="179"/>
                    </a:lnTo>
                    <a:lnTo>
                      <a:pt x="43" y="172"/>
                    </a:lnTo>
                    <a:lnTo>
                      <a:pt x="50" y="161"/>
                    </a:lnTo>
                    <a:lnTo>
                      <a:pt x="57" y="150"/>
                    </a:lnTo>
                    <a:lnTo>
                      <a:pt x="63" y="138"/>
                    </a:lnTo>
                    <a:lnTo>
                      <a:pt x="68" y="126"/>
                    </a:lnTo>
                    <a:lnTo>
                      <a:pt x="78" y="101"/>
                    </a:lnTo>
                    <a:lnTo>
                      <a:pt x="99" y="54"/>
                    </a:lnTo>
                    <a:lnTo>
                      <a:pt x="108" y="34"/>
                    </a:lnTo>
                    <a:lnTo>
                      <a:pt x="117" y="19"/>
                    </a:lnTo>
                    <a:lnTo>
                      <a:pt x="120" y="14"/>
                    </a:lnTo>
                    <a:lnTo>
                      <a:pt x="121" y="9"/>
                    </a:lnTo>
                    <a:lnTo>
                      <a:pt x="121" y="6"/>
                    </a:lnTo>
                    <a:lnTo>
                      <a:pt x="121" y="3"/>
                    </a:lnTo>
                    <a:lnTo>
                      <a:pt x="119" y="2"/>
                    </a:lnTo>
                    <a:lnTo>
                      <a:pt x="117" y="1"/>
                    </a:lnTo>
                    <a:lnTo>
                      <a:pt x="115" y="0"/>
                    </a:lnTo>
                    <a:lnTo>
                      <a:pt x="111" y="0"/>
                    </a:lnTo>
                    <a:lnTo>
                      <a:pt x="101" y="2"/>
                    </a:lnTo>
                    <a:lnTo>
                      <a:pt x="87" y="9"/>
                    </a:lnTo>
                    <a:lnTo>
                      <a:pt x="68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6" name="Freeform 353">
                <a:extLst>
                  <a:ext uri="{FF2B5EF4-FFF2-40B4-BE49-F238E27FC236}">
                    <a16:creationId xmlns:a16="http://schemas.microsoft.com/office/drawing/2014/main" id="{DA61FFCD-6755-4899-92FC-C2CB151DDB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1" y="1188"/>
                <a:ext cx="117" cy="181"/>
              </a:xfrm>
              <a:custGeom>
                <a:avLst/>
                <a:gdLst>
                  <a:gd name="T0" fmla="*/ 65 w 117"/>
                  <a:gd name="T1" fmla="*/ 18 h 181"/>
                  <a:gd name="T2" fmla="*/ 65 w 117"/>
                  <a:gd name="T3" fmla="*/ 18 h 181"/>
                  <a:gd name="T4" fmla="*/ 59 w 117"/>
                  <a:gd name="T5" fmla="*/ 22 h 181"/>
                  <a:gd name="T6" fmla="*/ 52 w 117"/>
                  <a:gd name="T7" fmla="*/ 28 h 181"/>
                  <a:gd name="T8" fmla="*/ 43 w 117"/>
                  <a:gd name="T9" fmla="*/ 36 h 181"/>
                  <a:gd name="T10" fmla="*/ 34 w 117"/>
                  <a:gd name="T11" fmla="*/ 46 h 181"/>
                  <a:gd name="T12" fmla="*/ 24 w 117"/>
                  <a:gd name="T13" fmla="*/ 60 h 181"/>
                  <a:gd name="T14" fmla="*/ 15 w 117"/>
                  <a:gd name="T15" fmla="*/ 76 h 181"/>
                  <a:gd name="T16" fmla="*/ 11 w 117"/>
                  <a:gd name="T17" fmla="*/ 84 h 181"/>
                  <a:gd name="T18" fmla="*/ 7 w 117"/>
                  <a:gd name="T19" fmla="*/ 94 h 181"/>
                  <a:gd name="T20" fmla="*/ 7 w 117"/>
                  <a:gd name="T21" fmla="*/ 94 h 181"/>
                  <a:gd name="T22" fmla="*/ 3 w 117"/>
                  <a:gd name="T23" fmla="*/ 113 h 181"/>
                  <a:gd name="T24" fmla="*/ 0 w 117"/>
                  <a:gd name="T25" fmla="*/ 131 h 181"/>
                  <a:gd name="T26" fmla="*/ 0 w 117"/>
                  <a:gd name="T27" fmla="*/ 147 h 181"/>
                  <a:gd name="T28" fmla="*/ 2 w 117"/>
                  <a:gd name="T29" fmla="*/ 160 h 181"/>
                  <a:gd name="T30" fmla="*/ 3 w 117"/>
                  <a:gd name="T31" fmla="*/ 166 h 181"/>
                  <a:gd name="T32" fmla="*/ 5 w 117"/>
                  <a:gd name="T33" fmla="*/ 172 h 181"/>
                  <a:gd name="T34" fmla="*/ 8 w 117"/>
                  <a:gd name="T35" fmla="*/ 175 h 181"/>
                  <a:gd name="T36" fmla="*/ 11 w 117"/>
                  <a:gd name="T37" fmla="*/ 178 h 181"/>
                  <a:gd name="T38" fmla="*/ 14 w 117"/>
                  <a:gd name="T39" fmla="*/ 180 h 181"/>
                  <a:gd name="T40" fmla="*/ 17 w 117"/>
                  <a:gd name="T41" fmla="*/ 181 h 181"/>
                  <a:gd name="T42" fmla="*/ 22 w 117"/>
                  <a:gd name="T43" fmla="*/ 181 h 181"/>
                  <a:gd name="T44" fmla="*/ 26 w 117"/>
                  <a:gd name="T45" fmla="*/ 179 h 181"/>
                  <a:gd name="T46" fmla="*/ 26 w 117"/>
                  <a:gd name="T47" fmla="*/ 179 h 181"/>
                  <a:gd name="T48" fmla="*/ 34 w 117"/>
                  <a:gd name="T49" fmla="*/ 174 h 181"/>
                  <a:gd name="T50" fmla="*/ 42 w 117"/>
                  <a:gd name="T51" fmla="*/ 165 h 181"/>
                  <a:gd name="T52" fmla="*/ 49 w 117"/>
                  <a:gd name="T53" fmla="*/ 156 h 181"/>
                  <a:gd name="T54" fmla="*/ 55 w 117"/>
                  <a:gd name="T55" fmla="*/ 145 h 181"/>
                  <a:gd name="T56" fmla="*/ 61 w 117"/>
                  <a:gd name="T57" fmla="*/ 134 h 181"/>
                  <a:gd name="T58" fmla="*/ 66 w 117"/>
                  <a:gd name="T59" fmla="*/ 122 h 181"/>
                  <a:gd name="T60" fmla="*/ 76 w 117"/>
                  <a:gd name="T61" fmla="*/ 98 h 181"/>
                  <a:gd name="T62" fmla="*/ 76 w 117"/>
                  <a:gd name="T63" fmla="*/ 98 h 181"/>
                  <a:gd name="T64" fmla="*/ 96 w 117"/>
                  <a:gd name="T65" fmla="*/ 53 h 181"/>
                  <a:gd name="T66" fmla="*/ 105 w 117"/>
                  <a:gd name="T67" fmla="*/ 33 h 181"/>
                  <a:gd name="T68" fmla="*/ 113 w 117"/>
                  <a:gd name="T69" fmla="*/ 19 h 181"/>
                  <a:gd name="T70" fmla="*/ 113 w 117"/>
                  <a:gd name="T71" fmla="*/ 19 h 181"/>
                  <a:gd name="T72" fmla="*/ 116 w 117"/>
                  <a:gd name="T73" fmla="*/ 14 h 181"/>
                  <a:gd name="T74" fmla="*/ 117 w 117"/>
                  <a:gd name="T75" fmla="*/ 9 h 181"/>
                  <a:gd name="T76" fmla="*/ 117 w 117"/>
                  <a:gd name="T77" fmla="*/ 6 h 181"/>
                  <a:gd name="T78" fmla="*/ 116 w 117"/>
                  <a:gd name="T79" fmla="*/ 5 h 181"/>
                  <a:gd name="T80" fmla="*/ 115 w 117"/>
                  <a:gd name="T81" fmla="*/ 3 h 181"/>
                  <a:gd name="T82" fmla="*/ 113 w 117"/>
                  <a:gd name="T83" fmla="*/ 1 h 181"/>
                  <a:gd name="T84" fmla="*/ 110 w 117"/>
                  <a:gd name="T85" fmla="*/ 0 h 181"/>
                  <a:gd name="T86" fmla="*/ 107 w 117"/>
                  <a:gd name="T87" fmla="*/ 0 h 181"/>
                  <a:gd name="T88" fmla="*/ 97 w 117"/>
                  <a:gd name="T89" fmla="*/ 3 h 181"/>
                  <a:gd name="T90" fmla="*/ 84 w 117"/>
                  <a:gd name="T91" fmla="*/ 9 h 181"/>
                  <a:gd name="T92" fmla="*/ 65 w 117"/>
                  <a:gd name="T93" fmla="*/ 18 h 181"/>
                  <a:gd name="T94" fmla="*/ 65 w 117"/>
                  <a:gd name="T95" fmla="*/ 18 h 18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17" h="181">
                    <a:moveTo>
                      <a:pt x="65" y="18"/>
                    </a:moveTo>
                    <a:lnTo>
                      <a:pt x="65" y="18"/>
                    </a:lnTo>
                    <a:lnTo>
                      <a:pt x="59" y="22"/>
                    </a:lnTo>
                    <a:lnTo>
                      <a:pt x="52" y="28"/>
                    </a:lnTo>
                    <a:lnTo>
                      <a:pt x="43" y="36"/>
                    </a:lnTo>
                    <a:lnTo>
                      <a:pt x="34" y="46"/>
                    </a:lnTo>
                    <a:lnTo>
                      <a:pt x="24" y="60"/>
                    </a:lnTo>
                    <a:lnTo>
                      <a:pt x="15" y="76"/>
                    </a:lnTo>
                    <a:lnTo>
                      <a:pt x="11" y="84"/>
                    </a:lnTo>
                    <a:lnTo>
                      <a:pt x="7" y="94"/>
                    </a:lnTo>
                    <a:lnTo>
                      <a:pt x="3" y="113"/>
                    </a:lnTo>
                    <a:lnTo>
                      <a:pt x="0" y="131"/>
                    </a:lnTo>
                    <a:lnTo>
                      <a:pt x="0" y="147"/>
                    </a:lnTo>
                    <a:lnTo>
                      <a:pt x="2" y="160"/>
                    </a:lnTo>
                    <a:lnTo>
                      <a:pt x="3" y="166"/>
                    </a:lnTo>
                    <a:lnTo>
                      <a:pt x="5" y="172"/>
                    </a:lnTo>
                    <a:lnTo>
                      <a:pt x="8" y="175"/>
                    </a:lnTo>
                    <a:lnTo>
                      <a:pt x="11" y="178"/>
                    </a:lnTo>
                    <a:lnTo>
                      <a:pt x="14" y="180"/>
                    </a:lnTo>
                    <a:lnTo>
                      <a:pt x="17" y="181"/>
                    </a:lnTo>
                    <a:lnTo>
                      <a:pt x="22" y="181"/>
                    </a:lnTo>
                    <a:lnTo>
                      <a:pt x="26" y="179"/>
                    </a:lnTo>
                    <a:lnTo>
                      <a:pt x="34" y="174"/>
                    </a:lnTo>
                    <a:lnTo>
                      <a:pt x="42" y="165"/>
                    </a:lnTo>
                    <a:lnTo>
                      <a:pt x="49" y="156"/>
                    </a:lnTo>
                    <a:lnTo>
                      <a:pt x="55" y="145"/>
                    </a:lnTo>
                    <a:lnTo>
                      <a:pt x="61" y="134"/>
                    </a:lnTo>
                    <a:lnTo>
                      <a:pt x="66" y="122"/>
                    </a:lnTo>
                    <a:lnTo>
                      <a:pt x="76" y="98"/>
                    </a:lnTo>
                    <a:lnTo>
                      <a:pt x="96" y="53"/>
                    </a:lnTo>
                    <a:lnTo>
                      <a:pt x="105" y="33"/>
                    </a:lnTo>
                    <a:lnTo>
                      <a:pt x="113" y="19"/>
                    </a:lnTo>
                    <a:lnTo>
                      <a:pt x="116" y="14"/>
                    </a:lnTo>
                    <a:lnTo>
                      <a:pt x="117" y="9"/>
                    </a:lnTo>
                    <a:lnTo>
                      <a:pt x="117" y="6"/>
                    </a:lnTo>
                    <a:lnTo>
                      <a:pt x="116" y="5"/>
                    </a:lnTo>
                    <a:lnTo>
                      <a:pt x="115" y="3"/>
                    </a:lnTo>
                    <a:lnTo>
                      <a:pt x="113" y="1"/>
                    </a:lnTo>
                    <a:lnTo>
                      <a:pt x="110" y="0"/>
                    </a:lnTo>
                    <a:lnTo>
                      <a:pt x="107" y="0"/>
                    </a:lnTo>
                    <a:lnTo>
                      <a:pt x="97" y="3"/>
                    </a:lnTo>
                    <a:lnTo>
                      <a:pt x="84" y="9"/>
                    </a:lnTo>
                    <a:lnTo>
                      <a:pt x="65" y="18"/>
                    </a:lnTo>
                    <a:close/>
                  </a:path>
                </a:pathLst>
              </a:custGeom>
              <a:solidFill>
                <a:srgbClr val="FBFA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7" name="Freeform 354">
                <a:extLst>
                  <a:ext uri="{FF2B5EF4-FFF2-40B4-BE49-F238E27FC236}">
                    <a16:creationId xmlns:a16="http://schemas.microsoft.com/office/drawing/2014/main" id="{E1195E5A-A35E-40C2-B4C2-EC401B6CFD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3" y="1191"/>
                <a:ext cx="113" cy="174"/>
              </a:xfrm>
              <a:custGeom>
                <a:avLst/>
                <a:gdLst>
                  <a:gd name="T0" fmla="*/ 63 w 113"/>
                  <a:gd name="T1" fmla="*/ 16 h 174"/>
                  <a:gd name="T2" fmla="*/ 63 w 113"/>
                  <a:gd name="T3" fmla="*/ 16 h 174"/>
                  <a:gd name="T4" fmla="*/ 56 w 113"/>
                  <a:gd name="T5" fmla="*/ 21 h 174"/>
                  <a:gd name="T6" fmla="*/ 50 w 113"/>
                  <a:gd name="T7" fmla="*/ 26 h 174"/>
                  <a:gd name="T8" fmla="*/ 41 w 113"/>
                  <a:gd name="T9" fmla="*/ 34 h 174"/>
                  <a:gd name="T10" fmla="*/ 32 w 113"/>
                  <a:gd name="T11" fmla="*/ 44 h 174"/>
                  <a:gd name="T12" fmla="*/ 23 w 113"/>
                  <a:gd name="T13" fmla="*/ 57 h 174"/>
                  <a:gd name="T14" fmla="*/ 14 w 113"/>
                  <a:gd name="T15" fmla="*/ 72 h 174"/>
                  <a:gd name="T16" fmla="*/ 10 w 113"/>
                  <a:gd name="T17" fmla="*/ 81 h 174"/>
                  <a:gd name="T18" fmla="*/ 7 w 113"/>
                  <a:gd name="T19" fmla="*/ 90 h 174"/>
                  <a:gd name="T20" fmla="*/ 7 w 113"/>
                  <a:gd name="T21" fmla="*/ 90 h 174"/>
                  <a:gd name="T22" fmla="*/ 2 w 113"/>
                  <a:gd name="T23" fmla="*/ 108 h 174"/>
                  <a:gd name="T24" fmla="*/ 0 w 113"/>
                  <a:gd name="T25" fmla="*/ 126 h 174"/>
                  <a:gd name="T26" fmla="*/ 0 w 113"/>
                  <a:gd name="T27" fmla="*/ 141 h 174"/>
                  <a:gd name="T28" fmla="*/ 2 w 113"/>
                  <a:gd name="T29" fmla="*/ 154 h 174"/>
                  <a:gd name="T30" fmla="*/ 3 w 113"/>
                  <a:gd name="T31" fmla="*/ 159 h 174"/>
                  <a:gd name="T32" fmla="*/ 5 w 113"/>
                  <a:gd name="T33" fmla="*/ 164 h 174"/>
                  <a:gd name="T34" fmla="*/ 7 w 113"/>
                  <a:gd name="T35" fmla="*/ 169 h 174"/>
                  <a:gd name="T36" fmla="*/ 10 w 113"/>
                  <a:gd name="T37" fmla="*/ 171 h 174"/>
                  <a:gd name="T38" fmla="*/ 13 w 113"/>
                  <a:gd name="T39" fmla="*/ 173 h 174"/>
                  <a:gd name="T40" fmla="*/ 17 w 113"/>
                  <a:gd name="T41" fmla="*/ 174 h 174"/>
                  <a:gd name="T42" fmla="*/ 21 w 113"/>
                  <a:gd name="T43" fmla="*/ 174 h 174"/>
                  <a:gd name="T44" fmla="*/ 25 w 113"/>
                  <a:gd name="T45" fmla="*/ 172 h 174"/>
                  <a:gd name="T46" fmla="*/ 25 w 113"/>
                  <a:gd name="T47" fmla="*/ 172 h 174"/>
                  <a:gd name="T48" fmla="*/ 33 w 113"/>
                  <a:gd name="T49" fmla="*/ 167 h 174"/>
                  <a:gd name="T50" fmla="*/ 40 w 113"/>
                  <a:gd name="T51" fmla="*/ 159 h 174"/>
                  <a:gd name="T52" fmla="*/ 47 w 113"/>
                  <a:gd name="T53" fmla="*/ 150 h 174"/>
                  <a:gd name="T54" fmla="*/ 53 w 113"/>
                  <a:gd name="T55" fmla="*/ 140 h 174"/>
                  <a:gd name="T56" fmla="*/ 58 w 113"/>
                  <a:gd name="T57" fmla="*/ 129 h 174"/>
                  <a:gd name="T58" fmla="*/ 63 w 113"/>
                  <a:gd name="T59" fmla="*/ 117 h 174"/>
                  <a:gd name="T60" fmla="*/ 73 w 113"/>
                  <a:gd name="T61" fmla="*/ 94 h 174"/>
                  <a:gd name="T62" fmla="*/ 73 w 113"/>
                  <a:gd name="T63" fmla="*/ 94 h 174"/>
                  <a:gd name="T64" fmla="*/ 92 w 113"/>
                  <a:gd name="T65" fmla="*/ 50 h 174"/>
                  <a:gd name="T66" fmla="*/ 101 w 113"/>
                  <a:gd name="T67" fmla="*/ 32 h 174"/>
                  <a:gd name="T68" fmla="*/ 109 w 113"/>
                  <a:gd name="T69" fmla="*/ 18 h 174"/>
                  <a:gd name="T70" fmla="*/ 109 w 113"/>
                  <a:gd name="T71" fmla="*/ 18 h 174"/>
                  <a:gd name="T72" fmla="*/ 112 w 113"/>
                  <a:gd name="T73" fmla="*/ 13 h 174"/>
                  <a:gd name="T74" fmla="*/ 113 w 113"/>
                  <a:gd name="T75" fmla="*/ 8 h 174"/>
                  <a:gd name="T76" fmla="*/ 113 w 113"/>
                  <a:gd name="T77" fmla="*/ 6 h 174"/>
                  <a:gd name="T78" fmla="*/ 112 w 113"/>
                  <a:gd name="T79" fmla="*/ 4 h 174"/>
                  <a:gd name="T80" fmla="*/ 111 w 113"/>
                  <a:gd name="T81" fmla="*/ 2 h 174"/>
                  <a:gd name="T82" fmla="*/ 109 w 113"/>
                  <a:gd name="T83" fmla="*/ 1 h 174"/>
                  <a:gd name="T84" fmla="*/ 106 w 113"/>
                  <a:gd name="T85" fmla="*/ 0 h 174"/>
                  <a:gd name="T86" fmla="*/ 103 w 113"/>
                  <a:gd name="T87" fmla="*/ 0 h 174"/>
                  <a:gd name="T88" fmla="*/ 93 w 113"/>
                  <a:gd name="T89" fmla="*/ 2 h 174"/>
                  <a:gd name="T90" fmla="*/ 80 w 113"/>
                  <a:gd name="T91" fmla="*/ 7 h 174"/>
                  <a:gd name="T92" fmla="*/ 63 w 113"/>
                  <a:gd name="T93" fmla="*/ 16 h 174"/>
                  <a:gd name="T94" fmla="*/ 63 w 113"/>
                  <a:gd name="T95" fmla="*/ 16 h 174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13" h="174">
                    <a:moveTo>
                      <a:pt x="63" y="16"/>
                    </a:moveTo>
                    <a:lnTo>
                      <a:pt x="63" y="16"/>
                    </a:lnTo>
                    <a:lnTo>
                      <a:pt x="56" y="21"/>
                    </a:lnTo>
                    <a:lnTo>
                      <a:pt x="50" y="26"/>
                    </a:lnTo>
                    <a:lnTo>
                      <a:pt x="41" y="34"/>
                    </a:lnTo>
                    <a:lnTo>
                      <a:pt x="32" y="44"/>
                    </a:lnTo>
                    <a:lnTo>
                      <a:pt x="23" y="57"/>
                    </a:lnTo>
                    <a:lnTo>
                      <a:pt x="14" y="72"/>
                    </a:lnTo>
                    <a:lnTo>
                      <a:pt x="10" y="81"/>
                    </a:lnTo>
                    <a:lnTo>
                      <a:pt x="7" y="90"/>
                    </a:lnTo>
                    <a:lnTo>
                      <a:pt x="2" y="108"/>
                    </a:lnTo>
                    <a:lnTo>
                      <a:pt x="0" y="126"/>
                    </a:lnTo>
                    <a:lnTo>
                      <a:pt x="0" y="141"/>
                    </a:lnTo>
                    <a:lnTo>
                      <a:pt x="2" y="154"/>
                    </a:lnTo>
                    <a:lnTo>
                      <a:pt x="3" y="159"/>
                    </a:lnTo>
                    <a:lnTo>
                      <a:pt x="5" y="164"/>
                    </a:lnTo>
                    <a:lnTo>
                      <a:pt x="7" y="169"/>
                    </a:lnTo>
                    <a:lnTo>
                      <a:pt x="10" y="171"/>
                    </a:lnTo>
                    <a:lnTo>
                      <a:pt x="13" y="173"/>
                    </a:lnTo>
                    <a:lnTo>
                      <a:pt x="17" y="174"/>
                    </a:lnTo>
                    <a:lnTo>
                      <a:pt x="21" y="174"/>
                    </a:lnTo>
                    <a:lnTo>
                      <a:pt x="25" y="172"/>
                    </a:lnTo>
                    <a:lnTo>
                      <a:pt x="33" y="167"/>
                    </a:lnTo>
                    <a:lnTo>
                      <a:pt x="40" y="159"/>
                    </a:lnTo>
                    <a:lnTo>
                      <a:pt x="47" y="150"/>
                    </a:lnTo>
                    <a:lnTo>
                      <a:pt x="53" y="140"/>
                    </a:lnTo>
                    <a:lnTo>
                      <a:pt x="58" y="129"/>
                    </a:lnTo>
                    <a:lnTo>
                      <a:pt x="63" y="117"/>
                    </a:lnTo>
                    <a:lnTo>
                      <a:pt x="73" y="94"/>
                    </a:lnTo>
                    <a:lnTo>
                      <a:pt x="92" y="50"/>
                    </a:lnTo>
                    <a:lnTo>
                      <a:pt x="101" y="32"/>
                    </a:lnTo>
                    <a:lnTo>
                      <a:pt x="109" y="18"/>
                    </a:lnTo>
                    <a:lnTo>
                      <a:pt x="112" y="13"/>
                    </a:lnTo>
                    <a:lnTo>
                      <a:pt x="113" y="8"/>
                    </a:lnTo>
                    <a:lnTo>
                      <a:pt x="113" y="6"/>
                    </a:lnTo>
                    <a:lnTo>
                      <a:pt x="112" y="4"/>
                    </a:lnTo>
                    <a:lnTo>
                      <a:pt x="111" y="2"/>
                    </a:lnTo>
                    <a:lnTo>
                      <a:pt x="109" y="1"/>
                    </a:lnTo>
                    <a:lnTo>
                      <a:pt x="106" y="0"/>
                    </a:lnTo>
                    <a:lnTo>
                      <a:pt x="103" y="0"/>
                    </a:lnTo>
                    <a:lnTo>
                      <a:pt x="93" y="2"/>
                    </a:lnTo>
                    <a:lnTo>
                      <a:pt x="80" y="7"/>
                    </a:lnTo>
                    <a:lnTo>
                      <a:pt x="63" y="16"/>
                    </a:lnTo>
                    <a:close/>
                  </a:path>
                </a:pathLst>
              </a:custGeom>
              <a:solidFill>
                <a:srgbClr val="F7F4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8" name="Freeform 355">
                <a:extLst>
                  <a:ext uri="{FF2B5EF4-FFF2-40B4-BE49-F238E27FC236}">
                    <a16:creationId xmlns:a16="http://schemas.microsoft.com/office/drawing/2014/main" id="{CEEE112B-7034-4602-95B0-7608B163A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5" y="1194"/>
                <a:ext cx="109" cy="167"/>
              </a:xfrm>
              <a:custGeom>
                <a:avLst/>
                <a:gdLst>
                  <a:gd name="T0" fmla="*/ 60 w 109"/>
                  <a:gd name="T1" fmla="*/ 15 h 167"/>
                  <a:gd name="T2" fmla="*/ 60 w 109"/>
                  <a:gd name="T3" fmla="*/ 15 h 167"/>
                  <a:gd name="T4" fmla="*/ 54 w 109"/>
                  <a:gd name="T5" fmla="*/ 19 h 167"/>
                  <a:gd name="T6" fmla="*/ 47 w 109"/>
                  <a:gd name="T7" fmla="*/ 24 h 167"/>
                  <a:gd name="T8" fmla="*/ 40 w 109"/>
                  <a:gd name="T9" fmla="*/ 32 h 167"/>
                  <a:gd name="T10" fmla="*/ 31 w 109"/>
                  <a:gd name="T11" fmla="*/ 42 h 167"/>
                  <a:gd name="T12" fmla="*/ 22 w 109"/>
                  <a:gd name="T13" fmla="*/ 55 h 167"/>
                  <a:gd name="T14" fmla="*/ 13 w 109"/>
                  <a:gd name="T15" fmla="*/ 69 h 167"/>
                  <a:gd name="T16" fmla="*/ 10 w 109"/>
                  <a:gd name="T17" fmla="*/ 77 h 167"/>
                  <a:gd name="T18" fmla="*/ 7 w 109"/>
                  <a:gd name="T19" fmla="*/ 86 h 167"/>
                  <a:gd name="T20" fmla="*/ 7 w 109"/>
                  <a:gd name="T21" fmla="*/ 86 h 167"/>
                  <a:gd name="T22" fmla="*/ 2 w 109"/>
                  <a:gd name="T23" fmla="*/ 104 h 167"/>
                  <a:gd name="T24" fmla="*/ 0 w 109"/>
                  <a:gd name="T25" fmla="*/ 121 h 167"/>
                  <a:gd name="T26" fmla="*/ 0 w 109"/>
                  <a:gd name="T27" fmla="*/ 135 h 167"/>
                  <a:gd name="T28" fmla="*/ 1 w 109"/>
                  <a:gd name="T29" fmla="*/ 148 h 167"/>
                  <a:gd name="T30" fmla="*/ 3 w 109"/>
                  <a:gd name="T31" fmla="*/ 153 h 167"/>
                  <a:gd name="T32" fmla="*/ 5 w 109"/>
                  <a:gd name="T33" fmla="*/ 157 h 167"/>
                  <a:gd name="T34" fmla="*/ 7 w 109"/>
                  <a:gd name="T35" fmla="*/ 161 h 167"/>
                  <a:gd name="T36" fmla="*/ 10 w 109"/>
                  <a:gd name="T37" fmla="*/ 165 h 167"/>
                  <a:gd name="T38" fmla="*/ 13 w 109"/>
                  <a:gd name="T39" fmla="*/ 166 h 167"/>
                  <a:gd name="T40" fmla="*/ 16 w 109"/>
                  <a:gd name="T41" fmla="*/ 167 h 167"/>
                  <a:gd name="T42" fmla="*/ 21 w 109"/>
                  <a:gd name="T43" fmla="*/ 167 h 167"/>
                  <a:gd name="T44" fmla="*/ 24 w 109"/>
                  <a:gd name="T45" fmla="*/ 165 h 167"/>
                  <a:gd name="T46" fmla="*/ 24 w 109"/>
                  <a:gd name="T47" fmla="*/ 165 h 167"/>
                  <a:gd name="T48" fmla="*/ 32 w 109"/>
                  <a:gd name="T49" fmla="*/ 159 h 167"/>
                  <a:gd name="T50" fmla="*/ 39 w 109"/>
                  <a:gd name="T51" fmla="*/ 152 h 167"/>
                  <a:gd name="T52" fmla="*/ 45 w 109"/>
                  <a:gd name="T53" fmla="*/ 144 h 167"/>
                  <a:gd name="T54" fmla="*/ 51 w 109"/>
                  <a:gd name="T55" fmla="*/ 134 h 167"/>
                  <a:gd name="T56" fmla="*/ 61 w 109"/>
                  <a:gd name="T57" fmla="*/ 112 h 167"/>
                  <a:gd name="T58" fmla="*/ 70 w 109"/>
                  <a:gd name="T59" fmla="*/ 90 h 167"/>
                  <a:gd name="T60" fmla="*/ 70 w 109"/>
                  <a:gd name="T61" fmla="*/ 90 h 167"/>
                  <a:gd name="T62" fmla="*/ 89 w 109"/>
                  <a:gd name="T63" fmla="*/ 48 h 167"/>
                  <a:gd name="T64" fmla="*/ 97 w 109"/>
                  <a:gd name="T65" fmla="*/ 30 h 167"/>
                  <a:gd name="T66" fmla="*/ 105 w 109"/>
                  <a:gd name="T67" fmla="*/ 17 h 167"/>
                  <a:gd name="T68" fmla="*/ 105 w 109"/>
                  <a:gd name="T69" fmla="*/ 17 h 167"/>
                  <a:gd name="T70" fmla="*/ 107 w 109"/>
                  <a:gd name="T71" fmla="*/ 12 h 167"/>
                  <a:gd name="T72" fmla="*/ 109 w 109"/>
                  <a:gd name="T73" fmla="*/ 7 h 167"/>
                  <a:gd name="T74" fmla="*/ 108 w 109"/>
                  <a:gd name="T75" fmla="*/ 5 h 167"/>
                  <a:gd name="T76" fmla="*/ 108 w 109"/>
                  <a:gd name="T77" fmla="*/ 3 h 167"/>
                  <a:gd name="T78" fmla="*/ 106 w 109"/>
                  <a:gd name="T79" fmla="*/ 2 h 167"/>
                  <a:gd name="T80" fmla="*/ 104 w 109"/>
                  <a:gd name="T81" fmla="*/ 0 h 167"/>
                  <a:gd name="T82" fmla="*/ 102 w 109"/>
                  <a:gd name="T83" fmla="*/ 0 h 167"/>
                  <a:gd name="T84" fmla="*/ 98 w 109"/>
                  <a:gd name="T85" fmla="*/ 0 h 167"/>
                  <a:gd name="T86" fmla="*/ 89 w 109"/>
                  <a:gd name="T87" fmla="*/ 2 h 167"/>
                  <a:gd name="T88" fmla="*/ 77 w 109"/>
                  <a:gd name="T89" fmla="*/ 6 h 167"/>
                  <a:gd name="T90" fmla="*/ 60 w 109"/>
                  <a:gd name="T91" fmla="*/ 15 h 167"/>
                  <a:gd name="T92" fmla="*/ 60 w 109"/>
                  <a:gd name="T93" fmla="*/ 15 h 167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109" h="167">
                    <a:moveTo>
                      <a:pt x="60" y="15"/>
                    </a:moveTo>
                    <a:lnTo>
                      <a:pt x="60" y="15"/>
                    </a:lnTo>
                    <a:lnTo>
                      <a:pt x="54" y="19"/>
                    </a:lnTo>
                    <a:lnTo>
                      <a:pt x="47" y="24"/>
                    </a:lnTo>
                    <a:lnTo>
                      <a:pt x="40" y="32"/>
                    </a:lnTo>
                    <a:lnTo>
                      <a:pt x="31" y="42"/>
                    </a:lnTo>
                    <a:lnTo>
                      <a:pt x="22" y="55"/>
                    </a:lnTo>
                    <a:lnTo>
                      <a:pt x="13" y="69"/>
                    </a:lnTo>
                    <a:lnTo>
                      <a:pt x="10" y="77"/>
                    </a:lnTo>
                    <a:lnTo>
                      <a:pt x="7" y="86"/>
                    </a:lnTo>
                    <a:lnTo>
                      <a:pt x="2" y="104"/>
                    </a:lnTo>
                    <a:lnTo>
                      <a:pt x="0" y="121"/>
                    </a:lnTo>
                    <a:lnTo>
                      <a:pt x="0" y="135"/>
                    </a:lnTo>
                    <a:lnTo>
                      <a:pt x="1" y="148"/>
                    </a:lnTo>
                    <a:lnTo>
                      <a:pt x="3" y="153"/>
                    </a:lnTo>
                    <a:lnTo>
                      <a:pt x="5" y="157"/>
                    </a:lnTo>
                    <a:lnTo>
                      <a:pt x="7" y="161"/>
                    </a:lnTo>
                    <a:lnTo>
                      <a:pt x="10" y="165"/>
                    </a:lnTo>
                    <a:lnTo>
                      <a:pt x="13" y="166"/>
                    </a:lnTo>
                    <a:lnTo>
                      <a:pt x="16" y="167"/>
                    </a:lnTo>
                    <a:lnTo>
                      <a:pt x="21" y="167"/>
                    </a:lnTo>
                    <a:lnTo>
                      <a:pt x="24" y="165"/>
                    </a:lnTo>
                    <a:lnTo>
                      <a:pt x="32" y="159"/>
                    </a:lnTo>
                    <a:lnTo>
                      <a:pt x="39" y="152"/>
                    </a:lnTo>
                    <a:lnTo>
                      <a:pt x="45" y="144"/>
                    </a:lnTo>
                    <a:lnTo>
                      <a:pt x="51" y="134"/>
                    </a:lnTo>
                    <a:lnTo>
                      <a:pt x="61" y="112"/>
                    </a:lnTo>
                    <a:lnTo>
                      <a:pt x="70" y="90"/>
                    </a:lnTo>
                    <a:lnTo>
                      <a:pt x="89" y="48"/>
                    </a:lnTo>
                    <a:lnTo>
                      <a:pt x="97" y="30"/>
                    </a:lnTo>
                    <a:lnTo>
                      <a:pt x="105" y="17"/>
                    </a:lnTo>
                    <a:lnTo>
                      <a:pt x="107" y="12"/>
                    </a:lnTo>
                    <a:lnTo>
                      <a:pt x="109" y="7"/>
                    </a:lnTo>
                    <a:lnTo>
                      <a:pt x="108" y="5"/>
                    </a:lnTo>
                    <a:lnTo>
                      <a:pt x="108" y="3"/>
                    </a:lnTo>
                    <a:lnTo>
                      <a:pt x="106" y="2"/>
                    </a:lnTo>
                    <a:lnTo>
                      <a:pt x="104" y="0"/>
                    </a:lnTo>
                    <a:lnTo>
                      <a:pt x="102" y="0"/>
                    </a:lnTo>
                    <a:lnTo>
                      <a:pt x="98" y="0"/>
                    </a:lnTo>
                    <a:lnTo>
                      <a:pt x="89" y="2"/>
                    </a:lnTo>
                    <a:lnTo>
                      <a:pt x="77" y="6"/>
                    </a:lnTo>
                    <a:lnTo>
                      <a:pt x="60" y="15"/>
                    </a:lnTo>
                    <a:close/>
                  </a:path>
                </a:pathLst>
              </a:custGeom>
              <a:solidFill>
                <a:srgbClr val="F4F1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09" name="Freeform 356">
                <a:extLst>
                  <a:ext uri="{FF2B5EF4-FFF2-40B4-BE49-F238E27FC236}">
                    <a16:creationId xmlns:a16="http://schemas.microsoft.com/office/drawing/2014/main" id="{6D383105-8CDB-4EF0-BBE6-78569E31D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7" y="1196"/>
                <a:ext cx="104" cy="160"/>
              </a:xfrm>
              <a:custGeom>
                <a:avLst/>
                <a:gdLst>
                  <a:gd name="T0" fmla="*/ 57 w 104"/>
                  <a:gd name="T1" fmla="*/ 14 h 160"/>
                  <a:gd name="T2" fmla="*/ 57 w 104"/>
                  <a:gd name="T3" fmla="*/ 14 h 160"/>
                  <a:gd name="T4" fmla="*/ 51 w 104"/>
                  <a:gd name="T5" fmla="*/ 18 h 160"/>
                  <a:gd name="T6" fmla="*/ 45 w 104"/>
                  <a:gd name="T7" fmla="*/ 24 h 160"/>
                  <a:gd name="T8" fmla="*/ 38 w 104"/>
                  <a:gd name="T9" fmla="*/ 31 h 160"/>
                  <a:gd name="T10" fmla="*/ 30 w 104"/>
                  <a:gd name="T11" fmla="*/ 40 h 160"/>
                  <a:gd name="T12" fmla="*/ 21 w 104"/>
                  <a:gd name="T13" fmla="*/ 53 h 160"/>
                  <a:gd name="T14" fmla="*/ 13 w 104"/>
                  <a:gd name="T15" fmla="*/ 67 h 160"/>
                  <a:gd name="T16" fmla="*/ 7 w 104"/>
                  <a:gd name="T17" fmla="*/ 83 h 160"/>
                  <a:gd name="T18" fmla="*/ 7 w 104"/>
                  <a:gd name="T19" fmla="*/ 83 h 160"/>
                  <a:gd name="T20" fmla="*/ 2 w 104"/>
                  <a:gd name="T21" fmla="*/ 100 h 160"/>
                  <a:gd name="T22" fmla="*/ 0 w 104"/>
                  <a:gd name="T23" fmla="*/ 117 h 160"/>
                  <a:gd name="T24" fmla="*/ 0 w 104"/>
                  <a:gd name="T25" fmla="*/ 131 h 160"/>
                  <a:gd name="T26" fmla="*/ 1 w 104"/>
                  <a:gd name="T27" fmla="*/ 142 h 160"/>
                  <a:gd name="T28" fmla="*/ 3 w 104"/>
                  <a:gd name="T29" fmla="*/ 147 h 160"/>
                  <a:gd name="T30" fmla="*/ 5 w 104"/>
                  <a:gd name="T31" fmla="*/ 152 h 160"/>
                  <a:gd name="T32" fmla="*/ 7 w 104"/>
                  <a:gd name="T33" fmla="*/ 155 h 160"/>
                  <a:gd name="T34" fmla="*/ 9 w 104"/>
                  <a:gd name="T35" fmla="*/ 158 h 160"/>
                  <a:gd name="T36" fmla="*/ 12 w 104"/>
                  <a:gd name="T37" fmla="*/ 159 h 160"/>
                  <a:gd name="T38" fmla="*/ 16 w 104"/>
                  <a:gd name="T39" fmla="*/ 160 h 160"/>
                  <a:gd name="T40" fmla="*/ 20 w 104"/>
                  <a:gd name="T41" fmla="*/ 160 h 160"/>
                  <a:gd name="T42" fmla="*/ 23 w 104"/>
                  <a:gd name="T43" fmla="*/ 158 h 160"/>
                  <a:gd name="T44" fmla="*/ 23 w 104"/>
                  <a:gd name="T45" fmla="*/ 158 h 160"/>
                  <a:gd name="T46" fmla="*/ 31 w 104"/>
                  <a:gd name="T47" fmla="*/ 153 h 160"/>
                  <a:gd name="T48" fmla="*/ 37 w 104"/>
                  <a:gd name="T49" fmla="*/ 147 h 160"/>
                  <a:gd name="T50" fmla="*/ 43 w 104"/>
                  <a:gd name="T51" fmla="*/ 138 h 160"/>
                  <a:gd name="T52" fmla="*/ 49 w 104"/>
                  <a:gd name="T53" fmla="*/ 129 h 160"/>
                  <a:gd name="T54" fmla="*/ 59 w 104"/>
                  <a:gd name="T55" fmla="*/ 109 h 160"/>
                  <a:gd name="T56" fmla="*/ 67 w 104"/>
                  <a:gd name="T57" fmla="*/ 87 h 160"/>
                  <a:gd name="T58" fmla="*/ 67 w 104"/>
                  <a:gd name="T59" fmla="*/ 87 h 160"/>
                  <a:gd name="T60" fmla="*/ 85 w 104"/>
                  <a:gd name="T61" fmla="*/ 46 h 160"/>
                  <a:gd name="T62" fmla="*/ 93 w 104"/>
                  <a:gd name="T63" fmla="*/ 29 h 160"/>
                  <a:gd name="T64" fmla="*/ 101 w 104"/>
                  <a:gd name="T65" fmla="*/ 17 h 160"/>
                  <a:gd name="T66" fmla="*/ 101 w 104"/>
                  <a:gd name="T67" fmla="*/ 17 h 160"/>
                  <a:gd name="T68" fmla="*/ 103 w 104"/>
                  <a:gd name="T69" fmla="*/ 12 h 160"/>
                  <a:gd name="T70" fmla="*/ 104 w 104"/>
                  <a:gd name="T71" fmla="*/ 7 h 160"/>
                  <a:gd name="T72" fmla="*/ 103 w 104"/>
                  <a:gd name="T73" fmla="*/ 3 h 160"/>
                  <a:gd name="T74" fmla="*/ 102 w 104"/>
                  <a:gd name="T75" fmla="*/ 2 h 160"/>
                  <a:gd name="T76" fmla="*/ 100 w 104"/>
                  <a:gd name="T77" fmla="*/ 1 h 160"/>
                  <a:gd name="T78" fmla="*/ 98 w 104"/>
                  <a:gd name="T79" fmla="*/ 0 h 160"/>
                  <a:gd name="T80" fmla="*/ 94 w 104"/>
                  <a:gd name="T81" fmla="*/ 0 h 160"/>
                  <a:gd name="T82" fmla="*/ 86 w 104"/>
                  <a:gd name="T83" fmla="*/ 2 h 160"/>
                  <a:gd name="T84" fmla="*/ 73 w 104"/>
                  <a:gd name="T85" fmla="*/ 6 h 160"/>
                  <a:gd name="T86" fmla="*/ 57 w 104"/>
                  <a:gd name="T87" fmla="*/ 14 h 160"/>
                  <a:gd name="T88" fmla="*/ 57 w 104"/>
                  <a:gd name="T89" fmla="*/ 14 h 16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4" h="160">
                    <a:moveTo>
                      <a:pt x="57" y="14"/>
                    </a:moveTo>
                    <a:lnTo>
                      <a:pt x="57" y="14"/>
                    </a:lnTo>
                    <a:lnTo>
                      <a:pt x="51" y="18"/>
                    </a:lnTo>
                    <a:lnTo>
                      <a:pt x="45" y="24"/>
                    </a:lnTo>
                    <a:lnTo>
                      <a:pt x="38" y="31"/>
                    </a:lnTo>
                    <a:lnTo>
                      <a:pt x="30" y="40"/>
                    </a:lnTo>
                    <a:lnTo>
                      <a:pt x="21" y="53"/>
                    </a:lnTo>
                    <a:lnTo>
                      <a:pt x="13" y="67"/>
                    </a:lnTo>
                    <a:lnTo>
                      <a:pt x="7" y="83"/>
                    </a:lnTo>
                    <a:lnTo>
                      <a:pt x="2" y="100"/>
                    </a:lnTo>
                    <a:lnTo>
                      <a:pt x="0" y="117"/>
                    </a:lnTo>
                    <a:lnTo>
                      <a:pt x="0" y="131"/>
                    </a:lnTo>
                    <a:lnTo>
                      <a:pt x="1" y="142"/>
                    </a:lnTo>
                    <a:lnTo>
                      <a:pt x="3" y="147"/>
                    </a:lnTo>
                    <a:lnTo>
                      <a:pt x="5" y="152"/>
                    </a:lnTo>
                    <a:lnTo>
                      <a:pt x="7" y="155"/>
                    </a:lnTo>
                    <a:lnTo>
                      <a:pt x="9" y="158"/>
                    </a:lnTo>
                    <a:lnTo>
                      <a:pt x="12" y="159"/>
                    </a:lnTo>
                    <a:lnTo>
                      <a:pt x="16" y="160"/>
                    </a:lnTo>
                    <a:lnTo>
                      <a:pt x="20" y="160"/>
                    </a:lnTo>
                    <a:lnTo>
                      <a:pt x="23" y="158"/>
                    </a:lnTo>
                    <a:lnTo>
                      <a:pt x="31" y="153"/>
                    </a:lnTo>
                    <a:lnTo>
                      <a:pt x="37" y="147"/>
                    </a:lnTo>
                    <a:lnTo>
                      <a:pt x="43" y="138"/>
                    </a:lnTo>
                    <a:lnTo>
                      <a:pt x="49" y="129"/>
                    </a:lnTo>
                    <a:lnTo>
                      <a:pt x="59" y="109"/>
                    </a:lnTo>
                    <a:lnTo>
                      <a:pt x="67" y="87"/>
                    </a:lnTo>
                    <a:lnTo>
                      <a:pt x="85" y="46"/>
                    </a:lnTo>
                    <a:lnTo>
                      <a:pt x="93" y="29"/>
                    </a:lnTo>
                    <a:lnTo>
                      <a:pt x="101" y="17"/>
                    </a:lnTo>
                    <a:lnTo>
                      <a:pt x="103" y="12"/>
                    </a:lnTo>
                    <a:lnTo>
                      <a:pt x="104" y="7"/>
                    </a:lnTo>
                    <a:lnTo>
                      <a:pt x="103" y="3"/>
                    </a:lnTo>
                    <a:lnTo>
                      <a:pt x="102" y="2"/>
                    </a:lnTo>
                    <a:lnTo>
                      <a:pt x="100" y="1"/>
                    </a:lnTo>
                    <a:lnTo>
                      <a:pt x="98" y="0"/>
                    </a:lnTo>
                    <a:lnTo>
                      <a:pt x="94" y="0"/>
                    </a:lnTo>
                    <a:lnTo>
                      <a:pt x="86" y="2"/>
                    </a:lnTo>
                    <a:lnTo>
                      <a:pt x="73" y="6"/>
                    </a:lnTo>
                    <a:lnTo>
                      <a:pt x="57" y="14"/>
                    </a:lnTo>
                    <a:close/>
                  </a:path>
                </a:pathLst>
              </a:custGeom>
              <a:solidFill>
                <a:srgbClr val="F0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0" name="Freeform 357">
                <a:extLst>
                  <a:ext uri="{FF2B5EF4-FFF2-40B4-BE49-F238E27FC236}">
                    <a16:creationId xmlns:a16="http://schemas.microsoft.com/office/drawing/2014/main" id="{F1FA5A9A-CD91-4879-82EE-5112FB84CB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1198"/>
                <a:ext cx="100" cy="154"/>
              </a:xfrm>
              <a:custGeom>
                <a:avLst/>
                <a:gdLst>
                  <a:gd name="T0" fmla="*/ 54 w 100"/>
                  <a:gd name="T1" fmla="*/ 14 h 154"/>
                  <a:gd name="T2" fmla="*/ 54 w 100"/>
                  <a:gd name="T3" fmla="*/ 14 h 154"/>
                  <a:gd name="T4" fmla="*/ 49 w 100"/>
                  <a:gd name="T5" fmla="*/ 18 h 154"/>
                  <a:gd name="T6" fmla="*/ 43 w 100"/>
                  <a:gd name="T7" fmla="*/ 23 h 154"/>
                  <a:gd name="T8" fmla="*/ 36 w 100"/>
                  <a:gd name="T9" fmla="*/ 30 h 154"/>
                  <a:gd name="T10" fmla="*/ 28 w 100"/>
                  <a:gd name="T11" fmla="*/ 39 h 154"/>
                  <a:gd name="T12" fmla="*/ 21 w 100"/>
                  <a:gd name="T13" fmla="*/ 51 h 154"/>
                  <a:gd name="T14" fmla="*/ 12 w 100"/>
                  <a:gd name="T15" fmla="*/ 65 h 154"/>
                  <a:gd name="T16" fmla="*/ 6 w 100"/>
                  <a:gd name="T17" fmla="*/ 80 h 154"/>
                  <a:gd name="T18" fmla="*/ 6 w 100"/>
                  <a:gd name="T19" fmla="*/ 80 h 154"/>
                  <a:gd name="T20" fmla="*/ 2 w 100"/>
                  <a:gd name="T21" fmla="*/ 96 h 154"/>
                  <a:gd name="T22" fmla="*/ 0 w 100"/>
                  <a:gd name="T23" fmla="*/ 112 h 154"/>
                  <a:gd name="T24" fmla="*/ 0 w 100"/>
                  <a:gd name="T25" fmla="*/ 126 h 154"/>
                  <a:gd name="T26" fmla="*/ 1 w 100"/>
                  <a:gd name="T27" fmla="*/ 137 h 154"/>
                  <a:gd name="T28" fmla="*/ 4 w 100"/>
                  <a:gd name="T29" fmla="*/ 146 h 154"/>
                  <a:gd name="T30" fmla="*/ 6 w 100"/>
                  <a:gd name="T31" fmla="*/ 149 h 154"/>
                  <a:gd name="T32" fmla="*/ 9 w 100"/>
                  <a:gd name="T33" fmla="*/ 152 h 154"/>
                  <a:gd name="T34" fmla="*/ 12 w 100"/>
                  <a:gd name="T35" fmla="*/ 153 h 154"/>
                  <a:gd name="T36" fmla="*/ 16 w 100"/>
                  <a:gd name="T37" fmla="*/ 154 h 154"/>
                  <a:gd name="T38" fmla="*/ 19 w 100"/>
                  <a:gd name="T39" fmla="*/ 154 h 154"/>
                  <a:gd name="T40" fmla="*/ 22 w 100"/>
                  <a:gd name="T41" fmla="*/ 152 h 154"/>
                  <a:gd name="T42" fmla="*/ 22 w 100"/>
                  <a:gd name="T43" fmla="*/ 152 h 154"/>
                  <a:gd name="T44" fmla="*/ 29 w 100"/>
                  <a:gd name="T45" fmla="*/ 148 h 154"/>
                  <a:gd name="T46" fmla="*/ 36 w 100"/>
                  <a:gd name="T47" fmla="*/ 141 h 154"/>
                  <a:gd name="T48" fmla="*/ 42 w 100"/>
                  <a:gd name="T49" fmla="*/ 133 h 154"/>
                  <a:gd name="T50" fmla="*/ 47 w 100"/>
                  <a:gd name="T51" fmla="*/ 124 h 154"/>
                  <a:gd name="T52" fmla="*/ 56 w 100"/>
                  <a:gd name="T53" fmla="*/ 105 h 154"/>
                  <a:gd name="T54" fmla="*/ 65 w 100"/>
                  <a:gd name="T55" fmla="*/ 84 h 154"/>
                  <a:gd name="T56" fmla="*/ 65 w 100"/>
                  <a:gd name="T57" fmla="*/ 84 h 154"/>
                  <a:gd name="T58" fmla="*/ 82 w 100"/>
                  <a:gd name="T59" fmla="*/ 45 h 154"/>
                  <a:gd name="T60" fmla="*/ 90 w 100"/>
                  <a:gd name="T61" fmla="*/ 29 h 154"/>
                  <a:gd name="T62" fmla="*/ 97 w 100"/>
                  <a:gd name="T63" fmla="*/ 16 h 154"/>
                  <a:gd name="T64" fmla="*/ 97 w 100"/>
                  <a:gd name="T65" fmla="*/ 16 h 154"/>
                  <a:gd name="T66" fmla="*/ 99 w 100"/>
                  <a:gd name="T67" fmla="*/ 12 h 154"/>
                  <a:gd name="T68" fmla="*/ 100 w 100"/>
                  <a:gd name="T69" fmla="*/ 7 h 154"/>
                  <a:gd name="T70" fmla="*/ 99 w 100"/>
                  <a:gd name="T71" fmla="*/ 4 h 154"/>
                  <a:gd name="T72" fmla="*/ 98 w 100"/>
                  <a:gd name="T73" fmla="*/ 2 h 154"/>
                  <a:gd name="T74" fmla="*/ 96 w 100"/>
                  <a:gd name="T75" fmla="*/ 1 h 154"/>
                  <a:gd name="T76" fmla="*/ 93 w 100"/>
                  <a:gd name="T77" fmla="*/ 0 h 154"/>
                  <a:gd name="T78" fmla="*/ 90 w 100"/>
                  <a:gd name="T79" fmla="*/ 0 h 154"/>
                  <a:gd name="T80" fmla="*/ 82 w 100"/>
                  <a:gd name="T81" fmla="*/ 2 h 154"/>
                  <a:gd name="T82" fmla="*/ 70 w 100"/>
                  <a:gd name="T83" fmla="*/ 6 h 154"/>
                  <a:gd name="T84" fmla="*/ 54 w 100"/>
                  <a:gd name="T85" fmla="*/ 14 h 154"/>
                  <a:gd name="T86" fmla="*/ 54 w 100"/>
                  <a:gd name="T87" fmla="*/ 14 h 15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00" h="154">
                    <a:moveTo>
                      <a:pt x="54" y="14"/>
                    </a:moveTo>
                    <a:lnTo>
                      <a:pt x="54" y="14"/>
                    </a:lnTo>
                    <a:lnTo>
                      <a:pt x="49" y="18"/>
                    </a:lnTo>
                    <a:lnTo>
                      <a:pt x="43" y="23"/>
                    </a:lnTo>
                    <a:lnTo>
                      <a:pt x="36" y="30"/>
                    </a:lnTo>
                    <a:lnTo>
                      <a:pt x="28" y="39"/>
                    </a:lnTo>
                    <a:lnTo>
                      <a:pt x="21" y="51"/>
                    </a:lnTo>
                    <a:lnTo>
                      <a:pt x="12" y="65"/>
                    </a:lnTo>
                    <a:lnTo>
                      <a:pt x="6" y="80"/>
                    </a:lnTo>
                    <a:lnTo>
                      <a:pt x="2" y="96"/>
                    </a:lnTo>
                    <a:lnTo>
                      <a:pt x="0" y="112"/>
                    </a:lnTo>
                    <a:lnTo>
                      <a:pt x="0" y="126"/>
                    </a:lnTo>
                    <a:lnTo>
                      <a:pt x="1" y="137"/>
                    </a:lnTo>
                    <a:lnTo>
                      <a:pt x="4" y="146"/>
                    </a:lnTo>
                    <a:lnTo>
                      <a:pt x="6" y="149"/>
                    </a:lnTo>
                    <a:lnTo>
                      <a:pt x="9" y="152"/>
                    </a:lnTo>
                    <a:lnTo>
                      <a:pt x="12" y="153"/>
                    </a:lnTo>
                    <a:lnTo>
                      <a:pt x="16" y="154"/>
                    </a:lnTo>
                    <a:lnTo>
                      <a:pt x="19" y="154"/>
                    </a:lnTo>
                    <a:lnTo>
                      <a:pt x="22" y="152"/>
                    </a:lnTo>
                    <a:lnTo>
                      <a:pt x="29" y="148"/>
                    </a:lnTo>
                    <a:lnTo>
                      <a:pt x="36" y="141"/>
                    </a:lnTo>
                    <a:lnTo>
                      <a:pt x="42" y="133"/>
                    </a:lnTo>
                    <a:lnTo>
                      <a:pt x="47" y="124"/>
                    </a:lnTo>
                    <a:lnTo>
                      <a:pt x="56" y="105"/>
                    </a:lnTo>
                    <a:lnTo>
                      <a:pt x="65" y="84"/>
                    </a:lnTo>
                    <a:lnTo>
                      <a:pt x="82" y="45"/>
                    </a:lnTo>
                    <a:lnTo>
                      <a:pt x="90" y="29"/>
                    </a:lnTo>
                    <a:lnTo>
                      <a:pt x="97" y="16"/>
                    </a:lnTo>
                    <a:lnTo>
                      <a:pt x="99" y="12"/>
                    </a:lnTo>
                    <a:lnTo>
                      <a:pt x="100" y="7"/>
                    </a:lnTo>
                    <a:lnTo>
                      <a:pt x="99" y="4"/>
                    </a:lnTo>
                    <a:lnTo>
                      <a:pt x="98" y="2"/>
                    </a:lnTo>
                    <a:lnTo>
                      <a:pt x="96" y="1"/>
                    </a:lnTo>
                    <a:lnTo>
                      <a:pt x="93" y="0"/>
                    </a:lnTo>
                    <a:lnTo>
                      <a:pt x="90" y="0"/>
                    </a:lnTo>
                    <a:lnTo>
                      <a:pt x="82" y="2"/>
                    </a:lnTo>
                    <a:lnTo>
                      <a:pt x="70" y="6"/>
                    </a:lnTo>
                    <a:lnTo>
                      <a:pt x="54" y="14"/>
                    </a:lnTo>
                    <a:close/>
                  </a:path>
                </a:pathLst>
              </a:custGeom>
              <a:solidFill>
                <a:srgbClr val="ECE7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1" name="Freeform 358">
                <a:extLst>
                  <a:ext uri="{FF2B5EF4-FFF2-40B4-BE49-F238E27FC236}">
                    <a16:creationId xmlns:a16="http://schemas.microsoft.com/office/drawing/2014/main" id="{8335F5C5-95A6-4C0D-8DEE-32B26302B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201"/>
                <a:ext cx="96" cy="147"/>
              </a:xfrm>
              <a:custGeom>
                <a:avLst/>
                <a:gdLst>
                  <a:gd name="T0" fmla="*/ 51 w 96"/>
                  <a:gd name="T1" fmla="*/ 13 h 147"/>
                  <a:gd name="T2" fmla="*/ 51 w 96"/>
                  <a:gd name="T3" fmla="*/ 13 h 147"/>
                  <a:gd name="T4" fmla="*/ 46 w 96"/>
                  <a:gd name="T5" fmla="*/ 16 h 147"/>
                  <a:gd name="T6" fmla="*/ 41 w 96"/>
                  <a:gd name="T7" fmla="*/ 21 h 147"/>
                  <a:gd name="T8" fmla="*/ 34 w 96"/>
                  <a:gd name="T9" fmla="*/ 28 h 147"/>
                  <a:gd name="T10" fmla="*/ 27 w 96"/>
                  <a:gd name="T11" fmla="*/ 37 h 147"/>
                  <a:gd name="T12" fmla="*/ 20 w 96"/>
                  <a:gd name="T13" fmla="*/ 49 h 147"/>
                  <a:gd name="T14" fmla="*/ 13 w 96"/>
                  <a:gd name="T15" fmla="*/ 61 h 147"/>
                  <a:gd name="T16" fmla="*/ 6 w 96"/>
                  <a:gd name="T17" fmla="*/ 76 h 147"/>
                  <a:gd name="T18" fmla="*/ 6 w 96"/>
                  <a:gd name="T19" fmla="*/ 76 h 147"/>
                  <a:gd name="T20" fmla="*/ 2 w 96"/>
                  <a:gd name="T21" fmla="*/ 92 h 147"/>
                  <a:gd name="T22" fmla="*/ 0 w 96"/>
                  <a:gd name="T23" fmla="*/ 107 h 147"/>
                  <a:gd name="T24" fmla="*/ 0 w 96"/>
                  <a:gd name="T25" fmla="*/ 120 h 147"/>
                  <a:gd name="T26" fmla="*/ 1 w 96"/>
                  <a:gd name="T27" fmla="*/ 131 h 147"/>
                  <a:gd name="T28" fmla="*/ 4 w 96"/>
                  <a:gd name="T29" fmla="*/ 139 h 147"/>
                  <a:gd name="T30" fmla="*/ 6 w 96"/>
                  <a:gd name="T31" fmla="*/ 142 h 147"/>
                  <a:gd name="T32" fmla="*/ 8 w 96"/>
                  <a:gd name="T33" fmla="*/ 145 h 147"/>
                  <a:gd name="T34" fmla="*/ 12 w 96"/>
                  <a:gd name="T35" fmla="*/ 146 h 147"/>
                  <a:gd name="T36" fmla="*/ 15 w 96"/>
                  <a:gd name="T37" fmla="*/ 147 h 147"/>
                  <a:gd name="T38" fmla="*/ 18 w 96"/>
                  <a:gd name="T39" fmla="*/ 147 h 147"/>
                  <a:gd name="T40" fmla="*/ 21 w 96"/>
                  <a:gd name="T41" fmla="*/ 145 h 147"/>
                  <a:gd name="T42" fmla="*/ 21 w 96"/>
                  <a:gd name="T43" fmla="*/ 145 h 147"/>
                  <a:gd name="T44" fmla="*/ 28 w 96"/>
                  <a:gd name="T45" fmla="*/ 141 h 147"/>
                  <a:gd name="T46" fmla="*/ 34 w 96"/>
                  <a:gd name="T47" fmla="*/ 135 h 147"/>
                  <a:gd name="T48" fmla="*/ 40 w 96"/>
                  <a:gd name="T49" fmla="*/ 127 h 147"/>
                  <a:gd name="T50" fmla="*/ 45 w 96"/>
                  <a:gd name="T51" fmla="*/ 119 h 147"/>
                  <a:gd name="T52" fmla="*/ 54 w 96"/>
                  <a:gd name="T53" fmla="*/ 99 h 147"/>
                  <a:gd name="T54" fmla="*/ 62 w 96"/>
                  <a:gd name="T55" fmla="*/ 80 h 147"/>
                  <a:gd name="T56" fmla="*/ 62 w 96"/>
                  <a:gd name="T57" fmla="*/ 80 h 147"/>
                  <a:gd name="T58" fmla="*/ 78 w 96"/>
                  <a:gd name="T59" fmla="*/ 43 h 147"/>
                  <a:gd name="T60" fmla="*/ 86 w 96"/>
                  <a:gd name="T61" fmla="*/ 27 h 147"/>
                  <a:gd name="T62" fmla="*/ 92 w 96"/>
                  <a:gd name="T63" fmla="*/ 15 h 147"/>
                  <a:gd name="T64" fmla="*/ 92 w 96"/>
                  <a:gd name="T65" fmla="*/ 15 h 147"/>
                  <a:gd name="T66" fmla="*/ 95 w 96"/>
                  <a:gd name="T67" fmla="*/ 11 h 147"/>
                  <a:gd name="T68" fmla="*/ 96 w 96"/>
                  <a:gd name="T69" fmla="*/ 6 h 147"/>
                  <a:gd name="T70" fmla="*/ 95 w 96"/>
                  <a:gd name="T71" fmla="*/ 3 h 147"/>
                  <a:gd name="T72" fmla="*/ 93 w 96"/>
                  <a:gd name="T73" fmla="*/ 1 h 147"/>
                  <a:gd name="T74" fmla="*/ 91 w 96"/>
                  <a:gd name="T75" fmla="*/ 0 h 147"/>
                  <a:gd name="T76" fmla="*/ 86 w 96"/>
                  <a:gd name="T77" fmla="*/ 0 h 147"/>
                  <a:gd name="T78" fmla="*/ 78 w 96"/>
                  <a:gd name="T79" fmla="*/ 1 h 147"/>
                  <a:gd name="T80" fmla="*/ 66 w 96"/>
                  <a:gd name="T81" fmla="*/ 5 h 147"/>
                  <a:gd name="T82" fmla="*/ 51 w 96"/>
                  <a:gd name="T83" fmla="*/ 13 h 147"/>
                  <a:gd name="T84" fmla="*/ 51 w 96"/>
                  <a:gd name="T85" fmla="*/ 13 h 1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96" h="147">
                    <a:moveTo>
                      <a:pt x="51" y="13"/>
                    </a:moveTo>
                    <a:lnTo>
                      <a:pt x="51" y="13"/>
                    </a:lnTo>
                    <a:lnTo>
                      <a:pt x="46" y="16"/>
                    </a:lnTo>
                    <a:lnTo>
                      <a:pt x="41" y="21"/>
                    </a:lnTo>
                    <a:lnTo>
                      <a:pt x="34" y="28"/>
                    </a:lnTo>
                    <a:lnTo>
                      <a:pt x="27" y="37"/>
                    </a:lnTo>
                    <a:lnTo>
                      <a:pt x="20" y="49"/>
                    </a:lnTo>
                    <a:lnTo>
                      <a:pt x="13" y="61"/>
                    </a:lnTo>
                    <a:lnTo>
                      <a:pt x="6" y="76"/>
                    </a:lnTo>
                    <a:lnTo>
                      <a:pt x="2" y="92"/>
                    </a:lnTo>
                    <a:lnTo>
                      <a:pt x="0" y="107"/>
                    </a:lnTo>
                    <a:lnTo>
                      <a:pt x="0" y="120"/>
                    </a:lnTo>
                    <a:lnTo>
                      <a:pt x="1" y="131"/>
                    </a:lnTo>
                    <a:lnTo>
                      <a:pt x="4" y="139"/>
                    </a:lnTo>
                    <a:lnTo>
                      <a:pt x="6" y="142"/>
                    </a:lnTo>
                    <a:lnTo>
                      <a:pt x="8" y="145"/>
                    </a:lnTo>
                    <a:lnTo>
                      <a:pt x="12" y="146"/>
                    </a:lnTo>
                    <a:lnTo>
                      <a:pt x="15" y="147"/>
                    </a:lnTo>
                    <a:lnTo>
                      <a:pt x="18" y="147"/>
                    </a:lnTo>
                    <a:lnTo>
                      <a:pt x="21" y="145"/>
                    </a:lnTo>
                    <a:lnTo>
                      <a:pt x="28" y="141"/>
                    </a:lnTo>
                    <a:lnTo>
                      <a:pt x="34" y="135"/>
                    </a:lnTo>
                    <a:lnTo>
                      <a:pt x="40" y="127"/>
                    </a:lnTo>
                    <a:lnTo>
                      <a:pt x="45" y="119"/>
                    </a:lnTo>
                    <a:lnTo>
                      <a:pt x="54" y="99"/>
                    </a:lnTo>
                    <a:lnTo>
                      <a:pt x="62" y="80"/>
                    </a:lnTo>
                    <a:lnTo>
                      <a:pt x="78" y="43"/>
                    </a:lnTo>
                    <a:lnTo>
                      <a:pt x="86" y="27"/>
                    </a:lnTo>
                    <a:lnTo>
                      <a:pt x="92" y="15"/>
                    </a:lnTo>
                    <a:lnTo>
                      <a:pt x="95" y="11"/>
                    </a:lnTo>
                    <a:lnTo>
                      <a:pt x="96" y="6"/>
                    </a:lnTo>
                    <a:lnTo>
                      <a:pt x="95" y="3"/>
                    </a:lnTo>
                    <a:lnTo>
                      <a:pt x="93" y="1"/>
                    </a:lnTo>
                    <a:lnTo>
                      <a:pt x="91" y="0"/>
                    </a:lnTo>
                    <a:lnTo>
                      <a:pt x="86" y="0"/>
                    </a:lnTo>
                    <a:lnTo>
                      <a:pt x="78" y="1"/>
                    </a:lnTo>
                    <a:lnTo>
                      <a:pt x="66" y="5"/>
                    </a:lnTo>
                    <a:lnTo>
                      <a:pt x="51" y="13"/>
                    </a:lnTo>
                    <a:close/>
                  </a:path>
                </a:pathLst>
              </a:custGeom>
              <a:solidFill>
                <a:srgbClr val="E8E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2" name="Freeform 359">
                <a:extLst>
                  <a:ext uri="{FF2B5EF4-FFF2-40B4-BE49-F238E27FC236}">
                    <a16:creationId xmlns:a16="http://schemas.microsoft.com/office/drawing/2014/main" id="{6A6C9FB3-5A29-4215-B2D4-05920F9CE0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1203"/>
                <a:ext cx="91" cy="141"/>
              </a:xfrm>
              <a:custGeom>
                <a:avLst/>
                <a:gdLst>
                  <a:gd name="T0" fmla="*/ 48 w 91"/>
                  <a:gd name="T1" fmla="*/ 12 h 141"/>
                  <a:gd name="T2" fmla="*/ 48 w 91"/>
                  <a:gd name="T3" fmla="*/ 12 h 141"/>
                  <a:gd name="T4" fmla="*/ 44 w 91"/>
                  <a:gd name="T5" fmla="*/ 16 h 141"/>
                  <a:gd name="T6" fmla="*/ 38 w 91"/>
                  <a:gd name="T7" fmla="*/ 21 h 141"/>
                  <a:gd name="T8" fmla="*/ 32 w 91"/>
                  <a:gd name="T9" fmla="*/ 27 h 141"/>
                  <a:gd name="T10" fmla="*/ 25 w 91"/>
                  <a:gd name="T11" fmla="*/ 36 h 141"/>
                  <a:gd name="T12" fmla="*/ 19 w 91"/>
                  <a:gd name="T13" fmla="*/ 47 h 141"/>
                  <a:gd name="T14" fmla="*/ 12 w 91"/>
                  <a:gd name="T15" fmla="*/ 59 h 141"/>
                  <a:gd name="T16" fmla="*/ 6 w 91"/>
                  <a:gd name="T17" fmla="*/ 73 h 141"/>
                  <a:gd name="T18" fmla="*/ 6 w 91"/>
                  <a:gd name="T19" fmla="*/ 73 h 141"/>
                  <a:gd name="T20" fmla="*/ 2 w 91"/>
                  <a:gd name="T21" fmla="*/ 88 h 141"/>
                  <a:gd name="T22" fmla="*/ 0 w 91"/>
                  <a:gd name="T23" fmla="*/ 103 h 141"/>
                  <a:gd name="T24" fmla="*/ 0 w 91"/>
                  <a:gd name="T25" fmla="*/ 115 h 141"/>
                  <a:gd name="T26" fmla="*/ 1 w 91"/>
                  <a:gd name="T27" fmla="*/ 126 h 141"/>
                  <a:gd name="T28" fmla="*/ 4 w 91"/>
                  <a:gd name="T29" fmla="*/ 134 h 141"/>
                  <a:gd name="T30" fmla="*/ 6 w 91"/>
                  <a:gd name="T31" fmla="*/ 137 h 141"/>
                  <a:gd name="T32" fmla="*/ 8 w 91"/>
                  <a:gd name="T33" fmla="*/ 139 h 141"/>
                  <a:gd name="T34" fmla="*/ 12 w 91"/>
                  <a:gd name="T35" fmla="*/ 140 h 141"/>
                  <a:gd name="T36" fmla="*/ 14 w 91"/>
                  <a:gd name="T37" fmla="*/ 141 h 141"/>
                  <a:gd name="T38" fmla="*/ 17 w 91"/>
                  <a:gd name="T39" fmla="*/ 141 h 141"/>
                  <a:gd name="T40" fmla="*/ 21 w 91"/>
                  <a:gd name="T41" fmla="*/ 139 h 141"/>
                  <a:gd name="T42" fmla="*/ 21 w 91"/>
                  <a:gd name="T43" fmla="*/ 139 h 141"/>
                  <a:gd name="T44" fmla="*/ 27 w 91"/>
                  <a:gd name="T45" fmla="*/ 135 h 141"/>
                  <a:gd name="T46" fmla="*/ 33 w 91"/>
                  <a:gd name="T47" fmla="*/ 129 h 141"/>
                  <a:gd name="T48" fmla="*/ 38 w 91"/>
                  <a:gd name="T49" fmla="*/ 122 h 141"/>
                  <a:gd name="T50" fmla="*/ 43 w 91"/>
                  <a:gd name="T51" fmla="*/ 114 h 141"/>
                  <a:gd name="T52" fmla="*/ 51 w 91"/>
                  <a:gd name="T53" fmla="*/ 95 h 141"/>
                  <a:gd name="T54" fmla="*/ 59 w 91"/>
                  <a:gd name="T55" fmla="*/ 77 h 141"/>
                  <a:gd name="T56" fmla="*/ 59 w 91"/>
                  <a:gd name="T57" fmla="*/ 77 h 141"/>
                  <a:gd name="T58" fmla="*/ 75 w 91"/>
                  <a:gd name="T59" fmla="*/ 41 h 141"/>
                  <a:gd name="T60" fmla="*/ 82 w 91"/>
                  <a:gd name="T61" fmla="*/ 26 h 141"/>
                  <a:gd name="T62" fmla="*/ 88 w 91"/>
                  <a:gd name="T63" fmla="*/ 15 h 141"/>
                  <a:gd name="T64" fmla="*/ 88 w 91"/>
                  <a:gd name="T65" fmla="*/ 15 h 141"/>
                  <a:gd name="T66" fmla="*/ 91 w 91"/>
                  <a:gd name="T67" fmla="*/ 11 h 141"/>
                  <a:gd name="T68" fmla="*/ 91 w 91"/>
                  <a:gd name="T69" fmla="*/ 7 h 141"/>
                  <a:gd name="T70" fmla="*/ 90 w 91"/>
                  <a:gd name="T71" fmla="*/ 3 h 141"/>
                  <a:gd name="T72" fmla="*/ 89 w 91"/>
                  <a:gd name="T73" fmla="*/ 2 h 141"/>
                  <a:gd name="T74" fmla="*/ 87 w 91"/>
                  <a:gd name="T75" fmla="*/ 1 h 141"/>
                  <a:gd name="T76" fmla="*/ 82 w 91"/>
                  <a:gd name="T77" fmla="*/ 0 h 141"/>
                  <a:gd name="T78" fmla="*/ 74 w 91"/>
                  <a:gd name="T79" fmla="*/ 1 h 141"/>
                  <a:gd name="T80" fmla="*/ 62 w 91"/>
                  <a:gd name="T81" fmla="*/ 5 h 141"/>
                  <a:gd name="T82" fmla="*/ 48 w 91"/>
                  <a:gd name="T83" fmla="*/ 12 h 141"/>
                  <a:gd name="T84" fmla="*/ 48 w 91"/>
                  <a:gd name="T85" fmla="*/ 12 h 14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91" h="141">
                    <a:moveTo>
                      <a:pt x="48" y="12"/>
                    </a:moveTo>
                    <a:lnTo>
                      <a:pt x="48" y="12"/>
                    </a:lnTo>
                    <a:lnTo>
                      <a:pt x="44" y="16"/>
                    </a:lnTo>
                    <a:lnTo>
                      <a:pt x="38" y="21"/>
                    </a:lnTo>
                    <a:lnTo>
                      <a:pt x="32" y="27"/>
                    </a:lnTo>
                    <a:lnTo>
                      <a:pt x="25" y="36"/>
                    </a:lnTo>
                    <a:lnTo>
                      <a:pt x="19" y="47"/>
                    </a:lnTo>
                    <a:lnTo>
                      <a:pt x="12" y="59"/>
                    </a:lnTo>
                    <a:lnTo>
                      <a:pt x="6" y="73"/>
                    </a:lnTo>
                    <a:lnTo>
                      <a:pt x="2" y="88"/>
                    </a:lnTo>
                    <a:lnTo>
                      <a:pt x="0" y="103"/>
                    </a:lnTo>
                    <a:lnTo>
                      <a:pt x="0" y="115"/>
                    </a:lnTo>
                    <a:lnTo>
                      <a:pt x="1" y="126"/>
                    </a:lnTo>
                    <a:lnTo>
                      <a:pt x="4" y="134"/>
                    </a:lnTo>
                    <a:lnTo>
                      <a:pt x="6" y="137"/>
                    </a:lnTo>
                    <a:lnTo>
                      <a:pt x="8" y="139"/>
                    </a:lnTo>
                    <a:lnTo>
                      <a:pt x="12" y="140"/>
                    </a:lnTo>
                    <a:lnTo>
                      <a:pt x="14" y="141"/>
                    </a:lnTo>
                    <a:lnTo>
                      <a:pt x="17" y="141"/>
                    </a:lnTo>
                    <a:lnTo>
                      <a:pt x="21" y="139"/>
                    </a:lnTo>
                    <a:lnTo>
                      <a:pt x="27" y="135"/>
                    </a:lnTo>
                    <a:lnTo>
                      <a:pt x="33" y="129"/>
                    </a:lnTo>
                    <a:lnTo>
                      <a:pt x="38" y="122"/>
                    </a:lnTo>
                    <a:lnTo>
                      <a:pt x="43" y="114"/>
                    </a:lnTo>
                    <a:lnTo>
                      <a:pt x="51" y="95"/>
                    </a:lnTo>
                    <a:lnTo>
                      <a:pt x="59" y="77"/>
                    </a:lnTo>
                    <a:lnTo>
                      <a:pt x="75" y="41"/>
                    </a:lnTo>
                    <a:lnTo>
                      <a:pt x="82" y="26"/>
                    </a:lnTo>
                    <a:lnTo>
                      <a:pt x="88" y="15"/>
                    </a:lnTo>
                    <a:lnTo>
                      <a:pt x="91" y="11"/>
                    </a:lnTo>
                    <a:lnTo>
                      <a:pt x="91" y="7"/>
                    </a:lnTo>
                    <a:lnTo>
                      <a:pt x="90" y="3"/>
                    </a:lnTo>
                    <a:lnTo>
                      <a:pt x="89" y="2"/>
                    </a:lnTo>
                    <a:lnTo>
                      <a:pt x="87" y="1"/>
                    </a:lnTo>
                    <a:lnTo>
                      <a:pt x="82" y="0"/>
                    </a:lnTo>
                    <a:lnTo>
                      <a:pt x="74" y="1"/>
                    </a:lnTo>
                    <a:lnTo>
                      <a:pt x="62" y="5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E4DE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3" name="Freeform 360">
                <a:extLst>
                  <a:ext uri="{FF2B5EF4-FFF2-40B4-BE49-F238E27FC236}">
                    <a16:creationId xmlns:a16="http://schemas.microsoft.com/office/drawing/2014/main" id="{5932D1AD-FAF7-4763-8A58-64485EF32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" y="1205"/>
                <a:ext cx="87" cy="135"/>
              </a:xfrm>
              <a:custGeom>
                <a:avLst/>
                <a:gdLst>
                  <a:gd name="T0" fmla="*/ 45 w 87"/>
                  <a:gd name="T1" fmla="*/ 12 h 135"/>
                  <a:gd name="T2" fmla="*/ 45 w 87"/>
                  <a:gd name="T3" fmla="*/ 12 h 135"/>
                  <a:gd name="T4" fmla="*/ 41 w 87"/>
                  <a:gd name="T5" fmla="*/ 15 h 135"/>
                  <a:gd name="T6" fmla="*/ 36 w 87"/>
                  <a:gd name="T7" fmla="*/ 20 h 135"/>
                  <a:gd name="T8" fmla="*/ 30 w 87"/>
                  <a:gd name="T9" fmla="*/ 26 h 135"/>
                  <a:gd name="T10" fmla="*/ 24 w 87"/>
                  <a:gd name="T11" fmla="*/ 34 h 135"/>
                  <a:gd name="T12" fmla="*/ 18 w 87"/>
                  <a:gd name="T13" fmla="*/ 45 h 135"/>
                  <a:gd name="T14" fmla="*/ 11 w 87"/>
                  <a:gd name="T15" fmla="*/ 57 h 135"/>
                  <a:gd name="T16" fmla="*/ 5 w 87"/>
                  <a:gd name="T17" fmla="*/ 71 h 135"/>
                  <a:gd name="T18" fmla="*/ 5 w 87"/>
                  <a:gd name="T19" fmla="*/ 71 h 135"/>
                  <a:gd name="T20" fmla="*/ 2 w 87"/>
                  <a:gd name="T21" fmla="*/ 85 h 135"/>
                  <a:gd name="T22" fmla="*/ 0 w 87"/>
                  <a:gd name="T23" fmla="*/ 99 h 135"/>
                  <a:gd name="T24" fmla="*/ 0 w 87"/>
                  <a:gd name="T25" fmla="*/ 110 h 135"/>
                  <a:gd name="T26" fmla="*/ 1 w 87"/>
                  <a:gd name="T27" fmla="*/ 120 h 135"/>
                  <a:gd name="T28" fmla="*/ 4 w 87"/>
                  <a:gd name="T29" fmla="*/ 128 h 135"/>
                  <a:gd name="T30" fmla="*/ 5 w 87"/>
                  <a:gd name="T31" fmla="*/ 131 h 135"/>
                  <a:gd name="T32" fmla="*/ 9 w 87"/>
                  <a:gd name="T33" fmla="*/ 133 h 135"/>
                  <a:gd name="T34" fmla="*/ 11 w 87"/>
                  <a:gd name="T35" fmla="*/ 134 h 135"/>
                  <a:gd name="T36" fmla="*/ 14 w 87"/>
                  <a:gd name="T37" fmla="*/ 135 h 135"/>
                  <a:gd name="T38" fmla="*/ 16 w 87"/>
                  <a:gd name="T39" fmla="*/ 135 h 135"/>
                  <a:gd name="T40" fmla="*/ 20 w 87"/>
                  <a:gd name="T41" fmla="*/ 134 h 135"/>
                  <a:gd name="T42" fmla="*/ 20 w 87"/>
                  <a:gd name="T43" fmla="*/ 134 h 135"/>
                  <a:gd name="T44" fmla="*/ 26 w 87"/>
                  <a:gd name="T45" fmla="*/ 129 h 135"/>
                  <a:gd name="T46" fmla="*/ 31 w 87"/>
                  <a:gd name="T47" fmla="*/ 124 h 135"/>
                  <a:gd name="T48" fmla="*/ 36 w 87"/>
                  <a:gd name="T49" fmla="*/ 117 h 135"/>
                  <a:gd name="T50" fmla="*/ 41 w 87"/>
                  <a:gd name="T51" fmla="*/ 109 h 135"/>
                  <a:gd name="T52" fmla="*/ 49 w 87"/>
                  <a:gd name="T53" fmla="*/ 91 h 135"/>
                  <a:gd name="T54" fmla="*/ 56 w 87"/>
                  <a:gd name="T55" fmla="*/ 74 h 135"/>
                  <a:gd name="T56" fmla="*/ 56 w 87"/>
                  <a:gd name="T57" fmla="*/ 74 h 135"/>
                  <a:gd name="T58" fmla="*/ 71 w 87"/>
                  <a:gd name="T59" fmla="*/ 40 h 135"/>
                  <a:gd name="T60" fmla="*/ 78 w 87"/>
                  <a:gd name="T61" fmla="*/ 25 h 135"/>
                  <a:gd name="T62" fmla="*/ 84 w 87"/>
                  <a:gd name="T63" fmla="*/ 15 h 135"/>
                  <a:gd name="T64" fmla="*/ 84 w 87"/>
                  <a:gd name="T65" fmla="*/ 15 h 135"/>
                  <a:gd name="T66" fmla="*/ 86 w 87"/>
                  <a:gd name="T67" fmla="*/ 11 h 135"/>
                  <a:gd name="T68" fmla="*/ 87 w 87"/>
                  <a:gd name="T69" fmla="*/ 7 h 135"/>
                  <a:gd name="T70" fmla="*/ 86 w 87"/>
                  <a:gd name="T71" fmla="*/ 3 h 135"/>
                  <a:gd name="T72" fmla="*/ 83 w 87"/>
                  <a:gd name="T73" fmla="*/ 1 h 135"/>
                  <a:gd name="T74" fmla="*/ 78 w 87"/>
                  <a:gd name="T75" fmla="*/ 0 h 135"/>
                  <a:gd name="T76" fmla="*/ 70 w 87"/>
                  <a:gd name="T77" fmla="*/ 1 h 135"/>
                  <a:gd name="T78" fmla="*/ 59 w 87"/>
                  <a:gd name="T79" fmla="*/ 5 h 135"/>
                  <a:gd name="T80" fmla="*/ 45 w 87"/>
                  <a:gd name="T81" fmla="*/ 12 h 135"/>
                  <a:gd name="T82" fmla="*/ 45 w 87"/>
                  <a:gd name="T83" fmla="*/ 12 h 13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87" h="135">
                    <a:moveTo>
                      <a:pt x="45" y="12"/>
                    </a:moveTo>
                    <a:lnTo>
                      <a:pt x="45" y="12"/>
                    </a:lnTo>
                    <a:lnTo>
                      <a:pt x="41" y="15"/>
                    </a:lnTo>
                    <a:lnTo>
                      <a:pt x="36" y="20"/>
                    </a:lnTo>
                    <a:lnTo>
                      <a:pt x="30" y="26"/>
                    </a:lnTo>
                    <a:lnTo>
                      <a:pt x="24" y="34"/>
                    </a:lnTo>
                    <a:lnTo>
                      <a:pt x="18" y="45"/>
                    </a:lnTo>
                    <a:lnTo>
                      <a:pt x="11" y="57"/>
                    </a:lnTo>
                    <a:lnTo>
                      <a:pt x="5" y="71"/>
                    </a:lnTo>
                    <a:lnTo>
                      <a:pt x="2" y="85"/>
                    </a:lnTo>
                    <a:lnTo>
                      <a:pt x="0" y="99"/>
                    </a:lnTo>
                    <a:lnTo>
                      <a:pt x="0" y="110"/>
                    </a:lnTo>
                    <a:lnTo>
                      <a:pt x="1" y="120"/>
                    </a:lnTo>
                    <a:lnTo>
                      <a:pt x="4" y="128"/>
                    </a:lnTo>
                    <a:lnTo>
                      <a:pt x="5" y="131"/>
                    </a:lnTo>
                    <a:lnTo>
                      <a:pt x="9" y="133"/>
                    </a:lnTo>
                    <a:lnTo>
                      <a:pt x="11" y="134"/>
                    </a:lnTo>
                    <a:lnTo>
                      <a:pt x="14" y="135"/>
                    </a:lnTo>
                    <a:lnTo>
                      <a:pt x="16" y="135"/>
                    </a:lnTo>
                    <a:lnTo>
                      <a:pt x="20" y="134"/>
                    </a:lnTo>
                    <a:lnTo>
                      <a:pt x="26" y="129"/>
                    </a:lnTo>
                    <a:lnTo>
                      <a:pt x="31" y="124"/>
                    </a:lnTo>
                    <a:lnTo>
                      <a:pt x="36" y="117"/>
                    </a:lnTo>
                    <a:lnTo>
                      <a:pt x="41" y="109"/>
                    </a:lnTo>
                    <a:lnTo>
                      <a:pt x="49" y="91"/>
                    </a:lnTo>
                    <a:lnTo>
                      <a:pt x="56" y="74"/>
                    </a:lnTo>
                    <a:lnTo>
                      <a:pt x="71" y="40"/>
                    </a:lnTo>
                    <a:lnTo>
                      <a:pt x="78" y="25"/>
                    </a:lnTo>
                    <a:lnTo>
                      <a:pt x="84" y="15"/>
                    </a:lnTo>
                    <a:lnTo>
                      <a:pt x="86" y="11"/>
                    </a:lnTo>
                    <a:lnTo>
                      <a:pt x="87" y="7"/>
                    </a:lnTo>
                    <a:lnTo>
                      <a:pt x="86" y="3"/>
                    </a:lnTo>
                    <a:lnTo>
                      <a:pt x="83" y="1"/>
                    </a:lnTo>
                    <a:lnTo>
                      <a:pt x="78" y="0"/>
                    </a:lnTo>
                    <a:lnTo>
                      <a:pt x="70" y="1"/>
                    </a:lnTo>
                    <a:lnTo>
                      <a:pt x="59" y="5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E1DA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4" name="Freeform 361">
                <a:extLst>
                  <a:ext uri="{FF2B5EF4-FFF2-40B4-BE49-F238E27FC236}">
                    <a16:creationId xmlns:a16="http://schemas.microsoft.com/office/drawing/2014/main" id="{16B8D269-4FF6-45E0-B3DF-63D5A60F26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1207"/>
                <a:ext cx="83" cy="129"/>
              </a:xfrm>
              <a:custGeom>
                <a:avLst/>
                <a:gdLst>
                  <a:gd name="T0" fmla="*/ 42 w 83"/>
                  <a:gd name="T1" fmla="*/ 11 h 129"/>
                  <a:gd name="T2" fmla="*/ 42 w 83"/>
                  <a:gd name="T3" fmla="*/ 11 h 129"/>
                  <a:gd name="T4" fmla="*/ 38 w 83"/>
                  <a:gd name="T5" fmla="*/ 15 h 129"/>
                  <a:gd name="T6" fmla="*/ 29 w 83"/>
                  <a:gd name="T7" fmla="*/ 25 h 129"/>
                  <a:gd name="T8" fmla="*/ 23 w 83"/>
                  <a:gd name="T9" fmla="*/ 33 h 129"/>
                  <a:gd name="T10" fmla="*/ 17 w 83"/>
                  <a:gd name="T11" fmla="*/ 43 h 129"/>
                  <a:gd name="T12" fmla="*/ 11 w 83"/>
                  <a:gd name="T13" fmla="*/ 55 h 129"/>
                  <a:gd name="T14" fmla="*/ 6 w 83"/>
                  <a:gd name="T15" fmla="*/ 68 h 129"/>
                  <a:gd name="T16" fmla="*/ 6 w 83"/>
                  <a:gd name="T17" fmla="*/ 68 h 129"/>
                  <a:gd name="T18" fmla="*/ 1 w 83"/>
                  <a:gd name="T19" fmla="*/ 81 h 129"/>
                  <a:gd name="T20" fmla="*/ 0 w 83"/>
                  <a:gd name="T21" fmla="*/ 94 h 129"/>
                  <a:gd name="T22" fmla="*/ 0 w 83"/>
                  <a:gd name="T23" fmla="*/ 106 h 129"/>
                  <a:gd name="T24" fmla="*/ 1 w 83"/>
                  <a:gd name="T25" fmla="*/ 115 h 129"/>
                  <a:gd name="T26" fmla="*/ 3 w 83"/>
                  <a:gd name="T27" fmla="*/ 122 h 129"/>
                  <a:gd name="T28" fmla="*/ 6 w 83"/>
                  <a:gd name="T29" fmla="*/ 125 h 129"/>
                  <a:gd name="T30" fmla="*/ 8 w 83"/>
                  <a:gd name="T31" fmla="*/ 127 h 129"/>
                  <a:gd name="T32" fmla="*/ 10 w 83"/>
                  <a:gd name="T33" fmla="*/ 128 h 129"/>
                  <a:gd name="T34" fmla="*/ 13 w 83"/>
                  <a:gd name="T35" fmla="*/ 129 h 129"/>
                  <a:gd name="T36" fmla="*/ 16 w 83"/>
                  <a:gd name="T37" fmla="*/ 129 h 129"/>
                  <a:gd name="T38" fmla="*/ 19 w 83"/>
                  <a:gd name="T39" fmla="*/ 128 h 129"/>
                  <a:gd name="T40" fmla="*/ 19 w 83"/>
                  <a:gd name="T41" fmla="*/ 128 h 129"/>
                  <a:gd name="T42" fmla="*/ 24 w 83"/>
                  <a:gd name="T43" fmla="*/ 124 h 129"/>
                  <a:gd name="T44" fmla="*/ 30 w 83"/>
                  <a:gd name="T45" fmla="*/ 118 h 129"/>
                  <a:gd name="T46" fmla="*/ 34 w 83"/>
                  <a:gd name="T47" fmla="*/ 112 h 129"/>
                  <a:gd name="T48" fmla="*/ 39 w 83"/>
                  <a:gd name="T49" fmla="*/ 104 h 129"/>
                  <a:gd name="T50" fmla="*/ 47 w 83"/>
                  <a:gd name="T51" fmla="*/ 87 h 129"/>
                  <a:gd name="T52" fmla="*/ 54 w 83"/>
                  <a:gd name="T53" fmla="*/ 71 h 129"/>
                  <a:gd name="T54" fmla="*/ 54 w 83"/>
                  <a:gd name="T55" fmla="*/ 71 h 129"/>
                  <a:gd name="T56" fmla="*/ 68 w 83"/>
                  <a:gd name="T57" fmla="*/ 38 h 129"/>
                  <a:gd name="T58" fmla="*/ 74 w 83"/>
                  <a:gd name="T59" fmla="*/ 25 h 129"/>
                  <a:gd name="T60" fmla="*/ 80 w 83"/>
                  <a:gd name="T61" fmla="*/ 15 h 129"/>
                  <a:gd name="T62" fmla="*/ 80 w 83"/>
                  <a:gd name="T63" fmla="*/ 15 h 129"/>
                  <a:gd name="T64" fmla="*/ 82 w 83"/>
                  <a:gd name="T65" fmla="*/ 11 h 129"/>
                  <a:gd name="T66" fmla="*/ 83 w 83"/>
                  <a:gd name="T67" fmla="*/ 7 h 129"/>
                  <a:gd name="T68" fmla="*/ 82 w 83"/>
                  <a:gd name="T69" fmla="*/ 4 h 129"/>
                  <a:gd name="T70" fmla="*/ 78 w 83"/>
                  <a:gd name="T71" fmla="*/ 1 h 129"/>
                  <a:gd name="T72" fmla="*/ 73 w 83"/>
                  <a:gd name="T73" fmla="*/ 0 h 129"/>
                  <a:gd name="T74" fmla="*/ 66 w 83"/>
                  <a:gd name="T75" fmla="*/ 1 h 129"/>
                  <a:gd name="T76" fmla="*/ 55 w 83"/>
                  <a:gd name="T77" fmla="*/ 5 h 129"/>
                  <a:gd name="T78" fmla="*/ 42 w 83"/>
                  <a:gd name="T79" fmla="*/ 11 h 129"/>
                  <a:gd name="T80" fmla="*/ 42 w 83"/>
                  <a:gd name="T81" fmla="*/ 11 h 12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3" h="129">
                    <a:moveTo>
                      <a:pt x="42" y="11"/>
                    </a:moveTo>
                    <a:lnTo>
                      <a:pt x="42" y="11"/>
                    </a:lnTo>
                    <a:lnTo>
                      <a:pt x="38" y="15"/>
                    </a:lnTo>
                    <a:lnTo>
                      <a:pt x="29" y="25"/>
                    </a:lnTo>
                    <a:lnTo>
                      <a:pt x="23" y="33"/>
                    </a:lnTo>
                    <a:lnTo>
                      <a:pt x="17" y="43"/>
                    </a:lnTo>
                    <a:lnTo>
                      <a:pt x="11" y="55"/>
                    </a:lnTo>
                    <a:lnTo>
                      <a:pt x="6" y="68"/>
                    </a:lnTo>
                    <a:lnTo>
                      <a:pt x="1" y="81"/>
                    </a:lnTo>
                    <a:lnTo>
                      <a:pt x="0" y="94"/>
                    </a:lnTo>
                    <a:lnTo>
                      <a:pt x="0" y="106"/>
                    </a:lnTo>
                    <a:lnTo>
                      <a:pt x="1" y="115"/>
                    </a:lnTo>
                    <a:lnTo>
                      <a:pt x="3" y="122"/>
                    </a:lnTo>
                    <a:lnTo>
                      <a:pt x="6" y="125"/>
                    </a:lnTo>
                    <a:lnTo>
                      <a:pt x="8" y="127"/>
                    </a:lnTo>
                    <a:lnTo>
                      <a:pt x="10" y="128"/>
                    </a:lnTo>
                    <a:lnTo>
                      <a:pt x="13" y="129"/>
                    </a:lnTo>
                    <a:lnTo>
                      <a:pt x="16" y="129"/>
                    </a:lnTo>
                    <a:lnTo>
                      <a:pt x="19" y="128"/>
                    </a:lnTo>
                    <a:lnTo>
                      <a:pt x="24" y="124"/>
                    </a:lnTo>
                    <a:lnTo>
                      <a:pt x="30" y="118"/>
                    </a:lnTo>
                    <a:lnTo>
                      <a:pt x="34" y="112"/>
                    </a:lnTo>
                    <a:lnTo>
                      <a:pt x="39" y="104"/>
                    </a:lnTo>
                    <a:lnTo>
                      <a:pt x="47" y="87"/>
                    </a:lnTo>
                    <a:lnTo>
                      <a:pt x="54" y="71"/>
                    </a:lnTo>
                    <a:lnTo>
                      <a:pt x="68" y="38"/>
                    </a:lnTo>
                    <a:lnTo>
                      <a:pt x="74" y="25"/>
                    </a:lnTo>
                    <a:lnTo>
                      <a:pt x="80" y="15"/>
                    </a:lnTo>
                    <a:lnTo>
                      <a:pt x="82" y="11"/>
                    </a:lnTo>
                    <a:lnTo>
                      <a:pt x="83" y="7"/>
                    </a:lnTo>
                    <a:lnTo>
                      <a:pt x="82" y="4"/>
                    </a:lnTo>
                    <a:lnTo>
                      <a:pt x="78" y="1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5" y="5"/>
                    </a:lnTo>
                    <a:lnTo>
                      <a:pt x="42" y="11"/>
                    </a:lnTo>
                    <a:close/>
                  </a:path>
                </a:pathLst>
              </a:custGeom>
              <a:solidFill>
                <a:srgbClr val="DDD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5" name="Freeform 362">
                <a:extLst>
                  <a:ext uri="{FF2B5EF4-FFF2-40B4-BE49-F238E27FC236}">
                    <a16:creationId xmlns:a16="http://schemas.microsoft.com/office/drawing/2014/main" id="{8EFA699C-BA12-49DA-8959-148C4E4A91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8" y="1210"/>
                <a:ext cx="79" cy="122"/>
              </a:xfrm>
              <a:custGeom>
                <a:avLst/>
                <a:gdLst>
                  <a:gd name="T0" fmla="*/ 41 w 79"/>
                  <a:gd name="T1" fmla="*/ 10 h 122"/>
                  <a:gd name="T2" fmla="*/ 41 w 79"/>
                  <a:gd name="T3" fmla="*/ 10 h 122"/>
                  <a:gd name="T4" fmla="*/ 37 w 79"/>
                  <a:gd name="T5" fmla="*/ 13 h 122"/>
                  <a:gd name="T6" fmla="*/ 28 w 79"/>
                  <a:gd name="T7" fmla="*/ 23 h 122"/>
                  <a:gd name="T8" fmla="*/ 22 w 79"/>
                  <a:gd name="T9" fmla="*/ 31 h 122"/>
                  <a:gd name="T10" fmla="*/ 17 w 79"/>
                  <a:gd name="T11" fmla="*/ 41 h 122"/>
                  <a:gd name="T12" fmla="*/ 11 w 79"/>
                  <a:gd name="T13" fmla="*/ 51 h 122"/>
                  <a:gd name="T14" fmla="*/ 7 w 79"/>
                  <a:gd name="T15" fmla="*/ 64 h 122"/>
                  <a:gd name="T16" fmla="*/ 7 w 79"/>
                  <a:gd name="T17" fmla="*/ 64 h 122"/>
                  <a:gd name="T18" fmla="*/ 2 w 79"/>
                  <a:gd name="T19" fmla="*/ 76 h 122"/>
                  <a:gd name="T20" fmla="*/ 1 w 79"/>
                  <a:gd name="T21" fmla="*/ 88 h 122"/>
                  <a:gd name="T22" fmla="*/ 0 w 79"/>
                  <a:gd name="T23" fmla="*/ 100 h 122"/>
                  <a:gd name="T24" fmla="*/ 2 w 79"/>
                  <a:gd name="T25" fmla="*/ 109 h 122"/>
                  <a:gd name="T26" fmla="*/ 5 w 79"/>
                  <a:gd name="T27" fmla="*/ 116 h 122"/>
                  <a:gd name="T28" fmla="*/ 7 w 79"/>
                  <a:gd name="T29" fmla="*/ 118 h 122"/>
                  <a:gd name="T30" fmla="*/ 9 w 79"/>
                  <a:gd name="T31" fmla="*/ 120 h 122"/>
                  <a:gd name="T32" fmla="*/ 11 w 79"/>
                  <a:gd name="T33" fmla="*/ 121 h 122"/>
                  <a:gd name="T34" fmla="*/ 13 w 79"/>
                  <a:gd name="T35" fmla="*/ 122 h 122"/>
                  <a:gd name="T36" fmla="*/ 16 w 79"/>
                  <a:gd name="T37" fmla="*/ 122 h 122"/>
                  <a:gd name="T38" fmla="*/ 19 w 79"/>
                  <a:gd name="T39" fmla="*/ 121 h 122"/>
                  <a:gd name="T40" fmla="*/ 19 w 79"/>
                  <a:gd name="T41" fmla="*/ 121 h 122"/>
                  <a:gd name="T42" fmla="*/ 24 w 79"/>
                  <a:gd name="T43" fmla="*/ 117 h 122"/>
                  <a:gd name="T44" fmla="*/ 29 w 79"/>
                  <a:gd name="T45" fmla="*/ 112 h 122"/>
                  <a:gd name="T46" fmla="*/ 34 w 79"/>
                  <a:gd name="T47" fmla="*/ 106 h 122"/>
                  <a:gd name="T48" fmla="*/ 38 w 79"/>
                  <a:gd name="T49" fmla="*/ 99 h 122"/>
                  <a:gd name="T50" fmla="*/ 45 w 79"/>
                  <a:gd name="T51" fmla="*/ 82 h 122"/>
                  <a:gd name="T52" fmla="*/ 52 w 79"/>
                  <a:gd name="T53" fmla="*/ 67 h 122"/>
                  <a:gd name="T54" fmla="*/ 52 w 79"/>
                  <a:gd name="T55" fmla="*/ 67 h 122"/>
                  <a:gd name="T56" fmla="*/ 66 w 79"/>
                  <a:gd name="T57" fmla="*/ 37 h 122"/>
                  <a:gd name="T58" fmla="*/ 72 w 79"/>
                  <a:gd name="T59" fmla="*/ 23 h 122"/>
                  <a:gd name="T60" fmla="*/ 77 w 79"/>
                  <a:gd name="T61" fmla="*/ 13 h 122"/>
                  <a:gd name="T62" fmla="*/ 77 w 79"/>
                  <a:gd name="T63" fmla="*/ 13 h 122"/>
                  <a:gd name="T64" fmla="*/ 79 w 79"/>
                  <a:gd name="T65" fmla="*/ 10 h 122"/>
                  <a:gd name="T66" fmla="*/ 79 w 79"/>
                  <a:gd name="T67" fmla="*/ 6 h 122"/>
                  <a:gd name="T68" fmla="*/ 78 w 79"/>
                  <a:gd name="T69" fmla="*/ 3 h 122"/>
                  <a:gd name="T70" fmla="*/ 75 w 79"/>
                  <a:gd name="T71" fmla="*/ 1 h 122"/>
                  <a:gd name="T72" fmla="*/ 70 w 79"/>
                  <a:gd name="T73" fmla="*/ 0 h 122"/>
                  <a:gd name="T74" fmla="*/ 63 w 79"/>
                  <a:gd name="T75" fmla="*/ 1 h 122"/>
                  <a:gd name="T76" fmla="*/ 53 w 79"/>
                  <a:gd name="T77" fmla="*/ 4 h 122"/>
                  <a:gd name="T78" fmla="*/ 41 w 79"/>
                  <a:gd name="T79" fmla="*/ 10 h 122"/>
                  <a:gd name="T80" fmla="*/ 41 w 79"/>
                  <a:gd name="T81" fmla="*/ 10 h 12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9" h="122">
                    <a:moveTo>
                      <a:pt x="41" y="10"/>
                    </a:moveTo>
                    <a:lnTo>
                      <a:pt x="41" y="10"/>
                    </a:lnTo>
                    <a:lnTo>
                      <a:pt x="37" y="13"/>
                    </a:lnTo>
                    <a:lnTo>
                      <a:pt x="28" y="23"/>
                    </a:lnTo>
                    <a:lnTo>
                      <a:pt x="22" y="31"/>
                    </a:lnTo>
                    <a:lnTo>
                      <a:pt x="17" y="41"/>
                    </a:lnTo>
                    <a:lnTo>
                      <a:pt x="11" y="51"/>
                    </a:lnTo>
                    <a:lnTo>
                      <a:pt x="7" y="64"/>
                    </a:lnTo>
                    <a:lnTo>
                      <a:pt x="2" y="76"/>
                    </a:lnTo>
                    <a:lnTo>
                      <a:pt x="1" y="88"/>
                    </a:lnTo>
                    <a:lnTo>
                      <a:pt x="0" y="100"/>
                    </a:lnTo>
                    <a:lnTo>
                      <a:pt x="2" y="109"/>
                    </a:lnTo>
                    <a:lnTo>
                      <a:pt x="5" y="116"/>
                    </a:lnTo>
                    <a:lnTo>
                      <a:pt x="7" y="118"/>
                    </a:lnTo>
                    <a:lnTo>
                      <a:pt x="9" y="120"/>
                    </a:lnTo>
                    <a:lnTo>
                      <a:pt x="11" y="121"/>
                    </a:lnTo>
                    <a:lnTo>
                      <a:pt x="13" y="122"/>
                    </a:lnTo>
                    <a:lnTo>
                      <a:pt x="16" y="122"/>
                    </a:lnTo>
                    <a:lnTo>
                      <a:pt x="19" y="121"/>
                    </a:lnTo>
                    <a:lnTo>
                      <a:pt x="24" y="117"/>
                    </a:lnTo>
                    <a:lnTo>
                      <a:pt x="29" y="112"/>
                    </a:lnTo>
                    <a:lnTo>
                      <a:pt x="34" y="106"/>
                    </a:lnTo>
                    <a:lnTo>
                      <a:pt x="38" y="99"/>
                    </a:lnTo>
                    <a:lnTo>
                      <a:pt x="45" y="82"/>
                    </a:lnTo>
                    <a:lnTo>
                      <a:pt x="52" y="67"/>
                    </a:lnTo>
                    <a:lnTo>
                      <a:pt x="66" y="37"/>
                    </a:lnTo>
                    <a:lnTo>
                      <a:pt x="72" y="23"/>
                    </a:lnTo>
                    <a:lnTo>
                      <a:pt x="77" y="13"/>
                    </a:lnTo>
                    <a:lnTo>
                      <a:pt x="79" y="10"/>
                    </a:lnTo>
                    <a:lnTo>
                      <a:pt x="79" y="6"/>
                    </a:lnTo>
                    <a:lnTo>
                      <a:pt x="78" y="3"/>
                    </a:lnTo>
                    <a:lnTo>
                      <a:pt x="75" y="1"/>
                    </a:lnTo>
                    <a:lnTo>
                      <a:pt x="70" y="0"/>
                    </a:lnTo>
                    <a:lnTo>
                      <a:pt x="63" y="1"/>
                    </a:lnTo>
                    <a:lnTo>
                      <a:pt x="53" y="4"/>
                    </a:lnTo>
                    <a:lnTo>
                      <a:pt x="41" y="10"/>
                    </a:lnTo>
                    <a:close/>
                  </a:path>
                </a:pathLst>
              </a:custGeom>
              <a:solidFill>
                <a:srgbClr val="D9D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6" name="Freeform 363">
                <a:extLst>
                  <a:ext uri="{FF2B5EF4-FFF2-40B4-BE49-F238E27FC236}">
                    <a16:creationId xmlns:a16="http://schemas.microsoft.com/office/drawing/2014/main" id="{19F19580-E7FB-42BB-B36B-22F94A6B0F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8" y="1201"/>
                <a:ext cx="87" cy="99"/>
              </a:xfrm>
              <a:custGeom>
                <a:avLst/>
                <a:gdLst>
                  <a:gd name="T0" fmla="*/ 4 w 87"/>
                  <a:gd name="T1" fmla="*/ 55 h 99"/>
                  <a:gd name="T2" fmla="*/ 4 w 87"/>
                  <a:gd name="T3" fmla="*/ 55 h 99"/>
                  <a:gd name="T4" fmla="*/ 5 w 87"/>
                  <a:gd name="T5" fmla="*/ 48 h 99"/>
                  <a:gd name="T6" fmla="*/ 7 w 87"/>
                  <a:gd name="T7" fmla="*/ 40 h 99"/>
                  <a:gd name="T8" fmla="*/ 9 w 87"/>
                  <a:gd name="T9" fmla="*/ 31 h 99"/>
                  <a:gd name="T10" fmla="*/ 14 w 87"/>
                  <a:gd name="T11" fmla="*/ 22 h 99"/>
                  <a:gd name="T12" fmla="*/ 17 w 87"/>
                  <a:gd name="T13" fmla="*/ 17 h 99"/>
                  <a:gd name="T14" fmla="*/ 20 w 87"/>
                  <a:gd name="T15" fmla="*/ 13 h 99"/>
                  <a:gd name="T16" fmla="*/ 24 w 87"/>
                  <a:gd name="T17" fmla="*/ 10 h 99"/>
                  <a:gd name="T18" fmla="*/ 29 w 87"/>
                  <a:gd name="T19" fmla="*/ 7 h 99"/>
                  <a:gd name="T20" fmla="*/ 34 w 87"/>
                  <a:gd name="T21" fmla="*/ 4 h 99"/>
                  <a:gd name="T22" fmla="*/ 41 w 87"/>
                  <a:gd name="T23" fmla="*/ 2 h 99"/>
                  <a:gd name="T24" fmla="*/ 41 w 87"/>
                  <a:gd name="T25" fmla="*/ 2 h 99"/>
                  <a:gd name="T26" fmla="*/ 54 w 87"/>
                  <a:gd name="T27" fmla="*/ 0 h 99"/>
                  <a:gd name="T28" fmla="*/ 63 w 87"/>
                  <a:gd name="T29" fmla="*/ 0 h 99"/>
                  <a:gd name="T30" fmla="*/ 68 w 87"/>
                  <a:gd name="T31" fmla="*/ 1 h 99"/>
                  <a:gd name="T32" fmla="*/ 71 w 87"/>
                  <a:gd name="T33" fmla="*/ 2 h 99"/>
                  <a:gd name="T34" fmla="*/ 74 w 87"/>
                  <a:gd name="T35" fmla="*/ 4 h 99"/>
                  <a:gd name="T36" fmla="*/ 77 w 87"/>
                  <a:gd name="T37" fmla="*/ 6 h 99"/>
                  <a:gd name="T38" fmla="*/ 79 w 87"/>
                  <a:gd name="T39" fmla="*/ 9 h 99"/>
                  <a:gd name="T40" fmla="*/ 81 w 87"/>
                  <a:gd name="T41" fmla="*/ 12 h 99"/>
                  <a:gd name="T42" fmla="*/ 84 w 87"/>
                  <a:gd name="T43" fmla="*/ 21 h 99"/>
                  <a:gd name="T44" fmla="*/ 86 w 87"/>
                  <a:gd name="T45" fmla="*/ 33 h 99"/>
                  <a:gd name="T46" fmla="*/ 87 w 87"/>
                  <a:gd name="T47" fmla="*/ 49 h 99"/>
                  <a:gd name="T48" fmla="*/ 87 w 87"/>
                  <a:gd name="T49" fmla="*/ 49 h 99"/>
                  <a:gd name="T50" fmla="*/ 87 w 87"/>
                  <a:gd name="T51" fmla="*/ 63 h 99"/>
                  <a:gd name="T52" fmla="*/ 86 w 87"/>
                  <a:gd name="T53" fmla="*/ 72 h 99"/>
                  <a:gd name="T54" fmla="*/ 84 w 87"/>
                  <a:gd name="T55" fmla="*/ 78 h 99"/>
                  <a:gd name="T56" fmla="*/ 82 w 87"/>
                  <a:gd name="T57" fmla="*/ 80 h 99"/>
                  <a:gd name="T58" fmla="*/ 78 w 87"/>
                  <a:gd name="T59" fmla="*/ 81 h 99"/>
                  <a:gd name="T60" fmla="*/ 74 w 87"/>
                  <a:gd name="T61" fmla="*/ 81 h 99"/>
                  <a:gd name="T62" fmla="*/ 70 w 87"/>
                  <a:gd name="T63" fmla="*/ 80 h 99"/>
                  <a:gd name="T64" fmla="*/ 65 w 87"/>
                  <a:gd name="T65" fmla="*/ 81 h 99"/>
                  <a:gd name="T66" fmla="*/ 65 w 87"/>
                  <a:gd name="T67" fmla="*/ 81 h 99"/>
                  <a:gd name="T68" fmla="*/ 59 w 87"/>
                  <a:gd name="T69" fmla="*/ 84 h 99"/>
                  <a:gd name="T70" fmla="*/ 53 w 87"/>
                  <a:gd name="T71" fmla="*/ 88 h 99"/>
                  <a:gd name="T72" fmla="*/ 45 w 87"/>
                  <a:gd name="T73" fmla="*/ 92 h 99"/>
                  <a:gd name="T74" fmla="*/ 38 w 87"/>
                  <a:gd name="T75" fmla="*/ 96 h 99"/>
                  <a:gd name="T76" fmla="*/ 31 w 87"/>
                  <a:gd name="T77" fmla="*/ 98 h 99"/>
                  <a:gd name="T78" fmla="*/ 27 w 87"/>
                  <a:gd name="T79" fmla="*/ 99 h 99"/>
                  <a:gd name="T80" fmla="*/ 23 w 87"/>
                  <a:gd name="T81" fmla="*/ 98 h 99"/>
                  <a:gd name="T82" fmla="*/ 19 w 87"/>
                  <a:gd name="T83" fmla="*/ 97 h 99"/>
                  <a:gd name="T84" fmla="*/ 15 w 87"/>
                  <a:gd name="T85" fmla="*/ 94 h 99"/>
                  <a:gd name="T86" fmla="*/ 11 w 87"/>
                  <a:gd name="T87" fmla="*/ 91 h 99"/>
                  <a:gd name="T88" fmla="*/ 7 w 87"/>
                  <a:gd name="T89" fmla="*/ 86 h 99"/>
                  <a:gd name="T90" fmla="*/ 7 w 87"/>
                  <a:gd name="T91" fmla="*/ 86 h 99"/>
                  <a:gd name="T92" fmla="*/ 4 w 87"/>
                  <a:gd name="T93" fmla="*/ 82 h 99"/>
                  <a:gd name="T94" fmla="*/ 2 w 87"/>
                  <a:gd name="T95" fmla="*/ 77 h 99"/>
                  <a:gd name="T96" fmla="*/ 1 w 87"/>
                  <a:gd name="T97" fmla="*/ 73 h 99"/>
                  <a:gd name="T98" fmla="*/ 0 w 87"/>
                  <a:gd name="T99" fmla="*/ 69 h 99"/>
                  <a:gd name="T100" fmla="*/ 0 w 87"/>
                  <a:gd name="T101" fmla="*/ 65 h 99"/>
                  <a:gd name="T102" fmla="*/ 1 w 87"/>
                  <a:gd name="T103" fmla="*/ 62 h 99"/>
                  <a:gd name="T104" fmla="*/ 4 w 87"/>
                  <a:gd name="T105" fmla="*/ 55 h 99"/>
                  <a:gd name="T106" fmla="*/ 4 w 87"/>
                  <a:gd name="T107" fmla="*/ 55 h 9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87" h="99">
                    <a:moveTo>
                      <a:pt x="4" y="55"/>
                    </a:moveTo>
                    <a:lnTo>
                      <a:pt x="4" y="55"/>
                    </a:lnTo>
                    <a:lnTo>
                      <a:pt x="5" y="48"/>
                    </a:lnTo>
                    <a:lnTo>
                      <a:pt x="7" y="40"/>
                    </a:lnTo>
                    <a:lnTo>
                      <a:pt x="9" y="31"/>
                    </a:lnTo>
                    <a:lnTo>
                      <a:pt x="14" y="22"/>
                    </a:lnTo>
                    <a:lnTo>
                      <a:pt x="17" y="17"/>
                    </a:lnTo>
                    <a:lnTo>
                      <a:pt x="20" y="13"/>
                    </a:lnTo>
                    <a:lnTo>
                      <a:pt x="24" y="10"/>
                    </a:lnTo>
                    <a:lnTo>
                      <a:pt x="29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54" y="0"/>
                    </a:lnTo>
                    <a:lnTo>
                      <a:pt x="63" y="0"/>
                    </a:lnTo>
                    <a:lnTo>
                      <a:pt x="68" y="1"/>
                    </a:lnTo>
                    <a:lnTo>
                      <a:pt x="71" y="2"/>
                    </a:lnTo>
                    <a:lnTo>
                      <a:pt x="74" y="4"/>
                    </a:lnTo>
                    <a:lnTo>
                      <a:pt x="77" y="6"/>
                    </a:lnTo>
                    <a:lnTo>
                      <a:pt x="79" y="9"/>
                    </a:lnTo>
                    <a:lnTo>
                      <a:pt x="81" y="12"/>
                    </a:lnTo>
                    <a:lnTo>
                      <a:pt x="84" y="21"/>
                    </a:lnTo>
                    <a:lnTo>
                      <a:pt x="86" y="33"/>
                    </a:lnTo>
                    <a:lnTo>
                      <a:pt x="87" y="49"/>
                    </a:lnTo>
                    <a:lnTo>
                      <a:pt x="87" y="63"/>
                    </a:lnTo>
                    <a:lnTo>
                      <a:pt x="86" y="72"/>
                    </a:lnTo>
                    <a:lnTo>
                      <a:pt x="84" y="78"/>
                    </a:lnTo>
                    <a:lnTo>
                      <a:pt x="82" y="80"/>
                    </a:lnTo>
                    <a:lnTo>
                      <a:pt x="78" y="81"/>
                    </a:lnTo>
                    <a:lnTo>
                      <a:pt x="74" y="81"/>
                    </a:lnTo>
                    <a:lnTo>
                      <a:pt x="70" y="80"/>
                    </a:lnTo>
                    <a:lnTo>
                      <a:pt x="65" y="81"/>
                    </a:lnTo>
                    <a:lnTo>
                      <a:pt x="59" y="84"/>
                    </a:lnTo>
                    <a:lnTo>
                      <a:pt x="53" y="88"/>
                    </a:lnTo>
                    <a:lnTo>
                      <a:pt x="45" y="92"/>
                    </a:lnTo>
                    <a:lnTo>
                      <a:pt x="38" y="96"/>
                    </a:lnTo>
                    <a:lnTo>
                      <a:pt x="31" y="98"/>
                    </a:lnTo>
                    <a:lnTo>
                      <a:pt x="27" y="99"/>
                    </a:lnTo>
                    <a:lnTo>
                      <a:pt x="23" y="98"/>
                    </a:lnTo>
                    <a:lnTo>
                      <a:pt x="19" y="97"/>
                    </a:lnTo>
                    <a:lnTo>
                      <a:pt x="15" y="94"/>
                    </a:lnTo>
                    <a:lnTo>
                      <a:pt x="11" y="91"/>
                    </a:lnTo>
                    <a:lnTo>
                      <a:pt x="7" y="86"/>
                    </a:lnTo>
                    <a:lnTo>
                      <a:pt x="4" y="82"/>
                    </a:lnTo>
                    <a:lnTo>
                      <a:pt x="2" y="77"/>
                    </a:lnTo>
                    <a:lnTo>
                      <a:pt x="1" y="73"/>
                    </a:lnTo>
                    <a:lnTo>
                      <a:pt x="0" y="69"/>
                    </a:lnTo>
                    <a:lnTo>
                      <a:pt x="0" y="65"/>
                    </a:lnTo>
                    <a:lnTo>
                      <a:pt x="1" y="62"/>
                    </a:lnTo>
                    <a:lnTo>
                      <a:pt x="4" y="5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7" name="Freeform 364">
                <a:extLst>
                  <a:ext uri="{FF2B5EF4-FFF2-40B4-BE49-F238E27FC236}">
                    <a16:creationId xmlns:a16="http://schemas.microsoft.com/office/drawing/2014/main" id="{347C626B-07C0-47D6-8B76-FC2E83124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1203"/>
                <a:ext cx="84" cy="94"/>
              </a:xfrm>
              <a:custGeom>
                <a:avLst/>
                <a:gdLst>
                  <a:gd name="T0" fmla="*/ 40 w 84"/>
                  <a:gd name="T1" fmla="*/ 2 h 94"/>
                  <a:gd name="T2" fmla="*/ 40 w 84"/>
                  <a:gd name="T3" fmla="*/ 2 h 94"/>
                  <a:gd name="T4" fmla="*/ 52 w 84"/>
                  <a:gd name="T5" fmla="*/ 0 h 94"/>
                  <a:gd name="T6" fmla="*/ 62 w 84"/>
                  <a:gd name="T7" fmla="*/ 0 h 94"/>
                  <a:gd name="T8" fmla="*/ 69 w 84"/>
                  <a:gd name="T9" fmla="*/ 2 h 94"/>
                  <a:gd name="T10" fmla="*/ 72 w 84"/>
                  <a:gd name="T11" fmla="*/ 3 h 94"/>
                  <a:gd name="T12" fmla="*/ 75 w 84"/>
                  <a:gd name="T13" fmla="*/ 6 h 94"/>
                  <a:gd name="T14" fmla="*/ 77 w 84"/>
                  <a:gd name="T15" fmla="*/ 8 h 94"/>
                  <a:gd name="T16" fmla="*/ 79 w 84"/>
                  <a:gd name="T17" fmla="*/ 12 h 94"/>
                  <a:gd name="T18" fmla="*/ 82 w 84"/>
                  <a:gd name="T19" fmla="*/ 20 h 94"/>
                  <a:gd name="T20" fmla="*/ 84 w 84"/>
                  <a:gd name="T21" fmla="*/ 32 h 94"/>
                  <a:gd name="T22" fmla="*/ 84 w 84"/>
                  <a:gd name="T23" fmla="*/ 47 h 94"/>
                  <a:gd name="T24" fmla="*/ 84 w 84"/>
                  <a:gd name="T25" fmla="*/ 47 h 94"/>
                  <a:gd name="T26" fmla="*/ 84 w 84"/>
                  <a:gd name="T27" fmla="*/ 61 h 94"/>
                  <a:gd name="T28" fmla="*/ 84 w 84"/>
                  <a:gd name="T29" fmla="*/ 70 h 94"/>
                  <a:gd name="T30" fmla="*/ 82 w 84"/>
                  <a:gd name="T31" fmla="*/ 75 h 94"/>
                  <a:gd name="T32" fmla="*/ 79 w 84"/>
                  <a:gd name="T33" fmla="*/ 77 h 94"/>
                  <a:gd name="T34" fmla="*/ 76 w 84"/>
                  <a:gd name="T35" fmla="*/ 78 h 94"/>
                  <a:gd name="T36" fmla="*/ 72 w 84"/>
                  <a:gd name="T37" fmla="*/ 78 h 94"/>
                  <a:gd name="T38" fmla="*/ 67 w 84"/>
                  <a:gd name="T39" fmla="*/ 78 h 94"/>
                  <a:gd name="T40" fmla="*/ 62 w 84"/>
                  <a:gd name="T41" fmla="*/ 78 h 94"/>
                  <a:gd name="T42" fmla="*/ 62 w 84"/>
                  <a:gd name="T43" fmla="*/ 78 h 94"/>
                  <a:gd name="T44" fmla="*/ 57 w 84"/>
                  <a:gd name="T45" fmla="*/ 81 h 94"/>
                  <a:gd name="T46" fmla="*/ 51 w 84"/>
                  <a:gd name="T47" fmla="*/ 85 h 94"/>
                  <a:gd name="T48" fmla="*/ 43 w 84"/>
                  <a:gd name="T49" fmla="*/ 88 h 94"/>
                  <a:gd name="T50" fmla="*/ 36 w 84"/>
                  <a:gd name="T51" fmla="*/ 92 h 94"/>
                  <a:gd name="T52" fmla="*/ 29 w 84"/>
                  <a:gd name="T53" fmla="*/ 94 h 94"/>
                  <a:gd name="T54" fmla="*/ 26 w 84"/>
                  <a:gd name="T55" fmla="*/ 94 h 94"/>
                  <a:gd name="T56" fmla="*/ 22 w 84"/>
                  <a:gd name="T57" fmla="*/ 93 h 94"/>
                  <a:gd name="T58" fmla="*/ 18 w 84"/>
                  <a:gd name="T59" fmla="*/ 92 h 94"/>
                  <a:gd name="T60" fmla="*/ 15 w 84"/>
                  <a:gd name="T61" fmla="*/ 90 h 94"/>
                  <a:gd name="T62" fmla="*/ 11 w 84"/>
                  <a:gd name="T63" fmla="*/ 87 h 94"/>
                  <a:gd name="T64" fmla="*/ 7 w 84"/>
                  <a:gd name="T65" fmla="*/ 83 h 94"/>
                  <a:gd name="T66" fmla="*/ 7 w 84"/>
                  <a:gd name="T67" fmla="*/ 83 h 94"/>
                  <a:gd name="T68" fmla="*/ 4 w 84"/>
                  <a:gd name="T69" fmla="*/ 78 h 94"/>
                  <a:gd name="T70" fmla="*/ 2 w 84"/>
                  <a:gd name="T71" fmla="*/ 74 h 94"/>
                  <a:gd name="T72" fmla="*/ 0 w 84"/>
                  <a:gd name="T73" fmla="*/ 70 h 94"/>
                  <a:gd name="T74" fmla="*/ 0 w 84"/>
                  <a:gd name="T75" fmla="*/ 66 h 94"/>
                  <a:gd name="T76" fmla="*/ 0 w 84"/>
                  <a:gd name="T77" fmla="*/ 62 h 94"/>
                  <a:gd name="T78" fmla="*/ 1 w 84"/>
                  <a:gd name="T79" fmla="*/ 59 h 94"/>
                  <a:gd name="T80" fmla="*/ 4 w 84"/>
                  <a:gd name="T81" fmla="*/ 53 h 94"/>
                  <a:gd name="T82" fmla="*/ 4 w 84"/>
                  <a:gd name="T83" fmla="*/ 53 h 94"/>
                  <a:gd name="T84" fmla="*/ 4 w 84"/>
                  <a:gd name="T85" fmla="*/ 46 h 94"/>
                  <a:gd name="T86" fmla="*/ 6 w 84"/>
                  <a:gd name="T87" fmla="*/ 38 h 94"/>
                  <a:gd name="T88" fmla="*/ 9 w 84"/>
                  <a:gd name="T89" fmla="*/ 29 h 94"/>
                  <a:gd name="T90" fmla="*/ 13 w 84"/>
                  <a:gd name="T91" fmla="*/ 21 h 94"/>
                  <a:gd name="T92" fmla="*/ 16 w 84"/>
                  <a:gd name="T93" fmla="*/ 17 h 94"/>
                  <a:gd name="T94" fmla="*/ 20 w 84"/>
                  <a:gd name="T95" fmla="*/ 13 h 94"/>
                  <a:gd name="T96" fmla="*/ 24 w 84"/>
                  <a:gd name="T97" fmla="*/ 9 h 94"/>
                  <a:gd name="T98" fmla="*/ 28 w 84"/>
                  <a:gd name="T99" fmla="*/ 6 h 94"/>
                  <a:gd name="T100" fmla="*/ 34 w 84"/>
                  <a:gd name="T101" fmla="*/ 4 h 94"/>
                  <a:gd name="T102" fmla="*/ 40 w 84"/>
                  <a:gd name="T103" fmla="*/ 2 h 94"/>
                  <a:gd name="T104" fmla="*/ 40 w 84"/>
                  <a:gd name="T105" fmla="*/ 2 h 9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84" h="94">
                    <a:moveTo>
                      <a:pt x="40" y="2"/>
                    </a:moveTo>
                    <a:lnTo>
                      <a:pt x="40" y="2"/>
                    </a:lnTo>
                    <a:lnTo>
                      <a:pt x="52" y="0"/>
                    </a:lnTo>
                    <a:lnTo>
                      <a:pt x="62" y="0"/>
                    </a:lnTo>
                    <a:lnTo>
                      <a:pt x="69" y="2"/>
                    </a:lnTo>
                    <a:lnTo>
                      <a:pt x="72" y="3"/>
                    </a:lnTo>
                    <a:lnTo>
                      <a:pt x="75" y="6"/>
                    </a:lnTo>
                    <a:lnTo>
                      <a:pt x="77" y="8"/>
                    </a:lnTo>
                    <a:lnTo>
                      <a:pt x="79" y="12"/>
                    </a:lnTo>
                    <a:lnTo>
                      <a:pt x="82" y="20"/>
                    </a:lnTo>
                    <a:lnTo>
                      <a:pt x="84" y="32"/>
                    </a:lnTo>
                    <a:lnTo>
                      <a:pt x="84" y="47"/>
                    </a:lnTo>
                    <a:lnTo>
                      <a:pt x="84" y="61"/>
                    </a:lnTo>
                    <a:lnTo>
                      <a:pt x="84" y="70"/>
                    </a:lnTo>
                    <a:lnTo>
                      <a:pt x="82" y="75"/>
                    </a:lnTo>
                    <a:lnTo>
                      <a:pt x="79" y="77"/>
                    </a:lnTo>
                    <a:lnTo>
                      <a:pt x="76" y="78"/>
                    </a:lnTo>
                    <a:lnTo>
                      <a:pt x="72" y="78"/>
                    </a:lnTo>
                    <a:lnTo>
                      <a:pt x="67" y="78"/>
                    </a:lnTo>
                    <a:lnTo>
                      <a:pt x="62" y="78"/>
                    </a:lnTo>
                    <a:lnTo>
                      <a:pt x="57" y="81"/>
                    </a:lnTo>
                    <a:lnTo>
                      <a:pt x="51" y="85"/>
                    </a:lnTo>
                    <a:lnTo>
                      <a:pt x="43" y="88"/>
                    </a:lnTo>
                    <a:lnTo>
                      <a:pt x="36" y="92"/>
                    </a:lnTo>
                    <a:lnTo>
                      <a:pt x="29" y="94"/>
                    </a:lnTo>
                    <a:lnTo>
                      <a:pt x="26" y="94"/>
                    </a:lnTo>
                    <a:lnTo>
                      <a:pt x="22" y="93"/>
                    </a:lnTo>
                    <a:lnTo>
                      <a:pt x="18" y="92"/>
                    </a:lnTo>
                    <a:lnTo>
                      <a:pt x="15" y="90"/>
                    </a:lnTo>
                    <a:lnTo>
                      <a:pt x="11" y="87"/>
                    </a:lnTo>
                    <a:lnTo>
                      <a:pt x="7" y="83"/>
                    </a:lnTo>
                    <a:lnTo>
                      <a:pt x="4" y="78"/>
                    </a:lnTo>
                    <a:lnTo>
                      <a:pt x="2" y="74"/>
                    </a:lnTo>
                    <a:lnTo>
                      <a:pt x="0" y="70"/>
                    </a:lnTo>
                    <a:lnTo>
                      <a:pt x="0" y="66"/>
                    </a:lnTo>
                    <a:lnTo>
                      <a:pt x="0" y="62"/>
                    </a:lnTo>
                    <a:lnTo>
                      <a:pt x="1" y="59"/>
                    </a:lnTo>
                    <a:lnTo>
                      <a:pt x="4" y="53"/>
                    </a:lnTo>
                    <a:lnTo>
                      <a:pt x="4" y="46"/>
                    </a:lnTo>
                    <a:lnTo>
                      <a:pt x="6" y="38"/>
                    </a:lnTo>
                    <a:lnTo>
                      <a:pt x="9" y="29"/>
                    </a:lnTo>
                    <a:lnTo>
                      <a:pt x="13" y="21"/>
                    </a:lnTo>
                    <a:lnTo>
                      <a:pt x="16" y="17"/>
                    </a:lnTo>
                    <a:lnTo>
                      <a:pt x="20" y="13"/>
                    </a:lnTo>
                    <a:lnTo>
                      <a:pt x="24" y="9"/>
                    </a:lnTo>
                    <a:lnTo>
                      <a:pt x="28" y="6"/>
                    </a:lnTo>
                    <a:lnTo>
                      <a:pt x="34" y="4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FFFB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8" name="Freeform 365">
                <a:extLst>
                  <a:ext uri="{FF2B5EF4-FFF2-40B4-BE49-F238E27FC236}">
                    <a16:creationId xmlns:a16="http://schemas.microsoft.com/office/drawing/2014/main" id="{B2955C5F-EC00-43A1-938C-F03D86D6CF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1205"/>
                <a:ext cx="83" cy="89"/>
              </a:xfrm>
              <a:custGeom>
                <a:avLst/>
                <a:gdLst>
                  <a:gd name="T0" fmla="*/ 40 w 83"/>
                  <a:gd name="T1" fmla="*/ 2 h 89"/>
                  <a:gd name="T2" fmla="*/ 40 w 83"/>
                  <a:gd name="T3" fmla="*/ 2 h 89"/>
                  <a:gd name="T4" fmla="*/ 52 w 83"/>
                  <a:gd name="T5" fmla="*/ 0 h 89"/>
                  <a:gd name="T6" fmla="*/ 61 w 83"/>
                  <a:gd name="T7" fmla="*/ 0 h 89"/>
                  <a:gd name="T8" fmla="*/ 68 w 83"/>
                  <a:gd name="T9" fmla="*/ 2 h 89"/>
                  <a:gd name="T10" fmla="*/ 71 w 83"/>
                  <a:gd name="T11" fmla="*/ 3 h 89"/>
                  <a:gd name="T12" fmla="*/ 74 w 83"/>
                  <a:gd name="T13" fmla="*/ 5 h 89"/>
                  <a:gd name="T14" fmla="*/ 76 w 83"/>
                  <a:gd name="T15" fmla="*/ 8 h 89"/>
                  <a:gd name="T16" fmla="*/ 78 w 83"/>
                  <a:gd name="T17" fmla="*/ 11 h 89"/>
                  <a:gd name="T18" fmla="*/ 80 w 83"/>
                  <a:gd name="T19" fmla="*/ 19 h 89"/>
                  <a:gd name="T20" fmla="*/ 82 w 83"/>
                  <a:gd name="T21" fmla="*/ 30 h 89"/>
                  <a:gd name="T22" fmla="*/ 83 w 83"/>
                  <a:gd name="T23" fmla="*/ 45 h 89"/>
                  <a:gd name="T24" fmla="*/ 83 w 83"/>
                  <a:gd name="T25" fmla="*/ 45 h 89"/>
                  <a:gd name="T26" fmla="*/ 83 w 83"/>
                  <a:gd name="T27" fmla="*/ 58 h 89"/>
                  <a:gd name="T28" fmla="*/ 82 w 83"/>
                  <a:gd name="T29" fmla="*/ 67 h 89"/>
                  <a:gd name="T30" fmla="*/ 80 w 83"/>
                  <a:gd name="T31" fmla="*/ 72 h 89"/>
                  <a:gd name="T32" fmla="*/ 78 w 83"/>
                  <a:gd name="T33" fmla="*/ 74 h 89"/>
                  <a:gd name="T34" fmla="*/ 74 w 83"/>
                  <a:gd name="T35" fmla="*/ 75 h 89"/>
                  <a:gd name="T36" fmla="*/ 71 w 83"/>
                  <a:gd name="T37" fmla="*/ 75 h 89"/>
                  <a:gd name="T38" fmla="*/ 66 w 83"/>
                  <a:gd name="T39" fmla="*/ 75 h 89"/>
                  <a:gd name="T40" fmla="*/ 61 w 83"/>
                  <a:gd name="T41" fmla="*/ 76 h 89"/>
                  <a:gd name="T42" fmla="*/ 61 w 83"/>
                  <a:gd name="T43" fmla="*/ 76 h 89"/>
                  <a:gd name="T44" fmla="*/ 56 w 83"/>
                  <a:gd name="T45" fmla="*/ 78 h 89"/>
                  <a:gd name="T46" fmla="*/ 50 w 83"/>
                  <a:gd name="T47" fmla="*/ 81 h 89"/>
                  <a:gd name="T48" fmla="*/ 42 w 83"/>
                  <a:gd name="T49" fmla="*/ 85 h 89"/>
                  <a:gd name="T50" fmla="*/ 36 w 83"/>
                  <a:gd name="T51" fmla="*/ 88 h 89"/>
                  <a:gd name="T52" fmla="*/ 29 w 83"/>
                  <a:gd name="T53" fmla="*/ 89 h 89"/>
                  <a:gd name="T54" fmla="*/ 25 w 83"/>
                  <a:gd name="T55" fmla="*/ 89 h 89"/>
                  <a:gd name="T56" fmla="*/ 22 w 83"/>
                  <a:gd name="T57" fmla="*/ 89 h 89"/>
                  <a:gd name="T58" fmla="*/ 18 w 83"/>
                  <a:gd name="T59" fmla="*/ 88 h 89"/>
                  <a:gd name="T60" fmla="*/ 15 w 83"/>
                  <a:gd name="T61" fmla="*/ 86 h 89"/>
                  <a:gd name="T62" fmla="*/ 11 w 83"/>
                  <a:gd name="T63" fmla="*/ 83 h 89"/>
                  <a:gd name="T64" fmla="*/ 8 w 83"/>
                  <a:gd name="T65" fmla="*/ 79 h 89"/>
                  <a:gd name="T66" fmla="*/ 8 w 83"/>
                  <a:gd name="T67" fmla="*/ 79 h 89"/>
                  <a:gd name="T68" fmla="*/ 5 w 83"/>
                  <a:gd name="T69" fmla="*/ 75 h 89"/>
                  <a:gd name="T70" fmla="*/ 2 w 83"/>
                  <a:gd name="T71" fmla="*/ 70 h 89"/>
                  <a:gd name="T72" fmla="*/ 1 w 83"/>
                  <a:gd name="T73" fmla="*/ 66 h 89"/>
                  <a:gd name="T74" fmla="*/ 0 w 83"/>
                  <a:gd name="T75" fmla="*/ 63 h 89"/>
                  <a:gd name="T76" fmla="*/ 0 w 83"/>
                  <a:gd name="T77" fmla="*/ 59 h 89"/>
                  <a:gd name="T78" fmla="*/ 1 w 83"/>
                  <a:gd name="T79" fmla="*/ 56 h 89"/>
                  <a:gd name="T80" fmla="*/ 4 w 83"/>
                  <a:gd name="T81" fmla="*/ 50 h 89"/>
                  <a:gd name="T82" fmla="*/ 4 w 83"/>
                  <a:gd name="T83" fmla="*/ 50 h 89"/>
                  <a:gd name="T84" fmla="*/ 5 w 83"/>
                  <a:gd name="T85" fmla="*/ 44 h 89"/>
                  <a:gd name="T86" fmla="*/ 6 w 83"/>
                  <a:gd name="T87" fmla="*/ 36 h 89"/>
                  <a:gd name="T88" fmla="*/ 9 w 83"/>
                  <a:gd name="T89" fmla="*/ 28 h 89"/>
                  <a:gd name="T90" fmla="*/ 14 w 83"/>
                  <a:gd name="T91" fmla="*/ 20 h 89"/>
                  <a:gd name="T92" fmla="*/ 20 w 83"/>
                  <a:gd name="T93" fmla="*/ 12 h 89"/>
                  <a:gd name="T94" fmla="*/ 24 w 83"/>
                  <a:gd name="T95" fmla="*/ 9 h 89"/>
                  <a:gd name="T96" fmla="*/ 29 w 83"/>
                  <a:gd name="T97" fmla="*/ 6 h 89"/>
                  <a:gd name="T98" fmla="*/ 34 w 83"/>
                  <a:gd name="T99" fmla="*/ 3 h 89"/>
                  <a:gd name="T100" fmla="*/ 40 w 83"/>
                  <a:gd name="T101" fmla="*/ 2 h 89"/>
                  <a:gd name="T102" fmla="*/ 40 w 83"/>
                  <a:gd name="T103" fmla="*/ 2 h 8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83" h="89">
                    <a:moveTo>
                      <a:pt x="40" y="2"/>
                    </a:moveTo>
                    <a:lnTo>
                      <a:pt x="40" y="2"/>
                    </a:lnTo>
                    <a:lnTo>
                      <a:pt x="52" y="0"/>
                    </a:lnTo>
                    <a:lnTo>
                      <a:pt x="61" y="0"/>
                    </a:lnTo>
                    <a:lnTo>
                      <a:pt x="68" y="2"/>
                    </a:lnTo>
                    <a:lnTo>
                      <a:pt x="71" y="3"/>
                    </a:lnTo>
                    <a:lnTo>
                      <a:pt x="74" y="5"/>
                    </a:lnTo>
                    <a:lnTo>
                      <a:pt x="76" y="8"/>
                    </a:lnTo>
                    <a:lnTo>
                      <a:pt x="78" y="11"/>
                    </a:lnTo>
                    <a:lnTo>
                      <a:pt x="80" y="19"/>
                    </a:lnTo>
                    <a:lnTo>
                      <a:pt x="82" y="30"/>
                    </a:lnTo>
                    <a:lnTo>
                      <a:pt x="83" y="45"/>
                    </a:lnTo>
                    <a:lnTo>
                      <a:pt x="83" y="58"/>
                    </a:lnTo>
                    <a:lnTo>
                      <a:pt x="82" y="67"/>
                    </a:lnTo>
                    <a:lnTo>
                      <a:pt x="80" y="72"/>
                    </a:lnTo>
                    <a:lnTo>
                      <a:pt x="78" y="74"/>
                    </a:lnTo>
                    <a:lnTo>
                      <a:pt x="74" y="75"/>
                    </a:lnTo>
                    <a:lnTo>
                      <a:pt x="71" y="75"/>
                    </a:lnTo>
                    <a:lnTo>
                      <a:pt x="66" y="75"/>
                    </a:lnTo>
                    <a:lnTo>
                      <a:pt x="61" y="76"/>
                    </a:lnTo>
                    <a:lnTo>
                      <a:pt x="56" y="78"/>
                    </a:lnTo>
                    <a:lnTo>
                      <a:pt x="50" y="81"/>
                    </a:lnTo>
                    <a:lnTo>
                      <a:pt x="42" y="85"/>
                    </a:lnTo>
                    <a:lnTo>
                      <a:pt x="36" y="88"/>
                    </a:lnTo>
                    <a:lnTo>
                      <a:pt x="29" y="89"/>
                    </a:lnTo>
                    <a:lnTo>
                      <a:pt x="25" y="89"/>
                    </a:lnTo>
                    <a:lnTo>
                      <a:pt x="22" y="89"/>
                    </a:lnTo>
                    <a:lnTo>
                      <a:pt x="18" y="88"/>
                    </a:lnTo>
                    <a:lnTo>
                      <a:pt x="15" y="86"/>
                    </a:lnTo>
                    <a:lnTo>
                      <a:pt x="11" y="83"/>
                    </a:lnTo>
                    <a:lnTo>
                      <a:pt x="8" y="79"/>
                    </a:lnTo>
                    <a:lnTo>
                      <a:pt x="5" y="75"/>
                    </a:lnTo>
                    <a:lnTo>
                      <a:pt x="2" y="70"/>
                    </a:lnTo>
                    <a:lnTo>
                      <a:pt x="1" y="66"/>
                    </a:lnTo>
                    <a:lnTo>
                      <a:pt x="0" y="63"/>
                    </a:lnTo>
                    <a:lnTo>
                      <a:pt x="0" y="59"/>
                    </a:lnTo>
                    <a:lnTo>
                      <a:pt x="1" y="56"/>
                    </a:lnTo>
                    <a:lnTo>
                      <a:pt x="4" y="50"/>
                    </a:lnTo>
                    <a:lnTo>
                      <a:pt x="5" y="44"/>
                    </a:lnTo>
                    <a:lnTo>
                      <a:pt x="6" y="36"/>
                    </a:lnTo>
                    <a:lnTo>
                      <a:pt x="9" y="28"/>
                    </a:lnTo>
                    <a:lnTo>
                      <a:pt x="14" y="20"/>
                    </a:lnTo>
                    <a:lnTo>
                      <a:pt x="20" y="12"/>
                    </a:lnTo>
                    <a:lnTo>
                      <a:pt x="24" y="9"/>
                    </a:lnTo>
                    <a:lnTo>
                      <a:pt x="29" y="6"/>
                    </a:lnTo>
                    <a:lnTo>
                      <a:pt x="34" y="3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FFF6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19" name="Freeform 366">
                <a:extLst>
                  <a:ext uri="{FF2B5EF4-FFF2-40B4-BE49-F238E27FC236}">
                    <a16:creationId xmlns:a16="http://schemas.microsoft.com/office/drawing/2014/main" id="{CA6C8CBB-6FF8-467F-907A-D16EABCC9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07"/>
                <a:ext cx="80" cy="85"/>
              </a:xfrm>
              <a:custGeom>
                <a:avLst/>
                <a:gdLst>
                  <a:gd name="T0" fmla="*/ 38 w 80"/>
                  <a:gd name="T1" fmla="*/ 2 h 85"/>
                  <a:gd name="T2" fmla="*/ 38 w 80"/>
                  <a:gd name="T3" fmla="*/ 2 h 85"/>
                  <a:gd name="T4" fmla="*/ 50 w 80"/>
                  <a:gd name="T5" fmla="*/ 0 h 85"/>
                  <a:gd name="T6" fmla="*/ 59 w 80"/>
                  <a:gd name="T7" fmla="*/ 0 h 85"/>
                  <a:gd name="T8" fmla="*/ 66 w 80"/>
                  <a:gd name="T9" fmla="*/ 1 h 85"/>
                  <a:gd name="T10" fmla="*/ 69 w 80"/>
                  <a:gd name="T11" fmla="*/ 3 h 85"/>
                  <a:gd name="T12" fmla="*/ 71 w 80"/>
                  <a:gd name="T13" fmla="*/ 5 h 85"/>
                  <a:gd name="T14" fmla="*/ 75 w 80"/>
                  <a:gd name="T15" fmla="*/ 10 h 85"/>
                  <a:gd name="T16" fmla="*/ 78 w 80"/>
                  <a:gd name="T17" fmla="*/ 18 h 85"/>
                  <a:gd name="T18" fmla="*/ 79 w 80"/>
                  <a:gd name="T19" fmla="*/ 29 h 85"/>
                  <a:gd name="T20" fmla="*/ 80 w 80"/>
                  <a:gd name="T21" fmla="*/ 43 h 85"/>
                  <a:gd name="T22" fmla="*/ 80 w 80"/>
                  <a:gd name="T23" fmla="*/ 43 h 85"/>
                  <a:gd name="T24" fmla="*/ 80 w 80"/>
                  <a:gd name="T25" fmla="*/ 55 h 85"/>
                  <a:gd name="T26" fmla="*/ 79 w 80"/>
                  <a:gd name="T27" fmla="*/ 64 h 85"/>
                  <a:gd name="T28" fmla="*/ 78 w 80"/>
                  <a:gd name="T29" fmla="*/ 69 h 85"/>
                  <a:gd name="T30" fmla="*/ 75 w 80"/>
                  <a:gd name="T31" fmla="*/ 71 h 85"/>
                  <a:gd name="T32" fmla="*/ 72 w 80"/>
                  <a:gd name="T33" fmla="*/ 72 h 85"/>
                  <a:gd name="T34" fmla="*/ 68 w 80"/>
                  <a:gd name="T35" fmla="*/ 72 h 85"/>
                  <a:gd name="T36" fmla="*/ 64 w 80"/>
                  <a:gd name="T37" fmla="*/ 72 h 85"/>
                  <a:gd name="T38" fmla="*/ 59 w 80"/>
                  <a:gd name="T39" fmla="*/ 73 h 85"/>
                  <a:gd name="T40" fmla="*/ 59 w 80"/>
                  <a:gd name="T41" fmla="*/ 73 h 85"/>
                  <a:gd name="T42" fmla="*/ 54 w 80"/>
                  <a:gd name="T43" fmla="*/ 75 h 85"/>
                  <a:gd name="T44" fmla="*/ 48 w 80"/>
                  <a:gd name="T45" fmla="*/ 78 h 85"/>
                  <a:gd name="T46" fmla="*/ 41 w 80"/>
                  <a:gd name="T47" fmla="*/ 81 h 85"/>
                  <a:gd name="T48" fmla="*/ 34 w 80"/>
                  <a:gd name="T49" fmla="*/ 83 h 85"/>
                  <a:gd name="T50" fmla="*/ 27 w 80"/>
                  <a:gd name="T51" fmla="*/ 85 h 85"/>
                  <a:gd name="T52" fmla="*/ 21 w 80"/>
                  <a:gd name="T53" fmla="*/ 84 h 85"/>
                  <a:gd name="T54" fmla="*/ 17 w 80"/>
                  <a:gd name="T55" fmla="*/ 83 h 85"/>
                  <a:gd name="T56" fmla="*/ 14 w 80"/>
                  <a:gd name="T57" fmla="*/ 81 h 85"/>
                  <a:gd name="T58" fmla="*/ 11 w 80"/>
                  <a:gd name="T59" fmla="*/ 79 h 85"/>
                  <a:gd name="T60" fmla="*/ 8 w 80"/>
                  <a:gd name="T61" fmla="*/ 75 h 85"/>
                  <a:gd name="T62" fmla="*/ 8 w 80"/>
                  <a:gd name="T63" fmla="*/ 75 h 85"/>
                  <a:gd name="T64" fmla="*/ 2 w 80"/>
                  <a:gd name="T65" fmla="*/ 67 h 85"/>
                  <a:gd name="T66" fmla="*/ 1 w 80"/>
                  <a:gd name="T67" fmla="*/ 63 h 85"/>
                  <a:gd name="T68" fmla="*/ 0 w 80"/>
                  <a:gd name="T69" fmla="*/ 60 h 85"/>
                  <a:gd name="T70" fmla="*/ 0 w 80"/>
                  <a:gd name="T71" fmla="*/ 56 h 85"/>
                  <a:gd name="T72" fmla="*/ 0 w 80"/>
                  <a:gd name="T73" fmla="*/ 53 h 85"/>
                  <a:gd name="T74" fmla="*/ 3 w 80"/>
                  <a:gd name="T75" fmla="*/ 47 h 85"/>
                  <a:gd name="T76" fmla="*/ 3 w 80"/>
                  <a:gd name="T77" fmla="*/ 47 h 85"/>
                  <a:gd name="T78" fmla="*/ 4 w 80"/>
                  <a:gd name="T79" fmla="*/ 41 h 85"/>
                  <a:gd name="T80" fmla="*/ 6 w 80"/>
                  <a:gd name="T81" fmla="*/ 34 h 85"/>
                  <a:gd name="T82" fmla="*/ 9 w 80"/>
                  <a:gd name="T83" fmla="*/ 26 h 85"/>
                  <a:gd name="T84" fmla="*/ 13 w 80"/>
                  <a:gd name="T85" fmla="*/ 19 h 85"/>
                  <a:gd name="T86" fmla="*/ 20 w 80"/>
                  <a:gd name="T87" fmla="*/ 11 h 85"/>
                  <a:gd name="T88" fmla="*/ 23 w 80"/>
                  <a:gd name="T89" fmla="*/ 8 h 85"/>
                  <a:gd name="T90" fmla="*/ 28 w 80"/>
                  <a:gd name="T91" fmla="*/ 5 h 85"/>
                  <a:gd name="T92" fmla="*/ 33 w 80"/>
                  <a:gd name="T93" fmla="*/ 3 h 85"/>
                  <a:gd name="T94" fmla="*/ 38 w 80"/>
                  <a:gd name="T95" fmla="*/ 2 h 85"/>
                  <a:gd name="T96" fmla="*/ 38 w 80"/>
                  <a:gd name="T97" fmla="*/ 2 h 8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80" h="85">
                    <a:moveTo>
                      <a:pt x="38" y="2"/>
                    </a:moveTo>
                    <a:lnTo>
                      <a:pt x="38" y="2"/>
                    </a:lnTo>
                    <a:lnTo>
                      <a:pt x="50" y="0"/>
                    </a:lnTo>
                    <a:lnTo>
                      <a:pt x="59" y="0"/>
                    </a:lnTo>
                    <a:lnTo>
                      <a:pt x="66" y="1"/>
                    </a:lnTo>
                    <a:lnTo>
                      <a:pt x="69" y="3"/>
                    </a:lnTo>
                    <a:lnTo>
                      <a:pt x="71" y="5"/>
                    </a:lnTo>
                    <a:lnTo>
                      <a:pt x="75" y="10"/>
                    </a:lnTo>
                    <a:lnTo>
                      <a:pt x="78" y="18"/>
                    </a:lnTo>
                    <a:lnTo>
                      <a:pt x="79" y="29"/>
                    </a:lnTo>
                    <a:lnTo>
                      <a:pt x="80" y="43"/>
                    </a:lnTo>
                    <a:lnTo>
                      <a:pt x="80" y="55"/>
                    </a:lnTo>
                    <a:lnTo>
                      <a:pt x="79" y="64"/>
                    </a:lnTo>
                    <a:lnTo>
                      <a:pt x="78" y="69"/>
                    </a:lnTo>
                    <a:lnTo>
                      <a:pt x="75" y="71"/>
                    </a:lnTo>
                    <a:lnTo>
                      <a:pt x="72" y="72"/>
                    </a:lnTo>
                    <a:lnTo>
                      <a:pt x="68" y="72"/>
                    </a:lnTo>
                    <a:lnTo>
                      <a:pt x="64" y="72"/>
                    </a:lnTo>
                    <a:lnTo>
                      <a:pt x="59" y="73"/>
                    </a:lnTo>
                    <a:lnTo>
                      <a:pt x="54" y="75"/>
                    </a:lnTo>
                    <a:lnTo>
                      <a:pt x="48" y="78"/>
                    </a:lnTo>
                    <a:lnTo>
                      <a:pt x="41" y="81"/>
                    </a:lnTo>
                    <a:lnTo>
                      <a:pt x="34" y="83"/>
                    </a:lnTo>
                    <a:lnTo>
                      <a:pt x="27" y="85"/>
                    </a:lnTo>
                    <a:lnTo>
                      <a:pt x="21" y="84"/>
                    </a:lnTo>
                    <a:lnTo>
                      <a:pt x="17" y="83"/>
                    </a:lnTo>
                    <a:lnTo>
                      <a:pt x="14" y="81"/>
                    </a:lnTo>
                    <a:lnTo>
                      <a:pt x="11" y="79"/>
                    </a:lnTo>
                    <a:lnTo>
                      <a:pt x="8" y="75"/>
                    </a:lnTo>
                    <a:lnTo>
                      <a:pt x="2" y="67"/>
                    </a:lnTo>
                    <a:lnTo>
                      <a:pt x="1" y="63"/>
                    </a:lnTo>
                    <a:lnTo>
                      <a:pt x="0" y="60"/>
                    </a:lnTo>
                    <a:lnTo>
                      <a:pt x="0" y="56"/>
                    </a:lnTo>
                    <a:lnTo>
                      <a:pt x="0" y="53"/>
                    </a:lnTo>
                    <a:lnTo>
                      <a:pt x="3" y="47"/>
                    </a:lnTo>
                    <a:lnTo>
                      <a:pt x="4" y="41"/>
                    </a:lnTo>
                    <a:lnTo>
                      <a:pt x="6" y="34"/>
                    </a:lnTo>
                    <a:lnTo>
                      <a:pt x="9" y="26"/>
                    </a:lnTo>
                    <a:lnTo>
                      <a:pt x="13" y="19"/>
                    </a:lnTo>
                    <a:lnTo>
                      <a:pt x="20" y="11"/>
                    </a:lnTo>
                    <a:lnTo>
                      <a:pt x="23" y="8"/>
                    </a:lnTo>
                    <a:lnTo>
                      <a:pt x="28" y="5"/>
                    </a:lnTo>
                    <a:lnTo>
                      <a:pt x="33" y="3"/>
                    </a:lnTo>
                    <a:lnTo>
                      <a:pt x="38" y="2"/>
                    </a:lnTo>
                    <a:close/>
                  </a:path>
                </a:pathLst>
              </a:custGeom>
              <a:solidFill>
                <a:srgbClr val="FEF2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0" name="Freeform 367">
                <a:extLst>
                  <a:ext uri="{FF2B5EF4-FFF2-40B4-BE49-F238E27FC236}">
                    <a16:creationId xmlns:a16="http://schemas.microsoft.com/office/drawing/2014/main" id="{F54E5E38-842F-4969-9F8A-E2D8BC8D7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1209"/>
                <a:ext cx="79" cy="80"/>
              </a:xfrm>
              <a:custGeom>
                <a:avLst/>
                <a:gdLst>
                  <a:gd name="T0" fmla="*/ 38 w 79"/>
                  <a:gd name="T1" fmla="*/ 1 h 80"/>
                  <a:gd name="T2" fmla="*/ 38 w 79"/>
                  <a:gd name="T3" fmla="*/ 1 h 80"/>
                  <a:gd name="T4" fmla="*/ 50 w 79"/>
                  <a:gd name="T5" fmla="*/ 0 h 80"/>
                  <a:gd name="T6" fmla="*/ 58 w 79"/>
                  <a:gd name="T7" fmla="*/ 0 h 80"/>
                  <a:gd name="T8" fmla="*/ 65 w 79"/>
                  <a:gd name="T9" fmla="*/ 1 h 80"/>
                  <a:gd name="T10" fmla="*/ 68 w 79"/>
                  <a:gd name="T11" fmla="*/ 3 h 80"/>
                  <a:gd name="T12" fmla="*/ 70 w 79"/>
                  <a:gd name="T13" fmla="*/ 5 h 80"/>
                  <a:gd name="T14" fmla="*/ 74 w 79"/>
                  <a:gd name="T15" fmla="*/ 10 h 80"/>
                  <a:gd name="T16" fmla="*/ 76 w 79"/>
                  <a:gd name="T17" fmla="*/ 17 h 80"/>
                  <a:gd name="T18" fmla="*/ 78 w 79"/>
                  <a:gd name="T19" fmla="*/ 27 h 80"/>
                  <a:gd name="T20" fmla="*/ 79 w 79"/>
                  <a:gd name="T21" fmla="*/ 41 h 80"/>
                  <a:gd name="T22" fmla="*/ 79 w 79"/>
                  <a:gd name="T23" fmla="*/ 41 h 80"/>
                  <a:gd name="T24" fmla="*/ 79 w 79"/>
                  <a:gd name="T25" fmla="*/ 53 h 80"/>
                  <a:gd name="T26" fmla="*/ 78 w 79"/>
                  <a:gd name="T27" fmla="*/ 61 h 80"/>
                  <a:gd name="T28" fmla="*/ 76 w 79"/>
                  <a:gd name="T29" fmla="*/ 66 h 80"/>
                  <a:gd name="T30" fmla="*/ 74 w 79"/>
                  <a:gd name="T31" fmla="*/ 68 h 80"/>
                  <a:gd name="T32" fmla="*/ 70 w 79"/>
                  <a:gd name="T33" fmla="*/ 69 h 80"/>
                  <a:gd name="T34" fmla="*/ 67 w 79"/>
                  <a:gd name="T35" fmla="*/ 69 h 80"/>
                  <a:gd name="T36" fmla="*/ 63 w 79"/>
                  <a:gd name="T37" fmla="*/ 69 h 80"/>
                  <a:gd name="T38" fmla="*/ 58 w 79"/>
                  <a:gd name="T39" fmla="*/ 70 h 80"/>
                  <a:gd name="T40" fmla="*/ 58 w 79"/>
                  <a:gd name="T41" fmla="*/ 70 h 80"/>
                  <a:gd name="T42" fmla="*/ 47 w 79"/>
                  <a:gd name="T43" fmla="*/ 74 h 80"/>
                  <a:gd name="T44" fmla="*/ 40 w 79"/>
                  <a:gd name="T45" fmla="*/ 77 h 80"/>
                  <a:gd name="T46" fmla="*/ 33 w 79"/>
                  <a:gd name="T47" fmla="*/ 79 h 80"/>
                  <a:gd name="T48" fmla="*/ 27 w 79"/>
                  <a:gd name="T49" fmla="*/ 80 h 80"/>
                  <a:gd name="T50" fmla="*/ 20 w 79"/>
                  <a:gd name="T51" fmla="*/ 80 h 80"/>
                  <a:gd name="T52" fmla="*/ 17 w 79"/>
                  <a:gd name="T53" fmla="*/ 79 h 80"/>
                  <a:gd name="T54" fmla="*/ 14 w 79"/>
                  <a:gd name="T55" fmla="*/ 77 h 80"/>
                  <a:gd name="T56" fmla="*/ 11 w 79"/>
                  <a:gd name="T57" fmla="*/ 75 h 80"/>
                  <a:gd name="T58" fmla="*/ 8 w 79"/>
                  <a:gd name="T59" fmla="*/ 72 h 80"/>
                  <a:gd name="T60" fmla="*/ 8 w 79"/>
                  <a:gd name="T61" fmla="*/ 72 h 80"/>
                  <a:gd name="T62" fmla="*/ 3 w 79"/>
                  <a:gd name="T63" fmla="*/ 64 h 80"/>
                  <a:gd name="T64" fmla="*/ 1 w 79"/>
                  <a:gd name="T65" fmla="*/ 60 h 80"/>
                  <a:gd name="T66" fmla="*/ 1 w 79"/>
                  <a:gd name="T67" fmla="*/ 57 h 80"/>
                  <a:gd name="T68" fmla="*/ 0 w 79"/>
                  <a:gd name="T69" fmla="*/ 53 h 80"/>
                  <a:gd name="T70" fmla="*/ 1 w 79"/>
                  <a:gd name="T71" fmla="*/ 50 h 80"/>
                  <a:gd name="T72" fmla="*/ 2 w 79"/>
                  <a:gd name="T73" fmla="*/ 47 h 80"/>
                  <a:gd name="T74" fmla="*/ 3 w 79"/>
                  <a:gd name="T75" fmla="*/ 45 h 80"/>
                  <a:gd name="T76" fmla="*/ 3 w 79"/>
                  <a:gd name="T77" fmla="*/ 45 h 80"/>
                  <a:gd name="T78" fmla="*/ 5 w 79"/>
                  <a:gd name="T79" fmla="*/ 39 h 80"/>
                  <a:gd name="T80" fmla="*/ 6 w 79"/>
                  <a:gd name="T81" fmla="*/ 32 h 80"/>
                  <a:gd name="T82" fmla="*/ 9 w 79"/>
                  <a:gd name="T83" fmla="*/ 25 h 80"/>
                  <a:gd name="T84" fmla="*/ 14 w 79"/>
                  <a:gd name="T85" fmla="*/ 17 h 80"/>
                  <a:gd name="T86" fmla="*/ 20 w 79"/>
                  <a:gd name="T87" fmla="*/ 11 h 80"/>
                  <a:gd name="T88" fmla="*/ 24 w 79"/>
                  <a:gd name="T89" fmla="*/ 8 h 80"/>
                  <a:gd name="T90" fmla="*/ 28 w 79"/>
                  <a:gd name="T91" fmla="*/ 5 h 80"/>
                  <a:gd name="T92" fmla="*/ 33 w 79"/>
                  <a:gd name="T93" fmla="*/ 3 h 80"/>
                  <a:gd name="T94" fmla="*/ 38 w 79"/>
                  <a:gd name="T95" fmla="*/ 1 h 80"/>
                  <a:gd name="T96" fmla="*/ 38 w 79"/>
                  <a:gd name="T97" fmla="*/ 1 h 8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" h="80">
                    <a:moveTo>
                      <a:pt x="38" y="1"/>
                    </a:moveTo>
                    <a:lnTo>
                      <a:pt x="38" y="1"/>
                    </a:lnTo>
                    <a:lnTo>
                      <a:pt x="50" y="0"/>
                    </a:lnTo>
                    <a:lnTo>
                      <a:pt x="58" y="0"/>
                    </a:lnTo>
                    <a:lnTo>
                      <a:pt x="65" y="1"/>
                    </a:lnTo>
                    <a:lnTo>
                      <a:pt x="68" y="3"/>
                    </a:lnTo>
                    <a:lnTo>
                      <a:pt x="70" y="5"/>
                    </a:lnTo>
                    <a:lnTo>
                      <a:pt x="74" y="10"/>
                    </a:lnTo>
                    <a:lnTo>
                      <a:pt x="76" y="17"/>
                    </a:lnTo>
                    <a:lnTo>
                      <a:pt x="78" y="27"/>
                    </a:lnTo>
                    <a:lnTo>
                      <a:pt x="79" y="41"/>
                    </a:lnTo>
                    <a:lnTo>
                      <a:pt x="79" y="53"/>
                    </a:lnTo>
                    <a:lnTo>
                      <a:pt x="78" y="61"/>
                    </a:lnTo>
                    <a:lnTo>
                      <a:pt x="76" y="66"/>
                    </a:lnTo>
                    <a:lnTo>
                      <a:pt x="74" y="68"/>
                    </a:lnTo>
                    <a:lnTo>
                      <a:pt x="70" y="69"/>
                    </a:lnTo>
                    <a:lnTo>
                      <a:pt x="67" y="69"/>
                    </a:lnTo>
                    <a:lnTo>
                      <a:pt x="63" y="69"/>
                    </a:lnTo>
                    <a:lnTo>
                      <a:pt x="58" y="70"/>
                    </a:lnTo>
                    <a:lnTo>
                      <a:pt x="47" y="74"/>
                    </a:lnTo>
                    <a:lnTo>
                      <a:pt x="40" y="77"/>
                    </a:lnTo>
                    <a:lnTo>
                      <a:pt x="33" y="79"/>
                    </a:lnTo>
                    <a:lnTo>
                      <a:pt x="27" y="80"/>
                    </a:lnTo>
                    <a:lnTo>
                      <a:pt x="20" y="80"/>
                    </a:lnTo>
                    <a:lnTo>
                      <a:pt x="17" y="79"/>
                    </a:lnTo>
                    <a:lnTo>
                      <a:pt x="14" y="77"/>
                    </a:lnTo>
                    <a:lnTo>
                      <a:pt x="11" y="75"/>
                    </a:lnTo>
                    <a:lnTo>
                      <a:pt x="8" y="72"/>
                    </a:lnTo>
                    <a:lnTo>
                      <a:pt x="3" y="64"/>
                    </a:lnTo>
                    <a:lnTo>
                      <a:pt x="1" y="60"/>
                    </a:lnTo>
                    <a:lnTo>
                      <a:pt x="1" y="57"/>
                    </a:lnTo>
                    <a:lnTo>
                      <a:pt x="0" y="53"/>
                    </a:lnTo>
                    <a:lnTo>
                      <a:pt x="1" y="50"/>
                    </a:lnTo>
                    <a:lnTo>
                      <a:pt x="2" y="47"/>
                    </a:lnTo>
                    <a:lnTo>
                      <a:pt x="3" y="45"/>
                    </a:lnTo>
                    <a:lnTo>
                      <a:pt x="5" y="39"/>
                    </a:lnTo>
                    <a:lnTo>
                      <a:pt x="6" y="32"/>
                    </a:lnTo>
                    <a:lnTo>
                      <a:pt x="9" y="25"/>
                    </a:lnTo>
                    <a:lnTo>
                      <a:pt x="14" y="17"/>
                    </a:lnTo>
                    <a:lnTo>
                      <a:pt x="20" y="11"/>
                    </a:lnTo>
                    <a:lnTo>
                      <a:pt x="24" y="8"/>
                    </a:lnTo>
                    <a:lnTo>
                      <a:pt x="28" y="5"/>
                    </a:lnTo>
                    <a:lnTo>
                      <a:pt x="33" y="3"/>
                    </a:lnTo>
                    <a:lnTo>
                      <a:pt x="38" y="1"/>
                    </a:lnTo>
                    <a:close/>
                  </a:path>
                </a:pathLst>
              </a:custGeom>
              <a:solidFill>
                <a:srgbClr val="FEED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1" name="Freeform 368">
                <a:extLst>
                  <a:ext uri="{FF2B5EF4-FFF2-40B4-BE49-F238E27FC236}">
                    <a16:creationId xmlns:a16="http://schemas.microsoft.com/office/drawing/2014/main" id="{524470A5-862A-48FB-98B4-FAAD12F35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1211"/>
                <a:ext cx="76" cy="76"/>
              </a:xfrm>
              <a:custGeom>
                <a:avLst/>
                <a:gdLst>
                  <a:gd name="T0" fmla="*/ 37 w 76"/>
                  <a:gd name="T1" fmla="*/ 1 h 76"/>
                  <a:gd name="T2" fmla="*/ 37 w 76"/>
                  <a:gd name="T3" fmla="*/ 1 h 76"/>
                  <a:gd name="T4" fmla="*/ 48 w 76"/>
                  <a:gd name="T5" fmla="*/ 0 h 76"/>
                  <a:gd name="T6" fmla="*/ 57 w 76"/>
                  <a:gd name="T7" fmla="*/ 0 h 76"/>
                  <a:gd name="T8" fmla="*/ 63 w 76"/>
                  <a:gd name="T9" fmla="*/ 1 h 76"/>
                  <a:gd name="T10" fmla="*/ 68 w 76"/>
                  <a:gd name="T11" fmla="*/ 4 h 76"/>
                  <a:gd name="T12" fmla="*/ 71 w 76"/>
                  <a:gd name="T13" fmla="*/ 9 h 76"/>
                  <a:gd name="T14" fmla="*/ 74 w 76"/>
                  <a:gd name="T15" fmla="*/ 16 h 76"/>
                  <a:gd name="T16" fmla="*/ 75 w 76"/>
                  <a:gd name="T17" fmla="*/ 26 h 76"/>
                  <a:gd name="T18" fmla="*/ 76 w 76"/>
                  <a:gd name="T19" fmla="*/ 39 h 76"/>
                  <a:gd name="T20" fmla="*/ 76 w 76"/>
                  <a:gd name="T21" fmla="*/ 39 h 76"/>
                  <a:gd name="T22" fmla="*/ 76 w 76"/>
                  <a:gd name="T23" fmla="*/ 50 h 76"/>
                  <a:gd name="T24" fmla="*/ 75 w 76"/>
                  <a:gd name="T25" fmla="*/ 58 h 76"/>
                  <a:gd name="T26" fmla="*/ 73 w 76"/>
                  <a:gd name="T27" fmla="*/ 62 h 76"/>
                  <a:gd name="T28" fmla="*/ 71 w 76"/>
                  <a:gd name="T29" fmla="*/ 65 h 76"/>
                  <a:gd name="T30" fmla="*/ 68 w 76"/>
                  <a:gd name="T31" fmla="*/ 66 h 76"/>
                  <a:gd name="T32" fmla="*/ 64 w 76"/>
                  <a:gd name="T33" fmla="*/ 66 h 76"/>
                  <a:gd name="T34" fmla="*/ 60 w 76"/>
                  <a:gd name="T35" fmla="*/ 66 h 76"/>
                  <a:gd name="T36" fmla="*/ 56 w 76"/>
                  <a:gd name="T37" fmla="*/ 67 h 76"/>
                  <a:gd name="T38" fmla="*/ 56 w 76"/>
                  <a:gd name="T39" fmla="*/ 67 h 76"/>
                  <a:gd name="T40" fmla="*/ 45 w 76"/>
                  <a:gd name="T41" fmla="*/ 71 h 76"/>
                  <a:gd name="T42" fmla="*/ 38 w 76"/>
                  <a:gd name="T43" fmla="*/ 73 h 76"/>
                  <a:gd name="T44" fmla="*/ 32 w 76"/>
                  <a:gd name="T45" fmla="*/ 75 h 76"/>
                  <a:gd name="T46" fmla="*/ 25 w 76"/>
                  <a:gd name="T47" fmla="*/ 76 h 76"/>
                  <a:gd name="T48" fmla="*/ 19 w 76"/>
                  <a:gd name="T49" fmla="*/ 75 h 76"/>
                  <a:gd name="T50" fmla="*/ 13 w 76"/>
                  <a:gd name="T51" fmla="*/ 73 h 76"/>
                  <a:gd name="T52" fmla="*/ 8 w 76"/>
                  <a:gd name="T53" fmla="*/ 68 h 76"/>
                  <a:gd name="T54" fmla="*/ 8 w 76"/>
                  <a:gd name="T55" fmla="*/ 68 h 76"/>
                  <a:gd name="T56" fmla="*/ 3 w 76"/>
                  <a:gd name="T57" fmla="*/ 61 h 76"/>
                  <a:gd name="T58" fmla="*/ 0 w 76"/>
                  <a:gd name="T59" fmla="*/ 54 h 76"/>
                  <a:gd name="T60" fmla="*/ 0 w 76"/>
                  <a:gd name="T61" fmla="*/ 50 h 76"/>
                  <a:gd name="T62" fmla="*/ 0 w 76"/>
                  <a:gd name="T63" fmla="*/ 47 h 76"/>
                  <a:gd name="T64" fmla="*/ 1 w 76"/>
                  <a:gd name="T65" fmla="*/ 45 h 76"/>
                  <a:gd name="T66" fmla="*/ 3 w 76"/>
                  <a:gd name="T67" fmla="*/ 42 h 76"/>
                  <a:gd name="T68" fmla="*/ 3 w 76"/>
                  <a:gd name="T69" fmla="*/ 42 h 76"/>
                  <a:gd name="T70" fmla="*/ 4 w 76"/>
                  <a:gd name="T71" fmla="*/ 37 h 76"/>
                  <a:gd name="T72" fmla="*/ 6 w 76"/>
                  <a:gd name="T73" fmla="*/ 30 h 76"/>
                  <a:gd name="T74" fmla="*/ 9 w 76"/>
                  <a:gd name="T75" fmla="*/ 23 h 76"/>
                  <a:gd name="T76" fmla="*/ 13 w 76"/>
                  <a:gd name="T77" fmla="*/ 16 h 76"/>
                  <a:gd name="T78" fmla="*/ 19 w 76"/>
                  <a:gd name="T79" fmla="*/ 10 h 76"/>
                  <a:gd name="T80" fmla="*/ 23 w 76"/>
                  <a:gd name="T81" fmla="*/ 7 h 76"/>
                  <a:gd name="T82" fmla="*/ 27 w 76"/>
                  <a:gd name="T83" fmla="*/ 5 h 76"/>
                  <a:gd name="T84" fmla="*/ 32 w 76"/>
                  <a:gd name="T85" fmla="*/ 3 h 76"/>
                  <a:gd name="T86" fmla="*/ 37 w 76"/>
                  <a:gd name="T87" fmla="*/ 1 h 76"/>
                  <a:gd name="T88" fmla="*/ 37 w 76"/>
                  <a:gd name="T89" fmla="*/ 1 h 7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76" h="76">
                    <a:moveTo>
                      <a:pt x="37" y="1"/>
                    </a:moveTo>
                    <a:lnTo>
                      <a:pt x="37" y="1"/>
                    </a:lnTo>
                    <a:lnTo>
                      <a:pt x="48" y="0"/>
                    </a:lnTo>
                    <a:lnTo>
                      <a:pt x="57" y="0"/>
                    </a:lnTo>
                    <a:lnTo>
                      <a:pt x="63" y="1"/>
                    </a:lnTo>
                    <a:lnTo>
                      <a:pt x="68" y="4"/>
                    </a:lnTo>
                    <a:lnTo>
                      <a:pt x="71" y="9"/>
                    </a:lnTo>
                    <a:lnTo>
                      <a:pt x="74" y="16"/>
                    </a:lnTo>
                    <a:lnTo>
                      <a:pt x="75" y="26"/>
                    </a:lnTo>
                    <a:lnTo>
                      <a:pt x="76" y="39"/>
                    </a:lnTo>
                    <a:lnTo>
                      <a:pt x="76" y="50"/>
                    </a:lnTo>
                    <a:lnTo>
                      <a:pt x="75" y="58"/>
                    </a:lnTo>
                    <a:lnTo>
                      <a:pt x="73" y="62"/>
                    </a:lnTo>
                    <a:lnTo>
                      <a:pt x="71" y="65"/>
                    </a:lnTo>
                    <a:lnTo>
                      <a:pt x="68" y="66"/>
                    </a:lnTo>
                    <a:lnTo>
                      <a:pt x="64" y="66"/>
                    </a:lnTo>
                    <a:lnTo>
                      <a:pt x="60" y="66"/>
                    </a:lnTo>
                    <a:lnTo>
                      <a:pt x="56" y="67"/>
                    </a:lnTo>
                    <a:lnTo>
                      <a:pt x="45" y="71"/>
                    </a:lnTo>
                    <a:lnTo>
                      <a:pt x="38" y="73"/>
                    </a:lnTo>
                    <a:lnTo>
                      <a:pt x="32" y="75"/>
                    </a:lnTo>
                    <a:lnTo>
                      <a:pt x="25" y="76"/>
                    </a:lnTo>
                    <a:lnTo>
                      <a:pt x="19" y="75"/>
                    </a:lnTo>
                    <a:lnTo>
                      <a:pt x="13" y="73"/>
                    </a:lnTo>
                    <a:lnTo>
                      <a:pt x="8" y="68"/>
                    </a:lnTo>
                    <a:lnTo>
                      <a:pt x="3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0" y="47"/>
                    </a:lnTo>
                    <a:lnTo>
                      <a:pt x="1" y="45"/>
                    </a:lnTo>
                    <a:lnTo>
                      <a:pt x="3" y="42"/>
                    </a:lnTo>
                    <a:lnTo>
                      <a:pt x="4" y="37"/>
                    </a:lnTo>
                    <a:lnTo>
                      <a:pt x="6" y="30"/>
                    </a:lnTo>
                    <a:lnTo>
                      <a:pt x="9" y="23"/>
                    </a:lnTo>
                    <a:lnTo>
                      <a:pt x="13" y="16"/>
                    </a:lnTo>
                    <a:lnTo>
                      <a:pt x="19" y="10"/>
                    </a:lnTo>
                    <a:lnTo>
                      <a:pt x="23" y="7"/>
                    </a:lnTo>
                    <a:lnTo>
                      <a:pt x="27" y="5"/>
                    </a:lnTo>
                    <a:lnTo>
                      <a:pt x="32" y="3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EE9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2" name="Freeform 369">
                <a:extLst>
                  <a:ext uri="{FF2B5EF4-FFF2-40B4-BE49-F238E27FC236}">
                    <a16:creationId xmlns:a16="http://schemas.microsoft.com/office/drawing/2014/main" id="{E3221911-E91E-410A-9414-6EED6384A3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1213"/>
                <a:ext cx="75" cy="71"/>
              </a:xfrm>
              <a:custGeom>
                <a:avLst/>
                <a:gdLst>
                  <a:gd name="T0" fmla="*/ 37 w 75"/>
                  <a:gd name="T1" fmla="*/ 1 h 71"/>
                  <a:gd name="T2" fmla="*/ 37 w 75"/>
                  <a:gd name="T3" fmla="*/ 1 h 71"/>
                  <a:gd name="T4" fmla="*/ 48 w 75"/>
                  <a:gd name="T5" fmla="*/ 0 h 71"/>
                  <a:gd name="T6" fmla="*/ 56 w 75"/>
                  <a:gd name="T7" fmla="*/ 0 h 71"/>
                  <a:gd name="T8" fmla="*/ 62 w 75"/>
                  <a:gd name="T9" fmla="*/ 1 h 71"/>
                  <a:gd name="T10" fmla="*/ 67 w 75"/>
                  <a:gd name="T11" fmla="*/ 4 h 71"/>
                  <a:gd name="T12" fmla="*/ 70 w 75"/>
                  <a:gd name="T13" fmla="*/ 9 h 71"/>
                  <a:gd name="T14" fmla="*/ 72 w 75"/>
                  <a:gd name="T15" fmla="*/ 15 h 71"/>
                  <a:gd name="T16" fmla="*/ 74 w 75"/>
                  <a:gd name="T17" fmla="*/ 24 h 71"/>
                  <a:gd name="T18" fmla="*/ 75 w 75"/>
                  <a:gd name="T19" fmla="*/ 37 h 71"/>
                  <a:gd name="T20" fmla="*/ 75 w 75"/>
                  <a:gd name="T21" fmla="*/ 37 h 71"/>
                  <a:gd name="T22" fmla="*/ 74 w 75"/>
                  <a:gd name="T23" fmla="*/ 47 h 71"/>
                  <a:gd name="T24" fmla="*/ 74 w 75"/>
                  <a:gd name="T25" fmla="*/ 55 h 71"/>
                  <a:gd name="T26" fmla="*/ 72 w 75"/>
                  <a:gd name="T27" fmla="*/ 59 h 71"/>
                  <a:gd name="T28" fmla="*/ 69 w 75"/>
                  <a:gd name="T29" fmla="*/ 62 h 71"/>
                  <a:gd name="T30" fmla="*/ 66 w 75"/>
                  <a:gd name="T31" fmla="*/ 63 h 71"/>
                  <a:gd name="T32" fmla="*/ 63 w 75"/>
                  <a:gd name="T33" fmla="*/ 63 h 71"/>
                  <a:gd name="T34" fmla="*/ 59 w 75"/>
                  <a:gd name="T35" fmla="*/ 64 h 71"/>
                  <a:gd name="T36" fmla="*/ 55 w 75"/>
                  <a:gd name="T37" fmla="*/ 64 h 71"/>
                  <a:gd name="T38" fmla="*/ 55 w 75"/>
                  <a:gd name="T39" fmla="*/ 64 h 71"/>
                  <a:gd name="T40" fmla="*/ 44 w 75"/>
                  <a:gd name="T41" fmla="*/ 68 h 71"/>
                  <a:gd name="T42" fmla="*/ 31 w 75"/>
                  <a:gd name="T43" fmla="*/ 71 h 71"/>
                  <a:gd name="T44" fmla="*/ 25 w 75"/>
                  <a:gd name="T45" fmla="*/ 71 h 71"/>
                  <a:gd name="T46" fmla="*/ 19 w 75"/>
                  <a:gd name="T47" fmla="*/ 71 h 71"/>
                  <a:gd name="T48" fmla="*/ 13 w 75"/>
                  <a:gd name="T49" fmla="*/ 68 h 71"/>
                  <a:gd name="T50" fmla="*/ 9 w 75"/>
                  <a:gd name="T51" fmla="*/ 64 h 71"/>
                  <a:gd name="T52" fmla="*/ 9 w 75"/>
                  <a:gd name="T53" fmla="*/ 64 h 71"/>
                  <a:gd name="T54" fmla="*/ 3 w 75"/>
                  <a:gd name="T55" fmla="*/ 57 h 71"/>
                  <a:gd name="T56" fmla="*/ 1 w 75"/>
                  <a:gd name="T57" fmla="*/ 51 h 71"/>
                  <a:gd name="T58" fmla="*/ 0 w 75"/>
                  <a:gd name="T59" fmla="*/ 47 h 71"/>
                  <a:gd name="T60" fmla="*/ 1 w 75"/>
                  <a:gd name="T61" fmla="*/ 45 h 71"/>
                  <a:gd name="T62" fmla="*/ 1 w 75"/>
                  <a:gd name="T63" fmla="*/ 42 h 71"/>
                  <a:gd name="T64" fmla="*/ 3 w 75"/>
                  <a:gd name="T65" fmla="*/ 40 h 71"/>
                  <a:gd name="T66" fmla="*/ 3 w 75"/>
                  <a:gd name="T67" fmla="*/ 40 h 71"/>
                  <a:gd name="T68" fmla="*/ 4 w 75"/>
                  <a:gd name="T69" fmla="*/ 34 h 71"/>
                  <a:gd name="T70" fmla="*/ 6 w 75"/>
                  <a:gd name="T71" fmla="*/ 28 h 71"/>
                  <a:gd name="T72" fmla="*/ 9 w 75"/>
                  <a:gd name="T73" fmla="*/ 22 h 71"/>
                  <a:gd name="T74" fmla="*/ 14 w 75"/>
                  <a:gd name="T75" fmla="*/ 15 h 71"/>
                  <a:gd name="T76" fmla="*/ 20 w 75"/>
                  <a:gd name="T77" fmla="*/ 9 h 71"/>
                  <a:gd name="T78" fmla="*/ 28 w 75"/>
                  <a:gd name="T79" fmla="*/ 4 h 71"/>
                  <a:gd name="T80" fmla="*/ 32 w 75"/>
                  <a:gd name="T81" fmla="*/ 2 h 71"/>
                  <a:gd name="T82" fmla="*/ 37 w 75"/>
                  <a:gd name="T83" fmla="*/ 1 h 71"/>
                  <a:gd name="T84" fmla="*/ 37 w 75"/>
                  <a:gd name="T85" fmla="*/ 1 h 7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75" h="71">
                    <a:moveTo>
                      <a:pt x="37" y="1"/>
                    </a:moveTo>
                    <a:lnTo>
                      <a:pt x="37" y="1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2" y="1"/>
                    </a:lnTo>
                    <a:lnTo>
                      <a:pt x="67" y="4"/>
                    </a:lnTo>
                    <a:lnTo>
                      <a:pt x="70" y="9"/>
                    </a:lnTo>
                    <a:lnTo>
                      <a:pt x="72" y="15"/>
                    </a:lnTo>
                    <a:lnTo>
                      <a:pt x="74" y="24"/>
                    </a:lnTo>
                    <a:lnTo>
                      <a:pt x="75" y="37"/>
                    </a:lnTo>
                    <a:lnTo>
                      <a:pt x="74" y="47"/>
                    </a:lnTo>
                    <a:lnTo>
                      <a:pt x="74" y="55"/>
                    </a:lnTo>
                    <a:lnTo>
                      <a:pt x="72" y="59"/>
                    </a:lnTo>
                    <a:lnTo>
                      <a:pt x="69" y="62"/>
                    </a:lnTo>
                    <a:lnTo>
                      <a:pt x="66" y="63"/>
                    </a:lnTo>
                    <a:lnTo>
                      <a:pt x="63" y="63"/>
                    </a:lnTo>
                    <a:lnTo>
                      <a:pt x="59" y="64"/>
                    </a:lnTo>
                    <a:lnTo>
                      <a:pt x="55" y="64"/>
                    </a:lnTo>
                    <a:lnTo>
                      <a:pt x="44" y="68"/>
                    </a:lnTo>
                    <a:lnTo>
                      <a:pt x="31" y="71"/>
                    </a:lnTo>
                    <a:lnTo>
                      <a:pt x="25" y="71"/>
                    </a:lnTo>
                    <a:lnTo>
                      <a:pt x="19" y="71"/>
                    </a:lnTo>
                    <a:lnTo>
                      <a:pt x="13" y="68"/>
                    </a:lnTo>
                    <a:lnTo>
                      <a:pt x="9" y="64"/>
                    </a:lnTo>
                    <a:lnTo>
                      <a:pt x="3" y="57"/>
                    </a:lnTo>
                    <a:lnTo>
                      <a:pt x="1" y="51"/>
                    </a:lnTo>
                    <a:lnTo>
                      <a:pt x="0" y="47"/>
                    </a:lnTo>
                    <a:lnTo>
                      <a:pt x="1" y="45"/>
                    </a:lnTo>
                    <a:lnTo>
                      <a:pt x="1" y="42"/>
                    </a:lnTo>
                    <a:lnTo>
                      <a:pt x="3" y="40"/>
                    </a:lnTo>
                    <a:lnTo>
                      <a:pt x="4" y="34"/>
                    </a:lnTo>
                    <a:lnTo>
                      <a:pt x="6" y="28"/>
                    </a:lnTo>
                    <a:lnTo>
                      <a:pt x="9" y="22"/>
                    </a:lnTo>
                    <a:lnTo>
                      <a:pt x="14" y="15"/>
                    </a:lnTo>
                    <a:lnTo>
                      <a:pt x="20" y="9"/>
                    </a:lnTo>
                    <a:lnTo>
                      <a:pt x="28" y="4"/>
                    </a:lnTo>
                    <a:lnTo>
                      <a:pt x="32" y="2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FDE3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3" name="Freeform 370">
                <a:extLst>
                  <a:ext uri="{FF2B5EF4-FFF2-40B4-BE49-F238E27FC236}">
                    <a16:creationId xmlns:a16="http://schemas.microsoft.com/office/drawing/2014/main" id="{CB3FADD2-824F-4B64-9E7F-9F7317514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214"/>
                <a:ext cx="72" cy="68"/>
              </a:xfrm>
              <a:custGeom>
                <a:avLst/>
                <a:gdLst>
                  <a:gd name="T0" fmla="*/ 36 w 72"/>
                  <a:gd name="T1" fmla="*/ 2 h 68"/>
                  <a:gd name="T2" fmla="*/ 36 w 72"/>
                  <a:gd name="T3" fmla="*/ 2 h 68"/>
                  <a:gd name="T4" fmla="*/ 46 w 72"/>
                  <a:gd name="T5" fmla="*/ 1 h 68"/>
                  <a:gd name="T6" fmla="*/ 54 w 72"/>
                  <a:gd name="T7" fmla="*/ 0 h 68"/>
                  <a:gd name="T8" fmla="*/ 60 w 72"/>
                  <a:gd name="T9" fmla="*/ 2 h 68"/>
                  <a:gd name="T10" fmla="*/ 64 w 72"/>
                  <a:gd name="T11" fmla="*/ 4 h 68"/>
                  <a:gd name="T12" fmla="*/ 68 w 72"/>
                  <a:gd name="T13" fmla="*/ 9 h 68"/>
                  <a:gd name="T14" fmla="*/ 70 w 72"/>
                  <a:gd name="T15" fmla="*/ 15 h 68"/>
                  <a:gd name="T16" fmla="*/ 71 w 72"/>
                  <a:gd name="T17" fmla="*/ 24 h 68"/>
                  <a:gd name="T18" fmla="*/ 72 w 72"/>
                  <a:gd name="T19" fmla="*/ 36 h 68"/>
                  <a:gd name="T20" fmla="*/ 72 w 72"/>
                  <a:gd name="T21" fmla="*/ 36 h 68"/>
                  <a:gd name="T22" fmla="*/ 72 w 72"/>
                  <a:gd name="T23" fmla="*/ 46 h 68"/>
                  <a:gd name="T24" fmla="*/ 71 w 72"/>
                  <a:gd name="T25" fmla="*/ 53 h 68"/>
                  <a:gd name="T26" fmla="*/ 69 w 72"/>
                  <a:gd name="T27" fmla="*/ 57 h 68"/>
                  <a:gd name="T28" fmla="*/ 67 w 72"/>
                  <a:gd name="T29" fmla="*/ 60 h 68"/>
                  <a:gd name="T30" fmla="*/ 64 w 72"/>
                  <a:gd name="T31" fmla="*/ 61 h 68"/>
                  <a:gd name="T32" fmla="*/ 60 w 72"/>
                  <a:gd name="T33" fmla="*/ 61 h 68"/>
                  <a:gd name="T34" fmla="*/ 57 w 72"/>
                  <a:gd name="T35" fmla="*/ 62 h 68"/>
                  <a:gd name="T36" fmla="*/ 53 w 72"/>
                  <a:gd name="T37" fmla="*/ 63 h 68"/>
                  <a:gd name="T38" fmla="*/ 53 w 72"/>
                  <a:gd name="T39" fmla="*/ 63 h 68"/>
                  <a:gd name="T40" fmla="*/ 41 w 72"/>
                  <a:gd name="T41" fmla="*/ 65 h 68"/>
                  <a:gd name="T42" fmla="*/ 29 w 72"/>
                  <a:gd name="T43" fmla="*/ 67 h 68"/>
                  <a:gd name="T44" fmla="*/ 23 w 72"/>
                  <a:gd name="T45" fmla="*/ 68 h 68"/>
                  <a:gd name="T46" fmla="*/ 18 w 72"/>
                  <a:gd name="T47" fmla="*/ 67 h 68"/>
                  <a:gd name="T48" fmla="*/ 12 w 72"/>
                  <a:gd name="T49" fmla="*/ 65 h 68"/>
                  <a:gd name="T50" fmla="*/ 8 w 72"/>
                  <a:gd name="T51" fmla="*/ 62 h 68"/>
                  <a:gd name="T52" fmla="*/ 8 w 72"/>
                  <a:gd name="T53" fmla="*/ 62 h 68"/>
                  <a:gd name="T54" fmla="*/ 3 w 72"/>
                  <a:gd name="T55" fmla="*/ 55 h 68"/>
                  <a:gd name="T56" fmla="*/ 0 w 72"/>
                  <a:gd name="T57" fmla="*/ 49 h 68"/>
                  <a:gd name="T58" fmla="*/ 0 w 72"/>
                  <a:gd name="T59" fmla="*/ 43 h 68"/>
                  <a:gd name="T60" fmla="*/ 1 w 72"/>
                  <a:gd name="T61" fmla="*/ 40 h 68"/>
                  <a:gd name="T62" fmla="*/ 2 w 72"/>
                  <a:gd name="T63" fmla="*/ 38 h 68"/>
                  <a:gd name="T64" fmla="*/ 2 w 72"/>
                  <a:gd name="T65" fmla="*/ 38 h 68"/>
                  <a:gd name="T66" fmla="*/ 4 w 72"/>
                  <a:gd name="T67" fmla="*/ 33 h 68"/>
                  <a:gd name="T68" fmla="*/ 6 w 72"/>
                  <a:gd name="T69" fmla="*/ 27 h 68"/>
                  <a:gd name="T70" fmla="*/ 9 w 72"/>
                  <a:gd name="T71" fmla="*/ 21 h 68"/>
                  <a:gd name="T72" fmla="*/ 14 w 72"/>
                  <a:gd name="T73" fmla="*/ 15 h 68"/>
                  <a:gd name="T74" fmla="*/ 19 w 72"/>
                  <a:gd name="T75" fmla="*/ 10 h 68"/>
                  <a:gd name="T76" fmla="*/ 27 w 72"/>
                  <a:gd name="T77" fmla="*/ 5 h 68"/>
                  <a:gd name="T78" fmla="*/ 31 w 72"/>
                  <a:gd name="T79" fmla="*/ 3 h 68"/>
                  <a:gd name="T80" fmla="*/ 36 w 72"/>
                  <a:gd name="T81" fmla="*/ 2 h 68"/>
                  <a:gd name="T82" fmla="*/ 36 w 72"/>
                  <a:gd name="T83" fmla="*/ 2 h 6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72" h="68">
                    <a:moveTo>
                      <a:pt x="36" y="2"/>
                    </a:moveTo>
                    <a:lnTo>
                      <a:pt x="36" y="2"/>
                    </a:lnTo>
                    <a:lnTo>
                      <a:pt x="46" y="1"/>
                    </a:lnTo>
                    <a:lnTo>
                      <a:pt x="54" y="0"/>
                    </a:lnTo>
                    <a:lnTo>
                      <a:pt x="60" y="2"/>
                    </a:lnTo>
                    <a:lnTo>
                      <a:pt x="64" y="4"/>
                    </a:lnTo>
                    <a:lnTo>
                      <a:pt x="68" y="9"/>
                    </a:lnTo>
                    <a:lnTo>
                      <a:pt x="70" y="15"/>
                    </a:lnTo>
                    <a:lnTo>
                      <a:pt x="71" y="24"/>
                    </a:lnTo>
                    <a:lnTo>
                      <a:pt x="72" y="36"/>
                    </a:lnTo>
                    <a:lnTo>
                      <a:pt x="72" y="46"/>
                    </a:lnTo>
                    <a:lnTo>
                      <a:pt x="71" y="53"/>
                    </a:lnTo>
                    <a:lnTo>
                      <a:pt x="69" y="57"/>
                    </a:lnTo>
                    <a:lnTo>
                      <a:pt x="67" y="60"/>
                    </a:lnTo>
                    <a:lnTo>
                      <a:pt x="64" y="61"/>
                    </a:lnTo>
                    <a:lnTo>
                      <a:pt x="60" y="61"/>
                    </a:lnTo>
                    <a:lnTo>
                      <a:pt x="57" y="62"/>
                    </a:lnTo>
                    <a:lnTo>
                      <a:pt x="53" y="63"/>
                    </a:lnTo>
                    <a:lnTo>
                      <a:pt x="41" y="65"/>
                    </a:lnTo>
                    <a:lnTo>
                      <a:pt x="29" y="67"/>
                    </a:lnTo>
                    <a:lnTo>
                      <a:pt x="23" y="68"/>
                    </a:lnTo>
                    <a:lnTo>
                      <a:pt x="18" y="67"/>
                    </a:lnTo>
                    <a:lnTo>
                      <a:pt x="12" y="65"/>
                    </a:lnTo>
                    <a:lnTo>
                      <a:pt x="8" y="62"/>
                    </a:lnTo>
                    <a:lnTo>
                      <a:pt x="3" y="55"/>
                    </a:lnTo>
                    <a:lnTo>
                      <a:pt x="0" y="49"/>
                    </a:lnTo>
                    <a:lnTo>
                      <a:pt x="0" y="43"/>
                    </a:lnTo>
                    <a:lnTo>
                      <a:pt x="1" y="40"/>
                    </a:lnTo>
                    <a:lnTo>
                      <a:pt x="2" y="38"/>
                    </a:lnTo>
                    <a:lnTo>
                      <a:pt x="4" y="33"/>
                    </a:lnTo>
                    <a:lnTo>
                      <a:pt x="6" y="27"/>
                    </a:lnTo>
                    <a:lnTo>
                      <a:pt x="9" y="21"/>
                    </a:lnTo>
                    <a:lnTo>
                      <a:pt x="14" y="15"/>
                    </a:lnTo>
                    <a:lnTo>
                      <a:pt x="19" y="10"/>
                    </a:lnTo>
                    <a:lnTo>
                      <a:pt x="27" y="5"/>
                    </a:lnTo>
                    <a:lnTo>
                      <a:pt x="31" y="3"/>
                    </a:lnTo>
                    <a:lnTo>
                      <a:pt x="36" y="2"/>
                    </a:lnTo>
                    <a:close/>
                  </a:path>
                </a:pathLst>
              </a:custGeom>
              <a:solidFill>
                <a:srgbClr val="FDDF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4" name="Freeform 371">
                <a:extLst>
                  <a:ext uri="{FF2B5EF4-FFF2-40B4-BE49-F238E27FC236}">
                    <a16:creationId xmlns:a16="http://schemas.microsoft.com/office/drawing/2014/main" id="{20F631E9-059B-42BE-A9C8-4F2C9D0239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216"/>
                <a:ext cx="70" cy="63"/>
              </a:xfrm>
              <a:custGeom>
                <a:avLst/>
                <a:gdLst>
                  <a:gd name="T0" fmla="*/ 2 w 70"/>
                  <a:gd name="T1" fmla="*/ 35 h 63"/>
                  <a:gd name="T2" fmla="*/ 2 w 70"/>
                  <a:gd name="T3" fmla="*/ 35 h 63"/>
                  <a:gd name="T4" fmla="*/ 4 w 70"/>
                  <a:gd name="T5" fmla="*/ 31 h 63"/>
                  <a:gd name="T6" fmla="*/ 6 w 70"/>
                  <a:gd name="T7" fmla="*/ 25 h 63"/>
                  <a:gd name="T8" fmla="*/ 10 w 70"/>
                  <a:gd name="T9" fmla="*/ 20 h 63"/>
                  <a:gd name="T10" fmla="*/ 14 w 70"/>
                  <a:gd name="T11" fmla="*/ 14 h 63"/>
                  <a:gd name="T12" fmla="*/ 20 w 70"/>
                  <a:gd name="T13" fmla="*/ 9 h 63"/>
                  <a:gd name="T14" fmla="*/ 27 w 70"/>
                  <a:gd name="T15" fmla="*/ 4 h 63"/>
                  <a:gd name="T16" fmla="*/ 36 w 70"/>
                  <a:gd name="T17" fmla="*/ 2 h 63"/>
                  <a:gd name="T18" fmla="*/ 36 w 70"/>
                  <a:gd name="T19" fmla="*/ 2 h 63"/>
                  <a:gd name="T20" fmla="*/ 46 w 70"/>
                  <a:gd name="T21" fmla="*/ 0 h 63"/>
                  <a:gd name="T22" fmla="*/ 53 w 70"/>
                  <a:gd name="T23" fmla="*/ 0 h 63"/>
                  <a:gd name="T24" fmla="*/ 59 w 70"/>
                  <a:gd name="T25" fmla="*/ 1 h 63"/>
                  <a:gd name="T26" fmla="*/ 63 w 70"/>
                  <a:gd name="T27" fmla="*/ 4 h 63"/>
                  <a:gd name="T28" fmla="*/ 66 w 70"/>
                  <a:gd name="T29" fmla="*/ 8 h 63"/>
                  <a:gd name="T30" fmla="*/ 68 w 70"/>
                  <a:gd name="T31" fmla="*/ 15 h 63"/>
                  <a:gd name="T32" fmla="*/ 70 w 70"/>
                  <a:gd name="T33" fmla="*/ 23 h 63"/>
                  <a:gd name="T34" fmla="*/ 70 w 70"/>
                  <a:gd name="T35" fmla="*/ 34 h 63"/>
                  <a:gd name="T36" fmla="*/ 70 w 70"/>
                  <a:gd name="T37" fmla="*/ 34 h 63"/>
                  <a:gd name="T38" fmla="*/ 70 w 70"/>
                  <a:gd name="T39" fmla="*/ 43 h 63"/>
                  <a:gd name="T40" fmla="*/ 69 w 70"/>
                  <a:gd name="T41" fmla="*/ 50 h 63"/>
                  <a:gd name="T42" fmla="*/ 68 w 70"/>
                  <a:gd name="T43" fmla="*/ 54 h 63"/>
                  <a:gd name="T44" fmla="*/ 65 w 70"/>
                  <a:gd name="T45" fmla="*/ 57 h 63"/>
                  <a:gd name="T46" fmla="*/ 62 w 70"/>
                  <a:gd name="T47" fmla="*/ 58 h 63"/>
                  <a:gd name="T48" fmla="*/ 59 w 70"/>
                  <a:gd name="T49" fmla="*/ 59 h 63"/>
                  <a:gd name="T50" fmla="*/ 51 w 70"/>
                  <a:gd name="T51" fmla="*/ 60 h 63"/>
                  <a:gd name="T52" fmla="*/ 51 w 70"/>
                  <a:gd name="T53" fmla="*/ 60 h 63"/>
                  <a:gd name="T54" fmla="*/ 41 w 70"/>
                  <a:gd name="T55" fmla="*/ 62 h 63"/>
                  <a:gd name="T56" fmla="*/ 29 w 70"/>
                  <a:gd name="T57" fmla="*/ 63 h 63"/>
                  <a:gd name="T58" fmla="*/ 23 w 70"/>
                  <a:gd name="T59" fmla="*/ 63 h 63"/>
                  <a:gd name="T60" fmla="*/ 17 w 70"/>
                  <a:gd name="T61" fmla="*/ 62 h 63"/>
                  <a:gd name="T62" fmla="*/ 13 w 70"/>
                  <a:gd name="T63" fmla="*/ 61 h 63"/>
                  <a:gd name="T64" fmla="*/ 9 w 70"/>
                  <a:gd name="T65" fmla="*/ 58 h 63"/>
                  <a:gd name="T66" fmla="*/ 9 w 70"/>
                  <a:gd name="T67" fmla="*/ 58 h 63"/>
                  <a:gd name="T68" fmla="*/ 4 w 70"/>
                  <a:gd name="T69" fmla="*/ 52 h 63"/>
                  <a:gd name="T70" fmla="*/ 1 w 70"/>
                  <a:gd name="T71" fmla="*/ 46 h 63"/>
                  <a:gd name="T72" fmla="*/ 0 w 70"/>
                  <a:gd name="T73" fmla="*/ 40 h 63"/>
                  <a:gd name="T74" fmla="*/ 1 w 70"/>
                  <a:gd name="T75" fmla="*/ 37 h 63"/>
                  <a:gd name="T76" fmla="*/ 2 w 70"/>
                  <a:gd name="T77" fmla="*/ 35 h 63"/>
                  <a:gd name="T78" fmla="*/ 2 w 70"/>
                  <a:gd name="T79" fmla="*/ 35 h 6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0" h="63">
                    <a:moveTo>
                      <a:pt x="2" y="35"/>
                    </a:moveTo>
                    <a:lnTo>
                      <a:pt x="2" y="35"/>
                    </a:lnTo>
                    <a:lnTo>
                      <a:pt x="4" y="31"/>
                    </a:lnTo>
                    <a:lnTo>
                      <a:pt x="6" y="25"/>
                    </a:lnTo>
                    <a:lnTo>
                      <a:pt x="10" y="20"/>
                    </a:lnTo>
                    <a:lnTo>
                      <a:pt x="14" y="14"/>
                    </a:lnTo>
                    <a:lnTo>
                      <a:pt x="20" y="9"/>
                    </a:lnTo>
                    <a:lnTo>
                      <a:pt x="27" y="4"/>
                    </a:lnTo>
                    <a:lnTo>
                      <a:pt x="36" y="2"/>
                    </a:lnTo>
                    <a:lnTo>
                      <a:pt x="46" y="0"/>
                    </a:lnTo>
                    <a:lnTo>
                      <a:pt x="53" y="0"/>
                    </a:lnTo>
                    <a:lnTo>
                      <a:pt x="59" y="1"/>
                    </a:lnTo>
                    <a:lnTo>
                      <a:pt x="63" y="4"/>
                    </a:lnTo>
                    <a:lnTo>
                      <a:pt x="66" y="8"/>
                    </a:lnTo>
                    <a:lnTo>
                      <a:pt x="68" y="15"/>
                    </a:lnTo>
                    <a:lnTo>
                      <a:pt x="70" y="23"/>
                    </a:lnTo>
                    <a:lnTo>
                      <a:pt x="70" y="34"/>
                    </a:lnTo>
                    <a:lnTo>
                      <a:pt x="70" y="43"/>
                    </a:lnTo>
                    <a:lnTo>
                      <a:pt x="69" y="50"/>
                    </a:lnTo>
                    <a:lnTo>
                      <a:pt x="68" y="54"/>
                    </a:lnTo>
                    <a:lnTo>
                      <a:pt x="65" y="57"/>
                    </a:lnTo>
                    <a:lnTo>
                      <a:pt x="62" y="58"/>
                    </a:lnTo>
                    <a:lnTo>
                      <a:pt x="59" y="59"/>
                    </a:lnTo>
                    <a:lnTo>
                      <a:pt x="51" y="60"/>
                    </a:lnTo>
                    <a:lnTo>
                      <a:pt x="41" y="62"/>
                    </a:lnTo>
                    <a:lnTo>
                      <a:pt x="29" y="63"/>
                    </a:lnTo>
                    <a:lnTo>
                      <a:pt x="23" y="63"/>
                    </a:lnTo>
                    <a:lnTo>
                      <a:pt x="17" y="62"/>
                    </a:lnTo>
                    <a:lnTo>
                      <a:pt x="13" y="61"/>
                    </a:lnTo>
                    <a:lnTo>
                      <a:pt x="9" y="58"/>
                    </a:lnTo>
                    <a:lnTo>
                      <a:pt x="4" y="52"/>
                    </a:lnTo>
                    <a:lnTo>
                      <a:pt x="1" y="46"/>
                    </a:lnTo>
                    <a:lnTo>
                      <a:pt x="0" y="40"/>
                    </a:lnTo>
                    <a:lnTo>
                      <a:pt x="1" y="37"/>
                    </a:lnTo>
                    <a:lnTo>
                      <a:pt x="2" y="35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5" name="Freeform 372">
                <a:extLst>
                  <a:ext uri="{FF2B5EF4-FFF2-40B4-BE49-F238E27FC236}">
                    <a16:creationId xmlns:a16="http://schemas.microsoft.com/office/drawing/2014/main" id="{743C28CA-1747-4569-9630-303E129284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514"/>
                <a:ext cx="86" cy="94"/>
              </a:xfrm>
              <a:custGeom>
                <a:avLst/>
                <a:gdLst>
                  <a:gd name="T0" fmla="*/ 9 w 86"/>
                  <a:gd name="T1" fmla="*/ 67 h 94"/>
                  <a:gd name="T2" fmla="*/ 9 w 86"/>
                  <a:gd name="T3" fmla="*/ 67 h 94"/>
                  <a:gd name="T4" fmla="*/ 23 w 86"/>
                  <a:gd name="T5" fmla="*/ 47 h 94"/>
                  <a:gd name="T6" fmla="*/ 37 w 86"/>
                  <a:gd name="T7" fmla="*/ 32 h 94"/>
                  <a:gd name="T8" fmla="*/ 45 w 86"/>
                  <a:gd name="T9" fmla="*/ 24 h 94"/>
                  <a:gd name="T10" fmla="*/ 52 w 86"/>
                  <a:gd name="T11" fmla="*/ 18 h 94"/>
                  <a:gd name="T12" fmla="*/ 52 w 86"/>
                  <a:gd name="T13" fmla="*/ 18 h 94"/>
                  <a:gd name="T14" fmla="*/ 65 w 86"/>
                  <a:gd name="T15" fmla="*/ 7 h 94"/>
                  <a:gd name="T16" fmla="*/ 71 w 86"/>
                  <a:gd name="T17" fmla="*/ 3 h 94"/>
                  <a:gd name="T18" fmla="*/ 76 w 86"/>
                  <a:gd name="T19" fmla="*/ 0 h 94"/>
                  <a:gd name="T20" fmla="*/ 79 w 86"/>
                  <a:gd name="T21" fmla="*/ 0 h 94"/>
                  <a:gd name="T22" fmla="*/ 81 w 86"/>
                  <a:gd name="T23" fmla="*/ 0 h 94"/>
                  <a:gd name="T24" fmla="*/ 83 w 86"/>
                  <a:gd name="T25" fmla="*/ 1 h 94"/>
                  <a:gd name="T26" fmla="*/ 84 w 86"/>
                  <a:gd name="T27" fmla="*/ 3 h 94"/>
                  <a:gd name="T28" fmla="*/ 85 w 86"/>
                  <a:gd name="T29" fmla="*/ 5 h 94"/>
                  <a:gd name="T30" fmla="*/ 86 w 86"/>
                  <a:gd name="T31" fmla="*/ 9 h 94"/>
                  <a:gd name="T32" fmla="*/ 86 w 86"/>
                  <a:gd name="T33" fmla="*/ 21 h 94"/>
                  <a:gd name="T34" fmla="*/ 86 w 86"/>
                  <a:gd name="T35" fmla="*/ 21 h 94"/>
                  <a:gd name="T36" fmla="*/ 85 w 86"/>
                  <a:gd name="T37" fmla="*/ 43 h 94"/>
                  <a:gd name="T38" fmla="*/ 85 w 86"/>
                  <a:gd name="T39" fmla="*/ 50 h 94"/>
                  <a:gd name="T40" fmla="*/ 83 w 86"/>
                  <a:gd name="T41" fmla="*/ 57 h 94"/>
                  <a:gd name="T42" fmla="*/ 81 w 86"/>
                  <a:gd name="T43" fmla="*/ 62 h 94"/>
                  <a:gd name="T44" fmla="*/ 78 w 86"/>
                  <a:gd name="T45" fmla="*/ 67 h 94"/>
                  <a:gd name="T46" fmla="*/ 74 w 86"/>
                  <a:gd name="T47" fmla="*/ 71 h 94"/>
                  <a:gd name="T48" fmla="*/ 67 w 86"/>
                  <a:gd name="T49" fmla="*/ 75 h 94"/>
                  <a:gd name="T50" fmla="*/ 67 w 86"/>
                  <a:gd name="T51" fmla="*/ 75 h 94"/>
                  <a:gd name="T52" fmla="*/ 60 w 86"/>
                  <a:gd name="T53" fmla="*/ 79 h 94"/>
                  <a:gd name="T54" fmla="*/ 52 w 86"/>
                  <a:gd name="T55" fmla="*/ 83 h 94"/>
                  <a:gd name="T56" fmla="*/ 35 w 86"/>
                  <a:gd name="T57" fmla="*/ 88 h 94"/>
                  <a:gd name="T58" fmla="*/ 21 w 86"/>
                  <a:gd name="T59" fmla="*/ 91 h 94"/>
                  <a:gd name="T60" fmla="*/ 10 w 86"/>
                  <a:gd name="T61" fmla="*/ 93 h 94"/>
                  <a:gd name="T62" fmla="*/ 10 w 86"/>
                  <a:gd name="T63" fmla="*/ 93 h 94"/>
                  <a:gd name="T64" fmla="*/ 6 w 86"/>
                  <a:gd name="T65" fmla="*/ 94 h 94"/>
                  <a:gd name="T66" fmla="*/ 3 w 86"/>
                  <a:gd name="T67" fmla="*/ 93 h 94"/>
                  <a:gd name="T68" fmla="*/ 1 w 86"/>
                  <a:gd name="T69" fmla="*/ 91 h 94"/>
                  <a:gd name="T70" fmla="*/ 0 w 86"/>
                  <a:gd name="T71" fmla="*/ 88 h 94"/>
                  <a:gd name="T72" fmla="*/ 0 w 86"/>
                  <a:gd name="T73" fmla="*/ 84 h 94"/>
                  <a:gd name="T74" fmla="*/ 2 w 86"/>
                  <a:gd name="T75" fmla="*/ 79 h 94"/>
                  <a:gd name="T76" fmla="*/ 5 w 86"/>
                  <a:gd name="T77" fmla="*/ 73 h 94"/>
                  <a:gd name="T78" fmla="*/ 9 w 86"/>
                  <a:gd name="T79" fmla="*/ 67 h 94"/>
                  <a:gd name="T80" fmla="*/ 9 w 86"/>
                  <a:gd name="T81" fmla="*/ 67 h 9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6" h="94">
                    <a:moveTo>
                      <a:pt x="9" y="67"/>
                    </a:moveTo>
                    <a:lnTo>
                      <a:pt x="9" y="67"/>
                    </a:lnTo>
                    <a:lnTo>
                      <a:pt x="23" y="47"/>
                    </a:lnTo>
                    <a:lnTo>
                      <a:pt x="37" y="32"/>
                    </a:lnTo>
                    <a:lnTo>
                      <a:pt x="45" y="24"/>
                    </a:lnTo>
                    <a:lnTo>
                      <a:pt x="52" y="18"/>
                    </a:lnTo>
                    <a:lnTo>
                      <a:pt x="65" y="7"/>
                    </a:lnTo>
                    <a:lnTo>
                      <a:pt x="71" y="3"/>
                    </a:lnTo>
                    <a:lnTo>
                      <a:pt x="76" y="0"/>
                    </a:lnTo>
                    <a:lnTo>
                      <a:pt x="79" y="0"/>
                    </a:lnTo>
                    <a:lnTo>
                      <a:pt x="81" y="0"/>
                    </a:lnTo>
                    <a:lnTo>
                      <a:pt x="83" y="1"/>
                    </a:lnTo>
                    <a:lnTo>
                      <a:pt x="84" y="3"/>
                    </a:lnTo>
                    <a:lnTo>
                      <a:pt x="85" y="5"/>
                    </a:lnTo>
                    <a:lnTo>
                      <a:pt x="86" y="9"/>
                    </a:lnTo>
                    <a:lnTo>
                      <a:pt x="86" y="21"/>
                    </a:lnTo>
                    <a:lnTo>
                      <a:pt x="85" y="43"/>
                    </a:lnTo>
                    <a:lnTo>
                      <a:pt x="85" y="50"/>
                    </a:lnTo>
                    <a:lnTo>
                      <a:pt x="83" y="57"/>
                    </a:lnTo>
                    <a:lnTo>
                      <a:pt x="81" y="62"/>
                    </a:lnTo>
                    <a:lnTo>
                      <a:pt x="78" y="67"/>
                    </a:lnTo>
                    <a:lnTo>
                      <a:pt x="74" y="71"/>
                    </a:lnTo>
                    <a:lnTo>
                      <a:pt x="67" y="75"/>
                    </a:lnTo>
                    <a:lnTo>
                      <a:pt x="60" y="79"/>
                    </a:lnTo>
                    <a:lnTo>
                      <a:pt x="52" y="83"/>
                    </a:lnTo>
                    <a:lnTo>
                      <a:pt x="35" y="88"/>
                    </a:lnTo>
                    <a:lnTo>
                      <a:pt x="21" y="91"/>
                    </a:lnTo>
                    <a:lnTo>
                      <a:pt x="10" y="93"/>
                    </a:lnTo>
                    <a:lnTo>
                      <a:pt x="6" y="94"/>
                    </a:lnTo>
                    <a:lnTo>
                      <a:pt x="3" y="93"/>
                    </a:lnTo>
                    <a:lnTo>
                      <a:pt x="1" y="91"/>
                    </a:lnTo>
                    <a:lnTo>
                      <a:pt x="0" y="88"/>
                    </a:lnTo>
                    <a:lnTo>
                      <a:pt x="0" y="84"/>
                    </a:lnTo>
                    <a:lnTo>
                      <a:pt x="2" y="79"/>
                    </a:lnTo>
                    <a:lnTo>
                      <a:pt x="5" y="73"/>
                    </a:lnTo>
                    <a:lnTo>
                      <a:pt x="9" y="67"/>
                    </a:lnTo>
                    <a:close/>
                  </a:path>
                </a:pathLst>
              </a:custGeom>
              <a:solidFill>
                <a:srgbClr val="517B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6" name="Freeform 373">
                <a:extLst>
                  <a:ext uri="{FF2B5EF4-FFF2-40B4-BE49-F238E27FC236}">
                    <a16:creationId xmlns:a16="http://schemas.microsoft.com/office/drawing/2014/main" id="{010E9473-4CC1-44F9-8D57-7674391A6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1" y="1516"/>
                <a:ext cx="82" cy="90"/>
              </a:xfrm>
              <a:custGeom>
                <a:avLst/>
                <a:gdLst>
                  <a:gd name="T0" fmla="*/ 82 w 82"/>
                  <a:gd name="T1" fmla="*/ 20 h 90"/>
                  <a:gd name="T2" fmla="*/ 82 w 82"/>
                  <a:gd name="T3" fmla="*/ 20 h 90"/>
                  <a:gd name="T4" fmla="*/ 81 w 82"/>
                  <a:gd name="T5" fmla="*/ 41 h 90"/>
                  <a:gd name="T6" fmla="*/ 81 w 82"/>
                  <a:gd name="T7" fmla="*/ 48 h 90"/>
                  <a:gd name="T8" fmla="*/ 80 w 82"/>
                  <a:gd name="T9" fmla="*/ 54 h 90"/>
                  <a:gd name="T10" fmla="*/ 78 w 82"/>
                  <a:gd name="T11" fmla="*/ 59 h 90"/>
                  <a:gd name="T12" fmla="*/ 75 w 82"/>
                  <a:gd name="T13" fmla="*/ 63 h 90"/>
                  <a:gd name="T14" fmla="*/ 70 w 82"/>
                  <a:gd name="T15" fmla="*/ 68 h 90"/>
                  <a:gd name="T16" fmla="*/ 64 w 82"/>
                  <a:gd name="T17" fmla="*/ 72 h 90"/>
                  <a:gd name="T18" fmla="*/ 64 w 82"/>
                  <a:gd name="T19" fmla="*/ 72 h 90"/>
                  <a:gd name="T20" fmla="*/ 57 w 82"/>
                  <a:gd name="T21" fmla="*/ 76 h 90"/>
                  <a:gd name="T22" fmla="*/ 49 w 82"/>
                  <a:gd name="T23" fmla="*/ 79 h 90"/>
                  <a:gd name="T24" fmla="*/ 34 w 82"/>
                  <a:gd name="T25" fmla="*/ 84 h 90"/>
                  <a:gd name="T26" fmla="*/ 20 w 82"/>
                  <a:gd name="T27" fmla="*/ 87 h 90"/>
                  <a:gd name="T28" fmla="*/ 10 w 82"/>
                  <a:gd name="T29" fmla="*/ 89 h 90"/>
                  <a:gd name="T30" fmla="*/ 10 w 82"/>
                  <a:gd name="T31" fmla="*/ 89 h 90"/>
                  <a:gd name="T32" fmla="*/ 6 w 82"/>
                  <a:gd name="T33" fmla="*/ 90 h 90"/>
                  <a:gd name="T34" fmla="*/ 3 w 82"/>
                  <a:gd name="T35" fmla="*/ 89 h 90"/>
                  <a:gd name="T36" fmla="*/ 1 w 82"/>
                  <a:gd name="T37" fmla="*/ 87 h 90"/>
                  <a:gd name="T38" fmla="*/ 0 w 82"/>
                  <a:gd name="T39" fmla="*/ 84 h 90"/>
                  <a:gd name="T40" fmla="*/ 0 w 82"/>
                  <a:gd name="T41" fmla="*/ 81 h 90"/>
                  <a:gd name="T42" fmla="*/ 1 w 82"/>
                  <a:gd name="T43" fmla="*/ 76 h 90"/>
                  <a:gd name="T44" fmla="*/ 4 w 82"/>
                  <a:gd name="T45" fmla="*/ 70 h 90"/>
                  <a:gd name="T46" fmla="*/ 9 w 82"/>
                  <a:gd name="T47" fmla="*/ 63 h 90"/>
                  <a:gd name="T48" fmla="*/ 9 w 82"/>
                  <a:gd name="T49" fmla="*/ 63 h 90"/>
                  <a:gd name="T50" fmla="*/ 22 w 82"/>
                  <a:gd name="T51" fmla="*/ 45 h 90"/>
                  <a:gd name="T52" fmla="*/ 35 w 82"/>
                  <a:gd name="T53" fmla="*/ 30 h 90"/>
                  <a:gd name="T54" fmla="*/ 43 w 82"/>
                  <a:gd name="T55" fmla="*/ 23 h 90"/>
                  <a:gd name="T56" fmla="*/ 49 w 82"/>
                  <a:gd name="T57" fmla="*/ 18 h 90"/>
                  <a:gd name="T58" fmla="*/ 49 w 82"/>
                  <a:gd name="T59" fmla="*/ 18 h 90"/>
                  <a:gd name="T60" fmla="*/ 62 w 82"/>
                  <a:gd name="T61" fmla="*/ 7 h 90"/>
                  <a:gd name="T62" fmla="*/ 68 w 82"/>
                  <a:gd name="T63" fmla="*/ 3 h 90"/>
                  <a:gd name="T64" fmla="*/ 73 w 82"/>
                  <a:gd name="T65" fmla="*/ 0 h 90"/>
                  <a:gd name="T66" fmla="*/ 75 w 82"/>
                  <a:gd name="T67" fmla="*/ 0 h 90"/>
                  <a:gd name="T68" fmla="*/ 77 w 82"/>
                  <a:gd name="T69" fmla="*/ 0 h 90"/>
                  <a:gd name="T70" fmla="*/ 79 w 82"/>
                  <a:gd name="T71" fmla="*/ 1 h 90"/>
                  <a:gd name="T72" fmla="*/ 80 w 82"/>
                  <a:gd name="T73" fmla="*/ 3 h 90"/>
                  <a:gd name="T74" fmla="*/ 81 w 82"/>
                  <a:gd name="T75" fmla="*/ 5 h 90"/>
                  <a:gd name="T76" fmla="*/ 82 w 82"/>
                  <a:gd name="T77" fmla="*/ 10 h 90"/>
                  <a:gd name="T78" fmla="*/ 82 w 82"/>
                  <a:gd name="T79" fmla="*/ 20 h 90"/>
                  <a:gd name="T80" fmla="*/ 82 w 82"/>
                  <a:gd name="T81" fmla="*/ 20 h 9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82" h="90">
                    <a:moveTo>
                      <a:pt x="82" y="20"/>
                    </a:moveTo>
                    <a:lnTo>
                      <a:pt x="82" y="20"/>
                    </a:lnTo>
                    <a:lnTo>
                      <a:pt x="81" y="41"/>
                    </a:lnTo>
                    <a:lnTo>
                      <a:pt x="81" y="48"/>
                    </a:lnTo>
                    <a:lnTo>
                      <a:pt x="80" y="54"/>
                    </a:lnTo>
                    <a:lnTo>
                      <a:pt x="78" y="59"/>
                    </a:lnTo>
                    <a:lnTo>
                      <a:pt x="75" y="63"/>
                    </a:lnTo>
                    <a:lnTo>
                      <a:pt x="70" y="68"/>
                    </a:lnTo>
                    <a:lnTo>
                      <a:pt x="64" y="72"/>
                    </a:lnTo>
                    <a:lnTo>
                      <a:pt x="57" y="76"/>
                    </a:lnTo>
                    <a:lnTo>
                      <a:pt x="49" y="79"/>
                    </a:lnTo>
                    <a:lnTo>
                      <a:pt x="34" y="84"/>
                    </a:lnTo>
                    <a:lnTo>
                      <a:pt x="20" y="87"/>
                    </a:lnTo>
                    <a:lnTo>
                      <a:pt x="10" y="89"/>
                    </a:lnTo>
                    <a:lnTo>
                      <a:pt x="6" y="90"/>
                    </a:lnTo>
                    <a:lnTo>
                      <a:pt x="3" y="89"/>
                    </a:lnTo>
                    <a:lnTo>
                      <a:pt x="1" y="87"/>
                    </a:lnTo>
                    <a:lnTo>
                      <a:pt x="0" y="84"/>
                    </a:lnTo>
                    <a:lnTo>
                      <a:pt x="0" y="81"/>
                    </a:lnTo>
                    <a:lnTo>
                      <a:pt x="1" y="76"/>
                    </a:lnTo>
                    <a:lnTo>
                      <a:pt x="4" y="70"/>
                    </a:lnTo>
                    <a:lnTo>
                      <a:pt x="9" y="63"/>
                    </a:lnTo>
                    <a:lnTo>
                      <a:pt x="22" y="45"/>
                    </a:lnTo>
                    <a:lnTo>
                      <a:pt x="35" y="30"/>
                    </a:lnTo>
                    <a:lnTo>
                      <a:pt x="43" y="23"/>
                    </a:lnTo>
                    <a:lnTo>
                      <a:pt x="49" y="18"/>
                    </a:lnTo>
                    <a:lnTo>
                      <a:pt x="62" y="7"/>
                    </a:lnTo>
                    <a:lnTo>
                      <a:pt x="68" y="3"/>
                    </a:lnTo>
                    <a:lnTo>
                      <a:pt x="73" y="0"/>
                    </a:lnTo>
                    <a:lnTo>
                      <a:pt x="75" y="0"/>
                    </a:lnTo>
                    <a:lnTo>
                      <a:pt x="77" y="0"/>
                    </a:lnTo>
                    <a:lnTo>
                      <a:pt x="79" y="1"/>
                    </a:lnTo>
                    <a:lnTo>
                      <a:pt x="80" y="3"/>
                    </a:lnTo>
                    <a:lnTo>
                      <a:pt x="81" y="5"/>
                    </a:lnTo>
                    <a:lnTo>
                      <a:pt x="82" y="10"/>
                    </a:lnTo>
                    <a:lnTo>
                      <a:pt x="82" y="20"/>
                    </a:lnTo>
                    <a:close/>
                  </a:path>
                </a:pathLst>
              </a:custGeom>
              <a:solidFill>
                <a:srgbClr val="6D8A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7" name="Freeform 374">
                <a:extLst>
                  <a:ext uri="{FF2B5EF4-FFF2-40B4-BE49-F238E27FC236}">
                    <a16:creationId xmlns:a16="http://schemas.microsoft.com/office/drawing/2014/main" id="{41DE06B6-2CC5-437A-A368-E505B2250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1518"/>
                <a:ext cx="79" cy="86"/>
              </a:xfrm>
              <a:custGeom>
                <a:avLst/>
                <a:gdLst>
                  <a:gd name="T0" fmla="*/ 79 w 79"/>
                  <a:gd name="T1" fmla="*/ 19 h 86"/>
                  <a:gd name="T2" fmla="*/ 79 w 79"/>
                  <a:gd name="T3" fmla="*/ 19 h 86"/>
                  <a:gd name="T4" fmla="*/ 79 w 79"/>
                  <a:gd name="T5" fmla="*/ 39 h 86"/>
                  <a:gd name="T6" fmla="*/ 78 w 79"/>
                  <a:gd name="T7" fmla="*/ 46 h 86"/>
                  <a:gd name="T8" fmla="*/ 77 w 79"/>
                  <a:gd name="T9" fmla="*/ 52 h 86"/>
                  <a:gd name="T10" fmla="*/ 75 w 79"/>
                  <a:gd name="T11" fmla="*/ 56 h 86"/>
                  <a:gd name="T12" fmla="*/ 72 w 79"/>
                  <a:gd name="T13" fmla="*/ 60 h 86"/>
                  <a:gd name="T14" fmla="*/ 68 w 79"/>
                  <a:gd name="T15" fmla="*/ 65 h 86"/>
                  <a:gd name="T16" fmla="*/ 62 w 79"/>
                  <a:gd name="T17" fmla="*/ 69 h 86"/>
                  <a:gd name="T18" fmla="*/ 62 w 79"/>
                  <a:gd name="T19" fmla="*/ 69 h 86"/>
                  <a:gd name="T20" fmla="*/ 55 w 79"/>
                  <a:gd name="T21" fmla="*/ 72 h 86"/>
                  <a:gd name="T22" fmla="*/ 48 w 79"/>
                  <a:gd name="T23" fmla="*/ 75 h 86"/>
                  <a:gd name="T24" fmla="*/ 33 w 79"/>
                  <a:gd name="T25" fmla="*/ 80 h 86"/>
                  <a:gd name="T26" fmla="*/ 20 w 79"/>
                  <a:gd name="T27" fmla="*/ 83 h 86"/>
                  <a:gd name="T28" fmla="*/ 10 w 79"/>
                  <a:gd name="T29" fmla="*/ 85 h 86"/>
                  <a:gd name="T30" fmla="*/ 10 w 79"/>
                  <a:gd name="T31" fmla="*/ 85 h 86"/>
                  <a:gd name="T32" fmla="*/ 6 w 79"/>
                  <a:gd name="T33" fmla="*/ 86 h 86"/>
                  <a:gd name="T34" fmla="*/ 3 w 79"/>
                  <a:gd name="T35" fmla="*/ 85 h 86"/>
                  <a:gd name="T36" fmla="*/ 1 w 79"/>
                  <a:gd name="T37" fmla="*/ 83 h 86"/>
                  <a:gd name="T38" fmla="*/ 0 w 79"/>
                  <a:gd name="T39" fmla="*/ 80 h 86"/>
                  <a:gd name="T40" fmla="*/ 1 w 79"/>
                  <a:gd name="T41" fmla="*/ 77 h 86"/>
                  <a:gd name="T42" fmla="*/ 2 w 79"/>
                  <a:gd name="T43" fmla="*/ 72 h 86"/>
                  <a:gd name="T44" fmla="*/ 5 w 79"/>
                  <a:gd name="T45" fmla="*/ 67 h 86"/>
                  <a:gd name="T46" fmla="*/ 9 w 79"/>
                  <a:gd name="T47" fmla="*/ 60 h 86"/>
                  <a:gd name="T48" fmla="*/ 9 w 79"/>
                  <a:gd name="T49" fmla="*/ 60 h 86"/>
                  <a:gd name="T50" fmla="*/ 22 w 79"/>
                  <a:gd name="T51" fmla="*/ 43 h 86"/>
                  <a:gd name="T52" fmla="*/ 34 w 79"/>
                  <a:gd name="T53" fmla="*/ 29 h 86"/>
                  <a:gd name="T54" fmla="*/ 42 w 79"/>
                  <a:gd name="T55" fmla="*/ 22 h 86"/>
                  <a:gd name="T56" fmla="*/ 48 w 79"/>
                  <a:gd name="T57" fmla="*/ 17 h 86"/>
                  <a:gd name="T58" fmla="*/ 48 w 79"/>
                  <a:gd name="T59" fmla="*/ 17 h 86"/>
                  <a:gd name="T60" fmla="*/ 60 w 79"/>
                  <a:gd name="T61" fmla="*/ 8 h 86"/>
                  <a:gd name="T62" fmla="*/ 66 w 79"/>
                  <a:gd name="T63" fmla="*/ 3 h 86"/>
                  <a:gd name="T64" fmla="*/ 71 w 79"/>
                  <a:gd name="T65" fmla="*/ 0 h 86"/>
                  <a:gd name="T66" fmla="*/ 73 w 79"/>
                  <a:gd name="T67" fmla="*/ 0 h 86"/>
                  <a:gd name="T68" fmla="*/ 75 w 79"/>
                  <a:gd name="T69" fmla="*/ 0 h 86"/>
                  <a:gd name="T70" fmla="*/ 76 w 79"/>
                  <a:gd name="T71" fmla="*/ 1 h 86"/>
                  <a:gd name="T72" fmla="*/ 78 w 79"/>
                  <a:gd name="T73" fmla="*/ 3 h 86"/>
                  <a:gd name="T74" fmla="*/ 79 w 79"/>
                  <a:gd name="T75" fmla="*/ 5 h 86"/>
                  <a:gd name="T76" fmla="*/ 79 w 79"/>
                  <a:gd name="T77" fmla="*/ 9 h 86"/>
                  <a:gd name="T78" fmla="*/ 79 w 79"/>
                  <a:gd name="T79" fmla="*/ 19 h 86"/>
                  <a:gd name="T80" fmla="*/ 79 w 79"/>
                  <a:gd name="T81" fmla="*/ 19 h 8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9" h="86">
                    <a:moveTo>
                      <a:pt x="79" y="19"/>
                    </a:moveTo>
                    <a:lnTo>
                      <a:pt x="79" y="19"/>
                    </a:lnTo>
                    <a:lnTo>
                      <a:pt x="79" y="39"/>
                    </a:lnTo>
                    <a:lnTo>
                      <a:pt x="78" y="46"/>
                    </a:lnTo>
                    <a:lnTo>
                      <a:pt x="77" y="52"/>
                    </a:lnTo>
                    <a:lnTo>
                      <a:pt x="75" y="56"/>
                    </a:lnTo>
                    <a:lnTo>
                      <a:pt x="72" y="60"/>
                    </a:lnTo>
                    <a:lnTo>
                      <a:pt x="68" y="65"/>
                    </a:lnTo>
                    <a:lnTo>
                      <a:pt x="62" y="69"/>
                    </a:lnTo>
                    <a:lnTo>
                      <a:pt x="55" y="72"/>
                    </a:lnTo>
                    <a:lnTo>
                      <a:pt x="48" y="75"/>
                    </a:lnTo>
                    <a:lnTo>
                      <a:pt x="33" y="80"/>
                    </a:lnTo>
                    <a:lnTo>
                      <a:pt x="20" y="83"/>
                    </a:lnTo>
                    <a:lnTo>
                      <a:pt x="10" y="85"/>
                    </a:lnTo>
                    <a:lnTo>
                      <a:pt x="6" y="86"/>
                    </a:lnTo>
                    <a:lnTo>
                      <a:pt x="3" y="85"/>
                    </a:lnTo>
                    <a:lnTo>
                      <a:pt x="1" y="83"/>
                    </a:lnTo>
                    <a:lnTo>
                      <a:pt x="0" y="80"/>
                    </a:lnTo>
                    <a:lnTo>
                      <a:pt x="1" y="77"/>
                    </a:lnTo>
                    <a:lnTo>
                      <a:pt x="2" y="72"/>
                    </a:lnTo>
                    <a:lnTo>
                      <a:pt x="5" y="67"/>
                    </a:lnTo>
                    <a:lnTo>
                      <a:pt x="9" y="60"/>
                    </a:lnTo>
                    <a:lnTo>
                      <a:pt x="22" y="43"/>
                    </a:lnTo>
                    <a:lnTo>
                      <a:pt x="34" y="29"/>
                    </a:lnTo>
                    <a:lnTo>
                      <a:pt x="42" y="22"/>
                    </a:lnTo>
                    <a:lnTo>
                      <a:pt x="48" y="17"/>
                    </a:lnTo>
                    <a:lnTo>
                      <a:pt x="60" y="8"/>
                    </a:lnTo>
                    <a:lnTo>
                      <a:pt x="66" y="3"/>
                    </a:lnTo>
                    <a:lnTo>
                      <a:pt x="71" y="0"/>
                    </a:lnTo>
                    <a:lnTo>
                      <a:pt x="73" y="0"/>
                    </a:lnTo>
                    <a:lnTo>
                      <a:pt x="75" y="0"/>
                    </a:lnTo>
                    <a:lnTo>
                      <a:pt x="76" y="1"/>
                    </a:lnTo>
                    <a:lnTo>
                      <a:pt x="78" y="3"/>
                    </a:lnTo>
                    <a:lnTo>
                      <a:pt x="79" y="5"/>
                    </a:lnTo>
                    <a:lnTo>
                      <a:pt x="79" y="9"/>
                    </a:lnTo>
                    <a:lnTo>
                      <a:pt x="79" y="19"/>
                    </a:lnTo>
                    <a:close/>
                  </a:path>
                </a:pathLst>
              </a:custGeom>
              <a:solidFill>
                <a:srgbClr val="8997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8" name="Freeform 375">
                <a:extLst>
                  <a:ext uri="{FF2B5EF4-FFF2-40B4-BE49-F238E27FC236}">
                    <a16:creationId xmlns:a16="http://schemas.microsoft.com/office/drawing/2014/main" id="{4A63B78E-F2A7-4E19-83EB-26DEA7145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4" y="1520"/>
                <a:ext cx="76" cy="81"/>
              </a:xfrm>
              <a:custGeom>
                <a:avLst/>
                <a:gdLst>
                  <a:gd name="T0" fmla="*/ 76 w 76"/>
                  <a:gd name="T1" fmla="*/ 18 h 81"/>
                  <a:gd name="T2" fmla="*/ 76 w 76"/>
                  <a:gd name="T3" fmla="*/ 18 h 81"/>
                  <a:gd name="T4" fmla="*/ 75 w 76"/>
                  <a:gd name="T5" fmla="*/ 37 h 81"/>
                  <a:gd name="T6" fmla="*/ 74 w 76"/>
                  <a:gd name="T7" fmla="*/ 44 h 81"/>
                  <a:gd name="T8" fmla="*/ 73 w 76"/>
                  <a:gd name="T9" fmla="*/ 49 h 81"/>
                  <a:gd name="T10" fmla="*/ 72 w 76"/>
                  <a:gd name="T11" fmla="*/ 54 h 81"/>
                  <a:gd name="T12" fmla="*/ 69 w 76"/>
                  <a:gd name="T13" fmla="*/ 58 h 81"/>
                  <a:gd name="T14" fmla="*/ 65 w 76"/>
                  <a:gd name="T15" fmla="*/ 62 h 81"/>
                  <a:gd name="T16" fmla="*/ 59 w 76"/>
                  <a:gd name="T17" fmla="*/ 66 h 81"/>
                  <a:gd name="T18" fmla="*/ 59 w 76"/>
                  <a:gd name="T19" fmla="*/ 66 h 81"/>
                  <a:gd name="T20" fmla="*/ 46 w 76"/>
                  <a:gd name="T21" fmla="*/ 72 h 81"/>
                  <a:gd name="T22" fmla="*/ 31 w 76"/>
                  <a:gd name="T23" fmla="*/ 76 h 81"/>
                  <a:gd name="T24" fmla="*/ 19 w 76"/>
                  <a:gd name="T25" fmla="*/ 79 h 81"/>
                  <a:gd name="T26" fmla="*/ 9 w 76"/>
                  <a:gd name="T27" fmla="*/ 81 h 81"/>
                  <a:gd name="T28" fmla="*/ 9 w 76"/>
                  <a:gd name="T29" fmla="*/ 81 h 81"/>
                  <a:gd name="T30" fmla="*/ 6 w 76"/>
                  <a:gd name="T31" fmla="*/ 81 h 81"/>
                  <a:gd name="T32" fmla="*/ 3 w 76"/>
                  <a:gd name="T33" fmla="*/ 81 h 81"/>
                  <a:gd name="T34" fmla="*/ 1 w 76"/>
                  <a:gd name="T35" fmla="*/ 79 h 81"/>
                  <a:gd name="T36" fmla="*/ 0 w 76"/>
                  <a:gd name="T37" fmla="*/ 77 h 81"/>
                  <a:gd name="T38" fmla="*/ 1 w 76"/>
                  <a:gd name="T39" fmla="*/ 73 h 81"/>
                  <a:gd name="T40" fmla="*/ 2 w 76"/>
                  <a:gd name="T41" fmla="*/ 69 h 81"/>
                  <a:gd name="T42" fmla="*/ 5 w 76"/>
                  <a:gd name="T43" fmla="*/ 64 h 81"/>
                  <a:gd name="T44" fmla="*/ 9 w 76"/>
                  <a:gd name="T45" fmla="*/ 57 h 81"/>
                  <a:gd name="T46" fmla="*/ 9 w 76"/>
                  <a:gd name="T47" fmla="*/ 57 h 81"/>
                  <a:gd name="T48" fmla="*/ 21 w 76"/>
                  <a:gd name="T49" fmla="*/ 41 h 81"/>
                  <a:gd name="T50" fmla="*/ 32 w 76"/>
                  <a:gd name="T51" fmla="*/ 28 h 81"/>
                  <a:gd name="T52" fmla="*/ 40 w 76"/>
                  <a:gd name="T53" fmla="*/ 21 h 81"/>
                  <a:gd name="T54" fmla="*/ 46 w 76"/>
                  <a:gd name="T55" fmla="*/ 16 h 81"/>
                  <a:gd name="T56" fmla="*/ 46 w 76"/>
                  <a:gd name="T57" fmla="*/ 16 h 81"/>
                  <a:gd name="T58" fmla="*/ 57 w 76"/>
                  <a:gd name="T59" fmla="*/ 7 h 81"/>
                  <a:gd name="T60" fmla="*/ 62 w 76"/>
                  <a:gd name="T61" fmla="*/ 3 h 81"/>
                  <a:gd name="T62" fmla="*/ 67 w 76"/>
                  <a:gd name="T63" fmla="*/ 0 h 81"/>
                  <a:gd name="T64" fmla="*/ 71 w 76"/>
                  <a:gd name="T65" fmla="*/ 0 h 81"/>
                  <a:gd name="T66" fmla="*/ 72 w 76"/>
                  <a:gd name="T67" fmla="*/ 1 h 81"/>
                  <a:gd name="T68" fmla="*/ 74 w 76"/>
                  <a:gd name="T69" fmla="*/ 3 h 81"/>
                  <a:gd name="T70" fmla="*/ 75 w 76"/>
                  <a:gd name="T71" fmla="*/ 9 h 81"/>
                  <a:gd name="T72" fmla="*/ 76 w 76"/>
                  <a:gd name="T73" fmla="*/ 18 h 81"/>
                  <a:gd name="T74" fmla="*/ 76 w 76"/>
                  <a:gd name="T75" fmla="*/ 18 h 81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6" h="81">
                    <a:moveTo>
                      <a:pt x="76" y="18"/>
                    </a:moveTo>
                    <a:lnTo>
                      <a:pt x="76" y="18"/>
                    </a:lnTo>
                    <a:lnTo>
                      <a:pt x="75" y="37"/>
                    </a:lnTo>
                    <a:lnTo>
                      <a:pt x="74" y="44"/>
                    </a:lnTo>
                    <a:lnTo>
                      <a:pt x="73" y="49"/>
                    </a:lnTo>
                    <a:lnTo>
                      <a:pt x="72" y="54"/>
                    </a:lnTo>
                    <a:lnTo>
                      <a:pt x="69" y="58"/>
                    </a:lnTo>
                    <a:lnTo>
                      <a:pt x="65" y="62"/>
                    </a:lnTo>
                    <a:lnTo>
                      <a:pt x="59" y="66"/>
                    </a:lnTo>
                    <a:lnTo>
                      <a:pt x="46" y="72"/>
                    </a:lnTo>
                    <a:lnTo>
                      <a:pt x="31" y="76"/>
                    </a:lnTo>
                    <a:lnTo>
                      <a:pt x="19" y="79"/>
                    </a:lnTo>
                    <a:lnTo>
                      <a:pt x="9" y="81"/>
                    </a:lnTo>
                    <a:lnTo>
                      <a:pt x="6" y="81"/>
                    </a:lnTo>
                    <a:lnTo>
                      <a:pt x="3" y="81"/>
                    </a:lnTo>
                    <a:lnTo>
                      <a:pt x="1" y="79"/>
                    </a:lnTo>
                    <a:lnTo>
                      <a:pt x="0" y="77"/>
                    </a:lnTo>
                    <a:lnTo>
                      <a:pt x="1" y="73"/>
                    </a:lnTo>
                    <a:lnTo>
                      <a:pt x="2" y="69"/>
                    </a:lnTo>
                    <a:lnTo>
                      <a:pt x="5" y="64"/>
                    </a:lnTo>
                    <a:lnTo>
                      <a:pt x="9" y="57"/>
                    </a:lnTo>
                    <a:lnTo>
                      <a:pt x="21" y="41"/>
                    </a:lnTo>
                    <a:lnTo>
                      <a:pt x="32" y="28"/>
                    </a:lnTo>
                    <a:lnTo>
                      <a:pt x="40" y="21"/>
                    </a:lnTo>
                    <a:lnTo>
                      <a:pt x="46" y="16"/>
                    </a:lnTo>
                    <a:lnTo>
                      <a:pt x="57" y="7"/>
                    </a:lnTo>
                    <a:lnTo>
                      <a:pt x="62" y="3"/>
                    </a:lnTo>
                    <a:lnTo>
                      <a:pt x="67" y="0"/>
                    </a:lnTo>
                    <a:lnTo>
                      <a:pt x="71" y="0"/>
                    </a:lnTo>
                    <a:lnTo>
                      <a:pt x="72" y="1"/>
                    </a:lnTo>
                    <a:lnTo>
                      <a:pt x="74" y="3"/>
                    </a:lnTo>
                    <a:lnTo>
                      <a:pt x="75" y="9"/>
                    </a:lnTo>
                    <a:lnTo>
                      <a:pt x="76" y="18"/>
                    </a:lnTo>
                    <a:close/>
                  </a:path>
                </a:pathLst>
              </a:custGeom>
              <a:solidFill>
                <a:srgbClr val="A6A7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29" name="Freeform 376">
                <a:extLst>
                  <a:ext uri="{FF2B5EF4-FFF2-40B4-BE49-F238E27FC236}">
                    <a16:creationId xmlns:a16="http://schemas.microsoft.com/office/drawing/2014/main" id="{92BBF64D-A9D7-4B7A-9C8E-EE03139EC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1522"/>
                <a:ext cx="72" cy="77"/>
              </a:xfrm>
              <a:custGeom>
                <a:avLst/>
                <a:gdLst>
                  <a:gd name="T0" fmla="*/ 72 w 72"/>
                  <a:gd name="T1" fmla="*/ 18 h 77"/>
                  <a:gd name="T2" fmla="*/ 72 w 72"/>
                  <a:gd name="T3" fmla="*/ 18 h 77"/>
                  <a:gd name="T4" fmla="*/ 71 w 72"/>
                  <a:gd name="T5" fmla="*/ 35 h 77"/>
                  <a:gd name="T6" fmla="*/ 70 w 72"/>
                  <a:gd name="T7" fmla="*/ 42 h 77"/>
                  <a:gd name="T8" fmla="*/ 70 w 72"/>
                  <a:gd name="T9" fmla="*/ 47 h 77"/>
                  <a:gd name="T10" fmla="*/ 68 w 72"/>
                  <a:gd name="T11" fmla="*/ 51 h 77"/>
                  <a:gd name="T12" fmla="*/ 65 w 72"/>
                  <a:gd name="T13" fmla="*/ 55 h 77"/>
                  <a:gd name="T14" fmla="*/ 61 w 72"/>
                  <a:gd name="T15" fmla="*/ 59 h 77"/>
                  <a:gd name="T16" fmla="*/ 56 w 72"/>
                  <a:gd name="T17" fmla="*/ 62 h 77"/>
                  <a:gd name="T18" fmla="*/ 56 w 72"/>
                  <a:gd name="T19" fmla="*/ 62 h 77"/>
                  <a:gd name="T20" fmla="*/ 43 w 72"/>
                  <a:gd name="T21" fmla="*/ 68 h 77"/>
                  <a:gd name="T22" fmla="*/ 30 w 72"/>
                  <a:gd name="T23" fmla="*/ 72 h 77"/>
                  <a:gd name="T24" fmla="*/ 9 w 72"/>
                  <a:gd name="T25" fmla="*/ 77 h 77"/>
                  <a:gd name="T26" fmla="*/ 9 w 72"/>
                  <a:gd name="T27" fmla="*/ 77 h 77"/>
                  <a:gd name="T28" fmla="*/ 5 w 72"/>
                  <a:gd name="T29" fmla="*/ 77 h 77"/>
                  <a:gd name="T30" fmla="*/ 3 w 72"/>
                  <a:gd name="T31" fmla="*/ 77 h 77"/>
                  <a:gd name="T32" fmla="*/ 1 w 72"/>
                  <a:gd name="T33" fmla="*/ 75 h 77"/>
                  <a:gd name="T34" fmla="*/ 0 w 72"/>
                  <a:gd name="T35" fmla="*/ 73 h 77"/>
                  <a:gd name="T36" fmla="*/ 0 w 72"/>
                  <a:gd name="T37" fmla="*/ 69 h 77"/>
                  <a:gd name="T38" fmla="*/ 2 w 72"/>
                  <a:gd name="T39" fmla="*/ 65 h 77"/>
                  <a:gd name="T40" fmla="*/ 4 w 72"/>
                  <a:gd name="T41" fmla="*/ 61 h 77"/>
                  <a:gd name="T42" fmla="*/ 8 w 72"/>
                  <a:gd name="T43" fmla="*/ 54 h 77"/>
                  <a:gd name="T44" fmla="*/ 8 w 72"/>
                  <a:gd name="T45" fmla="*/ 54 h 77"/>
                  <a:gd name="T46" fmla="*/ 20 w 72"/>
                  <a:gd name="T47" fmla="*/ 39 h 77"/>
                  <a:gd name="T48" fmla="*/ 31 w 72"/>
                  <a:gd name="T49" fmla="*/ 26 h 77"/>
                  <a:gd name="T50" fmla="*/ 37 w 72"/>
                  <a:gd name="T51" fmla="*/ 20 h 77"/>
                  <a:gd name="T52" fmla="*/ 43 w 72"/>
                  <a:gd name="T53" fmla="*/ 16 h 77"/>
                  <a:gd name="T54" fmla="*/ 43 w 72"/>
                  <a:gd name="T55" fmla="*/ 16 h 77"/>
                  <a:gd name="T56" fmla="*/ 54 w 72"/>
                  <a:gd name="T57" fmla="*/ 7 h 77"/>
                  <a:gd name="T58" fmla="*/ 59 w 72"/>
                  <a:gd name="T59" fmla="*/ 4 h 77"/>
                  <a:gd name="T60" fmla="*/ 64 w 72"/>
                  <a:gd name="T61" fmla="*/ 1 h 77"/>
                  <a:gd name="T62" fmla="*/ 67 w 72"/>
                  <a:gd name="T63" fmla="*/ 0 h 77"/>
                  <a:gd name="T64" fmla="*/ 69 w 72"/>
                  <a:gd name="T65" fmla="*/ 1 h 77"/>
                  <a:gd name="T66" fmla="*/ 70 w 72"/>
                  <a:gd name="T67" fmla="*/ 4 h 77"/>
                  <a:gd name="T68" fmla="*/ 72 w 72"/>
                  <a:gd name="T69" fmla="*/ 9 h 77"/>
                  <a:gd name="T70" fmla="*/ 72 w 72"/>
                  <a:gd name="T71" fmla="*/ 18 h 77"/>
                  <a:gd name="T72" fmla="*/ 72 w 72"/>
                  <a:gd name="T73" fmla="*/ 18 h 7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72" h="77">
                    <a:moveTo>
                      <a:pt x="72" y="18"/>
                    </a:moveTo>
                    <a:lnTo>
                      <a:pt x="72" y="18"/>
                    </a:lnTo>
                    <a:lnTo>
                      <a:pt x="71" y="35"/>
                    </a:lnTo>
                    <a:lnTo>
                      <a:pt x="70" y="42"/>
                    </a:lnTo>
                    <a:lnTo>
                      <a:pt x="70" y="47"/>
                    </a:lnTo>
                    <a:lnTo>
                      <a:pt x="68" y="51"/>
                    </a:lnTo>
                    <a:lnTo>
                      <a:pt x="65" y="55"/>
                    </a:lnTo>
                    <a:lnTo>
                      <a:pt x="61" y="59"/>
                    </a:lnTo>
                    <a:lnTo>
                      <a:pt x="56" y="62"/>
                    </a:lnTo>
                    <a:lnTo>
                      <a:pt x="43" y="68"/>
                    </a:lnTo>
                    <a:lnTo>
                      <a:pt x="30" y="72"/>
                    </a:lnTo>
                    <a:lnTo>
                      <a:pt x="9" y="77"/>
                    </a:lnTo>
                    <a:lnTo>
                      <a:pt x="5" y="77"/>
                    </a:lnTo>
                    <a:lnTo>
                      <a:pt x="3" y="77"/>
                    </a:lnTo>
                    <a:lnTo>
                      <a:pt x="1" y="75"/>
                    </a:lnTo>
                    <a:lnTo>
                      <a:pt x="0" y="73"/>
                    </a:lnTo>
                    <a:lnTo>
                      <a:pt x="0" y="69"/>
                    </a:lnTo>
                    <a:lnTo>
                      <a:pt x="2" y="65"/>
                    </a:lnTo>
                    <a:lnTo>
                      <a:pt x="4" y="61"/>
                    </a:lnTo>
                    <a:lnTo>
                      <a:pt x="8" y="54"/>
                    </a:lnTo>
                    <a:lnTo>
                      <a:pt x="20" y="39"/>
                    </a:lnTo>
                    <a:lnTo>
                      <a:pt x="31" y="26"/>
                    </a:lnTo>
                    <a:lnTo>
                      <a:pt x="37" y="20"/>
                    </a:lnTo>
                    <a:lnTo>
                      <a:pt x="43" y="16"/>
                    </a:lnTo>
                    <a:lnTo>
                      <a:pt x="54" y="7"/>
                    </a:lnTo>
                    <a:lnTo>
                      <a:pt x="59" y="4"/>
                    </a:lnTo>
                    <a:lnTo>
                      <a:pt x="64" y="1"/>
                    </a:lnTo>
                    <a:lnTo>
                      <a:pt x="67" y="0"/>
                    </a:lnTo>
                    <a:lnTo>
                      <a:pt x="69" y="1"/>
                    </a:lnTo>
                    <a:lnTo>
                      <a:pt x="70" y="4"/>
                    </a:lnTo>
                    <a:lnTo>
                      <a:pt x="72" y="9"/>
                    </a:lnTo>
                    <a:lnTo>
                      <a:pt x="72" y="18"/>
                    </a:lnTo>
                    <a:close/>
                  </a:path>
                </a:pathLst>
              </a:custGeom>
              <a:solidFill>
                <a:srgbClr val="C3B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0" name="Freeform 377">
                <a:extLst>
                  <a:ext uri="{FF2B5EF4-FFF2-40B4-BE49-F238E27FC236}">
                    <a16:creationId xmlns:a16="http://schemas.microsoft.com/office/drawing/2014/main" id="{D3FB8159-AB84-4DE8-9F3A-93DFFDCDD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8" y="1525"/>
                <a:ext cx="68" cy="72"/>
              </a:xfrm>
              <a:custGeom>
                <a:avLst/>
                <a:gdLst>
                  <a:gd name="T0" fmla="*/ 68 w 68"/>
                  <a:gd name="T1" fmla="*/ 16 h 72"/>
                  <a:gd name="T2" fmla="*/ 68 w 68"/>
                  <a:gd name="T3" fmla="*/ 16 h 72"/>
                  <a:gd name="T4" fmla="*/ 67 w 68"/>
                  <a:gd name="T5" fmla="*/ 33 h 72"/>
                  <a:gd name="T6" fmla="*/ 67 w 68"/>
                  <a:gd name="T7" fmla="*/ 39 h 72"/>
                  <a:gd name="T8" fmla="*/ 66 w 68"/>
                  <a:gd name="T9" fmla="*/ 43 h 72"/>
                  <a:gd name="T10" fmla="*/ 64 w 68"/>
                  <a:gd name="T11" fmla="*/ 47 h 72"/>
                  <a:gd name="T12" fmla="*/ 62 w 68"/>
                  <a:gd name="T13" fmla="*/ 51 h 72"/>
                  <a:gd name="T14" fmla="*/ 58 w 68"/>
                  <a:gd name="T15" fmla="*/ 54 h 72"/>
                  <a:gd name="T16" fmla="*/ 53 w 68"/>
                  <a:gd name="T17" fmla="*/ 58 h 72"/>
                  <a:gd name="T18" fmla="*/ 53 w 68"/>
                  <a:gd name="T19" fmla="*/ 58 h 72"/>
                  <a:gd name="T20" fmla="*/ 41 w 68"/>
                  <a:gd name="T21" fmla="*/ 64 h 72"/>
                  <a:gd name="T22" fmla="*/ 28 w 68"/>
                  <a:gd name="T23" fmla="*/ 67 h 72"/>
                  <a:gd name="T24" fmla="*/ 8 w 68"/>
                  <a:gd name="T25" fmla="*/ 72 h 72"/>
                  <a:gd name="T26" fmla="*/ 8 w 68"/>
                  <a:gd name="T27" fmla="*/ 72 h 72"/>
                  <a:gd name="T28" fmla="*/ 5 w 68"/>
                  <a:gd name="T29" fmla="*/ 72 h 72"/>
                  <a:gd name="T30" fmla="*/ 3 w 68"/>
                  <a:gd name="T31" fmla="*/ 72 h 72"/>
                  <a:gd name="T32" fmla="*/ 1 w 68"/>
                  <a:gd name="T33" fmla="*/ 70 h 72"/>
                  <a:gd name="T34" fmla="*/ 0 w 68"/>
                  <a:gd name="T35" fmla="*/ 68 h 72"/>
                  <a:gd name="T36" fmla="*/ 0 w 68"/>
                  <a:gd name="T37" fmla="*/ 65 h 72"/>
                  <a:gd name="T38" fmla="*/ 1 w 68"/>
                  <a:gd name="T39" fmla="*/ 61 h 72"/>
                  <a:gd name="T40" fmla="*/ 4 w 68"/>
                  <a:gd name="T41" fmla="*/ 57 h 72"/>
                  <a:gd name="T42" fmla="*/ 8 w 68"/>
                  <a:gd name="T43" fmla="*/ 50 h 72"/>
                  <a:gd name="T44" fmla="*/ 8 w 68"/>
                  <a:gd name="T45" fmla="*/ 50 h 72"/>
                  <a:gd name="T46" fmla="*/ 18 w 68"/>
                  <a:gd name="T47" fmla="*/ 36 h 72"/>
                  <a:gd name="T48" fmla="*/ 29 w 68"/>
                  <a:gd name="T49" fmla="*/ 24 h 72"/>
                  <a:gd name="T50" fmla="*/ 35 w 68"/>
                  <a:gd name="T51" fmla="*/ 18 h 72"/>
                  <a:gd name="T52" fmla="*/ 41 w 68"/>
                  <a:gd name="T53" fmla="*/ 14 h 72"/>
                  <a:gd name="T54" fmla="*/ 41 w 68"/>
                  <a:gd name="T55" fmla="*/ 14 h 72"/>
                  <a:gd name="T56" fmla="*/ 51 w 68"/>
                  <a:gd name="T57" fmla="*/ 6 h 72"/>
                  <a:gd name="T58" fmla="*/ 56 w 68"/>
                  <a:gd name="T59" fmla="*/ 3 h 72"/>
                  <a:gd name="T60" fmla="*/ 60 w 68"/>
                  <a:gd name="T61" fmla="*/ 1 h 72"/>
                  <a:gd name="T62" fmla="*/ 64 w 68"/>
                  <a:gd name="T63" fmla="*/ 0 h 72"/>
                  <a:gd name="T64" fmla="*/ 65 w 68"/>
                  <a:gd name="T65" fmla="*/ 1 h 72"/>
                  <a:gd name="T66" fmla="*/ 66 w 68"/>
                  <a:gd name="T67" fmla="*/ 3 h 72"/>
                  <a:gd name="T68" fmla="*/ 68 w 68"/>
                  <a:gd name="T69" fmla="*/ 8 h 72"/>
                  <a:gd name="T70" fmla="*/ 68 w 68"/>
                  <a:gd name="T71" fmla="*/ 16 h 72"/>
                  <a:gd name="T72" fmla="*/ 68 w 68"/>
                  <a:gd name="T73" fmla="*/ 16 h 72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68" h="72">
                    <a:moveTo>
                      <a:pt x="68" y="16"/>
                    </a:moveTo>
                    <a:lnTo>
                      <a:pt x="68" y="16"/>
                    </a:lnTo>
                    <a:lnTo>
                      <a:pt x="67" y="33"/>
                    </a:lnTo>
                    <a:lnTo>
                      <a:pt x="67" y="39"/>
                    </a:lnTo>
                    <a:lnTo>
                      <a:pt x="66" y="43"/>
                    </a:lnTo>
                    <a:lnTo>
                      <a:pt x="64" y="47"/>
                    </a:lnTo>
                    <a:lnTo>
                      <a:pt x="62" y="51"/>
                    </a:lnTo>
                    <a:lnTo>
                      <a:pt x="58" y="54"/>
                    </a:lnTo>
                    <a:lnTo>
                      <a:pt x="53" y="58"/>
                    </a:lnTo>
                    <a:lnTo>
                      <a:pt x="41" y="64"/>
                    </a:lnTo>
                    <a:lnTo>
                      <a:pt x="28" y="67"/>
                    </a:lnTo>
                    <a:lnTo>
                      <a:pt x="8" y="72"/>
                    </a:lnTo>
                    <a:lnTo>
                      <a:pt x="5" y="72"/>
                    </a:lnTo>
                    <a:lnTo>
                      <a:pt x="3" y="72"/>
                    </a:lnTo>
                    <a:lnTo>
                      <a:pt x="1" y="70"/>
                    </a:lnTo>
                    <a:lnTo>
                      <a:pt x="0" y="68"/>
                    </a:lnTo>
                    <a:lnTo>
                      <a:pt x="0" y="65"/>
                    </a:lnTo>
                    <a:lnTo>
                      <a:pt x="1" y="61"/>
                    </a:lnTo>
                    <a:lnTo>
                      <a:pt x="4" y="57"/>
                    </a:lnTo>
                    <a:lnTo>
                      <a:pt x="8" y="50"/>
                    </a:lnTo>
                    <a:lnTo>
                      <a:pt x="18" y="36"/>
                    </a:lnTo>
                    <a:lnTo>
                      <a:pt x="29" y="24"/>
                    </a:lnTo>
                    <a:lnTo>
                      <a:pt x="35" y="18"/>
                    </a:lnTo>
                    <a:lnTo>
                      <a:pt x="41" y="14"/>
                    </a:lnTo>
                    <a:lnTo>
                      <a:pt x="51" y="6"/>
                    </a:lnTo>
                    <a:lnTo>
                      <a:pt x="56" y="3"/>
                    </a:lnTo>
                    <a:lnTo>
                      <a:pt x="60" y="1"/>
                    </a:lnTo>
                    <a:lnTo>
                      <a:pt x="64" y="0"/>
                    </a:lnTo>
                    <a:lnTo>
                      <a:pt x="65" y="1"/>
                    </a:lnTo>
                    <a:lnTo>
                      <a:pt x="66" y="3"/>
                    </a:lnTo>
                    <a:lnTo>
                      <a:pt x="68" y="8"/>
                    </a:lnTo>
                    <a:lnTo>
                      <a:pt x="68" y="16"/>
                    </a:lnTo>
                    <a:close/>
                  </a:path>
                </a:pathLst>
              </a:custGeom>
              <a:solidFill>
                <a:srgbClr val="DFC8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1" name="Freeform 378">
                <a:extLst>
                  <a:ext uri="{FF2B5EF4-FFF2-40B4-BE49-F238E27FC236}">
                    <a16:creationId xmlns:a16="http://schemas.microsoft.com/office/drawing/2014/main" id="{B8824135-EFF8-4397-BC2C-7E7E249403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0" y="1528"/>
                <a:ext cx="64" cy="67"/>
              </a:xfrm>
              <a:custGeom>
                <a:avLst/>
                <a:gdLst>
                  <a:gd name="T0" fmla="*/ 7 w 64"/>
                  <a:gd name="T1" fmla="*/ 46 h 67"/>
                  <a:gd name="T2" fmla="*/ 7 w 64"/>
                  <a:gd name="T3" fmla="*/ 46 h 67"/>
                  <a:gd name="T4" fmla="*/ 17 w 64"/>
                  <a:gd name="T5" fmla="*/ 33 h 67"/>
                  <a:gd name="T6" fmla="*/ 27 w 64"/>
                  <a:gd name="T7" fmla="*/ 22 h 67"/>
                  <a:gd name="T8" fmla="*/ 33 w 64"/>
                  <a:gd name="T9" fmla="*/ 17 h 67"/>
                  <a:gd name="T10" fmla="*/ 39 w 64"/>
                  <a:gd name="T11" fmla="*/ 12 h 67"/>
                  <a:gd name="T12" fmla="*/ 39 w 64"/>
                  <a:gd name="T13" fmla="*/ 12 h 67"/>
                  <a:gd name="T14" fmla="*/ 48 w 64"/>
                  <a:gd name="T15" fmla="*/ 5 h 67"/>
                  <a:gd name="T16" fmla="*/ 53 w 64"/>
                  <a:gd name="T17" fmla="*/ 2 h 67"/>
                  <a:gd name="T18" fmla="*/ 57 w 64"/>
                  <a:gd name="T19" fmla="*/ 0 h 67"/>
                  <a:gd name="T20" fmla="*/ 60 w 64"/>
                  <a:gd name="T21" fmla="*/ 0 h 67"/>
                  <a:gd name="T22" fmla="*/ 61 w 64"/>
                  <a:gd name="T23" fmla="*/ 0 h 67"/>
                  <a:gd name="T24" fmla="*/ 62 w 64"/>
                  <a:gd name="T25" fmla="*/ 2 h 67"/>
                  <a:gd name="T26" fmla="*/ 64 w 64"/>
                  <a:gd name="T27" fmla="*/ 6 h 67"/>
                  <a:gd name="T28" fmla="*/ 64 w 64"/>
                  <a:gd name="T29" fmla="*/ 14 h 67"/>
                  <a:gd name="T30" fmla="*/ 64 w 64"/>
                  <a:gd name="T31" fmla="*/ 14 h 67"/>
                  <a:gd name="T32" fmla="*/ 63 w 64"/>
                  <a:gd name="T33" fmla="*/ 30 h 67"/>
                  <a:gd name="T34" fmla="*/ 62 w 64"/>
                  <a:gd name="T35" fmla="*/ 40 h 67"/>
                  <a:gd name="T36" fmla="*/ 61 w 64"/>
                  <a:gd name="T37" fmla="*/ 44 h 67"/>
                  <a:gd name="T38" fmla="*/ 58 w 64"/>
                  <a:gd name="T39" fmla="*/ 47 h 67"/>
                  <a:gd name="T40" fmla="*/ 55 w 64"/>
                  <a:gd name="T41" fmla="*/ 50 h 67"/>
                  <a:gd name="T42" fmla="*/ 50 w 64"/>
                  <a:gd name="T43" fmla="*/ 54 h 67"/>
                  <a:gd name="T44" fmla="*/ 50 w 64"/>
                  <a:gd name="T45" fmla="*/ 54 h 67"/>
                  <a:gd name="T46" fmla="*/ 39 w 64"/>
                  <a:gd name="T47" fmla="*/ 59 h 67"/>
                  <a:gd name="T48" fmla="*/ 26 w 64"/>
                  <a:gd name="T49" fmla="*/ 63 h 67"/>
                  <a:gd name="T50" fmla="*/ 8 w 64"/>
                  <a:gd name="T51" fmla="*/ 67 h 67"/>
                  <a:gd name="T52" fmla="*/ 8 w 64"/>
                  <a:gd name="T53" fmla="*/ 67 h 67"/>
                  <a:gd name="T54" fmla="*/ 5 w 64"/>
                  <a:gd name="T55" fmla="*/ 67 h 67"/>
                  <a:gd name="T56" fmla="*/ 2 w 64"/>
                  <a:gd name="T57" fmla="*/ 67 h 67"/>
                  <a:gd name="T58" fmla="*/ 1 w 64"/>
                  <a:gd name="T59" fmla="*/ 65 h 67"/>
                  <a:gd name="T60" fmla="*/ 0 w 64"/>
                  <a:gd name="T61" fmla="*/ 63 h 67"/>
                  <a:gd name="T62" fmla="*/ 0 w 64"/>
                  <a:gd name="T63" fmla="*/ 60 h 67"/>
                  <a:gd name="T64" fmla="*/ 1 w 64"/>
                  <a:gd name="T65" fmla="*/ 57 h 67"/>
                  <a:gd name="T66" fmla="*/ 4 w 64"/>
                  <a:gd name="T67" fmla="*/ 51 h 67"/>
                  <a:gd name="T68" fmla="*/ 7 w 64"/>
                  <a:gd name="T69" fmla="*/ 46 h 67"/>
                  <a:gd name="T70" fmla="*/ 7 w 64"/>
                  <a:gd name="T71" fmla="*/ 46 h 6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64" h="67">
                    <a:moveTo>
                      <a:pt x="7" y="46"/>
                    </a:moveTo>
                    <a:lnTo>
                      <a:pt x="7" y="46"/>
                    </a:lnTo>
                    <a:lnTo>
                      <a:pt x="17" y="33"/>
                    </a:lnTo>
                    <a:lnTo>
                      <a:pt x="27" y="22"/>
                    </a:lnTo>
                    <a:lnTo>
                      <a:pt x="33" y="17"/>
                    </a:lnTo>
                    <a:lnTo>
                      <a:pt x="39" y="12"/>
                    </a:lnTo>
                    <a:lnTo>
                      <a:pt x="48" y="5"/>
                    </a:lnTo>
                    <a:lnTo>
                      <a:pt x="53" y="2"/>
                    </a:lnTo>
                    <a:lnTo>
                      <a:pt x="57" y="0"/>
                    </a:lnTo>
                    <a:lnTo>
                      <a:pt x="60" y="0"/>
                    </a:lnTo>
                    <a:lnTo>
                      <a:pt x="61" y="0"/>
                    </a:lnTo>
                    <a:lnTo>
                      <a:pt x="62" y="2"/>
                    </a:lnTo>
                    <a:lnTo>
                      <a:pt x="64" y="6"/>
                    </a:lnTo>
                    <a:lnTo>
                      <a:pt x="64" y="14"/>
                    </a:lnTo>
                    <a:lnTo>
                      <a:pt x="63" y="30"/>
                    </a:lnTo>
                    <a:lnTo>
                      <a:pt x="62" y="40"/>
                    </a:lnTo>
                    <a:lnTo>
                      <a:pt x="61" y="44"/>
                    </a:lnTo>
                    <a:lnTo>
                      <a:pt x="58" y="47"/>
                    </a:lnTo>
                    <a:lnTo>
                      <a:pt x="55" y="50"/>
                    </a:lnTo>
                    <a:lnTo>
                      <a:pt x="50" y="54"/>
                    </a:lnTo>
                    <a:lnTo>
                      <a:pt x="39" y="59"/>
                    </a:lnTo>
                    <a:lnTo>
                      <a:pt x="26" y="63"/>
                    </a:lnTo>
                    <a:lnTo>
                      <a:pt x="8" y="67"/>
                    </a:lnTo>
                    <a:lnTo>
                      <a:pt x="5" y="67"/>
                    </a:lnTo>
                    <a:lnTo>
                      <a:pt x="2" y="67"/>
                    </a:lnTo>
                    <a:lnTo>
                      <a:pt x="1" y="65"/>
                    </a:lnTo>
                    <a:lnTo>
                      <a:pt x="0" y="63"/>
                    </a:lnTo>
                    <a:lnTo>
                      <a:pt x="0" y="60"/>
                    </a:lnTo>
                    <a:lnTo>
                      <a:pt x="1" y="57"/>
                    </a:lnTo>
                    <a:lnTo>
                      <a:pt x="4" y="51"/>
                    </a:lnTo>
                    <a:lnTo>
                      <a:pt x="7" y="46"/>
                    </a:lnTo>
                    <a:close/>
                  </a:path>
                </a:pathLst>
              </a:custGeom>
              <a:solidFill>
                <a:srgbClr val="FCD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2" name="Freeform 379">
                <a:extLst>
                  <a:ext uri="{FF2B5EF4-FFF2-40B4-BE49-F238E27FC236}">
                    <a16:creationId xmlns:a16="http://schemas.microsoft.com/office/drawing/2014/main" id="{B5D29B00-6F7A-4734-86CE-F1FB3EF65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1181"/>
                <a:ext cx="96" cy="22"/>
              </a:xfrm>
              <a:custGeom>
                <a:avLst/>
                <a:gdLst>
                  <a:gd name="T0" fmla="*/ 96 w 96"/>
                  <a:gd name="T1" fmla="*/ 4 h 22"/>
                  <a:gd name="T2" fmla="*/ 96 w 96"/>
                  <a:gd name="T3" fmla="*/ 4 h 22"/>
                  <a:gd name="T4" fmla="*/ 83 w 96"/>
                  <a:gd name="T5" fmla="*/ 2 h 22"/>
                  <a:gd name="T6" fmla="*/ 70 w 96"/>
                  <a:gd name="T7" fmla="*/ 1 h 22"/>
                  <a:gd name="T8" fmla="*/ 58 w 96"/>
                  <a:gd name="T9" fmla="*/ 1 h 22"/>
                  <a:gd name="T10" fmla="*/ 46 w 96"/>
                  <a:gd name="T11" fmla="*/ 3 h 22"/>
                  <a:gd name="T12" fmla="*/ 35 w 96"/>
                  <a:gd name="T13" fmla="*/ 6 h 22"/>
                  <a:gd name="T14" fmla="*/ 24 w 96"/>
                  <a:gd name="T15" fmla="*/ 11 h 22"/>
                  <a:gd name="T16" fmla="*/ 12 w 96"/>
                  <a:gd name="T17" fmla="*/ 16 h 22"/>
                  <a:gd name="T18" fmla="*/ 0 w 96"/>
                  <a:gd name="T19" fmla="*/ 22 h 22"/>
                  <a:gd name="T20" fmla="*/ 0 w 96"/>
                  <a:gd name="T21" fmla="*/ 22 h 22"/>
                  <a:gd name="T22" fmla="*/ 0 w 96"/>
                  <a:gd name="T23" fmla="*/ 21 h 22"/>
                  <a:gd name="T24" fmla="*/ 0 w 96"/>
                  <a:gd name="T25" fmla="*/ 21 h 22"/>
                  <a:gd name="T26" fmla="*/ 0 w 96"/>
                  <a:gd name="T27" fmla="*/ 21 h 22"/>
                  <a:gd name="T28" fmla="*/ 11 w 96"/>
                  <a:gd name="T29" fmla="*/ 14 h 22"/>
                  <a:gd name="T30" fmla="*/ 23 w 96"/>
                  <a:gd name="T31" fmla="*/ 8 h 22"/>
                  <a:gd name="T32" fmla="*/ 35 w 96"/>
                  <a:gd name="T33" fmla="*/ 4 h 22"/>
                  <a:gd name="T34" fmla="*/ 46 w 96"/>
                  <a:gd name="T35" fmla="*/ 1 h 22"/>
                  <a:gd name="T36" fmla="*/ 58 w 96"/>
                  <a:gd name="T37" fmla="*/ 0 h 22"/>
                  <a:gd name="T38" fmla="*/ 70 w 96"/>
                  <a:gd name="T39" fmla="*/ 0 h 22"/>
                  <a:gd name="T40" fmla="*/ 84 w 96"/>
                  <a:gd name="T41" fmla="*/ 1 h 22"/>
                  <a:gd name="T42" fmla="*/ 96 w 96"/>
                  <a:gd name="T43" fmla="*/ 3 h 22"/>
                  <a:gd name="T44" fmla="*/ 96 w 96"/>
                  <a:gd name="T45" fmla="*/ 3 h 22"/>
                  <a:gd name="T46" fmla="*/ 96 w 96"/>
                  <a:gd name="T47" fmla="*/ 4 h 22"/>
                  <a:gd name="T48" fmla="*/ 96 w 96"/>
                  <a:gd name="T49" fmla="*/ 4 h 22"/>
                  <a:gd name="T50" fmla="*/ 96 w 96"/>
                  <a:gd name="T51" fmla="*/ 4 h 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96" h="22">
                    <a:moveTo>
                      <a:pt x="96" y="4"/>
                    </a:moveTo>
                    <a:lnTo>
                      <a:pt x="96" y="4"/>
                    </a:lnTo>
                    <a:lnTo>
                      <a:pt x="83" y="2"/>
                    </a:lnTo>
                    <a:lnTo>
                      <a:pt x="70" y="1"/>
                    </a:lnTo>
                    <a:lnTo>
                      <a:pt x="58" y="1"/>
                    </a:lnTo>
                    <a:lnTo>
                      <a:pt x="46" y="3"/>
                    </a:lnTo>
                    <a:lnTo>
                      <a:pt x="35" y="6"/>
                    </a:lnTo>
                    <a:lnTo>
                      <a:pt x="24" y="11"/>
                    </a:lnTo>
                    <a:lnTo>
                      <a:pt x="12" y="16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11" y="14"/>
                    </a:lnTo>
                    <a:lnTo>
                      <a:pt x="23" y="8"/>
                    </a:lnTo>
                    <a:lnTo>
                      <a:pt x="35" y="4"/>
                    </a:lnTo>
                    <a:lnTo>
                      <a:pt x="46" y="1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4" y="1"/>
                    </a:lnTo>
                    <a:lnTo>
                      <a:pt x="96" y="3"/>
                    </a:lnTo>
                    <a:lnTo>
                      <a:pt x="9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3" name="Freeform 380">
                <a:extLst>
                  <a:ext uri="{FF2B5EF4-FFF2-40B4-BE49-F238E27FC236}">
                    <a16:creationId xmlns:a16="http://schemas.microsoft.com/office/drawing/2014/main" id="{18B13336-E0BE-430E-8F0D-35915FE2F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1" y="1285"/>
                <a:ext cx="50" cy="39"/>
              </a:xfrm>
              <a:custGeom>
                <a:avLst/>
                <a:gdLst>
                  <a:gd name="T0" fmla="*/ 50 w 50"/>
                  <a:gd name="T1" fmla="*/ 1 h 39"/>
                  <a:gd name="T2" fmla="*/ 50 w 50"/>
                  <a:gd name="T3" fmla="*/ 1 h 39"/>
                  <a:gd name="T4" fmla="*/ 44 w 50"/>
                  <a:gd name="T5" fmla="*/ 0 h 39"/>
                  <a:gd name="T6" fmla="*/ 38 w 50"/>
                  <a:gd name="T7" fmla="*/ 2 h 39"/>
                  <a:gd name="T8" fmla="*/ 38 w 50"/>
                  <a:gd name="T9" fmla="*/ 2 h 39"/>
                  <a:gd name="T10" fmla="*/ 31 w 50"/>
                  <a:gd name="T11" fmla="*/ 5 h 39"/>
                  <a:gd name="T12" fmla="*/ 26 w 50"/>
                  <a:gd name="T13" fmla="*/ 10 h 39"/>
                  <a:gd name="T14" fmla="*/ 26 w 50"/>
                  <a:gd name="T15" fmla="*/ 10 h 39"/>
                  <a:gd name="T16" fmla="*/ 20 w 50"/>
                  <a:gd name="T17" fmla="*/ 16 h 39"/>
                  <a:gd name="T18" fmla="*/ 16 w 50"/>
                  <a:gd name="T19" fmla="*/ 23 h 39"/>
                  <a:gd name="T20" fmla="*/ 16 w 50"/>
                  <a:gd name="T21" fmla="*/ 23 h 39"/>
                  <a:gd name="T22" fmla="*/ 8 w 50"/>
                  <a:gd name="T23" fmla="*/ 31 h 39"/>
                  <a:gd name="T24" fmla="*/ 0 w 50"/>
                  <a:gd name="T25" fmla="*/ 39 h 39"/>
                  <a:gd name="T26" fmla="*/ 0 w 50"/>
                  <a:gd name="T27" fmla="*/ 39 h 39"/>
                  <a:gd name="T28" fmla="*/ 0 w 50"/>
                  <a:gd name="T29" fmla="*/ 39 h 39"/>
                  <a:gd name="T30" fmla="*/ 1 w 50"/>
                  <a:gd name="T31" fmla="*/ 39 h 39"/>
                  <a:gd name="T32" fmla="*/ 1 w 50"/>
                  <a:gd name="T33" fmla="*/ 39 h 39"/>
                  <a:gd name="T34" fmla="*/ 11 w 50"/>
                  <a:gd name="T35" fmla="*/ 30 h 39"/>
                  <a:gd name="T36" fmla="*/ 11 w 50"/>
                  <a:gd name="T37" fmla="*/ 30 h 39"/>
                  <a:gd name="T38" fmla="*/ 20 w 50"/>
                  <a:gd name="T39" fmla="*/ 20 h 39"/>
                  <a:gd name="T40" fmla="*/ 20 w 50"/>
                  <a:gd name="T41" fmla="*/ 20 h 39"/>
                  <a:gd name="T42" fmla="*/ 25 w 50"/>
                  <a:gd name="T43" fmla="*/ 13 h 39"/>
                  <a:gd name="T44" fmla="*/ 30 w 50"/>
                  <a:gd name="T45" fmla="*/ 8 h 39"/>
                  <a:gd name="T46" fmla="*/ 30 w 50"/>
                  <a:gd name="T47" fmla="*/ 8 h 39"/>
                  <a:gd name="T48" fmla="*/ 38 w 50"/>
                  <a:gd name="T49" fmla="*/ 4 h 39"/>
                  <a:gd name="T50" fmla="*/ 38 w 50"/>
                  <a:gd name="T51" fmla="*/ 4 h 39"/>
                  <a:gd name="T52" fmla="*/ 43 w 50"/>
                  <a:gd name="T53" fmla="*/ 2 h 39"/>
                  <a:gd name="T54" fmla="*/ 49 w 50"/>
                  <a:gd name="T55" fmla="*/ 2 h 39"/>
                  <a:gd name="T56" fmla="*/ 49 w 50"/>
                  <a:gd name="T57" fmla="*/ 2 h 39"/>
                  <a:gd name="T58" fmla="*/ 50 w 50"/>
                  <a:gd name="T59" fmla="*/ 1 h 39"/>
                  <a:gd name="T60" fmla="*/ 50 w 50"/>
                  <a:gd name="T61" fmla="*/ 1 h 39"/>
                  <a:gd name="T62" fmla="*/ 50 w 50"/>
                  <a:gd name="T63" fmla="*/ 1 h 3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0" h="39">
                    <a:moveTo>
                      <a:pt x="50" y="1"/>
                    </a:moveTo>
                    <a:lnTo>
                      <a:pt x="50" y="1"/>
                    </a:lnTo>
                    <a:lnTo>
                      <a:pt x="44" y="0"/>
                    </a:lnTo>
                    <a:lnTo>
                      <a:pt x="38" y="2"/>
                    </a:lnTo>
                    <a:lnTo>
                      <a:pt x="31" y="5"/>
                    </a:lnTo>
                    <a:lnTo>
                      <a:pt x="26" y="10"/>
                    </a:lnTo>
                    <a:lnTo>
                      <a:pt x="20" y="16"/>
                    </a:lnTo>
                    <a:lnTo>
                      <a:pt x="16" y="23"/>
                    </a:lnTo>
                    <a:lnTo>
                      <a:pt x="8" y="31"/>
                    </a:lnTo>
                    <a:lnTo>
                      <a:pt x="0" y="39"/>
                    </a:lnTo>
                    <a:lnTo>
                      <a:pt x="1" y="39"/>
                    </a:lnTo>
                    <a:lnTo>
                      <a:pt x="11" y="30"/>
                    </a:lnTo>
                    <a:lnTo>
                      <a:pt x="20" y="20"/>
                    </a:lnTo>
                    <a:lnTo>
                      <a:pt x="25" y="13"/>
                    </a:lnTo>
                    <a:lnTo>
                      <a:pt x="30" y="8"/>
                    </a:lnTo>
                    <a:lnTo>
                      <a:pt x="38" y="4"/>
                    </a:lnTo>
                    <a:lnTo>
                      <a:pt x="43" y="2"/>
                    </a:lnTo>
                    <a:lnTo>
                      <a:pt x="49" y="2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4" name="Freeform 381">
                <a:extLst>
                  <a:ext uri="{FF2B5EF4-FFF2-40B4-BE49-F238E27FC236}">
                    <a16:creationId xmlns:a16="http://schemas.microsoft.com/office/drawing/2014/main" id="{FC143077-F35C-408E-B873-34A64461D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5" y="1284"/>
                <a:ext cx="49" cy="32"/>
              </a:xfrm>
              <a:custGeom>
                <a:avLst/>
                <a:gdLst>
                  <a:gd name="T0" fmla="*/ 0 w 49"/>
                  <a:gd name="T1" fmla="*/ 1 h 32"/>
                  <a:gd name="T2" fmla="*/ 0 w 49"/>
                  <a:gd name="T3" fmla="*/ 1 h 32"/>
                  <a:gd name="T4" fmla="*/ 4 w 49"/>
                  <a:gd name="T5" fmla="*/ 1 h 32"/>
                  <a:gd name="T6" fmla="*/ 7 w 49"/>
                  <a:gd name="T7" fmla="*/ 2 h 32"/>
                  <a:gd name="T8" fmla="*/ 14 w 49"/>
                  <a:gd name="T9" fmla="*/ 4 h 32"/>
                  <a:gd name="T10" fmla="*/ 20 w 49"/>
                  <a:gd name="T11" fmla="*/ 7 h 32"/>
                  <a:gd name="T12" fmla="*/ 26 w 49"/>
                  <a:gd name="T13" fmla="*/ 12 h 32"/>
                  <a:gd name="T14" fmla="*/ 37 w 49"/>
                  <a:gd name="T15" fmla="*/ 24 h 32"/>
                  <a:gd name="T16" fmla="*/ 43 w 49"/>
                  <a:gd name="T17" fmla="*/ 28 h 32"/>
                  <a:gd name="T18" fmla="*/ 49 w 49"/>
                  <a:gd name="T19" fmla="*/ 32 h 32"/>
                  <a:gd name="T20" fmla="*/ 49 w 49"/>
                  <a:gd name="T21" fmla="*/ 32 h 32"/>
                  <a:gd name="T22" fmla="*/ 49 w 49"/>
                  <a:gd name="T23" fmla="*/ 31 h 32"/>
                  <a:gd name="T24" fmla="*/ 49 w 49"/>
                  <a:gd name="T25" fmla="*/ 31 h 32"/>
                  <a:gd name="T26" fmla="*/ 44 w 49"/>
                  <a:gd name="T27" fmla="*/ 27 h 32"/>
                  <a:gd name="T28" fmla="*/ 38 w 49"/>
                  <a:gd name="T29" fmla="*/ 22 h 32"/>
                  <a:gd name="T30" fmla="*/ 26 w 49"/>
                  <a:gd name="T31" fmla="*/ 10 h 32"/>
                  <a:gd name="T32" fmla="*/ 21 w 49"/>
                  <a:gd name="T33" fmla="*/ 6 h 32"/>
                  <a:gd name="T34" fmla="*/ 15 w 49"/>
                  <a:gd name="T35" fmla="*/ 2 h 32"/>
                  <a:gd name="T36" fmla="*/ 8 w 49"/>
                  <a:gd name="T37" fmla="*/ 0 h 32"/>
                  <a:gd name="T38" fmla="*/ 4 w 49"/>
                  <a:gd name="T39" fmla="*/ 0 h 32"/>
                  <a:gd name="T40" fmla="*/ 0 w 49"/>
                  <a:gd name="T41" fmla="*/ 1 h 32"/>
                  <a:gd name="T42" fmla="*/ 0 w 49"/>
                  <a:gd name="T43" fmla="*/ 1 h 32"/>
                  <a:gd name="T44" fmla="*/ 0 w 49"/>
                  <a:gd name="T45" fmla="*/ 1 h 32"/>
                  <a:gd name="T46" fmla="*/ 0 w 49"/>
                  <a:gd name="T47" fmla="*/ 1 h 3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9" h="32">
                    <a:moveTo>
                      <a:pt x="0" y="1"/>
                    </a:moveTo>
                    <a:lnTo>
                      <a:pt x="0" y="1"/>
                    </a:lnTo>
                    <a:lnTo>
                      <a:pt x="4" y="1"/>
                    </a:lnTo>
                    <a:lnTo>
                      <a:pt x="7" y="2"/>
                    </a:lnTo>
                    <a:lnTo>
                      <a:pt x="14" y="4"/>
                    </a:lnTo>
                    <a:lnTo>
                      <a:pt x="20" y="7"/>
                    </a:lnTo>
                    <a:lnTo>
                      <a:pt x="26" y="12"/>
                    </a:lnTo>
                    <a:lnTo>
                      <a:pt x="37" y="24"/>
                    </a:lnTo>
                    <a:lnTo>
                      <a:pt x="43" y="28"/>
                    </a:lnTo>
                    <a:lnTo>
                      <a:pt x="49" y="32"/>
                    </a:lnTo>
                    <a:lnTo>
                      <a:pt x="49" y="31"/>
                    </a:lnTo>
                    <a:lnTo>
                      <a:pt x="44" y="27"/>
                    </a:lnTo>
                    <a:lnTo>
                      <a:pt x="38" y="22"/>
                    </a:lnTo>
                    <a:lnTo>
                      <a:pt x="26" y="10"/>
                    </a:lnTo>
                    <a:lnTo>
                      <a:pt x="21" y="6"/>
                    </a:lnTo>
                    <a:lnTo>
                      <a:pt x="15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5" name="Freeform 382">
                <a:extLst>
                  <a:ext uri="{FF2B5EF4-FFF2-40B4-BE49-F238E27FC236}">
                    <a16:creationId xmlns:a16="http://schemas.microsoft.com/office/drawing/2014/main" id="{DC3B6078-FA3C-48E7-9454-1A178ACDA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1218"/>
                <a:ext cx="10" cy="67"/>
              </a:xfrm>
              <a:custGeom>
                <a:avLst/>
                <a:gdLst>
                  <a:gd name="T0" fmla="*/ 9 w 10"/>
                  <a:gd name="T1" fmla="*/ 0 h 67"/>
                  <a:gd name="T2" fmla="*/ 9 w 10"/>
                  <a:gd name="T3" fmla="*/ 0 h 67"/>
                  <a:gd name="T4" fmla="*/ 5 w 10"/>
                  <a:gd name="T5" fmla="*/ 7 h 67"/>
                  <a:gd name="T6" fmla="*/ 2 w 10"/>
                  <a:gd name="T7" fmla="*/ 14 h 67"/>
                  <a:gd name="T8" fmla="*/ 0 w 10"/>
                  <a:gd name="T9" fmla="*/ 21 h 67"/>
                  <a:gd name="T10" fmla="*/ 0 w 10"/>
                  <a:gd name="T11" fmla="*/ 29 h 67"/>
                  <a:gd name="T12" fmla="*/ 0 w 10"/>
                  <a:gd name="T13" fmla="*/ 29 h 67"/>
                  <a:gd name="T14" fmla="*/ 2 w 10"/>
                  <a:gd name="T15" fmla="*/ 39 h 67"/>
                  <a:gd name="T16" fmla="*/ 3 w 10"/>
                  <a:gd name="T17" fmla="*/ 49 h 67"/>
                  <a:gd name="T18" fmla="*/ 3 w 10"/>
                  <a:gd name="T19" fmla="*/ 49 h 67"/>
                  <a:gd name="T20" fmla="*/ 4 w 10"/>
                  <a:gd name="T21" fmla="*/ 58 h 67"/>
                  <a:gd name="T22" fmla="*/ 4 w 10"/>
                  <a:gd name="T23" fmla="*/ 63 h 67"/>
                  <a:gd name="T24" fmla="*/ 3 w 10"/>
                  <a:gd name="T25" fmla="*/ 65 h 67"/>
                  <a:gd name="T26" fmla="*/ 2 w 10"/>
                  <a:gd name="T27" fmla="*/ 67 h 67"/>
                  <a:gd name="T28" fmla="*/ 2 w 10"/>
                  <a:gd name="T29" fmla="*/ 67 h 67"/>
                  <a:gd name="T30" fmla="*/ 2 w 10"/>
                  <a:gd name="T31" fmla="*/ 67 h 67"/>
                  <a:gd name="T32" fmla="*/ 2 w 10"/>
                  <a:gd name="T33" fmla="*/ 67 h 67"/>
                  <a:gd name="T34" fmla="*/ 2 w 10"/>
                  <a:gd name="T35" fmla="*/ 67 h 67"/>
                  <a:gd name="T36" fmla="*/ 4 w 10"/>
                  <a:gd name="T37" fmla="*/ 65 h 67"/>
                  <a:gd name="T38" fmla="*/ 5 w 10"/>
                  <a:gd name="T39" fmla="*/ 62 h 67"/>
                  <a:gd name="T40" fmla="*/ 6 w 10"/>
                  <a:gd name="T41" fmla="*/ 56 h 67"/>
                  <a:gd name="T42" fmla="*/ 6 w 10"/>
                  <a:gd name="T43" fmla="*/ 50 h 67"/>
                  <a:gd name="T44" fmla="*/ 5 w 10"/>
                  <a:gd name="T45" fmla="*/ 44 h 67"/>
                  <a:gd name="T46" fmla="*/ 5 w 10"/>
                  <a:gd name="T47" fmla="*/ 44 h 67"/>
                  <a:gd name="T48" fmla="*/ 3 w 10"/>
                  <a:gd name="T49" fmla="*/ 33 h 67"/>
                  <a:gd name="T50" fmla="*/ 2 w 10"/>
                  <a:gd name="T51" fmla="*/ 26 h 67"/>
                  <a:gd name="T52" fmla="*/ 2 w 10"/>
                  <a:gd name="T53" fmla="*/ 21 h 67"/>
                  <a:gd name="T54" fmla="*/ 2 w 10"/>
                  <a:gd name="T55" fmla="*/ 21 h 67"/>
                  <a:gd name="T56" fmla="*/ 3 w 10"/>
                  <a:gd name="T57" fmla="*/ 15 h 67"/>
                  <a:gd name="T58" fmla="*/ 5 w 10"/>
                  <a:gd name="T59" fmla="*/ 10 h 67"/>
                  <a:gd name="T60" fmla="*/ 10 w 10"/>
                  <a:gd name="T61" fmla="*/ 0 h 67"/>
                  <a:gd name="T62" fmla="*/ 10 w 10"/>
                  <a:gd name="T63" fmla="*/ 0 h 67"/>
                  <a:gd name="T64" fmla="*/ 10 w 10"/>
                  <a:gd name="T65" fmla="*/ 0 h 67"/>
                  <a:gd name="T66" fmla="*/ 9 w 10"/>
                  <a:gd name="T67" fmla="*/ 0 h 67"/>
                  <a:gd name="T68" fmla="*/ 9 w 10"/>
                  <a:gd name="T69" fmla="*/ 0 h 6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" h="67">
                    <a:moveTo>
                      <a:pt x="9" y="0"/>
                    </a:moveTo>
                    <a:lnTo>
                      <a:pt x="9" y="0"/>
                    </a:lnTo>
                    <a:lnTo>
                      <a:pt x="5" y="7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9"/>
                    </a:lnTo>
                    <a:lnTo>
                      <a:pt x="2" y="39"/>
                    </a:lnTo>
                    <a:lnTo>
                      <a:pt x="3" y="49"/>
                    </a:lnTo>
                    <a:lnTo>
                      <a:pt x="4" y="58"/>
                    </a:lnTo>
                    <a:lnTo>
                      <a:pt x="4" y="63"/>
                    </a:lnTo>
                    <a:lnTo>
                      <a:pt x="3" y="65"/>
                    </a:lnTo>
                    <a:lnTo>
                      <a:pt x="2" y="67"/>
                    </a:lnTo>
                    <a:lnTo>
                      <a:pt x="4" y="65"/>
                    </a:lnTo>
                    <a:lnTo>
                      <a:pt x="5" y="62"/>
                    </a:lnTo>
                    <a:lnTo>
                      <a:pt x="6" y="56"/>
                    </a:lnTo>
                    <a:lnTo>
                      <a:pt x="6" y="50"/>
                    </a:lnTo>
                    <a:lnTo>
                      <a:pt x="5" y="44"/>
                    </a:lnTo>
                    <a:lnTo>
                      <a:pt x="3" y="33"/>
                    </a:lnTo>
                    <a:lnTo>
                      <a:pt x="2" y="26"/>
                    </a:lnTo>
                    <a:lnTo>
                      <a:pt x="2" y="21"/>
                    </a:lnTo>
                    <a:lnTo>
                      <a:pt x="3" y="15"/>
                    </a:lnTo>
                    <a:lnTo>
                      <a:pt x="5" y="10"/>
                    </a:lnTo>
                    <a:lnTo>
                      <a:pt x="1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6" name="Freeform 383">
                <a:extLst>
                  <a:ext uri="{FF2B5EF4-FFF2-40B4-BE49-F238E27FC236}">
                    <a16:creationId xmlns:a16="http://schemas.microsoft.com/office/drawing/2014/main" id="{9BA4CBC6-1EE0-4A79-BA05-B032DA0F02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249"/>
                <a:ext cx="24" cy="6"/>
              </a:xfrm>
              <a:custGeom>
                <a:avLst/>
                <a:gdLst>
                  <a:gd name="T0" fmla="*/ 23 w 24"/>
                  <a:gd name="T1" fmla="*/ 0 h 6"/>
                  <a:gd name="T2" fmla="*/ 23 w 24"/>
                  <a:gd name="T3" fmla="*/ 0 h 6"/>
                  <a:gd name="T4" fmla="*/ 17 w 24"/>
                  <a:gd name="T5" fmla="*/ 2 h 6"/>
                  <a:gd name="T6" fmla="*/ 12 w 24"/>
                  <a:gd name="T7" fmla="*/ 4 h 6"/>
                  <a:gd name="T8" fmla="*/ 12 w 24"/>
                  <a:gd name="T9" fmla="*/ 4 h 6"/>
                  <a:gd name="T10" fmla="*/ 9 w 24"/>
                  <a:gd name="T11" fmla="*/ 4 h 6"/>
                  <a:gd name="T12" fmla="*/ 6 w 24"/>
                  <a:gd name="T13" fmla="*/ 3 h 6"/>
                  <a:gd name="T14" fmla="*/ 1 w 24"/>
                  <a:gd name="T15" fmla="*/ 1 h 6"/>
                  <a:gd name="T16" fmla="*/ 1 w 24"/>
                  <a:gd name="T17" fmla="*/ 1 h 6"/>
                  <a:gd name="T18" fmla="*/ 0 w 24"/>
                  <a:gd name="T19" fmla="*/ 1 h 6"/>
                  <a:gd name="T20" fmla="*/ 0 w 24"/>
                  <a:gd name="T21" fmla="*/ 3 h 6"/>
                  <a:gd name="T22" fmla="*/ 0 w 24"/>
                  <a:gd name="T23" fmla="*/ 3 h 6"/>
                  <a:gd name="T24" fmla="*/ 2 w 24"/>
                  <a:gd name="T25" fmla="*/ 5 h 6"/>
                  <a:gd name="T26" fmla="*/ 4 w 24"/>
                  <a:gd name="T27" fmla="*/ 6 h 6"/>
                  <a:gd name="T28" fmla="*/ 7 w 24"/>
                  <a:gd name="T29" fmla="*/ 6 h 6"/>
                  <a:gd name="T30" fmla="*/ 11 w 24"/>
                  <a:gd name="T31" fmla="*/ 6 h 6"/>
                  <a:gd name="T32" fmla="*/ 17 w 24"/>
                  <a:gd name="T33" fmla="*/ 4 h 6"/>
                  <a:gd name="T34" fmla="*/ 23 w 24"/>
                  <a:gd name="T35" fmla="*/ 2 h 6"/>
                  <a:gd name="T36" fmla="*/ 23 w 24"/>
                  <a:gd name="T37" fmla="*/ 2 h 6"/>
                  <a:gd name="T38" fmla="*/ 24 w 24"/>
                  <a:gd name="T39" fmla="*/ 1 h 6"/>
                  <a:gd name="T40" fmla="*/ 24 w 24"/>
                  <a:gd name="T41" fmla="*/ 0 h 6"/>
                  <a:gd name="T42" fmla="*/ 23 w 24"/>
                  <a:gd name="T43" fmla="*/ 0 h 6"/>
                  <a:gd name="T44" fmla="*/ 23 w 24"/>
                  <a:gd name="T45" fmla="*/ 0 h 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4" h="6">
                    <a:moveTo>
                      <a:pt x="23" y="0"/>
                    </a:moveTo>
                    <a:lnTo>
                      <a:pt x="23" y="0"/>
                    </a:lnTo>
                    <a:lnTo>
                      <a:pt x="17" y="2"/>
                    </a:lnTo>
                    <a:lnTo>
                      <a:pt x="12" y="4"/>
                    </a:lnTo>
                    <a:lnTo>
                      <a:pt x="9" y="4"/>
                    </a:lnTo>
                    <a:lnTo>
                      <a:pt x="6" y="3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2" y="5"/>
                    </a:lnTo>
                    <a:lnTo>
                      <a:pt x="4" y="6"/>
                    </a:lnTo>
                    <a:lnTo>
                      <a:pt x="7" y="6"/>
                    </a:lnTo>
                    <a:lnTo>
                      <a:pt x="11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4" y="1"/>
                    </a:lnTo>
                    <a:lnTo>
                      <a:pt x="24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7" name="Freeform 384">
                <a:extLst>
                  <a:ext uri="{FF2B5EF4-FFF2-40B4-BE49-F238E27FC236}">
                    <a16:creationId xmlns:a16="http://schemas.microsoft.com/office/drawing/2014/main" id="{056E19A8-E83D-44B5-AB4C-645235CF3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1" y="1227"/>
                <a:ext cx="39" cy="7"/>
              </a:xfrm>
              <a:custGeom>
                <a:avLst/>
                <a:gdLst>
                  <a:gd name="T0" fmla="*/ 1 w 39"/>
                  <a:gd name="T1" fmla="*/ 7 h 7"/>
                  <a:gd name="T2" fmla="*/ 1 w 39"/>
                  <a:gd name="T3" fmla="*/ 7 h 7"/>
                  <a:gd name="T4" fmla="*/ 6 w 39"/>
                  <a:gd name="T5" fmla="*/ 5 h 7"/>
                  <a:gd name="T6" fmla="*/ 12 w 39"/>
                  <a:gd name="T7" fmla="*/ 4 h 7"/>
                  <a:gd name="T8" fmla="*/ 18 w 39"/>
                  <a:gd name="T9" fmla="*/ 4 h 7"/>
                  <a:gd name="T10" fmla="*/ 24 w 39"/>
                  <a:gd name="T11" fmla="*/ 5 h 7"/>
                  <a:gd name="T12" fmla="*/ 24 w 39"/>
                  <a:gd name="T13" fmla="*/ 5 h 7"/>
                  <a:gd name="T14" fmla="*/ 28 w 39"/>
                  <a:gd name="T15" fmla="*/ 6 h 7"/>
                  <a:gd name="T16" fmla="*/ 32 w 39"/>
                  <a:gd name="T17" fmla="*/ 6 h 7"/>
                  <a:gd name="T18" fmla="*/ 36 w 39"/>
                  <a:gd name="T19" fmla="*/ 4 h 7"/>
                  <a:gd name="T20" fmla="*/ 39 w 39"/>
                  <a:gd name="T21" fmla="*/ 2 h 7"/>
                  <a:gd name="T22" fmla="*/ 39 w 39"/>
                  <a:gd name="T23" fmla="*/ 2 h 7"/>
                  <a:gd name="T24" fmla="*/ 39 w 39"/>
                  <a:gd name="T25" fmla="*/ 1 h 7"/>
                  <a:gd name="T26" fmla="*/ 39 w 39"/>
                  <a:gd name="T27" fmla="*/ 0 h 7"/>
                  <a:gd name="T28" fmla="*/ 39 w 39"/>
                  <a:gd name="T29" fmla="*/ 0 h 7"/>
                  <a:gd name="T30" fmla="*/ 39 w 39"/>
                  <a:gd name="T31" fmla="*/ 0 h 7"/>
                  <a:gd name="T32" fmla="*/ 34 w 39"/>
                  <a:gd name="T33" fmla="*/ 2 h 7"/>
                  <a:gd name="T34" fmla="*/ 29 w 39"/>
                  <a:gd name="T35" fmla="*/ 2 h 7"/>
                  <a:gd name="T36" fmla="*/ 29 w 39"/>
                  <a:gd name="T37" fmla="*/ 2 h 7"/>
                  <a:gd name="T38" fmla="*/ 20 w 39"/>
                  <a:gd name="T39" fmla="*/ 1 h 7"/>
                  <a:gd name="T40" fmla="*/ 20 w 39"/>
                  <a:gd name="T41" fmla="*/ 1 h 7"/>
                  <a:gd name="T42" fmla="*/ 15 w 39"/>
                  <a:gd name="T43" fmla="*/ 1 h 7"/>
                  <a:gd name="T44" fmla="*/ 10 w 39"/>
                  <a:gd name="T45" fmla="*/ 3 h 7"/>
                  <a:gd name="T46" fmla="*/ 0 w 39"/>
                  <a:gd name="T47" fmla="*/ 7 h 7"/>
                  <a:gd name="T48" fmla="*/ 0 w 39"/>
                  <a:gd name="T49" fmla="*/ 7 h 7"/>
                  <a:gd name="T50" fmla="*/ 1 w 39"/>
                  <a:gd name="T51" fmla="*/ 7 h 7"/>
                  <a:gd name="T52" fmla="*/ 1 w 39"/>
                  <a:gd name="T53" fmla="*/ 7 h 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9" h="7">
                    <a:moveTo>
                      <a:pt x="1" y="7"/>
                    </a:moveTo>
                    <a:lnTo>
                      <a:pt x="1" y="7"/>
                    </a:lnTo>
                    <a:lnTo>
                      <a:pt x="6" y="5"/>
                    </a:lnTo>
                    <a:lnTo>
                      <a:pt x="12" y="4"/>
                    </a:lnTo>
                    <a:lnTo>
                      <a:pt x="18" y="4"/>
                    </a:lnTo>
                    <a:lnTo>
                      <a:pt x="24" y="5"/>
                    </a:lnTo>
                    <a:lnTo>
                      <a:pt x="28" y="6"/>
                    </a:lnTo>
                    <a:lnTo>
                      <a:pt x="32" y="6"/>
                    </a:lnTo>
                    <a:lnTo>
                      <a:pt x="36" y="4"/>
                    </a:lnTo>
                    <a:lnTo>
                      <a:pt x="39" y="2"/>
                    </a:lnTo>
                    <a:lnTo>
                      <a:pt x="39" y="1"/>
                    </a:lnTo>
                    <a:lnTo>
                      <a:pt x="39" y="0"/>
                    </a:lnTo>
                    <a:lnTo>
                      <a:pt x="34" y="2"/>
                    </a:lnTo>
                    <a:lnTo>
                      <a:pt x="29" y="2"/>
                    </a:lnTo>
                    <a:lnTo>
                      <a:pt x="20" y="1"/>
                    </a:lnTo>
                    <a:lnTo>
                      <a:pt x="15" y="1"/>
                    </a:lnTo>
                    <a:lnTo>
                      <a:pt x="10" y="3"/>
                    </a:lnTo>
                    <a:lnTo>
                      <a:pt x="0" y="7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8" name="Freeform 385">
                <a:extLst>
                  <a:ext uri="{FF2B5EF4-FFF2-40B4-BE49-F238E27FC236}">
                    <a16:creationId xmlns:a16="http://schemas.microsoft.com/office/drawing/2014/main" id="{4DD31EE3-B889-4A80-BC85-0B7CB4398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1203"/>
                <a:ext cx="67" cy="71"/>
              </a:xfrm>
              <a:custGeom>
                <a:avLst/>
                <a:gdLst>
                  <a:gd name="T0" fmla="*/ 67 w 67"/>
                  <a:gd name="T1" fmla="*/ 0 h 71"/>
                  <a:gd name="T2" fmla="*/ 67 w 67"/>
                  <a:gd name="T3" fmla="*/ 0 h 71"/>
                  <a:gd name="T4" fmla="*/ 64 w 67"/>
                  <a:gd name="T5" fmla="*/ 0 h 71"/>
                  <a:gd name="T6" fmla="*/ 61 w 67"/>
                  <a:gd name="T7" fmla="*/ 0 h 71"/>
                  <a:gd name="T8" fmla="*/ 56 w 67"/>
                  <a:gd name="T9" fmla="*/ 3 h 71"/>
                  <a:gd name="T10" fmla="*/ 52 w 67"/>
                  <a:gd name="T11" fmla="*/ 7 h 71"/>
                  <a:gd name="T12" fmla="*/ 49 w 67"/>
                  <a:gd name="T13" fmla="*/ 11 h 71"/>
                  <a:gd name="T14" fmla="*/ 49 w 67"/>
                  <a:gd name="T15" fmla="*/ 11 h 71"/>
                  <a:gd name="T16" fmla="*/ 45 w 67"/>
                  <a:gd name="T17" fmla="*/ 18 h 71"/>
                  <a:gd name="T18" fmla="*/ 42 w 67"/>
                  <a:gd name="T19" fmla="*/ 25 h 71"/>
                  <a:gd name="T20" fmla="*/ 36 w 67"/>
                  <a:gd name="T21" fmla="*/ 39 h 71"/>
                  <a:gd name="T22" fmla="*/ 36 w 67"/>
                  <a:gd name="T23" fmla="*/ 39 h 71"/>
                  <a:gd name="T24" fmla="*/ 33 w 67"/>
                  <a:gd name="T25" fmla="*/ 49 h 71"/>
                  <a:gd name="T26" fmla="*/ 29 w 67"/>
                  <a:gd name="T27" fmla="*/ 59 h 71"/>
                  <a:gd name="T28" fmla="*/ 26 w 67"/>
                  <a:gd name="T29" fmla="*/ 63 h 71"/>
                  <a:gd name="T30" fmla="*/ 23 w 67"/>
                  <a:gd name="T31" fmla="*/ 66 h 71"/>
                  <a:gd name="T32" fmla="*/ 17 w 67"/>
                  <a:gd name="T33" fmla="*/ 68 h 71"/>
                  <a:gd name="T34" fmla="*/ 12 w 67"/>
                  <a:gd name="T35" fmla="*/ 69 h 71"/>
                  <a:gd name="T36" fmla="*/ 12 w 67"/>
                  <a:gd name="T37" fmla="*/ 69 h 71"/>
                  <a:gd name="T38" fmla="*/ 9 w 67"/>
                  <a:gd name="T39" fmla="*/ 68 h 71"/>
                  <a:gd name="T40" fmla="*/ 6 w 67"/>
                  <a:gd name="T41" fmla="*/ 66 h 71"/>
                  <a:gd name="T42" fmla="*/ 3 w 67"/>
                  <a:gd name="T43" fmla="*/ 63 h 71"/>
                  <a:gd name="T44" fmla="*/ 2 w 67"/>
                  <a:gd name="T45" fmla="*/ 60 h 71"/>
                  <a:gd name="T46" fmla="*/ 2 w 67"/>
                  <a:gd name="T47" fmla="*/ 56 h 71"/>
                  <a:gd name="T48" fmla="*/ 2 w 67"/>
                  <a:gd name="T49" fmla="*/ 53 h 71"/>
                  <a:gd name="T50" fmla="*/ 4 w 67"/>
                  <a:gd name="T51" fmla="*/ 50 h 71"/>
                  <a:gd name="T52" fmla="*/ 7 w 67"/>
                  <a:gd name="T53" fmla="*/ 48 h 71"/>
                  <a:gd name="T54" fmla="*/ 7 w 67"/>
                  <a:gd name="T55" fmla="*/ 48 h 71"/>
                  <a:gd name="T56" fmla="*/ 8 w 67"/>
                  <a:gd name="T57" fmla="*/ 47 h 71"/>
                  <a:gd name="T58" fmla="*/ 7 w 67"/>
                  <a:gd name="T59" fmla="*/ 47 h 71"/>
                  <a:gd name="T60" fmla="*/ 7 w 67"/>
                  <a:gd name="T61" fmla="*/ 47 h 71"/>
                  <a:gd name="T62" fmla="*/ 5 w 67"/>
                  <a:gd name="T63" fmla="*/ 48 h 71"/>
                  <a:gd name="T64" fmla="*/ 3 w 67"/>
                  <a:gd name="T65" fmla="*/ 49 h 71"/>
                  <a:gd name="T66" fmla="*/ 1 w 67"/>
                  <a:gd name="T67" fmla="*/ 53 h 71"/>
                  <a:gd name="T68" fmla="*/ 0 w 67"/>
                  <a:gd name="T69" fmla="*/ 58 h 71"/>
                  <a:gd name="T70" fmla="*/ 1 w 67"/>
                  <a:gd name="T71" fmla="*/ 62 h 71"/>
                  <a:gd name="T72" fmla="*/ 1 w 67"/>
                  <a:gd name="T73" fmla="*/ 62 h 71"/>
                  <a:gd name="T74" fmla="*/ 2 w 67"/>
                  <a:gd name="T75" fmla="*/ 65 h 71"/>
                  <a:gd name="T76" fmla="*/ 3 w 67"/>
                  <a:gd name="T77" fmla="*/ 68 h 71"/>
                  <a:gd name="T78" fmla="*/ 6 w 67"/>
                  <a:gd name="T79" fmla="*/ 70 h 71"/>
                  <a:gd name="T80" fmla="*/ 8 w 67"/>
                  <a:gd name="T81" fmla="*/ 71 h 71"/>
                  <a:gd name="T82" fmla="*/ 11 w 67"/>
                  <a:gd name="T83" fmla="*/ 71 h 71"/>
                  <a:gd name="T84" fmla="*/ 14 w 67"/>
                  <a:gd name="T85" fmla="*/ 71 h 71"/>
                  <a:gd name="T86" fmla="*/ 21 w 67"/>
                  <a:gd name="T87" fmla="*/ 69 h 71"/>
                  <a:gd name="T88" fmla="*/ 21 w 67"/>
                  <a:gd name="T89" fmla="*/ 69 h 71"/>
                  <a:gd name="T90" fmla="*/ 25 w 67"/>
                  <a:gd name="T91" fmla="*/ 67 h 71"/>
                  <a:gd name="T92" fmla="*/ 28 w 67"/>
                  <a:gd name="T93" fmla="*/ 64 h 71"/>
                  <a:gd name="T94" fmla="*/ 32 w 67"/>
                  <a:gd name="T95" fmla="*/ 57 h 71"/>
                  <a:gd name="T96" fmla="*/ 36 w 67"/>
                  <a:gd name="T97" fmla="*/ 49 h 71"/>
                  <a:gd name="T98" fmla="*/ 38 w 67"/>
                  <a:gd name="T99" fmla="*/ 40 h 71"/>
                  <a:gd name="T100" fmla="*/ 38 w 67"/>
                  <a:gd name="T101" fmla="*/ 40 h 71"/>
                  <a:gd name="T102" fmla="*/ 42 w 67"/>
                  <a:gd name="T103" fmla="*/ 29 h 71"/>
                  <a:gd name="T104" fmla="*/ 47 w 67"/>
                  <a:gd name="T105" fmla="*/ 18 h 71"/>
                  <a:gd name="T106" fmla="*/ 47 w 67"/>
                  <a:gd name="T107" fmla="*/ 18 h 71"/>
                  <a:gd name="T108" fmla="*/ 50 w 67"/>
                  <a:gd name="T109" fmla="*/ 12 h 71"/>
                  <a:gd name="T110" fmla="*/ 54 w 67"/>
                  <a:gd name="T111" fmla="*/ 7 h 71"/>
                  <a:gd name="T112" fmla="*/ 60 w 67"/>
                  <a:gd name="T113" fmla="*/ 2 h 71"/>
                  <a:gd name="T114" fmla="*/ 63 w 67"/>
                  <a:gd name="T115" fmla="*/ 1 h 71"/>
                  <a:gd name="T116" fmla="*/ 66 w 67"/>
                  <a:gd name="T117" fmla="*/ 1 h 71"/>
                  <a:gd name="T118" fmla="*/ 66 w 67"/>
                  <a:gd name="T119" fmla="*/ 1 h 71"/>
                  <a:gd name="T120" fmla="*/ 67 w 67"/>
                  <a:gd name="T121" fmla="*/ 0 h 71"/>
                  <a:gd name="T122" fmla="*/ 67 w 67"/>
                  <a:gd name="T123" fmla="*/ 0 h 71"/>
                  <a:gd name="T124" fmla="*/ 67 w 67"/>
                  <a:gd name="T125" fmla="*/ 0 h 7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67" h="71">
                    <a:moveTo>
                      <a:pt x="67" y="0"/>
                    </a:moveTo>
                    <a:lnTo>
                      <a:pt x="67" y="0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6" y="3"/>
                    </a:lnTo>
                    <a:lnTo>
                      <a:pt x="52" y="7"/>
                    </a:lnTo>
                    <a:lnTo>
                      <a:pt x="49" y="11"/>
                    </a:lnTo>
                    <a:lnTo>
                      <a:pt x="45" y="18"/>
                    </a:lnTo>
                    <a:lnTo>
                      <a:pt x="42" y="25"/>
                    </a:lnTo>
                    <a:lnTo>
                      <a:pt x="36" y="39"/>
                    </a:lnTo>
                    <a:lnTo>
                      <a:pt x="33" y="49"/>
                    </a:lnTo>
                    <a:lnTo>
                      <a:pt x="29" y="59"/>
                    </a:lnTo>
                    <a:lnTo>
                      <a:pt x="26" y="63"/>
                    </a:lnTo>
                    <a:lnTo>
                      <a:pt x="23" y="66"/>
                    </a:lnTo>
                    <a:lnTo>
                      <a:pt x="17" y="68"/>
                    </a:lnTo>
                    <a:lnTo>
                      <a:pt x="12" y="69"/>
                    </a:lnTo>
                    <a:lnTo>
                      <a:pt x="9" y="68"/>
                    </a:lnTo>
                    <a:lnTo>
                      <a:pt x="6" y="66"/>
                    </a:lnTo>
                    <a:lnTo>
                      <a:pt x="3" y="63"/>
                    </a:lnTo>
                    <a:lnTo>
                      <a:pt x="2" y="60"/>
                    </a:lnTo>
                    <a:lnTo>
                      <a:pt x="2" y="56"/>
                    </a:lnTo>
                    <a:lnTo>
                      <a:pt x="2" y="53"/>
                    </a:lnTo>
                    <a:lnTo>
                      <a:pt x="4" y="50"/>
                    </a:lnTo>
                    <a:lnTo>
                      <a:pt x="7" y="48"/>
                    </a:lnTo>
                    <a:lnTo>
                      <a:pt x="8" y="47"/>
                    </a:lnTo>
                    <a:lnTo>
                      <a:pt x="7" y="47"/>
                    </a:lnTo>
                    <a:lnTo>
                      <a:pt x="5" y="48"/>
                    </a:lnTo>
                    <a:lnTo>
                      <a:pt x="3" y="49"/>
                    </a:lnTo>
                    <a:lnTo>
                      <a:pt x="1" y="53"/>
                    </a:lnTo>
                    <a:lnTo>
                      <a:pt x="0" y="58"/>
                    </a:lnTo>
                    <a:lnTo>
                      <a:pt x="1" y="62"/>
                    </a:lnTo>
                    <a:lnTo>
                      <a:pt x="2" y="65"/>
                    </a:lnTo>
                    <a:lnTo>
                      <a:pt x="3" y="68"/>
                    </a:lnTo>
                    <a:lnTo>
                      <a:pt x="6" y="70"/>
                    </a:lnTo>
                    <a:lnTo>
                      <a:pt x="8" y="71"/>
                    </a:lnTo>
                    <a:lnTo>
                      <a:pt x="11" y="71"/>
                    </a:lnTo>
                    <a:lnTo>
                      <a:pt x="14" y="71"/>
                    </a:lnTo>
                    <a:lnTo>
                      <a:pt x="21" y="69"/>
                    </a:lnTo>
                    <a:lnTo>
                      <a:pt x="25" y="67"/>
                    </a:lnTo>
                    <a:lnTo>
                      <a:pt x="28" y="64"/>
                    </a:lnTo>
                    <a:lnTo>
                      <a:pt x="32" y="57"/>
                    </a:lnTo>
                    <a:lnTo>
                      <a:pt x="36" y="49"/>
                    </a:lnTo>
                    <a:lnTo>
                      <a:pt x="38" y="40"/>
                    </a:lnTo>
                    <a:lnTo>
                      <a:pt x="42" y="29"/>
                    </a:lnTo>
                    <a:lnTo>
                      <a:pt x="47" y="18"/>
                    </a:lnTo>
                    <a:lnTo>
                      <a:pt x="50" y="12"/>
                    </a:lnTo>
                    <a:lnTo>
                      <a:pt x="54" y="7"/>
                    </a:lnTo>
                    <a:lnTo>
                      <a:pt x="60" y="2"/>
                    </a:lnTo>
                    <a:lnTo>
                      <a:pt x="63" y="1"/>
                    </a:lnTo>
                    <a:lnTo>
                      <a:pt x="66" y="1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39" name="Freeform 386">
                <a:extLst>
                  <a:ext uri="{FF2B5EF4-FFF2-40B4-BE49-F238E27FC236}">
                    <a16:creationId xmlns:a16="http://schemas.microsoft.com/office/drawing/2014/main" id="{56EE2DDB-559A-4C98-8089-40F457EA8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193"/>
                <a:ext cx="15" cy="57"/>
              </a:xfrm>
              <a:custGeom>
                <a:avLst/>
                <a:gdLst>
                  <a:gd name="T0" fmla="*/ 0 w 15"/>
                  <a:gd name="T1" fmla="*/ 0 h 57"/>
                  <a:gd name="T2" fmla="*/ 0 w 15"/>
                  <a:gd name="T3" fmla="*/ 0 h 57"/>
                  <a:gd name="T4" fmla="*/ 4 w 15"/>
                  <a:gd name="T5" fmla="*/ 6 h 57"/>
                  <a:gd name="T6" fmla="*/ 7 w 15"/>
                  <a:gd name="T7" fmla="*/ 13 h 57"/>
                  <a:gd name="T8" fmla="*/ 10 w 15"/>
                  <a:gd name="T9" fmla="*/ 20 h 57"/>
                  <a:gd name="T10" fmla="*/ 12 w 15"/>
                  <a:gd name="T11" fmla="*/ 27 h 57"/>
                  <a:gd name="T12" fmla="*/ 13 w 15"/>
                  <a:gd name="T13" fmla="*/ 34 h 57"/>
                  <a:gd name="T14" fmla="*/ 13 w 15"/>
                  <a:gd name="T15" fmla="*/ 41 h 57"/>
                  <a:gd name="T16" fmla="*/ 13 w 15"/>
                  <a:gd name="T17" fmla="*/ 48 h 57"/>
                  <a:gd name="T18" fmla="*/ 12 w 15"/>
                  <a:gd name="T19" fmla="*/ 57 h 57"/>
                  <a:gd name="T20" fmla="*/ 12 w 15"/>
                  <a:gd name="T21" fmla="*/ 57 h 57"/>
                  <a:gd name="T22" fmla="*/ 13 w 15"/>
                  <a:gd name="T23" fmla="*/ 57 h 57"/>
                  <a:gd name="T24" fmla="*/ 13 w 15"/>
                  <a:gd name="T25" fmla="*/ 57 h 57"/>
                  <a:gd name="T26" fmla="*/ 14 w 15"/>
                  <a:gd name="T27" fmla="*/ 48 h 57"/>
                  <a:gd name="T28" fmla="*/ 15 w 15"/>
                  <a:gd name="T29" fmla="*/ 41 h 57"/>
                  <a:gd name="T30" fmla="*/ 14 w 15"/>
                  <a:gd name="T31" fmla="*/ 34 h 57"/>
                  <a:gd name="T32" fmla="*/ 13 w 15"/>
                  <a:gd name="T33" fmla="*/ 26 h 57"/>
                  <a:gd name="T34" fmla="*/ 11 w 15"/>
                  <a:gd name="T35" fmla="*/ 19 h 57"/>
                  <a:gd name="T36" fmla="*/ 8 w 15"/>
                  <a:gd name="T37" fmla="*/ 12 h 57"/>
                  <a:gd name="T38" fmla="*/ 5 w 15"/>
                  <a:gd name="T39" fmla="*/ 6 h 57"/>
                  <a:gd name="T40" fmla="*/ 1 w 15"/>
                  <a:gd name="T41" fmla="*/ 0 h 57"/>
                  <a:gd name="T42" fmla="*/ 1 w 15"/>
                  <a:gd name="T43" fmla="*/ 0 h 57"/>
                  <a:gd name="T44" fmla="*/ 0 w 15"/>
                  <a:gd name="T45" fmla="*/ 0 h 57"/>
                  <a:gd name="T46" fmla="*/ 0 w 15"/>
                  <a:gd name="T47" fmla="*/ 0 h 5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5" h="57">
                    <a:moveTo>
                      <a:pt x="0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7" y="13"/>
                    </a:lnTo>
                    <a:lnTo>
                      <a:pt x="10" y="20"/>
                    </a:lnTo>
                    <a:lnTo>
                      <a:pt x="12" y="27"/>
                    </a:lnTo>
                    <a:lnTo>
                      <a:pt x="13" y="34"/>
                    </a:lnTo>
                    <a:lnTo>
                      <a:pt x="13" y="41"/>
                    </a:lnTo>
                    <a:lnTo>
                      <a:pt x="13" y="48"/>
                    </a:lnTo>
                    <a:lnTo>
                      <a:pt x="12" y="57"/>
                    </a:lnTo>
                    <a:lnTo>
                      <a:pt x="13" y="57"/>
                    </a:lnTo>
                    <a:lnTo>
                      <a:pt x="14" y="48"/>
                    </a:lnTo>
                    <a:lnTo>
                      <a:pt x="15" y="41"/>
                    </a:lnTo>
                    <a:lnTo>
                      <a:pt x="14" y="34"/>
                    </a:lnTo>
                    <a:lnTo>
                      <a:pt x="13" y="26"/>
                    </a:lnTo>
                    <a:lnTo>
                      <a:pt x="11" y="19"/>
                    </a:lnTo>
                    <a:lnTo>
                      <a:pt x="8" y="12"/>
                    </a:lnTo>
                    <a:lnTo>
                      <a:pt x="5" y="6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0" name="Freeform 387">
                <a:extLst>
                  <a:ext uri="{FF2B5EF4-FFF2-40B4-BE49-F238E27FC236}">
                    <a16:creationId xmlns:a16="http://schemas.microsoft.com/office/drawing/2014/main" id="{F24525EE-54C5-4174-B569-2534C3DED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3" y="1241"/>
                <a:ext cx="8" cy="58"/>
              </a:xfrm>
              <a:custGeom>
                <a:avLst/>
                <a:gdLst>
                  <a:gd name="T0" fmla="*/ 0 w 8"/>
                  <a:gd name="T1" fmla="*/ 0 h 58"/>
                  <a:gd name="T2" fmla="*/ 0 w 8"/>
                  <a:gd name="T3" fmla="*/ 0 h 58"/>
                  <a:gd name="T4" fmla="*/ 3 w 8"/>
                  <a:gd name="T5" fmla="*/ 15 h 58"/>
                  <a:gd name="T6" fmla="*/ 3 w 8"/>
                  <a:gd name="T7" fmla="*/ 15 h 58"/>
                  <a:gd name="T8" fmla="*/ 4 w 8"/>
                  <a:gd name="T9" fmla="*/ 23 h 58"/>
                  <a:gd name="T10" fmla="*/ 5 w 8"/>
                  <a:gd name="T11" fmla="*/ 30 h 58"/>
                  <a:gd name="T12" fmla="*/ 5 w 8"/>
                  <a:gd name="T13" fmla="*/ 30 h 58"/>
                  <a:gd name="T14" fmla="*/ 4 w 8"/>
                  <a:gd name="T15" fmla="*/ 44 h 58"/>
                  <a:gd name="T16" fmla="*/ 3 w 8"/>
                  <a:gd name="T17" fmla="*/ 51 h 58"/>
                  <a:gd name="T18" fmla="*/ 4 w 8"/>
                  <a:gd name="T19" fmla="*/ 57 h 58"/>
                  <a:gd name="T20" fmla="*/ 4 w 8"/>
                  <a:gd name="T21" fmla="*/ 57 h 58"/>
                  <a:gd name="T22" fmla="*/ 4 w 8"/>
                  <a:gd name="T23" fmla="*/ 58 h 58"/>
                  <a:gd name="T24" fmla="*/ 5 w 8"/>
                  <a:gd name="T25" fmla="*/ 57 h 58"/>
                  <a:gd name="T26" fmla="*/ 6 w 8"/>
                  <a:gd name="T27" fmla="*/ 56 h 58"/>
                  <a:gd name="T28" fmla="*/ 6 w 8"/>
                  <a:gd name="T29" fmla="*/ 56 h 58"/>
                  <a:gd name="T30" fmla="*/ 7 w 8"/>
                  <a:gd name="T31" fmla="*/ 42 h 58"/>
                  <a:gd name="T32" fmla="*/ 8 w 8"/>
                  <a:gd name="T33" fmla="*/ 28 h 58"/>
                  <a:gd name="T34" fmla="*/ 8 w 8"/>
                  <a:gd name="T35" fmla="*/ 28 h 58"/>
                  <a:gd name="T36" fmla="*/ 7 w 8"/>
                  <a:gd name="T37" fmla="*/ 21 h 58"/>
                  <a:gd name="T38" fmla="*/ 6 w 8"/>
                  <a:gd name="T39" fmla="*/ 14 h 58"/>
                  <a:gd name="T40" fmla="*/ 6 w 8"/>
                  <a:gd name="T41" fmla="*/ 14 h 58"/>
                  <a:gd name="T42" fmla="*/ 4 w 8"/>
                  <a:gd name="T43" fmla="*/ 7 h 58"/>
                  <a:gd name="T44" fmla="*/ 1 w 8"/>
                  <a:gd name="T45" fmla="*/ 0 h 58"/>
                  <a:gd name="T46" fmla="*/ 1 w 8"/>
                  <a:gd name="T47" fmla="*/ 0 h 58"/>
                  <a:gd name="T48" fmla="*/ 0 w 8"/>
                  <a:gd name="T49" fmla="*/ 0 h 58"/>
                  <a:gd name="T50" fmla="*/ 0 w 8"/>
                  <a:gd name="T51" fmla="*/ 0 h 58"/>
                  <a:gd name="T52" fmla="*/ 0 w 8"/>
                  <a:gd name="T53" fmla="*/ 0 h 58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" h="58">
                    <a:moveTo>
                      <a:pt x="0" y="0"/>
                    </a:moveTo>
                    <a:lnTo>
                      <a:pt x="0" y="0"/>
                    </a:lnTo>
                    <a:lnTo>
                      <a:pt x="3" y="15"/>
                    </a:lnTo>
                    <a:lnTo>
                      <a:pt x="4" y="23"/>
                    </a:lnTo>
                    <a:lnTo>
                      <a:pt x="5" y="30"/>
                    </a:lnTo>
                    <a:lnTo>
                      <a:pt x="4" y="44"/>
                    </a:lnTo>
                    <a:lnTo>
                      <a:pt x="3" y="51"/>
                    </a:lnTo>
                    <a:lnTo>
                      <a:pt x="4" y="57"/>
                    </a:lnTo>
                    <a:lnTo>
                      <a:pt x="4" y="58"/>
                    </a:lnTo>
                    <a:lnTo>
                      <a:pt x="5" y="57"/>
                    </a:lnTo>
                    <a:lnTo>
                      <a:pt x="6" y="56"/>
                    </a:lnTo>
                    <a:lnTo>
                      <a:pt x="7" y="42"/>
                    </a:lnTo>
                    <a:lnTo>
                      <a:pt x="8" y="28"/>
                    </a:lnTo>
                    <a:lnTo>
                      <a:pt x="7" y="21"/>
                    </a:lnTo>
                    <a:lnTo>
                      <a:pt x="6" y="14"/>
                    </a:lnTo>
                    <a:lnTo>
                      <a:pt x="4" y="7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1" name="Freeform 388">
                <a:extLst>
                  <a:ext uri="{FF2B5EF4-FFF2-40B4-BE49-F238E27FC236}">
                    <a16:creationId xmlns:a16="http://schemas.microsoft.com/office/drawing/2014/main" id="{6862404C-37A5-4A68-83FB-B323760BFB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0" y="1266"/>
                <a:ext cx="35" cy="44"/>
              </a:xfrm>
              <a:custGeom>
                <a:avLst/>
                <a:gdLst>
                  <a:gd name="T0" fmla="*/ 0 w 35"/>
                  <a:gd name="T1" fmla="*/ 1 h 44"/>
                  <a:gd name="T2" fmla="*/ 0 w 35"/>
                  <a:gd name="T3" fmla="*/ 1 h 44"/>
                  <a:gd name="T4" fmla="*/ 1 w 35"/>
                  <a:gd name="T5" fmla="*/ 8 h 44"/>
                  <a:gd name="T6" fmla="*/ 3 w 35"/>
                  <a:gd name="T7" fmla="*/ 15 h 44"/>
                  <a:gd name="T8" fmla="*/ 7 w 35"/>
                  <a:gd name="T9" fmla="*/ 21 h 44"/>
                  <a:gd name="T10" fmla="*/ 11 w 35"/>
                  <a:gd name="T11" fmla="*/ 27 h 44"/>
                  <a:gd name="T12" fmla="*/ 11 w 35"/>
                  <a:gd name="T13" fmla="*/ 27 h 44"/>
                  <a:gd name="T14" fmla="*/ 16 w 35"/>
                  <a:gd name="T15" fmla="*/ 32 h 44"/>
                  <a:gd name="T16" fmla="*/ 22 w 35"/>
                  <a:gd name="T17" fmla="*/ 38 h 44"/>
                  <a:gd name="T18" fmla="*/ 28 w 35"/>
                  <a:gd name="T19" fmla="*/ 41 h 44"/>
                  <a:gd name="T20" fmla="*/ 35 w 35"/>
                  <a:gd name="T21" fmla="*/ 44 h 44"/>
                  <a:gd name="T22" fmla="*/ 35 w 35"/>
                  <a:gd name="T23" fmla="*/ 44 h 44"/>
                  <a:gd name="T24" fmla="*/ 35 w 35"/>
                  <a:gd name="T25" fmla="*/ 43 h 44"/>
                  <a:gd name="T26" fmla="*/ 35 w 35"/>
                  <a:gd name="T27" fmla="*/ 43 h 44"/>
                  <a:gd name="T28" fmla="*/ 29 w 35"/>
                  <a:gd name="T29" fmla="*/ 41 h 44"/>
                  <a:gd name="T30" fmla="*/ 23 w 35"/>
                  <a:gd name="T31" fmla="*/ 37 h 44"/>
                  <a:gd name="T32" fmla="*/ 17 w 35"/>
                  <a:gd name="T33" fmla="*/ 31 h 44"/>
                  <a:gd name="T34" fmla="*/ 12 w 35"/>
                  <a:gd name="T35" fmla="*/ 26 h 44"/>
                  <a:gd name="T36" fmla="*/ 12 w 35"/>
                  <a:gd name="T37" fmla="*/ 26 h 44"/>
                  <a:gd name="T38" fmla="*/ 8 w 35"/>
                  <a:gd name="T39" fmla="*/ 20 h 44"/>
                  <a:gd name="T40" fmla="*/ 4 w 35"/>
                  <a:gd name="T41" fmla="*/ 14 h 44"/>
                  <a:gd name="T42" fmla="*/ 2 w 35"/>
                  <a:gd name="T43" fmla="*/ 7 h 44"/>
                  <a:gd name="T44" fmla="*/ 1 w 35"/>
                  <a:gd name="T45" fmla="*/ 0 h 44"/>
                  <a:gd name="T46" fmla="*/ 1 w 35"/>
                  <a:gd name="T47" fmla="*/ 0 h 44"/>
                  <a:gd name="T48" fmla="*/ 0 w 35"/>
                  <a:gd name="T49" fmla="*/ 1 h 44"/>
                  <a:gd name="T50" fmla="*/ 0 w 35"/>
                  <a:gd name="T51" fmla="*/ 1 h 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5" h="44">
                    <a:moveTo>
                      <a:pt x="0" y="1"/>
                    </a:moveTo>
                    <a:lnTo>
                      <a:pt x="0" y="1"/>
                    </a:lnTo>
                    <a:lnTo>
                      <a:pt x="1" y="8"/>
                    </a:lnTo>
                    <a:lnTo>
                      <a:pt x="3" y="15"/>
                    </a:lnTo>
                    <a:lnTo>
                      <a:pt x="7" y="21"/>
                    </a:lnTo>
                    <a:lnTo>
                      <a:pt x="11" y="27"/>
                    </a:lnTo>
                    <a:lnTo>
                      <a:pt x="16" y="32"/>
                    </a:lnTo>
                    <a:lnTo>
                      <a:pt x="22" y="38"/>
                    </a:lnTo>
                    <a:lnTo>
                      <a:pt x="28" y="41"/>
                    </a:lnTo>
                    <a:lnTo>
                      <a:pt x="35" y="44"/>
                    </a:lnTo>
                    <a:lnTo>
                      <a:pt x="35" y="43"/>
                    </a:lnTo>
                    <a:lnTo>
                      <a:pt x="29" y="41"/>
                    </a:lnTo>
                    <a:lnTo>
                      <a:pt x="23" y="37"/>
                    </a:lnTo>
                    <a:lnTo>
                      <a:pt x="17" y="31"/>
                    </a:lnTo>
                    <a:lnTo>
                      <a:pt x="12" y="26"/>
                    </a:lnTo>
                    <a:lnTo>
                      <a:pt x="8" y="20"/>
                    </a:lnTo>
                    <a:lnTo>
                      <a:pt x="4" y="14"/>
                    </a:lnTo>
                    <a:lnTo>
                      <a:pt x="2" y="7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2" name="Freeform 389">
                <a:extLst>
                  <a:ext uri="{FF2B5EF4-FFF2-40B4-BE49-F238E27FC236}">
                    <a16:creationId xmlns:a16="http://schemas.microsoft.com/office/drawing/2014/main" id="{148F80DD-1CC1-4180-B5BE-B5C0B371C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241"/>
                <a:ext cx="18" cy="10"/>
              </a:xfrm>
              <a:custGeom>
                <a:avLst/>
                <a:gdLst>
                  <a:gd name="T0" fmla="*/ 0 w 18"/>
                  <a:gd name="T1" fmla="*/ 6 h 10"/>
                  <a:gd name="T2" fmla="*/ 0 w 18"/>
                  <a:gd name="T3" fmla="*/ 6 h 10"/>
                  <a:gd name="T4" fmla="*/ 2 w 18"/>
                  <a:gd name="T5" fmla="*/ 9 h 10"/>
                  <a:gd name="T6" fmla="*/ 4 w 18"/>
                  <a:gd name="T7" fmla="*/ 10 h 10"/>
                  <a:gd name="T8" fmla="*/ 7 w 18"/>
                  <a:gd name="T9" fmla="*/ 10 h 10"/>
                  <a:gd name="T10" fmla="*/ 10 w 18"/>
                  <a:gd name="T11" fmla="*/ 10 h 10"/>
                  <a:gd name="T12" fmla="*/ 12 w 18"/>
                  <a:gd name="T13" fmla="*/ 9 h 10"/>
                  <a:gd name="T14" fmla="*/ 15 w 18"/>
                  <a:gd name="T15" fmla="*/ 7 h 10"/>
                  <a:gd name="T16" fmla="*/ 17 w 18"/>
                  <a:gd name="T17" fmla="*/ 3 h 10"/>
                  <a:gd name="T18" fmla="*/ 18 w 18"/>
                  <a:gd name="T19" fmla="*/ 1 h 10"/>
                  <a:gd name="T20" fmla="*/ 18 w 18"/>
                  <a:gd name="T21" fmla="*/ 1 h 10"/>
                  <a:gd name="T22" fmla="*/ 18 w 18"/>
                  <a:gd name="T23" fmla="*/ 0 h 10"/>
                  <a:gd name="T24" fmla="*/ 17 w 18"/>
                  <a:gd name="T25" fmla="*/ 0 h 10"/>
                  <a:gd name="T26" fmla="*/ 15 w 18"/>
                  <a:gd name="T27" fmla="*/ 2 h 10"/>
                  <a:gd name="T28" fmla="*/ 15 w 18"/>
                  <a:gd name="T29" fmla="*/ 2 h 10"/>
                  <a:gd name="T30" fmla="*/ 13 w 18"/>
                  <a:gd name="T31" fmla="*/ 4 h 10"/>
                  <a:gd name="T32" fmla="*/ 11 w 18"/>
                  <a:gd name="T33" fmla="*/ 6 h 10"/>
                  <a:gd name="T34" fmla="*/ 9 w 18"/>
                  <a:gd name="T35" fmla="*/ 7 h 10"/>
                  <a:gd name="T36" fmla="*/ 6 w 18"/>
                  <a:gd name="T37" fmla="*/ 8 h 10"/>
                  <a:gd name="T38" fmla="*/ 6 w 18"/>
                  <a:gd name="T39" fmla="*/ 8 h 10"/>
                  <a:gd name="T40" fmla="*/ 4 w 18"/>
                  <a:gd name="T41" fmla="*/ 7 h 10"/>
                  <a:gd name="T42" fmla="*/ 1 w 18"/>
                  <a:gd name="T43" fmla="*/ 6 h 10"/>
                  <a:gd name="T44" fmla="*/ 1 w 18"/>
                  <a:gd name="T45" fmla="*/ 6 h 10"/>
                  <a:gd name="T46" fmla="*/ 0 w 18"/>
                  <a:gd name="T47" fmla="*/ 6 h 10"/>
                  <a:gd name="T48" fmla="*/ 0 w 18"/>
                  <a:gd name="T49" fmla="*/ 6 h 10"/>
                  <a:gd name="T50" fmla="*/ 0 w 18"/>
                  <a:gd name="T51" fmla="*/ 6 h 1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8" h="10">
                    <a:moveTo>
                      <a:pt x="0" y="6"/>
                    </a:moveTo>
                    <a:lnTo>
                      <a:pt x="0" y="6"/>
                    </a:lnTo>
                    <a:lnTo>
                      <a:pt x="2" y="9"/>
                    </a:lnTo>
                    <a:lnTo>
                      <a:pt x="4" y="10"/>
                    </a:lnTo>
                    <a:lnTo>
                      <a:pt x="7" y="10"/>
                    </a:lnTo>
                    <a:lnTo>
                      <a:pt x="10" y="10"/>
                    </a:lnTo>
                    <a:lnTo>
                      <a:pt x="12" y="9"/>
                    </a:lnTo>
                    <a:lnTo>
                      <a:pt x="15" y="7"/>
                    </a:lnTo>
                    <a:lnTo>
                      <a:pt x="17" y="3"/>
                    </a:ln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5" y="2"/>
                    </a:lnTo>
                    <a:lnTo>
                      <a:pt x="13" y="4"/>
                    </a:lnTo>
                    <a:lnTo>
                      <a:pt x="11" y="6"/>
                    </a:lnTo>
                    <a:lnTo>
                      <a:pt x="9" y="7"/>
                    </a:lnTo>
                    <a:lnTo>
                      <a:pt x="6" y="8"/>
                    </a:lnTo>
                    <a:lnTo>
                      <a:pt x="4" y="7"/>
                    </a:lnTo>
                    <a:lnTo>
                      <a:pt x="1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3" name="Freeform 390">
                <a:extLst>
                  <a:ext uri="{FF2B5EF4-FFF2-40B4-BE49-F238E27FC236}">
                    <a16:creationId xmlns:a16="http://schemas.microsoft.com/office/drawing/2014/main" id="{B8010DBB-17FE-4082-99DC-115963C11F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2" y="1213"/>
                <a:ext cx="12" cy="12"/>
              </a:xfrm>
              <a:custGeom>
                <a:avLst/>
                <a:gdLst>
                  <a:gd name="T0" fmla="*/ 1 w 12"/>
                  <a:gd name="T1" fmla="*/ 12 h 12"/>
                  <a:gd name="T2" fmla="*/ 1 w 12"/>
                  <a:gd name="T3" fmla="*/ 12 h 12"/>
                  <a:gd name="T4" fmla="*/ 6 w 12"/>
                  <a:gd name="T5" fmla="*/ 7 h 12"/>
                  <a:gd name="T6" fmla="*/ 6 w 12"/>
                  <a:gd name="T7" fmla="*/ 7 h 12"/>
                  <a:gd name="T8" fmla="*/ 9 w 12"/>
                  <a:gd name="T9" fmla="*/ 5 h 12"/>
                  <a:gd name="T10" fmla="*/ 9 w 12"/>
                  <a:gd name="T11" fmla="*/ 5 h 12"/>
                  <a:gd name="T12" fmla="*/ 11 w 12"/>
                  <a:gd name="T13" fmla="*/ 4 h 12"/>
                  <a:gd name="T14" fmla="*/ 11 w 12"/>
                  <a:gd name="T15" fmla="*/ 4 h 12"/>
                  <a:gd name="T16" fmla="*/ 12 w 12"/>
                  <a:gd name="T17" fmla="*/ 2 h 12"/>
                  <a:gd name="T18" fmla="*/ 12 w 12"/>
                  <a:gd name="T19" fmla="*/ 1 h 12"/>
                  <a:gd name="T20" fmla="*/ 12 w 12"/>
                  <a:gd name="T21" fmla="*/ 1 h 12"/>
                  <a:gd name="T22" fmla="*/ 11 w 12"/>
                  <a:gd name="T23" fmla="*/ 0 h 12"/>
                  <a:gd name="T24" fmla="*/ 11 w 12"/>
                  <a:gd name="T25" fmla="*/ 0 h 12"/>
                  <a:gd name="T26" fmla="*/ 11 w 12"/>
                  <a:gd name="T27" fmla="*/ 0 h 12"/>
                  <a:gd name="T28" fmla="*/ 8 w 12"/>
                  <a:gd name="T29" fmla="*/ 2 h 12"/>
                  <a:gd name="T30" fmla="*/ 8 w 12"/>
                  <a:gd name="T31" fmla="*/ 2 h 12"/>
                  <a:gd name="T32" fmla="*/ 4 w 12"/>
                  <a:gd name="T33" fmla="*/ 6 h 12"/>
                  <a:gd name="T34" fmla="*/ 4 w 12"/>
                  <a:gd name="T35" fmla="*/ 6 h 12"/>
                  <a:gd name="T36" fmla="*/ 2 w 12"/>
                  <a:gd name="T37" fmla="*/ 9 h 12"/>
                  <a:gd name="T38" fmla="*/ 0 w 12"/>
                  <a:gd name="T39" fmla="*/ 12 h 12"/>
                  <a:gd name="T40" fmla="*/ 0 w 12"/>
                  <a:gd name="T41" fmla="*/ 12 h 12"/>
                  <a:gd name="T42" fmla="*/ 1 w 12"/>
                  <a:gd name="T43" fmla="*/ 12 h 12"/>
                  <a:gd name="T44" fmla="*/ 1 w 12"/>
                  <a:gd name="T45" fmla="*/ 12 h 12"/>
                  <a:gd name="T46" fmla="*/ 1 w 12"/>
                  <a:gd name="T47" fmla="*/ 12 h 1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2" h="12">
                    <a:moveTo>
                      <a:pt x="1" y="12"/>
                    </a:moveTo>
                    <a:lnTo>
                      <a:pt x="1" y="12"/>
                    </a:lnTo>
                    <a:lnTo>
                      <a:pt x="6" y="7"/>
                    </a:lnTo>
                    <a:lnTo>
                      <a:pt x="9" y="5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2" y="1"/>
                    </a:lnTo>
                    <a:lnTo>
                      <a:pt x="11" y="0"/>
                    </a:lnTo>
                    <a:lnTo>
                      <a:pt x="8" y="2"/>
                    </a:lnTo>
                    <a:lnTo>
                      <a:pt x="4" y="6"/>
                    </a:lnTo>
                    <a:lnTo>
                      <a:pt x="2" y="9"/>
                    </a:lnTo>
                    <a:lnTo>
                      <a:pt x="0" y="12"/>
                    </a:lnTo>
                    <a:lnTo>
                      <a:pt x="1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4" name="Freeform 391">
                <a:extLst>
                  <a:ext uri="{FF2B5EF4-FFF2-40B4-BE49-F238E27FC236}">
                    <a16:creationId xmlns:a16="http://schemas.microsoft.com/office/drawing/2014/main" id="{BBC627EB-E6E5-48C9-BF3F-4E11D1A0F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3" y="1305"/>
                <a:ext cx="13" cy="4"/>
              </a:xfrm>
              <a:custGeom>
                <a:avLst/>
                <a:gdLst>
                  <a:gd name="T0" fmla="*/ 0 w 13"/>
                  <a:gd name="T1" fmla="*/ 4 h 4"/>
                  <a:gd name="T2" fmla="*/ 0 w 13"/>
                  <a:gd name="T3" fmla="*/ 4 h 4"/>
                  <a:gd name="T4" fmla="*/ 5 w 13"/>
                  <a:gd name="T5" fmla="*/ 4 h 4"/>
                  <a:gd name="T6" fmla="*/ 5 w 13"/>
                  <a:gd name="T7" fmla="*/ 4 h 4"/>
                  <a:gd name="T8" fmla="*/ 9 w 13"/>
                  <a:gd name="T9" fmla="*/ 3 h 4"/>
                  <a:gd name="T10" fmla="*/ 9 w 13"/>
                  <a:gd name="T11" fmla="*/ 3 h 4"/>
                  <a:gd name="T12" fmla="*/ 12 w 13"/>
                  <a:gd name="T13" fmla="*/ 2 h 4"/>
                  <a:gd name="T14" fmla="*/ 13 w 13"/>
                  <a:gd name="T15" fmla="*/ 1 h 4"/>
                  <a:gd name="T16" fmla="*/ 13 w 13"/>
                  <a:gd name="T17" fmla="*/ 0 h 4"/>
                  <a:gd name="T18" fmla="*/ 13 w 13"/>
                  <a:gd name="T19" fmla="*/ 0 h 4"/>
                  <a:gd name="T20" fmla="*/ 12 w 13"/>
                  <a:gd name="T21" fmla="*/ 0 h 4"/>
                  <a:gd name="T22" fmla="*/ 12 w 13"/>
                  <a:gd name="T23" fmla="*/ 0 h 4"/>
                  <a:gd name="T24" fmla="*/ 12 w 13"/>
                  <a:gd name="T25" fmla="*/ 0 h 4"/>
                  <a:gd name="T26" fmla="*/ 11 w 13"/>
                  <a:gd name="T27" fmla="*/ 1 h 4"/>
                  <a:gd name="T28" fmla="*/ 10 w 13"/>
                  <a:gd name="T29" fmla="*/ 2 h 4"/>
                  <a:gd name="T30" fmla="*/ 7 w 13"/>
                  <a:gd name="T31" fmla="*/ 2 h 4"/>
                  <a:gd name="T32" fmla="*/ 7 w 13"/>
                  <a:gd name="T33" fmla="*/ 2 h 4"/>
                  <a:gd name="T34" fmla="*/ 1 w 13"/>
                  <a:gd name="T35" fmla="*/ 3 h 4"/>
                  <a:gd name="T36" fmla="*/ 1 w 13"/>
                  <a:gd name="T37" fmla="*/ 3 h 4"/>
                  <a:gd name="T38" fmla="*/ 0 w 13"/>
                  <a:gd name="T39" fmla="*/ 4 h 4"/>
                  <a:gd name="T40" fmla="*/ 0 w 13"/>
                  <a:gd name="T41" fmla="*/ 4 h 4"/>
                  <a:gd name="T42" fmla="*/ 0 w 13"/>
                  <a:gd name="T43" fmla="*/ 4 h 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" h="4">
                    <a:moveTo>
                      <a:pt x="0" y="4"/>
                    </a:moveTo>
                    <a:lnTo>
                      <a:pt x="0" y="4"/>
                    </a:lnTo>
                    <a:lnTo>
                      <a:pt x="5" y="4"/>
                    </a:lnTo>
                    <a:lnTo>
                      <a:pt x="9" y="3"/>
                    </a:lnTo>
                    <a:lnTo>
                      <a:pt x="12" y="2"/>
                    </a:lnTo>
                    <a:lnTo>
                      <a:pt x="13" y="1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1" y="1"/>
                    </a:lnTo>
                    <a:lnTo>
                      <a:pt x="10" y="2"/>
                    </a:lnTo>
                    <a:lnTo>
                      <a:pt x="7" y="2"/>
                    </a:lnTo>
                    <a:lnTo>
                      <a:pt x="1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5" name="Freeform 392">
                <a:extLst>
                  <a:ext uri="{FF2B5EF4-FFF2-40B4-BE49-F238E27FC236}">
                    <a16:creationId xmlns:a16="http://schemas.microsoft.com/office/drawing/2014/main" id="{30ABFA65-0847-4201-9515-229E21D9C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1203"/>
                <a:ext cx="34" cy="101"/>
              </a:xfrm>
              <a:custGeom>
                <a:avLst/>
                <a:gdLst>
                  <a:gd name="T0" fmla="*/ 0 w 34"/>
                  <a:gd name="T1" fmla="*/ 1 h 101"/>
                  <a:gd name="T2" fmla="*/ 0 w 34"/>
                  <a:gd name="T3" fmla="*/ 1 h 101"/>
                  <a:gd name="T4" fmla="*/ 6 w 34"/>
                  <a:gd name="T5" fmla="*/ 12 h 101"/>
                  <a:gd name="T6" fmla="*/ 13 w 34"/>
                  <a:gd name="T7" fmla="*/ 23 h 101"/>
                  <a:gd name="T8" fmla="*/ 13 w 34"/>
                  <a:gd name="T9" fmla="*/ 23 h 101"/>
                  <a:gd name="T10" fmla="*/ 22 w 34"/>
                  <a:gd name="T11" fmla="*/ 33 h 101"/>
                  <a:gd name="T12" fmla="*/ 26 w 34"/>
                  <a:gd name="T13" fmla="*/ 39 h 101"/>
                  <a:gd name="T14" fmla="*/ 29 w 34"/>
                  <a:gd name="T15" fmla="*/ 46 h 101"/>
                  <a:gd name="T16" fmla="*/ 29 w 34"/>
                  <a:gd name="T17" fmla="*/ 46 h 101"/>
                  <a:gd name="T18" fmla="*/ 30 w 34"/>
                  <a:gd name="T19" fmla="*/ 52 h 101"/>
                  <a:gd name="T20" fmla="*/ 31 w 34"/>
                  <a:gd name="T21" fmla="*/ 59 h 101"/>
                  <a:gd name="T22" fmla="*/ 32 w 34"/>
                  <a:gd name="T23" fmla="*/ 66 h 101"/>
                  <a:gd name="T24" fmla="*/ 32 w 34"/>
                  <a:gd name="T25" fmla="*/ 72 h 101"/>
                  <a:gd name="T26" fmla="*/ 32 w 34"/>
                  <a:gd name="T27" fmla="*/ 72 h 101"/>
                  <a:gd name="T28" fmla="*/ 31 w 34"/>
                  <a:gd name="T29" fmla="*/ 77 h 101"/>
                  <a:gd name="T30" fmla="*/ 30 w 34"/>
                  <a:gd name="T31" fmla="*/ 81 h 101"/>
                  <a:gd name="T32" fmla="*/ 28 w 34"/>
                  <a:gd name="T33" fmla="*/ 85 h 101"/>
                  <a:gd name="T34" fmla="*/ 25 w 34"/>
                  <a:gd name="T35" fmla="*/ 88 h 101"/>
                  <a:gd name="T36" fmla="*/ 25 w 34"/>
                  <a:gd name="T37" fmla="*/ 88 h 101"/>
                  <a:gd name="T38" fmla="*/ 20 w 34"/>
                  <a:gd name="T39" fmla="*/ 94 h 101"/>
                  <a:gd name="T40" fmla="*/ 15 w 34"/>
                  <a:gd name="T41" fmla="*/ 100 h 101"/>
                  <a:gd name="T42" fmla="*/ 15 w 34"/>
                  <a:gd name="T43" fmla="*/ 100 h 101"/>
                  <a:gd name="T44" fmla="*/ 13 w 34"/>
                  <a:gd name="T45" fmla="*/ 101 h 101"/>
                  <a:gd name="T46" fmla="*/ 15 w 34"/>
                  <a:gd name="T47" fmla="*/ 101 h 101"/>
                  <a:gd name="T48" fmla="*/ 15 w 34"/>
                  <a:gd name="T49" fmla="*/ 101 h 101"/>
                  <a:gd name="T50" fmla="*/ 20 w 34"/>
                  <a:gd name="T51" fmla="*/ 96 h 101"/>
                  <a:gd name="T52" fmla="*/ 25 w 34"/>
                  <a:gd name="T53" fmla="*/ 92 h 101"/>
                  <a:gd name="T54" fmla="*/ 29 w 34"/>
                  <a:gd name="T55" fmla="*/ 86 h 101"/>
                  <a:gd name="T56" fmla="*/ 32 w 34"/>
                  <a:gd name="T57" fmla="*/ 80 h 101"/>
                  <a:gd name="T58" fmla="*/ 32 w 34"/>
                  <a:gd name="T59" fmla="*/ 80 h 101"/>
                  <a:gd name="T60" fmla="*/ 34 w 34"/>
                  <a:gd name="T61" fmla="*/ 74 h 101"/>
                  <a:gd name="T62" fmla="*/ 34 w 34"/>
                  <a:gd name="T63" fmla="*/ 67 h 101"/>
                  <a:gd name="T64" fmla="*/ 34 w 34"/>
                  <a:gd name="T65" fmla="*/ 60 h 101"/>
                  <a:gd name="T66" fmla="*/ 33 w 34"/>
                  <a:gd name="T67" fmla="*/ 53 h 101"/>
                  <a:gd name="T68" fmla="*/ 33 w 34"/>
                  <a:gd name="T69" fmla="*/ 53 h 101"/>
                  <a:gd name="T70" fmla="*/ 31 w 34"/>
                  <a:gd name="T71" fmla="*/ 46 h 101"/>
                  <a:gd name="T72" fmla="*/ 28 w 34"/>
                  <a:gd name="T73" fmla="*/ 38 h 101"/>
                  <a:gd name="T74" fmla="*/ 25 w 34"/>
                  <a:gd name="T75" fmla="*/ 32 h 101"/>
                  <a:gd name="T76" fmla="*/ 20 w 34"/>
                  <a:gd name="T77" fmla="*/ 26 h 101"/>
                  <a:gd name="T78" fmla="*/ 20 w 34"/>
                  <a:gd name="T79" fmla="*/ 26 h 101"/>
                  <a:gd name="T80" fmla="*/ 9 w 34"/>
                  <a:gd name="T81" fmla="*/ 14 h 101"/>
                  <a:gd name="T82" fmla="*/ 4 w 34"/>
                  <a:gd name="T83" fmla="*/ 7 h 101"/>
                  <a:gd name="T84" fmla="*/ 1 w 34"/>
                  <a:gd name="T85" fmla="*/ 0 h 101"/>
                  <a:gd name="T86" fmla="*/ 1 w 34"/>
                  <a:gd name="T87" fmla="*/ 0 h 101"/>
                  <a:gd name="T88" fmla="*/ 0 w 34"/>
                  <a:gd name="T89" fmla="*/ 1 h 101"/>
                  <a:gd name="T90" fmla="*/ 0 w 34"/>
                  <a:gd name="T91" fmla="*/ 1 h 10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4" h="101">
                    <a:moveTo>
                      <a:pt x="0" y="1"/>
                    </a:moveTo>
                    <a:lnTo>
                      <a:pt x="0" y="1"/>
                    </a:lnTo>
                    <a:lnTo>
                      <a:pt x="6" y="12"/>
                    </a:lnTo>
                    <a:lnTo>
                      <a:pt x="13" y="23"/>
                    </a:lnTo>
                    <a:lnTo>
                      <a:pt x="22" y="33"/>
                    </a:lnTo>
                    <a:lnTo>
                      <a:pt x="26" y="39"/>
                    </a:lnTo>
                    <a:lnTo>
                      <a:pt x="29" y="46"/>
                    </a:lnTo>
                    <a:lnTo>
                      <a:pt x="30" y="52"/>
                    </a:lnTo>
                    <a:lnTo>
                      <a:pt x="31" y="59"/>
                    </a:lnTo>
                    <a:lnTo>
                      <a:pt x="32" y="66"/>
                    </a:lnTo>
                    <a:lnTo>
                      <a:pt x="32" y="72"/>
                    </a:lnTo>
                    <a:lnTo>
                      <a:pt x="31" y="77"/>
                    </a:lnTo>
                    <a:lnTo>
                      <a:pt x="30" y="81"/>
                    </a:lnTo>
                    <a:lnTo>
                      <a:pt x="28" y="85"/>
                    </a:lnTo>
                    <a:lnTo>
                      <a:pt x="25" y="88"/>
                    </a:lnTo>
                    <a:lnTo>
                      <a:pt x="20" y="94"/>
                    </a:lnTo>
                    <a:lnTo>
                      <a:pt x="15" y="100"/>
                    </a:lnTo>
                    <a:lnTo>
                      <a:pt x="13" y="101"/>
                    </a:lnTo>
                    <a:lnTo>
                      <a:pt x="15" y="101"/>
                    </a:lnTo>
                    <a:lnTo>
                      <a:pt x="20" y="96"/>
                    </a:lnTo>
                    <a:lnTo>
                      <a:pt x="25" y="92"/>
                    </a:lnTo>
                    <a:lnTo>
                      <a:pt x="29" y="86"/>
                    </a:lnTo>
                    <a:lnTo>
                      <a:pt x="32" y="80"/>
                    </a:lnTo>
                    <a:lnTo>
                      <a:pt x="34" y="74"/>
                    </a:lnTo>
                    <a:lnTo>
                      <a:pt x="34" y="67"/>
                    </a:lnTo>
                    <a:lnTo>
                      <a:pt x="34" y="60"/>
                    </a:lnTo>
                    <a:lnTo>
                      <a:pt x="33" y="53"/>
                    </a:lnTo>
                    <a:lnTo>
                      <a:pt x="31" y="46"/>
                    </a:lnTo>
                    <a:lnTo>
                      <a:pt x="28" y="38"/>
                    </a:lnTo>
                    <a:lnTo>
                      <a:pt x="25" y="32"/>
                    </a:lnTo>
                    <a:lnTo>
                      <a:pt x="20" y="26"/>
                    </a:lnTo>
                    <a:lnTo>
                      <a:pt x="9" y="14"/>
                    </a:lnTo>
                    <a:lnTo>
                      <a:pt x="4" y="7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6" name="Freeform 393">
                <a:extLst>
                  <a:ext uri="{FF2B5EF4-FFF2-40B4-BE49-F238E27FC236}">
                    <a16:creationId xmlns:a16="http://schemas.microsoft.com/office/drawing/2014/main" id="{C4AC75E2-CE7A-485B-934A-BD6B272CC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1183"/>
                <a:ext cx="47" cy="42"/>
              </a:xfrm>
              <a:custGeom>
                <a:avLst/>
                <a:gdLst>
                  <a:gd name="T0" fmla="*/ 45 w 47"/>
                  <a:gd name="T1" fmla="*/ 0 h 42"/>
                  <a:gd name="T2" fmla="*/ 45 w 47"/>
                  <a:gd name="T3" fmla="*/ 0 h 42"/>
                  <a:gd name="T4" fmla="*/ 46 w 47"/>
                  <a:gd name="T5" fmla="*/ 5 h 42"/>
                  <a:gd name="T6" fmla="*/ 47 w 47"/>
                  <a:gd name="T7" fmla="*/ 11 h 42"/>
                  <a:gd name="T8" fmla="*/ 46 w 47"/>
                  <a:gd name="T9" fmla="*/ 15 h 42"/>
                  <a:gd name="T10" fmla="*/ 44 w 47"/>
                  <a:gd name="T11" fmla="*/ 20 h 42"/>
                  <a:gd name="T12" fmla="*/ 44 w 47"/>
                  <a:gd name="T13" fmla="*/ 20 h 42"/>
                  <a:gd name="T14" fmla="*/ 42 w 47"/>
                  <a:gd name="T15" fmla="*/ 25 h 42"/>
                  <a:gd name="T16" fmla="*/ 39 w 47"/>
                  <a:gd name="T17" fmla="*/ 29 h 42"/>
                  <a:gd name="T18" fmla="*/ 35 w 47"/>
                  <a:gd name="T19" fmla="*/ 32 h 42"/>
                  <a:gd name="T20" fmla="*/ 31 w 47"/>
                  <a:gd name="T21" fmla="*/ 35 h 42"/>
                  <a:gd name="T22" fmla="*/ 31 w 47"/>
                  <a:gd name="T23" fmla="*/ 35 h 42"/>
                  <a:gd name="T24" fmla="*/ 23 w 47"/>
                  <a:gd name="T25" fmla="*/ 39 h 42"/>
                  <a:gd name="T26" fmla="*/ 14 w 47"/>
                  <a:gd name="T27" fmla="*/ 41 h 42"/>
                  <a:gd name="T28" fmla="*/ 14 w 47"/>
                  <a:gd name="T29" fmla="*/ 41 h 42"/>
                  <a:gd name="T30" fmla="*/ 10 w 47"/>
                  <a:gd name="T31" fmla="*/ 41 h 42"/>
                  <a:gd name="T32" fmla="*/ 7 w 47"/>
                  <a:gd name="T33" fmla="*/ 40 h 42"/>
                  <a:gd name="T34" fmla="*/ 5 w 47"/>
                  <a:gd name="T35" fmla="*/ 39 h 42"/>
                  <a:gd name="T36" fmla="*/ 5 w 47"/>
                  <a:gd name="T37" fmla="*/ 39 h 42"/>
                  <a:gd name="T38" fmla="*/ 3 w 47"/>
                  <a:gd name="T39" fmla="*/ 38 h 42"/>
                  <a:gd name="T40" fmla="*/ 1 w 47"/>
                  <a:gd name="T41" fmla="*/ 35 h 42"/>
                  <a:gd name="T42" fmla="*/ 1 w 47"/>
                  <a:gd name="T43" fmla="*/ 33 h 42"/>
                  <a:gd name="T44" fmla="*/ 1 w 47"/>
                  <a:gd name="T45" fmla="*/ 32 h 42"/>
                  <a:gd name="T46" fmla="*/ 3 w 47"/>
                  <a:gd name="T47" fmla="*/ 31 h 42"/>
                  <a:gd name="T48" fmla="*/ 3 w 47"/>
                  <a:gd name="T49" fmla="*/ 31 h 42"/>
                  <a:gd name="T50" fmla="*/ 3 w 47"/>
                  <a:gd name="T51" fmla="*/ 30 h 42"/>
                  <a:gd name="T52" fmla="*/ 3 w 47"/>
                  <a:gd name="T53" fmla="*/ 30 h 42"/>
                  <a:gd name="T54" fmla="*/ 3 w 47"/>
                  <a:gd name="T55" fmla="*/ 30 h 42"/>
                  <a:gd name="T56" fmla="*/ 0 w 47"/>
                  <a:gd name="T57" fmla="*/ 32 h 42"/>
                  <a:gd name="T58" fmla="*/ 0 w 47"/>
                  <a:gd name="T59" fmla="*/ 35 h 42"/>
                  <a:gd name="T60" fmla="*/ 1 w 47"/>
                  <a:gd name="T61" fmla="*/ 37 h 42"/>
                  <a:gd name="T62" fmla="*/ 4 w 47"/>
                  <a:gd name="T63" fmla="*/ 39 h 42"/>
                  <a:gd name="T64" fmla="*/ 4 w 47"/>
                  <a:gd name="T65" fmla="*/ 39 h 42"/>
                  <a:gd name="T66" fmla="*/ 6 w 47"/>
                  <a:gd name="T67" fmla="*/ 41 h 42"/>
                  <a:gd name="T68" fmla="*/ 9 w 47"/>
                  <a:gd name="T69" fmla="*/ 42 h 42"/>
                  <a:gd name="T70" fmla="*/ 15 w 47"/>
                  <a:gd name="T71" fmla="*/ 42 h 42"/>
                  <a:gd name="T72" fmla="*/ 21 w 47"/>
                  <a:gd name="T73" fmla="*/ 41 h 42"/>
                  <a:gd name="T74" fmla="*/ 26 w 47"/>
                  <a:gd name="T75" fmla="*/ 39 h 42"/>
                  <a:gd name="T76" fmla="*/ 26 w 47"/>
                  <a:gd name="T77" fmla="*/ 39 h 42"/>
                  <a:gd name="T78" fmla="*/ 31 w 47"/>
                  <a:gd name="T79" fmla="*/ 36 h 42"/>
                  <a:gd name="T80" fmla="*/ 35 w 47"/>
                  <a:gd name="T81" fmla="*/ 33 h 42"/>
                  <a:gd name="T82" fmla="*/ 39 w 47"/>
                  <a:gd name="T83" fmla="*/ 29 h 42"/>
                  <a:gd name="T84" fmla="*/ 43 w 47"/>
                  <a:gd name="T85" fmla="*/ 25 h 42"/>
                  <a:gd name="T86" fmla="*/ 43 w 47"/>
                  <a:gd name="T87" fmla="*/ 25 h 42"/>
                  <a:gd name="T88" fmla="*/ 46 w 47"/>
                  <a:gd name="T89" fmla="*/ 19 h 42"/>
                  <a:gd name="T90" fmla="*/ 47 w 47"/>
                  <a:gd name="T91" fmla="*/ 13 h 42"/>
                  <a:gd name="T92" fmla="*/ 47 w 47"/>
                  <a:gd name="T93" fmla="*/ 6 h 42"/>
                  <a:gd name="T94" fmla="*/ 45 w 47"/>
                  <a:gd name="T95" fmla="*/ 0 h 42"/>
                  <a:gd name="T96" fmla="*/ 45 w 47"/>
                  <a:gd name="T97" fmla="*/ 0 h 42"/>
                  <a:gd name="T98" fmla="*/ 45 w 47"/>
                  <a:gd name="T99" fmla="*/ 0 h 42"/>
                  <a:gd name="T100" fmla="*/ 45 w 47"/>
                  <a:gd name="T101" fmla="*/ 0 h 4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47" h="42">
                    <a:moveTo>
                      <a:pt x="45" y="0"/>
                    </a:moveTo>
                    <a:lnTo>
                      <a:pt x="45" y="0"/>
                    </a:lnTo>
                    <a:lnTo>
                      <a:pt x="46" y="5"/>
                    </a:lnTo>
                    <a:lnTo>
                      <a:pt x="47" y="11"/>
                    </a:lnTo>
                    <a:lnTo>
                      <a:pt x="46" y="15"/>
                    </a:lnTo>
                    <a:lnTo>
                      <a:pt x="44" y="20"/>
                    </a:lnTo>
                    <a:lnTo>
                      <a:pt x="42" y="25"/>
                    </a:lnTo>
                    <a:lnTo>
                      <a:pt x="39" y="29"/>
                    </a:lnTo>
                    <a:lnTo>
                      <a:pt x="35" y="32"/>
                    </a:lnTo>
                    <a:lnTo>
                      <a:pt x="31" y="35"/>
                    </a:lnTo>
                    <a:lnTo>
                      <a:pt x="23" y="39"/>
                    </a:lnTo>
                    <a:lnTo>
                      <a:pt x="14" y="41"/>
                    </a:lnTo>
                    <a:lnTo>
                      <a:pt x="10" y="41"/>
                    </a:lnTo>
                    <a:lnTo>
                      <a:pt x="7" y="40"/>
                    </a:lnTo>
                    <a:lnTo>
                      <a:pt x="5" y="39"/>
                    </a:lnTo>
                    <a:lnTo>
                      <a:pt x="3" y="38"/>
                    </a:lnTo>
                    <a:lnTo>
                      <a:pt x="1" y="35"/>
                    </a:lnTo>
                    <a:lnTo>
                      <a:pt x="1" y="33"/>
                    </a:lnTo>
                    <a:lnTo>
                      <a:pt x="1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0" y="32"/>
                    </a:lnTo>
                    <a:lnTo>
                      <a:pt x="0" y="35"/>
                    </a:lnTo>
                    <a:lnTo>
                      <a:pt x="1" y="37"/>
                    </a:lnTo>
                    <a:lnTo>
                      <a:pt x="4" y="39"/>
                    </a:lnTo>
                    <a:lnTo>
                      <a:pt x="6" y="41"/>
                    </a:lnTo>
                    <a:lnTo>
                      <a:pt x="9" y="42"/>
                    </a:lnTo>
                    <a:lnTo>
                      <a:pt x="15" y="42"/>
                    </a:lnTo>
                    <a:lnTo>
                      <a:pt x="21" y="41"/>
                    </a:lnTo>
                    <a:lnTo>
                      <a:pt x="26" y="39"/>
                    </a:lnTo>
                    <a:lnTo>
                      <a:pt x="31" y="36"/>
                    </a:lnTo>
                    <a:lnTo>
                      <a:pt x="35" y="33"/>
                    </a:lnTo>
                    <a:lnTo>
                      <a:pt x="39" y="29"/>
                    </a:lnTo>
                    <a:lnTo>
                      <a:pt x="43" y="25"/>
                    </a:lnTo>
                    <a:lnTo>
                      <a:pt x="46" y="19"/>
                    </a:lnTo>
                    <a:lnTo>
                      <a:pt x="47" y="13"/>
                    </a:lnTo>
                    <a:lnTo>
                      <a:pt x="47" y="6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7" name="Freeform 394">
                <a:extLst>
                  <a:ext uri="{FF2B5EF4-FFF2-40B4-BE49-F238E27FC236}">
                    <a16:creationId xmlns:a16="http://schemas.microsoft.com/office/drawing/2014/main" id="{5BA23A5A-E119-428F-98D0-B47AEEFBC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1185"/>
                <a:ext cx="33" cy="37"/>
              </a:xfrm>
              <a:custGeom>
                <a:avLst/>
                <a:gdLst>
                  <a:gd name="T0" fmla="*/ 0 w 33"/>
                  <a:gd name="T1" fmla="*/ 0 h 37"/>
                  <a:gd name="T2" fmla="*/ 0 w 33"/>
                  <a:gd name="T3" fmla="*/ 0 h 37"/>
                  <a:gd name="T4" fmla="*/ 7 w 33"/>
                  <a:gd name="T5" fmla="*/ 1 h 37"/>
                  <a:gd name="T6" fmla="*/ 13 w 33"/>
                  <a:gd name="T7" fmla="*/ 2 h 37"/>
                  <a:gd name="T8" fmla="*/ 19 w 33"/>
                  <a:gd name="T9" fmla="*/ 6 h 37"/>
                  <a:gd name="T10" fmla="*/ 24 w 33"/>
                  <a:gd name="T11" fmla="*/ 10 h 37"/>
                  <a:gd name="T12" fmla="*/ 24 w 33"/>
                  <a:gd name="T13" fmla="*/ 10 h 37"/>
                  <a:gd name="T14" fmla="*/ 28 w 33"/>
                  <a:gd name="T15" fmla="*/ 16 h 37"/>
                  <a:gd name="T16" fmla="*/ 31 w 33"/>
                  <a:gd name="T17" fmla="*/ 23 h 37"/>
                  <a:gd name="T18" fmla="*/ 32 w 33"/>
                  <a:gd name="T19" fmla="*/ 30 h 37"/>
                  <a:gd name="T20" fmla="*/ 31 w 33"/>
                  <a:gd name="T21" fmla="*/ 34 h 37"/>
                  <a:gd name="T22" fmla="*/ 30 w 33"/>
                  <a:gd name="T23" fmla="*/ 37 h 37"/>
                  <a:gd name="T24" fmla="*/ 30 w 33"/>
                  <a:gd name="T25" fmla="*/ 37 h 37"/>
                  <a:gd name="T26" fmla="*/ 30 w 33"/>
                  <a:gd name="T27" fmla="*/ 37 h 37"/>
                  <a:gd name="T28" fmla="*/ 31 w 33"/>
                  <a:gd name="T29" fmla="*/ 37 h 37"/>
                  <a:gd name="T30" fmla="*/ 31 w 33"/>
                  <a:gd name="T31" fmla="*/ 37 h 37"/>
                  <a:gd name="T32" fmla="*/ 32 w 33"/>
                  <a:gd name="T33" fmla="*/ 34 h 37"/>
                  <a:gd name="T34" fmla="*/ 33 w 33"/>
                  <a:gd name="T35" fmla="*/ 31 h 37"/>
                  <a:gd name="T36" fmla="*/ 32 w 33"/>
                  <a:gd name="T37" fmla="*/ 24 h 37"/>
                  <a:gd name="T38" fmla="*/ 30 w 33"/>
                  <a:gd name="T39" fmla="*/ 17 h 37"/>
                  <a:gd name="T40" fmla="*/ 27 w 33"/>
                  <a:gd name="T41" fmla="*/ 11 h 37"/>
                  <a:gd name="T42" fmla="*/ 27 w 33"/>
                  <a:gd name="T43" fmla="*/ 11 h 37"/>
                  <a:gd name="T44" fmla="*/ 25 w 33"/>
                  <a:gd name="T45" fmla="*/ 8 h 37"/>
                  <a:gd name="T46" fmla="*/ 22 w 33"/>
                  <a:gd name="T47" fmla="*/ 6 h 37"/>
                  <a:gd name="T48" fmla="*/ 15 w 33"/>
                  <a:gd name="T49" fmla="*/ 2 h 37"/>
                  <a:gd name="T50" fmla="*/ 8 w 33"/>
                  <a:gd name="T51" fmla="*/ 0 h 37"/>
                  <a:gd name="T52" fmla="*/ 1 w 33"/>
                  <a:gd name="T53" fmla="*/ 0 h 37"/>
                  <a:gd name="T54" fmla="*/ 1 w 33"/>
                  <a:gd name="T55" fmla="*/ 0 h 37"/>
                  <a:gd name="T56" fmla="*/ 0 w 33"/>
                  <a:gd name="T57" fmla="*/ 0 h 37"/>
                  <a:gd name="T58" fmla="*/ 0 w 33"/>
                  <a:gd name="T59" fmla="*/ 0 h 3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33" h="37">
                    <a:moveTo>
                      <a:pt x="0" y="0"/>
                    </a:moveTo>
                    <a:lnTo>
                      <a:pt x="0" y="0"/>
                    </a:lnTo>
                    <a:lnTo>
                      <a:pt x="7" y="1"/>
                    </a:lnTo>
                    <a:lnTo>
                      <a:pt x="13" y="2"/>
                    </a:lnTo>
                    <a:lnTo>
                      <a:pt x="19" y="6"/>
                    </a:lnTo>
                    <a:lnTo>
                      <a:pt x="24" y="10"/>
                    </a:lnTo>
                    <a:lnTo>
                      <a:pt x="28" y="16"/>
                    </a:lnTo>
                    <a:lnTo>
                      <a:pt x="31" y="23"/>
                    </a:lnTo>
                    <a:lnTo>
                      <a:pt x="32" y="30"/>
                    </a:lnTo>
                    <a:lnTo>
                      <a:pt x="31" y="34"/>
                    </a:lnTo>
                    <a:lnTo>
                      <a:pt x="30" y="37"/>
                    </a:lnTo>
                    <a:lnTo>
                      <a:pt x="31" y="37"/>
                    </a:lnTo>
                    <a:lnTo>
                      <a:pt x="32" y="34"/>
                    </a:lnTo>
                    <a:lnTo>
                      <a:pt x="33" y="31"/>
                    </a:lnTo>
                    <a:lnTo>
                      <a:pt x="32" y="24"/>
                    </a:lnTo>
                    <a:lnTo>
                      <a:pt x="30" y="17"/>
                    </a:lnTo>
                    <a:lnTo>
                      <a:pt x="27" y="11"/>
                    </a:lnTo>
                    <a:lnTo>
                      <a:pt x="25" y="8"/>
                    </a:lnTo>
                    <a:lnTo>
                      <a:pt x="22" y="6"/>
                    </a:lnTo>
                    <a:lnTo>
                      <a:pt x="15" y="2"/>
                    </a:lnTo>
                    <a:lnTo>
                      <a:pt x="8" y="0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8" name="Freeform 395">
                <a:extLst>
                  <a:ext uri="{FF2B5EF4-FFF2-40B4-BE49-F238E27FC236}">
                    <a16:creationId xmlns:a16="http://schemas.microsoft.com/office/drawing/2014/main" id="{D9049C66-487F-4BC9-A3EB-872C7AE42B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1296"/>
                <a:ext cx="138" cy="206"/>
              </a:xfrm>
              <a:custGeom>
                <a:avLst/>
                <a:gdLst>
                  <a:gd name="T0" fmla="*/ 29 w 138"/>
                  <a:gd name="T1" fmla="*/ 0 h 206"/>
                  <a:gd name="T2" fmla="*/ 23 w 138"/>
                  <a:gd name="T3" fmla="*/ 3 h 206"/>
                  <a:gd name="T4" fmla="*/ 13 w 138"/>
                  <a:gd name="T5" fmla="*/ 17 h 206"/>
                  <a:gd name="T6" fmla="*/ 9 w 138"/>
                  <a:gd name="T7" fmla="*/ 24 h 206"/>
                  <a:gd name="T8" fmla="*/ 3 w 138"/>
                  <a:gd name="T9" fmla="*/ 42 h 206"/>
                  <a:gd name="T10" fmla="*/ 0 w 138"/>
                  <a:gd name="T11" fmla="*/ 63 h 206"/>
                  <a:gd name="T12" fmla="*/ 1 w 138"/>
                  <a:gd name="T13" fmla="*/ 73 h 206"/>
                  <a:gd name="T14" fmla="*/ 4 w 138"/>
                  <a:gd name="T15" fmla="*/ 91 h 206"/>
                  <a:gd name="T16" fmla="*/ 11 w 138"/>
                  <a:gd name="T17" fmla="*/ 107 h 206"/>
                  <a:gd name="T18" fmla="*/ 22 w 138"/>
                  <a:gd name="T19" fmla="*/ 122 h 206"/>
                  <a:gd name="T20" fmla="*/ 28 w 138"/>
                  <a:gd name="T21" fmla="*/ 127 h 206"/>
                  <a:gd name="T22" fmla="*/ 53 w 138"/>
                  <a:gd name="T23" fmla="*/ 143 h 206"/>
                  <a:gd name="T24" fmla="*/ 79 w 138"/>
                  <a:gd name="T25" fmla="*/ 155 h 206"/>
                  <a:gd name="T26" fmla="*/ 87 w 138"/>
                  <a:gd name="T27" fmla="*/ 159 h 206"/>
                  <a:gd name="T28" fmla="*/ 103 w 138"/>
                  <a:gd name="T29" fmla="*/ 168 h 206"/>
                  <a:gd name="T30" fmla="*/ 110 w 138"/>
                  <a:gd name="T31" fmla="*/ 175 h 206"/>
                  <a:gd name="T32" fmla="*/ 136 w 138"/>
                  <a:gd name="T33" fmla="*/ 206 h 206"/>
                  <a:gd name="T34" fmla="*/ 136 w 138"/>
                  <a:gd name="T35" fmla="*/ 206 h 206"/>
                  <a:gd name="T36" fmla="*/ 138 w 138"/>
                  <a:gd name="T37" fmla="*/ 203 h 206"/>
                  <a:gd name="T38" fmla="*/ 134 w 138"/>
                  <a:gd name="T39" fmla="*/ 196 h 206"/>
                  <a:gd name="T40" fmla="*/ 123 w 138"/>
                  <a:gd name="T41" fmla="*/ 182 h 206"/>
                  <a:gd name="T42" fmla="*/ 112 w 138"/>
                  <a:gd name="T43" fmla="*/ 169 h 206"/>
                  <a:gd name="T44" fmla="*/ 100 w 138"/>
                  <a:gd name="T45" fmla="*/ 159 h 206"/>
                  <a:gd name="T46" fmla="*/ 94 w 138"/>
                  <a:gd name="T47" fmla="*/ 156 h 206"/>
                  <a:gd name="T48" fmla="*/ 68 w 138"/>
                  <a:gd name="T49" fmla="*/ 144 h 206"/>
                  <a:gd name="T50" fmla="*/ 43 w 138"/>
                  <a:gd name="T51" fmla="*/ 131 h 206"/>
                  <a:gd name="T52" fmla="*/ 32 w 138"/>
                  <a:gd name="T53" fmla="*/ 124 h 206"/>
                  <a:gd name="T54" fmla="*/ 17 w 138"/>
                  <a:gd name="T55" fmla="*/ 107 h 206"/>
                  <a:gd name="T56" fmla="*/ 9 w 138"/>
                  <a:gd name="T57" fmla="*/ 95 h 206"/>
                  <a:gd name="T58" fmla="*/ 7 w 138"/>
                  <a:gd name="T59" fmla="*/ 87 h 206"/>
                  <a:gd name="T60" fmla="*/ 3 w 138"/>
                  <a:gd name="T61" fmla="*/ 64 h 206"/>
                  <a:gd name="T62" fmla="*/ 5 w 138"/>
                  <a:gd name="T63" fmla="*/ 40 h 206"/>
                  <a:gd name="T64" fmla="*/ 7 w 138"/>
                  <a:gd name="T65" fmla="*/ 34 h 206"/>
                  <a:gd name="T66" fmla="*/ 15 w 138"/>
                  <a:gd name="T67" fmla="*/ 17 h 206"/>
                  <a:gd name="T68" fmla="*/ 21 w 138"/>
                  <a:gd name="T69" fmla="*/ 8 h 206"/>
                  <a:gd name="T70" fmla="*/ 29 w 138"/>
                  <a:gd name="T71" fmla="*/ 0 h 206"/>
                  <a:gd name="T72" fmla="*/ 29 w 138"/>
                  <a:gd name="T73" fmla="*/ 0 h 2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38" h="206">
                    <a:moveTo>
                      <a:pt x="29" y="0"/>
                    </a:moveTo>
                    <a:lnTo>
                      <a:pt x="29" y="0"/>
                    </a:lnTo>
                    <a:lnTo>
                      <a:pt x="26" y="1"/>
                    </a:lnTo>
                    <a:lnTo>
                      <a:pt x="23" y="3"/>
                    </a:lnTo>
                    <a:lnTo>
                      <a:pt x="17" y="10"/>
                    </a:lnTo>
                    <a:lnTo>
                      <a:pt x="13" y="17"/>
                    </a:lnTo>
                    <a:lnTo>
                      <a:pt x="9" y="24"/>
                    </a:lnTo>
                    <a:lnTo>
                      <a:pt x="5" y="33"/>
                    </a:lnTo>
                    <a:lnTo>
                      <a:pt x="3" y="42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1" y="73"/>
                    </a:lnTo>
                    <a:lnTo>
                      <a:pt x="2" y="82"/>
                    </a:lnTo>
                    <a:lnTo>
                      <a:pt x="4" y="91"/>
                    </a:lnTo>
                    <a:lnTo>
                      <a:pt x="7" y="100"/>
                    </a:lnTo>
                    <a:lnTo>
                      <a:pt x="11" y="107"/>
                    </a:lnTo>
                    <a:lnTo>
                      <a:pt x="16" y="114"/>
                    </a:lnTo>
                    <a:lnTo>
                      <a:pt x="22" y="122"/>
                    </a:lnTo>
                    <a:lnTo>
                      <a:pt x="28" y="127"/>
                    </a:lnTo>
                    <a:lnTo>
                      <a:pt x="40" y="136"/>
                    </a:lnTo>
                    <a:lnTo>
                      <a:pt x="53" y="143"/>
                    </a:lnTo>
                    <a:lnTo>
                      <a:pt x="65" y="150"/>
                    </a:lnTo>
                    <a:lnTo>
                      <a:pt x="79" y="155"/>
                    </a:lnTo>
                    <a:lnTo>
                      <a:pt x="87" y="159"/>
                    </a:lnTo>
                    <a:lnTo>
                      <a:pt x="95" y="163"/>
                    </a:lnTo>
                    <a:lnTo>
                      <a:pt x="103" y="168"/>
                    </a:lnTo>
                    <a:lnTo>
                      <a:pt x="110" y="175"/>
                    </a:lnTo>
                    <a:lnTo>
                      <a:pt x="123" y="190"/>
                    </a:lnTo>
                    <a:lnTo>
                      <a:pt x="136" y="206"/>
                    </a:lnTo>
                    <a:lnTo>
                      <a:pt x="137" y="205"/>
                    </a:lnTo>
                    <a:lnTo>
                      <a:pt x="138" y="203"/>
                    </a:lnTo>
                    <a:lnTo>
                      <a:pt x="134" y="196"/>
                    </a:lnTo>
                    <a:lnTo>
                      <a:pt x="128" y="188"/>
                    </a:lnTo>
                    <a:lnTo>
                      <a:pt x="123" y="182"/>
                    </a:lnTo>
                    <a:lnTo>
                      <a:pt x="118" y="175"/>
                    </a:lnTo>
                    <a:lnTo>
                      <a:pt x="112" y="169"/>
                    </a:lnTo>
                    <a:lnTo>
                      <a:pt x="106" y="164"/>
                    </a:lnTo>
                    <a:lnTo>
                      <a:pt x="100" y="159"/>
                    </a:lnTo>
                    <a:lnTo>
                      <a:pt x="94" y="156"/>
                    </a:lnTo>
                    <a:lnTo>
                      <a:pt x="81" y="150"/>
                    </a:lnTo>
                    <a:lnTo>
                      <a:pt x="68" y="144"/>
                    </a:lnTo>
                    <a:lnTo>
                      <a:pt x="55" y="138"/>
                    </a:lnTo>
                    <a:lnTo>
                      <a:pt x="43" y="131"/>
                    </a:lnTo>
                    <a:lnTo>
                      <a:pt x="32" y="124"/>
                    </a:lnTo>
                    <a:lnTo>
                      <a:pt x="22" y="113"/>
                    </a:lnTo>
                    <a:lnTo>
                      <a:pt x="17" y="107"/>
                    </a:lnTo>
                    <a:lnTo>
                      <a:pt x="13" y="101"/>
                    </a:lnTo>
                    <a:lnTo>
                      <a:pt x="9" y="95"/>
                    </a:lnTo>
                    <a:lnTo>
                      <a:pt x="7" y="87"/>
                    </a:lnTo>
                    <a:lnTo>
                      <a:pt x="4" y="76"/>
                    </a:lnTo>
                    <a:lnTo>
                      <a:pt x="3" y="64"/>
                    </a:lnTo>
                    <a:lnTo>
                      <a:pt x="4" y="51"/>
                    </a:lnTo>
                    <a:lnTo>
                      <a:pt x="5" y="40"/>
                    </a:lnTo>
                    <a:lnTo>
                      <a:pt x="7" y="34"/>
                    </a:lnTo>
                    <a:lnTo>
                      <a:pt x="9" y="28"/>
                    </a:lnTo>
                    <a:lnTo>
                      <a:pt x="15" y="17"/>
                    </a:lnTo>
                    <a:lnTo>
                      <a:pt x="21" y="8"/>
                    </a:lnTo>
                    <a:lnTo>
                      <a:pt x="25" y="3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49" name="Freeform 396">
                <a:extLst>
                  <a:ext uri="{FF2B5EF4-FFF2-40B4-BE49-F238E27FC236}">
                    <a16:creationId xmlns:a16="http://schemas.microsoft.com/office/drawing/2014/main" id="{A1DD48E0-E8E9-4DA6-AD80-127416942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1185"/>
                <a:ext cx="42" cy="30"/>
              </a:xfrm>
              <a:custGeom>
                <a:avLst/>
                <a:gdLst>
                  <a:gd name="T0" fmla="*/ 0 w 42"/>
                  <a:gd name="T1" fmla="*/ 0 h 30"/>
                  <a:gd name="T2" fmla="*/ 0 w 42"/>
                  <a:gd name="T3" fmla="*/ 0 h 30"/>
                  <a:gd name="T4" fmla="*/ 5 w 42"/>
                  <a:gd name="T5" fmla="*/ 6 h 30"/>
                  <a:gd name="T6" fmla="*/ 10 w 42"/>
                  <a:gd name="T7" fmla="*/ 9 h 30"/>
                  <a:gd name="T8" fmla="*/ 21 w 42"/>
                  <a:gd name="T9" fmla="*/ 13 h 30"/>
                  <a:gd name="T10" fmla="*/ 21 w 42"/>
                  <a:gd name="T11" fmla="*/ 13 h 30"/>
                  <a:gd name="T12" fmla="*/ 27 w 42"/>
                  <a:gd name="T13" fmla="*/ 16 h 30"/>
                  <a:gd name="T14" fmla="*/ 33 w 42"/>
                  <a:gd name="T15" fmla="*/ 20 h 30"/>
                  <a:gd name="T16" fmla="*/ 37 w 42"/>
                  <a:gd name="T17" fmla="*/ 24 h 30"/>
                  <a:gd name="T18" fmla="*/ 41 w 42"/>
                  <a:gd name="T19" fmla="*/ 30 h 30"/>
                  <a:gd name="T20" fmla="*/ 41 w 42"/>
                  <a:gd name="T21" fmla="*/ 30 h 30"/>
                  <a:gd name="T22" fmla="*/ 42 w 42"/>
                  <a:gd name="T23" fmla="*/ 30 h 30"/>
                  <a:gd name="T24" fmla="*/ 42 w 42"/>
                  <a:gd name="T25" fmla="*/ 29 h 30"/>
                  <a:gd name="T26" fmla="*/ 42 w 42"/>
                  <a:gd name="T27" fmla="*/ 29 h 30"/>
                  <a:gd name="T28" fmla="*/ 39 w 42"/>
                  <a:gd name="T29" fmla="*/ 23 h 30"/>
                  <a:gd name="T30" fmla="*/ 35 w 42"/>
                  <a:gd name="T31" fmla="*/ 18 h 30"/>
                  <a:gd name="T32" fmla="*/ 30 w 42"/>
                  <a:gd name="T33" fmla="*/ 15 h 30"/>
                  <a:gd name="T34" fmla="*/ 24 w 42"/>
                  <a:gd name="T35" fmla="*/ 12 h 30"/>
                  <a:gd name="T36" fmla="*/ 12 w 42"/>
                  <a:gd name="T37" fmla="*/ 8 h 30"/>
                  <a:gd name="T38" fmla="*/ 6 w 42"/>
                  <a:gd name="T39" fmla="*/ 4 h 30"/>
                  <a:gd name="T40" fmla="*/ 0 w 42"/>
                  <a:gd name="T41" fmla="*/ 0 h 30"/>
                  <a:gd name="T42" fmla="*/ 0 w 42"/>
                  <a:gd name="T43" fmla="*/ 0 h 30"/>
                  <a:gd name="T44" fmla="*/ 0 w 42"/>
                  <a:gd name="T45" fmla="*/ 0 h 30"/>
                  <a:gd name="T46" fmla="*/ 0 w 42"/>
                  <a:gd name="T47" fmla="*/ 0 h 3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2" h="30">
                    <a:moveTo>
                      <a:pt x="0" y="0"/>
                    </a:moveTo>
                    <a:lnTo>
                      <a:pt x="0" y="0"/>
                    </a:lnTo>
                    <a:lnTo>
                      <a:pt x="5" y="6"/>
                    </a:lnTo>
                    <a:lnTo>
                      <a:pt x="10" y="9"/>
                    </a:lnTo>
                    <a:lnTo>
                      <a:pt x="21" y="13"/>
                    </a:lnTo>
                    <a:lnTo>
                      <a:pt x="27" y="16"/>
                    </a:lnTo>
                    <a:lnTo>
                      <a:pt x="33" y="20"/>
                    </a:lnTo>
                    <a:lnTo>
                      <a:pt x="37" y="24"/>
                    </a:lnTo>
                    <a:lnTo>
                      <a:pt x="41" y="30"/>
                    </a:lnTo>
                    <a:lnTo>
                      <a:pt x="42" y="30"/>
                    </a:lnTo>
                    <a:lnTo>
                      <a:pt x="42" y="29"/>
                    </a:lnTo>
                    <a:lnTo>
                      <a:pt x="39" y="23"/>
                    </a:lnTo>
                    <a:lnTo>
                      <a:pt x="35" y="18"/>
                    </a:lnTo>
                    <a:lnTo>
                      <a:pt x="30" y="15"/>
                    </a:lnTo>
                    <a:lnTo>
                      <a:pt x="24" y="12"/>
                    </a:lnTo>
                    <a:lnTo>
                      <a:pt x="12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0" name="Freeform 397">
                <a:extLst>
                  <a:ext uri="{FF2B5EF4-FFF2-40B4-BE49-F238E27FC236}">
                    <a16:creationId xmlns:a16="http://schemas.microsoft.com/office/drawing/2014/main" id="{542CB4C3-B69C-4AB6-AFB5-6127449794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5" y="1274"/>
                <a:ext cx="28" cy="18"/>
              </a:xfrm>
              <a:custGeom>
                <a:avLst/>
                <a:gdLst>
                  <a:gd name="T0" fmla="*/ 27 w 28"/>
                  <a:gd name="T1" fmla="*/ 0 h 18"/>
                  <a:gd name="T2" fmla="*/ 27 w 28"/>
                  <a:gd name="T3" fmla="*/ 0 h 18"/>
                  <a:gd name="T4" fmla="*/ 26 w 28"/>
                  <a:gd name="T5" fmla="*/ 7 h 18"/>
                  <a:gd name="T6" fmla="*/ 23 w 28"/>
                  <a:gd name="T7" fmla="*/ 12 h 18"/>
                  <a:gd name="T8" fmla="*/ 19 w 28"/>
                  <a:gd name="T9" fmla="*/ 15 h 18"/>
                  <a:gd name="T10" fmla="*/ 13 w 28"/>
                  <a:gd name="T11" fmla="*/ 17 h 18"/>
                  <a:gd name="T12" fmla="*/ 13 w 28"/>
                  <a:gd name="T13" fmla="*/ 17 h 18"/>
                  <a:gd name="T14" fmla="*/ 8 w 28"/>
                  <a:gd name="T15" fmla="*/ 17 h 18"/>
                  <a:gd name="T16" fmla="*/ 3 w 28"/>
                  <a:gd name="T17" fmla="*/ 15 h 18"/>
                  <a:gd name="T18" fmla="*/ 3 w 28"/>
                  <a:gd name="T19" fmla="*/ 15 h 18"/>
                  <a:gd name="T20" fmla="*/ 0 w 28"/>
                  <a:gd name="T21" fmla="*/ 12 h 18"/>
                  <a:gd name="T22" fmla="*/ 0 w 28"/>
                  <a:gd name="T23" fmla="*/ 12 h 18"/>
                  <a:gd name="T24" fmla="*/ 0 w 28"/>
                  <a:gd name="T25" fmla="*/ 11 h 18"/>
                  <a:gd name="T26" fmla="*/ 0 w 28"/>
                  <a:gd name="T27" fmla="*/ 9 h 18"/>
                  <a:gd name="T28" fmla="*/ 2 w 28"/>
                  <a:gd name="T29" fmla="*/ 7 h 18"/>
                  <a:gd name="T30" fmla="*/ 4 w 28"/>
                  <a:gd name="T31" fmla="*/ 5 h 18"/>
                  <a:gd name="T32" fmla="*/ 5 w 28"/>
                  <a:gd name="T33" fmla="*/ 5 h 18"/>
                  <a:gd name="T34" fmla="*/ 5 w 28"/>
                  <a:gd name="T35" fmla="*/ 6 h 18"/>
                  <a:gd name="T36" fmla="*/ 5 w 28"/>
                  <a:gd name="T37" fmla="*/ 6 h 18"/>
                  <a:gd name="T38" fmla="*/ 6 w 28"/>
                  <a:gd name="T39" fmla="*/ 6 h 18"/>
                  <a:gd name="T40" fmla="*/ 6 w 28"/>
                  <a:gd name="T41" fmla="*/ 5 h 18"/>
                  <a:gd name="T42" fmla="*/ 6 w 28"/>
                  <a:gd name="T43" fmla="*/ 5 h 18"/>
                  <a:gd name="T44" fmla="*/ 5 w 28"/>
                  <a:gd name="T45" fmla="*/ 4 h 18"/>
                  <a:gd name="T46" fmla="*/ 4 w 28"/>
                  <a:gd name="T47" fmla="*/ 4 h 18"/>
                  <a:gd name="T48" fmla="*/ 1 w 28"/>
                  <a:gd name="T49" fmla="*/ 6 h 18"/>
                  <a:gd name="T50" fmla="*/ 1 w 28"/>
                  <a:gd name="T51" fmla="*/ 6 h 18"/>
                  <a:gd name="T52" fmla="*/ 0 w 28"/>
                  <a:gd name="T53" fmla="*/ 9 h 18"/>
                  <a:gd name="T54" fmla="*/ 0 w 28"/>
                  <a:gd name="T55" fmla="*/ 12 h 18"/>
                  <a:gd name="T56" fmla="*/ 1 w 28"/>
                  <a:gd name="T57" fmla="*/ 14 h 18"/>
                  <a:gd name="T58" fmla="*/ 4 w 28"/>
                  <a:gd name="T59" fmla="*/ 16 h 18"/>
                  <a:gd name="T60" fmla="*/ 4 w 28"/>
                  <a:gd name="T61" fmla="*/ 16 h 18"/>
                  <a:gd name="T62" fmla="*/ 8 w 28"/>
                  <a:gd name="T63" fmla="*/ 18 h 18"/>
                  <a:gd name="T64" fmla="*/ 12 w 28"/>
                  <a:gd name="T65" fmla="*/ 18 h 18"/>
                  <a:gd name="T66" fmla="*/ 17 w 28"/>
                  <a:gd name="T67" fmla="*/ 17 h 18"/>
                  <a:gd name="T68" fmla="*/ 20 w 28"/>
                  <a:gd name="T69" fmla="*/ 15 h 18"/>
                  <a:gd name="T70" fmla="*/ 20 w 28"/>
                  <a:gd name="T71" fmla="*/ 15 h 18"/>
                  <a:gd name="T72" fmla="*/ 24 w 28"/>
                  <a:gd name="T73" fmla="*/ 12 h 18"/>
                  <a:gd name="T74" fmla="*/ 26 w 28"/>
                  <a:gd name="T75" fmla="*/ 9 h 18"/>
                  <a:gd name="T76" fmla="*/ 27 w 28"/>
                  <a:gd name="T77" fmla="*/ 5 h 18"/>
                  <a:gd name="T78" fmla="*/ 28 w 28"/>
                  <a:gd name="T79" fmla="*/ 0 h 18"/>
                  <a:gd name="T80" fmla="*/ 28 w 28"/>
                  <a:gd name="T81" fmla="*/ 0 h 18"/>
                  <a:gd name="T82" fmla="*/ 27 w 28"/>
                  <a:gd name="T83" fmla="*/ 0 h 18"/>
                  <a:gd name="T84" fmla="*/ 27 w 28"/>
                  <a:gd name="T85" fmla="*/ 0 h 1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8" h="18">
                    <a:moveTo>
                      <a:pt x="27" y="0"/>
                    </a:moveTo>
                    <a:lnTo>
                      <a:pt x="27" y="0"/>
                    </a:lnTo>
                    <a:lnTo>
                      <a:pt x="26" y="7"/>
                    </a:lnTo>
                    <a:lnTo>
                      <a:pt x="23" y="12"/>
                    </a:lnTo>
                    <a:lnTo>
                      <a:pt x="19" y="15"/>
                    </a:lnTo>
                    <a:lnTo>
                      <a:pt x="13" y="17"/>
                    </a:lnTo>
                    <a:lnTo>
                      <a:pt x="8" y="17"/>
                    </a:lnTo>
                    <a:lnTo>
                      <a:pt x="3" y="15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5" y="4"/>
                    </a:lnTo>
                    <a:lnTo>
                      <a:pt x="4" y="4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1" y="14"/>
                    </a:lnTo>
                    <a:lnTo>
                      <a:pt x="4" y="16"/>
                    </a:lnTo>
                    <a:lnTo>
                      <a:pt x="8" y="18"/>
                    </a:lnTo>
                    <a:lnTo>
                      <a:pt x="12" y="18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4" y="12"/>
                    </a:lnTo>
                    <a:lnTo>
                      <a:pt x="26" y="9"/>
                    </a:lnTo>
                    <a:lnTo>
                      <a:pt x="27" y="5"/>
                    </a:lnTo>
                    <a:lnTo>
                      <a:pt x="28" y="0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1" name="Freeform 398">
                <a:extLst>
                  <a:ext uri="{FF2B5EF4-FFF2-40B4-BE49-F238E27FC236}">
                    <a16:creationId xmlns:a16="http://schemas.microsoft.com/office/drawing/2014/main" id="{373ADD32-407E-4BF9-99CC-2A9279E6B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4" y="1315"/>
                <a:ext cx="45" cy="181"/>
              </a:xfrm>
              <a:custGeom>
                <a:avLst/>
                <a:gdLst>
                  <a:gd name="T0" fmla="*/ 0 w 45"/>
                  <a:gd name="T1" fmla="*/ 1 h 181"/>
                  <a:gd name="T2" fmla="*/ 0 w 45"/>
                  <a:gd name="T3" fmla="*/ 1 h 181"/>
                  <a:gd name="T4" fmla="*/ 10 w 45"/>
                  <a:gd name="T5" fmla="*/ 8 h 181"/>
                  <a:gd name="T6" fmla="*/ 18 w 45"/>
                  <a:gd name="T7" fmla="*/ 17 h 181"/>
                  <a:gd name="T8" fmla="*/ 25 w 45"/>
                  <a:gd name="T9" fmla="*/ 27 h 181"/>
                  <a:gd name="T10" fmla="*/ 31 w 45"/>
                  <a:gd name="T11" fmla="*/ 38 h 181"/>
                  <a:gd name="T12" fmla="*/ 35 w 45"/>
                  <a:gd name="T13" fmla="*/ 51 h 181"/>
                  <a:gd name="T14" fmla="*/ 37 w 45"/>
                  <a:gd name="T15" fmla="*/ 63 h 181"/>
                  <a:gd name="T16" fmla="*/ 38 w 45"/>
                  <a:gd name="T17" fmla="*/ 75 h 181"/>
                  <a:gd name="T18" fmla="*/ 38 w 45"/>
                  <a:gd name="T19" fmla="*/ 87 h 181"/>
                  <a:gd name="T20" fmla="*/ 38 w 45"/>
                  <a:gd name="T21" fmla="*/ 87 h 181"/>
                  <a:gd name="T22" fmla="*/ 37 w 45"/>
                  <a:gd name="T23" fmla="*/ 100 h 181"/>
                  <a:gd name="T24" fmla="*/ 36 w 45"/>
                  <a:gd name="T25" fmla="*/ 113 h 181"/>
                  <a:gd name="T26" fmla="*/ 33 w 45"/>
                  <a:gd name="T27" fmla="*/ 138 h 181"/>
                  <a:gd name="T28" fmla="*/ 33 w 45"/>
                  <a:gd name="T29" fmla="*/ 138 h 181"/>
                  <a:gd name="T30" fmla="*/ 33 w 45"/>
                  <a:gd name="T31" fmla="*/ 143 h 181"/>
                  <a:gd name="T32" fmla="*/ 33 w 45"/>
                  <a:gd name="T33" fmla="*/ 149 h 181"/>
                  <a:gd name="T34" fmla="*/ 35 w 45"/>
                  <a:gd name="T35" fmla="*/ 161 h 181"/>
                  <a:gd name="T36" fmla="*/ 39 w 45"/>
                  <a:gd name="T37" fmla="*/ 171 h 181"/>
                  <a:gd name="T38" fmla="*/ 44 w 45"/>
                  <a:gd name="T39" fmla="*/ 181 h 181"/>
                  <a:gd name="T40" fmla="*/ 44 w 45"/>
                  <a:gd name="T41" fmla="*/ 181 h 181"/>
                  <a:gd name="T42" fmla="*/ 45 w 45"/>
                  <a:gd name="T43" fmla="*/ 181 h 181"/>
                  <a:gd name="T44" fmla="*/ 45 w 45"/>
                  <a:gd name="T45" fmla="*/ 180 h 181"/>
                  <a:gd name="T46" fmla="*/ 45 w 45"/>
                  <a:gd name="T47" fmla="*/ 180 h 181"/>
                  <a:gd name="T48" fmla="*/ 40 w 45"/>
                  <a:gd name="T49" fmla="*/ 169 h 181"/>
                  <a:gd name="T50" fmla="*/ 38 w 45"/>
                  <a:gd name="T51" fmla="*/ 163 h 181"/>
                  <a:gd name="T52" fmla="*/ 36 w 45"/>
                  <a:gd name="T53" fmla="*/ 157 h 181"/>
                  <a:gd name="T54" fmla="*/ 36 w 45"/>
                  <a:gd name="T55" fmla="*/ 157 h 181"/>
                  <a:gd name="T56" fmla="*/ 35 w 45"/>
                  <a:gd name="T57" fmla="*/ 149 h 181"/>
                  <a:gd name="T58" fmla="*/ 34 w 45"/>
                  <a:gd name="T59" fmla="*/ 142 h 181"/>
                  <a:gd name="T60" fmla="*/ 35 w 45"/>
                  <a:gd name="T61" fmla="*/ 127 h 181"/>
                  <a:gd name="T62" fmla="*/ 35 w 45"/>
                  <a:gd name="T63" fmla="*/ 127 h 181"/>
                  <a:gd name="T64" fmla="*/ 38 w 45"/>
                  <a:gd name="T65" fmla="*/ 101 h 181"/>
                  <a:gd name="T66" fmla="*/ 40 w 45"/>
                  <a:gd name="T67" fmla="*/ 86 h 181"/>
                  <a:gd name="T68" fmla="*/ 40 w 45"/>
                  <a:gd name="T69" fmla="*/ 73 h 181"/>
                  <a:gd name="T70" fmla="*/ 40 w 45"/>
                  <a:gd name="T71" fmla="*/ 73 h 181"/>
                  <a:gd name="T72" fmla="*/ 39 w 45"/>
                  <a:gd name="T73" fmla="*/ 63 h 181"/>
                  <a:gd name="T74" fmla="*/ 38 w 45"/>
                  <a:gd name="T75" fmla="*/ 52 h 181"/>
                  <a:gd name="T76" fmla="*/ 35 w 45"/>
                  <a:gd name="T77" fmla="*/ 43 h 181"/>
                  <a:gd name="T78" fmla="*/ 31 w 45"/>
                  <a:gd name="T79" fmla="*/ 32 h 181"/>
                  <a:gd name="T80" fmla="*/ 31 w 45"/>
                  <a:gd name="T81" fmla="*/ 32 h 181"/>
                  <a:gd name="T82" fmla="*/ 25 w 45"/>
                  <a:gd name="T83" fmla="*/ 23 h 181"/>
                  <a:gd name="T84" fmla="*/ 18 w 45"/>
                  <a:gd name="T85" fmla="*/ 14 h 181"/>
                  <a:gd name="T86" fmla="*/ 10 w 45"/>
                  <a:gd name="T87" fmla="*/ 6 h 181"/>
                  <a:gd name="T88" fmla="*/ 5 w 45"/>
                  <a:gd name="T89" fmla="*/ 3 h 181"/>
                  <a:gd name="T90" fmla="*/ 1 w 45"/>
                  <a:gd name="T91" fmla="*/ 0 h 181"/>
                  <a:gd name="T92" fmla="*/ 1 w 45"/>
                  <a:gd name="T93" fmla="*/ 0 h 181"/>
                  <a:gd name="T94" fmla="*/ 0 w 45"/>
                  <a:gd name="T95" fmla="*/ 0 h 181"/>
                  <a:gd name="T96" fmla="*/ 0 w 45"/>
                  <a:gd name="T97" fmla="*/ 1 h 181"/>
                  <a:gd name="T98" fmla="*/ 0 w 45"/>
                  <a:gd name="T99" fmla="*/ 1 h 18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5" h="181">
                    <a:moveTo>
                      <a:pt x="0" y="1"/>
                    </a:moveTo>
                    <a:lnTo>
                      <a:pt x="0" y="1"/>
                    </a:lnTo>
                    <a:lnTo>
                      <a:pt x="10" y="8"/>
                    </a:lnTo>
                    <a:lnTo>
                      <a:pt x="18" y="17"/>
                    </a:lnTo>
                    <a:lnTo>
                      <a:pt x="25" y="27"/>
                    </a:lnTo>
                    <a:lnTo>
                      <a:pt x="31" y="38"/>
                    </a:lnTo>
                    <a:lnTo>
                      <a:pt x="35" y="51"/>
                    </a:lnTo>
                    <a:lnTo>
                      <a:pt x="37" y="63"/>
                    </a:lnTo>
                    <a:lnTo>
                      <a:pt x="38" y="75"/>
                    </a:lnTo>
                    <a:lnTo>
                      <a:pt x="38" y="87"/>
                    </a:lnTo>
                    <a:lnTo>
                      <a:pt x="37" y="100"/>
                    </a:lnTo>
                    <a:lnTo>
                      <a:pt x="36" y="113"/>
                    </a:lnTo>
                    <a:lnTo>
                      <a:pt x="33" y="138"/>
                    </a:lnTo>
                    <a:lnTo>
                      <a:pt x="33" y="143"/>
                    </a:lnTo>
                    <a:lnTo>
                      <a:pt x="33" y="149"/>
                    </a:lnTo>
                    <a:lnTo>
                      <a:pt x="35" y="161"/>
                    </a:lnTo>
                    <a:lnTo>
                      <a:pt x="39" y="171"/>
                    </a:lnTo>
                    <a:lnTo>
                      <a:pt x="44" y="181"/>
                    </a:lnTo>
                    <a:lnTo>
                      <a:pt x="45" y="181"/>
                    </a:lnTo>
                    <a:lnTo>
                      <a:pt x="45" y="180"/>
                    </a:lnTo>
                    <a:lnTo>
                      <a:pt x="40" y="169"/>
                    </a:lnTo>
                    <a:lnTo>
                      <a:pt x="38" y="163"/>
                    </a:lnTo>
                    <a:lnTo>
                      <a:pt x="36" y="157"/>
                    </a:lnTo>
                    <a:lnTo>
                      <a:pt x="35" y="149"/>
                    </a:lnTo>
                    <a:lnTo>
                      <a:pt x="34" y="142"/>
                    </a:lnTo>
                    <a:lnTo>
                      <a:pt x="35" y="127"/>
                    </a:lnTo>
                    <a:lnTo>
                      <a:pt x="38" y="101"/>
                    </a:lnTo>
                    <a:lnTo>
                      <a:pt x="40" y="86"/>
                    </a:lnTo>
                    <a:lnTo>
                      <a:pt x="40" y="73"/>
                    </a:lnTo>
                    <a:lnTo>
                      <a:pt x="39" y="63"/>
                    </a:lnTo>
                    <a:lnTo>
                      <a:pt x="38" y="52"/>
                    </a:lnTo>
                    <a:lnTo>
                      <a:pt x="35" y="43"/>
                    </a:lnTo>
                    <a:lnTo>
                      <a:pt x="31" y="32"/>
                    </a:lnTo>
                    <a:lnTo>
                      <a:pt x="25" y="23"/>
                    </a:lnTo>
                    <a:lnTo>
                      <a:pt x="18" y="14"/>
                    </a:lnTo>
                    <a:lnTo>
                      <a:pt x="10" y="6"/>
                    </a:lnTo>
                    <a:lnTo>
                      <a:pt x="5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2" name="Freeform 399">
                <a:extLst>
                  <a:ext uri="{FF2B5EF4-FFF2-40B4-BE49-F238E27FC236}">
                    <a16:creationId xmlns:a16="http://schemas.microsoft.com/office/drawing/2014/main" id="{1F345AFF-ECAD-4093-BBF4-A1EFBF09E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6" y="1274"/>
                <a:ext cx="46" cy="120"/>
              </a:xfrm>
              <a:custGeom>
                <a:avLst/>
                <a:gdLst>
                  <a:gd name="T0" fmla="*/ 24 w 46"/>
                  <a:gd name="T1" fmla="*/ 1 h 120"/>
                  <a:gd name="T2" fmla="*/ 24 w 46"/>
                  <a:gd name="T3" fmla="*/ 1 h 120"/>
                  <a:gd name="T4" fmla="*/ 23 w 46"/>
                  <a:gd name="T5" fmla="*/ 5 h 120"/>
                  <a:gd name="T6" fmla="*/ 21 w 46"/>
                  <a:gd name="T7" fmla="*/ 10 h 120"/>
                  <a:gd name="T8" fmla="*/ 16 w 46"/>
                  <a:gd name="T9" fmla="*/ 19 h 120"/>
                  <a:gd name="T10" fmla="*/ 11 w 46"/>
                  <a:gd name="T11" fmla="*/ 27 h 120"/>
                  <a:gd name="T12" fmla="*/ 6 w 46"/>
                  <a:gd name="T13" fmla="*/ 36 h 120"/>
                  <a:gd name="T14" fmla="*/ 6 w 46"/>
                  <a:gd name="T15" fmla="*/ 36 h 120"/>
                  <a:gd name="T16" fmla="*/ 3 w 46"/>
                  <a:gd name="T17" fmla="*/ 43 h 120"/>
                  <a:gd name="T18" fmla="*/ 1 w 46"/>
                  <a:gd name="T19" fmla="*/ 51 h 120"/>
                  <a:gd name="T20" fmla="*/ 0 w 46"/>
                  <a:gd name="T21" fmla="*/ 59 h 120"/>
                  <a:gd name="T22" fmla="*/ 0 w 46"/>
                  <a:gd name="T23" fmla="*/ 68 h 120"/>
                  <a:gd name="T24" fmla="*/ 0 w 46"/>
                  <a:gd name="T25" fmla="*/ 68 h 120"/>
                  <a:gd name="T26" fmla="*/ 2 w 46"/>
                  <a:gd name="T27" fmla="*/ 76 h 120"/>
                  <a:gd name="T28" fmla="*/ 5 w 46"/>
                  <a:gd name="T29" fmla="*/ 85 h 120"/>
                  <a:gd name="T30" fmla="*/ 10 w 46"/>
                  <a:gd name="T31" fmla="*/ 93 h 120"/>
                  <a:gd name="T32" fmla="*/ 15 w 46"/>
                  <a:gd name="T33" fmla="*/ 100 h 120"/>
                  <a:gd name="T34" fmla="*/ 15 w 46"/>
                  <a:gd name="T35" fmla="*/ 100 h 120"/>
                  <a:gd name="T36" fmla="*/ 21 w 46"/>
                  <a:gd name="T37" fmla="*/ 106 h 120"/>
                  <a:gd name="T38" fmla="*/ 27 w 46"/>
                  <a:gd name="T39" fmla="*/ 111 h 120"/>
                  <a:gd name="T40" fmla="*/ 27 w 46"/>
                  <a:gd name="T41" fmla="*/ 111 h 120"/>
                  <a:gd name="T42" fmla="*/ 37 w 46"/>
                  <a:gd name="T43" fmla="*/ 116 h 120"/>
                  <a:gd name="T44" fmla="*/ 45 w 46"/>
                  <a:gd name="T45" fmla="*/ 120 h 120"/>
                  <a:gd name="T46" fmla="*/ 45 w 46"/>
                  <a:gd name="T47" fmla="*/ 120 h 120"/>
                  <a:gd name="T48" fmla="*/ 46 w 46"/>
                  <a:gd name="T49" fmla="*/ 120 h 120"/>
                  <a:gd name="T50" fmla="*/ 46 w 46"/>
                  <a:gd name="T51" fmla="*/ 119 h 120"/>
                  <a:gd name="T52" fmla="*/ 46 w 46"/>
                  <a:gd name="T53" fmla="*/ 119 h 120"/>
                  <a:gd name="T54" fmla="*/ 33 w 46"/>
                  <a:gd name="T55" fmla="*/ 112 h 120"/>
                  <a:gd name="T56" fmla="*/ 33 w 46"/>
                  <a:gd name="T57" fmla="*/ 112 h 120"/>
                  <a:gd name="T58" fmla="*/ 28 w 46"/>
                  <a:gd name="T59" fmla="*/ 110 h 120"/>
                  <a:gd name="T60" fmla="*/ 24 w 46"/>
                  <a:gd name="T61" fmla="*/ 107 h 120"/>
                  <a:gd name="T62" fmla="*/ 18 w 46"/>
                  <a:gd name="T63" fmla="*/ 100 h 120"/>
                  <a:gd name="T64" fmla="*/ 18 w 46"/>
                  <a:gd name="T65" fmla="*/ 100 h 120"/>
                  <a:gd name="T66" fmla="*/ 11 w 46"/>
                  <a:gd name="T67" fmla="*/ 92 h 120"/>
                  <a:gd name="T68" fmla="*/ 6 w 46"/>
                  <a:gd name="T69" fmla="*/ 82 h 120"/>
                  <a:gd name="T70" fmla="*/ 3 w 46"/>
                  <a:gd name="T71" fmla="*/ 73 h 120"/>
                  <a:gd name="T72" fmla="*/ 2 w 46"/>
                  <a:gd name="T73" fmla="*/ 62 h 120"/>
                  <a:gd name="T74" fmla="*/ 2 w 46"/>
                  <a:gd name="T75" fmla="*/ 62 h 120"/>
                  <a:gd name="T76" fmla="*/ 2 w 46"/>
                  <a:gd name="T77" fmla="*/ 53 h 120"/>
                  <a:gd name="T78" fmla="*/ 4 w 46"/>
                  <a:gd name="T79" fmla="*/ 45 h 120"/>
                  <a:gd name="T80" fmla="*/ 8 w 46"/>
                  <a:gd name="T81" fmla="*/ 36 h 120"/>
                  <a:gd name="T82" fmla="*/ 12 w 46"/>
                  <a:gd name="T83" fmla="*/ 27 h 120"/>
                  <a:gd name="T84" fmla="*/ 12 w 46"/>
                  <a:gd name="T85" fmla="*/ 27 h 120"/>
                  <a:gd name="T86" fmla="*/ 21 w 46"/>
                  <a:gd name="T87" fmla="*/ 15 h 120"/>
                  <a:gd name="T88" fmla="*/ 24 w 46"/>
                  <a:gd name="T89" fmla="*/ 8 h 120"/>
                  <a:gd name="T90" fmla="*/ 25 w 46"/>
                  <a:gd name="T91" fmla="*/ 1 h 120"/>
                  <a:gd name="T92" fmla="*/ 25 w 46"/>
                  <a:gd name="T93" fmla="*/ 1 h 120"/>
                  <a:gd name="T94" fmla="*/ 24 w 46"/>
                  <a:gd name="T95" fmla="*/ 0 h 120"/>
                  <a:gd name="T96" fmla="*/ 24 w 46"/>
                  <a:gd name="T97" fmla="*/ 1 h 120"/>
                  <a:gd name="T98" fmla="*/ 24 w 46"/>
                  <a:gd name="T99" fmla="*/ 1 h 1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46" h="120">
                    <a:moveTo>
                      <a:pt x="24" y="1"/>
                    </a:moveTo>
                    <a:lnTo>
                      <a:pt x="24" y="1"/>
                    </a:lnTo>
                    <a:lnTo>
                      <a:pt x="23" y="5"/>
                    </a:lnTo>
                    <a:lnTo>
                      <a:pt x="21" y="10"/>
                    </a:lnTo>
                    <a:lnTo>
                      <a:pt x="16" y="19"/>
                    </a:lnTo>
                    <a:lnTo>
                      <a:pt x="11" y="27"/>
                    </a:lnTo>
                    <a:lnTo>
                      <a:pt x="6" y="36"/>
                    </a:lnTo>
                    <a:lnTo>
                      <a:pt x="3" y="43"/>
                    </a:lnTo>
                    <a:lnTo>
                      <a:pt x="1" y="51"/>
                    </a:lnTo>
                    <a:lnTo>
                      <a:pt x="0" y="59"/>
                    </a:lnTo>
                    <a:lnTo>
                      <a:pt x="0" y="68"/>
                    </a:lnTo>
                    <a:lnTo>
                      <a:pt x="2" y="76"/>
                    </a:lnTo>
                    <a:lnTo>
                      <a:pt x="5" y="85"/>
                    </a:lnTo>
                    <a:lnTo>
                      <a:pt x="10" y="93"/>
                    </a:lnTo>
                    <a:lnTo>
                      <a:pt x="15" y="100"/>
                    </a:lnTo>
                    <a:lnTo>
                      <a:pt x="21" y="106"/>
                    </a:lnTo>
                    <a:lnTo>
                      <a:pt x="27" y="111"/>
                    </a:lnTo>
                    <a:lnTo>
                      <a:pt x="37" y="116"/>
                    </a:lnTo>
                    <a:lnTo>
                      <a:pt x="45" y="120"/>
                    </a:lnTo>
                    <a:lnTo>
                      <a:pt x="46" y="120"/>
                    </a:lnTo>
                    <a:lnTo>
                      <a:pt x="46" y="119"/>
                    </a:lnTo>
                    <a:lnTo>
                      <a:pt x="33" y="112"/>
                    </a:lnTo>
                    <a:lnTo>
                      <a:pt x="28" y="110"/>
                    </a:lnTo>
                    <a:lnTo>
                      <a:pt x="24" y="107"/>
                    </a:lnTo>
                    <a:lnTo>
                      <a:pt x="18" y="100"/>
                    </a:lnTo>
                    <a:lnTo>
                      <a:pt x="11" y="92"/>
                    </a:lnTo>
                    <a:lnTo>
                      <a:pt x="6" y="82"/>
                    </a:lnTo>
                    <a:lnTo>
                      <a:pt x="3" y="73"/>
                    </a:lnTo>
                    <a:lnTo>
                      <a:pt x="2" y="62"/>
                    </a:lnTo>
                    <a:lnTo>
                      <a:pt x="2" y="53"/>
                    </a:lnTo>
                    <a:lnTo>
                      <a:pt x="4" y="45"/>
                    </a:lnTo>
                    <a:lnTo>
                      <a:pt x="8" y="36"/>
                    </a:lnTo>
                    <a:lnTo>
                      <a:pt x="12" y="27"/>
                    </a:lnTo>
                    <a:lnTo>
                      <a:pt x="21" y="15"/>
                    </a:lnTo>
                    <a:lnTo>
                      <a:pt x="24" y="8"/>
                    </a:lnTo>
                    <a:lnTo>
                      <a:pt x="25" y="1"/>
                    </a:lnTo>
                    <a:lnTo>
                      <a:pt x="24" y="0"/>
                    </a:lnTo>
                    <a:lnTo>
                      <a:pt x="24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3" name="Freeform 400">
                <a:extLst>
                  <a:ext uri="{FF2B5EF4-FFF2-40B4-BE49-F238E27FC236}">
                    <a16:creationId xmlns:a16="http://schemas.microsoft.com/office/drawing/2014/main" id="{7B99E805-A01B-4F54-A97F-BE8408C91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6" y="1021"/>
                <a:ext cx="217" cy="163"/>
              </a:xfrm>
              <a:custGeom>
                <a:avLst/>
                <a:gdLst>
                  <a:gd name="T0" fmla="*/ 0 w 217"/>
                  <a:gd name="T1" fmla="*/ 0 h 163"/>
                  <a:gd name="T2" fmla="*/ 0 w 217"/>
                  <a:gd name="T3" fmla="*/ 0 h 163"/>
                  <a:gd name="T4" fmla="*/ 18 w 217"/>
                  <a:gd name="T5" fmla="*/ 5 h 163"/>
                  <a:gd name="T6" fmla="*/ 37 w 217"/>
                  <a:gd name="T7" fmla="*/ 8 h 163"/>
                  <a:gd name="T8" fmla="*/ 74 w 217"/>
                  <a:gd name="T9" fmla="*/ 11 h 163"/>
                  <a:gd name="T10" fmla="*/ 74 w 217"/>
                  <a:gd name="T11" fmla="*/ 11 h 163"/>
                  <a:gd name="T12" fmla="*/ 85 w 217"/>
                  <a:gd name="T13" fmla="*/ 12 h 163"/>
                  <a:gd name="T14" fmla="*/ 94 w 217"/>
                  <a:gd name="T15" fmla="*/ 15 h 163"/>
                  <a:gd name="T16" fmla="*/ 94 w 217"/>
                  <a:gd name="T17" fmla="*/ 15 h 163"/>
                  <a:gd name="T18" fmla="*/ 98 w 217"/>
                  <a:gd name="T19" fmla="*/ 17 h 163"/>
                  <a:gd name="T20" fmla="*/ 101 w 217"/>
                  <a:gd name="T21" fmla="*/ 20 h 163"/>
                  <a:gd name="T22" fmla="*/ 107 w 217"/>
                  <a:gd name="T23" fmla="*/ 27 h 163"/>
                  <a:gd name="T24" fmla="*/ 107 w 217"/>
                  <a:gd name="T25" fmla="*/ 27 h 163"/>
                  <a:gd name="T26" fmla="*/ 116 w 217"/>
                  <a:gd name="T27" fmla="*/ 42 h 163"/>
                  <a:gd name="T28" fmla="*/ 126 w 217"/>
                  <a:gd name="T29" fmla="*/ 56 h 163"/>
                  <a:gd name="T30" fmla="*/ 126 w 217"/>
                  <a:gd name="T31" fmla="*/ 56 h 163"/>
                  <a:gd name="T32" fmla="*/ 137 w 217"/>
                  <a:gd name="T33" fmla="*/ 70 h 163"/>
                  <a:gd name="T34" fmla="*/ 146 w 217"/>
                  <a:gd name="T35" fmla="*/ 85 h 163"/>
                  <a:gd name="T36" fmla="*/ 165 w 217"/>
                  <a:gd name="T37" fmla="*/ 115 h 163"/>
                  <a:gd name="T38" fmla="*/ 175 w 217"/>
                  <a:gd name="T39" fmla="*/ 128 h 163"/>
                  <a:gd name="T40" fmla="*/ 187 w 217"/>
                  <a:gd name="T41" fmla="*/ 141 h 163"/>
                  <a:gd name="T42" fmla="*/ 200 w 217"/>
                  <a:gd name="T43" fmla="*/ 153 h 163"/>
                  <a:gd name="T44" fmla="*/ 207 w 217"/>
                  <a:gd name="T45" fmla="*/ 158 h 163"/>
                  <a:gd name="T46" fmla="*/ 214 w 217"/>
                  <a:gd name="T47" fmla="*/ 163 h 163"/>
                  <a:gd name="T48" fmla="*/ 214 w 217"/>
                  <a:gd name="T49" fmla="*/ 163 h 163"/>
                  <a:gd name="T50" fmla="*/ 215 w 217"/>
                  <a:gd name="T51" fmla="*/ 163 h 163"/>
                  <a:gd name="T52" fmla="*/ 216 w 217"/>
                  <a:gd name="T53" fmla="*/ 162 h 163"/>
                  <a:gd name="T54" fmla="*/ 217 w 217"/>
                  <a:gd name="T55" fmla="*/ 161 h 163"/>
                  <a:gd name="T56" fmla="*/ 216 w 217"/>
                  <a:gd name="T57" fmla="*/ 160 h 163"/>
                  <a:gd name="T58" fmla="*/ 216 w 217"/>
                  <a:gd name="T59" fmla="*/ 160 h 163"/>
                  <a:gd name="T60" fmla="*/ 202 w 217"/>
                  <a:gd name="T61" fmla="*/ 149 h 163"/>
                  <a:gd name="T62" fmla="*/ 189 w 217"/>
                  <a:gd name="T63" fmla="*/ 137 h 163"/>
                  <a:gd name="T64" fmla="*/ 176 w 217"/>
                  <a:gd name="T65" fmla="*/ 123 h 163"/>
                  <a:gd name="T66" fmla="*/ 166 w 217"/>
                  <a:gd name="T67" fmla="*/ 108 h 163"/>
                  <a:gd name="T68" fmla="*/ 166 w 217"/>
                  <a:gd name="T69" fmla="*/ 108 h 163"/>
                  <a:gd name="T70" fmla="*/ 146 w 217"/>
                  <a:gd name="T71" fmla="*/ 78 h 163"/>
                  <a:gd name="T72" fmla="*/ 146 w 217"/>
                  <a:gd name="T73" fmla="*/ 78 h 163"/>
                  <a:gd name="T74" fmla="*/ 135 w 217"/>
                  <a:gd name="T75" fmla="*/ 62 h 163"/>
                  <a:gd name="T76" fmla="*/ 122 w 217"/>
                  <a:gd name="T77" fmla="*/ 46 h 163"/>
                  <a:gd name="T78" fmla="*/ 122 w 217"/>
                  <a:gd name="T79" fmla="*/ 46 h 163"/>
                  <a:gd name="T80" fmla="*/ 113 w 217"/>
                  <a:gd name="T81" fmla="*/ 33 h 163"/>
                  <a:gd name="T82" fmla="*/ 104 w 217"/>
                  <a:gd name="T83" fmla="*/ 20 h 163"/>
                  <a:gd name="T84" fmla="*/ 104 w 217"/>
                  <a:gd name="T85" fmla="*/ 20 h 163"/>
                  <a:gd name="T86" fmla="*/ 99 w 217"/>
                  <a:gd name="T87" fmla="*/ 15 h 163"/>
                  <a:gd name="T88" fmla="*/ 93 w 217"/>
                  <a:gd name="T89" fmla="*/ 12 h 163"/>
                  <a:gd name="T90" fmla="*/ 87 w 217"/>
                  <a:gd name="T91" fmla="*/ 11 h 163"/>
                  <a:gd name="T92" fmla="*/ 80 w 217"/>
                  <a:gd name="T93" fmla="*/ 9 h 163"/>
                  <a:gd name="T94" fmla="*/ 80 w 217"/>
                  <a:gd name="T95" fmla="*/ 9 h 163"/>
                  <a:gd name="T96" fmla="*/ 61 w 217"/>
                  <a:gd name="T97" fmla="*/ 7 h 163"/>
                  <a:gd name="T98" fmla="*/ 42 w 217"/>
                  <a:gd name="T99" fmla="*/ 6 h 163"/>
                  <a:gd name="T100" fmla="*/ 42 w 217"/>
                  <a:gd name="T101" fmla="*/ 6 h 163"/>
                  <a:gd name="T102" fmla="*/ 21 w 217"/>
                  <a:gd name="T103" fmla="*/ 4 h 163"/>
                  <a:gd name="T104" fmla="*/ 0 w 217"/>
                  <a:gd name="T105" fmla="*/ 0 h 163"/>
                  <a:gd name="T106" fmla="*/ 0 w 217"/>
                  <a:gd name="T107" fmla="*/ 0 h 163"/>
                  <a:gd name="T108" fmla="*/ 0 w 217"/>
                  <a:gd name="T109" fmla="*/ 0 h 163"/>
                  <a:gd name="T110" fmla="*/ 0 w 217"/>
                  <a:gd name="T111" fmla="*/ 0 h 1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217" h="163">
                    <a:moveTo>
                      <a:pt x="0" y="0"/>
                    </a:moveTo>
                    <a:lnTo>
                      <a:pt x="0" y="0"/>
                    </a:lnTo>
                    <a:lnTo>
                      <a:pt x="18" y="5"/>
                    </a:lnTo>
                    <a:lnTo>
                      <a:pt x="37" y="8"/>
                    </a:lnTo>
                    <a:lnTo>
                      <a:pt x="74" y="11"/>
                    </a:lnTo>
                    <a:lnTo>
                      <a:pt x="85" y="12"/>
                    </a:lnTo>
                    <a:lnTo>
                      <a:pt x="94" y="15"/>
                    </a:lnTo>
                    <a:lnTo>
                      <a:pt x="98" y="17"/>
                    </a:lnTo>
                    <a:lnTo>
                      <a:pt x="101" y="20"/>
                    </a:lnTo>
                    <a:lnTo>
                      <a:pt x="107" y="27"/>
                    </a:lnTo>
                    <a:lnTo>
                      <a:pt x="116" y="42"/>
                    </a:lnTo>
                    <a:lnTo>
                      <a:pt x="126" y="56"/>
                    </a:lnTo>
                    <a:lnTo>
                      <a:pt x="137" y="70"/>
                    </a:lnTo>
                    <a:lnTo>
                      <a:pt x="146" y="85"/>
                    </a:lnTo>
                    <a:lnTo>
                      <a:pt x="165" y="115"/>
                    </a:lnTo>
                    <a:lnTo>
                      <a:pt x="175" y="128"/>
                    </a:lnTo>
                    <a:lnTo>
                      <a:pt x="187" y="141"/>
                    </a:lnTo>
                    <a:lnTo>
                      <a:pt x="200" y="153"/>
                    </a:lnTo>
                    <a:lnTo>
                      <a:pt x="207" y="158"/>
                    </a:lnTo>
                    <a:lnTo>
                      <a:pt x="214" y="163"/>
                    </a:lnTo>
                    <a:lnTo>
                      <a:pt x="215" y="163"/>
                    </a:lnTo>
                    <a:lnTo>
                      <a:pt x="216" y="162"/>
                    </a:lnTo>
                    <a:lnTo>
                      <a:pt x="217" y="161"/>
                    </a:lnTo>
                    <a:lnTo>
                      <a:pt x="216" y="160"/>
                    </a:lnTo>
                    <a:lnTo>
                      <a:pt x="202" y="149"/>
                    </a:lnTo>
                    <a:lnTo>
                      <a:pt x="189" y="137"/>
                    </a:lnTo>
                    <a:lnTo>
                      <a:pt x="176" y="123"/>
                    </a:lnTo>
                    <a:lnTo>
                      <a:pt x="166" y="108"/>
                    </a:lnTo>
                    <a:lnTo>
                      <a:pt x="146" y="78"/>
                    </a:lnTo>
                    <a:lnTo>
                      <a:pt x="135" y="62"/>
                    </a:lnTo>
                    <a:lnTo>
                      <a:pt x="122" y="46"/>
                    </a:lnTo>
                    <a:lnTo>
                      <a:pt x="113" y="33"/>
                    </a:lnTo>
                    <a:lnTo>
                      <a:pt x="104" y="20"/>
                    </a:lnTo>
                    <a:lnTo>
                      <a:pt x="99" y="15"/>
                    </a:lnTo>
                    <a:lnTo>
                      <a:pt x="93" y="12"/>
                    </a:lnTo>
                    <a:lnTo>
                      <a:pt x="87" y="11"/>
                    </a:lnTo>
                    <a:lnTo>
                      <a:pt x="80" y="9"/>
                    </a:lnTo>
                    <a:lnTo>
                      <a:pt x="61" y="7"/>
                    </a:lnTo>
                    <a:lnTo>
                      <a:pt x="42" y="6"/>
                    </a:lnTo>
                    <a:lnTo>
                      <a:pt x="2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4" name="Freeform 401">
                <a:extLst>
                  <a:ext uri="{FF2B5EF4-FFF2-40B4-BE49-F238E27FC236}">
                    <a16:creationId xmlns:a16="http://schemas.microsoft.com/office/drawing/2014/main" id="{ACA282DE-483B-4E1E-8BAB-C6ED8A207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1012"/>
                <a:ext cx="98" cy="43"/>
              </a:xfrm>
              <a:custGeom>
                <a:avLst/>
                <a:gdLst>
                  <a:gd name="T0" fmla="*/ 0 w 98"/>
                  <a:gd name="T1" fmla="*/ 1 h 43"/>
                  <a:gd name="T2" fmla="*/ 0 w 98"/>
                  <a:gd name="T3" fmla="*/ 1 h 43"/>
                  <a:gd name="T4" fmla="*/ 4 w 98"/>
                  <a:gd name="T5" fmla="*/ 5 h 43"/>
                  <a:gd name="T6" fmla="*/ 8 w 98"/>
                  <a:gd name="T7" fmla="*/ 10 h 43"/>
                  <a:gd name="T8" fmla="*/ 19 w 98"/>
                  <a:gd name="T9" fmla="*/ 18 h 43"/>
                  <a:gd name="T10" fmla="*/ 30 w 98"/>
                  <a:gd name="T11" fmla="*/ 24 h 43"/>
                  <a:gd name="T12" fmla="*/ 42 w 98"/>
                  <a:gd name="T13" fmla="*/ 30 h 43"/>
                  <a:gd name="T14" fmla="*/ 42 w 98"/>
                  <a:gd name="T15" fmla="*/ 30 h 43"/>
                  <a:gd name="T16" fmla="*/ 55 w 98"/>
                  <a:gd name="T17" fmla="*/ 36 h 43"/>
                  <a:gd name="T18" fmla="*/ 69 w 98"/>
                  <a:gd name="T19" fmla="*/ 39 h 43"/>
                  <a:gd name="T20" fmla="*/ 69 w 98"/>
                  <a:gd name="T21" fmla="*/ 39 h 43"/>
                  <a:gd name="T22" fmla="*/ 82 w 98"/>
                  <a:gd name="T23" fmla="*/ 42 h 43"/>
                  <a:gd name="T24" fmla="*/ 96 w 98"/>
                  <a:gd name="T25" fmla="*/ 43 h 43"/>
                  <a:gd name="T26" fmla="*/ 96 w 98"/>
                  <a:gd name="T27" fmla="*/ 43 h 43"/>
                  <a:gd name="T28" fmla="*/ 97 w 98"/>
                  <a:gd name="T29" fmla="*/ 43 h 43"/>
                  <a:gd name="T30" fmla="*/ 98 w 98"/>
                  <a:gd name="T31" fmla="*/ 41 h 43"/>
                  <a:gd name="T32" fmla="*/ 98 w 98"/>
                  <a:gd name="T33" fmla="*/ 40 h 43"/>
                  <a:gd name="T34" fmla="*/ 96 w 98"/>
                  <a:gd name="T35" fmla="*/ 39 h 43"/>
                  <a:gd name="T36" fmla="*/ 96 w 98"/>
                  <a:gd name="T37" fmla="*/ 39 h 43"/>
                  <a:gd name="T38" fmla="*/ 90 w 98"/>
                  <a:gd name="T39" fmla="*/ 37 h 43"/>
                  <a:gd name="T40" fmla="*/ 85 w 98"/>
                  <a:gd name="T41" fmla="*/ 36 h 43"/>
                  <a:gd name="T42" fmla="*/ 73 w 98"/>
                  <a:gd name="T43" fmla="*/ 35 h 43"/>
                  <a:gd name="T44" fmla="*/ 73 w 98"/>
                  <a:gd name="T45" fmla="*/ 35 h 43"/>
                  <a:gd name="T46" fmla="*/ 61 w 98"/>
                  <a:gd name="T47" fmla="*/ 32 h 43"/>
                  <a:gd name="T48" fmla="*/ 48 w 98"/>
                  <a:gd name="T49" fmla="*/ 28 h 43"/>
                  <a:gd name="T50" fmla="*/ 48 w 98"/>
                  <a:gd name="T51" fmla="*/ 28 h 43"/>
                  <a:gd name="T52" fmla="*/ 35 w 98"/>
                  <a:gd name="T53" fmla="*/ 23 h 43"/>
                  <a:gd name="T54" fmla="*/ 22 w 98"/>
                  <a:gd name="T55" fmla="*/ 17 h 43"/>
                  <a:gd name="T56" fmla="*/ 11 w 98"/>
                  <a:gd name="T57" fmla="*/ 9 h 43"/>
                  <a:gd name="T58" fmla="*/ 0 w 98"/>
                  <a:gd name="T59" fmla="*/ 0 h 43"/>
                  <a:gd name="T60" fmla="*/ 0 w 98"/>
                  <a:gd name="T61" fmla="*/ 0 h 43"/>
                  <a:gd name="T62" fmla="*/ 0 w 98"/>
                  <a:gd name="T63" fmla="*/ 0 h 43"/>
                  <a:gd name="T64" fmla="*/ 0 w 98"/>
                  <a:gd name="T65" fmla="*/ 1 h 43"/>
                  <a:gd name="T66" fmla="*/ 0 w 98"/>
                  <a:gd name="T67" fmla="*/ 1 h 4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8" h="43">
                    <a:moveTo>
                      <a:pt x="0" y="1"/>
                    </a:moveTo>
                    <a:lnTo>
                      <a:pt x="0" y="1"/>
                    </a:lnTo>
                    <a:lnTo>
                      <a:pt x="4" y="5"/>
                    </a:lnTo>
                    <a:lnTo>
                      <a:pt x="8" y="10"/>
                    </a:lnTo>
                    <a:lnTo>
                      <a:pt x="19" y="18"/>
                    </a:lnTo>
                    <a:lnTo>
                      <a:pt x="30" y="24"/>
                    </a:lnTo>
                    <a:lnTo>
                      <a:pt x="42" y="30"/>
                    </a:lnTo>
                    <a:lnTo>
                      <a:pt x="55" y="36"/>
                    </a:lnTo>
                    <a:lnTo>
                      <a:pt x="69" y="39"/>
                    </a:lnTo>
                    <a:lnTo>
                      <a:pt x="82" y="42"/>
                    </a:lnTo>
                    <a:lnTo>
                      <a:pt x="96" y="43"/>
                    </a:lnTo>
                    <a:lnTo>
                      <a:pt x="97" y="43"/>
                    </a:lnTo>
                    <a:lnTo>
                      <a:pt x="98" y="41"/>
                    </a:lnTo>
                    <a:lnTo>
                      <a:pt x="98" y="40"/>
                    </a:lnTo>
                    <a:lnTo>
                      <a:pt x="96" y="39"/>
                    </a:lnTo>
                    <a:lnTo>
                      <a:pt x="90" y="37"/>
                    </a:lnTo>
                    <a:lnTo>
                      <a:pt x="85" y="36"/>
                    </a:lnTo>
                    <a:lnTo>
                      <a:pt x="73" y="35"/>
                    </a:lnTo>
                    <a:lnTo>
                      <a:pt x="61" y="32"/>
                    </a:lnTo>
                    <a:lnTo>
                      <a:pt x="48" y="28"/>
                    </a:lnTo>
                    <a:lnTo>
                      <a:pt x="35" y="23"/>
                    </a:lnTo>
                    <a:lnTo>
                      <a:pt x="22" y="17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5" name="Freeform 402">
                <a:extLst>
                  <a:ext uri="{FF2B5EF4-FFF2-40B4-BE49-F238E27FC236}">
                    <a16:creationId xmlns:a16="http://schemas.microsoft.com/office/drawing/2014/main" id="{0598105D-B0E1-4726-9236-374469D8C8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1052"/>
                <a:ext cx="32" cy="183"/>
              </a:xfrm>
              <a:custGeom>
                <a:avLst/>
                <a:gdLst>
                  <a:gd name="T0" fmla="*/ 7 w 32"/>
                  <a:gd name="T1" fmla="*/ 1 h 183"/>
                  <a:gd name="T2" fmla="*/ 17 w 32"/>
                  <a:gd name="T3" fmla="*/ 2 h 183"/>
                  <a:gd name="T4" fmla="*/ 21 w 32"/>
                  <a:gd name="T5" fmla="*/ 4 h 183"/>
                  <a:gd name="T6" fmla="*/ 22 w 32"/>
                  <a:gd name="T7" fmla="*/ 6 h 183"/>
                  <a:gd name="T8" fmla="*/ 20 w 32"/>
                  <a:gd name="T9" fmla="*/ 8 h 183"/>
                  <a:gd name="T10" fmla="*/ 12 w 32"/>
                  <a:gd name="T11" fmla="*/ 9 h 183"/>
                  <a:gd name="T12" fmla="*/ 3 w 32"/>
                  <a:gd name="T13" fmla="*/ 9 h 183"/>
                  <a:gd name="T14" fmla="*/ 0 w 32"/>
                  <a:gd name="T15" fmla="*/ 11 h 183"/>
                  <a:gd name="T16" fmla="*/ 1 w 32"/>
                  <a:gd name="T17" fmla="*/ 13 h 183"/>
                  <a:gd name="T18" fmla="*/ 8 w 32"/>
                  <a:gd name="T19" fmla="*/ 19 h 183"/>
                  <a:gd name="T20" fmla="*/ 9 w 32"/>
                  <a:gd name="T21" fmla="*/ 21 h 183"/>
                  <a:gd name="T22" fmla="*/ 9 w 32"/>
                  <a:gd name="T23" fmla="*/ 24 h 183"/>
                  <a:gd name="T24" fmla="*/ 12 w 32"/>
                  <a:gd name="T25" fmla="*/ 45 h 183"/>
                  <a:gd name="T26" fmla="*/ 17 w 32"/>
                  <a:gd name="T27" fmla="*/ 78 h 183"/>
                  <a:gd name="T28" fmla="*/ 26 w 32"/>
                  <a:gd name="T29" fmla="*/ 180 h 183"/>
                  <a:gd name="T30" fmla="*/ 28 w 32"/>
                  <a:gd name="T31" fmla="*/ 182 h 183"/>
                  <a:gd name="T32" fmla="*/ 31 w 32"/>
                  <a:gd name="T33" fmla="*/ 182 h 183"/>
                  <a:gd name="T34" fmla="*/ 32 w 32"/>
                  <a:gd name="T35" fmla="*/ 180 h 183"/>
                  <a:gd name="T36" fmla="*/ 20 w 32"/>
                  <a:gd name="T37" fmla="*/ 61 h 183"/>
                  <a:gd name="T38" fmla="*/ 18 w 32"/>
                  <a:gd name="T39" fmla="*/ 47 h 183"/>
                  <a:gd name="T40" fmla="*/ 15 w 32"/>
                  <a:gd name="T41" fmla="*/ 33 h 183"/>
                  <a:gd name="T42" fmla="*/ 11 w 32"/>
                  <a:gd name="T43" fmla="*/ 20 h 183"/>
                  <a:gd name="T44" fmla="*/ 9 w 32"/>
                  <a:gd name="T45" fmla="*/ 18 h 183"/>
                  <a:gd name="T46" fmla="*/ 7 w 32"/>
                  <a:gd name="T47" fmla="*/ 17 h 183"/>
                  <a:gd name="T48" fmla="*/ 3 w 32"/>
                  <a:gd name="T49" fmla="*/ 13 h 183"/>
                  <a:gd name="T50" fmla="*/ 3 w 32"/>
                  <a:gd name="T51" fmla="*/ 10 h 183"/>
                  <a:gd name="T52" fmla="*/ 5 w 32"/>
                  <a:gd name="T53" fmla="*/ 10 h 183"/>
                  <a:gd name="T54" fmla="*/ 14 w 32"/>
                  <a:gd name="T55" fmla="*/ 10 h 183"/>
                  <a:gd name="T56" fmla="*/ 23 w 32"/>
                  <a:gd name="T57" fmla="*/ 9 h 183"/>
                  <a:gd name="T58" fmla="*/ 25 w 32"/>
                  <a:gd name="T59" fmla="*/ 7 h 183"/>
                  <a:gd name="T60" fmla="*/ 25 w 32"/>
                  <a:gd name="T61" fmla="*/ 5 h 183"/>
                  <a:gd name="T62" fmla="*/ 17 w 32"/>
                  <a:gd name="T63" fmla="*/ 1 h 183"/>
                  <a:gd name="T64" fmla="*/ 7 w 32"/>
                  <a:gd name="T65" fmla="*/ 0 h 183"/>
                  <a:gd name="T66" fmla="*/ 7 w 32"/>
                  <a:gd name="T67" fmla="*/ 1 h 18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2" h="183">
                    <a:moveTo>
                      <a:pt x="7" y="1"/>
                    </a:moveTo>
                    <a:lnTo>
                      <a:pt x="7" y="1"/>
                    </a:lnTo>
                    <a:lnTo>
                      <a:pt x="14" y="2"/>
                    </a:lnTo>
                    <a:lnTo>
                      <a:pt x="17" y="2"/>
                    </a:lnTo>
                    <a:lnTo>
                      <a:pt x="21" y="4"/>
                    </a:lnTo>
                    <a:lnTo>
                      <a:pt x="22" y="5"/>
                    </a:lnTo>
                    <a:lnTo>
                      <a:pt x="22" y="6"/>
                    </a:lnTo>
                    <a:lnTo>
                      <a:pt x="22" y="7"/>
                    </a:lnTo>
                    <a:lnTo>
                      <a:pt x="20" y="8"/>
                    </a:lnTo>
                    <a:lnTo>
                      <a:pt x="12" y="9"/>
                    </a:lnTo>
                    <a:lnTo>
                      <a:pt x="6" y="8"/>
                    </a:lnTo>
                    <a:lnTo>
                      <a:pt x="3" y="9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3" y="16"/>
                    </a:lnTo>
                    <a:lnTo>
                      <a:pt x="8" y="19"/>
                    </a:lnTo>
                    <a:lnTo>
                      <a:pt x="9" y="21"/>
                    </a:lnTo>
                    <a:lnTo>
                      <a:pt x="9" y="24"/>
                    </a:lnTo>
                    <a:lnTo>
                      <a:pt x="10" y="35"/>
                    </a:lnTo>
                    <a:lnTo>
                      <a:pt x="12" y="45"/>
                    </a:lnTo>
                    <a:lnTo>
                      <a:pt x="17" y="78"/>
                    </a:lnTo>
                    <a:lnTo>
                      <a:pt x="21" y="113"/>
                    </a:lnTo>
                    <a:lnTo>
                      <a:pt x="26" y="180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2"/>
                    </a:lnTo>
                    <a:lnTo>
                      <a:pt x="32" y="180"/>
                    </a:lnTo>
                    <a:lnTo>
                      <a:pt x="27" y="121"/>
                    </a:lnTo>
                    <a:lnTo>
                      <a:pt x="20" y="61"/>
                    </a:lnTo>
                    <a:lnTo>
                      <a:pt x="18" y="47"/>
                    </a:lnTo>
                    <a:lnTo>
                      <a:pt x="15" y="33"/>
                    </a:lnTo>
                    <a:lnTo>
                      <a:pt x="11" y="20"/>
                    </a:lnTo>
                    <a:lnTo>
                      <a:pt x="11" y="19"/>
                    </a:lnTo>
                    <a:lnTo>
                      <a:pt x="9" y="18"/>
                    </a:lnTo>
                    <a:lnTo>
                      <a:pt x="7" y="17"/>
                    </a:lnTo>
                    <a:lnTo>
                      <a:pt x="4" y="14"/>
                    </a:lnTo>
                    <a:lnTo>
                      <a:pt x="3" y="13"/>
                    </a:lnTo>
                    <a:lnTo>
                      <a:pt x="2" y="11"/>
                    </a:lnTo>
                    <a:lnTo>
                      <a:pt x="3" y="10"/>
                    </a:lnTo>
                    <a:lnTo>
                      <a:pt x="5" y="10"/>
                    </a:lnTo>
                    <a:lnTo>
                      <a:pt x="14" y="10"/>
                    </a:lnTo>
                    <a:lnTo>
                      <a:pt x="20" y="10"/>
                    </a:lnTo>
                    <a:lnTo>
                      <a:pt x="23" y="9"/>
                    </a:lnTo>
                    <a:lnTo>
                      <a:pt x="25" y="7"/>
                    </a:lnTo>
                    <a:lnTo>
                      <a:pt x="25" y="5"/>
                    </a:lnTo>
                    <a:lnTo>
                      <a:pt x="21" y="2"/>
                    </a:lnTo>
                    <a:lnTo>
                      <a:pt x="17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6" name="Freeform 403">
                <a:extLst>
                  <a:ext uri="{FF2B5EF4-FFF2-40B4-BE49-F238E27FC236}">
                    <a16:creationId xmlns:a16="http://schemas.microsoft.com/office/drawing/2014/main" id="{C19CA929-7BA8-43EA-A5CF-BFEED0CAC7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7" y="1325"/>
                <a:ext cx="98" cy="90"/>
              </a:xfrm>
              <a:custGeom>
                <a:avLst/>
                <a:gdLst>
                  <a:gd name="T0" fmla="*/ 96 w 98"/>
                  <a:gd name="T1" fmla="*/ 1 h 90"/>
                  <a:gd name="T2" fmla="*/ 96 w 98"/>
                  <a:gd name="T3" fmla="*/ 1 h 90"/>
                  <a:gd name="T4" fmla="*/ 96 w 98"/>
                  <a:gd name="T5" fmla="*/ 5 h 90"/>
                  <a:gd name="T6" fmla="*/ 95 w 98"/>
                  <a:gd name="T7" fmla="*/ 9 h 90"/>
                  <a:gd name="T8" fmla="*/ 91 w 98"/>
                  <a:gd name="T9" fmla="*/ 17 h 90"/>
                  <a:gd name="T10" fmla="*/ 86 w 98"/>
                  <a:gd name="T11" fmla="*/ 24 h 90"/>
                  <a:gd name="T12" fmla="*/ 80 w 98"/>
                  <a:gd name="T13" fmla="*/ 31 h 90"/>
                  <a:gd name="T14" fmla="*/ 80 w 98"/>
                  <a:gd name="T15" fmla="*/ 31 h 90"/>
                  <a:gd name="T16" fmla="*/ 72 w 98"/>
                  <a:gd name="T17" fmla="*/ 38 h 90"/>
                  <a:gd name="T18" fmla="*/ 64 w 98"/>
                  <a:gd name="T19" fmla="*/ 42 h 90"/>
                  <a:gd name="T20" fmla="*/ 49 w 98"/>
                  <a:gd name="T21" fmla="*/ 51 h 90"/>
                  <a:gd name="T22" fmla="*/ 49 w 98"/>
                  <a:gd name="T23" fmla="*/ 51 h 90"/>
                  <a:gd name="T24" fmla="*/ 36 w 98"/>
                  <a:gd name="T25" fmla="*/ 58 h 90"/>
                  <a:gd name="T26" fmla="*/ 23 w 98"/>
                  <a:gd name="T27" fmla="*/ 66 h 90"/>
                  <a:gd name="T28" fmla="*/ 10 w 98"/>
                  <a:gd name="T29" fmla="*/ 76 h 90"/>
                  <a:gd name="T30" fmla="*/ 0 w 98"/>
                  <a:gd name="T31" fmla="*/ 87 h 90"/>
                  <a:gd name="T32" fmla="*/ 0 w 98"/>
                  <a:gd name="T33" fmla="*/ 87 h 90"/>
                  <a:gd name="T34" fmla="*/ 0 w 98"/>
                  <a:gd name="T35" fmla="*/ 89 h 90"/>
                  <a:gd name="T36" fmla="*/ 0 w 98"/>
                  <a:gd name="T37" fmla="*/ 90 h 90"/>
                  <a:gd name="T38" fmla="*/ 2 w 98"/>
                  <a:gd name="T39" fmla="*/ 90 h 90"/>
                  <a:gd name="T40" fmla="*/ 3 w 98"/>
                  <a:gd name="T41" fmla="*/ 90 h 90"/>
                  <a:gd name="T42" fmla="*/ 3 w 98"/>
                  <a:gd name="T43" fmla="*/ 90 h 90"/>
                  <a:gd name="T44" fmla="*/ 9 w 98"/>
                  <a:gd name="T45" fmla="*/ 82 h 90"/>
                  <a:gd name="T46" fmla="*/ 16 w 98"/>
                  <a:gd name="T47" fmla="*/ 77 h 90"/>
                  <a:gd name="T48" fmla="*/ 31 w 98"/>
                  <a:gd name="T49" fmla="*/ 67 h 90"/>
                  <a:gd name="T50" fmla="*/ 46 w 98"/>
                  <a:gd name="T51" fmla="*/ 58 h 90"/>
                  <a:gd name="T52" fmla="*/ 61 w 98"/>
                  <a:gd name="T53" fmla="*/ 49 h 90"/>
                  <a:gd name="T54" fmla="*/ 61 w 98"/>
                  <a:gd name="T55" fmla="*/ 49 h 90"/>
                  <a:gd name="T56" fmla="*/ 68 w 98"/>
                  <a:gd name="T57" fmla="*/ 45 h 90"/>
                  <a:gd name="T58" fmla="*/ 74 w 98"/>
                  <a:gd name="T59" fmla="*/ 41 h 90"/>
                  <a:gd name="T60" fmla="*/ 81 w 98"/>
                  <a:gd name="T61" fmla="*/ 36 h 90"/>
                  <a:gd name="T62" fmla="*/ 86 w 98"/>
                  <a:gd name="T63" fmla="*/ 29 h 90"/>
                  <a:gd name="T64" fmla="*/ 91 w 98"/>
                  <a:gd name="T65" fmla="*/ 22 h 90"/>
                  <a:gd name="T66" fmla="*/ 94 w 98"/>
                  <a:gd name="T67" fmla="*/ 16 h 90"/>
                  <a:gd name="T68" fmla="*/ 97 w 98"/>
                  <a:gd name="T69" fmla="*/ 8 h 90"/>
                  <a:gd name="T70" fmla="*/ 98 w 98"/>
                  <a:gd name="T71" fmla="*/ 1 h 90"/>
                  <a:gd name="T72" fmla="*/ 98 w 98"/>
                  <a:gd name="T73" fmla="*/ 1 h 90"/>
                  <a:gd name="T74" fmla="*/ 97 w 98"/>
                  <a:gd name="T75" fmla="*/ 0 h 90"/>
                  <a:gd name="T76" fmla="*/ 96 w 98"/>
                  <a:gd name="T77" fmla="*/ 1 h 90"/>
                  <a:gd name="T78" fmla="*/ 96 w 98"/>
                  <a:gd name="T79" fmla="*/ 1 h 9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98" h="90">
                    <a:moveTo>
                      <a:pt x="96" y="1"/>
                    </a:moveTo>
                    <a:lnTo>
                      <a:pt x="96" y="1"/>
                    </a:lnTo>
                    <a:lnTo>
                      <a:pt x="96" y="5"/>
                    </a:lnTo>
                    <a:lnTo>
                      <a:pt x="95" y="9"/>
                    </a:lnTo>
                    <a:lnTo>
                      <a:pt x="91" y="17"/>
                    </a:lnTo>
                    <a:lnTo>
                      <a:pt x="86" y="24"/>
                    </a:lnTo>
                    <a:lnTo>
                      <a:pt x="80" y="31"/>
                    </a:lnTo>
                    <a:lnTo>
                      <a:pt x="72" y="38"/>
                    </a:lnTo>
                    <a:lnTo>
                      <a:pt x="64" y="42"/>
                    </a:lnTo>
                    <a:lnTo>
                      <a:pt x="49" y="51"/>
                    </a:lnTo>
                    <a:lnTo>
                      <a:pt x="36" y="58"/>
                    </a:lnTo>
                    <a:lnTo>
                      <a:pt x="23" y="66"/>
                    </a:lnTo>
                    <a:lnTo>
                      <a:pt x="10" y="76"/>
                    </a:lnTo>
                    <a:lnTo>
                      <a:pt x="0" y="87"/>
                    </a:lnTo>
                    <a:lnTo>
                      <a:pt x="0" y="89"/>
                    </a:lnTo>
                    <a:lnTo>
                      <a:pt x="0" y="90"/>
                    </a:lnTo>
                    <a:lnTo>
                      <a:pt x="2" y="90"/>
                    </a:lnTo>
                    <a:lnTo>
                      <a:pt x="3" y="90"/>
                    </a:lnTo>
                    <a:lnTo>
                      <a:pt x="9" y="82"/>
                    </a:lnTo>
                    <a:lnTo>
                      <a:pt x="16" y="77"/>
                    </a:lnTo>
                    <a:lnTo>
                      <a:pt x="31" y="67"/>
                    </a:lnTo>
                    <a:lnTo>
                      <a:pt x="46" y="58"/>
                    </a:lnTo>
                    <a:lnTo>
                      <a:pt x="61" y="49"/>
                    </a:lnTo>
                    <a:lnTo>
                      <a:pt x="68" y="45"/>
                    </a:lnTo>
                    <a:lnTo>
                      <a:pt x="74" y="41"/>
                    </a:lnTo>
                    <a:lnTo>
                      <a:pt x="81" y="36"/>
                    </a:lnTo>
                    <a:lnTo>
                      <a:pt x="86" y="29"/>
                    </a:lnTo>
                    <a:lnTo>
                      <a:pt x="91" y="22"/>
                    </a:lnTo>
                    <a:lnTo>
                      <a:pt x="94" y="16"/>
                    </a:lnTo>
                    <a:lnTo>
                      <a:pt x="97" y="8"/>
                    </a:lnTo>
                    <a:lnTo>
                      <a:pt x="98" y="1"/>
                    </a:lnTo>
                    <a:lnTo>
                      <a:pt x="97" y="0"/>
                    </a:lnTo>
                    <a:lnTo>
                      <a:pt x="96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7" name="Freeform 404">
                <a:extLst>
                  <a:ext uri="{FF2B5EF4-FFF2-40B4-BE49-F238E27FC236}">
                    <a16:creationId xmlns:a16="http://schemas.microsoft.com/office/drawing/2014/main" id="{1E34085B-4B88-4860-A123-BA17FA705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1399"/>
                <a:ext cx="187" cy="437"/>
              </a:xfrm>
              <a:custGeom>
                <a:avLst/>
                <a:gdLst>
                  <a:gd name="T0" fmla="*/ 28 w 187"/>
                  <a:gd name="T1" fmla="*/ 0 h 437"/>
                  <a:gd name="T2" fmla="*/ 29 w 187"/>
                  <a:gd name="T3" fmla="*/ 19 h 437"/>
                  <a:gd name="T4" fmla="*/ 28 w 187"/>
                  <a:gd name="T5" fmla="*/ 36 h 437"/>
                  <a:gd name="T6" fmla="*/ 24 w 187"/>
                  <a:gd name="T7" fmla="*/ 53 h 437"/>
                  <a:gd name="T8" fmla="*/ 20 w 187"/>
                  <a:gd name="T9" fmla="*/ 72 h 437"/>
                  <a:gd name="T10" fmla="*/ 7 w 187"/>
                  <a:gd name="T11" fmla="*/ 120 h 437"/>
                  <a:gd name="T12" fmla="*/ 4 w 187"/>
                  <a:gd name="T13" fmla="*/ 138 h 437"/>
                  <a:gd name="T14" fmla="*/ 0 w 187"/>
                  <a:gd name="T15" fmla="*/ 169 h 437"/>
                  <a:gd name="T16" fmla="*/ 0 w 187"/>
                  <a:gd name="T17" fmla="*/ 201 h 437"/>
                  <a:gd name="T18" fmla="*/ 4 w 187"/>
                  <a:gd name="T19" fmla="*/ 232 h 437"/>
                  <a:gd name="T20" fmla="*/ 11 w 187"/>
                  <a:gd name="T21" fmla="*/ 263 h 437"/>
                  <a:gd name="T22" fmla="*/ 17 w 187"/>
                  <a:gd name="T23" fmla="*/ 278 h 437"/>
                  <a:gd name="T24" fmla="*/ 30 w 187"/>
                  <a:gd name="T25" fmla="*/ 307 h 437"/>
                  <a:gd name="T26" fmla="*/ 48 w 187"/>
                  <a:gd name="T27" fmla="*/ 333 h 437"/>
                  <a:gd name="T28" fmla="*/ 68 w 187"/>
                  <a:gd name="T29" fmla="*/ 358 h 437"/>
                  <a:gd name="T30" fmla="*/ 78 w 187"/>
                  <a:gd name="T31" fmla="*/ 370 h 437"/>
                  <a:gd name="T32" fmla="*/ 102 w 187"/>
                  <a:gd name="T33" fmla="*/ 390 h 437"/>
                  <a:gd name="T34" fmla="*/ 126 w 187"/>
                  <a:gd name="T35" fmla="*/ 408 h 437"/>
                  <a:gd name="T36" fmla="*/ 139 w 187"/>
                  <a:gd name="T37" fmla="*/ 416 h 437"/>
                  <a:gd name="T38" fmla="*/ 166 w 187"/>
                  <a:gd name="T39" fmla="*/ 430 h 437"/>
                  <a:gd name="T40" fmla="*/ 180 w 187"/>
                  <a:gd name="T41" fmla="*/ 435 h 437"/>
                  <a:gd name="T42" fmla="*/ 185 w 187"/>
                  <a:gd name="T43" fmla="*/ 437 h 437"/>
                  <a:gd name="T44" fmla="*/ 187 w 187"/>
                  <a:gd name="T45" fmla="*/ 436 h 437"/>
                  <a:gd name="T46" fmla="*/ 186 w 187"/>
                  <a:gd name="T47" fmla="*/ 434 h 437"/>
                  <a:gd name="T48" fmla="*/ 172 w 187"/>
                  <a:gd name="T49" fmla="*/ 428 h 437"/>
                  <a:gd name="T50" fmla="*/ 144 w 187"/>
                  <a:gd name="T51" fmla="*/ 413 h 437"/>
                  <a:gd name="T52" fmla="*/ 118 w 187"/>
                  <a:gd name="T53" fmla="*/ 396 h 437"/>
                  <a:gd name="T54" fmla="*/ 93 w 187"/>
                  <a:gd name="T55" fmla="*/ 376 h 437"/>
                  <a:gd name="T56" fmla="*/ 71 w 187"/>
                  <a:gd name="T57" fmla="*/ 355 h 437"/>
                  <a:gd name="T58" fmla="*/ 52 w 187"/>
                  <a:gd name="T59" fmla="*/ 330 h 437"/>
                  <a:gd name="T60" fmla="*/ 34 w 187"/>
                  <a:gd name="T61" fmla="*/ 305 h 437"/>
                  <a:gd name="T62" fmla="*/ 21 w 187"/>
                  <a:gd name="T63" fmla="*/ 276 h 437"/>
                  <a:gd name="T64" fmla="*/ 15 w 187"/>
                  <a:gd name="T65" fmla="*/ 262 h 437"/>
                  <a:gd name="T66" fmla="*/ 7 w 187"/>
                  <a:gd name="T67" fmla="*/ 228 h 437"/>
                  <a:gd name="T68" fmla="*/ 3 w 187"/>
                  <a:gd name="T69" fmla="*/ 195 h 437"/>
                  <a:gd name="T70" fmla="*/ 4 w 187"/>
                  <a:gd name="T71" fmla="*/ 161 h 437"/>
                  <a:gd name="T72" fmla="*/ 8 w 187"/>
                  <a:gd name="T73" fmla="*/ 128 h 437"/>
                  <a:gd name="T74" fmla="*/ 11 w 187"/>
                  <a:gd name="T75" fmla="*/ 111 h 437"/>
                  <a:gd name="T76" fmla="*/ 23 w 187"/>
                  <a:gd name="T77" fmla="*/ 63 h 437"/>
                  <a:gd name="T78" fmla="*/ 27 w 187"/>
                  <a:gd name="T79" fmla="*/ 47 h 437"/>
                  <a:gd name="T80" fmla="*/ 30 w 187"/>
                  <a:gd name="T81" fmla="*/ 30 h 437"/>
                  <a:gd name="T82" fmla="*/ 30 w 187"/>
                  <a:gd name="T83" fmla="*/ 16 h 437"/>
                  <a:gd name="T84" fmla="*/ 28 w 187"/>
                  <a:gd name="T85" fmla="*/ 0 h 437"/>
                  <a:gd name="T86" fmla="*/ 28 w 187"/>
                  <a:gd name="T87" fmla="*/ 0 h 43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87" h="437">
                    <a:moveTo>
                      <a:pt x="28" y="0"/>
                    </a:moveTo>
                    <a:lnTo>
                      <a:pt x="28" y="0"/>
                    </a:lnTo>
                    <a:lnTo>
                      <a:pt x="29" y="9"/>
                    </a:lnTo>
                    <a:lnTo>
                      <a:pt x="29" y="19"/>
                    </a:lnTo>
                    <a:lnTo>
                      <a:pt x="29" y="27"/>
                    </a:lnTo>
                    <a:lnTo>
                      <a:pt x="28" y="36"/>
                    </a:lnTo>
                    <a:lnTo>
                      <a:pt x="24" y="53"/>
                    </a:lnTo>
                    <a:lnTo>
                      <a:pt x="20" y="72"/>
                    </a:lnTo>
                    <a:lnTo>
                      <a:pt x="11" y="104"/>
                    </a:lnTo>
                    <a:lnTo>
                      <a:pt x="7" y="120"/>
                    </a:lnTo>
                    <a:lnTo>
                      <a:pt x="4" y="138"/>
                    </a:lnTo>
                    <a:lnTo>
                      <a:pt x="1" y="153"/>
                    </a:lnTo>
                    <a:lnTo>
                      <a:pt x="0" y="169"/>
                    </a:lnTo>
                    <a:lnTo>
                      <a:pt x="0" y="185"/>
                    </a:lnTo>
                    <a:lnTo>
                      <a:pt x="0" y="201"/>
                    </a:lnTo>
                    <a:lnTo>
                      <a:pt x="1" y="216"/>
                    </a:lnTo>
                    <a:lnTo>
                      <a:pt x="4" y="232"/>
                    </a:lnTo>
                    <a:lnTo>
                      <a:pt x="7" y="248"/>
                    </a:lnTo>
                    <a:lnTo>
                      <a:pt x="11" y="263"/>
                    </a:lnTo>
                    <a:lnTo>
                      <a:pt x="17" y="278"/>
                    </a:lnTo>
                    <a:lnTo>
                      <a:pt x="23" y="293"/>
                    </a:lnTo>
                    <a:lnTo>
                      <a:pt x="30" y="307"/>
                    </a:lnTo>
                    <a:lnTo>
                      <a:pt x="38" y="320"/>
                    </a:lnTo>
                    <a:lnTo>
                      <a:pt x="48" y="333"/>
                    </a:lnTo>
                    <a:lnTo>
                      <a:pt x="58" y="346"/>
                    </a:lnTo>
                    <a:lnTo>
                      <a:pt x="68" y="358"/>
                    </a:lnTo>
                    <a:lnTo>
                      <a:pt x="78" y="370"/>
                    </a:lnTo>
                    <a:lnTo>
                      <a:pt x="89" y="380"/>
                    </a:lnTo>
                    <a:lnTo>
                      <a:pt x="102" y="390"/>
                    </a:lnTo>
                    <a:lnTo>
                      <a:pt x="114" y="399"/>
                    </a:lnTo>
                    <a:lnTo>
                      <a:pt x="126" y="408"/>
                    </a:lnTo>
                    <a:lnTo>
                      <a:pt x="139" y="416"/>
                    </a:lnTo>
                    <a:lnTo>
                      <a:pt x="152" y="424"/>
                    </a:lnTo>
                    <a:lnTo>
                      <a:pt x="166" y="430"/>
                    </a:lnTo>
                    <a:lnTo>
                      <a:pt x="180" y="435"/>
                    </a:lnTo>
                    <a:lnTo>
                      <a:pt x="185" y="437"/>
                    </a:lnTo>
                    <a:lnTo>
                      <a:pt x="186" y="436"/>
                    </a:lnTo>
                    <a:lnTo>
                      <a:pt x="187" y="436"/>
                    </a:lnTo>
                    <a:lnTo>
                      <a:pt x="187" y="435"/>
                    </a:lnTo>
                    <a:lnTo>
                      <a:pt x="186" y="434"/>
                    </a:lnTo>
                    <a:lnTo>
                      <a:pt x="172" y="428"/>
                    </a:lnTo>
                    <a:lnTo>
                      <a:pt x="159" y="421"/>
                    </a:lnTo>
                    <a:lnTo>
                      <a:pt x="144" y="413"/>
                    </a:lnTo>
                    <a:lnTo>
                      <a:pt x="131" y="405"/>
                    </a:lnTo>
                    <a:lnTo>
                      <a:pt x="118" y="396"/>
                    </a:lnTo>
                    <a:lnTo>
                      <a:pt x="106" y="386"/>
                    </a:lnTo>
                    <a:lnTo>
                      <a:pt x="93" y="376"/>
                    </a:lnTo>
                    <a:lnTo>
                      <a:pt x="82" y="366"/>
                    </a:lnTo>
                    <a:lnTo>
                      <a:pt x="71" y="355"/>
                    </a:lnTo>
                    <a:lnTo>
                      <a:pt x="61" y="343"/>
                    </a:lnTo>
                    <a:lnTo>
                      <a:pt x="52" y="330"/>
                    </a:lnTo>
                    <a:lnTo>
                      <a:pt x="42" y="318"/>
                    </a:lnTo>
                    <a:lnTo>
                      <a:pt x="34" y="305"/>
                    </a:lnTo>
                    <a:lnTo>
                      <a:pt x="27" y="290"/>
                    </a:lnTo>
                    <a:lnTo>
                      <a:pt x="21" y="276"/>
                    </a:lnTo>
                    <a:lnTo>
                      <a:pt x="15" y="262"/>
                    </a:lnTo>
                    <a:lnTo>
                      <a:pt x="10" y="245"/>
                    </a:lnTo>
                    <a:lnTo>
                      <a:pt x="7" y="228"/>
                    </a:lnTo>
                    <a:lnTo>
                      <a:pt x="4" y="212"/>
                    </a:lnTo>
                    <a:lnTo>
                      <a:pt x="3" y="195"/>
                    </a:lnTo>
                    <a:lnTo>
                      <a:pt x="3" y="178"/>
                    </a:lnTo>
                    <a:lnTo>
                      <a:pt x="4" y="161"/>
                    </a:lnTo>
                    <a:lnTo>
                      <a:pt x="5" y="145"/>
                    </a:lnTo>
                    <a:lnTo>
                      <a:pt x="8" y="128"/>
                    </a:lnTo>
                    <a:lnTo>
                      <a:pt x="11" y="111"/>
                    </a:lnTo>
                    <a:lnTo>
                      <a:pt x="15" y="95"/>
                    </a:lnTo>
                    <a:lnTo>
                      <a:pt x="23" y="63"/>
                    </a:lnTo>
                    <a:lnTo>
                      <a:pt x="27" y="47"/>
                    </a:lnTo>
                    <a:lnTo>
                      <a:pt x="30" y="30"/>
                    </a:lnTo>
                    <a:lnTo>
                      <a:pt x="30" y="23"/>
                    </a:lnTo>
                    <a:lnTo>
                      <a:pt x="30" y="16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8" name="Freeform 405">
                <a:extLst>
                  <a:ext uri="{FF2B5EF4-FFF2-40B4-BE49-F238E27FC236}">
                    <a16:creationId xmlns:a16="http://schemas.microsoft.com/office/drawing/2014/main" id="{B2FC4D6B-6A45-41CF-B87F-930B5A8BBF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1405"/>
                <a:ext cx="129" cy="192"/>
              </a:xfrm>
              <a:custGeom>
                <a:avLst/>
                <a:gdLst>
                  <a:gd name="T0" fmla="*/ 0 w 129"/>
                  <a:gd name="T1" fmla="*/ 1 h 192"/>
                  <a:gd name="T2" fmla="*/ 16 w 129"/>
                  <a:gd name="T3" fmla="*/ 7 h 192"/>
                  <a:gd name="T4" fmla="*/ 30 w 129"/>
                  <a:gd name="T5" fmla="*/ 16 h 192"/>
                  <a:gd name="T6" fmla="*/ 57 w 129"/>
                  <a:gd name="T7" fmla="*/ 37 h 192"/>
                  <a:gd name="T8" fmla="*/ 69 w 129"/>
                  <a:gd name="T9" fmla="*/ 48 h 192"/>
                  <a:gd name="T10" fmla="*/ 91 w 129"/>
                  <a:gd name="T11" fmla="*/ 73 h 192"/>
                  <a:gd name="T12" fmla="*/ 102 w 129"/>
                  <a:gd name="T13" fmla="*/ 86 h 192"/>
                  <a:gd name="T14" fmla="*/ 118 w 129"/>
                  <a:gd name="T15" fmla="*/ 114 h 192"/>
                  <a:gd name="T16" fmla="*/ 121 w 129"/>
                  <a:gd name="T17" fmla="*/ 122 h 192"/>
                  <a:gd name="T18" fmla="*/ 124 w 129"/>
                  <a:gd name="T19" fmla="*/ 139 h 192"/>
                  <a:gd name="T20" fmla="*/ 123 w 129"/>
                  <a:gd name="T21" fmla="*/ 148 h 192"/>
                  <a:gd name="T22" fmla="*/ 121 w 129"/>
                  <a:gd name="T23" fmla="*/ 152 h 192"/>
                  <a:gd name="T24" fmla="*/ 115 w 129"/>
                  <a:gd name="T25" fmla="*/ 157 h 192"/>
                  <a:gd name="T26" fmla="*/ 100 w 129"/>
                  <a:gd name="T27" fmla="*/ 161 h 192"/>
                  <a:gd name="T28" fmla="*/ 91 w 129"/>
                  <a:gd name="T29" fmla="*/ 161 h 192"/>
                  <a:gd name="T30" fmla="*/ 74 w 129"/>
                  <a:gd name="T31" fmla="*/ 160 h 192"/>
                  <a:gd name="T32" fmla="*/ 60 w 129"/>
                  <a:gd name="T33" fmla="*/ 160 h 192"/>
                  <a:gd name="T34" fmla="*/ 59 w 129"/>
                  <a:gd name="T35" fmla="*/ 161 h 192"/>
                  <a:gd name="T36" fmla="*/ 59 w 129"/>
                  <a:gd name="T37" fmla="*/ 164 h 192"/>
                  <a:gd name="T38" fmla="*/ 62 w 129"/>
                  <a:gd name="T39" fmla="*/ 167 h 192"/>
                  <a:gd name="T40" fmla="*/ 73 w 129"/>
                  <a:gd name="T41" fmla="*/ 177 h 192"/>
                  <a:gd name="T42" fmla="*/ 77 w 129"/>
                  <a:gd name="T43" fmla="*/ 181 h 192"/>
                  <a:gd name="T44" fmla="*/ 79 w 129"/>
                  <a:gd name="T45" fmla="*/ 183 h 192"/>
                  <a:gd name="T46" fmla="*/ 80 w 129"/>
                  <a:gd name="T47" fmla="*/ 184 h 192"/>
                  <a:gd name="T48" fmla="*/ 77 w 129"/>
                  <a:gd name="T49" fmla="*/ 188 h 192"/>
                  <a:gd name="T50" fmla="*/ 70 w 129"/>
                  <a:gd name="T51" fmla="*/ 186 h 192"/>
                  <a:gd name="T52" fmla="*/ 69 w 129"/>
                  <a:gd name="T53" fmla="*/ 187 h 192"/>
                  <a:gd name="T54" fmla="*/ 69 w 129"/>
                  <a:gd name="T55" fmla="*/ 188 h 192"/>
                  <a:gd name="T56" fmla="*/ 70 w 129"/>
                  <a:gd name="T57" fmla="*/ 189 h 192"/>
                  <a:gd name="T58" fmla="*/ 79 w 129"/>
                  <a:gd name="T59" fmla="*/ 192 h 192"/>
                  <a:gd name="T60" fmla="*/ 86 w 129"/>
                  <a:gd name="T61" fmla="*/ 191 h 192"/>
                  <a:gd name="T62" fmla="*/ 88 w 129"/>
                  <a:gd name="T63" fmla="*/ 189 h 192"/>
                  <a:gd name="T64" fmla="*/ 88 w 129"/>
                  <a:gd name="T65" fmla="*/ 186 h 192"/>
                  <a:gd name="T66" fmla="*/ 84 w 129"/>
                  <a:gd name="T67" fmla="*/ 180 h 192"/>
                  <a:gd name="T68" fmla="*/ 81 w 129"/>
                  <a:gd name="T69" fmla="*/ 177 h 192"/>
                  <a:gd name="T70" fmla="*/ 72 w 129"/>
                  <a:gd name="T71" fmla="*/ 168 h 192"/>
                  <a:gd name="T72" fmla="*/ 67 w 129"/>
                  <a:gd name="T73" fmla="*/ 165 h 192"/>
                  <a:gd name="T74" fmla="*/ 63 w 129"/>
                  <a:gd name="T75" fmla="*/ 161 h 192"/>
                  <a:gd name="T76" fmla="*/ 62 w 129"/>
                  <a:gd name="T77" fmla="*/ 165 h 192"/>
                  <a:gd name="T78" fmla="*/ 66 w 129"/>
                  <a:gd name="T79" fmla="*/ 164 h 192"/>
                  <a:gd name="T80" fmla="*/ 79 w 129"/>
                  <a:gd name="T81" fmla="*/ 166 h 192"/>
                  <a:gd name="T82" fmla="*/ 89 w 129"/>
                  <a:gd name="T83" fmla="*/ 166 h 192"/>
                  <a:gd name="T84" fmla="*/ 98 w 129"/>
                  <a:gd name="T85" fmla="*/ 166 h 192"/>
                  <a:gd name="T86" fmla="*/ 114 w 129"/>
                  <a:gd name="T87" fmla="*/ 163 h 192"/>
                  <a:gd name="T88" fmla="*/ 125 w 129"/>
                  <a:gd name="T89" fmla="*/ 155 h 192"/>
                  <a:gd name="T90" fmla="*/ 127 w 129"/>
                  <a:gd name="T91" fmla="*/ 152 h 192"/>
                  <a:gd name="T92" fmla="*/ 129 w 129"/>
                  <a:gd name="T93" fmla="*/ 142 h 192"/>
                  <a:gd name="T94" fmla="*/ 128 w 129"/>
                  <a:gd name="T95" fmla="*/ 129 h 192"/>
                  <a:gd name="T96" fmla="*/ 125 w 129"/>
                  <a:gd name="T97" fmla="*/ 121 h 192"/>
                  <a:gd name="T98" fmla="*/ 112 w 129"/>
                  <a:gd name="T99" fmla="*/ 94 h 192"/>
                  <a:gd name="T100" fmla="*/ 102 w 129"/>
                  <a:gd name="T101" fmla="*/ 79 h 192"/>
                  <a:gd name="T102" fmla="*/ 77 w 129"/>
                  <a:gd name="T103" fmla="*/ 50 h 192"/>
                  <a:gd name="T104" fmla="*/ 63 w 129"/>
                  <a:gd name="T105" fmla="*/ 38 h 192"/>
                  <a:gd name="T106" fmla="*/ 31 w 129"/>
                  <a:gd name="T107" fmla="*/ 14 h 192"/>
                  <a:gd name="T108" fmla="*/ 24 w 129"/>
                  <a:gd name="T109" fmla="*/ 10 h 192"/>
                  <a:gd name="T110" fmla="*/ 9 w 129"/>
                  <a:gd name="T111" fmla="*/ 2 h 192"/>
                  <a:gd name="T112" fmla="*/ 0 w 129"/>
                  <a:gd name="T113" fmla="*/ 0 h 192"/>
                  <a:gd name="T114" fmla="*/ 0 w 129"/>
                  <a:gd name="T115" fmla="*/ 1 h 19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29" h="192">
                    <a:moveTo>
                      <a:pt x="0" y="1"/>
                    </a:moveTo>
                    <a:lnTo>
                      <a:pt x="0" y="1"/>
                    </a:lnTo>
                    <a:lnTo>
                      <a:pt x="8" y="3"/>
                    </a:lnTo>
                    <a:lnTo>
                      <a:pt x="16" y="7"/>
                    </a:lnTo>
                    <a:lnTo>
                      <a:pt x="23" y="12"/>
                    </a:lnTo>
                    <a:lnTo>
                      <a:pt x="30" y="16"/>
                    </a:lnTo>
                    <a:lnTo>
                      <a:pt x="43" y="26"/>
                    </a:lnTo>
                    <a:lnTo>
                      <a:pt x="57" y="37"/>
                    </a:lnTo>
                    <a:lnTo>
                      <a:pt x="69" y="48"/>
                    </a:lnTo>
                    <a:lnTo>
                      <a:pt x="81" y="60"/>
                    </a:lnTo>
                    <a:lnTo>
                      <a:pt x="91" y="73"/>
                    </a:lnTo>
                    <a:lnTo>
                      <a:pt x="102" y="86"/>
                    </a:lnTo>
                    <a:lnTo>
                      <a:pt x="111" y="100"/>
                    </a:lnTo>
                    <a:lnTo>
                      <a:pt x="118" y="114"/>
                    </a:lnTo>
                    <a:lnTo>
                      <a:pt x="121" y="122"/>
                    </a:lnTo>
                    <a:lnTo>
                      <a:pt x="123" y="131"/>
                    </a:lnTo>
                    <a:lnTo>
                      <a:pt x="124" y="139"/>
                    </a:lnTo>
                    <a:lnTo>
                      <a:pt x="124" y="143"/>
                    </a:lnTo>
                    <a:lnTo>
                      <a:pt x="123" y="148"/>
                    </a:lnTo>
                    <a:lnTo>
                      <a:pt x="121" y="152"/>
                    </a:lnTo>
                    <a:lnTo>
                      <a:pt x="118" y="155"/>
                    </a:lnTo>
                    <a:lnTo>
                      <a:pt x="115" y="157"/>
                    </a:lnTo>
                    <a:lnTo>
                      <a:pt x="110" y="159"/>
                    </a:lnTo>
                    <a:lnTo>
                      <a:pt x="100" y="161"/>
                    </a:lnTo>
                    <a:lnTo>
                      <a:pt x="91" y="161"/>
                    </a:lnTo>
                    <a:lnTo>
                      <a:pt x="74" y="160"/>
                    </a:lnTo>
                    <a:lnTo>
                      <a:pt x="67" y="159"/>
                    </a:lnTo>
                    <a:lnTo>
                      <a:pt x="60" y="160"/>
                    </a:lnTo>
                    <a:lnTo>
                      <a:pt x="59" y="161"/>
                    </a:lnTo>
                    <a:lnTo>
                      <a:pt x="58" y="162"/>
                    </a:lnTo>
                    <a:lnTo>
                      <a:pt x="59" y="164"/>
                    </a:lnTo>
                    <a:lnTo>
                      <a:pt x="62" y="167"/>
                    </a:lnTo>
                    <a:lnTo>
                      <a:pt x="66" y="170"/>
                    </a:lnTo>
                    <a:lnTo>
                      <a:pt x="73" y="177"/>
                    </a:lnTo>
                    <a:lnTo>
                      <a:pt x="77" y="181"/>
                    </a:lnTo>
                    <a:lnTo>
                      <a:pt x="79" y="183"/>
                    </a:lnTo>
                    <a:lnTo>
                      <a:pt x="80" y="184"/>
                    </a:lnTo>
                    <a:lnTo>
                      <a:pt x="80" y="185"/>
                    </a:lnTo>
                    <a:lnTo>
                      <a:pt x="77" y="188"/>
                    </a:lnTo>
                    <a:lnTo>
                      <a:pt x="70" y="186"/>
                    </a:lnTo>
                    <a:lnTo>
                      <a:pt x="69" y="187"/>
                    </a:lnTo>
                    <a:lnTo>
                      <a:pt x="69" y="188"/>
                    </a:lnTo>
                    <a:lnTo>
                      <a:pt x="70" y="189"/>
                    </a:lnTo>
                    <a:lnTo>
                      <a:pt x="74" y="190"/>
                    </a:lnTo>
                    <a:lnTo>
                      <a:pt x="79" y="192"/>
                    </a:lnTo>
                    <a:lnTo>
                      <a:pt x="84" y="192"/>
                    </a:lnTo>
                    <a:lnTo>
                      <a:pt x="86" y="191"/>
                    </a:lnTo>
                    <a:lnTo>
                      <a:pt x="88" y="189"/>
                    </a:lnTo>
                    <a:lnTo>
                      <a:pt x="88" y="187"/>
                    </a:lnTo>
                    <a:lnTo>
                      <a:pt x="88" y="186"/>
                    </a:lnTo>
                    <a:lnTo>
                      <a:pt x="87" y="183"/>
                    </a:lnTo>
                    <a:lnTo>
                      <a:pt x="84" y="180"/>
                    </a:lnTo>
                    <a:lnTo>
                      <a:pt x="81" y="177"/>
                    </a:lnTo>
                    <a:lnTo>
                      <a:pt x="77" y="172"/>
                    </a:lnTo>
                    <a:lnTo>
                      <a:pt x="72" y="168"/>
                    </a:lnTo>
                    <a:lnTo>
                      <a:pt x="67" y="165"/>
                    </a:lnTo>
                    <a:lnTo>
                      <a:pt x="65" y="163"/>
                    </a:lnTo>
                    <a:lnTo>
                      <a:pt x="63" y="161"/>
                    </a:lnTo>
                    <a:lnTo>
                      <a:pt x="62" y="165"/>
                    </a:lnTo>
                    <a:lnTo>
                      <a:pt x="66" y="164"/>
                    </a:lnTo>
                    <a:lnTo>
                      <a:pt x="70" y="165"/>
                    </a:lnTo>
                    <a:lnTo>
                      <a:pt x="79" y="166"/>
                    </a:lnTo>
                    <a:lnTo>
                      <a:pt x="89" y="166"/>
                    </a:lnTo>
                    <a:lnTo>
                      <a:pt x="98" y="166"/>
                    </a:lnTo>
                    <a:lnTo>
                      <a:pt x="107" y="165"/>
                    </a:lnTo>
                    <a:lnTo>
                      <a:pt x="114" y="163"/>
                    </a:lnTo>
                    <a:lnTo>
                      <a:pt x="120" y="160"/>
                    </a:lnTo>
                    <a:lnTo>
                      <a:pt x="125" y="155"/>
                    </a:lnTo>
                    <a:lnTo>
                      <a:pt x="127" y="152"/>
                    </a:lnTo>
                    <a:lnTo>
                      <a:pt x="128" y="149"/>
                    </a:lnTo>
                    <a:lnTo>
                      <a:pt x="129" y="142"/>
                    </a:lnTo>
                    <a:lnTo>
                      <a:pt x="129" y="136"/>
                    </a:lnTo>
                    <a:lnTo>
                      <a:pt x="128" y="129"/>
                    </a:lnTo>
                    <a:lnTo>
                      <a:pt x="125" y="121"/>
                    </a:lnTo>
                    <a:lnTo>
                      <a:pt x="121" y="111"/>
                    </a:lnTo>
                    <a:lnTo>
                      <a:pt x="112" y="94"/>
                    </a:lnTo>
                    <a:lnTo>
                      <a:pt x="102" y="79"/>
                    </a:lnTo>
                    <a:lnTo>
                      <a:pt x="90" y="65"/>
                    </a:lnTo>
                    <a:lnTo>
                      <a:pt x="77" y="50"/>
                    </a:lnTo>
                    <a:lnTo>
                      <a:pt x="63" y="38"/>
                    </a:lnTo>
                    <a:lnTo>
                      <a:pt x="48" y="26"/>
                    </a:lnTo>
                    <a:lnTo>
                      <a:pt x="31" y="14"/>
                    </a:lnTo>
                    <a:lnTo>
                      <a:pt x="24" y="10"/>
                    </a:lnTo>
                    <a:lnTo>
                      <a:pt x="17" y="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59" name="Freeform 406">
                <a:extLst>
                  <a:ext uri="{FF2B5EF4-FFF2-40B4-BE49-F238E27FC236}">
                    <a16:creationId xmlns:a16="http://schemas.microsoft.com/office/drawing/2014/main" id="{F05F4AC7-DC37-44C7-97E0-CE4DD21F9E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2" y="1574"/>
                <a:ext cx="150" cy="67"/>
              </a:xfrm>
              <a:custGeom>
                <a:avLst/>
                <a:gdLst>
                  <a:gd name="T0" fmla="*/ 6 w 150"/>
                  <a:gd name="T1" fmla="*/ 67 h 67"/>
                  <a:gd name="T2" fmla="*/ 6 w 150"/>
                  <a:gd name="T3" fmla="*/ 67 h 67"/>
                  <a:gd name="T4" fmla="*/ 4 w 150"/>
                  <a:gd name="T5" fmla="*/ 61 h 67"/>
                  <a:gd name="T6" fmla="*/ 2 w 150"/>
                  <a:gd name="T7" fmla="*/ 56 h 67"/>
                  <a:gd name="T8" fmla="*/ 1 w 150"/>
                  <a:gd name="T9" fmla="*/ 51 h 67"/>
                  <a:gd name="T10" fmla="*/ 1 w 150"/>
                  <a:gd name="T11" fmla="*/ 45 h 67"/>
                  <a:gd name="T12" fmla="*/ 1 w 150"/>
                  <a:gd name="T13" fmla="*/ 45 h 67"/>
                  <a:gd name="T14" fmla="*/ 2 w 150"/>
                  <a:gd name="T15" fmla="*/ 42 h 67"/>
                  <a:gd name="T16" fmla="*/ 3 w 150"/>
                  <a:gd name="T17" fmla="*/ 39 h 67"/>
                  <a:gd name="T18" fmla="*/ 7 w 150"/>
                  <a:gd name="T19" fmla="*/ 33 h 67"/>
                  <a:gd name="T20" fmla="*/ 13 w 150"/>
                  <a:gd name="T21" fmla="*/ 28 h 67"/>
                  <a:gd name="T22" fmla="*/ 18 w 150"/>
                  <a:gd name="T23" fmla="*/ 24 h 67"/>
                  <a:gd name="T24" fmla="*/ 18 w 150"/>
                  <a:gd name="T25" fmla="*/ 24 h 67"/>
                  <a:gd name="T26" fmla="*/ 23 w 150"/>
                  <a:gd name="T27" fmla="*/ 20 h 67"/>
                  <a:gd name="T28" fmla="*/ 28 w 150"/>
                  <a:gd name="T29" fmla="*/ 17 h 67"/>
                  <a:gd name="T30" fmla="*/ 38 w 150"/>
                  <a:gd name="T31" fmla="*/ 13 h 67"/>
                  <a:gd name="T32" fmla="*/ 50 w 150"/>
                  <a:gd name="T33" fmla="*/ 11 h 67"/>
                  <a:gd name="T34" fmla="*/ 62 w 150"/>
                  <a:gd name="T35" fmla="*/ 10 h 67"/>
                  <a:gd name="T36" fmla="*/ 62 w 150"/>
                  <a:gd name="T37" fmla="*/ 10 h 67"/>
                  <a:gd name="T38" fmla="*/ 86 w 150"/>
                  <a:gd name="T39" fmla="*/ 11 h 67"/>
                  <a:gd name="T40" fmla="*/ 97 w 150"/>
                  <a:gd name="T41" fmla="*/ 12 h 67"/>
                  <a:gd name="T42" fmla="*/ 109 w 150"/>
                  <a:gd name="T43" fmla="*/ 11 h 67"/>
                  <a:gd name="T44" fmla="*/ 109 w 150"/>
                  <a:gd name="T45" fmla="*/ 11 h 67"/>
                  <a:gd name="T46" fmla="*/ 119 w 150"/>
                  <a:gd name="T47" fmla="*/ 10 h 67"/>
                  <a:gd name="T48" fmla="*/ 130 w 150"/>
                  <a:gd name="T49" fmla="*/ 8 h 67"/>
                  <a:gd name="T50" fmla="*/ 140 w 150"/>
                  <a:gd name="T51" fmla="*/ 4 h 67"/>
                  <a:gd name="T52" fmla="*/ 150 w 150"/>
                  <a:gd name="T53" fmla="*/ 1 h 67"/>
                  <a:gd name="T54" fmla="*/ 150 w 150"/>
                  <a:gd name="T55" fmla="*/ 1 h 67"/>
                  <a:gd name="T56" fmla="*/ 150 w 150"/>
                  <a:gd name="T57" fmla="*/ 0 h 67"/>
                  <a:gd name="T58" fmla="*/ 149 w 150"/>
                  <a:gd name="T59" fmla="*/ 0 h 67"/>
                  <a:gd name="T60" fmla="*/ 149 w 150"/>
                  <a:gd name="T61" fmla="*/ 0 h 67"/>
                  <a:gd name="T62" fmla="*/ 135 w 150"/>
                  <a:gd name="T63" fmla="*/ 4 h 67"/>
                  <a:gd name="T64" fmla="*/ 120 w 150"/>
                  <a:gd name="T65" fmla="*/ 8 h 67"/>
                  <a:gd name="T66" fmla="*/ 106 w 150"/>
                  <a:gd name="T67" fmla="*/ 9 h 67"/>
                  <a:gd name="T68" fmla="*/ 92 w 150"/>
                  <a:gd name="T69" fmla="*/ 9 h 67"/>
                  <a:gd name="T70" fmla="*/ 92 w 150"/>
                  <a:gd name="T71" fmla="*/ 9 h 67"/>
                  <a:gd name="T72" fmla="*/ 68 w 150"/>
                  <a:gd name="T73" fmla="*/ 8 h 67"/>
                  <a:gd name="T74" fmla="*/ 54 w 150"/>
                  <a:gd name="T75" fmla="*/ 9 h 67"/>
                  <a:gd name="T76" fmla="*/ 42 w 150"/>
                  <a:gd name="T77" fmla="*/ 10 h 67"/>
                  <a:gd name="T78" fmla="*/ 42 w 150"/>
                  <a:gd name="T79" fmla="*/ 10 h 67"/>
                  <a:gd name="T80" fmla="*/ 33 w 150"/>
                  <a:gd name="T81" fmla="*/ 13 h 67"/>
                  <a:gd name="T82" fmla="*/ 23 w 150"/>
                  <a:gd name="T83" fmla="*/ 17 h 67"/>
                  <a:gd name="T84" fmla="*/ 15 w 150"/>
                  <a:gd name="T85" fmla="*/ 24 h 67"/>
                  <a:gd name="T86" fmla="*/ 7 w 150"/>
                  <a:gd name="T87" fmla="*/ 31 h 67"/>
                  <a:gd name="T88" fmla="*/ 7 w 150"/>
                  <a:gd name="T89" fmla="*/ 31 h 67"/>
                  <a:gd name="T90" fmla="*/ 4 w 150"/>
                  <a:gd name="T91" fmla="*/ 35 h 67"/>
                  <a:gd name="T92" fmla="*/ 2 w 150"/>
                  <a:gd name="T93" fmla="*/ 39 h 67"/>
                  <a:gd name="T94" fmla="*/ 1 w 150"/>
                  <a:gd name="T95" fmla="*/ 44 h 67"/>
                  <a:gd name="T96" fmla="*/ 0 w 150"/>
                  <a:gd name="T97" fmla="*/ 48 h 67"/>
                  <a:gd name="T98" fmla="*/ 1 w 150"/>
                  <a:gd name="T99" fmla="*/ 53 h 67"/>
                  <a:gd name="T100" fmla="*/ 2 w 150"/>
                  <a:gd name="T101" fmla="*/ 57 h 67"/>
                  <a:gd name="T102" fmla="*/ 6 w 150"/>
                  <a:gd name="T103" fmla="*/ 67 h 67"/>
                  <a:gd name="T104" fmla="*/ 6 w 150"/>
                  <a:gd name="T105" fmla="*/ 67 h 67"/>
                  <a:gd name="T106" fmla="*/ 6 w 150"/>
                  <a:gd name="T107" fmla="*/ 67 h 67"/>
                  <a:gd name="T108" fmla="*/ 6 w 150"/>
                  <a:gd name="T109" fmla="*/ 67 h 6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50" h="67">
                    <a:moveTo>
                      <a:pt x="6" y="67"/>
                    </a:moveTo>
                    <a:lnTo>
                      <a:pt x="6" y="67"/>
                    </a:lnTo>
                    <a:lnTo>
                      <a:pt x="4" y="61"/>
                    </a:lnTo>
                    <a:lnTo>
                      <a:pt x="2" y="56"/>
                    </a:lnTo>
                    <a:lnTo>
                      <a:pt x="1" y="51"/>
                    </a:lnTo>
                    <a:lnTo>
                      <a:pt x="1" y="45"/>
                    </a:lnTo>
                    <a:lnTo>
                      <a:pt x="2" y="42"/>
                    </a:lnTo>
                    <a:lnTo>
                      <a:pt x="3" y="39"/>
                    </a:lnTo>
                    <a:lnTo>
                      <a:pt x="7" y="33"/>
                    </a:lnTo>
                    <a:lnTo>
                      <a:pt x="13" y="28"/>
                    </a:lnTo>
                    <a:lnTo>
                      <a:pt x="18" y="24"/>
                    </a:lnTo>
                    <a:lnTo>
                      <a:pt x="23" y="20"/>
                    </a:lnTo>
                    <a:lnTo>
                      <a:pt x="28" y="17"/>
                    </a:lnTo>
                    <a:lnTo>
                      <a:pt x="38" y="13"/>
                    </a:lnTo>
                    <a:lnTo>
                      <a:pt x="50" y="11"/>
                    </a:lnTo>
                    <a:lnTo>
                      <a:pt x="62" y="10"/>
                    </a:lnTo>
                    <a:lnTo>
                      <a:pt x="86" y="11"/>
                    </a:lnTo>
                    <a:lnTo>
                      <a:pt x="97" y="12"/>
                    </a:lnTo>
                    <a:lnTo>
                      <a:pt x="109" y="11"/>
                    </a:lnTo>
                    <a:lnTo>
                      <a:pt x="119" y="10"/>
                    </a:lnTo>
                    <a:lnTo>
                      <a:pt x="130" y="8"/>
                    </a:lnTo>
                    <a:lnTo>
                      <a:pt x="140" y="4"/>
                    </a:lnTo>
                    <a:lnTo>
                      <a:pt x="150" y="1"/>
                    </a:lnTo>
                    <a:lnTo>
                      <a:pt x="150" y="0"/>
                    </a:lnTo>
                    <a:lnTo>
                      <a:pt x="149" y="0"/>
                    </a:lnTo>
                    <a:lnTo>
                      <a:pt x="135" y="4"/>
                    </a:lnTo>
                    <a:lnTo>
                      <a:pt x="120" y="8"/>
                    </a:lnTo>
                    <a:lnTo>
                      <a:pt x="106" y="9"/>
                    </a:lnTo>
                    <a:lnTo>
                      <a:pt x="92" y="9"/>
                    </a:lnTo>
                    <a:lnTo>
                      <a:pt x="68" y="8"/>
                    </a:lnTo>
                    <a:lnTo>
                      <a:pt x="54" y="9"/>
                    </a:lnTo>
                    <a:lnTo>
                      <a:pt x="42" y="10"/>
                    </a:lnTo>
                    <a:lnTo>
                      <a:pt x="33" y="13"/>
                    </a:lnTo>
                    <a:lnTo>
                      <a:pt x="23" y="17"/>
                    </a:lnTo>
                    <a:lnTo>
                      <a:pt x="15" y="24"/>
                    </a:lnTo>
                    <a:lnTo>
                      <a:pt x="7" y="31"/>
                    </a:lnTo>
                    <a:lnTo>
                      <a:pt x="4" y="35"/>
                    </a:lnTo>
                    <a:lnTo>
                      <a:pt x="2" y="39"/>
                    </a:lnTo>
                    <a:lnTo>
                      <a:pt x="1" y="44"/>
                    </a:lnTo>
                    <a:lnTo>
                      <a:pt x="0" y="48"/>
                    </a:lnTo>
                    <a:lnTo>
                      <a:pt x="1" y="53"/>
                    </a:lnTo>
                    <a:lnTo>
                      <a:pt x="2" y="57"/>
                    </a:lnTo>
                    <a:lnTo>
                      <a:pt x="6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0" name="Freeform 407">
                <a:extLst>
                  <a:ext uri="{FF2B5EF4-FFF2-40B4-BE49-F238E27FC236}">
                    <a16:creationId xmlns:a16="http://schemas.microsoft.com/office/drawing/2014/main" id="{F6E64EC3-CCB8-4F2D-979A-1FF3BA905B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1" y="1562"/>
                <a:ext cx="105" cy="264"/>
              </a:xfrm>
              <a:custGeom>
                <a:avLst/>
                <a:gdLst>
                  <a:gd name="T0" fmla="*/ 104 w 105"/>
                  <a:gd name="T1" fmla="*/ 0 h 264"/>
                  <a:gd name="T2" fmla="*/ 87 w 105"/>
                  <a:gd name="T3" fmla="*/ 29 h 264"/>
                  <a:gd name="T4" fmla="*/ 76 w 105"/>
                  <a:gd name="T5" fmla="*/ 59 h 264"/>
                  <a:gd name="T6" fmla="*/ 71 w 105"/>
                  <a:gd name="T7" fmla="*/ 79 h 264"/>
                  <a:gd name="T8" fmla="*/ 65 w 105"/>
                  <a:gd name="T9" fmla="*/ 138 h 264"/>
                  <a:gd name="T10" fmla="*/ 63 w 105"/>
                  <a:gd name="T11" fmla="*/ 157 h 264"/>
                  <a:gd name="T12" fmla="*/ 57 w 105"/>
                  <a:gd name="T13" fmla="*/ 196 h 264"/>
                  <a:gd name="T14" fmla="*/ 52 w 105"/>
                  <a:gd name="T15" fmla="*/ 214 h 264"/>
                  <a:gd name="T16" fmla="*/ 46 w 105"/>
                  <a:gd name="T17" fmla="*/ 231 h 264"/>
                  <a:gd name="T18" fmla="*/ 35 w 105"/>
                  <a:gd name="T19" fmla="*/ 249 h 264"/>
                  <a:gd name="T20" fmla="*/ 25 w 105"/>
                  <a:gd name="T21" fmla="*/ 257 h 264"/>
                  <a:gd name="T22" fmla="*/ 16 w 105"/>
                  <a:gd name="T23" fmla="*/ 259 h 264"/>
                  <a:gd name="T24" fmla="*/ 7 w 105"/>
                  <a:gd name="T25" fmla="*/ 257 h 264"/>
                  <a:gd name="T26" fmla="*/ 2 w 105"/>
                  <a:gd name="T27" fmla="*/ 254 h 264"/>
                  <a:gd name="T28" fmla="*/ 0 w 105"/>
                  <a:gd name="T29" fmla="*/ 255 h 264"/>
                  <a:gd name="T30" fmla="*/ 0 w 105"/>
                  <a:gd name="T31" fmla="*/ 257 h 264"/>
                  <a:gd name="T32" fmla="*/ 6 w 105"/>
                  <a:gd name="T33" fmla="*/ 261 h 264"/>
                  <a:gd name="T34" fmla="*/ 18 w 105"/>
                  <a:gd name="T35" fmla="*/ 264 h 264"/>
                  <a:gd name="T36" fmla="*/ 24 w 105"/>
                  <a:gd name="T37" fmla="*/ 263 h 264"/>
                  <a:gd name="T38" fmla="*/ 37 w 105"/>
                  <a:gd name="T39" fmla="*/ 256 h 264"/>
                  <a:gd name="T40" fmla="*/ 46 w 105"/>
                  <a:gd name="T41" fmla="*/ 245 h 264"/>
                  <a:gd name="T42" fmla="*/ 51 w 105"/>
                  <a:gd name="T43" fmla="*/ 236 h 264"/>
                  <a:gd name="T44" fmla="*/ 58 w 105"/>
                  <a:gd name="T45" fmla="*/ 217 h 264"/>
                  <a:gd name="T46" fmla="*/ 65 w 105"/>
                  <a:gd name="T47" fmla="*/ 188 h 264"/>
                  <a:gd name="T48" fmla="*/ 67 w 105"/>
                  <a:gd name="T49" fmla="*/ 168 h 264"/>
                  <a:gd name="T50" fmla="*/ 71 w 105"/>
                  <a:gd name="T51" fmla="*/ 124 h 264"/>
                  <a:gd name="T52" fmla="*/ 75 w 105"/>
                  <a:gd name="T53" fmla="*/ 81 h 264"/>
                  <a:gd name="T54" fmla="*/ 77 w 105"/>
                  <a:gd name="T55" fmla="*/ 70 h 264"/>
                  <a:gd name="T56" fmla="*/ 82 w 105"/>
                  <a:gd name="T57" fmla="*/ 49 h 264"/>
                  <a:gd name="T58" fmla="*/ 89 w 105"/>
                  <a:gd name="T59" fmla="*/ 30 h 264"/>
                  <a:gd name="T60" fmla="*/ 105 w 105"/>
                  <a:gd name="T61" fmla="*/ 0 h 264"/>
                  <a:gd name="T62" fmla="*/ 105 w 105"/>
                  <a:gd name="T63" fmla="*/ 0 h 264"/>
                  <a:gd name="T64" fmla="*/ 104 w 105"/>
                  <a:gd name="T65" fmla="*/ 0 h 26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5" h="264">
                    <a:moveTo>
                      <a:pt x="104" y="0"/>
                    </a:moveTo>
                    <a:lnTo>
                      <a:pt x="104" y="0"/>
                    </a:lnTo>
                    <a:lnTo>
                      <a:pt x="95" y="14"/>
                    </a:lnTo>
                    <a:lnTo>
                      <a:pt x="87" y="29"/>
                    </a:lnTo>
                    <a:lnTo>
                      <a:pt x="81" y="43"/>
                    </a:lnTo>
                    <a:lnTo>
                      <a:pt x="76" y="59"/>
                    </a:lnTo>
                    <a:lnTo>
                      <a:pt x="71" y="79"/>
                    </a:lnTo>
                    <a:lnTo>
                      <a:pt x="68" y="98"/>
                    </a:lnTo>
                    <a:lnTo>
                      <a:pt x="65" y="138"/>
                    </a:lnTo>
                    <a:lnTo>
                      <a:pt x="63" y="157"/>
                    </a:lnTo>
                    <a:lnTo>
                      <a:pt x="61" y="176"/>
                    </a:lnTo>
                    <a:lnTo>
                      <a:pt x="57" y="196"/>
                    </a:lnTo>
                    <a:lnTo>
                      <a:pt x="52" y="214"/>
                    </a:lnTo>
                    <a:lnTo>
                      <a:pt x="50" y="222"/>
                    </a:lnTo>
                    <a:lnTo>
                      <a:pt x="46" y="231"/>
                    </a:lnTo>
                    <a:lnTo>
                      <a:pt x="41" y="240"/>
                    </a:lnTo>
                    <a:lnTo>
                      <a:pt x="35" y="249"/>
                    </a:lnTo>
                    <a:lnTo>
                      <a:pt x="29" y="255"/>
                    </a:lnTo>
                    <a:lnTo>
                      <a:pt x="25" y="257"/>
                    </a:lnTo>
                    <a:lnTo>
                      <a:pt x="21" y="258"/>
                    </a:lnTo>
                    <a:lnTo>
                      <a:pt x="16" y="259"/>
                    </a:lnTo>
                    <a:lnTo>
                      <a:pt x="12" y="258"/>
                    </a:lnTo>
                    <a:lnTo>
                      <a:pt x="7" y="257"/>
                    </a:lnTo>
                    <a:lnTo>
                      <a:pt x="2" y="254"/>
                    </a:lnTo>
                    <a:lnTo>
                      <a:pt x="1" y="254"/>
                    </a:lnTo>
                    <a:lnTo>
                      <a:pt x="0" y="255"/>
                    </a:lnTo>
                    <a:lnTo>
                      <a:pt x="0" y="256"/>
                    </a:lnTo>
                    <a:lnTo>
                      <a:pt x="0" y="257"/>
                    </a:lnTo>
                    <a:lnTo>
                      <a:pt x="6" y="261"/>
                    </a:lnTo>
                    <a:lnTo>
                      <a:pt x="11" y="263"/>
                    </a:lnTo>
                    <a:lnTo>
                      <a:pt x="18" y="264"/>
                    </a:lnTo>
                    <a:lnTo>
                      <a:pt x="24" y="263"/>
                    </a:lnTo>
                    <a:lnTo>
                      <a:pt x="31" y="261"/>
                    </a:lnTo>
                    <a:lnTo>
                      <a:pt x="37" y="256"/>
                    </a:lnTo>
                    <a:lnTo>
                      <a:pt x="42" y="251"/>
                    </a:lnTo>
                    <a:lnTo>
                      <a:pt x="46" y="245"/>
                    </a:lnTo>
                    <a:lnTo>
                      <a:pt x="51" y="236"/>
                    </a:lnTo>
                    <a:lnTo>
                      <a:pt x="55" y="227"/>
                    </a:lnTo>
                    <a:lnTo>
                      <a:pt x="58" y="217"/>
                    </a:lnTo>
                    <a:lnTo>
                      <a:pt x="61" y="208"/>
                    </a:lnTo>
                    <a:lnTo>
                      <a:pt x="65" y="188"/>
                    </a:lnTo>
                    <a:lnTo>
                      <a:pt x="67" y="168"/>
                    </a:lnTo>
                    <a:lnTo>
                      <a:pt x="69" y="146"/>
                    </a:lnTo>
                    <a:lnTo>
                      <a:pt x="71" y="124"/>
                    </a:lnTo>
                    <a:lnTo>
                      <a:pt x="72" y="103"/>
                    </a:lnTo>
                    <a:lnTo>
                      <a:pt x="75" y="81"/>
                    </a:lnTo>
                    <a:lnTo>
                      <a:pt x="77" y="70"/>
                    </a:lnTo>
                    <a:lnTo>
                      <a:pt x="79" y="59"/>
                    </a:lnTo>
                    <a:lnTo>
                      <a:pt x="82" y="49"/>
                    </a:lnTo>
                    <a:lnTo>
                      <a:pt x="85" y="39"/>
                    </a:lnTo>
                    <a:lnTo>
                      <a:pt x="89" y="30"/>
                    </a:lnTo>
                    <a:lnTo>
                      <a:pt x="94" y="20"/>
                    </a:lnTo>
                    <a:lnTo>
                      <a:pt x="105" y="0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1" name="Freeform 408">
                <a:extLst>
                  <a:ext uri="{FF2B5EF4-FFF2-40B4-BE49-F238E27FC236}">
                    <a16:creationId xmlns:a16="http://schemas.microsoft.com/office/drawing/2014/main" id="{50206F04-981B-4C37-A724-82B0FD9E6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4" y="1573"/>
                <a:ext cx="30" cy="16"/>
              </a:xfrm>
              <a:custGeom>
                <a:avLst/>
                <a:gdLst>
                  <a:gd name="T0" fmla="*/ 27 w 30"/>
                  <a:gd name="T1" fmla="*/ 1 h 16"/>
                  <a:gd name="T2" fmla="*/ 27 w 30"/>
                  <a:gd name="T3" fmla="*/ 1 h 16"/>
                  <a:gd name="T4" fmla="*/ 28 w 30"/>
                  <a:gd name="T5" fmla="*/ 3 h 16"/>
                  <a:gd name="T6" fmla="*/ 28 w 30"/>
                  <a:gd name="T7" fmla="*/ 5 h 16"/>
                  <a:gd name="T8" fmla="*/ 27 w 30"/>
                  <a:gd name="T9" fmla="*/ 8 h 16"/>
                  <a:gd name="T10" fmla="*/ 25 w 30"/>
                  <a:gd name="T11" fmla="*/ 10 h 16"/>
                  <a:gd name="T12" fmla="*/ 20 w 30"/>
                  <a:gd name="T13" fmla="*/ 13 h 16"/>
                  <a:gd name="T14" fmla="*/ 16 w 30"/>
                  <a:gd name="T15" fmla="*/ 14 h 16"/>
                  <a:gd name="T16" fmla="*/ 16 w 30"/>
                  <a:gd name="T17" fmla="*/ 14 h 16"/>
                  <a:gd name="T18" fmla="*/ 8 w 30"/>
                  <a:gd name="T19" fmla="*/ 14 h 16"/>
                  <a:gd name="T20" fmla="*/ 1 w 30"/>
                  <a:gd name="T21" fmla="*/ 12 h 16"/>
                  <a:gd name="T22" fmla="*/ 1 w 30"/>
                  <a:gd name="T23" fmla="*/ 12 h 16"/>
                  <a:gd name="T24" fmla="*/ 0 w 30"/>
                  <a:gd name="T25" fmla="*/ 12 h 16"/>
                  <a:gd name="T26" fmla="*/ 1 w 30"/>
                  <a:gd name="T27" fmla="*/ 13 h 16"/>
                  <a:gd name="T28" fmla="*/ 1 w 30"/>
                  <a:gd name="T29" fmla="*/ 13 h 16"/>
                  <a:gd name="T30" fmla="*/ 6 w 30"/>
                  <a:gd name="T31" fmla="*/ 15 h 16"/>
                  <a:gd name="T32" fmla="*/ 11 w 30"/>
                  <a:gd name="T33" fmla="*/ 16 h 16"/>
                  <a:gd name="T34" fmla="*/ 17 w 30"/>
                  <a:gd name="T35" fmla="*/ 16 h 16"/>
                  <a:gd name="T36" fmla="*/ 22 w 30"/>
                  <a:gd name="T37" fmla="*/ 15 h 16"/>
                  <a:gd name="T38" fmla="*/ 22 w 30"/>
                  <a:gd name="T39" fmla="*/ 15 h 16"/>
                  <a:gd name="T40" fmla="*/ 26 w 30"/>
                  <a:gd name="T41" fmla="*/ 12 h 16"/>
                  <a:gd name="T42" fmla="*/ 29 w 30"/>
                  <a:gd name="T43" fmla="*/ 9 h 16"/>
                  <a:gd name="T44" fmla="*/ 30 w 30"/>
                  <a:gd name="T45" fmla="*/ 6 h 16"/>
                  <a:gd name="T46" fmla="*/ 30 w 30"/>
                  <a:gd name="T47" fmla="*/ 4 h 16"/>
                  <a:gd name="T48" fmla="*/ 29 w 30"/>
                  <a:gd name="T49" fmla="*/ 2 h 16"/>
                  <a:gd name="T50" fmla="*/ 28 w 30"/>
                  <a:gd name="T51" fmla="*/ 0 h 16"/>
                  <a:gd name="T52" fmla="*/ 28 w 30"/>
                  <a:gd name="T53" fmla="*/ 0 h 16"/>
                  <a:gd name="T54" fmla="*/ 27 w 30"/>
                  <a:gd name="T55" fmla="*/ 0 h 16"/>
                  <a:gd name="T56" fmla="*/ 27 w 30"/>
                  <a:gd name="T57" fmla="*/ 1 h 16"/>
                  <a:gd name="T58" fmla="*/ 27 w 30"/>
                  <a:gd name="T59" fmla="*/ 1 h 1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30" h="16">
                    <a:moveTo>
                      <a:pt x="27" y="1"/>
                    </a:moveTo>
                    <a:lnTo>
                      <a:pt x="27" y="1"/>
                    </a:lnTo>
                    <a:lnTo>
                      <a:pt x="28" y="3"/>
                    </a:lnTo>
                    <a:lnTo>
                      <a:pt x="28" y="5"/>
                    </a:lnTo>
                    <a:lnTo>
                      <a:pt x="27" y="8"/>
                    </a:lnTo>
                    <a:lnTo>
                      <a:pt x="25" y="10"/>
                    </a:lnTo>
                    <a:lnTo>
                      <a:pt x="20" y="13"/>
                    </a:lnTo>
                    <a:lnTo>
                      <a:pt x="16" y="14"/>
                    </a:lnTo>
                    <a:lnTo>
                      <a:pt x="8" y="14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1" y="13"/>
                    </a:lnTo>
                    <a:lnTo>
                      <a:pt x="6" y="15"/>
                    </a:lnTo>
                    <a:lnTo>
                      <a:pt x="11" y="16"/>
                    </a:lnTo>
                    <a:lnTo>
                      <a:pt x="17" y="16"/>
                    </a:lnTo>
                    <a:lnTo>
                      <a:pt x="22" y="15"/>
                    </a:lnTo>
                    <a:lnTo>
                      <a:pt x="26" y="12"/>
                    </a:lnTo>
                    <a:lnTo>
                      <a:pt x="29" y="9"/>
                    </a:lnTo>
                    <a:lnTo>
                      <a:pt x="30" y="6"/>
                    </a:lnTo>
                    <a:lnTo>
                      <a:pt x="30" y="4"/>
                    </a:lnTo>
                    <a:lnTo>
                      <a:pt x="29" y="2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2" name="Freeform 409">
                <a:extLst>
                  <a:ext uri="{FF2B5EF4-FFF2-40B4-BE49-F238E27FC236}">
                    <a16:creationId xmlns:a16="http://schemas.microsoft.com/office/drawing/2014/main" id="{833280D6-8BE4-42E2-B9DF-B5A9F7AD47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574"/>
                <a:ext cx="52" cy="34"/>
              </a:xfrm>
              <a:custGeom>
                <a:avLst/>
                <a:gdLst>
                  <a:gd name="T0" fmla="*/ 50 w 52"/>
                  <a:gd name="T1" fmla="*/ 1 h 34"/>
                  <a:gd name="T2" fmla="*/ 50 w 52"/>
                  <a:gd name="T3" fmla="*/ 1 h 34"/>
                  <a:gd name="T4" fmla="*/ 45 w 52"/>
                  <a:gd name="T5" fmla="*/ 7 h 34"/>
                  <a:gd name="T6" fmla="*/ 41 w 52"/>
                  <a:gd name="T7" fmla="*/ 13 h 34"/>
                  <a:gd name="T8" fmla="*/ 37 w 52"/>
                  <a:gd name="T9" fmla="*/ 18 h 34"/>
                  <a:gd name="T10" fmla="*/ 32 w 52"/>
                  <a:gd name="T11" fmla="*/ 24 h 34"/>
                  <a:gd name="T12" fmla="*/ 32 w 52"/>
                  <a:gd name="T13" fmla="*/ 24 h 34"/>
                  <a:gd name="T14" fmla="*/ 28 w 52"/>
                  <a:gd name="T15" fmla="*/ 26 h 34"/>
                  <a:gd name="T16" fmla="*/ 24 w 52"/>
                  <a:gd name="T17" fmla="*/ 28 h 34"/>
                  <a:gd name="T18" fmla="*/ 21 w 52"/>
                  <a:gd name="T19" fmla="*/ 29 h 34"/>
                  <a:gd name="T20" fmla="*/ 17 w 52"/>
                  <a:gd name="T21" fmla="*/ 30 h 34"/>
                  <a:gd name="T22" fmla="*/ 13 w 52"/>
                  <a:gd name="T23" fmla="*/ 29 h 34"/>
                  <a:gd name="T24" fmla="*/ 9 w 52"/>
                  <a:gd name="T25" fmla="*/ 28 h 34"/>
                  <a:gd name="T26" fmla="*/ 5 w 52"/>
                  <a:gd name="T27" fmla="*/ 26 h 34"/>
                  <a:gd name="T28" fmla="*/ 2 w 52"/>
                  <a:gd name="T29" fmla="*/ 23 h 34"/>
                  <a:gd name="T30" fmla="*/ 2 w 52"/>
                  <a:gd name="T31" fmla="*/ 23 h 34"/>
                  <a:gd name="T32" fmla="*/ 1 w 52"/>
                  <a:gd name="T33" fmla="*/ 22 h 34"/>
                  <a:gd name="T34" fmla="*/ 1 w 52"/>
                  <a:gd name="T35" fmla="*/ 23 h 34"/>
                  <a:gd name="T36" fmla="*/ 0 w 52"/>
                  <a:gd name="T37" fmla="*/ 23 h 34"/>
                  <a:gd name="T38" fmla="*/ 0 w 52"/>
                  <a:gd name="T39" fmla="*/ 24 h 34"/>
                  <a:gd name="T40" fmla="*/ 0 w 52"/>
                  <a:gd name="T41" fmla="*/ 24 h 34"/>
                  <a:gd name="T42" fmla="*/ 3 w 52"/>
                  <a:gd name="T43" fmla="*/ 27 h 34"/>
                  <a:gd name="T44" fmla="*/ 6 w 52"/>
                  <a:gd name="T45" fmla="*/ 30 h 34"/>
                  <a:gd name="T46" fmla="*/ 9 w 52"/>
                  <a:gd name="T47" fmla="*/ 32 h 34"/>
                  <a:gd name="T48" fmla="*/ 12 w 52"/>
                  <a:gd name="T49" fmla="*/ 33 h 34"/>
                  <a:gd name="T50" fmla="*/ 19 w 52"/>
                  <a:gd name="T51" fmla="*/ 34 h 34"/>
                  <a:gd name="T52" fmla="*/ 27 w 52"/>
                  <a:gd name="T53" fmla="*/ 32 h 34"/>
                  <a:gd name="T54" fmla="*/ 27 w 52"/>
                  <a:gd name="T55" fmla="*/ 32 h 34"/>
                  <a:gd name="T56" fmla="*/ 32 w 52"/>
                  <a:gd name="T57" fmla="*/ 30 h 34"/>
                  <a:gd name="T58" fmla="*/ 35 w 52"/>
                  <a:gd name="T59" fmla="*/ 27 h 34"/>
                  <a:gd name="T60" fmla="*/ 42 w 52"/>
                  <a:gd name="T61" fmla="*/ 19 h 34"/>
                  <a:gd name="T62" fmla="*/ 52 w 52"/>
                  <a:gd name="T63" fmla="*/ 2 h 34"/>
                  <a:gd name="T64" fmla="*/ 52 w 52"/>
                  <a:gd name="T65" fmla="*/ 2 h 34"/>
                  <a:gd name="T66" fmla="*/ 52 w 52"/>
                  <a:gd name="T67" fmla="*/ 1 h 34"/>
                  <a:gd name="T68" fmla="*/ 52 w 52"/>
                  <a:gd name="T69" fmla="*/ 0 h 34"/>
                  <a:gd name="T70" fmla="*/ 51 w 52"/>
                  <a:gd name="T71" fmla="*/ 0 h 34"/>
                  <a:gd name="T72" fmla="*/ 50 w 52"/>
                  <a:gd name="T73" fmla="*/ 1 h 34"/>
                  <a:gd name="T74" fmla="*/ 50 w 52"/>
                  <a:gd name="T75" fmla="*/ 1 h 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52" h="34">
                    <a:moveTo>
                      <a:pt x="50" y="1"/>
                    </a:moveTo>
                    <a:lnTo>
                      <a:pt x="50" y="1"/>
                    </a:lnTo>
                    <a:lnTo>
                      <a:pt x="45" y="7"/>
                    </a:lnTo>
                    <a:lnTo>
                      <a:pt x="41" y="13"/>
                    </a:lnTo>
                    <a:lnTo>
                      <a:pt x="37" y="18"/>
                    </a:lnTo>
                    <a:lnTo>
                      <a:pt x="32" y="24"/>
                    </a:lnTo>
                    <a:lnTo>
                      <a:pt x="28" y="26"/>
                    </a:lnTo>
                    <a:lnTo>
                      <a:pt x="24" y="28"/>
                    </a:lnTo>
                    <a:lnTo>
                      <a:pt x="21" y="29"/>
                    </a:lnTo>
                    <a:lnTo>
                      <a:pt x="17" y="30"/>
                    </a:lnTo>
                    <a:lnTo>
                      <a:pt x="13" y="29"/>
                    </a:lnTo>
                    <a:lnTo>
                      <a:pt x="9" y="28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2"/>
                    </a:lnTo>
                    <a:lnTo>
                      <a:pt x="1" y="23"/>
                    </a:lnTo>
                    <a:lnTo>
                      <a:pt x="0" y="23"/>
                    </a:lnTo>
                    <a:lnTo>
                      <a:pt x="0" y="24"/>
                    </a:lnTo>
                    <a:lnTo>
                      <a:pt x="3" y="27"/>
                    </a:lnTo>
                    <a:lnTo>
                      <a:pt x="6" y="30"/>
                    </a:lnTo>
                    <a:lnTo>
                      <a:pt x="9" y="32"/>
                    </a:lnTo>
                    <a:lnTo>
                      <a:pt x="12" y="33"/>
                    </a:lnTo>
                    <a:lnTo>
                      <a:pt x="19" y="34"/>
                    </a:lnTo>
                    <a:lnTo>
                      <a:pt x="27" y="32"/>
                    </a:lnTo>
                    <a:lnTo>
                      <a:pt x="32" y="30"/>
                    </a:lnTo>
                    <a:lnTo>
                      <a:pt x="35" y="27"/>
                    </a:lnTo>
                    <a:lnTo>
                      <a:pt x="42" y="19"/>
                    </a:lnTo>
                    <a:lnTo>
                      <a:pt x="52" y="2"/>
                    </a:lnTo>
                    <a:lnTo>
                      <a:pt x="52" y="1"/>
                    </a:lnTo>
                    <a:lnTo>
                      <a:pt x="52" y="0"/>
                    </a:lnTo>
                    <a:lnTo>
                      <a:pt x="51" y="0"/>
                    </a:lnTo>
                    <a:lnTo>
                      <a:pt x="5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3" name="Freeform 410">
                <a:extLst>
                  <a:ext uri="{FF2B5EF4-FFF2-40B4-BE49-F238E27FC236}">
                    <a16:creationId xmlns:a16="http://schemas.microsoft.com/office/drawing/2014/main" id="{C8CD745F-F086-4DB1-9AE5-7213F027AE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5" y="1492"/>
                <a:ext cx="100" cy="85"/>
              </a:xfrm>
              <a:custGeom>
                <a:avLst/>
                <a:gdLst>
                  <a:gd name="T0" fmla="*/ 0 w 100"/>
                  <a:gd name="T1" fmla="*/ 85 h 85"/>
                  <a:gd name="T2" fmla="*/ 0 w 100"/>
                  <a:gd name="T3" fmla="*/ 85 h 85"/>
                  <a:gd name="T4" fmla="*/ 7 w 100"/>
                  <a:gd name="T5" fmla="*/ 82 h 85"/>
                  <a:gd name="T6" fmla="*/ 13 w 100"/>
                  <a:gd name="T7" fmla="*/ 78 h 85"/>
                  <a:gd name="T8" fmla="*/ 18 w 100"/>
                  <a:gd name="T9" fmla="*/ 73 h 85"/>
                  <a:gd name="T10" fmla="*/ 23 w 100"/>
                  <a:gd name="T11" fmla="*/ 67 h 85"/>
                  <a:gd name="T12" fmla="*/ 23 w 100"/>
                  <a:gd name="T13" fmla="*/ 67 h 85"/>
                  <a:gd name="T14" fmla="*/ 34 w 100"/>
                  <a:gd name="T15" fmla="*/ 52 h 85"/>
                  <a:gd name="T16" fmla="*/ 42 w 100"/>
                  <a:gd name="T17" fmla="*/ 45 h 85"/>
                  <a:gd name="T18" fmla="*/ 49 w 100"/>
                  <a:gd name="T19" fmla="*/ 39 h 85"/>
                  <a:gd name="T20" fmla="*/ 49 w 100"/>
                  <a:gd name="T21" fmla="*/ 39 h 85"/>
                  <a:gd name="T22" fmla="*/ 73 w 100"/>
                  <a:gd name="T23" fmla="*/ 19 h 85"/>
                  <a:gd name="T24" fmla="*/ 85 w 100"/>
                  <a:gd name="T25" fmla="*/ 10 h 85"/>
                  <a:gd name="T26" fmla="*/ 99 w 100"/>
                  <a:gd name="T27" fmla="*/ 2 h 85"/>
                  <a:gd name="T28" fmla="*/ 99 w 100"/>
                  <a:gd name="T29" fmla="*/ 2 h 85"/>
                  <a:gd name="T30" fmla="*/ 100 w 100"/>
                  <a:gd name="T31" fmla="*/ 1 h 85"/>
                  <a:gd name="T32" fmla="*/ 99 w 100"/>
                  <a:gd name="T33" fmla="*/ 0 h 85"/>
                  <a:gd name="T34" fmla="*/ 99 w 100"/>
                  <a:gd name="T35" fmla="*/ 0 h 85"/>
                  <a:gd name="T36" fmla="*/ 86 w 100"/>
                  <a:gd name="T37" fmla="*/ 8 h 85"/>
                  <a:gd name="T38" fmla="*/ 74 w 100"/>
                  <a:gd name="T39" fmla="*/ 16 h 85"/>
                  <a:gd name="T40" fmla="*/ 51 w 100"/>
                  <a:gd name="T41" fmla="*/ 34 h 85"/>
                  <a:gd name="T42" fmla="*/ 51 w 100"/>
                  <a:gd name="T43" fmla="*/ 34 h 85"/>
                  <a:gd name="T44" fmla="*/ 44 w 100"/>
                  <a:gd name="T45" fmla="*/ 40 h 85"/>
                  <a:gd name="T46" fmla="*/ 38 w 100"/>
                  <a:gd name="T47" fmla="*/ 46 h 85"/>
                  <a:gd name="T48" fmla="*/ 25 w 100"/>
                  <a:gd name="T49" fmla="*/ 60 h 85"/>
                  <a:gd name="T50" fmla="*/ 25 w 100"/>
                  <a:gd name="T51" fmla="*/ 60 h 85"/>
                  <a:gd name="T52" fmla="*/ 20 w 100"/>
                  <a:gd name="T53" fmla="*/ 67 h 85"/>
                  <a:gd name="T54" fmla="*/ 14 w 100"/>
                  <a:gd name="T55" fmla="*/ 74 h 85"/>
                  <a:gd name="T56" fmla="*/ 8 w 100"/>
                  <a:gd name="T57" fmla="*/ 80 h 85"/>
                  <a:gd name="T58" fmla="*/ 4 w 100"/>
                  <a:gd name="T59" fmla="*/ 82 h 85"/>
                  <a:gd name="T60" fmla="*/ 0 w 100"/>
                  <a:gd name="T61" fmla="*/ 84 h 85"/>
                  <a:gd name="T62" fmla="*/ 0 w 100"/>
                  <a:gd name="T63" fmla="*/ 84 h 85"/>
                  <a:gd name="T64" fmla="*/ 0 w 100"/>
                  <a:gd name="T65" fmla="*/ 85 h 85"/>
                  <a:gd name="T66" fmla="*/ 0 w 100"/>
                  <a:gd name="T67" fmla="*/ 85 h 85"/>
                  <a:gd name="T68" fmla="*/ 0 w 100"/>
                  <a:gd name="T69" fmla="*/ 85 h 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0" h="85">
                    <a:moveTo>
                      <a:pt x="0" y="85"/>
                    </a:moveTo>
                    <a:lnTo>
                      <a:pt x="0" y="85"/>
                    </a:lnTo>
                    <a:lnTo>
                      <a:pt x="7" y="82"/>
                    </a:lnTo>
                    <a:lnTo>
                      <a:pt x="13" y="78"/>
                    </a:lnTo>
                    <a:lnTo>
                      <a:pt x="18" y="73"/>
                    </a:lnTo>
                    <a:lnTo>
                      <a:pt x="23" y="67"/>
                    </a:lnTo>
                    <a:lnTo>
                      <a:pt x="34" y="52"/>
                    </a:lnTo>
                    <a:lnTo>
                      <a:pt x="42" y="45"/>
                    </a:lnTo>
                    <a:lnTo>
                      <a:pt x="49" y="39"/>
                    </a:lnTo>
                    <a:lnTo>
                      <a:pt x="73" y="19"/>
                    </a:lnTo>
                    <a:lnTo>
                      <a:pt x="85" y="10"/>
                    </a:lnTo>
                    <a:lnTo>
                      <a:pt x="99" y="2"/>
                    </a:lnTo>
                    <a:lnTo>
                      <a:pt x="100" y="1"/>
                    </a:lnTo>
                    <a:lnTo>
                      <a:pt x="99" y="0"/>
                    </a:lnTo>
                    <a:lnTo>
                      <a:pt x="86" y="8"/>
                    </a:lnTo>
                    <a:lnTo>
                      <a:pt x="74" y="16"/>
                    </a:lnTo>
                    <a:lnTo>
                      <a:pt x="51" y="34"/>
                    </a:lnTo>
                    <a:lnTo>
                      <a:pt x="44" y="40"/>
                    </a:lnTo>
                    <a:lnTo>
                      <a:pt x="38" y="46"/>
                    </a:lnTo>
                    <a:lnTo>
                      <a:pt x="25" y="60"/>
                    </a:lnTo>
                    <a:lnTo>
                      <a:pt x="20" y="67"/>
                    </a:lnTo>
                    <a:lnTo>
                      <a:pt x="14" y="74"/>
                    </a:lnTo>
                    <a:lnTo>
                      <a:pt x="8" y="80"/>
                    </a:lnTo>
                    <a:lnTo>
                      <a:pt x="4" y="82"/>
                    </a:lnTo>
                    <a:lnTo>
                      <a:pt x="0" y="84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4" name="Freeform 411">
                <a:extLst>
                  <a:ext uri="{FF2B5EF4-FFF2-40B4-BE49-F238E27FC236}">
                    <a16:creationId xmlns:a16="http://schemas.microsoft.com/office/drawing/2014/main" id="{969862AE-817F-4269-91D6-10A66158A1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493"/>
                <a:ext cx="44" cy="45"/>
              </a:xfrm>
              <a:custGeom>
                <a:avLst/>
                <a:gdLst>
                  <a:gd name="T0" fmla="*/ 43 w 44"/>
                  <a:gd name="T1" fmla="*/ 1 h 45"/>
                  <a:gd name="T2" fmla="*/ 43 w 44"/>
                  <a:gd name="T3" fmla="*/ 1 h 45"/>
                  <a:gd name="T4" fmla="*/ 43 w 44"/>
                  <a:gd name="T5" fmla="*/ 5 h 45"/>
                  <a:gd name="T6" fmla="*/ 42 w 44"/>
                  <a:gd name="T7" fmla="*/ 9 h 45"/>
                  <a:gd name="T8" fmla="*/ 40 w 44"/>
                  <a:gd name="T9" fmla="*/ 12 h 45"/>
                  <a:gd name="T10" fmla="*/ 37 w 44"/>
                  <a:gd name="T11" fmla="*/ 15 h 45"/>
                  <a:gd name="T12" fmla="*/ 31 w 44"/>
                  <a:gd name="T13" fmla="*/ 19 h 45"/>
                  <a:gd name="T14" fmla="*/ 25 w 44"/>
                  <a:gd name="T15" fmla="*/ 24 h 45"/>
                  <a:gd name="T16" fmla="*/ 25 w 44"/>
                  <a:gd name="T17" fmla="*/ 24 h 45"/>
                  <a:gd name="T18" fmla="*/ 12 w 44"/>
                  <a:gd name="T19" fmla="*/ 34 h 45"/>
                  <a:gd name="T20" fmla="*/ 1 w 44"/>
                  <a:gd name="T21" fmla="*/ 45 h 45"/>
                  <a:gd name="T22" fmla="*/ 1 w 44"/>
                  <a:gd name="T23" fmla="*/ 45 h 45"/>
                  <a:gd name="T24" fmla="*/ 0 w 44"/>
                  <a:gd name="T25" fmla="*/ 45 h 45"/>
                  <a:gd name="T26" fmla="*/ 1 w 44"/>
                  <a:gd name="T27" fmla="*/ 45 h 45"/>
                  <a:gd name="T28" fmla="*/ 1 w 44"/>
                  <a:gd name="T29" fmla="*/ 45 h 45"/>
                  <a:gd name="T30" fmla="*/ 17 w 44"/>
                  <a:gd name="T31" fmla="*/ 32 h 45"/>
                  <a:gd name="T32" fmla="*/ 17 w 44"/>
                  <a:gd name="T33" fmla="*/ 32 h 45"/>
                  <a:gd name="T34" fmla="*/ 27 w 44"/>
                  <a:gd name="T35" fmla="*/ 25 h 45"/>
                  <a:gd name="T36" fmla="*/ 36 w 44"/>
                  <a:gd name="T37" fmla="*/ 18 h 45"/>
                  <a:gd name="T38" fmla="*/ 36 w 44"/>
                  <a:gd name="T39" fmla="*/ 18 h 45"/>
                  <a:gd name="T40" fmla="*/ 40 w 44"/>
                  <a:gd name="T41" fmla="*/ 14 h 45"/>
                  <a:gd name="T42" fmla="*/ 43 w 44"/>
                  <a:gd name="T43" fmla="*/ 10 h 45"/>
                  <a:gd name="T44" fmla="*/ 44 w 44"/>
                  <a:gd name="T45" fmla="*/ 6 h 45"/>
                  <a:gd name="T46" fmla="*/ 44 w 44"/>
                  <a:gd name="T47" fmla="*/ 1 h 45"/>
                  <a:gd name="T48" fmla="*/ 44 w 44"/>
                  <a:gd name="T49" fmla="*/ 1 h 45"/>
                  <a:gd name="T50" fmla="*/ 43 w 44"/>
                  <a:gd name="T51" fmla="*/ 0 h 45"/>
                  <a:gd name="T52" fmla="*/ 43 w 44"/>
                  <a:gd name="T53" fmla="*/ 1 h 45"/>
                  <a:gd name="T54" fmla="*/ 43 w 44"/>
                  <a:gd name="T55" fmla="*/ 1 h 4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4" h="45">
                    <a:moveTo>
                      <a:pt x="43" y="1"/>
                    </a:moveTo>
                    <a:lnTo>
                      <a:pt x="43" y="1"/>
                    </a:lnTo>
                    <a:lnTo>
                      <a:pt x="43" y="5"/>
                    </a:lnTo>
                    <a:lnTo>
                      <a:pt x="42" y="9"/>
                    </a:lnTo>
                    <a:lnTo>
                      <a:pt x="40" y="12"/>
                    </a:lnTo>
                    <a:lnTo>
                      <a:pt x="37" y="15"/>
                    </a:lnTo>
                    <a:lnTo>
                      <a:pt x="31" y="19"/>
                    </a:lnTo>
                    <a:lnTo>
                      <a:pt x="25" y="24"/>
                    </a:lnTo>
                    <a:lnTo>
                      <a:pt x="12" y="34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7" y="32"/>
                    </a:lnTo>
                    <a:lnTo>
                      <a:pt x="27" y="25"/>
                    </a:lnTo>
                    <a:lnTo>
                      <a:pt x="36" y="18"/>
                    </a:lnTo>
                    <a:lnTo>
                      <a:pt x="40" y="14"/>
                    </a:lnTo>
                    <a:lnTo>
                      <a:pt x="43" y="10"/>
                    </a:lnTo>
                    <a:lnTo>
                      <a:pt x="44" y="6"/>
                    </a:lnTo>
                    <a:lnTo>
                      <a:pt x="44" y="1"/>
                    </a:lnTo>
                    <a:lnTo>
                      <a:pt x="43" y="0"/>
                    </a:lnTo>
                    <a:lnTo>
                      <a:pt x="4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5" name="Freeform 412">
                <a:extLst>
                  <a:ext uri="{FF2B5EF4-FFF2-40B4-BE49-F238E27FC236}">
                    <a16:creationId xmlns:a16="http://schemas.microsoft.com/office/drawing/2014/main" id="{5621642C-14DC-4156-B1CA-E950C44AAB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1532"/>
                <a:ext cx="36" cy="11"/>
              </a:xfrm>
              <a:custGeom>
                <a:avLst/>
                <a:gdLst>
                  <a:gd name="T0" fmla="*/ 1 w 36"/>
                  <a:gd name="T1" fmla="*/ 11 h 11"/>
                  <a:gd name="T2" fmla="*/ 1 w 36"/>
                  <a:gd name="T3" fmla="*/ 11 h 11"/>
                  <a:gd name="T4" fmla="*/ 9 w 36"/>
                  <a:gd name="T5" fmla="*/ 8 h 11"/>
                  <a:gd name="T6" fmla="*/ 18 w 36"/>
                  <a:gd name="T7" fmla="*/ 6 h 11"/>
                  <a:gd name="T8" fmla="*/ 35 w 36"/>
                  <a:gd name="T9" fmla="*/ 1 h 11"/>
                  <a:gd name="T10" fmla="*/ 35 w 36"/>
                  <a:gd name="T11" fmla="*/ 1 h 11"/>
                  <a:gd name="T12" fmla="*/ 36 w 36"/>
                  <a:gd name="T13" fmla="*/ 1 h 11"/>
                  <a:gd name="T14" fmla="*/ 35 w 36"/>
                  <a:gd name="T15" fmla="*/ 0 h 11"/>
                  <a:gd name="T16" fmla="*/ 35 w 36"/>
                  <a:gd name="T17" fmla="*/ 0 h 11"/>
                  <a:gd name="T18" fmla="*/ 17 w 36"/>
                  <a:gd name="T19" fmla="*/ 4 h 11"/>
                  <a:gd name="T20" fmla="*/ 9 w 36"/>
                  <a:gd name="T21" fmla="*/ 7 h 11"/>
                  <a:gd name="T22" fmla="*/ 1 w 36"/>
                  <a:gd name="T23" fmla="*/ 11 h 11"/>
                  <a:gd name="T24" fmla="*/ 1 w 36"/>
                  <a:gd name="T25" fmla="*/ 11 h 11"/>
                  <a:gd name="T26" fmla="*/ 0 w 36"/>
                  <a:gd name="T27" fmla="*/ 11 h 11"/>
                  <a:gd name="T28" fmla="*/ 1 w 36"/>
                  <a:gd name="T29" fmla="*/ 11 h 11"/>
                  <a:gd name="T30" fmla="*/ 1 w 36"/>
                  <a:gd name="T31" fmla="*/ 11 h 1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6" h="11">
                    <a:moveTo>
                      <a:pt x="1" y="11"/>
                    </a:moveTo>
                    <a:lnTo>
                      <a:pt x="1" y="11"/>
                    </a:lnTo>
                    <a:lnTo>
                      <a:pt x="9" y="8"/>
                    </a:lnTo>
                    <a:lnTo>
                      <a:pt x="18" y="6"/>
                    </a:lnTo>
                    <a:lnTo>
                      <a:pt x="35" y="1"/>
                    </a:lnTo>
                    <a:lnTo>
                      <a:pt x="36" y="1"/>
                    </a:lnTo>
                    <a:lnTo>
                      <a:pt x="35" y="0"/>
                    </a:lnTo>
                    <a:lnTo>
                      <a:pt x="17" y="4"/>
                    </a:lnTo>
                    <a:lnTo>
                      <a:pt x="9" y="7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1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6" name="Freeform 413">
                <a:extLst>
                  <a:ext uri="{FF2B5EF4-FFF2-40B4-BE49-F238E27FC236}">
                    <a16:creationId xmlns:a16="http://schemas.microsoft.com/office/drawing/2014/main" id="{FC72F380-3871-47B0-8BD2-F953E14252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7" y="1533"/>
                <a:ext cx="12" cy="32"/>
              </a:xfrm>
              <a:custGeom>
                <a:avLst/>
                <a:gdLst>
                  <a:gd name="T0" fmla="*/ 0 w 12"/>
                  <a:gd name="T1" fmla="*/ 1 h 32"/>
                  <a:gd name="T2" fmla="*/ 0 w 12"/>
                  <a:gd name="T3" fmla="*/ 1 h 32"/>
                  <a:gd name="T4" fmla="*/ 4 w 12"/>
                  <a:gd name="T5" fmla="*/ 3 h 32"/>
                  <a:gd name="T6" fmla="*/ 6 w 12"/>
                  <a:gd name="T7" fmla="*/ 5 h 32"/>
                  <a:gd name="T8" fmla="*/ 8 w 12"/>
                  <a:gd name="T9" fmla="*/ 9 h 32"/>
                  <a:gd name="T10" fmla="*/ 9 w 12"/>
                  <a:gd name="T11" fmla="*/ 14 h 32"/>
                  <a:gd name="T12" fmla="*/ 10 w 12"/>
                  <a:gd name="T13" fmla="*/ 23 h 32"/>
                  <a:gd name="T14" fmla="*/ 10 w 12"/>
                  <a:gd name="T15" fmla="*/ 31 h 32"/>
                  <a:gd name="T16" fmla="*/ 10 w 12"/>
                  <a:gd name="T17" fmla="*/ 31 h 32"/>
                  <a:gd name="T18" fmla="*/ 11 w 12"/>
                  <a:gd name="T19" fmla="*/ 32 h 32"/>
                  <a:gd name="T20" fmla="*/ 12 w 12"/>
                  <a:gd name="T21" fmla="*/ 31 h 32"/>
                  <a:gd name="T22" fmla="*/ 12 w 12"/>
                  <a:gd name="T23" fmla="*/ 31 h 32"/>
                  <a:gd name="T24" fmla="*/ 12 w 12"/>
                  <a:gd name="T25" fmla="*/ 20 h 32"/>
                  <a:gd name="T26" fmla="*/ 11 w 12"/>
                  <a:gd name="T27" fmla="*/ 15 h 32"/>
                  <a:gd name="T28" fmla="*/ 10 w 12"/>
                  <a:gd name="T29" fmla="*/ 9 h 32"/>
                  <a:gd name="T30" fmla="*/ 10 w 12"/>
                  <a:gd name="T31" fmla="*/ 9 h 32"/>
                  <a:gd name="T32" fmla="*/ 8 w 12"/>
                  <a:gd name="T33" fmla="*/ 5 h 32"/>
                  <a:gd name="T34" fmla="*/ 6 w 12"/>
                  <a:gd name="T35" fmla="*/ 2 h 32"/>
                  <a:gd name="T36" fmla="*/ 6 w 12"/>
                  <a:gd name="T37" fmla="*/ 2 h 32"/>
                  <a:gd name="T38" fmla="*/ 5 w 12"/>
                  <a:gd name="T39" fmla="*/ 0 h 32"/>
                  <a:gd name="T40" fmla="*/ 4 w 12"/>
                  <a:gd name="T41" fmla="*/ 0 h 32"/>
                  <a:gd name="T42" fmla="*/ 0 w 12"/>
                  <a:gd name="T43" fmla="*/ 0 h 32"/>
                  <a:gd name="T44" fmla="*/ 0 w 12"/>
                  <a:gd name="T45" fmla="*/ 0 h 32"/>
                  <a:gd name="T46" fmla="*/ 0 w 12"/>
                  <a:gd name="T47" fmla="*/ 1 h 32"/>
                  <a:gd name="T48" fmla="*/ 0 w 12"/>
                  <a:gd name="T49" fmla="*/ 1 h 32"/>
                  <a:gd name="T50" fmla="*/ 0 w 12"/>
                  <a:gd name="T51" fmla="*/ 1 h 3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2" h="32">
                    <a:moveTo>
                      <a:pt x="0" y="1"/>
                    </a:moveTo>
                    <a:lnTo>
                      <a:pt x="0" y="1"/>
                    </a:lnTo>
                    <a:lnTo>
                      <a:pt x="4" y="3"/>
                    </a:lnTo>
                    <a:lnTo>
                      <a:pt x="6" y="5"/>
                    </a:lnTo>
                    <a:lnTo>
                      <a:pt x="8" y="9"/>
                    </a:lnTo>
                    <a:lnTo>
                      <a:pt x="9" y="14"/>
                    </a:lnTo>
                    <a:lnTo>
                      <a:pt x="10" y="23"/>
                    </a:lnTo>
                    <a:lnTo>
                      <a:pt x="10" y="31"/>
                    </a:lnTo>
                    <a:lnTo>
                      <a:pt x="11" y="32"/>
                    </a:lnTo>
                    <a:lnTo>
                      <a:pt x="12" y="31"/>
                    </a:lnTo>
                    <a:lnTo>
                      <a:pt x="12" y="20"/>
                    </a:lnTo>
                    <a:lnTo>
                      <a:pt x="11" y="15"/>
                    </a:lnTo>
                    <a:lnTo>
                      <a:pt x="10" y="9"/>
                    </a:lnTo>
                    <a:lnTo>
                      <a:pt x="8" y="5"/>
                    </a:lnTo>
                    <a:lnTo>
                      <a:pt x="6" y="2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7" name="Freeform 414">
                <a:extLst>
                  <a:ext uri="{FF2B5EF4-FFF2-40B4-BE49-F238E27FC236}">
                    <a16:creationId xmlns:a16="http://schemas.microsoft.com/office/drawing/2014/main" id="{0C741D72-70B2-4393-B37C-E124F164A1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544"/>
                <a:ext cx="20" cy="7"/>
              </a:xfrm>
              <a:custGeom>
                <a:avLst/>
                <a:gdLst>
                  <a:gd name="T0" fmla="*/ 19 w 20"/>
                  <a:gd name="T1" fmla="*/ 0 h 7"/>
                  <a:gd name="T2" fmla="*/ 19 w 20"/>
                  <a:gd name="T3" fmla="*/ 0 h 7"/>
                  <a:gd name="T4" fmla="*/ 10 w 20"/>
                  <a:gd name="T5" fmla="*/ 3 h 7"/>
                  <a:gd name="T6" fmla="*/ 5 w 20"/>
                  <a:gd name="T7" fmla="*/ 5 h 7"/>
                  <a:gd name="T8" fmla="*/ 0 w 20"/>
                  <a:gd name="T9" fmla="*/ 6 h 7"/>
                  <a:gd name="T10" fmla="*/ 0 w 20"/>
                  <a:gd name="T11" fmla="*/ 6 h 7"/>
                  <a:gd name="T12" fmla="*/ 0 w 20"/>
                  <a:gd name="T13" fmla="*/ 6 h 7"/>
                  <a:gd name="T14" fmla="*/ 0 w 20"/>
                  <a:gd name="T15" fmla="*/ 7 h 7"/>
                  <a:gd name="T16" fmla="*/ 0 w 20"/>
                  <a:gd name="T17" fmla="*/ 7 h 7"/>
                  <a:gd name="T18" fmla="*/ 5 w 20"/>
                  <a:gd name="T19" fmla="*/ 6 h 7"/>
                  <a:gd name="T20" fmla="*/ 10 w 20"/>
                  <a:gd name="T21" fmla="*/ 5 h 7"/>
                  <a:gd name="T22" fmla="*/ 19 w 20"/>
                  <a:gd name="T23" fmla="*/ 2 h 7"/>
                  <a:gd name="T24" fmla="*/ 19 w 20"/>
                  <a:gd name="T25" fmla="*/ 2 h 7"/>
                  <a:gd name="T26" fmla="*/ 20 w 20"/>
                  <a:gd name="T27" fmla="*/ 1 h 7"/>
                  <a:gd name="T28" fmla="*/ 19 w 20"/>
                  <a:gd name="T29" fmla="*/ 0 h 7"/>
                  <a:gd name="T30" fmla="*/ 19 w 20"/>
                  <a:gd name="T31" fmla="*/ 0 h 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0" h="7">
                    <a:moveTo>
                      <a:pt x="19" y="0"/>
                    </a:moveTo>
                    <a:lnTo>
                      <a:pt x="19" y="0"/>
                    </a:lnTo>
                    <a:lnTo>
                      <a:pt x="10" y="3"/>
                    </a:lnTo>
                    <a:lnTo>
                      <a:pt x="5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5" y="6"/>
                    </a:lnTo>
                    <a:lnTo>
                      <a:pt x="10" y="5"/>
                    </a:lnTo>
                    <a:lnTo>
                      <a:pt x="19" y="2"/>
                    </a:lnTo>
                    <a:lnTo>
                      <a:pt x="20" y="1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8" name="Freeform 415">
                <a:extLst>
                  <a:ext uri="{FF2B5EF4-FFF2-40B4-BE49-F238E27FC236}">
                    <a16:creationId xmlns:a16="http://schemas.microsoft.com/office/drawing/2014/main" id="{4767C69B-7F42-4D74-8A86-6AF4334F69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2" y="1546"/>
                <a:ext cx="5" cy="12"/>
              </a:xfrm>
              <a:custGeom>
                <a:avLst/>
                <a:gdLst>
                  <a:gd name="T0" fmla="*/ 0 w 5"/>
                  <a:gd name="T1" fmla="*/ 0 h 12"/>
                  <a:gd name="T2" fmla="*/ 0 w 5"/>
                  <a:gd name="T3" fmla="*/ 0 h 12"/>
                  <a:gd name="T4" fmla="*/ 1 w 5"/>
                  <a:gd name="T5" fmla="*/ 6 h 12"/>
                  <a:gd name="T6" fmla="*/ 2 w 5"/>
                  <a:gd name="T7" fmla="*/ 9 h 12"/>
                  <a:gd name="T8" fmla="*/ 3 w 5"/>
                  <a:gd name="T9" fmla="*/ 12 h 12"/>
                  <a:gd name="T10" fmla="*/ 3 w 5"/>
                  <a:gd name="T11" fmla="*/ 12 h 12"/>
                  <a:gd name="T12" fmla="*/ 5 w 5"/>
                  <a:gd name="T13" fmla="*/ 12 h 12"/>
                  <a:gd name="T14" fmla="*/ 5 w 5"/>
                  <a:gd name="T15" fmla="*/ 11 h 12"/>
                  <a:gd name="T16" fmla="*/ 5 w 5"/>
                  <a:gd name="T17" fmla="*/ 11 h 12"/>
                  <a:gd name="T18" fmla="*/ 3 w 5"/>
                  <a:gd name="T19" fmla="*/ 5 h 12"/>
                  <a:gd name="T20" fmla="*/ 1 w 5"/>
                  <a:gd name="T21" fmla="*/ 0 h 12"/>
                  <a:gd name="T22" fmla="*/ 1 w 5"/>
                  <a:gd name="T23" fmla="*/ 0 h 12"/>
                  <a:gd name="T24" fmla="*/ 0 w 5"/>
                  <a:gd name="T25" fmla="*/ 0 h 12"/>
                  <a:gd name="T26" fmla="*/ 0 w 5"/>
                  <a:gd name="T27" fmla="*/ 0 h 12"/>
                  <a:gd name="T28" fmla="*/ 0 w 5"/>
                  <a:gd name="T29" fmla="*/ 0 h 1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" h="12">
                    <a:moveTo>
                      <a:pt x="0" y="0"/>
                    </a:moveTo>
                    <a:lnTo>
                      <a:pt x="0" y="0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3" y="12"/>
                    </a:lnTo>
                    <a:lnTo>
                      <a:pt x="5" y="12"/>
                    </a:lnTo>
                    <a:lnTo>
                      <a:pt x="5" y="11"/>
                    </a:lnTo>
                    <a:lnTo>
                      <a:pt x="3" y="5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69" name="Freeform 416">
                <a:extLst>
                  <a:ext uri="{FF2B5EF4-FFF2-40B4-BE49-F238E27FC236}">
                    <a16:creationId xmlns:a16="http://schemas.microsoft.com/office/drawing/2014/main" id="{E7E3E04E-7A50-4D4A-8B0E-80F6E1EB45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6" y="1603"/>
                <a:ext cx="31" cy="7"/>
              </a:xfrm>
              <a:custGeom>
                <a:avLst/>
                <a:gdLst>
                  <a:gd name="T0" fmla="*/ 30 w 31"/>
                  <a:gd name="T1" fmla="*/ 0 h 7"/>
                  <a:gd name="T2" fmla="*/ 30 w 31"/>
                  <a:gd name="T3" fmla="*/ 0 h 7"/>
                  <a:gd name="T4" fmla="*/ 23 w 31"/>
                  <a:gd name="T5" fmla="*/ 0 h 7"/>
                  <a:gd name="T6" fmla="*/ 15 w 31"/>
                  <a:gd name="T7" fmla="*/ 1 h 7"/>
                  <a:gd name="T8" fmla="*/ 1 w 31"/>
                  <a:gd name="T9" fmla="*/ 5 h 7"/>
                  <a:gd name="T10" fmla="*/ 1 w 31"/>
                  <a:gd name="T11" fmla="*/ 5 h 7"/>
                  <a:gd name="T12" fmla="*/ 0 w 31"/>
                  <a:gd name="T13" fmla="*/ 5 h 7"/>
                  <a:gd name="T14" fmla="*/ 0 w 31"/>
                  <a:gd name="T15" fmla="*/ 6 h 7"/>
                  <a:gd name="T16" fmla="*/ 1 w 31"/>
                  <a:gd name="T17" fmla="*/ 7 h 7"/>
                  <a:gd name="T18" fmla="*/ 1 w 31"/>
                  <a:gd name="T19" fmla="*/ 7 h 7"/>
                  <a:gd name="T20" fmla="*/ 1 w 31"/>
                  <a:gd name="T21" fmla="*/ 7 h 7"/>
                  <a:gd name="T22" fmla="*/ 16 w 31"/>
                  <a:gd name="T23" fmla="*/ 4 h 7"/>
                  <a:gd name="T24" fmla="*/ 31 w 31"/>
                  <a:gd name="T25" fmla="*/ 2 h 7"/>
                  <a:gd name="T26" fmla="*/ 31 w 31"/>
                  <a:gd name="T27" fmla="*/ 2 h 7"/>
                  <a:gd name="T28" fmla="*/ 31 w 31"/>
                  <a:gd name="T29" fmla="*/ 1 h 7"/>
                  <a:gd name="T30" fmla="*/ 30 w 31"/>
                  <a:gd name="T31" fmla="*/ 0 h 7"/>
                  <a:gd name="T32" fmla="*/ 30 w 31"/>
                  <a:gd name="T33" fmla="*/ 0 h 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1" h="7">
                    <a:moveTo>
                      <a:pt x="30" y="0"/>
                    </a:moveTo>
                    <a:lnTo>
                      <a:pt x="30" y="0"/>
                    </a:lnTo>
                    <a:lnTo>
                      <a:pt x="23" y="0"/>
                    </a:lnTo>
                    <a:lnTo>
                      <a:pt x="15" y="1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1" y="7"/>
                    </a:lnTo>
                    <a:lnTo>
                      <a:pt x="16" y="4"/>
                    </a:lnTo>
                    <a:lnTo>
                      <a:pt x="31" y="2"/>
                    </a:lnTo>
                    <a:lnTo>
                      <a:pt x="31" y="1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0" name="Freeform 417">
                <a:extLst>
                  <a:ext uri="{FF2B5EF4-FFF2-40B4-BE49-F238E27FC236}">
                    <a16:creationId xmlns:a16="http://schemas.microsoft.com/office/drawing/2014/main" id="{1E475B8C-E98B-45D0-A623-6FBEB42A5C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1550"/>
                <a:ext cx="30" cy="24"/>
              </a:xfrm>
              <a:custGeom>
                <a:avLst/>
                <a:gdLst>
                  <a:gd name="T0" fmla="*/ 0 w 30"/>
                  <a:gd name="T1" fmla="*/ 0 h 24"/>
                  <a:gd name="T2" fmla="*/ 0 w 30"/>
                  <a:gd name="T3" fmla="*/ 0 h 24"/>
                  <a:gd name="T4" fmla="*/ 9 w 30"/>
                  <a:gd name="T5" fmla="*/ 4 h 24"/>
                  <a:gd name="T6" fmla="*/ 15 w 30"/>
                  <a:gd name="T7" fmla="*/ 5 h 24"/>
                  <a:gd name="T8" fmla="*/ 20 w 30"/>
                  <a:gd name="T9" fmla="*/ 8 h 24"/>
                  <a:gd name="T10" fmla="*/ 25 w 30"/>
                  <a:gd name="T11" fmla="*/ 11 h 24"/>
                  <a:gd name="T12" fmla="*/ 27 w 30"/>
                  <a:gd name="T13" fmla="*/ 14 h 24"/>
                  <a:gd name="T14" fmla="*/ 28 w 30"/>
                  <a:gd name="T15" fmla="*/ 16 h 24"/>
                  <a:gd name="T16" fmla="*/ 28 w 30"/>
                  <a:gd name="T17" fmla="*/ 18 h 24"/>
                  <a:gd name="T18" fmla="*/ 27 w 30"/>
                  <a:gd name="T19" fmla="*/ 21 h 24"/>
                  <a:gd name="T20" fmla="*/ 26 w 30"/>
                  <a:gd name="T21" fmla="*/ 23 h 24"/>
                  <a:gd name="T22" fmla="*/ 26 w 30"/>
                  <a:gd name="T23" fmla="*/ 23 h 24"/>
                  <a:gd name="T24" fmla="*/ 26 w 30"/>
                  <a:gd name="T25" fmla="*/ 24 h 24"/>
                  <a:gd name="T26" fmla="*/ 27 w 30"/>
                  <a:gd name="T27" fmla="*/ 24 h 24"/>
                  <a:gd name="T28" fmla="*/ 27 w 30"/>
                  <a:gd name="T29" fmla="*/ 24 h 24"/>
                  <a:gd name="T30" fmla="*/ 29 w 30"/>
                  <a:gd name="T31" fmla="*/ 21 h 24"/>
                  <a:gd name="T32" fmla="*/ 30 w 30"/>
                  <a:gd name="T33" fmla="*/ 18 h 24"/>
                  <a:gd name="T34" fmla="*/ 30 w 30"/>
                  <a:gd name="T35" fmla="*/ 14 h 24"/>
                  <a:gd name="T36" fmla="*/ 28 w 30"/>
                  <a:gd name="T37" fmla="*/ 10 h 24"/>
                  <a:gd name="T38" fmla="*/ 28 w 30"/>
                  <a:gd name="T39" fmla="*/ 10 h 24"/>
                  <a:gd name="T40" fmla="*/ 26 w 30"/>
                  <a:gd name="T41" fmla="*/ 9 h 24"/>
                  <a:gd name="T42" fmla="*/ 23 w 30"/>
                  <a:gd name="T43" fmla="*/ 7 h 24"/>
                  <a:gd name="T44" fmla="*/ 18 w 30"/>
                  <a:gd name="T45" fmla="*/ 5 h 24"/>
                  <a:gd name="T46" fmla="*/ 18 w 30"/>
                  <a:gd name="T47" fmla="*/ 5 h 24"/>
                  <a:gd name="T48" fmla="*/ 9 w 30"/>
                  <a:gd name="T49" fmla="*/ 3 h 24"/>
                  <a:gd name="T50" fmla="*/ 0 w 30"/>
                  <a:gd name="T51" fmla="*/ 0 h 24"/>
                  <a:gd name="T52" fmla="*/ 0 w 30"/>
                  <a:gd name="T53" fmla="*/ 0 h 24"/>
                  <a:gd name="T54" fmla="*/ 0 w 30"/>
                  <a:gd name="T55" fmla="*/ 0 h 24"/>
                  <a:gd name="T56" fmla="*/ 0 w 30"/>
                  <a:gd name="T57" fmla="*/ 0 h 2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30" h="24">
                    <a:moveTo>
                      <a:pt x="0" y="0"/>
                    </a:moveTo>
                    <a:lnTo>
                      <a:pt x="0" y="0"/>
                    </a:lnTo>
                    <a:lnTo>
                      <a:pt x="9" y="4"/>
                    </a:lnTo>
                    <a:lnTo>
                      <a:pt x="15" y="5"/>
                    </a:lnTo>
                    <a:lnTo>
                      <a:pt x="20" y="8"/>
                    </a:lnTo>
                    <a:lnTo>
                      <a:pt x="25" y="11"/>
                    </a:lnTo>
                    <a:lnTo>
                      <a:pt x="27" y="14"/>
                    </a:lnTo>
                    <a:lnTo>
                      <a:pt x="28" y="16"/>
                    </a:lnTo>
                    <a:lnTo>
                      <a:pt x="28" y="18"/>
                    </a:lnTo>
                    <a:lnTo>
                      <a:pt x="27" y="21"/>
                    </a:lnTo>
                    <a:lnTo>
                      <a:pt x="26" y="23"/>
                    </a:lnTo>
                    <a:lnTo>
                      <a:pt x="26" y="24"/>
                    </a:lnTo>
                    <a:lnTo>
                      <a:pt x="27" y="24"/>
                    </a:lnTo>
                    <a:lnTo>
                      <a:pt x="29" y="21"/>
                    </a:lnTo>
                    <a:lnTo>
                      <a:pt x="30" y="18"/>
                    </a:lnTo>
                    <a:lnTo>
                      <a:pt x="30" y="14"/>
                    </a:lnTo>
                    <a:lnTo>
                      <a:pt x="28" y="10"/>
                    </a:lnTo>
                    <a:lnTo>
                      <a:pt x="26" y="9"/>
                    </a:lnTo>
                    <a:lnTo>
                      <a:pt x="23" y="7"/>
                    </a:lnTo>
                    <a:lnTo>
                      <a:pt x="18" y="5"/>
                    </a:lnTo>
                    <a:lnTo>
                      <a:pt x="9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1" name="Freeform 418">
                <a:extLst>
                  <a:ext uri="{FF2B5EF4-FFF2-40B4-BE49-F238E27FC236}">
                    <a16:creationId xmlns:a16="http://schemas.microsoft.com/office/drawing/2014/main" id="{220CDC3F-24D4-4BED-9275-6F112BAB5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562"/>
                <a:ext cx="23" cy="12"/>
              </a:xfrm>
              <a:custGeom>
                <a:avLst/>
                <a:gdLst>
                  <a:gd name="T0" fmla="*/ 1 w 23"/>
                  <a:gd name="T1" fmla="*/ 1 h 12"/>
                  <a:gd name="T2" fmla="*/ 1 w 23"/>
                  <a:gd name="T3" fmla="*/ 1 h 12"/>
                  <a:gd name="T4" fmla="*/ 12 w 23"/>
                  <a:gd name="T5" fmla="*/ 5 h 12"/>
                  <a:gd name="T6" fmla="*/ 17 w 23"/>
                  <a:gd name="T7" fmla="*/ 8 h 12"/>
                  <a:gd name="T8" fmla="*/ 22 w 23"/>
                  <a:gd name="T9" fmla="*/ 12 h 12"/>
                  <a:gd name="T10" fmla="*/ 22 w 23"/>
                  <a:gd name="T11" fmla="*/ 12 h 12"/>
                  <a:gd name="T12" fmla="*/ 23 w 23"/>
                  <a:gd name="T13" fmla="*/ 12 h 12"/>
                  <a:gd name="T14" fmla="*/ 23 w 23"/>
                  <a:gd name="T15" fmla="*/ 11 h 12"/>
                  <a:gd name="T16" fmla="*/ 23 w 23"/>
                  <a:gd name="T17" fmla="*/ 11 h 12"/>
                  <a:gd name="T18" fmla="*/ 18 w 23"/>
                  <a:gd name="T19" fmla="*/ 7 h 12"/>
                  <a:gd name="T20" fmla="*/ 13 w 23"/>
                  <a:gd name="T21" fmla="*/ 4 h 12"/>
                  <a:gd name="T22" fmla="*/ 1 w 23"/>
                  <a:gd name="T23" fmla="*/ 0 h 12"/>
                  <a:gd name="T24" fmla="*/ 1 w 23"/>
                  <a:gd name="T25" fmla="*/ 0 h 12"/>
                  <a:gd name="T26" fmla="*/ 0 w 23"/>
                  <a:gd name="T27" fmla="*/ 0 h 12"/>
                  <a:gd name="T28" fmla="*/ 1 w 23"/>
                  <a:gd name="T29" fmla="*/ 1 h 12"/>
                  <a:gd name="T30" fmla="*/ 1 w 23"/>
                  <a:gd name="T31" fmla="*/ 1 h 1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3" h="12">
                    <a:moveTo>
                      <a:pt x="1" y="1"/>
                    </a:moveTo>
                    <a:lnTo>
                      <a:pt x="1" y="1"/>
                    </a:lnTo>
                    <a:lnTo>
                      <a:pt x="12" y="5"/>
                    </a:lnTo>
                    <a:lnTo>
                      <a:pt x="17" y="8"/>
                    </a:lnTo>
                    <a:lnTo>
                      <a:pt x="22" y="12"/>
                    </a:lnTo>
                    <a:lnTo>
                      <a:pt x="23" y="12"/>
                    </a:lnTo>
                    <a:lnTo>
                      <a:pt x="23" y="11"/>
                    </a:lnTo>
                    <a:lnTo>
                      <a:pt x="18" y="7"/>
                    </a:lnTo>
                    <a:lnTo>
                      <a:pt x="13" y="4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2" name="Freeform 419">
                <a:extLst>
                  <a:ext uri="{FF2B5EF4-FFF2-40B4-BE49-F238E27FC236}">
                    <a16:creationId xmlns:a16="http://schemas.microsoft.com/office/drawing/2014/main" id="{275E51D6-5CAD-47B3-9C15-18C62119C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1578"/>
                <a:ext cx="9" cy="4"/>
              </a:xfrm>
              <a:custGeom>
                <a:avLst/>
                <a:gdLst>
                  <a:gd name="T0" fmla="*/ 9 w 9"/>
                  <a:gd name="T1" fmla="*/ 0 h 4"/>
                  <a:gd name="T2" fmla="*/ 9 w 9"/>
                  <a:gd name="T3" fmla="*/ 0 h 4"/>
                  <a:gd name="T4" fmla="*/ 5 w 9"/>
                  <a:gd name="T5" fmla="*/ 3 h 4"/>
                  <a:gd name="T6" fmla="*/ 0 w 9"/>
                  <a:gd name="T7" fmla="*/ 3 h 4"/>
                  <a:gd name="T8" fmla="*/ 0 w 9"/>
                  <a:gd name="T9" fmla="*/ 3 h 4"/>
                  <a:gd name="T10" fmla="*/ 0 w 9"/>
                  <a:gd name="T11" fmla="*/ 3 h 4"/>
                  <a:gd name="T12" fmla="*/ 0 w 9"/>
                  <a:gd name="T13" fmla="*/ 4 h 4"/>
                  <a:gd name="T14" fmla="*/ 0 w 9"/>
                  <a:gd name="T15" fmla="*/ 4 h 4"/>
                  <a:gd name="T16" fmla="*/ 2 w 9"/>
                  <a:gd name="T17" fmla="*/ 4 h 4"/>
                  <a:gd name="T18" fmla="*/ 5 w 9"/>
                  <a:gd name="T19" fmla="*/ 3 h 4"/>
                  <a:gd name="T20" fmla="*/ 9 w 9"/>
                  <a:gd name="T21" fmla="*/ 0 h 4"/>
                  <a:gd name="T22" fmla="*/ 9 w 9"/>
                  <a:gd name="T23" fmla="*/ 0 h 4"/>
                  <a:gd name="T24" fmla="*/ 9 w 9"/>
                  <a:gd name="T25" fmla="*/ 0 h 4"/>
                  <a:gd name="T26" fmla="*/ 9 w 9"/>
                  <a:gd name="T27" fmla="*/ 0 h 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lnTo>
                      <a:pt x="9" y="0"/>
                    </a:lnTo>
                    <a:lnTo>
                      <a:pt x="5" y="3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5" y="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3" name="Freeform 420">
                <a:extLst>
                  <a:ext uri="{FF2B5EF4-FFF2-40B4-BE49-F238E27FC236}">
                    <a16:creationId xmlns:a16="http://schemas.microsoft.com/office/drawing/2014/main" id="{071E0636-B6AC-4771-94B5-F1AC0D8250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7" y="1549"/>
                <a:ext cx="12" cy="3"/>
              </a:xfrm>
              <a:custGeom>
                <a:avLst/>
                <a:gdLst>
                  <a:gd name="T0" fmla="*/ 11 w 12"/>
                  <a:gd name="T1" fmla="*/ 0 h 3"/>
                  <a:gd name="T2" fmla="*/ 11 w 12"/>
                  <a:gd name="T3" fmla="*/ 0 h 3"/>
                  <a:gd name="T4" fmla="*/ 5 w 12"/>
                  <a:gd name="T5" fmla="*/ 0 h 3"/>
                  <a:gd name="T6" fmla="*/ 3 w 12"/>
                  <a:gd name="T7" fmla="*/ 1 h 3"/>
                  <a:gd name="T8" fmla="*/ 0 w 12"/>
                  <a:gd name="T9" fmla="*/ 2 h 3"/>
                  <a:gd name="T10" fmla="*/ 0 w 12"/>
                  <a:gd name="T11" fmla="*/ 2 h 3"/>
                  <a:gd name="T12" fmla="*/ 0 w 12"/>
                  <a:gd name="T13" fmla="*/ 3 h 3"/>
                  <a:gd name="T14" fmla="*/ 1 w 12"/>
                  <a:gd name="T15" fmla="*/ 3 h 3"/>
                  <a:gd name="T16" fmla="*/ 1 w 12"/>
                  <a:gd name="T17" fmla="*/ 3 h 3"/>
                  <a:gd name="T18" fmla="*/ 6 w 12"/>
                  <a:gd name="T19" fmla="*/ 2 h 3"/>
                  <a:gd name="T20" fmla="*/ 11 w 12"/>
                  <a:gd name="T21" fmla="*/ 1 h 3"/>
                  <a:gd name="T22" fmla="*/ 11 w 12"/>
                  <a:gd name="T23" fmla="*/ 1 h 3"/>
                  <a:gd name="T24" fmla="*/ 12 w 12"/>
                  <a:gd name="T25" fmla="*/ 1 h 3"/>
                  <a:gd name="T26" fmla="*/ 11 w 12"/>
                  <a:gd name="T27" fmla="*/ 0 h 3"/>
                  <a:gd name="T28" fmla="*/ 11 w 12"/>
                  <a:gd name="T29" fmla="*/ 0 h 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2" h="3">
                    <a:moveTo>
                      <a:pt x="11" y="0"/>
                    </a:moveTo>
                    <a:lnTo>
                      <a:pt x="11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6" y="2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4" name="Freeform 421">
                <a:extLst>
                  <a:ext uri="{FF2B5EF4-FFF2-40B4-BE49-F238E27FC236}">
                    <a16:creationId xmlns:a16="http://schemas.microsoft.com/office/drawing/2014/main" id="{528386C1-1472-41CC-AFB2-4CB2669F01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9" y="1562"/>
                <a:ext cx="13" cy="6"/>
              </a:xfrm>
              <a:custGeom>
                <a:avLst/>
                <a:gdLst>
                  <a:gd name="T0" fmla="*/ 13 w 13"/>
                  <a:gd name="T1" fmla="*/ 0 h 6"/>
                  <a:gd name="T2" fmla="*/ 13 w 13"/>
                  <a:gd name="T3" fmla="*/ 0 h 6"/>
                  <a:gd name="T4" fmla="*/ 8 w 13"/>
                  <a:gd name="T5" fmla="*/ 0 h 6"/>
                  <a:gd name="T6" fmla="*/ 6 w 13"/>
                  <a:gd name="T7" fmla="*/ 0 h 6"/>
                  <a:gd name="T8" fmla="*/ 4 w 13"/>
                  <a:gd name="T9" fmla="*/ 1 h 6"/>
                  <a:gd name="T10" fmla="*/ 4 w 13"/>
                  <a:gd name="T11" fmla="*/ 1 h 6"/>
                  <a:gd name="T12" fmla="*/ 1 w 13"/>
                  <a:gd name="T13" fmla="*/ 3 h 6"/>
                  <a:gd name="T14" fmla="*/ 0 w 13"/>
                  <a:gd name="T15" fmla="*/ 6 h 6"/>
                  <a:gd name="T16" fmla="*/ 0 w 13"/>
                  <a:gd name="T17" fmla="*/ 6 h 6"/>
                  <a:gd name="T18" fmla="*/ 0 w 13"/>
                  <a:gd name="T19" fmla="*/ 6 h 6"/>
                  <a:gd name="T20" fmla="*/ 1 w 13"/>
                  <a:gd name="T21" fmla="*/ 6 h 6"/>
                  <a:gd name="T22" fmla="*/ 1 w 13"/>
                  <a:gd name="T23" fmla="*/ 6 h 6"/>
                  <a:gd name="T24" fmla="*/ 3 w 13"/>
                  <a:gd name="T25" fmla="*/ 4 h 6"/>
                  <a:gd name="T26" fmla="*/ 5 w 13"/>
                  <a:gd name="T27" fmla="*/ 2 h 6"/>
                  <a:gd name="T28" fmla="*/ 5 w 13"/>
                  <a:gd name="T29" fmla="*/ 2 h 6"/>
                  <a:gd name="T30" fmla="*/ 6 w 13"/>
                  <a:gd name="T31" fmla="*/ 2 h 6"/>
                  <a:gd name="T32" fmla="*/ 8 w 13"/>
                  <a:gd name="T33" fmla="*/ 2 h 6"/>
                  <a:gd name="T34" fmla="*/ 8 w 13"/>
                  <a:gd name="T35" fmla="*/ 2 h 6"/>
                  <a:gd name="T36" fmla="*/ 13 w 13"/>
                  <a:gd name="T37" fmla="*/ 2 h 6"/>
                  <a:gd name="T38" fmla="*/ 13 w 13"/>
                  <a:gd name="T39" fmla="*/ 2 h 6"/>
                  <a:gd name="T40" fmla="*/ 13 w 13"/>
                  <a:gd name="T41" fmla="*/ 1 h 6"/>
                  <a:gd name="T42" fmla="*/ 13 w 13"/>
                  <a:gd name="T43" fmla="*/ 0 h 6"/>
                  <a:gd name="T44" fmla="*/ 13 w 13"/>
                  <a:gd name="T45" fmla="*/ 0 h 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3" h="6">
                    <a:moveTo>
                      <a:pt x="13" y="0"/>
                    </a:moveTo>
                    <a:lnTo>
                      <a:pt x="13" y="0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13" y="2"/>
                    </a:lnTo>
                    <a:lnTo>
                      <a:pt x="13" y="1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5" name="Freeform 422">
                <a:extLst>
                  <a:ext uri="{FF2B5EF4-FFF2-40B4-BE49-F238E27FC236}">
                    <a16:creationId xmlns:a16="http://schemas.microsoft.com/office/drawing/2014/main" id="{9C0A0DB9-1B2E-49C6-91CE-056632BCD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5" y="1604"/>
                <a:ext cx="42" cy="71"/>
              </a:xfrm>
              <a:custGeom>
                <a:avLst/>
                <a:gdLst>
                  <a:gd name="T0" fmla="*/ 37 w 42"/>
                  <a:gd name="T1" fmla="*/ 2 h 71"/>
                  <a:gd name="T2" fmla="*/ 37 w 42"/>
                  <a:gd name="T3" fmla="*/ 2 h 71"/>
                  <a:gd name="T4" fmla="*/ 1 w 42"/>
                  <a:gd name="T5" fmla="*/ 68 h 71"/>
                  <a:gd name="T6" fmla="*/ 1 w 42"/>
                  <a:gd name="T7" fmla="*/ 68 h 71"/>
                  <a:gd name="T8" fmla="*/ 0 w 42"/>
                  <a:gd name="T9" fmla="*/ 70 h 71"/>
                  <a:gd name="T10" fmla="*/ 1 w 42"/>
                  <a:gd name="T11" fmla="*/ 71 h 71"/>
                  <a:gd name="T12" fmla="*/ 2 w 42"/>
                  <a:gd name="T13" fmla="*/ 71 h 71"/>
                  <a:gd name="T14" fmla="*/ 4 w 42"/>
                  <a:gd name="T15" fmla="*/ 70 h 71"/>
                  <a:gd name="T16" fmla="*/ 4 w 42"/>
                  <a:gd name="T17" fmla="*/ 70 h 71"/>
                  <a:gd name="T18" fmla="*/ 42 w 42"/>
                  <a:gd name="T19" fmla="*/ 4 h 71"/>
                  <a:gd name="T20" fmla="*/ 42 w 42"/>
                  <a:gd name="T21" fmla="*/ 4 h 71"/>
                  <a:gd name="T22" fmla="*/ 42 w 42"/>
                  <a:gd name="T23" fmla="*/ 2 h 71"/>
                  <a:gd name="T24" fmla="*/ 41 w 42"/>
                  <a:gd name="T25" fmla="*/ 1 h 71"/>
                  <a:gd name="T26" fmla="*/ 39 w 42"/>
                  <a:gd name="T27" fmla="*/ 0 h 71"/>
                  <a:gd name="T28" fmla="*/ 37 w 42"/>
                  <a:gd name="T29" fmla="*/ 2 h 71"/>
                  <a:gd name="T30" fmla="*/ 37 w 42"/>
                  <a:gd name="T31" fmla="*/ 2 h 7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2" h="71">
                    <a:moveTo>
                      <a:pt x="37" y="2"/>
                    </a:moveTo>
                    <a:lnTo>
                      <a:pt x="37" y="2"/>
                    </a:lnTo>
                    <a:lnTo>
                      <a:pt x="1" y="68"/>
                    </a:lnTo>
                    <a:lnTo>
                      <a:pt x="0" y="70"/>
                    </a:lnTo>
                    <a:lnTo>
                      <a:pt x="1" y="71"/>
                    </a:lnTo>
                    <a:lnTo>
                      <a:pt x="2" y="71"/>
                    </a:lnTo>
                    <a:lnTo>
                      <a:pt x="4" y="70"/>
                    </a:lnTo>
                    <a:lnTo>
                      <a:pt x="42" y="4"/>
                    </a:lnTo>
                    <a:lnTo>
                      <a:pt x="42" y="2"/>
                    </a:lnTo>
                    <a:lnTo>
                      <a:pt x="41" y="1"/>
                    </a:lnTo>
                    <a:lnTo>
                      <a:pt x="39" y="0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6" name="Freeform 423">
                <a:extLst>
                  <a:ext uri="{FF2B5EF4-FFF2-40B4-BE49-F238E27FC236}">
                    <a16:creationId xmlns:a16="http://schemas.microsoft.com/office/drawing/2014/main" id="{6511560D-8BF2-4B08-8A16-A7A7DFB3F7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5" y="1412"/>
                <a:ext cx="73" cy="126"/>
              </a:xfrm>
              <a:custGeom>
                <a:avLst/>
                <a:gdLst>
                  <a:gd name="T0" fmla="*/ 72 w 73"/>
                  <a:gd name="T1" fmla="*/ 0 h 126"/>
                  <a:gd name="T2" fmla="*/ 72 w 73"/>
                  <a:gd name="T3" fmla="*/ 0 h 126"/>
                  <a:gd name="T4" fmla="*/ 65 w 73"/>
                  <a:gd name="T5" fmla="*/ 15 h 126"/>
                  <a:gd name="T6" fmla="*/ 57 w 73"/>
                  <a:gd name="T7" fmla="*/ 29 h 126"/>
                  <a:gd name="T8" fmla="*/ 57 w 73"/>
                  <a:gd name="T9" fmla="*/ 29 h 126"/>
                  <a:gd name="T10" fmla="*/ 39 w 73"/>
                  <a:gd name="T11" fmla="*/ 60 h 126"/>
                  <a:gd name="T12" fmla="*/ 39 w 73"/>
                  <a:gd name="T13" fmla="*/ 60 h 126"/>
                  <a:gd name="T14" fmla="*/ 0 w 73"/>
                  <a:gd name="T15" fmla="*/ 122 h 126"/>
                  <a:gd name="T16" fmla="*/ 0 w 73"/>
                  <a:gd name="T17" fmla="*/ 122 h 126"/>
                  <a:gd name="T18" fmla="*/ 0 w 73"/>
                  <a:gd name="T19" fmla="*/ 124 h 126"/>
                  <a:gd name="T20" fmla="*/ 1 w 73"/>
                  <a:gd name="T21" fmla="*/ 126 h 126"/>
                  <a:gd name="T22" fmla="*/ 3 w 73"/>
                  <a:gd name="T23" fmla="*/ 126 h 126"/>
                  <a:gd name="T24" fmla="*/ 4 w 73"/>
                  <a:gd name="T25" fmla="*/ 125 h 126"/>
                  <a:gd name="T26" fmla="*/ 4 w 73"/>
                  <a:gd name="T27" fmla="*/ 125 h 126"/>
                  <a:gd name="T28" fmla="*/ 41 w 73"/>
                  <a:gd name="T29" fmla="*/ 64 h 126"/>
                  <a:gd name="T30" fmla="*/ 57 w 73"/>
                  <a:gd name="T31" fmla="*/ 33 h 126"/>
                  <a:gd name="T32" fmla="*/ 65 w 73"/>
                  <a:gd name="T33" fmla="*/ 17 h 126"/>
                  <a:gd name="T34" fmla="*/ 73 w 73"/>
                  <a:gd name="T35" fmla="*/ 2 h 126"/>
                  <a:gd name="T36" fmla="*/ 73 w 73"/>
                  <a:gd name="T37" fmla="*/ 2 h 126"/>
                  <a:gd name="T38" fmla="*/ 72 w 73"/>
                  <a:gd name="T39" fmla="*/ 0 h 126"/>
                  <a:gd name="T40" fmla="*/ 72 w 73"/>
                  <a:gd name="T41" fmla="*/ 0 h 126"/>
                  <a:gd name="T42" fmla="*/ 72 w 73"/>
                  <a:gd name="T43" fmla="*/ 0 h 12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73" h="126">
                    <a:moveTo>
                      <a:pt x="72" y="0"/>
                    </a:moveTo>
                    <a:lnTo>
                      <a:pt x="72" y="0"/>
                    </a:lnTo>
                    <a:lnTo>
                      <a:pt x="65" y="15"/>
                    </a:lnTo>
                    <a:lnTo>
                      <a:pt x="57" y="29"/>
                    </a:lnTo>
                    <a:lnTo>
                      <a:pt x="39" y="60"/>
                    </a:lnTo>
                    <a:lnTo>
                      <a:pt x="0" y="122"/>
                    </a:lnTo>
                    <a:lnTo>
                      <a:pt x="0" y="124"/>
                    </a:lnTo>
                    <a:lnTo>
                      <a:pt x="1" y="126"/>
                    </a:lnTo>
                    <a:lnTo>
                      <a:pt x="3" y="126"/>
                    </a:lnTo>
                    <a:lnTo>
                      <a:pt x="4" y="125"/>
                    </a:lnTo>
                    <a:lnTo>
                      <a:pt x="41" y="64"/>
                    </a:lnTo>
                    <a:lnTo>
                      <a:pt x="57" y="33"/>
                    </a:lnTo>
                    <a:lnTo>
                      <a:pt x="65" y="17"/>
                    </a:lnTo>
                    <a:lnTo>
                      <a:pt x="73" y="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7" name="Freeform 424">
                <a:extLst>
                  <a:ext uri="{FF2B5EF4-FFF2-40B4-BE49-F238E27FC236}">
                    <a16:creationId xmlns:a16="http://schemas.microsoft.com/office/drawing/2014/main" id="{FB35B566-26D4-4261-B8F0-16EF6021D0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3" y="1372"/>
                <a:ext cx="11" cy="11"/>
              </a:xfrm>
              <a:custGeom>
                <a:avLst/>
                <a:gdLst>
                  <a:gd name="T0" fmla="*/ 10 w 11"/>
                  <a:gd name="T1" fmla="*/ 7 h 11"/>
                  <a:gd name="T2" fmla="*/ 10 w 11"/>
                  <a:gd name="T3" fmla="*/ 7 h 11"/>
                  <a:gd name="T4" fmla="*/ 5 w 11"/>
                  <a:gd name="T5" fmla="*/ 3 h 11"/>
                  <a:gd name="T6" fmla="*/ 5 w 11"/>
                  <a:gd name="T7" fmla="*/ 3 h 11"/>
                  <a:gd name="T8" fmla="*/ 1 w 11"/>
                  <a:gd name="T9" fmla="*/ 0 h 11"/>
                  <a:gd name="T10" fmla="*/ 1 w 11"/>
                  <a:gd name="T11" fmla="*/ 0 h 11"/>
                  <a:gd name="T12" fmla="*/ 0 w 11"/>
                  <a:gd name="T13" fmla="*/ 0 h 11"/>
                  <a:gd name="T14" fmla="*/ 0 w 11"/>
                  <a:gd name="T15" fmla="*/ 1 h 11"/>
                  <a:gd name="T16" fmla="*/ 0 w 11"/>
                  <a:gd name="T17" fmla="*/ 1 h 11"/>
                  <a:gd name="T18" fmla="*/ 4 w 11"/>
                  <a:gd name="T19" fmla="*/ 5 h 11"/>
                  <a:gd name="T20" fmla="*/ 4 w 11"/>
                  <a:gd name="T21" fmla="*/ 5 h 11"/>
                  <a:gd name="T22" fmla="*/ 7 w 11"/>
                  <a:gd name="T23" fmla="*/ 10 h 11"/>
                  <a:gd name="T24" fmla="*/ 7 w 11"/>
                  <a:gd name="T25" fmla="*/ 10 h 11"/>
                  <a:gd name="T26" fmla="*/ 8 w 11"/>
                  <a:gd name="T27" fmla="*/ 11 h 11"/>
                  <a:gd name="T28" fmla="*/ 9 w 11"/>
                  <a:gd name="T29" fmla="*/ 11 h 11"/>
                  <a:gd name="T30" fmla="*/ 11 w 11"/>
                  <a:gd name="T31" fmla="*/ 10 h 11"/>
                  <a:gd name="T32" fmla="*/ 11 w 11"/>
                  <a:gd name="T33" fmla="*/ 9 h 11"/>
                  <a:gd name="T34" fmla="*/ 10 w 11"/>
                  <a:gd name="T35" fmla="*/ 7 h 11"/>
                  <a:gd name="T36" fmla="*/ 10 w 11"/>
                  <a:gd name="T37" fmla="*/ 7 h 1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" h="11">
                    <a:moveTo>
                      <a:pt x="10" y="7"/>
                    </a:moveTo>
                    <a:lnTo>
                      <a:pt x="10" y="7"/>
                    </a:lnTo>
                    <a:lnTo>
                      <a:pt x="5" y="3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4" y="5"/>
                    </a:lnTo>
                    <a:lnTo>
                      <a:pt x="7" y="10"/>
                    </a:lnTo>
                    <a:lnTo>
                      <a:pt x="8" y="11"/>
                    </a:lnTo>
                    <a:lnTo>
                      <a:pt x="9" y="11"/>
                    </a:lnTo>
                    <a:lnTo>
                      <a:pt x="11" y="10"/>
                    </a:lnTo>
                    <a:lnTo>
                      <a:pt x="11" y="9"/>
                    </a:lnTo>
                    <a:lnTo>
                      <a:pt x="10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8" name="Freeform 425">
                <a:extLst>
                  <a:ext uri="{FF2B5EF4-FFF2-40B4-BE49-F238E27FC236}">
                    <a16:creationId xmlns:a16="http://schemas.microsoft.com/office/drawing/2014/main" id="{5122316A-01E8-4E59-8ADD-3F2C21AFAB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4" y="1385"/>
                <a:ext cx="8" cy="3"/>
              </a:xfrm>
              <a:custGeom>
                <a:avLst/>
                <a:gdLst>
                  <a:gd name="T0" fmla="*/ 7 w 8"/>
                  <a:gd name="T1" fmla="*/ 0 h 3"/>
                  <a:gd name="T2" fmla="*/ 7 w 8"/>
                  <a:gd name="T3" fmla="*/ 0 h 3"/>
                  <a:gd name="T4" fmla="*/ 4 w 8"/>
                  <a:gd name="T5" fmla="*/ 1 h 3"/>
                  <a:gd name="T6" fmla="*/ 0 w 8"/>
                  <a:gd name="T7" fmla="*/ 2 h 3"/>
                  <a:gd name="T8" fmla="*/ 0 w 8"/>
                  <a:gd name="T9" fmla="*/ 2 h 3"/>
                  <a:gd name="T10" fmla="*/ 0 w 8"/>
                  <a:gd name="T11" fmla="*/ 3 h 3"/>
                  <a:gd name="T12" fmla="*/ 1 w 8"/>
                  <a:gd name="T13" fmla="*/ 3 h 3"/>
                  <a:gd name="T14" fmla="*/ 1 w 8"/>
                  <a:gd name="T15" fmla="*/ 3 h 3"/>
                  <a:gd name="T16" fmla="*/ 4 w 8"/>
                  <a:gd name="T17" fmla="*/ 2 h 3"/>
                  <a:gd name="T18" fmla="*/ 7 w 8"/>
                  <a:gd name="T19" fmla="*/ 2 h 3"/>
                  <a:gd name="T20" fmla="*/ 7 w 8"/>
                  <a:gd name="T21" fmla="*/ 2 h 3"/>
                  <a:gd name="T22" fmla="*/ 8 w 8"/>
                  <a:gd name="T23" fmla="*/ 1 h 3"/>
                  <a:gd name="T24" fmla="*/ 8 w 8"/>
                  <a:gd name="T25" fmla="*/ 0 h 3"/>
                  <a:gd name="T26" fmla="*/ 7 w 8"/>
                  <a:gd name="T27" fmla="*/ 0 h 3"/>
                  <a:gd name="T28" fmla="*/ 7 w 8"/>
                  <a:gd name="T29" fmla="*/ 0 h 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8" h="3">
                    <a:moveTo>
                      <a:pt x="7" y="0"/>
                    </a:moveTo>
                    <a:lnTo>
                      <a:pt x="7" y="0"/>
                    </a:lnTo>
                    <a:lnTo>
                      <a:pt x="4" y="1"/>
                    </a:lnTo>
                    <a:lnTo>
                      <a:pt x="0" y="2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4" y="2"/>
                    </a:lnTo>
                    <a:lnTo>
                      <a:pt x="7" y="2"/>
                    </a:lnTo>
                    <a:lnTo>
                      <a:pt x="8" y="1"/>
                    </a:lnTo>
                    <a:lnTo>
                      <a:pt x="8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79" name="Freeform 426">
                <a:extLst>
                  <a:ext uri="{FF2B5EF4-FFF2-40B4-BE49-F238E27FC236}">
                    <a16:creationId xmlns:a16="http://schemas.microsoft.com/office/drawing/2014/main" id="{1EFEC12D-E2C8-4CAD-B47D-718A3B7724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8" y="1365"/>
                <a:ext cx="10" cy="16"/>
              </a:xfrm>
              <a:custGeom>
                <a:avLst/>
                <a:gdLst>
                  <a:gd name="T0" fmla="*/ 2 w 10"/>
                  <a:gd name="T1" fmla="*/ 16 h 16"/>
                  <a:gd name="T2" fmla="*/ 2 w 10"/>
                  <a:gd name="T3" fmla="*/ 16 h 16"/>
                  <a:gd name="T4" fmla="*/ 7 w 10"/>
                  <a:gd name="T5" fmla="*/ 9 h 16"/>
                  <a:gd name="T6" fmla="*/ 10 w 10"/>
                  <a:gd name="T7" fmla="*/ 1 h 16"/>
                  <a:gd name="T8" fmla="*/ 10 w 10"/>
                  <a:gd name="T9" fmla="*/ 1 h 16"/>
                  <a:gd name="T10" fmla="*/ 10 w 10"/>
                  <a:gd name="T11" fmla="*/ 0 h 16"/>
                  <a:gd name="T12" fmla="*/ 9 w 10"/>
                  <a:gd name="T13" fmla="*/ 0 h 16"/>
                  <a:gd name="T14" fmla="*/ 9 w 10"/>
                  <a:gd name="T15" fmla="*/ 0 h 16"/>
                  <a:gd name="T16" fmla="*/ 9 w 10"/>
                  <a:gd name="T17" fmla="*/ 0 h 16"/>
                  <a:gd name="T18" fmla="*/ 0 w 10"/>
                  <a:gd name="T19" fmla="*/ 15 h 16"/>
                  <a:gd name="T20" fmla="*/ 0 w 10"/>
                  <a:gd name="T21" fmla="*/ 15 h 16"/>
                  <a:gd name="T22" fmla="*/ 0 w 10"/>
                  <a:gd name="T23" fmla="*/ 15 h 16"/>
                  <a:gd name="T24" fmla="*/ 0 w 10"/>
                  <a:gd name="T25" fmla="*/ 16 h 16"/>
                  <a:gd name="T26" fmla="*/ 1 w 10"/>
                  <a:gd name="T27" fmla="*/ 16 h 16"/>
                  <a:gd name="T28" fmla="*/ 2 w 10"/>
                  <a:gd name="T29" fmla="*/ 16 h 16"/>
                  <a:gd name="T30" fmla="*/ 2 w 10"/>
                  <a:gd name="T31" fmla="*/ 16 h 1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0" h="16">
                    <a:moveTo>
                      <a:pt x="2" y="16"/>
                    </a:moveTo>
                    <a:lnTo>
                      <a:pt x="2" y="16"/>
                    </a:lnTo>
                    <a:lnTo>
                      <a:pt x="7" y="9"/>
                    </a:lnTo>
                    <a:lnTo>
                      <a:pt x="10" y="1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0" y="15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0" name="Freeform 427">
                <a:extLst>
                  <a:ext uri="{FF2B5EF4-FFF2-40B4-BE49-F238E27FC236}">
                    <a16:creationId xmlns:a16="http://schemas.microsoft.com/office/drawing/2014/main" id="{8BB6E48D-3EB4-4618-8570-B4D230B682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0" y="1385"/>
                <a:ext cx="15" cy="7"/>
              </a:xfrm>
              <a:custGeom>
                <a:avLst/>
                <a:gdLst>
                  <a:gd name="T0" fmla="*/ 1 w 15"/>
                  <a:gd name="T1" fmla="*/ 1 h 7"/>
                  <a:gd name="T2" fmla="*/ 1 w 15"/>
                  <a:gd name="T3" fmla="*/ 1 h 7"/>
                  <a:gd name="T4" fmla="*/ 8 w 15"/>
                  <a:gd name="T5" fmla="*/ 5 h 7"/>
                  <a:gd name="T6" fmla="*/ 14 w 15"/>
                  <a:gd name="T7" fmla="*/ 7 h 7"/>
                  <a:gd name="T8" fmla="*/ 14 w 15"/>
                  <a:gd name="T9" fmla="*/ 7 h 7"/>
                  <a:gd name="T10" fmla="*/ 15 w 15"/>
                  <a:gd name="T11" fmla="*/ 7 h 7"/>
                  <a:gd name="T12" fmla="*/ 15 w 15"/>
                  <a:gd name="T13" fmla="*/ 6 h 7"/>
                  <a:gd name="T14" fmla="*/ 15 w 15"/>
                  <a:gd name="T15" fmla="*/ 6 h 7"/>
                  <a:gd name="T16" fmla="*/ 1 w 15"/>
                  <a:gd name="T17" fmla="*/ 0 h 7"/>
                  <a:gd name="T18" fmla="*/ 1 w 15"/>
                  <a:gd name="T19" fmla="*/ 0 h 7"/>
                  <a:gd name="T20" fmla="*/ 0 w 15"/>
                  <a:gd name="T21" fmla="*/ 1 h 7"/>
                  <a:gd name="T22" fmla="*/ 1 w 15"/>
                  <a:gd name="T23" fmla="*/ 1 h 7"/>
                  <a:gd name="T24" fmla="*/ 1 w 15"/>
                  <a:gd name="T25" fmla="*/ 1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" h="7">
                    <a:moveTo>
                      <a:pt x="1" y="1"/>
                    </a:moveTo>
                    <a:lnTo>
                      <a:pt x="1" y="1"/>
                    </a:lnTo>
                    <a:lnTo>
                      <a:pt x="8" y="5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5" y="6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1" name="Freeform 428">
                <a:extLst>
                  <a:ext uri="{FF2B5EF4-FFF2-40B4-BE49-F238E27FC236}">
                    <a16:creationId xmlns:a16="http://schemas.microsoft.com/office/drawing/2014/main" id="{0ECDBA7E-FAF5-4D1E-AF98-CFDE22151C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389"/>
                <a:ext cx="5" cy="8"/>
              </a:xfrm>
              <a:custGeom>
                <a:avLst/>
                <a:gdLst>
                  <a:gd name="T0" fmla="*/ 0 w 5"/>
                  <a:gd name="T1" fmla="*/ 1 h 8"/>
                  <a:gd name="T2" fmla="*/ 0 w 5"/>
                  <a:gd name="T3" fmla="*/ 1 h 8"/>
                  <a:gd name="T4" fmla="*/ 1 w 5"/>
                  <a:gd name="T5" fmla="*/ 4 h 8"/>
                  <a:gd name="T6" fmla="*/ 3 w 5"/>
                  <a:gd name="T7" fmla="*/ 8 h 8"/>
                  <a:gd name="T8" fmla="*/ 3 w 5"/>
                  <a:gd name="T9" fmla="*/ 8 h 8"/>
                  <a:gd name="T10" fmla="*/ 5 w 5"/>
                  <a:gd name="T11" fmla="*/ 8 h 8"/>
                  <a:gd name="T12" fmla="*/ 5 w 5"/>
                  <a:gd name="T13" fmla="*/ 7 h 8"/>
                  <a:gd name="T14" fmla="*/ 5 w 5"/>
                  <a:gd name="T15" fmla="*/ 7 h 8"/>
                  <a:gd name="T16" fmla="*/ 2 w 5"/>
                  <a:gd name="T17" fmla="*/ 4 h 8"/>
                  <a:gd name="T18" fmla="*/ 0 w 5"/>
                  <a:gd name="T19" fmla="*/ 0 h 8"/>
                  <a:gd name="T20" fmla="*/ 0 w 5"/>
                  <a:gd name="T21" fmla="*/ 0 h 8"/>
                  <a:gd name="T22" fmla="*/ 0 w 5"/>
                  <a:gd name="T23" fmla="*/ 0 h 8"/>
                  <a:gd name="T24" fmla="*/ 0 w 5"/>
                  <a:gd name="T25" fmla="*/ 1 h 8"/>
                  <a:gd name="T26" fmla="*/ 0 w 5"/>
                  <a:gd name="T27" fmla="*/ 1 h 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" h="8">
                    <a:moveTo>
                      <a:pt x="0" y="1"/>
                    </a:moveTo>
                    <a:lnTo>
                      <a:pt x="0" y="1"/>
                    </a:lnTo>
                    <a:lnTo>
                      <a:pt x="1" y="4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2" name="Freeform 429">
                <a:extLst>
                  <a:ext uri="{FF2B5EF4-FFF2-40B4-BE49-F238E27FC236}">
                    <a16:creationId xmlns:a16="http://schemas.microsoft.com/office/drawing/2014/main" id="{C42D72B6-C302-4C10-8A44-D0A20BB51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4" y="1389"/>
                <a:ext cx="12" cy="16"/>
              </a:xfrm>
              <a:custGeom>
                <a:avLst/>
                <a:gdLst>
                  <a:gd name="T0" fmla="*/ 9 w 12"/>
                  <a:gd name="T1" fmla="*/ 1 h 16"/>
                  <a:gd name="T2" fmla="*/ 9 w 12"/>
                  <a:gd name="T3" fmla="*/ 1 h 16"/>
                  <a:gd name="T4" fmla="*/ 4 w 12"/>
                  <a:gd name="T5" fmla="*/ 7 h 16"/>
                  <a:gd name="T6" fmla="*/ 0 w 12"/>
                  <a:gd name="T7" fmla="*/ 14 h 16"/>
                  <a:gd name="T8" fmla="*/ 0 w 12"/>
                  <a:gd name="T9" fmla="*/ 14 h 16"/>
                  <a:gd name="T10" fmla="*/ 0 w 12"/>
                  <a:gd name="T11" fmla="*/ 15 h 16"/>
                  <a:gd name="T12" fmla="*/ 1 w 12"/>
                  <a:gd name="T13" fmla="*/ 16 h 16"/>
                  <a:gd name="T14" fmla="*/ 2 w 12"/>
                  <a:gd name="T15" fmla="*/ 16 h 16"/>
                  <a:gd name="T16" fmla="*/ 3 w 12"/>
                  <a:gd name="T17" fmla="*/ 16 h 16"/>
                  <a:gd name="T18" fmla="*/ 3 w 12"/>
                  <a:gd name="T19" fmla="*/ 16 h 16"/>
                  <a:gd name="T20" fmla="*/ 6 w 12"/>
                  <a:gd name="T21" fmla="*/ 9 h 16"/>
                  <a:gd name="T22" fmla="*/ 11 w 12"/>
                  <a:gd name="T23" fmla="*/ 3 h 16"/>
                  <a:gd name="T24" fmla="*/ 11 w 12"/>
                  <a:gd name="T25" fmla="*/ 3 h 16"/>
                  <a:gd name="T26" fmla="*/ 12 w 12"/>
                  <a:gd name="T27" fmla="*/ 2 h 16"/>
                  <a:gd name="T28" fmla="*/ 11 w 12"/>
                  <a:gd name="T29" fmla="*/ 1 h 16"/>
                  <a:gd name="T30" fmla="*/ 10 w 12"/>
                  <a:gd name="T31" fmla="*/ 0 h 16"/>
                  <a:gd name="T32" fmla="*/ 9 w 12"/>
                  <a:gd name="T33" fmla="*/ 1 h 16"/>
                  <a:gd name="T34" fmla="*/ 9 w 12"/>
                  <a:gd name="T35" fmla="*/ 1 h 1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6">
                    <a:moveTo>
                      <a:pt x="9" y="1"/>
                    </a:moveTo>
                    <a:lnTo>
                      <a:pt x="9" y="1"/>
                    </a:lnTo>
                    <a:lnTo>
                      <a:pt x="4" y="7"/>
                    </a:lnTo>
                    <a:lnTo>
                      <a:pt x="0" y="14"/>
                    </a:lnTo>
                    <a:lnTo>
                      <a:pt x="0" y="15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3" y="16"/>
                    </a:lnTo>
                    <a:lnTo>
                      <a:pt x="6" y="9"/>
                    </a:lnTo>
                    <a:lnTo>
                      <a:pt x="11" y="3"/>
                    </a:lnTo>
                    <a:lnTo>
                      <a:pt x="12" y="2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9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3" name="Freeform 430">
                <a:extLst>
                  <a:ext uri="{FF2B5EF4-FFF2-40B4-BE49-F238E27FC236}">
                    <a16:creationId xmlns:a16="http://schemas.microsoft.com/office/drawing/2014/main" id="{5394DA37-4009-4AFA-ADDC-B5B644F916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1" y="1368"/>
                <a:ext cx="16" cy="7"/>
              </a:xfrm>
              <a:custGeom>
                <a:avLst/>
                <a:gdLst>
                  <a:gd name="T0" fmla="*/ 2 w 16"/>
                  <a:gd name="T1" fmla="*/ 7 h 7"/>
                  <a:gd name="T2" fmla="*/ 2 w 16"/>
                  <a:gd name="T3" fmla="*/ 7 h 7"/>
                  <a:gd name="T4" fmla="*/ 9 w 16"/>
                  <a:gd name="T5" fmla="*/ 5 h 7"/>
                  <a:gd name="T6" fmla="*/ 15 w 16"/>
                  <a:gd name="T7" fmla="*/ 1 h 7"/>
                  <a:gd name="T8" fmla="*/ 15 w 16"/>
                  <a:gd name="T9" fmla="*/ 1 h 7"/>
                  <a:gd name="T10" fmla="*/ 16 w 16"/>
                  <a:gd name="T11" fmla="*/ 0 h 7"/>
                  <a:gd name="T12" fmla="*/ 14 w 16"/>
                  <a:gd name="T13" fmla="*/ 0 h 7"/>
                  <a:gd name="T14" fmla="*/ 14 w 16"/>
                  <a:gd name="T15" fmla="*/ 0 h 7"/>
                  <a:gd name="T16" fmla="*/ 1 w 16"/>
                  <a:gd name="T17" fmla="*/ 5 h 7"/>
                  <a:gd name="T18" fmla="*/ 1 w 16"/>
                  <a:gd name="T19" fmla="*/ 5 h 7"/>
                  <a:gd name="T20" fmla="*/ 0 w 16"/>
                  <a:gd name="T21" fmla="*/ 6 h 7"/>
                  <a:gd name="T22" fmla="*/ 0 w 16"/>
                  <a:gd name="T23" fmla="*/ 7 h 7"/>
                  <a:gd name="T24" fmla="*/ 1 w 16"/>
                  <a:gd name="T25" fmla="*/ 7 h 7"/>
                  <a:gd name="T26" fmla="*/ 2 w 16"/>
                  <a:gd name="T27" fmla="*/ 7 h 7"/>
                  <a:gd name="T28" fmla="*/ 2 w 16"/>
                  <a:gd name="T29" fmla="*/ 7 h 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6" h="7">
                    <a:moveTo>
                      <a:pt x="2" y="7"/>
                    </a:moveTo>
                    <a:lnTo>
                      <a:pt x="2" y="7"/>
                    </a:lnTo>
                    <a:lnTo>
                      <a:pt x="9" y="5"/>
                    </a:lnTo>
                    <a:lnTo>
                      <a:pt x="15" y="1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7"/>
                    </a:lnTo>
                    <a:lnTo>
                      <a:pt x="2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4" name="Freeform 431">
                <a:extLst>
                  <a:ext uri="{FF2B5EF4-FFF2-40B4-BE49-F238E27FC236}">
                    <a16:creationId xmlns:a16="http://schemas.microsoft.com/office/drawing/2014/main" id="{54830BF7-856F-42C5-BE44-9B84818C0C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" y="1355"/>
                <a:ext cx="5" cy="15"/>
              </a:xfrm>
              <a:custGeom>
                <a:avLst/>
                <a:gdLst>
                  <a:gd name="T0" fmla="*/ 3 w 5"/>
                  <a:gd name="T1" fmla="*/ 14 h 15"/>
                  <a:gd name="T2" fmla="*/ 3 w 5"/>
                  <a:gd name="T3" fmla="*/ 14 h 15"/>
                  <a:gd name="T4" fmla="*/ 5 w 5"/>
                  <a:gd name="T5" fmla="*/ 8 h 15"/>
                  <a:gd name="T6" fmla="*/ 5 w 5"/>
                  <a:gd name="T7" fmla="*/ 1 h 15"/>
                  <a:gd name="T8" fmla="*/ 5 w 5"/>
                  <a:gd name="T9" fmla="*/ 1 h 15"/>
                  <a:gd name="T10" fmla="*/ 5 w 5"/>
                  <a:gd name="T11" fmla="*/ 0 h 15"/>
                  <a:gd name="T12" fmla="*/ 4 w 5"/>
                  <a:gd name="T13" fmla="*/ 0 h 15"/>
                  <a:gd name="T14" fmla="*/ 2 w 5"/>
                  <a:gd name="T15" fmla="*/ 0 h 15"/>
                  <a:gd name="T16" fmla="*/ 2 w 5"/>
                  <a:gd name="T17" fmla="*/ 1 h 15"/>
                  <a:gd name="T18" fmla="*/ 2 w 5"/>
                  <a:gd name="T19" fmla="*/ 1 h 15"/>
                  <a:gd name="T20" fmla="*/ 1 w 5"/>
                  <a:gd name="T21" fmla="*/ 8 h 15"/>
                  <a:gd name="T22" fmla="*/ 0 w 5"/>
                  <a:gd name="T23" fmla="*/ 13 h 15"/>
                  <a:gd name="T24" fmla="*/ 0 w 5"/>
                  <a:gd name="T25" fmla="*/ 13 h 15"/>
                  <a:gd name="T26" fmla="*/ 0 w 5"/>
                  <a:gd name="T27" fmla="*/ 15 h 15"/>
                  <a:gd name="T28" fmla="*/ 1 w 5"/>
                  <a:gd name="T29" fmla="*/ 15 h 15"/>
                  <a:gd name="T30" fmla="*/ 2 w 5"/>
                  <a:gd name="T31" fmla="*/ 15 h 15"/>
                  <a:gd name="T32" fmla="*/ 3 w 5"/>
                  <a:gd name="T33" fmla="*/ 14 h 15"/>
                  <a:gd name="T34" fmla="*/ 3 w 5"/>
                  <a:gd name="T35" fmla="*/ 14 h 1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" h="15">
                    <a:moveTo>
                      <a:pt x="3" y="14"/>
                    </a:moveTo>
                    <a:lnTo>
                      <a:pt x="3" y="14"/>
                    </a:lnTo>
                    <a:lnTo>
                      <a:pt x="5" y="8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1" y="15"/>
                    </a:lnTo>
                    <a:lnTo>
                      <a:pt x="2" y="15"/>
                    </a:lnTo>
                    <a:lnTo>
                      <a:pt x="3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5" name="Freeform 432">
                <a:extLst>
                  <a:ext uri="{FF2B5EF4-FFF2-40B4-BE49-F238E27FC236}">
                    <a16:creationId xmlns:a16="http://schemas.microsoft.com/office/drawing/2014/main" id="{64081F1A-FEA8-432E-BD7E-574CD041E3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9" y="1369"/>
                <a:ext cx="6" cy="4"/>
              </a:xfrm>
              <a:custGeom>
                <a:avLst/>
                <a:gdLst>
                  <a:gd name="T0" fmla="*/ 6 w 6"/>
                  <a:gd name="T1" fmla="*/ 3 h 4"/>
                  <a:gd name="T2" fmla="*/ 6 w 6"/>
                  <a:gd name="T3" fmla="*/ 3 h 4"/>
                  <a:gd name="T4" fmla="*/ 0 w 6"/>
                  <a:gd name="T5" fmla="*/ 0 h 4"/>
                  <a:gd name="T6" fmla="*/ 0 w 6"/>
                  <a:gd name="T7" fmla="*/ 0 h 4"/>
                  <a:gd name="T8" fmla="*/ 0 w 6"/>
                  <a:gd name="T9" fmla="*/ 0 h 4"/>
                  <a:gd name="T10" fmla="*/ 0 w 6"/>
                  <a:gd name="T11" fmla="*/ 1 h 4"/>
                  <a:gd name="T12" fmla="*/ 0 w 6"/>
                  <a:gd name="T13" fmla="*/ 1 h 4"/>
                  <a:gd name="T14" fmla="*/ 6 w 6"/>
                  <a:gd name="T15" fmla="*/ 4 h 4"/>
                  <a:gd name="T16" fmla="*/ 6 w 6"/>
                  <a:gd name="T17" fmla="*/ 4 h 4"/>
                  <a:gd name="T18" fmla="*/ 6 w 6"/>
                  <a:gd name="T19" fmla="*/ 4 h 4"/>
                  <a:gd name="T20" fmla="*/ 6 w 6"/>
                  <a:gd name="T21" fmla="*/ 3 h 4"/>
                  <a:gd name="T22" fmla="*/ 6 w 6"/>
                  <a:gd name="T23" fmla="*/ 3 h 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6" h="4">
                    <a:moveTo>
                      <a:pt x="6" y="3"/>
                    </a:moveTo>
                    <a:lnTo>
                      <a:pt x="6" y="3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6" y="4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6" name="Freeform 433">
                <a:extLst>
                  <a:ext uri="{FF2B5EF4-FFF2-40B4-BE49-F238E27FC236}">
                    <a16:creationId xmlns:a16="http://schemas.microsoft.com/office/drawing/2014/main" id="{13FE1738-0FEA-4A90-81DE-738CCA645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5" y="1376"/>
                <a:ext cx="11" cy="7"/>
              </a:xfrm>
              <a:custGeom>
                <a:avLst/>
                <a:gdLst>
                  <a:gd name="T0" fmla="*/ 9 w 11"/>
                  <a:gd name="T1" fmla="*/ 0 h 7"/>
                  <a:gd name="T2" fmla="*/ 9 w 11"/>
                  <a:gd name="T3" fmla="*/ 0 h 7"/>
                  <a:gd name="T4" fmla="*/ 4 w 11"/>
                  <a:gd name="T5" fmla="*/ 2 h 7"/>
                  <a:gd name="T6" fmla="*/ 0 w 11"/>
                  <a:gd name="T7" fmla="*/ 5 h 7"/>
                  <a:gd name="T8" fmla="*/ 0 w 11"/>
                  <a:gd name="T9" fmla="*/ 5 h 7"/>
                  <a:gd name="T10" fmla="*/ 0 w 11"/>
                  <a:gd name="T11" fmla="*/ 6 h 7"/>
                  <a:gd name="T12" fmla="*/ 1 w 11"/>
                  <a:gd name="T13" fmla="*/ 7 h 7"/>
                  <a:gd name="T14" fmla="*/ 1 w 11"/>
                  <a:gd name="T15" fmla="*/ 7 h 7"/>
                  <a:gd name="T16" fmla="*/ 6 w 11"/>
                  <a:gd name="T17" fmla="*/ 5 h 7"/>
                  <a:gd name="T18" fmla="*/ 10 w 11"/>
                  <a:gd name="T19" fmla="*/ 2 h 7"/>
                  <a:gd name="T20" fmla="*/ 10 w 11"/>
                  <a:gd name="T21" fmla="*/ 2 h 7"/>
                  <a:gd name="T22" fmla="*/ 11 w 11"/>
                  <a:gd name="T23" fmla="*/ 1 h 7"/>
                  <a:gd name="T24" fmla="*/ 11 w 11"/>
                  <a:gd name="T25" fmla="*/ 1 h 7"/>
                  <a:gd name="T26" fmla="*/ 10 w 11"/>
                  <a:gd name="T27" fmla="*/ 0 h 7"/>
                  <a:gd name="T28" fmla="*/ 9 w 11"/>
                  <a:gd name="T29" fmla="*/ 0 h 7"/>
                  <a:gd name="T30" fmla="*/ 9 w 11"/>
                  <a:gd name="T31" fmla="*/ 0 h 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1" h="7">
                    <a:moveTo>
                      <a:pt x="9" y="0"/>
                    </a:moveTo>
                    <a:lnTo>
                      <a:pt x="9" y="0"/>
                    </a:lnTo>
                    <a:lnTo>
                      <a:pt x="4" y="2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1" y="7"/>
                    </a:lnTo>
                    <a:lnTo>
                      <a:pt x="6" y="5"/>
                    </a:lnTo>
                    <a:lnTo>
                      <a:pt x="10" y="2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7" name="Freeform 434">
                <a:extLst>
                  <a:ext uri="{FF2B5EF4-FFF2-40B4-BE49-F238E27FC236}">
                    <a16:creationId xmlns:a16="http://schemas.microsoft.com/office/drawing/2014/main" id="{40CB4FE7-D0B8-4078-84FA-A07CB5DA80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5" y="1380"/>
                <a:ext cx="5" cy="21"/>
              </a:xfrm>
              <a:custGeom>
                <a:avLst/>
                <a:gdLst>
                  <a:gd name="T0" fmla="*/ 3 w 5"/>
                  <a:gd name="T1" fmla="*/ 1 h 21"/>
                  <a:gd name="T2" fmla="*/ 3 w 5"/>
                  <a:gd name="T3" fmla="*/ 1 h 21"/>
                  <a:gd name="T4" fmla="*/ 0 w 5"/>
                  <a:gd name="T5" fmla="*/ 10 h 21"/>
                  <a:gd name="T6" fmla="*/ 0 w 5"/>
                  <a:gd name="T7" fmla="*/ 20 h 21"/>
                  <a:gd name="T8" fmla="*/ 0 w 5"/>
                  <a:gd name="T9" fmla="*/ 20 h 21"/>
                  <a:gd name="T10" fmla="*/ 0 w 5"/>
                  <a:gd name="T11" fmla="*/ 21 h 21"/>
                  <a:gd name="T12" fmla="*/ 1 w 5"/>
                  <a:gd name="T13" fmla="*/ 21 h 21"/>
                  <a:gd name="T14" fmla="*/ 1 w 5"/>
                  <a:gd name="T15" fmla="*/ 21 h 21"/>
                  <a:gd name="T16" fmla="*/ 2 w 5"/>
                  <a:gd name="T17" fmla="*/ 20 h 21"/>
                  <a:gd name="T18" fmla="*/ 2 w 5"/>
                  <a:gd name="T19" fmla="*/ 20 h 21"/>
                  <a:gd name="T20" fmla="*/ 3 w 5"/>
                  <a:gd name="T21" fmla="*/ 11 h 21"/>
                  <a:gd name="T22" fmla="*/ 5 w 5"/>
                  <a:gd name="T23" fmla="*/ 1 h 21"/>
                  <a:gd name="T24" fmla="*/ 5 w 5"/>
                  <a:gd name="T25" fmla="*/ 1 h 21"/>
                  <a:gd name="T26" fmla="*/ 4 w 5"/>
                  <a:gd name="T27" fmla="*/ 1 h 21"/>
                  <a:gd name="T28" fmla="*/ 4 w 5"/>
                  <a:gd name="T29" fmla="*/ 0 h 21"/>
                  <a:gd name="T30" fmla="*/ 3 w 5"/>
                  <a:gd name="T31" fmla="*/ 0 h 21"/>
                  <a:gd name="T32" fmla="*/ 3 w 5"/>
                  <a:gd name="T33" fmla="*/ 1 h 21"/>
                  <a:gd name="T34" fmla="*/ 3 w 5"/>
                  <a:gd name="T35" fmla="*/ 1 h 2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" h="21">
                    <a:moveTo>
                      <a:pt x="3" y="1"/>
                    </a:moveTo>
                    <a:lnTo>
                      <a:pt x="3" y="1"/>
                    </a:lnTo>
                    <a:lnTo>
                      <a:pt x="0" y="10"/>
                    </a:lnTo>
                    <a:lnTo>
                      <a:pt x="0" y="20"/>
                    </a:lnTo>
                    <a:lnTo>
                      <a:pt x="0" y="21"/>
                    </a:lnTo>
                    <a:lnTo>
                      <a:pt x="1" y="21"/>
                    </a:lnTo>
                    <a:lnTo>
                      <a:pt x="2" y="20"/>
                    </a:lnTo>
                    <a:lnTo>
                      <a:pt x="3" y="11"/>
                    </a:lnTo>
                    <a:lnTo>
                      <a:pt x="5" y="1"/>
                    </a:lnTo>
                    <a:lnTo>
                      <a:pt x="4" y="1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8" name="Freeform 435">
                <a:extLst>
                  <a:ext uri="{FF2B5EF4-FFF2-40B4-BE49-F238E27FC236}">
                    <a16:creationId xmlns:a16="http://schemas.microsoft.com/office/drawing/2014/main" id="{0CD53C20-084A-4A21-AB22-5D74408373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" y="1382"/>
                <a:ext cx="8" cy="11"/>
              </a:xfrm>
              <a:custGeom>
                <a:avLst/>
                <a:gdLst>
                  <a:gd name="T0" fmla="*/ 0 w 8"/>
                  <a:gd name="T1" fmla="*/ 1 h 11"/>
                  <a:gd name="T2" fmla="*/ 0 w 8"/>
                  <a:gd name="T3" fmla="*/ 1 h 11"/>
                  <a:gd name="T4" fmla="*/ 7 w 8"/>
                  <a:gd name="T5" fmla="*/ 11 h 11"/>
                  <a:gd name="T6" fmla="*/ 7 w 8"/>
                  <a:gd name="T7" fmla="*/ 11 h 11"/>
                  <a:gd name="T8" fmla="*/ 7 w 8"/>
                  <a:gd name="T9" fmla="*/ 11 h 11"/>
                  <a:gd name="T10" fmla="*/ 8 w 8"/>
                  <a:gd name="T11" fmla="*/ 10 h 11"/>
                  <a:gd name="T12" fmla="*/ 8 w 8"/>
                  <a:gd name="T13" fmla="*/ 10 h 11"/>
                  <a:gd name="T14" fmla="*/ 1 w 8"/>
                  <a:gd name="T15" fmla="*/ 1 h 11"/>
                  <a:gd name="T16" fmla="*/ 1 w 8"/>
                  <a:gd name="T17" fmla="*/ 1 h 11"/>
                  <a:gd name="T18" fmla="*/ 0 w 8"/>
                  <a:gd name="T19" fmla="*/ 0 h 11"/>
                  <a:gd name="T20" fmla="*/ 0 w 8"/>
                  <a:gd name="T21" fmla="*/ 1 h 11"/>
                  <a:gd name="T22" fmla="*/ 0 w 8"/>
                  <a:gd name="T23" fmla="*/ 1 h 1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8" h="11">
                    <a:moveTo>
                      <a:pt x="0" y="1"/>
                    </a:moveTo>
                    <a:lnTo>
                      <a:pt x="0" y="1"/>
                    </a:lnTo>
                    <a:lnTo>
                      <a:pt x="7" y="11"/>
                    </a:lnTo>
                    <a:lnTo>
                      <a:pt x="8" y="10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89" name="Freeform 436">
                <a:extLst>
                  <a:ext uri="{FF2B5EF4-FFF2-40B4-BE49-F238E27FC236}">
                    <a16:creationId xmlns:a16="http://schemas.microsoft.com/office/drawing/2014/main" id="{3BD09C05-B374-4F17-8446-C3F4A1EAC0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0" y="1381"/>
                <a:ext cx="9" cy="5"/>
              </a:xfrm>
              <a:custGeom>
                <a:avLst/>
                <a:gdLst>
                  <a:gd name="T0" fmla="*/ 1 w 9"/>
                  <a:gd name="T1" fmla="*/ 2 h 5"/>
                  <a:gd name="T2" fmla="*/ 1 w 9"/>
                  <a:gd name="T3" fmla="*/ 2 h 5"/>
                  <a:gd name="T4" fmla="*/ 4 w 9"/>
                  <a:gd name="T5" fmla="*/ 4 h 5"/>
                  <a:gd name="T6" fmla="*/ 8 w 9"/>
                  <a:gd name="T7" fmla="*/ 5 h 5"/>
                  <a:gd name="T8" fmla="*/ 8 w 9"/>
                  <a:gd name="T9" fmla="*/ 5 h 5"/>
                  <a:gd name="T10" fmla="*/ 9 w 9"/>
                  <a:gd name="T11" fmla="*/ 5 h 5"/>
                  <a:gd name="T12" fmla="*/ 9 w 9"/>
                  <a:gd name="T13" fmla="*/ 4 h 5"/>
                  <a:gd name="T14" fmla="*/ 8 w 9"/>
                  <a:gd name="T15" fmla="*/ 3 h 5"/>
                  <a:gd name="T16" fmla="*/ 8 w 9"/>
                  <a:gd name="T17" fmla="*/ 3 h 5"/>
                  <a:gd name="T18" fmla="*/ 5 w 9"/>
                  <a:gd name="T19" fmla="*/ 2 h 5"/>
                  <a:gd name="T20" fmla="*/ 2 w 9"/>
                  <a:gd name="T21" fmla="*/ 0 h 5"/>
                  <a:gd name="T22" fmla="*/ 2 w 9"/>
                  <a:gd name="T23" fmla="*/ 0 h 5"/>
                  <a:gd name="T24" fmla="*/ 1 w 9"/>
                  <a:gd name="T25" fmla="*/ 0 h 5"/>
                  <a:gd name="T26" fmla="*/ 1 w 9"/>
                  <a:gd name="T27" fmla="*/ 1 h 5"/>
                  <a:gd name="T28" fmla="*/ 0 w 9"/>
                  <a:gd name="T29" fmla="*/ 1 h 5"/>
                  <a:gd name="T30" fmla="*/ 1 w 9"/>
                  <a:gd name="T31" fmla="*/ 2 h 5"/>
                  <a:gd name="T32" fmla="*/ 1 w 9"/>
                  <a:gd name="T33" fmla="*/ 2 h 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9" h="5">
                    <a:moveTo>
                      <a:pt x="1" y="2"/>
                    </a:moveTo>
                    <a:lnTo>
                      <a:pt x="1" y="2"/>
                    </a:lnTo>
                    <a:lnTo>
                      <a:pt x="4" y="4"/>
                    </a:lnTo>
                    <a:lnTo>
                      <a:pt x="8" y="5"/>
                    </a:lnTo>
                    <a:lnTo>
                      <a:pt x="9" y="5"/>
                    </a:lnTo>
                    <a:lnTo>
                      <a:pt x="9" y="4"/>
                    </a:lnTo>
                    <a:lnTo>
                      <a:pt x="8" y="3"/>
                    </a:lnTo>
                    <a:lnTo>
                      <a:pt x="5" y="2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0" name="Freeform 437">
                <a:extLst>
                  <a:ext uri="{FF2B5EF4-FFF2-40B4-BE49-F238E27FC236}">
                    <a16:creationId xmlns:a16="http://schemas.microsoft.com/office/drawing/2014/main" id="{F584AC4E-C173-4A48-93E8-733960736C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311"/>
                <a:ext cx="16" cy="19"/>
              </a:xfrm>
              <a:custGeom>
                <a:avLst/>
                <a:gdLst>
                  <a:gd name="T0" fmla="*/ 16 w 16"/>
                  <a:gd name="T1" fmla="*/ 18 h 19"/>
                  <a:gd name="T2" fmla="*/ 16 w 16"/>
                  <a:gd name="T3" fmla="*/ 18 h 19"/>
                  <a:gd name="T4" fmla="*/ 7 w 16"/>
                  <a:gd name="T5" fmla="*/ 9 h 19"/>
                  <a:gd name="T6" fmla="*/ 1 w 16"/>
                  <a:gd name="T7" fmla="*/ 0 h 19"/>
                  <a:gd name="T8" fmla="*/ 1 w 16"/>
                  <a:gd name="T9" fmla="*/ 0 h 19"/>
                  <a:gd name="T10" fmla="*/ 0 w 16"/>
                  <a:gd name="T11" fmla="*/ 0 h 19"/>
                  <a:gd name="T12" fmla="*/ 0 w 16"/>
                  <a:gd name="T13" fmla="*/ 0 h 19"/>
                  <a:gd name="T14" fmla="*/ 7 w 16"/>
                  <a:gd name="T15" fmla="*/ 10 h 19"/>
                  <a:gd name="T16" fmla="*/ 16 w 16"/>
                  <a:gd name="T17" fmla="*/ 19 h 19"/>
                  <a:gd name="T18" fmla="*/ 16 w 16"/>
                  <a:gd name="T19" fmla="*/ 19 h 19"/>
                  <a:gd name="T20" fmla="*/ 16 w 16"/>
                  <a:gd name="T21" fmla="*/ 19 h 19"/>
                  <a:gd name="T22" fmla="*/ 16 w 16"/>
                  <a:gd name="T23" fmla="*/ 18 h 19"/>
                  <a:gd name="T24" fmla="*/ 16 w 16"/>
                  <a:gd name="T25" fmla="*/ 18 h 1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" h="19">
                    <a:moveTo>
                      <a:pt x="16" y="18"/>
                    </a:moveTo>
                    <a:lnTo>
                      <a:pt x="16" y="18"/>
                    </a:lnTo>
                    <a:lnTo>
                      <a:pt x="7" y="9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7" y="10"/>
                    </a:lnTo>
                    <a:lnTo>
                      <a:pt x="16" y="19"/>
                    </a:lnTo>
                    <a:lnTo>
                      <a:pt x="16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1" name="Freeform 438">
                <a:extLst>
                  <a:ext uri="{FF2B5EF4-FFF2-40B4-BE49-F238E27FC236}">
                    <a16:creationId xmlns:a16="http://schemas.microsoft.com/office/drawing/2014/main" id="{8C540641-88E5-4942-8A1A-D39BEDCD56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2" y="1331"/>
                <a:ext cx="7" cy="2"/>
              </a:xfrm>
              <a:custGeom>
                <a:avLst/>
                <a:gdLst>
                  <a:gd name="T0" fmla="*/ 6 w 7"/>
                  <a:gd name="T1" fmla="*/ 0 h 2"/>
                  <a:gd name="T2" fmla="*/ 6 w 7"/>
                  <a:gd name="T3" fmla="*/ 0 h 2"/>
                  <a:gd name="T4" fmla="*/ 0 w 7"/>
                  <a:gd name="T5" fmla="*/ 0 h 2"/>
                  <a:gd name="T6" fmla="*/ 0 w 7"/>
                  <a:gd name="T7" fmla="*/ 0 h 2"/>
                  <a:gd name="T8" fmla="*/ 0 w 7"/>
                  <a:gd name="T9" fmla="*/ 1 h 2"/>
                  <a:gd name="T10" fmla="*/ 0 w 7"/>
                  <a:gd name="T11" fmla="*/ 2 h 2"/>
                  <a:gd name="T12" fmla="*/ 0 w 7"/>
                  <a:gd name="T13" fmla="*/ 2 h 2"/>
                  <a:gd name="T14" fmla="*/ 6 w 7"/>
                  <a:gd name="T15" fmla="*/ 2 h 2"/>
                  <a:gd name="T16" fmla="*/ 6 w 7"/>
                  <a:gd name="T17" fmla="*/ 2 h 2"/>
                  <a:gd name="T18" fmla="*/ 7 w 7"/>
                  <a:gd name="T19" fmla="*/ 1 h 2"/>
                  <a:gd name="T20" fmla="*/ 6 w 7"/>
                  <a:gd name="T21" fmla="*/ 0 h 2"/>
                  <a:gd name="T22" fmla="*/ 6 w 7"/>
                  <a:gd name="T23" fmla="*/ 0 h 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" h="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6" y="2"/>
                    </a:lnTo>
                    <a:lnTo>
                      <a:pt x="7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2" name="Freeform 439">
                <a:extLst>
                  <a:ext uri="{FF2B5EF4-FFF2-40B4-BE49-F238E27FC236}">
                    <a16:creationId xmlns:a16="http://schemas.microsoft.com/office/drawing/2014/main" id="{CC3503FB-E280-4A02-ABB0-AE62B4BE73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6" y="1319"/>
                <a:ext cx="1" cy="10"/>
              </a:xfrm>
              <a:custGeom>
                <a:avLst/>
                <a:gdLst>
                  <a:gd name="T0" fmla="*/ 1 w 1"/>
                  <a:gd name="T1" fmla="*/ 9 h 10"/>
                  <a:gd name="T2" fmla="*/ 1 w 1"/>
                  <a:gd name="T3" fmla="*/ 9 h 10"/>
                  <a:gd name="T4" fmla="*/ 1 w 1"/>
                  <a:gd name="T5" fmla="*/ 1 h 10"/>
                  <a:gd name="T6" fmla="*/ 1 w 1"/>
                  <a:gd name="T7" fmla="*/ 1 h 10"/>
                  <a:gd name="T8" fmla="*/ 1 w 1"/>
                  <a:gd name="T9" fmla="*/ 0 h 10"/>
                  <a:gd name="T10" fmla="*/ 0 w 1"/>
                  <a:gd name="T11" fmla="*/ 1 h 10"/>
                  <a:gd name="T12" fmla="*/ 0 w 1"/>
                  <a:gd name="T13" fmla="*/ 1 h 10"/>
                  <a:gd name="T14" fmla="*/ 0 w 1"/>
                  <a:gd name="T15" fmla="*/ 9 h 10"/>
                  <a:gd name="T16" fmla="*/ 0 w 1"/>
                  <a:gd name="T17" fmla="*/ 9 h 10"/>
                  <a:gd name="T18" fmla="*/ 1 w 1"/>
                  <a:gd name="T19" fmla="*/ 10 h 10"/>
                  <a:gd name="T20" fmla="*/ 1 w 1"/>
                  <a:gd name="T21" fmla="*/ 9 h 10"/>
                  <a:gd name="T22" fmla="*/ 1 w 1"/>
                  <a:gd name="T23" fmla="*/ 9 h 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" h="10">
                    <a:moveTo>
                      <a:pt x="1" y="9"/>
                    </a:moveTo>
                    <a:lnTo>
                      <a:pt x="1" y="9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9"/>
                    </a:lnTo>
                    <a:lnTo>
                      <a:pt x="1" y="10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3" name="Freeform 440">
                <a:extLst>
                  <a:ext uri="{FF2B5EF4-FFF2-40B4-BE49-F238E27FC236}">
                    <a16:creationId xmlns:a16="http://schemas.microsoft.com/office/drawing/2014/main" id="{CEA4D347-6CE1-4336-B46A-185297EADF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7" y="1333"/>
                <a:ext cx="10" cy="1"/>
              </a:xfrm>
              <a:custGeom>
                <a:avLst/>
                <a:gdLst>
                  <a:gd name="T0" fmla="*/ 1 w 10"/>
                  <a:gd name="T1" fmla="*/ 1 h 1"/>
                  <a:gd name="T2" fmla="*/ 1 w 10"/>
                  <a:gd name="T3" fmla="*/ 1 h 1"/>
                  <a:gd name="T4" fmla="*/ 9 w 10"/>
                  <a:gd name="T5" fmla="*/ 1 h 1"/>
                  <a:gd name="T6" fmla="*/ 9 w 10"/>
                  <a:gd name="T7" fmla="*/ 1 h 1"/>
                  <a:gd name="T8" fmla="*/ 10 w 10"/>
                  <a:gd name="T9" fmla="*/ 0 h 1"/>
                  <a:gd name="T10" fmla="*/ 9 w 10"/>
                  <a:gd name="T11" fmla="*/ 0 h 1"/>
                  <a:gd name="T12" fmla="*/ 9 w 10"/>
                  <a:gd name="T13" fmla="*/ 0 h 1"/>
                  <a:gd name="T14" fmla="*/ 1 w 10"/>
                  <a:gd name="T15" fmla="*/ 0 h 1"/>
                  <a:gd name="T16" fmla="*/ 1 w 10"/>
                  <a:gd name="T17" fmla="*/ 0 h 1"/>
                  <a:gd name="T18" fmla="*/ 0 w 10"/>
                  <a:gd name="T19" fmla="*/ 0 h 1"/>
                  <a:gd name="T20" fmla="*/ 1 w 10"/>
                  <a:gd name="T21" fmla="*/ 1 h 1"/>
                  <a:gd name="T22" fmla="*/ 1 w 10"/>
                  <a:gd name="T23" fmla="*/ 1 h 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" h="1">
                    <a:moveTo>
                      <a:pt x="1" y="1"/>
                    </a:moveTo>
                    <a:lnTo>
                      <a:pt x="1" y="1"/>
                    </a:lnTo>
                    <a:lnTo>
                      <a:pt x="9" y="1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4" name="Freeform 441">
                <a:extLst>
                  <a:ext uri="{FF2B5EF4-FFF2-40B4-BE49-F238E27FC236}">
                    <a16:creationId xmlns:a16="http://schemas.microsoft.com/office/drawing/2014/main" id="{64213A79-450A-4092-86DA-FEB4DC020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5" y="1336"/>
                <a:ext cx="8" cy="9"/>
              </a:xfrm>
              <a:custGeom>
                <a:avLst/>
                <a:gdLst>
                  <a:gd name="T0" fmla="*/ 0 w 8"/>
                  <a:gd name="T1" fmla="*/ 1 h 9"/>
                  <a:gd name="T2" fmla="*/ 0 w 8"/>
                  <a:gd name="T3" fmla="*/ 1 h 9"/>
                  <a:gd name="T4" fmla="*/ 2 w 8"/>
                  <a:gd name="T5" fmla="*/ 5 h 9"/>
                  <a:gd name="T6" fmla="*/ 6 w 8"/>
                  <a:gd name="T7" fmla="*/ 8 h 9"/>
                  <a:gd name="T8" fmla="*/ 6 w 8"/>
                  <a:gd name="T9" fmla="*/ 8 h 9"/>
                  <a:gd name="T10" fmla="*/ 7 w 8"/>
                  <a:gd name="T11" fmla="*/ 9 h 9"/>
                  <a:gd name="T12" fmla="*/ 7 w 8"/>
                  <a:gd name="T13" fmla="*/ 8 h 9"/>
                  <a:gd name="T14" fmla="*/ 8 w 8"/>
                  <a:gd name="T15" fmla="*/ 8 h 9"/>
                  <a:gd name="T16" fmla="*/ 7 w 8"/>
                  <a:gd name="T17" fmla="*/ 7 h 9"/>
                  <a:gd name="T18" fmla="*/ 7 w 8"/>
                  <a:gd name="T19" fmla="*/ 7 h 9"/>
                  <a:gd name="T20" fmla="*/ 3 w 8"/>
                  <a:gd name="T21" fmla="*/ 1 h 9"/>
                  <a:gd name="T22" fmla="*/ 3 w 8"/>
                  <a:gd name="T23" fmla="*/ 1 h 9"/>
                  <a:gd name="T24" fmla="*/ 2 w 8"/>
                  <a:gd name="T25" fmla="*/ 0 h 9"/>
                  <a:gd name="T26" fmla="*/ 1 w 8"/>
                  <a:gd name="T27" fmla="*/ 0 h 9"/>
                  <a:gd name="T28" fmla="*/ 0 w 8"/>
                  <a:gd name="T29" fmla="*/ 0 h 9"/>
                  <a:gd name="T30" fmla="*/ 0 w 8"/>
                  <a:gd name="T31" fmla="*/ 1 h 9"/>
                  <a:gd name="T32" fmla="*/ 0 w 8"/>
                  <a:gd name="T33" fmla="*/ 1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8" h="9">
                    <a:moveTo>
                      <a:pt x="0" y="1"/>
                    </a:moveTo>
                    <a:lnTo>
                      <a:pt x="0" y="1"/>
                    </a:lnTo>
                    <a:lnTo>
                      <a:pt x="2" y="5"/>
                    </a:lnTo>
                    <a:lnTo>
                      <a:pt x="6" y="8"/>
                    </a:lnTo>
                    <a:lnTo>
                      <a:pt x="7" y="9"/>
                    </a:lnTo>
                    <a:lnTo>
                      <a:pt x="7" y="8"/>
                    </a:lnTo>
                    <a:lnTo>
                      <a:pt x="8" y="8"/>
                    </a:lnTo>
                    <a:lnTo>
                      <a:pt x="7" y="7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5" name="Freeform 442">
                <a:extLst>
                  <a:ext uri="{FF2B5EF4-FFF2-40B4-BE49-F238E27FC236}">
                    <a16:creationId xmlns:a16="http://schemas.microsoft.com/office/drawing/2014/main" id="{6DB74361-B13B-4928-81BD-50F929DB9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" y="1336"/>
                <a:ext cx="4" cy="10"/>
              </a:xfrm>
              <a:custGeom>
                <a:avLst/>
                <a:gdLst>
                  <a:gd name="T0" fmla="*/ 2 w 4"/>
                  <a:gd name="T1" fmla="*/ 1 h 10"/>
                  <a:gd name="T2" fmla="*/ 2 w 4"/>
                  <a:gd name="T3" fmla="*/ 1 h 10"/>
                  <a:gd name="T4" fmla="*/ 1 w 4"/>
                  <a:gd name="T5" fmla="*/ 5 h 10"/>
                  <a:gd name="T6" fmla="*/ 0 w 4"/>
                  <a:gd name="T7" fmla="*/ 10 h 10"/>
                  <a:gd name="T8" fmla="*/ 0 w 4"/>
                  <a:gd name="T9" fmla="*/ 10 h 10"/>
                  <a:gd name="T10" fmla="*/ 1 w 4"/>
                  <a:gd name="T11" fmla="*/ 10 h 10"/>
                  <a:gd name="T12" fmla="*/ 2 w 4"/>
                  <a:gd name="T13" fmla="*/ 10 h 10"/>
                  <a:gd name="T14" fmla="*/ 2 w 4"/>
                  <a:gd name="T15" fmla="*/ 10 h 10"/>
                  <a:gd name="T16" fmla="*/ 2 w 4"/>
                  <a:gd name="T17" fmla="*/ 5 h 10"/>
                  <a:gd name="T18" fmla="*/ 4 w 4"/>
                  <a:gd name="T19" fmla="*/ 1 h 10"/>
                  <a:gd name="T20" fmla="*/ 4 w 4"/>
                  <a:gd name="T21" fmla="*/ 1 h 10"/>
                  <a:gd name="T22" fmla="*/ 4 w 4"/>
                  <a:gd name="T23" fmla="*/ 1 h 10"/>
                  <a:gd name="T24" fmla="*/ 3 w 4"/>
                  <a:gd name="T25" fmla="*/ 0 h 10"/>
                  <a:gd name="T26" fmla="*/ 2 w 4"/>
                  <a:gd name="T27" fmla="*/ 1 h 10"/>
                  <a:gd name="T28" fmla="*/ 2 w 4"/>
                  <a:gd name="T29" fmla="*/ 1 h 1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" h="10">
                    <a:moveTo>
                      <a:pt x="2" y="1"/>
                    </a:moveTo>
                    <a:lnTo>
                      <a:pt x="2" y="1"/>
                    </a:lnTo>
                    <a:lnTo>
                      <a:pt x="1" y="5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2" y="10"/>
                    </a:lnTo>
                    <a:lnTo>
                      <a:pt x="2" y="5"/>
                    </a:lnTo>
                    <a:lnTo>
                      <a:pt x="4" y="1"/>
                    </a:lnTo>
                    <a:lnTo>
                      <a:pt x="3" y="0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6" name="Freeform 443">
                <a:extLst>
                  <a:ext uri="{FF2B5EF4-FFF2-40B4-BE49-F238E27FC236}">
                    <a16:creationId xmlns:a16="http://schemas.microsoft.com/office/drawing/2014/main" id="{9CEB50C7-B5C2-409B-8466-8B0F1F92D2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8" y="1227"/>
                <a:ext cx="55" cy="159"/>
              </a:xfrm>
              <a:custGeom>
                <a:avLst/>
                <a:gdLst>
                  <a:gd name="T0" fmla="*/ 52 w 55"/>
                  <a:gd name="T1" fmla="*/ 1 h 159"/>
                  <a:gd name="T2" fmla="*/ 37 w 55"/>
                  <a:gd name="T3" fmla="*/ 35 h 159"/>
                  <a:gd name="T4" fmla="*/ 32 w 55"/>
                  <a:gd name="T5" fmla="*/ 46 h 159"/>
                  <a:gd name="T6" fmla="*/ 30 w 55"/>
                  <a:gd name="T7" fmla="*/ 65 h 159"/>
                  <a:gd name="T8" fmla="*/ 31 w 55"/>
                  <a:gd name="T9" fmla="*/ 72 h 159"/>
                  <a:gd name="T10" fmla="*/ 36 w 55"/>
                  <a:gd name="T11" fmla="*/ 86 h 159"/>
                  <a:gd name="T12" fmla="*/ 37 w 55"/>
                  <a:gd name="T13" fmla="*/ 92 h 159"/>
                  <a:gd name="T14" fmla="*/ 35 w 55"/>
                  <a:gd name="T15" fmla="*/ 103 h 159"/>
                  <a:gd name="T16" fmla="*/ 26 w 55"/>
                  <a:gd name="T17" fmla="*/ 110 h 159"/>
                  <a:gd name="T18" fmla="*/ 11 w 55"/>
                  <a:gd name="T19" fmla="*/ 118 h 159"/>
                  <a:gd name="T20" fmla="*/ 7 w 55"/>
                  <a:gd name="T21" fmla="*/ 122 h 159"/>
                  <a:gd name="T22" fmla="*/ 2 w 55"/>
                  <a:gd name="T23" fmla="*/ 131 h 159"/>
                  <a:gd name="T24" fmla="*/ 0 w 55"/>
                  <a:gd name="T25" fmla="*/ 140 h 159"/>
                  <a:gd name="T26" fmla="*/ 2 w 55"/>
                  <a:gd name="T27" fmla="*/ 159 h 159"/>
                  <a:gd name="T28" fmla="*/ 3 w 55"/>
                  <a:gd name="T29" fmla="*/ 159 h 159"/>
                  <a:gd name="T30" fmla="*/ 2 w 55"/>
                  <a:gd name="T31" fmla="*/ 148 h 159"/>
                  <a:gd name="T32" fmla="*/ 2 w 55"/>
                  <a:gd name="T33" fmla="*/ 137 h 159"/>
                  <a:gd name="T34" fmla="*/ 4 w 55"/>
                  <a:gd name="T35" fmla="*/ 129 h 159"/>
                  <a:gd name="T36" fmla="*/ 12 w 55"/>
                  <a:gd name="T37" fmla="*/ 120 h 159"/>
                  <a:gd name="T38" fmla="*/ 19 w 55"/>
                  <a:gd name="T39" fmla="*/ 117 h 159"/>
                  <a:gd name="T40" fmla="*/ 32 w 55"/>
                  <a:gd name="T41" fmla="*/ 110 h 159"/>
                  <a:gd name="T42" fmla="*/ 40 w 55"/>
                  <a:gd name="T43" fmla="*/ 101 h 159"/>
                  <a:gd name="T44" fmla="*/ 41 w 55"/>
                  <a:gd name="T45" fmla="*/ 97 h 159"/>
                  <a:gd name="T46" fmla="*/ 41 w 55"/>
                  <a:gd name="T47" fmla="*/ 87 h 159"/>
                  <a:gd name="T48" fmla="*/ 38 w 55"/>
                  <a:gd name="T49" fmla="*/ 77 h 159"/>
                  <a:gd name="T50" fmla="*/ 36 w 55"/>
                  <a:gd name="T51" fmla="*/ 63 h 159"/>
                  <a:gd name="T52" fmla="*/ 37 w 55"/>
                  <a:gd name="T53" fmla="*/ 50 h 159"/>
                  <a:gd name="T54" fmla="*/ 40 w 55"/>
                  <a:gd name="T55" fmla="*/ 38 h 159"/>
                  <a:gd name="T56" fmla="*/ 55 w 55"/>
                  <a:gd name="T57" fmla="*/ 2 h 159"/>
                  <a:gd name="T58" fmla="*/ 55 w 55"/>
                  <a:gd name="T59" fmla="*/ 1 h 159"/>
                  <a:gd name="T60" fmla="*/ 53 w 55"/>
                  <a:gd name="T61" fmla="*/ 0 h 159"/>
                  <a:gd name="T62" fmla="*/ 52 w 55"/>
                  <a:gd name="T63" fmla="*/ 1 h 15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5" h="159">
                    <a:moveTo>
                      <a:pt x="52" y="1"/>
                    </a:moveTo>
                    <a:lnTo>
                      <a:pt x="52" y="1"/>
                    </a:lnTo>
                    <a:lnTo>
                      <a:pt x="41" y="23"/>
                    </a:lnTo>
                    <a:lnTo>
                      <a:pt x="37" y="35"/>
                    </a:lnTo>
                    <a:lnTo>
                      <a:pt x="32" y="46"/>
                    </a:lnTo>
                    <a:lnTo>
                      <a:pt x="30" y="55"/>
                    </a:lnTo>
                    <a:lnTo>
                      <a:pt x="30" y="65"/>
                    </a:lnTo>
                    <a:lnTo>
                      <a:pt x="31" y="72"/>
                    </a:lnTo>
                    <a:lnTo>
                      <a:pt x="33" y="79"/>
                    </a:lnTo>
                    <a:lnTo>
                      <a:pt x="36" y="86"/>
                    </a:lnTo>
                    <a:lnTo>
                      <a:pt x="37" y="92"/>
                    </a:lnTo>
                    <a:lnTo>
                      <a:pt x="37" y="99"/>
                    </a:lnTo>
                    <a:lnTo>
                      <a:pt x="35" y="103"/>
                    </a:lnTo>
                    <a:lnTo>
                      <a:pt x="30" y="107"/>
                    </a:lnTo>
                    <a:lnTo>
                      <a:pt x="26" y="110"/>
                    </a:lnTo>
                    <a:lnTo>
                      <a:pt x="16" y="116"/>
                    </a:lnTo>
                    <a:lnTo>
                      <a:pt x="11" y="118"/>
                    </a:lnTo>
                    <a:lnTo>
                      <a:pt x="7" y="122"/>
                    </a:lnTo>
                    <a:lnTo>
                      <a:pt x="4" y="126"/>
                    </a:lnTo>
                    <a:lnTo>
                      <a:pt x="2" y="131"/>
                    </a:lnTo>
                    <a:lnTo>
                      <a:pt x="1" y="135"/>
                    </a:lnTo>
                    <a:lnTo>
                      <a:pt x="0" y="140"/>
                    </a:lnTo>
                    <a:lnTo>
                      <a:pt x="1" y="150"/>
                    </a:lnTo>
                    <a:lnTo>
                      <a:pt x="2" y="159"/>
                    </a:lnTo>
                    <a:lnTo>
                      <a:pt x="3" y="159"/>
                    </a:lnTo>
                    <a:lnTo>
                      <a:pt x="2" y="148"/>
                    </a:lnTo>
                    <a:lnTo>
                      <a:pt x="2" y="142"/>
                    </a:lnTo>
                    <a:lnTo>
                      <a:pt x="2" y="137"/>
                    </a:lnTo>
                    <a:lnTo>
                      <a:pt x="4" y="129"/>
                    </a:lnTo>
                    <a:lnTo>
                      <a:pt x="8" y="124"/>
                    </a:lnTo>
                    <a:lnTo>
                      <a:pt x="12" y="120"/>
                    </a:lnTo>
                    <a:lnTo>
                      <a:pt x="19" y="117"/>
                    </a:lnTo>
                    <a:lnTo>
                      <a:pt x="26" y="114"/>
                    </a:lnTo>
                    <a:lnTo>
                      <a:pt x="32" y="110"/>
                    </a:lnTo>
                    <a:lnTo>
                      <a:pt x="38" y="104"/>
                    </a:lnTo>
                    <a:lnTo>
                      <a:pt x="40" y="101"/>
                    </a:lnTo>
                    <a:lnTo>
                      <a:pt x="41" y="97"/>
                    </a:lnTo>
                    <a:lnTo>
                      <a:pt x="41" y="92"/>
                    </a:lnTo>
                    <a:lnTo>
                      <a:pt x="41" y="87"/>
                    </a:lnTo>
                    <a:lnTo>
                      <a:pt x="38" y="77"/>
                    </a:lnTo>
                    <a:lnTo>
                      <a:pt x="37" y="69"/>
                    </a:lnTo>
                    <a:lnTo>
                      <a:pt x="36" y="63"/>
                    </a:lnTo>
                    <a:lnTo>
                      <a:pt x="36" y="56"/>
                    </a:lnTo>
                    <a:lnTo>
                      <a:pt x="37" y="50"/>
                    </a:lnTo>
                    <a:lnTo>
                      <a:pt x="40" y="38"/>
                    </a:lnTo>
                    <a:lnTo>
                      <a:pt x="45" y="26"/>
                    </a:lnTo>
                    <a:lnTo>
                      <a:pt x="55" y="2"/>
                    </a:lnTo>
                    <a:lnTo>
                      <a:pt x="55" y="1"/>
                    </a:lnTo>
                    <a:lnTo>
                      <a:pt x="54" y="0"/>
                    </a:lnTo>
                    <a:lnTo>
                      <a:pt x="53" y="0"/>
                    </a:lnTo>
                    <a:lnTo>
                      <a:pt x="52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7" name="Freeform 444">
                <a:extLst>
                  <a:ext uri="{FF2B5EF4-FFF2-40B4-BE49-F238E27FC236}">
                    <a16:creationId xmlns:a16="http://schemas.microsoft.com/office/drawing/2014/main" id="{4B2D92AE-5756-4E09-9E35-36182C8B0B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1582"/>
                <a:ext cx="21" cy="403"/>
              </a:xfrm>
              <a:custGeom>
                <a:avLst/>
                <a:gdLst>
                  <a:gd name="T0" fmla="*/ 19 w 21"/>
                  <a:gd name="T1" fmla="*/ 2 h 403"/>
                  <a:gd name="T2" fmla="*/ 19 w 21"/>
                  <a:gd name="T3" fmla="*/ 2 h 403"/>
                  <a:gd name="T4" fmla="*/ 17 w 21"/>
                  <a:gd name="T5" fmla="*/ 36 h 403"/>
                  <a:gd name="T6" fmla="*/ 13 w 21"/>
                  <a:gd name="T7" fmla="*/ 72 h 403"/>
                  <a:gd name="T8" fmla="*/ 6 w 21"/>
                  <a:gd name="T9" fmla="*/ 142 h 403"/>
                  <a:gd name="T10" fmla="*/ 6 w 21"/>
                  <a:gd name="T11" fmla="*/ 142 h 403"/>
                  <a:gd name="T12" fmla="*/ 3 w 21"/>
                  <a:gd name="T13" fmla="*/ 174 h 403"/>
                  <a:gd name="T14" fmla="*/ 1 w 21"/>
                  <a:gd name="T15" fmla="*/ 206 h 403"/>
                  <a:gd name="T16" fmla="*/ 0 w 21"/>
                  <a:gd name="T17" fmla="*/ 238 h 403"/>
                  <a:gd name="T18" fmla="*/ 1 w 21"/>
                  <a:gd name="T19" fmla="*/ 269 h 403"/>
                  <a:gd name="T20" fmla="*/ 1 w 21"/>
                  <a:gd name="T21" fmla="*/ 269 h 403"/>
                  <a:gd name="T22" fmla="*/ 2 w 21"/>
                  <a:gd name="T23" fmla="*/ 303 h 403"/>
                  <a:gd name="T24" fmla="*/ 6 w 21"/>
                  <a:gd name="T25" fmla="*/ 337 h 403"/>
                  <a:gd name="T26" fmla="*/ 12 w 21"/>
                  <a:gd name="T27" fmla="*/ 370 h 403"/>
                  <a:gd name="T28" fmla="*/ 19 w 21"/>
                  <a:gd name="T29" fmla="*/ 403 h 403"/>
                  <a:gd name="T30" fmla="*/ 19 w 21"/>
                  <a:gd name="T31" fmla="*/ 403 h 403"/>
                  <a:gd name="T32" fmla="*/ 20 w 21"/>
                  <a:gd name="T33" fmla="*/ 403 h 403"/>
                  <a:gd name="T34" fmla="*/ 20 w 21"/>
                  <a:gd name="T35" fmla="*/ 403 h 403"/>
                  <a:gd name="T36" fmla="*/ 20 w 21"/>
                  <a:gd name="T37" fmla="*/ 403 h 403"/>
                  <a:gd name="T38" fmla="*/ 13 w 21"/>
                  <a:gd name="T39" fmla="*/ 369 h 403"/>
                  <a:gd name="T40" fmla="*/ 8 w 21"/>
                  <a:gd name="T41" fmla="*/ 337 h 403"/>
                  <a:gd name="T42" fmla="*/ 5 w 21"/>
                  <a:gd name="T43" fmla="*/ 303 h 403"/>
                  <a:gd name="T44" fmla="*/ 3 w 21"/>
                  <a:gd name="T45" fmla="*/ 269 h 403"/>
                  <a:gd name="T46" fmla="*/ 3 w 21"/>
                  <a:gd name="T47" fmla="*/ 269 h 403"/>
                  <a:gd name="T48" fmla="*/ 3 w 21"/>
                  <a:gd name="T49" fmla="*/ 238 h 403"/>
                  <a:gd name="T50" fmla="*/ 5 w 21"/>
                  <a:gd name="T51" fmla="*/ 205 h 403"/>
                  <a:gd name="T52" fmla="*/ 7 w 21"/>
                  <a:gd name="T53" fmla="*/ 174 h 403"/>
                  <a:gd name="T54" fmla="*/ 10 w 21"/>
                  <a:gd name="T55" fmla="*/ 142 h 403"/>
                  <a:gd name="T56" fmla="*/ 10 w 21"/>
                  <a:gd name="T57" fmla="*/ 142 h 403"/>
                  <a:gd name="T58" fmla="*/ 14 w 21"/>
                  <a:gd name="T59" fmla="*/ 101 h 403"/>
                  <a:gd name="T60" fmla="*/ 18 w 21"/>
                  <a:gd name="T61" fmla="*/ 62 h 403"/>
                  <a:gd name="T62" fmla="*/ 18 w 21"/>
                  <a:gd name="T63" fmla="*/ 62 h 403"/>
                  <a:gd name="T64" fmla="*/ 20 w 21"/>
                  <a:gd name="T65" fmla="*/ 31 h 403"/>
                  <a:gd name="T66" fmla="*/ 21 w 21"/>
                  <a:gd name="T67" fmla="*/ 16 h 403"/>
                  <a:gd name="T68" fmla="*/ 21 w 21"/>
                  <a:gd name="T69" fmla="*/ 1 h 403"/>
                  <a:gd name="T70" fmla="*/ 21 w 21"/>
                  <a:gd name="T71" fmla="*/ 1 h 403"/>
                  <a:gd name="T72" fmla="*/ 21 w 21"/>
                  <a:gd name="T73" fmla="*/ 1 h 403"/>
                  <a:gd name="T74" fmla="*/ 20 w 21"/>
                  <a:gd name="T75" fmla="*/ 0 h 403"/>
                  <a:gd name="T76" fmla="*/ 19 w 21"/>
                  <a:gd name="T77" fmla="*/ 1 h 403"/>
                  <a:gd name="T78" fmla="*/ 19 w 21"/>
                  <a:gd name="T79" fmla="*/ 2 h 403"/>
                  <a:gd name="T80" fmla="*/ 19 w 21"/>
                  <a:gd name="T81" fmla="*/ 2 h 4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1" h="403">
                    <a:moveTo>
                      <a:pt x="19" y="2"/>
                    </a:moveTo>
                    <a:lnTo>
                      <a:pt x="19" y="2"/>
                    </a:lnTo>
                    <a:lnTo>
                      <a:pt x="17" y="36"/>
                    </a:lnTo>
                    <a:lnTo>
                      <a:pt x="13" y="72"/>
                    </a:lnTo>
                    <a:lnTo>
                      <a:pt x="6" y="142"/>
                    </a:lnTo>
                    <a:lnTo>
                      <a:pt x="3" y="174"/>
                    </a:lnTo>
                    <a:lnTo>
                      <a:pt x="1" y="206"/>
                    </a:lnTo>
                    <a:lnTo>
                      <a:pt x="0" y="238"/>
                    </a:lnTo>
                    <a:lnTo>
                      <a:pt x="1" y="269"/>
                    </a:lnTo>
                    <a:lnTo>
                      <a:pt x="2" y="303"/>
                    </a:lnTo>
                    <a:lnTo>
                      <a:pt x="6" y="337"/>
                    </a:lnTo>
                    <a:lnTo>
                      <a:pt x="12" y="370"/>
                    </a:lnTo>
                    <a:lnTo>
                      <a:pt x="19" y="403"/>
                    </a:lnTo>
                    <a:lnTo>
                      <a:pt x="20" y="403"/>
                    </a:lnTo>
                    <a:lnTo>
                      <a:pt x="13" y="369"/>
                    </a:lnTo>
                    <a:lnTo>
                      <a:pt x="8" y="337"/>
                    </a:lnTo>
                    <a:lnTo>
                      <a:pt x="5" y="303"/>
                    </a:lnTo>
                    <a:lnTo>
                      <a:pt x="3" y="269"/>
                    </a:lnTo>
                    <a:lnTo>
                      <a:pt x="3" y="238"/>
                    </a:lnTo>
                    <a:lnTo>
                      <a:pt x="5" y="205"/>
                    </a:lnTo>
                    <a:lnTo>
                      <a:pt x="7" y="174"/>
                    </a:lnTo>
                    <a:lnTo>
                      <a:pt x="10" y="142"/>
                    </a:lnTo>
                    <a:lnTo>
                      <a:pt x="14" y="101"/>
                    </a:lnTo>
                    <a:lnTo>
                      <a:pt x="18" y="62"/>
                    </a:lnTo>
                    <a:lnTo>
                      <a:pt x="20" y="31"/>
                    </a:lnTo>
                    <a:lnTo>
                      <a:pt x="21" y="16"/>
                    </a:lnTo>
                    <a:lnTo>
                      <a:pt x="21" y="1"/>
                    </a:lnTo>
                    <a:lnTo>
                      <a:pt x="20" y="0"/>
                    </a:lnTo>
                    <a:lnTo>
                      <a:pt x="19" y="1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8" name="Freeform 445">
                <a:extLst>
                  <a:ext uri="{FF2B5EF4-FFF2-40B4-BE49-F238E27FC236}">
                    <a16:creationId xmlns:a16="http://schemas.microsoft.com/office/drawing/2014/main" id="{6B0BABD1-3AB1-43D6-BF01-65865998D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0" y="1782"/>
                <a:ext cx="21" cy="61"/>
              </a:xfrm>
              <a:custGeom>
                <a:avLst/>
                <a:gdLst>
                  <a:gd name="T0" fmla="*/ 0 w 21"/>
                  <a:gd name="T1" fmla="*/ 1 h 61"/>
                  <a:gd name="T2" fmla="*/ 0 w 21"/>
                  <a:gd name="T3" fmla="*/ 1 h 61"/>
                  <a:gd name="T4" fmla="*/ 7 w 21"/>
                  <a:gd name="T5" fmla="*/ 15 h 61"/>
                  <a:gd name="T6" fmla="*/ 12 w 21"/>
                  <a:gd name="T7" fmla="*/ 30 h 61"/>
                  <a:gd name="T8" fmla="*/ 16 w 21"/>
                  <a:gd name="T9" fmla="*/ 45 h 61"/>
                  <a:gd name="T10" fmla="*/ 20 w 21"/>
                  <a:gd name="T11" fmla="*/ 60 h 61"/>
                  <a:gd name="T12" fmla="*/ 20 w 21"/>
                  <a:gd name="T13" fmla="*/ 60 h 61"/>
                  <a:gd name="T14" fmla="*/ 21 w 21"/>
                  <a:gd name="T15" fmla="*/ 61 h 61"/>
                  <a:gd name="T16" fmla="*/ 21 w 21"/>
                  <a:gd name="T17" fmla="*/ 60 h 61"/>
                  <a:gd name="T18" fmla="*/ 21 w 21"/>
                  <a:gd name="T19" fmla="*/ 60 h 61"/>
                  <a:gd name="T20" fmla="*/ 18 w 21"/>
                  <a:gd name="T21" fmla="*/ 45 h 61"/>
                  <a:gd name="T22" fmla="*/ 14 w 21"/>
                  <a:gd name="T23" fmla="*/ 30 h 61"/>
                  <a:gd name="T24" fmla="*/ 9 w 21"/>
                  <a:gd name="T25" fmla="*/ 14 h 61"/>
                  <a:gd name="T26" fmla="*/ 6 w 21"/>
                  <a:gd name="T27" fmla="*/ 7 h 61"/>
                  <a:gd name="T28" fmla="*/ 2 w 21"/>
                  <a:gd name="T29" fmla="*/ 1 h 61"/>
                  <a:gd name="T30" fmla="*/ 2 w 21"/>
                  <a:gd name="T31" fmla="*/ 1 h 61"/>
                  <a:gd name="T32" fmla="*/ 1 w 21"/>
                  <a:gd name="T33" fmla="*/ 0 h 61"/>
                  <a:gd name="T34" fmla="*/ 0 w 21"/>
                  <a:gd name="T35" fmla="*/ 1 h 61"/>
                  <a:gd name="T36" fmla="*/ 0 w 21"/>
                  <a:gd name="T37" fmla="*/ 1 h 6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1" h="61">
                    <a:moveTo>
                      <a:pt x="0" y="1"/>
                    </a:moveTo>
                    <a:lnTo>
                      <a:pt x="0" y="1"/>
                    </a:lnTo>
                    <a:lnTo>
                      <a:pt x="7" y="15"/>
                    </a:lnTo>
                    <a:lnTo>
                      <a:pt x="12" y="30"/>
                    </a:lnTo>
                    <a:lnTo>
                      <a:pt x="16" y="45"/>
                    </a:lnTo>
                    <a:lnTo>
                      <a:pt x="20" y="60"/>
                    </a:lnTo>
                    <a:lnTo>
                      <a:pt x="21" y="61"/>
                    </a:lnTo>
                    <a:lnTo>
                      <a:pt x="21" y="60"/>
                    </a:lnTo>
                    <a:lnTo>
                      <a:pt x="18" y="45"/>
                    </a:lnTo>
                    <a:lnTo>
                      <a:pt x="14" y="30"/>
                    </a:lnTo>
                    <a:lnTo>
                      <a:pt x="9" y="14"/>
                    </a:lnTo>
                    <a:lnTo>
                      <a:pt x="6" y="7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699" name="Freeform 446">
                <a:extLst>
                  <a:ext uri="{FF2B5EF4-FFF2-40B4-BE49-F238E27FC236}">
                    <a16:creationId xmlns:a16="http://schemas.microsoft.com/office/drawing/2014/main" id="{EF3699C1-0268-4784-9E40-530A2E8E7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1" y="1335"/>
                <a:ext cx="48" cy="32"/>
              </a:xfrm>
              <a:custGeom>
                <a:avLst/>
                <a:gdLst>
                  <a:gd name="T0" fmla="*/ 0 w 48"/>
                  <a:gd name="T1" fmla="*/ 1 h 32"/>
                  <a:gd name="T2" fmla="*/ 0 w 48"/>
                  <a:gd name="T3" fmla="*/ 1 h 32"/>
                  <a:gd name="T4" fmla="*/ 24 w 48"/>
                  <a:gd name="T5" fmla="*/ 16 h 32"/>
                  <a:gd name="T6" fmla="*/ 47 w 48"/>
                  <a:gd name="T7" fmla="*/ 32 h 32"/>
                  <a:gd name="T8" fmla="*/ 47 w 48"/>
                  <a:gd name="T9" fmla="*/ 32 h 32"/>
                  <a:gd name="T10" fmla="*/ 48 w 48"/>
                  <a:gd name="T11" fmla="*/ 32 h 32"/>
                  <a:gd name="T12" fmla="*/ 48 w 48"/>
                  <a:gd name="T13" fmla="*/ 31 h 32"/>
                  <a:gd name="T14" fmla="*/ 48 w 48"/>
                  <a:gd name="T15" fmla="*/ 31 h 32"/>
                  <a:gd name="T16" fmla="*/ 25 w 48"/>
                  <a:gd name="T17" fmla="*/ 14 h 32"/>
                  <a:gd name="T18" fmla="*/ 13 w 48"/>
                  <a:gd name="T19" fmla="*/ 7 h 32"/>
                  <a:gd name="T20" fmla="*/ 0 w 48"/>
                  <a:gd name="T21" fmla="*/ 0 h 32"/>
                  <a:gd name="T22" fmla="*/ 0 w 48"/>
                  <a:gd name="T23" fmla="*/ 0 h 32"/>
                  <a:gd name="T24" fmla="*/ 0 w 48"/>
                  <a:gd name="T25" fmla="*/ 0 h 32"/>
                  <a:gd name="T26" fmla="*/ 0 w 48"/>
                  <a:gd name="T27" fmla="*/ 1 h 32"/>
                  <a:gd name="T28" fmla="*/ 0 w 48"/>
                  <a:gd name="T29" fmla="*/ 1 h 3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8" h="32">
                    <a:moveTo>
                      <a:pt x="0" y="1"/>
                    </a:moveTo>
                    <a:lnTo>
                      <a:pt x="0" y="1"/>
                    </a:lnTo>
                    <a:lnTo>
                      <a:pt x="24" y="16"/>
                    </a:lnTo>
                    <a:lnTo>
                      <a:pt x="47" y="32"/>
                    </a:lnTo>
                    <a:lnTo>
                      <a:pt x="48" y="32"/>
                    </a:lnTo>
                    <a:lnTo>
                      <a:pt x="48" y="31"/>
                    </a:lnTo>
                    <a:lnTo>
                      <a:pt x="25" y="14"/>
                    </a:lnTo>
                    <a:lnTo>
                      <a:pt x="13" y="7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0" name="Freeform 447">
                <a:extLst>
                  <a:ext uri="{FF2B5EF4-FFF2-40B4-BE49-F238E27FC236}">
                    <a16:creationId xmlns:a16="http://schemas.microsoft.com/office/drawing/2014/main" id="{96AC99F2-29A5-48AF-BAC3-3F24B80210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2" y="1352"/>
                <a:ext cx="131" cy="502"/>
              </a:xfrm>
              <a:custGeom>
                <a:avLst/>
                <a:gdLst>
                  <a:gd name="T0" fmla="*/ 0 w 131"/>
                  <a:gd name="T1" fmla="*/ 1 h 502"/>
                  <a:gd name="T2" fmla="*/ 4 w 131"/>
                  <a:gd name="T3" fmla="*/ 17 h 502"/>
                  <a:gd name="T4" fmla="*/ 6 w 131"/>
                  <a:gd name="T5" fmla="*/ 49 h 502"/>
                  <a:gd name="T6" fmla="*/ 7 w 131"/>
                  <a:gd name="T7" fmla="*/ 66 h 502"/>
                  <a:gd name="T8" fmla="*/ 16 w 131"/>
                  <a:gd name="T9" fmla="*/ 131 h 502"/>
                  <a:gd name="T10" fmla="*/ 21 w 131"/>
                  <a:gd name="T11" fmla="*/ 163 h 502"/>
                  <a:gd name="T12" fmla="*/ 31 w 131"/>
                  <a:gd name="T13" fmla="*/ 195 h 502"/>
                  <a:gd name="T14" fmla="*/ 36 w 131"/>
                  <a:gd name="T15" fmla="*/ 209 h 502"/>
                  <a:gd name="T16" fmla="*/ 56 w 131"/>
                  <a:gd name="T17" fmla="*/ 253 h 502"/>
                  <a:gd name="T18" fmla="*/ 72 w 131"/>
                  <a:gd name="T19" fmla="*/ 281 h 502"/>
                  <a:gd name="T20" fmla="*/ 104 w 131"/>
                  <a:gd name="T21" fmla="*/ 340 h 502"/>
                  <a:gd name="T22" fmla="*/ 118 w 131"/>
                  <a:gd name="T23" fmla="*/ 370 h 502"/>
                  <a:gd name="T24" fmla="*/ 127 w 131"/>
                  <a:gd name="T25" fmla="*/ 401 h 502"/>
                  <a:gd name="T26" fmla="*/ 129 w 131"/>
                  <a:gd name="T27" fmla="*/ 433 h 502"/>
                  <a:gd name="T28" fmla="*/ 128 w 131"/>
                  <a:gd name="T29" fmla="*/ 442 h 502"/>
                  <a:gd name="T30" fmla="*/ 122 w 131"/>
                  <a:gd name="T31" fmla="*/ 468 h 502"/>
                  <a:gd name="T32" fmla="*/ 110 w 131"/>
                  <a:gd name="T33" fmla="*/ 501 h 502"/>
                  <a:gd name="T34" fmla="*/ 111 w 131"/>
                  <a:gd name="T35" fmla="*/ 502 h 502"/>
                  <a:gd name="T36" fmla="*/ 112 w 131"/>
                  <a:gd name="T37" fmla="*/ 501 h 502"/>
                  <a:gd name="T38" fmla="*/ 123 w 131"/>
                  <a:gd name="T39" fmla="*/ 471 h 502"/>
                  <a:gd name="T40" fmla="*/ 131 w 131"/>
                  <a:gd name="T41" fmla="*/ 438 h 502"/>
                  <a:gd name="T42" fmla="*/ 131 w 131"/>
                  <a:gd name="T43" fmla="*/ 423 h 502"/>
                  <a:gd name="T44" fmla="*/ 128 w 131"/>
                  <a:gd name="T45" fmla="*/ 392 h 502"/>
                  <a:gd name="T46" fmla="*/ 124 w 131"/>
                  <a:gd name="T47" fmla="*/ 378 h 502"/>
                  <a:gd name="T48" fmla="*/ 112 w 131"/>
                  <a:gd name="T49" fmla="*/ 348 h 502"/>
                  <a:gd name="T50" fmla="*/ 98 w 131"/>
                  <a:gd name="T51" fmla="*/ 319 h 502"/>
                  <a:gd name="T52" fmla="*/ 66 w 131"/>
                  <a:gd name="T53" fmla="*/ 260 h 502"/>
                  <a:gd name="T54" fmla="*/ 38 w 131"/>
                  <a:gd name="T55" fmla="*/ 200 h 502"/>
                  <a:gd name="T56" fmla="*/ 33 w 131"/>
                  <a:gd name="T57" fmla="*/ 184 h 502"/>
                  <a:gd name="T58" fmla="*/ 25 w 131"/>
                  <a:gd name="T59" fmla="*/ 152 h 502"/>
                  <a:gd name="T60" fmla="*/ 21 w 131"/>
                  <a:gd name="T61" fmla="*/ 136 h 502"/>
                  <a:gd name="T62" fmla="*/ 12 w 131"/>
                  <a:gd name="T63" fmla="*/ 70 h 502"/>
                  <a:gd name="T64" fmla="*/ 11 w 131"/>
                  <a:gd name="T65" fmla="*/ 53 h 502"/>
                  <a:gd name="T66" fmla="*/ 8 w 131"/>
                  <a:gd name="T67" fmla="*/ 21 h 502"/>
                  <a:gd name="T68" fmla="*/ 4 w 131"/>
                  <a:gd name="T69" fmla="*/ 6 h 502"/>
                  <a:gd name="T70" fmla="*/ 2 w 131"/>
                  <a:gd name="T71" fmla="*/ 0 h 502"/>
                  <a:gd name="T72" fmla="*/ 2 w 131"/>
                  <a:gd name="T73" fmla="*/ 0 h 502"/>
                  <a:gd name="T74" fmla="*/ 0 w 131"/>
                  <a:gd name="T75" fmla="*/ 0 h 502"/>
                  <a:gd name="T76" fmla="*/ 0 w 131"/>
                  <a:gd name="T77" fmla="*/ 1 h 502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131" h="502">
                    <a:moveTo>
                      <a:pt x="0" y="1"/>
                    </a:moveTo>
                    <a:lnTo>
                      <a:pt x="0" y="1"/>
                    </a:lnTo>
                    <a:lnTo>
                      <a:pt x="3" y="10"/>
                    </a:lnTo>
                    <a:lnTo>
                      <a:pt x="4" y="17"/>
                    </a:lnTo>
                    <a:lnTo>
                      <a:pt x="5" y="33"/>
                    </a:lnTo>
                    <a:lnTo>
                      <a:pt x="6" y="49"/>
                    </a:lnTo>
                    <a:lnTo>
                      <a:pt x="7" y="66"/>
                    </a:lnTo>
                    <a:lnTo>
                      <a:pt x="11" y="98"/>
                    </a:lnTo>
                    <a:lnTo>
                      <a:pt x="16" y="131"/>
                    </a:lnTo>
                    <a:lnTo>
                      <a:pt x="21" y="163"/>
                    </a:lnTo>
                    <a:lnTo>
                      <a:pt x="26" y="179"/>
                    </a:lnTo>
                    <a:lnTo>
                      <a:pt x="31" y="195"/>
                    </a:lnTo>
                    <a:lnTo>
                      <a:pt x="36" y="209"/>
                    </a:lnTo>
                    <a:lnTo>
                      <a:pt x="42" y="224"/>
                    </a:lnTo>
                    <a:lnTo>
                      <a:pt x="56" y="253"/>
                    </a:lnTo>
                    <a:lnTo>
                      <a:pt x="72" y="281"/>
                    </a:lnTo>
                    <a:lnTo>
                      <a:pt x="89" y="311"/>
                    </a:lnTo>
                    <a:lnTo>
                      <a:pt x="104" y="340"/>
                    </a:lnTo>
                    <a:lnTo>
                      <a:pt x="118" y="370"/>
                    </a:lnTo>
                    <a:lnTo>
                      <a:pt x="123" y="385"/>
                    </a:lnTo>
                    <a:lnTo>
                      <a:pt x="127" y="401"/>
                    </a:lnTo>
                    <a:lnTo>
                      <a:pt x="128" y="417"/>
                    </a:lnTo>
                    <a:lnTo>
                      <a:pt x="129" y="433"/>
                    </a:lnTo>
                    <a:lnTo>
                      <a:pt x="128" y="442"/>
                    </a:lnTo>
                    <a:lnTo>
                      <a:pt x="127" y="450"/>
                    </a:lnTo>
                    <a:lnTo>
                      <a:pt x="122" y="468"/>
                    </a:lnTo>
                    <a:lnTo>
                      <a:pt x="116" y="484"/>
                    </a:lnTo>
                    <a:lnTo>
                      <a:pt x="110" y="501"/>
                    </a:lnTo>
                    <a:lnTo>
                      <a:pt x="111" y="502"/>
                    </a:lnTo>
                    <a:lnTo>
                      <a:pt x="112" y="501"/>
                    </a:lnTo>
                    <a:lnTo>
                      <a:pt x="118" y="486"/>
                    </a:lnTo>
                    <a:lnTo>
                      <a:pt x="123" y="471"/>
                    </a:lnTo>
                    <a:lnTo>
                      <a:pt x="128" y="455"/>
                    </a:lnTo>
                    <a:lnTo>
                      <a:pt x="131" y="438"/>
                    </a:lnTo>
                    <a:lnTo>
                      <a:pt x="131" y="423"/>
                    </a:lnTo>
                    <a:lnTo>
                      <a:pt x="130" y="408"/>
                    </a:lnTo>
                    <a:lnTo>
                      <a:pt x="128" y="392"/>
                    </a:lnTo>
                    <a:lnTo>
                      <a:pt x="124" y="378"/>
                    </a:lnTo>
                    <a:lnTo>
                      <a:pt x="119" y="363"/>
                    </a:lnTo>
                    <a:lnTo>
                      <a:pt x="112" y="348"/>
                    </a:lnTo>
                    <a:lnTo>
                      <a:pt x="98" y="319"/>
                    </a:lnTo>
                    <a:lnTo>
                      <a:pt x="66" y="260"/>
                    </a:lnTo>
                    <a:lnTo>
                      <a:pt x="51" y="231"/>
                    </a:lnTo>
                    <a:lnTo>
                      <a:pt x="38" y="200"/>
                    </a:lnTo>
                    <a:lnTo>
                      <a:pt x="33" y="184"/>
                    </a:lnTo>
                    <a:lnTo>
                      <a:pt x="29" y="168"/>
                    </a:lnTo>
                    <a:lnTo>
                      <a:pt x="25" y="152"/>
                    </a:lnTo>
                    <a:lnTo>
                      <a:pt x="21" y="136"/>
                    </a:lnTo>
                    <a:lnTo>
                      <a:pt x="17" y="102"/>
                    </a:lnTo>
                    <a:lnTo>
                      <a:pt x="12" y="70"/>
                    </a:lnTo>
                    <a:lnTo>
                      <a:pt x="11" y="53"/>
                    </a:lnTo>
                    <a:lnTo>
                      <a:pt x="10" y="37"/>
                    </a:lnTo>
                    <a:lnTo>
                      <a:pt x="8" y="21"/>
                    </a:lnTo>
                    <a:lnTo>
                      <a:pt x="7" y="13"/>
                    </a:lnTo>
                    <a:lnTo>
                      <a:pt x="4" y="6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1" name="Freeform 448">
                <a:extLst>
                  <a:ext uri="{FF2B5EF4-FFF2-40B4-BE49-F238E27FC236}">
                    <a16:creationId xmlns:a16="http://schemas.microsoft.com/office/drawing/2014/main" id="{446BAD9E-25EA-42E2-B525-7A5F324BF5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3" y="1794"/>
                <a:ext cx="171" cy="140"/>
              </a:xfrm>
              <a:custGeom>
                <a:avLst/>
                <a:gdLst>
                  <a:gd name="T0" fmla="*/ 1 w 171"/>
                  <a:gd name="T1" fmla="*/ 140 h 140"/>
                  <a:gd name="T2" fmla="*/ 2 w 171"/>
                  <a:gd name="T3" fmla="*/ 115 h 140"/>
                  <a:gd name="T4" fmla="*/ 3 w 171"/>
                  <a:gd name="T5" fmla="*/ 109 h 140"/>
                  <a:gd name="T6" fmla="*/ 9 w 171"/>
                  <a:gd name="T7" fmla="*/ 89 h 140"/>
                  <a:gd name="T8" fmla="*/ 15 w 171"/>
                  <a:gd name="T9" fmla="*/ 77 h 140"/>
                  <a:gd name="T10" fmla="*/ 31 w 171"/>
                  <a:gd name="T11" fmla="*/ 53 h 140"/>
                  <a:gd name="T12" fmla="*/ 40 w 171"/>
                  <a:gd name="T13" fmla="*/ 43 h 140"/>
                  <a:gd name="T14" fmla="*/ 63 w 171"/>
                  <a:gd name="T15" fmla="*/ 22 h 140"/>
                  <a:gd name="T16" fmla="*/ 66 w 171"/>
                  <a:gd name="T17" fmla="*/ 19 h 140"/>
                  <a:gd name="T18" fmla="*/ 74 w 171"/>
                  <a:gd name="T19" fmla="*/ 16 h 140"/>
                  <a:gd name="T20" fmla="*/ 78 w 171"/>
                  <a:gd name="T21" fmla="*/ 17 h 140"/>
                  <a:gd name="T22" fmla="*/ 79 w 171"/>
                  <a:gd name="T23" fmla="*/ 20 h 140"/>
                  <a:gd name="T24" fmla="*/ 79 w 171"/>
                  <a:gd name="T25" fmla="*/ 29 h 140"/>
                  <a:gd name="T26" fmla="*/ 77 w 171"/>
                  <a:gd name="T27" fmla="*/ 38 h 140"/>
                  <a:gd name="T28" fmla="*/ 74 w 171"/>
                  <a:gd name="T29" fmla="*/ 56 h 140"/>
                  <a:gd name="T30" fmla="*/ 74 w 171"/>
                  <a:gd name="T31" fmla="*/ 62 h 140"/>
                  <a:gd name="T32" fmla="*/ 77 w 171"/>
                  <a:gd name="T33" fmla="*/ 67 h 140"/>
                  <a:gd name="T34" fmla="*/ 79 w 171"/>
                  <a:gd name="T35" fmla="*/ 67 h 140"/>
                  <a:gd name="T36" fmla="*/ 86 w 171"/>
                  <a:gd name="T37" fmla="*/ 62 h 140"/>
                  <a:gd name="T38" fmla="*/ 94 w 171"/>
                  <a:gd name="T39" fmla="*/ 53 h 140"/>
                  <a:gd name="T40" fmla="*/ 126 w 171"/>
                  <a:gd name="T41" fmla="*/ 20 h 140"/>
                  <a:gd name="T42" fmla="*/ 135 w 171"/>
                  <a:gd name="T43" fmla="*/ 13 h 140"/>
                  <a:gd name="T44" fmla="*/ 152 w 171"/>
                  <a:gd name="T45" fmla="*/ 5 h 140"/>
                  <a:gd name="T46" fmla="*/ 164 w 171"/>
                  <a:gd name="T47" fmla="*/ 2 h 140"/>
                  <a:gd name="T48" fmla="*/ 170 w 171"/>
                  <a:gd name="T49" fmla="*/ 3 h 140"/>
                  <a:gd name="T50" fmla="*/ 171 w 171"/>
                  <a:gd name="T51" fmla="*/ 1 h 140"/>
                  <a:gd name="T52" fmla="*/ 170 w 171"/>
                  <a:gd name="T53" fmla="*/ 1 h 140"/>
                  <a:gd name="T54" fmla="*/ 161 w 171"/>
                  <a:gd name="T55" fmla="*/ 1 h 140"/>
                  <a:gd name="T56" fmla="*/ 142 w 171"/>
                  <a:gd name="T57" fmla="*/ 6 h 140"/>
                  <a:gd name="T58" fmla="*/ 134 w 171"/>
                  <a:gd name="T59" fmla="*/ 12 h 140"/>
                  <a:gd name="T60" fmla="*/ 115 w 171"/>
                  <a:gd name="T61" fmla="*/ 28 h 140"/>
                  <a:gd name="T62" fmla="*/ 97 w 171"/>
                  <a:gd name="T63" fmla="*/ 46 h 140"/>
                  <a:gd name="T64" fmla="*/ 88 w 171"/>
                  <a:gd name="T65" fmla="*/ 57 h 140"/>
                  <a:gd name="T66" fmla="*/ 81 w 171"/>
                  <a:gd name="T67" fmla="*/ 63 h 140"/>
                  <a:gd name="T68" fmla="*/ 79 w 171"/>
                  <a:gd name="T69" fmla="*/ 64 h 140"/>
                  <a:gd name="T70" fmla="*/ 76 w 171"/>
                  <a:gd name="T71" fmla="*/ 62 h 140"/>
                  <a:gd name="T72" fmla="*/ 76 w 171"/>
                  <a:gd name="T73" fmla="*/ 52 h 140"/>
                  <a:gd name="T74" fmla="*/ 78 w 171"/>
                  <a:gd name="T75" fmla="*/ 43 h 140"/>
                  <a:gd name="T76" fmla="*/ 81 w 171"/>
                  <a:gd name="T77" fmla="*/ 25 h 140"/>
                  <a:gd name="T78" fmla="*/ 80 w 171"/>
                  <a:gd name="T79" fmla="*/ 17 h 140"/>
                  <a:gd name="T80" fmla="*/ 78 w 171"/>
                  <a:gd name="T81" fmla="*/ 15 h 140"/>
                  <a:gd name="T82" fmla="*/ 74 w 171"/>
                  <a:gd name="T83" fmla="*/ 14 h 140"/>
                  <a:gd name="T84" fmla="*/ 65 w 171"/>
                  <a:gd name="T85" fmla="*/ 19 h 140"/>
                  <a:gd name="T86" fmla="*/ 45 w 171"/>
                  <a:gd name="T87" fmla="*/ 36 h 140"/>
                  <a:gd name="T88" fmla="*/ 37 w 171"/>
                  <a:gd name="T89" fmla="*/ 44 h 140"/>
                  <a:gd name="T90" fmla="*/ 21 w 171"/>
                  <a:gd name="T91" fmla="*/ 64 h 140"/>
                  <a:gd name="T92" fmla="*/ 9 w 171"/>
                  <a:gd name="T93" fmla="*/ 87 h 140"/>
                  <a:gd name="T94" fmla="*/ 5 w 171"/>
                  <a:gd name="T95" fmla="*/ 98 h 140"/>
                  <a:gd name="T96" fmla="*/ 1 w 171"/>
                  <a:gd name="T97" fmla="*/ 110 h 140"/>
                  <a:gd name="T98" fmla="*/ 0 w 171"/>
                  <a:gd name="T99" fmla="*/ 126 h 140"/>
                  <a:gd name="T100" fmla="*/ 1 w 171"/>
                  <a:gd name="T101" fmla="*/ 140 h 140"/>
                  <a:gd name="T102" fmla="*/ 1 w 171"/>
                  <a:gd name="T103" fmla="*/ 140 h 14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71" h="140">
                    <a:moveTo>
                      <a:pt x="1" y="140"/>
                    </a:moveTo>
                    <a:lnTo>
                      <a:pt x="1" y="140"/>
                    </a:lnTo>
                    <a:lnTo>
                      <a:pt x="1" y="128"/>
                    </a:lnTo>
                    <a:lnTo>
                      <a:pt x="2" y="115"/>
                    </a:lnTo>
                    <a:lnTo>
                      <a:pt x="3" y="109"/>
                    </a:lnTo>
                    <a:lnTo>
                      <a:pt x="4" y="102"/>
                    </a:lnTo>
                    <a:lnTo>
                      <a:pt x="9" y="89"/>
                    </a:lnTo>
                    <a:lnTo>
                      <a:pt x="15" y="77"/>
                    </a:lnTo>
                    <a:lnTo>
                      <a:pt x="22" y="64"/>
                    </a:lnTo>
                    <a:lnTo>
                      <a:pt x="31" y="53"/>
                    </a:lnTo>
                    <a:lnTo>
                      <a:pt x="40" y="43"/>
                    </a:lnTo>
                    <a:lnTo>
                      <a:pt x="51" y="32"/>
                    </a:lnTo>
                    <a:lnTo>
                      <a:pt x="63" y="22"/>
                    </a:lnTo>
                    <a:lnTo>
                      <a:pt x="66" y="19"/>
                    </a:lnTo>
                    <a:lnTo>
                      <a:pt x="71" y="17"/>
                    </a:lnTo>
                    <a:lnTo>
                      <a:pt x="74" y="16"/>
                    </a:lnTo>
                    <a:lnTo>
                      <a:pt x="76" y="16"/>
                    </a:lnTo>
                    <a:lnTo>
                      <a:pt x="78" y="17"/>
                    </a:lnTo>
                    <a:lnTo>
                      <a:pt x="79" y="20"/>
                    </a:lnTo>
                    <a:lnTo>
                      <a:pt x="80" y="24"/>
                    </a:lnTo>
                    <a:lnTo>
                      <a:pt x="79" y="29"/>
                    </a:lnTo>
                    <a:lnTo>
                      <a:pt x="77" y="38"/>
                    </a:lnTo>
                    <a:lnTo>
                      <a:pt x="75" y="47"/>
                    </a:lnTo>
                    <a:lnTo>
                      <a:pt x="74" y="56"/>
                    </a:lnTo>
                    <a:lnTo>
                      <a:pt x="74" y="62"/>
                    </a:lnTo>
                    <a:lnTo>
                      <a:pt x="75" y="64"/>
                    </a:lnTo>
                    <a:lnTo>
                      <a:pt x="77" y="67"/>
                    </a:lnTo>
                    <a:lnTo>
                      <a:pt x="79" y="67"/>
                    </a:lnTo>
                    <a:lnTo>
                      <a:pt x="81" y="67"/>
                    </a:lnTo>
                    <a:lnTo>
                      <a:pt x="86" y="62"/>
                    </a:lnTo>
                    <a:lnTo>
                      <a:pt x="94" y="53"/>
                    </a:lnTo>
                    <a:lnTo>
                      <a:pt x="110" y="36"/>
                    </a:lnTo>
                    <a:lnTo>
                      <a:pt x="126" y="20"/>
                    </a:lnTo>
                    <a:lnTo>
                      <a:pt x="135" y="13"/>
                    </a:lnTo>
                    <a:lnTo>
                      <a:pt x="146" y="7"/>
                    </a:lnTo>
                    <a:lnTo>
                      <a:pt x="152" y="5"/>
                    </a:lnTo>
                    <a:lnTo>
                      <a:pt x="158" y="3"/>
                    </a:lnTo>
                    <a:lnTo>
                      <a:pt x="164" y="2"/>
                    </a:lnTo>
                    <a:lnTo>
                      <a:pt x="170" y="3"/>
                    </a:lnTo>
                    <a:lnTo>
                      <a:pt x="171" y="2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66" y="0"/>
                    </a:lnTo>
                    <a:lnTo>
                      <a:pt x="161" y="1"/>
                    </a:lnTo>
                    <a:lnTo>
                      <a:pt x="151" y="3"/>
                    </a:lnTo>
                    <a:lnTo>
                      <a:pt x="142" y="6"/>
                    </a:lnTo>
                    <a:lnTo>
                      <a:pt x="134" y="12"/>
                    </a:lnTo>
                    <a:lnTo>
                      <a:pt x="124" y="19"/>
                    </a:lnTo>
                    <a:lnTo>
                      <a:pt x="115" y="28"/>
                    </a:lnTo>
                    <a:lnTo>
                      <a:pt x="97" y="46"/>
                    </a:lnTo>
                    <a:lnTo>
                      <a:pt x="88" y="57"/>
                    </a:lnTo>
                    <a:lnTo>
                      <a:pt x="84" y="61"/>
                    </a:lnTo>
                    <a:lnTo>
                      <a:pt x="81" y="63"/>
                    </a:lnTo>
                    <a:lnTo>
                      <a:pt x="79" y="64"/>
                    </a:lnTo>
                    <a:lnTo>
                      <a:pt x="77" y="64"/>
                    </a:lnTo>
                    <a:lnTo>
                      <a:pt x="76" y="62"/>
                    </a:lnTo>
                    <a:lnTo>
                      <a:pt x="76" y="60"/>
                    </a:lnTo>
                    <a:lnTo>
                      <a:pt x="76" y="52"/>
                    </a:lnTo>
                    <a:lnTo>
                      <a:pt x="78" y="43"/>
                    </a:lnTo>
                    <a:lnTo>
                      <a:pt x="80" y="34"/>
                    </a:lnTo>
                    <a:lnTo>
                      <a:pt x="81" y="25"/>
                    </a:lnTo>
                    <a:lnTo>
                      <a:pt x="81" y="21"/>
                    </a:lnTo>
                    <a:lnTo>
                      <a:pt x="80" y="17"/>
                    </a:lnTo>
                    <a:lnTo>
                      <a:pt x="78" y="15"/>
                    </a:lnTo>
                    <a:lnTo>
                      <a:pt x="76" y="14"/>
                    </a:lnTo>
                    <a:lnTo>
                      <a:pt x="74" y="14"/>
                    </a:lnTo>
                    <a:lnTo>
                      <a:pt x="71" y="15"/>
                    </a:lnTo>
                    <a:lnTo>
                      <a:pt x="65" y="19"/>
                    </a:lnTo>
                    <a:lnTo>
                      <a:pt x="58" y="24"/>
                    </a:lnTo>
                    <a:lnTo>
                      <a:pt x="45" y="36"/>
                    </a:lnTo>
                    <a:lnTo>
                      <a:pt x="37" y="44"/>
                    </a:lnTo>
                    <a:lnTo>
                      <a:pt x="29" y="53"/>
                    </a:lnTo>
                    <a:lnTo>
                      <a:pt x="21" y="64"/>
                    </a:lnTo>
                    <a:lnTo>
                      <a:pt x="15" y="75"/>
                    </a:lnTo>
                    <a:lnTo>
                      <a:pt x="9" y="87"/>
                    </a:lnTo>
                    <a:lnTo>
                      <a:pt x="5" y="98"/>
                    </a:lnTo>
                    <a:lnTo>
                      <a:pt x="1" y="110"/>
                    </a:lnTo>
                    <a:lnTo>
                      <a:pt x="1" y="117"/>
                    </a:lnTo>
                    <a:lnTo>
                      <a:pt x="0" y="126"/>
                    </a:lnTo>
                    <a:lnTo>
                      <a:pt x="1" y="1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2" name="Freeform 449">
                <a:extLst>
                  <a:ext uri="{FF2B5EF4-FFF2-40B4-BE49-F238E27FC236}">
                    <a16:creationId xmlns:a16="http://schemas.microsoft.com/office/drawing/2014/main" id="{CCA6ECA6-970D-45F1-998F-2F423544B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1" y="1805"/>
                <a:ext cx="49" cy="44"/>
              </a:xfrm>
              <a:custGeom>
                <a:avLst/>
                <a:gdLst>
                  <a:gd name="T0" fmla="*/ 48 w 49"/>
                  <a:gd name="T1" fmla="*/ 0 h 44"/>
                  <a:gd name="T2" fmla="*/ 48 w 49"/>
                  <a:gd name="T3" fmla="*/ 0 h 44"/>
                  <a:gd name="T4" fmla="*/ 44 w 49"/>
                  <a:gd name="T5" fmla="*/ 8 h 44"/>
                  <a:gd name="T6" fmla="*/ 42 w 49"/>
                  <a:gd name="T7" fmla="*/ 17 h 44"/>
                  <a:gd name="T8" fmla="*/ 39 w 49"/>
                  <a:gd name="T9" fmla="*/ 26 h 44"/>
                  <a:gd name="T10" fmla="*/ 37 w 49"/>
                  <a:gd name="T11" fmla="*/ 30 h 44"/>
                  <a:gd name="T12" fmla="*/ 35 w 49"/>
                  <a:gd name="T13" fmla="*/ 34 h 44"/>
                  <a:gd name="T14" fmla="*/ 35 w 49"/>
                  <a:gd name="T15" fmla="*/ 34 h 44"/>
                  <a:gd name="T16" fmla="*/ 31 w 49"/>
                  <a:gd name="T17" fmla="*/ 38 h 44"/>
                  <a:gd name="T18" fmla="*/ 27 w 49"/>
                  <a:gd name="T19" fmla="*/ 41 h 44"/>
                  <a:gd name="T20" fmla="*/ 22 w 49"/>
                  <a:gd name="T21" fmla="*/ 41 h 44"/>
                  <a:gd name="T22" fmla="*/ 17 w 49"/>
                  <a:gd name="T23" fmla="*/ 40 h 44"/>
                  <a:gd name="T24" fmla="*/ 17 w 49"/>
                  <a:gd name="T25" fmla="*/ 40 h 44"/>
                  <a:gd name="T26" fmla="*/ 8 w 49"/>
                  <a:gd name="T27" fmla="*/ 36 h 44"/>
                  <a:gd name="T28" fmla="*/ 0 w 49"/>
                  <a:gd name="T29" fmla="*/ 30 h 44"/>
                  <a:gd name="T30" fmla="*/ 0 w 49"/>
                  <a:gd name="T31" fmla="*/ 30 h 44"/>
                  <a:gd name="T32" fmla="*/ 0 w 49"/>
                  <a:gd name="T33" fmla="*/ 30 h 44"/>
                  <a:gd name="T34" fmla="*/ 0 w 49"/>
                  <a:gd name="T35" fmla="*/ 31 h 44"/>
                  <a:gd name="T36" fmla="*/ 0 w 49"/>
                  <a:gd name="T37" fmla="*/ 31 h 44"/>
                  <a:gd name="T38" fmla="*/ 6 w 49"/>
                  <a:gd name="T39" fmla="*/ 36 h 44"/>
                  <a:gd name="T40" fmla="*/ 14 w 49"/>
                  <a:gd name="T41" fmla="*/ 41 h 44"/>
                  <a:gd name="T42" fmla="*/ 18 w 49"/>
                  <a:gd name="T43" fmla="*/ 43 h 44"/>
                  <a:gd name="T44" fmla="*/ 22 w 49"/>
                  <a:gd name="T45" fmla="*/ 44 h 44"/>
                  <a:gd name="T46" fmla="*/ 26 w 49"/>
                  <a:gd name="T47" fmla="*/ 44 h 44"/>
                  <a:gd name="T48" fmla="*/ 30 w 49"/>
                  <a:gd name="T49" fmla="*/ 42 h 44"/>
                  <a:gd name="T50" fmla="*/ 30 w 49"/>
                  <a:gd name="T51" fmla="*/ 42 h 44"/>
                  <a:gd name="T52" fmla="*/ 35 w 49"/>
                  <a:gd name="T53" fmla="*/ 39 h 44"/>
                  <a:gd name="T54" fmla="*/ 38 w 49"/>
                  <a:gd name="T55" fmla="*/ 34 h 44"/>
                  <a:gd name="T56" fmla="*/ 41 w 49"/>
                  <a:gd name="T57" fmla="*/ 29 h 44"/>
                  <a:gd name="T58" fmla="*/ 43 w 49"/>
                  <a:gd name="T59" fmla="*/ 24 h 44"/>
                  <a:gd name="T60" fmla="*/ 46 w 49"/>
                  <a:gd name="T61" fmla="*/ 12 h 44"/>
                  <a:gd name="T62" fmla="*/ 47 w 49"/>
                  <a:gd name="T63" fmla="*/ 6 h 44"/>
                  <a:gd name="T64" fmla="*/ 49 w 49"/>
                  <a:gd name="T65" fmla="*/ 1 h 44"/>
                  <a:gd name="T66" fmla="*/ 49 w 49"/>
                  <a:gd name="T67" fmla="*/ 1 h 44"/>
                  <a:gd name="T68" fmla="*/ 49 w 49"/>
                  <a:gd name="T69" fmla="*/ 0 h 44"/>
                  <a:gd name="T70" fmla="*/ 48 w 49"/>
                  <a:gd name="T71" fmla="*/ 0 h 44"/>
                  <a:gd name="T72" fmla="*/ 48 w 49"/>
                  <a:gd name="T73" fmla="*/ 0 h 44"/>
                  <a:gd name="T74" fmla="*/ 48 w 49"/>
                  <a:gd name="T75" fmla="*/ 0 h 4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9" h="44">
                    <a:moveTo>
                      <a:pt x="48" y="0"/>
                    </a:moveTo>
                    <a:lnTo>
                      <a:pt x="48" y="0"/>
                    </a:lnTo>
                    <a:lnTo>
                      <a:pt x="44" y="8"/>
                    </a:lnTo>
                    <a:lnTo>
                      <a:pt x="42" y="17"/>
                    </a:lnTo>
                    <a:lnTo>
                      <a:pt x="39" y="26"/>
                    </a:lnTo>
                    <a:lnTo>
                      <a:pt x="37" y="30"/>
                    </a:lnTo>
                    <a:lnTo>
                      <a:pt x="35" y="34"/>
                    </a:lnTo>
                    <a:lnTo>
                      <a:pt x="31" y="38"/>
                    </a:lnTo>
                    <a:lnTo>
                      <a:pt x="27" y="41"/>
                    </a:lnTo>
                    <a:lnTo>
                      <a:pt x="22" y="41"/>
                    </a:lnTo>
                    <a:lnTo>
                      <a:pt x="17" y="40"/>
                    </a:lnTo>
                    <a:lnTo>
                      <a:pt x="8" y="36"/>
                    </a:lnTo>
                    <a:lnTo>
                      <a:pt x="0" y="30"/>
                    </a:lnTo>
                    <a:lnTo>
                      <a:pt x="0" y="31"/>
                    </a:lnTo>
                    <a:lnTo>
                      <a:pt x="6" y="36"/>
                    </a:lnTo>
                    <a:lnTo>
                      <a:pt x="14" y="41"/>
                    </a:lnTo>
                    <a:lnTo>
                      <a:pt x="18" y="43"/>
                    </a:lnTo>
                    <a:lnTo>
                      <a:pt x="22" y="44"/>
                    </a:lnTo>
                    <a:lnTo>
                      <a:pt x="26" y="44"/>
                    </a:lnTo>
                    <a:lnTo>
                      <a:pt x="30" y="42"/>
                    </a:lnTo>
                    <a:lnTo>
                      <a:pt x="35" y="39"/>
                    </a:lnTo>
                    <a:lnTo>
                      <a:pt x="38" y="34"/>
                    </a:lnTo>
                    <a:lnTo>
                      <a:pt x="41" y="29"/>
                    </a:lnTo>
                    <a:lnTo>
                      <a:pt x="43" y="24"/>
                    </a:lnTo>
                    <a:lnTo>
                      <a:pt x="46" y="12"/>
                    </a:lnTo>
                    <a:lnTo>
                      <a:pt x="47" y="6"/>
                    </a:lnTo>
                    <a:lnTo>
                      <a:pt x="49" y="1"/>
                    </a:lnTo>
                    <a:lnTo>
                      <a:pt x="49" y="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3" name="Freeform 450">
                <a:extLst>
                  <a:ext uri="{FF2B5EF4-FFF2-40B4-BE49-F238E27FC236}">
                    <a16:creationId xmlns:a16="http://schemas.microsoft.com/office/drawing/2014/main" id="{E65688A4-6C1C-4260-85BA-EB6DFDC5D6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9" y="1816"/>
                <a:ext cx="12" cy="18"/>
              </a:xfrm>
              <a:custGeom>
                <a:avLst/>
                <a:gdLst>
                  <a:gd name="T0" fmla="*/ 9 w 12"/>
                  <a:gd name="T1" fmla="*/ 1 h 18"/>
                  <a:gd name="T2" fmla="*/ 9 w 12"/>
                  <a:gd name="T3" fmla="*/ 1 h 18"/>
                  <a:gd name="T4" fmla="*/ 10 w 12"/>
                  <a:gd name="T5" fmla="*/ 4 h 18"/>
                  <a:gd name="T6" fmla="*/ 10 w 12"/>
                  <a:gd name="T7" fmla="*/ 8 h 18"/>
                  <a:gd name="T8" fmla="*/ 10 w 12"/>
                  <a:gd name="T9" fmla="*/ 8 h 18"/>
                  <a:gd name="T10" fmla="*/ 10 w 12"/>
                  <a:gd name="T11" fmla="*/ 11 h 18"/>
                  <a:gd name="T12" fmla="*/ 9 w 12"/>
                  <a:gd name="T13" fmla="*/ 15 h 18"/>
                  <a:gd name="T14" fmla="*/ 9 w 12"/>
                  <a:gd name="T15" fmla="*/ 15 h 18"/>
                  <a:gd name="T16" fmla="*/ 8 w 12"/>
                  <a:gd name="T17" fmla="*/ 16 h 18"/>
                  <a:gd name="T18" fmla="*/ 7 w 12"/>
                  <a:gd name="T19" fmla="*/ 16 h 18"/>
                  <a:gd name="T20" fmla="*/ 4 w 12"/>
                  <a:gd name="T21" fmla="*/ 15 h 18"/>
                  <a:gd name="T22" fmla="*/ 1 w 12"/>
                  <a:gd name="T23" fmla="*/ 11 h 18"/>
                  <a:gd name="T24" fmla="*/ 1 w 12"/>
                  <a:gd name="T25" fmla="*/ 11 h 18"/>
                  <a:gd name="T26" fmla="*/ 0 w 12"/>
                  <a:gd name="T27" fmla="*/ 10 h 18"/>
                  <a:gd name="T28" fmla="*/ 0 w 12"/>
                  <a:gd name="T29" fmla="*/ 11 h 18"/>
                  <a:gd name="T30" fmla="*/ 0 w 12"/>
                  <a:gd name="T31" fmla="*/ 11 h 18"/>
                  <a:gd name="T32" fmla="*/ 1 w 12"/>
                  <a:gd name="T33" fmla="*/ 14 h 18"/>
                  <a:gd name="T34" fmla="*/ 4 w 12"/>
                  <a:gd name="T35" fmla="*/ 17 h 18"/>
                  <a:gd name="T36" fmla="*/ 7 w 12"/>
                  <a:gd name="T37" fmla="*/ 18 h 18"/>
                  <a:gd name="T38" fmla="*/ 8 w 12"/>
                  <a:gd name="T39" fmla="*/ 18 h 18"/>
                  <a:gd name="T40" fmla="*/ 10 w 12"/>
                  <a:gd name="T41" fmla="*/ 17 h 18"/>
                  <a:gd name="T42" fmla="*/ 10 w 12"/>
                  <a:gd name="T43" fmla="*/ 17 h 18"/>
                  <a:gd name="T44" fmla="*/ 11 w 12"/>
                  <a:gd name="T45" fmla="*/ 15 h 18"/>
                  <a:gd name="T46" fmla="*/ 12 w 12"/>
                  <a:gd name="T47" fmla="*/ 13 h 18"/>
                  <a:gd name="T48" fmla="*/ 12 w 12"/>
                  <a:gd name="T49" fmla="*/ 9 h 18"/>
                  <a:gd name="T50" fmla="*/ 12 w 12"/>
                  <a:gd name="T51" fmla="*/ 9 h 18"/>
                  <a:gd name="T52" fmla="*/ 12 w 12"/>
                  <a:gd name="T53" fmla="*/ 4 h 18"/>
                  <a:gd name="T54" fmla="*/ 11 w 12"/>
                  <a:gd name="T55" fmla="*/ 2 h 18"/>
                  <a:gd name="T56" fmla="*/ 10 w 12"/>
                  <a:gd name="T57" fmla="*/ 0 h 18"/>
                  <a:gd name="T58" fmla="*/ 10 w 12"/>
                  <a:gd name="T59" fmla="*/ 0 h 18"/>
                  <a:gd name="T60" fmla="*/ 9 w 12"/>
                  <a:gd name="T61" fmla="*/ 0 h 18"/>
                  <a:gd name="T62" fmla="*/ 9 w 12"/>
                  <a:gd name="T63" fmla="*/ 1 h 18"/>
                  <a:gd name="T64" fmla="*/ 9 w 12"/>
                  <a:gd name="T65" fmla="*/ 1 h 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2" h="18">
                    <a:moveTo>
                      <a:pt x="9" y="1"/>
                    </a:moveTo>
                    <a:lnTo>
                      <a:pt x="9" y="1"/>
                    </a:lnTo>
                    <a:lnTo>
                      <a:pt x="10" y="4"/>
                    </a:lnTo>
                    <a:lnTo>
                      <a:pt x="10" y="8"/>
                    </a:lnTo>
                    <a:lnTo>
                      <a:pt x="10" y="11"/>
                    </a:lnTo>
                    <a:lnTo>
                      <a:pt x="9" y="15"/>
                    </a:lnTo>
                    <a:lnTo>
                      <a:pt x="8" y="16"/>
                    </a:lnTo>
                    <a:lnTo>
                      <a:pt x="7" y="16"/>
                    </a:lnTo>
                    <a:lnTo>
                      <a:pt x="4" y="15"/>
                    </a:lnTo>
                    <a:lnTo>
                      <a:pt x="1" y="11"/>
                    </a:lnTo>
                    <a:lnTo>
                      <a:pt x="0" y="10"/>
                    </a:lnTo>
                    <a:lnTo>
                      <a:pt x="0" y="11"/>
                    </a:lnTo>
                    <a:lnTo>
                      <a:pt x="1" y="14"/>
                    </a:lnTo>
                    <a:lnTo>
                      <a:pt x="4" y="17"/>
                    </a:lnTo>
                    <a:lnTo>
                      <a:pt x="7" y="18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9"/>
                    </a:lnTo>
                    <a:lnTo>
                      <a:pt x="12" y="4"/>
                    </a:lnTo>
                    <a:lnTo>
                      <a:pt x="11" y="2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9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4" name="Freeform 451">
                <a:extLst>
                  <a:ext uri="{FF2B5EF4-FFF2-40B4-BE49-F238E27FC236}">
                    <a16:creationId xmlns:a16="http://schemas.microsoft.com/office/drawing/2014/main" id="{20F4F41E-6E79-47E5-8665-8AA709E5A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311"/>
                <a:ext cx="33" cy="220"/>
              </a:xfrm>
              <a:custGeom>
                <a:avLst/>
                <a:gdLst>
                  <a:gd name="T0" fmla="*/ 0 w 33"/>
                  <a:gd name="T1" fmla="*/ 1 h 220"/>
                  <a:gd name="T2" fmla="*/ 0 w 33"/>
                  <a:gd name="T3" fmla="*/ 1 h 220"/>
                  <a:gd name="T4" fmla="*/ 9 w 33"/>
                  <a:gd name="T5" fmla="*/ 12 h 220"/>
                  <a:gd name="T6" fmla="*/ 12 w 33"/>
                  <a:gd name="T7" fmla="*/ 17 h 220"/>
                  <a:gd name="T8" fmla="*/ 15 w 33"/>
                  <a:gd name="T9" fmla="*/ 23 h 220"/>
                  <a:gd name="T10" fmla="*/ 15 w 33"/>
                  <a:gd name="T11" fmla="*/ 23 h 220"/>
                  <a:gd name="T12" fmla="*/ 20 w 33"/>
                  <a:gd name="T13" fmla="*/ 36 h 220"/>
                  <a:gd name="T14" fmla="*/ 24 w 33"/>
                  <a:gd name="T15" fmla="*/ 50 h 220"/>
                  <a:gd name="T16" fmla="*/ 24 w 33"/>
                  <a:gd name="T17" fmla="*/ 50 h 220"/>
                  <a:gd name="T18" fmla="*/ 27 w 33"/>
                  <a:gd name="T19" fmla="*/ 66 h 220"/>
                  <a:gd name="T20" fmla="*/ 30 w 33"/>
                  <a:gd name="T21" fmla="*/ 81 h 220"/>
                  <a:gd name="T22" fmla="*/ 30 w 33"/>
                  <a:gd name="T23" fmla="*/ 96 h 220"/>
                  <a:gd name="T24" fmla="*/ 29 w 33"/>
                  <a:gd name="T25" fmla="*/ 113 h 220"/>
                  <a:gd name="T26" fmla="*/ 29 w 33"/>
                  <a:gd name="T27" fmla="*/ 113 h 220"/>
                  <a:gd name="T28" fmla="*/ 27 w 33"/>
                  <a:gd name="T29" fmla="*/ 127 h 220"/>
                  <a:gd name="T30" fmla="*/ 23 w 33"/>
                  <a:gd name="T31" fmla="*/ 141 h 220"/>
                  <a:gd name="T32" fmla="*/ 15 w 33"/>
                  <a:gd name="T33" fmla="*/ 170 h 220"/>
                  <a:gd name="T34" fmla="*/ 15 w 33"/>
                  <a:gd name="T35" fmla="*/ 170 h 220"/>
                  <a:gd name="T36" fmla="*/ 12 w 33"/>
                  <a:gd name="T37" fmla="*/ 182 h 220"/>
                  <a:gd name="T38" fmla="*/ 10 w 33"/>
                  <a:gd name="T39" fmla="*/ 194 h 220"/>
                  <a:gd name="T40" fmla="*/ 8 w 33"/>
                  <a:gd name="T41" fmla="*/ 207 h 220"/>
                  <a:gd name="T42" fmla="*/ 8 w 33"/>
                  <a:gd name="T43" fmla="*/ 220 h 220"/>
                  <a:gd name="T44" fmla="*/ 8 w 33"/>
                  <a:gd name="T45" fmla="*/ 220 h 220"/>
                  <a:gd name="T46" fmla="*/ 8 w 33"/>
                  <a:gd name="T47" fmla="*/ 220 h 220"/>
                  <a:gd name="T48" fmla="*/ 8 w 33"/>
                  <a:gd name="T49" fmla="*/ 220 h 220"/>
                  <a:gd name="T50" fmla="*/ 9 w 33"/>
                  <a:gd name="T51" fmla="*/ 204 h 220"/>
                  <a:gd name="T52" fmla="*/ 11 w 33"/>
                  <a:gd name="T53" fmla="*/ 190 h 220"/>
                  <a:gd name="T54" fmla="*/ 15 w 33"/>
                  <a:gd name="T55" fmla="*/ 175 h 220"/>
                  <a:gd name="T56" fmla="*/ 19 w 33"/>
                  <a:gd name="T57" fmla="*/ 161 h 220"/>
                  <a:gd name="T58" fmla="*/ 19 w 33"/>
                  <a:gd name="T59" fmla="*/ 161 h 220"/>
                  <a:gd name="T60" fmla="*/ 24 w 33"/>
                  <a:gd name="T61" fmla="*/ 146 h 220"/>
                  <a:gd name="T62" fmla="*/ 28 w 33"/>
                  <a:gd name="T63" fmla="*/ 132 h 220"/>
                  <a:gd name="T64" fmla="*/ 31 w 33"/>
                  <a:gd name="T65" fmla="*/ 117 h 220"/>
                  <a:gd name="T66" fmla="*/ 33 w 33"/>
                  <a:gd name="T67" fmla="*/ 103 h 220"/>
                  <a:gd name="T68" fmla="*/ 33 w 33"/>
                  <a:gd name="T69" fmla="*/ 103 h 220"/>
                  <a:gd name="T70" fmla="*/ 33 w 33"/>
                  <a:gd name="T71" fmla="*/ 88 h 220"/>
                  <a:gd name="T72" fmla="*/ 32 w 33"/>
                  <a:gd name="T73" fmla="*/ 74 h 220"/>
                  <a:gd name="T74" fmla="*/ 29 w 33"/>
                  <a:gd name="T75" fmla="*/ 60 h 220"/>
                  <a:gd name="T76" fmla="*/ 26 w 33"/>
                  <a:gd name="T77" fmla="*/ 47 h 220"/>
                  <a:gd name="T78" fmla="*/ 26 w 33"/>
                  <a:gd name="T79" fmla="*/ 47 h 220"/>
                  <a:gd name="T80" fmla="*/ 22 w 33"/>
                  <a:gd name="T81" fmla="*/ 33 h 220"/>
                  <a:gd name="T82" fmla="*/ 17 w 33"/>
                  <a:gd name="T83" fmla="*/ 20 h 220"/>
                  <a:gd name="T84" fmla="*/ 17 w 33"/>
                  <a:gd name="T85" fmla="*/ 20 h 220"/>
                  <a:gd name="T86" fmla="*/ 14 w 33"/>
                  <a:gd name="T87" fmla="*/ 15 h 220"/>
                  <a:gd name="T88" fmla="*/ 10 w 33"/>
                  <a:gd name="T89" fmla="*/ 10 h 220"/>
                  <a:gd name="T90" fmla="*/ 2 w 33"/>
                  <a:gd name="T91" fmla="*/ 0 h 220"/>
                  <a:gd name="T92" fmla="*/ 2 w 33"/>
                  <a:gd name="T93" fmla="*/ 0 h 220"/>
                  <a:gd name="T94" fmla="*/ 0 w 33"/>
                  <a:gd name="T95" fmla="*/ 0 h 220"/>
                  <a:gd name="T96" fmla="*/ 0 w 33"/>
                  <a:gd name="T97" fmla="*/ 1 h 220"/>
                  <a:gd name="T98" fmla="*/ 0 w 33"/>
                  <a:gd name="T99" fmla="*/ 1 h 2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33" h="220">
                    <a:moveTo>
                      <a:pt x="0" y="1"/>
                    </a:moveTo>
                    <a:lnTo>
                      <a:pt x="0" y="1"/>
                    </a:lnTo>
                    <a:lnTo>
                      <a:pt x="9" y="12"/>
                    </a:lnTo>
                    <a:lnTo>
                      <a:pt x="12" y="17"/>
                    </a:lnTo>
                    <a:lnTo>
                      <a:pt x="15" y="23"/>
                    </a:lnTo>
                    <a:lnTo>
                      <a:pt x="20" y="36"/>
                    </a:lnTo>
                    <a:lnTo>
                      <a:pt x="24" y="50"/>
                    </a:lnTo>
                    <a:lnTo>
                      <a:pt x="27" y="66"/>
                    </a:lnTo>
                    <a:lnTo>
                      <a:pt x="30" y="81"/>
                    </a:lnTo>
                    <a:lnTo>
                      <a:pt x="30" y="96"/>
                    </a:lnTo>
                    <a:lnTo>
                      <a:pt x="29" y="113"/>
                    </a:lnTo>
                    <a:lnTo>
                      <a:pt x="27" y="127"/>
                    </a:lnTo>
                    <a:lnTo>
                      <a:pt x="23" y="141"/>
                    </a:lnTo>
                    <a:lnTo>
                      <a:pt x="15" y="170"/>
                    </a:lnTo>
                    <a:lnTo>
                      <a:pt x="12" y="182"/>
                    </a:lnTo>
                    <a:lnTo>
                      <a:pt x="10" y="194"/>
                    </a:lnTo>
                    <a:lnTo>
                      <a:pt x="8" y="207"/>
                    </a:lnTo>
                    <a:lnTo>
                      <a:pt x="8" y="220"/>
                    </a:lnTo>
                    <a:lnTo>
                      <a:pt x="9" y="204"/>
                    </a:lnTo>
                    <a:lnTo>
                      <a:pt x="11" y="190"/>
                    </a:lnTo>
                    <a:lnTo>
                      <a:pt x="15" y="175"/>
                    </a:lnTo>
                    <a:lnTo>
                      <a:pt x="19" y="161"/>
                    </a:lnTo>
                    <a:lnTo>
                      <a:pt x="24" y="146"/>
                    </a:lnTo>
                    <a:lnTo>
                      <a:pt x="28" y="132"/>
                    </a:lnTo>
                    <a:lnTo>
                      <a:pt x="31" y="117"/>
                    </a:lnTo>
                    <a:lnTo>
                      <a:pt x="33" y="103"/>
                    </a:lnTo>
                    <a:lnTo>
                      <a:pt x="33" y="88"/>
                    </a:lnTo>
                    <a:lnTo>
                      <a:pt x="32" y="74"/>
                    </a:lnTo>
                    <a:lnTo>
                      <a:pt x="29" y="60"/>
                    </a:lnTo>
                    <a:lnTo>
                      <a:pt x="26" y="47"/>
                    </a:lnTo>
                    <a:lnTo>
                      <a:pt x="22" y="33"/>
                    </a:lnTo>
                    <a:lnTo>
                      <a:pt x="17" y="20"/>
                    </a:lnTo>
                    <a:lnTo>
                      <a:pt x="14" y="15"/>
                    </a:lnTo>
                    <a:lnTo>
                      <a:pt x="10" y="1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5" name="Freeform 452">
                <a:extLst>
                  <a:ext uri="{FF2B5EF4-FFF2-40B4-BE49-F238E27FC236}">
                    <a16:creationId xmlns:a16="http://schemas.microsoft.com/office/drawing/2014/main" id="{5720E99A-5B83-4072-B56F-DE8306071C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3" y="1296"/>
                <a:ext cx="34" cy="103"/>
              </a:xfrm>
              <a:custGeom>
                <a:avLst/>
                <a:gdLst>
                  <a:gd name="T0" fmla="*/ 32 w 34"/>
                  <a:gd name="T1" fmla="*/ 0 h 103"/>
                  <a:gd name="T2" fmla="*/ 32 w 34"/>
                  <a:gd name="T3" fmla="*/ 0 h 103"/>
                  <a:gd name="T4" fmla="*/ 28 w 34"/>
                  <a:gd name="T5" fmla="*/ 8 h 103"/>
                  <a:gd name="T6" fmla="*/ 23 w 34"/>
                  <a:gd name="T7" fmla="*/ 13 h 103"/>
                  <a:gd name="T8" fmla="*/ 14 w 34"/>
                  <a:gd name="T9" fmla="*/ 24 h 103"/>
                  <a:gd name="T10" fmla="*/ 9 w 34"/>
                  <a:gd name="T11" fmla="*/ 29 h 103"/>
                  <a:gd name="T12" fmla="*/ 5 w 34"/>
                  <a:gd name="T13" fmla="*/ 34 h 103"/>
                  <a:gd name="T14" fmla="*/ 2 w 34"/>
                  <a:gd name="T15" fmla="*/ 41 h 103"/>
                  <a:gd name="T16" fmla="*/ 1 w 34"/>
                  <a:gd name="T17" fmla="*/ 49 h 103"/>
                  <a:gd name="T18" fmla="*/ 1 w 34"/>
                  <a:gd name="T19" fmla="*/ 49 h 103"/>
                  <a:gd name="T20" fmla="*/ 0 w 34"/>
                  <a:gd name="T21" fmla="*/ 56 h 103"/>
                  <a:gd name="T22" fmla="*/ 1 w 34"/>
                  <a:gd name="T23" fmla="*/ 64 h 103"/>
                  <a:gd name="T24" fmla="*/ 2 w 34"/>
                  <a:gd name="T25" fmla="*/ 70 h 103"/>
                  <a:gd name="T26" fmla="*/ 3 w 34"/>
                  <a:gd name="T27" fmla="*/ 77 h 103"/>
                  <a:gd name="T28" fmla="*/ 8 w 34"/>
                  <a:gd name="T29" fmla="*/ 90 h 103"/>
                  <a:gd name="T30" fmla="*/ 15 w 34"/>
                  <a:gd name="T31" fmla="*/ 103 h 103"/>
                  <a:gd name="T32" fmla="*/ 15 w 34"/>
                  <a:gd name="T33" fmla="*/ 103 h 103"/>
                  <a:gd name="T34" fmla="*/ 16 w 34"/>
                  <a:gd name="T35" fmla="*/ 103 h 103"/>
                  <a:gd name="T36" fmla="*/ 16 w 34"/>
                  <a:gd name="T37" fmla="*/ 103 h 103"/>
                  <a:gd name="T38" fmla="*/ 8 w 34"/>
                  <a:gd name="T39" fmla="*/ 87 h 103"/>
                  <a:gd name="T40" fmla="*/ 6 w 34"/>
                  <a:gd name="T41" fmla="*/ 80 h 103"/>
                  <a:gd name="T42" fmla="*/ 4 w 34"/>
                  <a:gd name="T43" fmla="*/ 72 h 103"/>
                  <a:gd name="T44" fmla="*/ 3 w 34"/>
                  <a:gd name="T45" fmla="*/ 65 h 103"/>
                  <a:gd name="T46" fmla="*/ 2 w 34"/>
                  <a:gd name="T47" fmla="*/ 56 h 103"/>
                  <a:gd name="T48" fmla="*/ 3 w 34"/>
                  <a:gd name="T49" fmla="*/ 48 h 103"/>
                  <a:gd name="T50" fmla="*/ 4 w 34"/>
                  <a:gd name="T51" fmla="*/ 40 h 103"/>
                  <a:gd name="T52" fmla="*/ 4 w 34"/>
                  <a:gd name="T53" fmla="*/ 40 h 103"/>
                  <a:gd name="T54" fmla="*/ 7 w 34"/>
                  <a:gd name="T55" fmla="*/ 34 h 103"/>
                  <a:gd name="T56" fmla="*/ 10 w 34"/>
                  <a:gd name="T57" fmla="*/ 29 h 103"/>
                  <a:gd name="T58" fmla="*/ 19 w 34"/>
                  <a:gd name="T59" fmla="*/ 20 h 103"/>
                  <a:gd name="T60" fmla="*/ 27 w 34"/>
                  <a:gd name="T61" fmla="*/ 12 h 103"/>
                  <a:gd name="T62" fmla="*/ 31 w 34"/>
                  <a:gd name="T63" fmla="*/ 7 h 103"/>
                  <a:gd name="T64" fmla="*/ 34 w 34"/>
                  <a:gd name="T65" fmla="*/ 1 h 103"/>
                  <a:gd name="T66" fmla="*/ 34 w 34"/>
                  <a:gd name="T67" fmla="*/ 1 h 103"/>
                  <a:gd name="T68" fmla="*/ 34 w 34"/>
                  <a:gd name="T69" fmla="*/ 0 h 103"/>
                  <a:gd name="T70" fmla="*/ 33 w 34"/>
                  <a:gd name="T71" fmla="*/ 0 h 103"/>
                  <a:gd name="T72" fmla="*/ 32 w 34"/>
                  <a:gd name="T73" fmla="*/ 0 h 103"/>
                  <a:gd name="T74" fmla="*/ 32 w 34"/>
                  <a:gd name="T75" fmla="*/ 0 h 10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4" h="103">
                    <a:moveTo>
                      <a:pt x="32" y="0"/>
                    </a:moveTo>
                    <a:lnTo>
                      <a:pt x="32" y="0"/>
                    </a:lnTo>
                    <a:lnTo>
                      <a:pt x="28" y="8"/>
                    </a:lnTo>
                    <a:lnTo>
                      <a:pt x="23" y="13"/>
                    </a:lnTo>
                    <a:lnTo>
                      <a:pt x="14" y="24"/>
                    </a:lnTo>
                    <a:lnTo>
                      <a:pt x="9" y="29"/>
                    </a:lnTo>
                    <a:lnTo>
                      <a:pt x="5" y="34"/>
                    </a:lnTo>
                    <a:lnTo>
                      <a:pt x="2" y="41"/>
                    </a:lnTo>
                    <a:lnTo>
                      <a:pt x="1" y="49"/>
                    </a:lnTo>
                    <a:lnTo>
                      <a:pt x="0" y="56"/>
                    </a:lnTo>
                    <a:lnTo>
                      <a:pt x="1" y="64"/>
                    </a:lnTo>
                    <a:lnTo>
                      <a:pt x="2" y="70"/>
                    </a:lnTo>
                    <a:lnTo>
                      <a:pt x="3" y="77"/>
                    </a:lnTo>
                    <a:lnTo>
                      <a:pt x="8" y="90"/>
                    </a:lnTo>
                    <a:lnTo>
                      <a:pt x="15" y="103"/>
                    </a:lnTo>
                    <a:lnTo>
                      <a:pt x="16" y="103"/>
                    </a:lnTo>
                    <a:lnTo>
                      <a:pt x="8" y="87"/>
                    </a:lnTo>
                    <a:lnTo>
                      <a:pt x="6" y="80"/>
                    </a:lnTo>
                    <a:lnTo>
                      <a:pt x="4" y="72"/>
                    </a:lnTo>
                    <a:lnTo>
                      <a:pt x="3" y="65"/>
                    </a:lnTo>
                    <a:lnTo>
                      <a:pt x="2" y="56"/>
                    </a:lnTo>
                    <a:lnTo>
                      <a:pt x="3" y="48"/>
                    </a:lnTo>
                    <a:lnTo>
                      <a:pt x="4" y="40"/>
                    </a:lnTo>
                    <a:lnTo>
                      <a:pt x="7" y="34"/>
                    </a:lnTo>
                    <a:lnTo>
                      <a:pt x="10" y="29"/>
                    </a:lnTo>
                    <a:lnTo>
                      <a:pt x="19" y="20"/>
                    </a:lnTo>
                    <a:lnTo>
                      <a:pt x="27" y="12"/>
                    </a:lnTo>
                    <a:lnTo>
                      <a:pt x="31" y="7"/>
                    </a:lnTo>
                    <a:lnTo>
                      <a:pt x="34" y="1"/>
                    </a:lnTo>
                    <a:lnTo>
                      <a:pt x="34" y="0"/>
                    </a:lnTo>
                    <a:lnTo>
                      <a:pt x="33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04706" name="Freeform 453">
                <a:extLst>
                  <a:ext uri="{FF2B5EF4-FFF2-40B4-BE49-F238E27FC236}">
                    <a16:creationId xmlns:a16="http://schemas.microsoft.com/office/drawing/2014/main" id="{7B3F3F7F-32E7-4B29-BC83-511B4EA757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6" y="1297"/>
                <a:ext cx="42" cy="27"/>
              </a:xfrm>
              <a:custGeom>
                <a:avLst/>
                <a:gdLst>
                  <a:gd name="T0" fmla="*/ 1 w 42"/>
                  <a:gd name="T1" fmla="*/ 1 h 27"/>
                  <a:gd name="T2" fmla="*/ 1 w 42"/>
                  <a:gd name="T3" fmla="*/ 1 h 27"/>
                  <a:gd name="T4" fmla="*/ 7 w 42"/>
                  <a:gd name="T5" fmla="*/ 2 h 27"/>
                  <a:gd name="T6" fmla="*/ 12 w 42"/>
                  <a:gd name="T7" fmla="*/ 4 h 27"/>
                  <a:gd name="T8" fmla="*/ 18 w 42"/>
                  <a:gd name="T9" fmla="*/ 7 h 27"/>
                  <a:gd name="T10" fmla="*/ 23 w 42"/>
                  <a:gd name="T11" fmla="*/ 10 h 27"/>
                  <a:gd name="T12" fmla="*/ 33 w 42"/>
                  <a:gd name="T13" fmla="*/ 18 h 27"/>
                  <a:gd name="T14" fmla="*/ 42 w 42"/>
                  <a:gd name="T15" fmla="*/ 27 h 27"/>
                  <a:gd name="T16" fmla="*/ 42 w 42"/>
                  <a:gd name="T17" fmla="*/ 27 h 27"/>
                  <a:gd name="T18" fmla="*/ 42 w 42"/>
                  <a:gd name="T19" fmla="*/ 27 h 27"/>
                  <a:gd name="T20" fmla="*/ 42 w 42"/>
                  <a:gd name="T21" fmla="*/ 26 h 27"/>
                  <a:gd name="T22" fmla="*/ 42 w 42"/>
                  <a:gd name="T23" fmla="*/ 26 h 27"/>
                  <a:gd name="T24" fmla="*/ 39 w 42"/>
                  <a:gd name="T25" fmla="*/ 21 h 27"/>
                  <a:gd name="T26" fmla="*/ 35 w 42"/>
                  <a:gd name="T27" fmla="*/ 16 h 27"/>
                  <a:gd name="T28" fmla="*/ 29 w 42"/>
                  <a:gd name="T29" fmla="*/ 12 h 27"/>
                  <a:gd name="T30" fmla="*/ 24 w 42"/>
                  <a:gd name="T31" fmla="*/ 8 h 27"/>
                  <a:gd name="T32" fmla="*/ 19 w 42"/>
                  <a:gd name="T33" fmla="*/ 4 h 27"/>
                  <a:gd name="T34" fmla="*/ 13 w 42"/>
                  <a:gd name="T35" fmla="*/ 2 h 27"/>
                  <a:gd name="T36" fmla="*/ 7 w 42"/>
                  <a:gd name="T37" fmla="*/ 0 h 27"/>
                  <a:gd name="T38" fmla="*/ 1 w 42"/>
                  <a:gd name="T39" fmla="*/ 0 h 27"/>
                  <a:gd name="T40" fmla="*/ 1 w 42"/>
                  <a:gd name="T41" fmla="*/ 0 h 27"/>
                  <a:gd name="T42" fmla="*/ 0 w 42"/>
                  <a:gd name="T43" fmla="*/ 0 h 27"/>
                  <a:gd name="T44" fmla="*/ 1 w 42"/>
                  <a:gd name="T45" fmla="*/ 1 h 27"/>
                  <a:gd name="T46" fmla="*/ 1 w 42"/>
                  <a:gd name="T47" fmla="*/ 1 h 2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2" h="27">
                    <a:moveTo>
                      <a:pt x="1" y="1"/>
                    </a:moveTo>
                    <a:lnTo>
                      <a:pt x="1" y="1"/>
                    </a:lnTo>
                    <a:lnTo>
                      <a:pt x="7" y="2"/>
                    </a:lnTo>
                    <a:lnTo>
                      <a:pt x="12" y="4"/>
                    </a:lnTo>
                    <a:lnTo>
                      <a:pt x="18" y="7"/>
                    </a:lnTo>
                    <a:lnTo>
                      <a:pt x="23" y="10"/>
                    </a:lnTo>
                    <a:lnTo>
                      <a:pt x="33" y="18"/>
                    </a:lnTo>
                    <a:lnTo>
                      <a:pt x="42" y="27"/>
                    </a:lnTo>
                    <a:lnTo>
                      <a:pt x="42" y="26"/>
                    </a:lnTo>
                    <a:lnTo>
                      <a:pt x="39" y="21"/>
                    </a:lnTo>
                    <a:lnTo>
                      <a:pt x="35" y="16"/>
                    </a:lnTo>
                    <a:lnTo>
                      <a:pt x="29" y="12"/>
                    </a:lnTo>
                    <a:lnTo>
                      <a:pt x="24" y="8"/>
                    </a:lnTo>
                    <a:lnTo>
                      <a:pt x="19" y="4"/>
                    </a:lnTo>
                    <a:lnTo>
                      <a:pt x="13" y="2"/>
                    </a:lnTo>
                    <a:lnTo>
                      <a:pt x="7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104523" name="Freeform 455">
              <a:extLst>
                <a:ext uri="{FF2B5EF4-FFF2-40B4-BE49-F238E27FC236}">
                  <a16:creationId xmlns:a16="http://schemas.microsoft.com/office/drawing/2014/main" id="{CF7497AD-E6FD-4040-8E0B-7E6124CEC5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88" y="923"/>
              <a:ext cx="516" cy="410"/>
            </a:xfrm>
            <a:custGeom>
              <a:avLst/>
              <a:gdLst>
                <a:gd name="T0" fmla="*/ 8 w 516"/>
                <a:gd name="T1" fmla="*/ 0 h 410"/>
                <a:gd name="T2" fmla="*/ 492 w 516"/>
                <a:gd name="T3" fmla="*/ 383 h 410"/>
                <a:gd name="T4" fmla="*/ 484 w 516"/>
                <a:gd name="T5" fmla="*/ 394 h 410"/>
                <a:gd name="T6" fmla="*/ 0 w 516"/>
                <a:gd name="T7" fmla="*/ 11 h 410"/>
                <a:gd name="T8" fmla="*/ 8 w 516"/>
                <a:gd name="T9" fmla="*/ 0 h 410"/>
                <a:gd name="T10" fmla="*/ 496 w 516"/>
                <a:gd name="T11" fmla="*/ 367 h 410"/>
                <a:gd name="T12" fmla="*/ 516 w 516"/>
                <a:gd name="T13" fmla="*/ 410 h 410"/>
                <a:gd name="T14" fmla="*/ 469 w 516"/>
                <a:gd name="T15" fmla="*/ 400 h 410"/>
                <a:gd name="T16" fmla="*/ 496 w 516"/>
                <a:gd name="T17" fmla="*/ 367 h 4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410">
                  <a:moveTo>
                    <a:pt x="8" y="0"/>
                  </a:moveTo>
                  <a:lnTo>
                    <a:pt x="492" y="383"/>
                  </a:lnTo>
                  <a:lnTo>
                    <a:pt x="484" y="394"/>
                  </a:lnTo>
                  <a:lnTo>
                    <a:pt x="0" y="11"/>
                  </a:lnTo>
                  <a:lnTo>
                    <a:pt x="8" y="0"/>
                  </a:lnTo>
                  <a:close/>
                  <a:moveTo>
                    <a:pt x="496" y="367"/>
                  </a:moveTo>
                  <a:lnTo>
                    <a:pt x="516" y="410"/>
                  </a:lnTo>
                  <a:lnTo>
                    <a:pt x="469" y="400"/>
                  </a:lnTo>
                  <a:lnTo>
                    <a:pt x="496" y="36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524" name="Freeform 456">
              <a:extLst>
                <a:ext uri="{FF2B5EF4-FFF2-40B4-BE49-F238E27FC236}">
                  <a16:creationId xmlns:a16="http://schemas.microsoft.com/office/drawing/2014/main" id="{7BB17D42-615A-45E7-82D2-04CCB03B6F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92" y="1447"/>
              <a:ext cx="485" cy="42"/>
            </a:xfrm>
            <a:custGeom>
              <a:avLst/>
              <a:gdLst>
                <a:gd name="T0" fmla="*/ 0 w 485"/>
                <a:gd name="T1" fmla="*/ 14 h 42"/>
                <a:gd name="T2" fmla="*/ 449 w 485"/>
                <a:gd name="T3" fmla="*/ 14 h 42"/>
                <a:gd name="T4" fmla="*/ 449 w 485"/>
                <a:gd name="T5" fmla="*/ 28 h 42"/>
                <a:gd name="T6" fmla="*/ 0 w 485"/>
                <a:gd name="T7" fmla="*/ 28 h 42"/>
                <a:gd name="T8" fmla="*/ 0 w 485"/>
                <a:gd name="T9" fmla="*/ 14 h 42"/>
                <a:gd name="T10" fmla="*/ 442 w 485"/>
                <a:gd name="T11" fmla="*/ 0 h 42"/>
                <a:gd name="T12" fmla="*/ 485 w 485"/>
                <a:gd name="T13" fmla="*/ 21 h 42"/>
                <a:gd name="T14" fmla="*/ 442 w 485"/>
                <a:gd name="T15" fmla="*/ 42 h 42"/>
                <a:gd name="T16" fmla="*/ 442 w 485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5" h="42">
                  <a:moveTo>
                    <a:pt x="0" y="14"/>
                  </a:moveTo>
                  <a:lnTo>
                    <a:pt x="449" y="14"/>
                  </a:lnTo>
                  <a:lnTo>
                    <a:pt x="449" y="28"/>
                  </a:lnTo>
                  <a:lnTo>
                    <a:pt x="0" y="28"/>
                  </a:lnTo>
                  <a:lnTo>
                    <a:pt x="0" y="14"/>
                  </a:lnTo>
                  <a:close/>
                  <a:moveTo>
                    <a:pt x="442" y="0"/>
                  </a:moveTo>
                  <a:lnTo>
                    <a:pt x="485" y="21"/>
                  </a:lnTo>
                  <a:lnTo>
                    <a:pt x="442" y="42"/>
                  </a:lnTo>
                  <a:lnTo>
                    <a:pt x="44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525" name="Freeform 457">
              <a:extLst>
                <a:ext uri="{FF2B5EF4-FFF2-40B4-BE49-F238E27FC236}">
                  <a16:creationId xmlns:a16="http://schemas.microsoft.com/office/drawing/2014/main" id="{72D22D77-7EE5-4B23-BFBB-5877E4E326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90" y="1630"/>
              <a:ext cx="460" cy="409"/>
            </a:xfrm>
            <a:custGeom>
              <a:avLst/>
              <a:gdLst>
                <a:gd name="T0" fmla="*/ 0 w 460"/>
                <a:gd name="T1" fmla="*/ 398 h 409"/>
                <a:gd name="T2" fmla="*/ 429 w 460"/>
                <a:gd name="T3" fmla="*/ 18 h 409"/>
                <a:gd name="T4" fmla="*/ 438 w 460"/>
                <a:gd name="T5" fmla="*/ 28 h 409"/>
                <a:gd name="T6" fmla="*/ 9 w 460"/>
                <a:gd name="T7" fmla="*/ 409 h 409"/>
                <a:gd name="T8" fmla="*/ 0 w 460"/>
                <a:gd name="T9" fmla="*/ 398 h 409"/>
                <a:gd name="T10" fmla="*/ 414 w 460"/>
                <a:gd name="T11" fmla="*/ 12 h 409"/>
                <a:gd name="T12" fmla="*/ 460 w 460"/>
                <a:gd name="T13" fmla="*/ 0 h 409"/>
                <a:gd name="T14" fmla="*/ 442 w 460"/>
                <a:gd name="T15" fmla="*/ 44 h 409"/>
                <a:gd name="T16" fmla="*/ 414 w 460"/>
                <a:gd name="T17" fmla="*/ 12 h 4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60" h="409">
                  <a:moveTo>
                    <a:pt x="0" y="398"/>
                  </a:moveTo>
                  <a:lnTo>
                    <a:pt x="429" y="18"/>
                  </a:lnTo>
                  <a:lnTo>
                    <a:pt x="438" y="28"/>
                  </a:lnTo>
                  <a:lnTo>
                    <a:pt x="9" y="409"/>
                  </a:lnTo>
                  <a:lnTo>
                    <a:pt x="0" y="398"/>
                  </a:lnTo>
                  <a:close/>
                  <a:moveTo>
                    <a:pt x="414" y="12"/>
                  </a:moveTo>
                  <a:lnTo>
                    <a:pt x="460" y="0"/>
                  </a:lnTo>
                  <a:lnTo>
                    <a:pt x="442" y="44"/>
                  </a:lnTo>
                  <a:lnTo>
                    <a:pt x="414" y="1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526" name="Freeform 458">
              <a:extLst>
                <a:ext uri="{FF2B5EF4-FFF2-40B4-BE49-F238E27FC236}">
                  <a16:creationId xmlns:a16="http://schemas.microsoft.com/office/drawing/2014/main" id="{F6EF5773-B755-44F9-B052-2AE1AC0890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3" y="1997"/>
              <a:ext cx="244" cy="43"/>
            </a:xfrm>
            <a:custGeom>
              <a:avLst/>
              <a:gdLst>
                <a:gd name="T0" fmla="*/ 0 w 244"/>
                <a:gd name="T1" fmla="*/ 14 h 43"/>
                <a:gd name="T2" fmla="*/ 209 w 244"/>
                <a:gd name="T3" fmla="*/ 14 h 43"/>
                <a:gd name="T4" fmla="*/ 209 w 244"/>
                <a:gd name="T5" fmla="*/ 29 h 43"/>
                <a:gd name="T6" fmla="*/ 0 w 244"/>
                <a:gd name="T7" fmla="*/ 29 h 43"/>
                <a:gd name="T8" fmla="*/ 0 w 244"/>
                <a:gd name="T9" fmla="*/ 14 h 43"/>
                <a:gd name="T10" fmla="*/ 202 w 244"/>
                <a:gd name="T11" fmla="*/ 0 h 43"/>
                <a:gd name="T12" fmla="*/ 244 w 244"/>
                <a:gd name="T13" fmla="*/ 21 h 43"/>
                <a:gd name="T14" fmla="*/ 202 w 244"/>
                <a:gd name="T15" fmla="*/ 43 h 43"/>
                <a:gd name="T16" fmla="*/ 202 w 244"/>
                <a:gd name="T17" fmla="*/ 0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4" h="43">
                  <a:moveTo>
                    <a:pt x="0" y="14"/>
                  </a:moveTo>
                  <a:lnTo>
                    <a:pt x="209" y="14"/>
                  </a:lnTo>
                  <a:lnTo>
                    <a:pt x="209" y="29"/>
                  </a:lnTo>
                  <a:lnTo>
                    <a:pt x="0" y="29"/>
                  </a:lnTo>
                  <a:lnTo>
                    <a:pt x="0" y="14"/>
                  </a:lnTo>
                  <a:close/>
                  <a:moveTo>
                    <a:pt x="202" y="0"/>
                  </a:moveTo>
                  <a:lnTo>
                    <a:pt x="244" y="21"/>
                  </a:lnTo>
                  <a:lnTo>
                    <a:pt x="202" y="43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527" name="Freeform 459">
              <a:extLst>
                <a:ext uri="{FF2B5EF4-FFF2-40B4-BE49-F238E27FC236}">
                  <a16:creationId xmlns:a16="http://schemas.microsoft.com/office/drawing/2014/main" id="{259A02E5-659C-4462-B195-C6FAF0AFE8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3" y="1447"/>
              <a:ext cx="244" cy="42"/>
            </a:xfrm>
            <a:custGeom>
              <a:avLst/>
              <a:gdLst>
                <a:gd name="T0" fmla="*/ 0 w 244"/>
                <a:gd name="T1" fmla="*/ 14 h 42"/>
                <a:gd name="T2" fmla="*/ 209 w 244"/>
                <a:gd name="T3" fmla="*/ 14 h 42"/>
                <a:gd name="T4" fmla="*/ 209 w 244"/>
                <a:gd name="T5" fmla="*/ 28 h 42"/>
                <a:gd name="T6" fmla="*/ 0 w 244"/>
                <a:gd name="T7" fmla="*/ 28 h 42"/>
                <a:gd name="T8" fmla="*/ 0 w 244"/>
                <a:gd name="T9" fmla="*/ 14 h 42"/>
                <a:gd name="T10" fmla="*/ 202 w 244"/>
                <a:gd name="T11" fmla="*/ 0 h 42"/>
                <a:gd name="T12" fmla="*/ 244 w 244"/>
                <a:gd name="T13" fmla="*/ 21 h 42"/>
                <a:gd name="T14" fmla="*/ 202 w 244"/>
                <a:gd name="T15" fmla="*/ 42 h 42"/>
                <a:gd name="T16" fmla="*/ 202 w 244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4" h="42">
                  <a:moveTo>
                    <a:pt x="0" y="14"/>
                  </a:moveTo>
                  <a:lnTo>
                    <a:pt x="209" y="14"/>
                  </a:lnTo>
                  <a:lnTo>
                    <a:pt x="209" y="28"/>
                  </a:lnTo>
                  <a:lnTo>
                    <a:pt x="0" y="28"/>
                  </a:lnTo>
                  <a:lnTo>
                    <a:pt x="0" y="14"/>
                  </a:lnTo>
                  <a:close/>
                  <a:moveTo>
                    <a:pt x="202" y="0"/>
                  </a:moveTo>
                  <a:lnTo>
                    <a:pt x="244" y="21"/>
                  </a:lnTo>
                  <a:lnTo>
                    <a:pt x="202" y="4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04528" name="Freeform 460">
              <a:extLst>
                <a:ext uri="{FF2B5EF4-FFF2-40B4-BE49-F238E27FC236}">
                  <a16:creationId xmlns:a16="http://schemas.microsoft.com/office/drawing/2014/main" id="{049D01F3-3E50-40C7-A00C-A70E5A9101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5" y="907"/>
              <a:ext cx="620" cy="42"/>
            </a:xfrm>
            <a:custGeom>
              <a:avLst/>
              <a:gdLst>
                <a:gd name="T0" fmla="*/ 1 w 620"/>
                <a:gd name="T1" fmla="*/ 3 h 42"/>
                <a:gd name="T2" fmla="*/ 584 w 620"/>
                <a:gd name="T3" fmla="*/ 14 h 42"/>
                <a:gd name="T4" fmla="*/ 584 w 620"/>
                <a:gd name="T5" fmla="*/ 28 h 42"/>
                <a:gd name="T6" fmla="*/ 0 w 620"/>
                <a:gd name="T7" fmla="*/ 18 h 42"/>
                <a:gd name="T8" fmla="*/ 1 w 620"/>
                <a:gd name="T9" fmla="*/ 3 h 42"/>
                <a:gd name="T10" fmla="*/ 578 w 620"/>
                <a:gd name="T11" fmla="*/ 0 h 42"/>
                <a:gd name="T12" fmla="*/ 620 w 620"/>
                <a:gd name="T13" fmla="*/ 22 h 42"/>
                <a:gd name="T14" fmla="*/ 577 w 620"/>
                <a:gd name="T15" fmla="*/ 42 h 42"/>
                <a:gd name="T16" fmla="*/ 578 w 620"/>
                <a:gd name="T17" fmla="*/ 0 h 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20" h="42">
                  <a:moveTo>
                    <a:pt x="1" y="3"/>
                  </a:moveTo>
                  <a:lnTo>
                    <a:pt x="584" y="14"/>
                  </a:lnTo>
                  <a:lnTo>
                    <a:pt x="584" y="28"/>
                  </a:lnTo>
                  <a:lnTo>
                    <a:pt x="0" y="18"/>
                  </a:lnTo>
                  <a:lnTo>
                    <a:pt x="1" y="3"/>
                  </a:lnTo>
                  <a:close/>
                  <a:moveTo>
                    <a:pt x="578" y="0"/>
                  </a:moveTo>
                  <a:lnTo>
                    <a:pt x="620" y="22"/>
                  </a:lnTo>
                  <a:lnTo>
                    <a:pt x="577" y="42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</p:grpSp>
      <p:sp>
        <p:nvSpPr>
          <p:cNvPr id="2" name="Zástupný symbol pro text 2">
            <a:extLst>
              <a:ext uri="{FF2B5EF4-FFF2-40B4-BE49-F238E27FC236}">
                <a16:creationId xmlns:a16="http://schemas.microsoft.com/office/drawing/2014/main" id="{5DB2D4B4-9348-BCED-8919-912BA350DA0D}"/>
              </a:ext>
            </a:extLst>
          </p:cNvPr>
          <p:cNvSpPr txBox="1">
            <a:spLocks/>
          </p:cNvSpPr>
          <p:nvPr/>
        </p:nvSpPr>
        <p:spPr bwMode="auto">
          <a:xfrm>
            <a:off x="713408" y="5487173"/>
            <a:ext cx="11181080" cy="159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62" tIns="121862" rIns="121862" bIns="121862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0" fontAlgn="base" hangingPunct="0">
              <a:spcBef>
                <a:spcPts val="1060"/>
              </a:spcBef>
              <a:spcAft>
                <a:spcPts val="0"/>
              </a:spcAft>
              <a:buNone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14487" marR="0" lvl="1" indent="-57165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479" marR="0" lvl="2" indent="-76220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470" marR="0" lvl="3" indent="-85748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461" marR="0" lvl="4" indent="-85748" algn="l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6453" marR="0" lvl="5" indent="-8574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9444" marR="0" lvl="6" indent="-8574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2436" marR="0" lvl="7" indent="-8574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5427" marR="0" lvl="8" indent="-8574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cs-CZ" sz="1866" dirty="0"/>
              <a:t>Klinik potřebuje </a:t>
            </a:r>
            <a:r>
              <a:rPr lang="cs-CZ" sz="1866" b="1" dirty="0"/>
              <a:t>fenomenologický popis </a:t>
            </a:r>
            <a:r>
              <a:rPr lang="cs-CZ" sz="1866" dirty="0"/>
              <a:t>aktuálního stavu AB rovnováhy k diagnostice i stanovení léčebného postupu. Stewartův přístup nabízí </a:t>
            </a:r>
            <a:r>
              <a:rPr lang="cs-CZ" sz="1866" b="1" dirty="0"/>
              <a:t>vcelku jednoduché a v praxi použitelné (ale patofyziologicky neúplné)</a:t>
            </a:r>
            <a:r>
              <a:rPr lang="cs-CZ" sz="1866" dirty="0"/>
              <a:t> vysvětlení acidobazických poruch pomocí tří nezávislých proměnných.</a:t>
            </a:r>
          </a:p>
        </p:txBody>
      </p:sp>
    </p:spTree>
    <p:extLst>
      <p:ext uri="{BB962C8B-B14F-4D97-AF65-F5344CB8AC3E}">
        <p14:creationId xmlns:p14="http://schemas.microsoft.com/office/powerpoint/2010/main" val="342877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23A20AC-9BD9-4E48-859D-30D6A9121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630" y="692362"/>
            <a:ext cx="8217853" cy="1007985"/>
          </a:xfrm>
        </p:spPr>
        <p:txBody>
          <a:bodyPr/>
          <a:lstStyle/>
          <a:p>
            <a:pPr eaLnBrk="1" hangingPunct="1"/>
            <a:r>
              <a:rPr lang="cs-CZ" altLang="cs-CZ"/>
              <a:t>Stewartova teorie</a:t>
            </a:r>
            <a:r>
              <a:rPr lang="en-US" altLang="cs-CZ"/>
              <a:t> – </a:t>
            </a:r>
            <a:r>
              <a:rPr lang="cs-CZ" altLang="cs-CZ"/>
              <a:t>řešení rovnice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F38664A-66E8-4CFE-96DA-862086FE5B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518" y="2133700"/>
            <a:ext cx="8228966" cy="24477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4</a:t>
            </a:r>
            <a:r>
              <a:rPr lang="cs-CZ" altLang="cs-CZ"/>
              <a:t> + (</a:t>
            </a:r>
            <a:r>
              <a:rPr lang="cs-CZ" altLang="cs-CZ" u="sng">
                <a:solidFill>
                  <a:schemeClr val="accent2"/>
                </a:solidFill>
              </a:rPr>
              <a:t>SID</a:t>
            </a:r>
            <a:r>
              <a:rPr lang="cs-CZ" altLang="cs-CZ">
                <a:solidFill>
                  <a:schemeClr val="accent2"/>
                </a:solidFill>
              </a:rPr>
              <a:t> </a:t>
            </a:r>
            <a:r>
              <a:rPr lang="cs-CZ" altLang="cs-CZ"/>
              <a:t>+ 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A</a:t>
            </a:r>
            <a:r>
              <a:rPr lang="cs-CZ" altLang="cs-CZ"/>
              <a:t>) 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3</a:t>
            </a:r>
            <a:r>
              <a:rPr lang="en-US" altLang="cs-CZ" b="1" baseline="30000"/>
              <a:t> </a:t>
            </a:r>
            <a:r>
              <a:rPr lang="cs-CZ" altLang="cs-CZ"/>
              <a:t>+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cs-CZ" altLang="cs-CZ"/>
              <a:t>+(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BUF</a:t>
            </a:r>
            <a:r>
              <a:rPr lang="cs-CZ" altLang="cs-CZ"/>
              <a:t> (</a:t>
            </a:r>
            <a:r>
              <a:rPr lang="cs-CZ" altLang="cs-CZ" u="sng">
                <a:solidFill>
                  <a:schemeClr val="accent2"/>
                </a:solidFill>
              </a:rPr>
              <a:t>SID</a:t>
            </a:r>
            <a:r>
              <a:rPr lang="cs-CZ" altLang="cs-CZ"/>
              <a:t> - </a:t>
            </a:r>
            <a:r>
              <a:rPr lang="cs-CZ" altLang="cs-CZ" u="sng">
                <a:solidFill>
                  <a:schemeClr val="accent2"/>
                </a:solidFill>
              </a:rPr>
              <a:t>[A</a:t>
            </a:r>
            <a:r>
              <a:rPr lang="cs-CZ" altLang="cs-CZ" u="sng" baseline="-25000">
                <a:solidFill>
                  <a:schemeClr val="accent2"/>
                </a:solidFill>
              </a:rPr>
              <a:t>TOT</a:t>
            </a:r>
            <a:r>
              <a:rPr lang="cs-CZ" altLang="cs-CZ" u="sng">
                <a:solidFill>
                  <a:schemeClr val="accent2"/>
                </a:solidFill>
              </a:rPr>
              <a:t>]</a:t>
            </a:r>
            <a:r>
              <a:rPr lang="cs-CZ" altLang="cs-CZ" u="sng"/>
              <a:t>)</a:t>
            </a:r>
            <a:r>
              <a:rPr lang="cs-CZ" altLang="cs-CZ"/>
              <a:t>-</a:t>
            </a:r>
            <a:r>
              <a:rPr lang="en-US" altLang="cs-CZ"/>
              <a:t> 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en-US" altLang="cs-CZ"/>
              <a:t>-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</a:t>
            </a:r>
            <a:r>
              <a:rPr lang="cs-CZ" altLang="cs-CZ" b="1"/>
              <a:t>[H</a:t>
            </a:r>
            <a:r>
              <a:rPr lang="en-US" altLang="cs-CZ" b="1" baseline="30000"/>
              <a:t>+</a:t>
            </a:r>
            <a:r>
              <a:rPr lang="cs-CZ" altLang="cs-CZ" b="1"/>
              <a:t>]</a:t>
            </a:r>
            <a:r>
              <a:rPr lang="cs-CZ" altLang="cs-CZ" b="1" baseline="30000"/>
              <a:t>2</a:t>
            </a:r>
            <a:r>
              <a:rPr lang="en-US" altLang="cs-CZ" b="1" baseline="30000"/>
              <a:t>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cs-CZ" altLang="cs-CZ"/>
              <a:t>- (</a:t>
            </a:r>
            <a:r>
              <a:rPr lang="cs-CZ" altLang="cs-CZ" i="1">
                <a:solidFill>
                  <a:srgbClr val="006600"/>
                </a:solidFill>
              </a:rPr>
              <a:t>K</a:t>
            </a:r>
            <a:r>
              <a:rPr lang="cs-CZ" altLang="cs-CZ" i="1" baseline="-25000">
                <a:solidFill>
                  <a:srgbClr val="006600"/>
                </a:solidFill>
              </a:rPr>
              <a:t>BUF</a:t>
            </a:r>
            <a:r>
              <a:rPr lang="cs-CZ" altLang="cs-CZ"/>
              <a:t>(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cs-CZ" altLang="cs-CZ" i="1" baseline="30000">
                <a:solidFill>
                  <a:srgbClr val="006600"/>
                </a:solidFill>
              </a:rPr>
              <a:t>2</a:t>
            </a:r>
            <a:r>
              <a:rPr lang="cs-CZ" altLang="cs-CZ"/>
              <a:t> + </a:t>
            </a:r>
            <a:r>
              <a:rPr lang="cs-CZ" altLang="cs-CZ">
                <a:solidFill>
                  <a:srgbClr val="006600"/>
                </a:solidFill>
              </a:rPr>
              <a:t>M </a:t>
            </a:r>
            <a:r>
              <a:rPr lang="cs-CZ" altLang="cs-CZ"/>
              <a:t>× 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)-</a:t>
            </a:r>
            <a:r>
              <a:rPr lang="cs-CZ" altLang="cs-CZ" i="1">
                <a:solidFill>
                  <a:srgbClr val="006600"/>
                </a:solidFill>
              </a:rPr>
              <a:t>N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/>
              <a:t>)</a:t>
            </a:r>
            <a:r>
              <a:rPr lang="cs-CZ" altLang="cs-CZ" b="1"/>
              <a:t>[H</a:t>
            </a:r>
            <a:r>
              <a:rPr lang="cs-CZ" altLang="cs-CZ" b="1" baseline="30000"/>
              <a:t>+</a:t>
            </a:r>
            <a:r>
              <a:rPr lang="cs-CZ" altLang="cs-CZ" b="1"/>
              <a:t>]</a:t>
            </a:r>
            <a:r>
              <a:rPr lang="en-US" altLang="cs-CZ" b="1"/>
              <a:t> </a:t>
            </a:r>
            <a:endParaRPr lang="en-US" altLang="cs-CZ"/>
          </a:p>
          <a:p>
            <a:pPr eaLnBrk="1" hangingPunct="1">
              <a:buFontTx/>
              <a:buNone/>
            </a:pPr>
            <a:r>
              <a:rPr lang="en-US" altLang="cs-CZ" i="1"/>
              <a:t>- </a:t>
            </a:r>
            <a:r>
              <a:rPr lang="cs-CZ" altLang="cs-CZ" i="1">
                <a:solidFill>
                  <a:srgbClr val="006600"/>
                </a:solidFill>
              </a:rPr>
              <a:t>K'</a:t>
            </a:r>
            <a:r>
              <a:rPr lang="cs-CZ" altLang="cs-CZ" i="1" baseline="-25000">
                <a:solidFill>
                  <a:srgbClr val="006600"/>
                </a:solidFill>
              </a:rPr>
              <a:t>w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N</a:t>
            </a:r>
            <a:r>
              <a:rPr lang="cs-CZ" altLang="cs-CZ"/>
              <a:t>×</a:t>
            </a:r>
            <a:r>
              <a:rPr lang="cs-CZ" altLang="cs-CZ" i="1">
                <a:solidFill>
                  <a:srgbClr val="006600"/>
                </a:solidFill>
              </a:rPr>
              <a:t>M</a:t>
            </a:r>
            <a:r>
              <a:rPr lang="cs-CZ" altLang="cs-CZ"/>
              <a:t>×</a:t>
            </a:r>
            <a:r>
              <a:rPr lang="cs-CZ" altLang="cs-CZ" u="sng">
                <a:solidFill>
                  <a:schemeClr val="accent2"/>
                </a:solidFill>
              </a:rPr>
              <a:t>pCO</a:t>
            </a:r>
            <a:r>
              <a:rPr lang="cs-CZ" altLang="cs-CZ" u="sng" baseline="-25000">
                <a:solidFill>
                  <a:schemeClr val="accent2"/>
                </a:solidFill>
              </a:rPr>
              <a:t>2</a:t>
            </a:r>
            <a:r>
              <a:rPr lang="cs-CZ" altLang="cs-CZ">
                <a:solidFill>
                  <a:schemeClr val="accent2"/>
                </a:solidFill>
              </a:rPr>
              <a:t> </a:t>
            </a:r>
            <a:r>
              <a:rPr lang="cs-CZ" altLang="cs-CZ"/>
              <a:t>= 0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8566576-35E9-4CF9-A0FA-6EC918177C2D}"/>
              </a:ext>
            </a:extLst>
          </p:cNvPr>
          <p:cNvGrpSpPr>
            <a:grpSpLocks/>
          </p:cNvGrpSpPr>
          <p:nvPr/>
        </p:nvGrpSpPr>
        <p:grpSpPr bwMode="auto">
          <a:xfrm>
            <a:off x="2711711" y="4508420"/>
            <a:ext cx="5687574" cy="1368320"/>
            <a:chOff x="748" y="2840"/>
            <a:chExt cx="3583" cy="862"/>
          </a:xfrm>
        </p:grpSpPr>
        <p:sp>
          <p:nvSpPr>
            <p:cNvPr id="102405" name="Rectangle 5">
              <a:extLst>
                <a:ext uri="{FF2B5EF4-FFF2-40B4-BE49-F238E27FC236}">
                  <a16:creationId xmlns:a16="http://schemas.microsoft.com/office/drawing/2014/main" id="{15A3C960-12F8-480B-8771-F57E17674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976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102406" name="Text Box 6">
              <a:extLst>
                <a:ext uri="{FF2B5EF4-FFF2-40B4-BE49-F238E27FC236}">
                  <a16:creationId xmlns:a16="http://schemas.microsoft.com/office/drawing/2014/main" id="{D061C897-008E-4CD9-8A15-F22871FCF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40"/>
              <a:ext cx="333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/>
                <a:t>pH = </a:t>
              </a:r>
              <a:r>
                <a:rPr lang="en-US" altLang="cs-CZ" b="1" i="1"/>
                <a:t>f </a:t>
              </a:r>
              <a:r>
                <a:rPr lang="en-US" altLang="cs-CZ" b="1"/>
                <a:t>(pCO2, SID, </a:t>
              </a:r>
              <a:r>
                <a:rPr lang="cs-CZ" altLang="cs-CZ" b="1"/>
                <a:t>A</a:t>
              </a:r>
              <a:r>
                <a:rPr lang="en-US" altLang="cs-CZ" b="1" baseline="-25000"/>
                <a:t>TOT</a:t>
              </a:r>
              <a:r>
                <a:rPr lang="en-US" altLang="cs-CZ" b="1"/>
                <a:t>)</a:t>
              </a:r>
              <a:endParaRPr lang="cs-CZ" altLang="cs-CZ" b="1"/>
            </a:p>
          </p:txBody>
        </p:sp>
      </p:grpSp>
    </p:spTree>
    <p:extLst>
      <p:ext uri="{BB962C8B-B14F-4D97-AF65-F5344CB8AC3E}">
        <p14:creationId xmlns:p14="http://schemas.microsoft.com/office/powerpoint/2010/main" val="309576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E54EC43-197F-4688-89DE-747B4D1D9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7823" y="134395"/>
            <a:ext cx="9088553" cy="122386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altLang="cs-CZ" dirty="0"/>
              <a:t>Závislost A</a:t>
            </a:r>
            <a:r>
              <a:rPr lang="cs-CZ" altLang="cs-CZ" baseline="-25000" dirty="0"/>
              <a:t>TOT</a:t>
            </a:r>
            <a:r>
              <a:rPr lang="cs-CZ" altLang="cs-CZ" dirty="0"/>
              <a:t> na hladině albuminu a fosfátů </a:t>
            </a:r>
          </a:p>
        </p:txBody>
      </p:sp>
      <p:grpSp>
        <p:nvGrpSpPr>
          <p:cNvPr id="104452" name="Group 5">
            <a:extLst>
              <a:ext uri="{FF2B5EF4-FFF2-40B4-BE49-F238E27FC236}">
                <a16:creationId xmlns:a16="http://schemas.microsoft.com/office/drawing/2014/main" id="{830E5164-68CF-4990-88A9-2146DC5A9252}"/>
              </a:ext>
            </a:extLst>
          </p:cNvPr>
          <p:cNvGrpSpPr>
            <a:grpSpLocks/>
          </p:cNvGrpSpPr>
          <p:nvPr/>
        </p:nvGrpSpPr>
        <p:grpSpPr bwMode="auto">
          <a:xfrm>
            <a:off x="3842544" y="4882521"/>
            <a:ext cx="6027273" cy="1368320"/>
            <a:chOff x="748" y="2840"/>
            <a:chExt cx="3797" cy="862"/>
          </a:xfrm>
        </p:grpSpPr>
        <p:sp>
          <p:nvSpPr>
            <p:cNvPr id="104905" name="Rectangle 6">
              <a:extLst>
                <a:ext uri="{FF2B5EF4-FFF2-40B4-BE49-F238E27FC236}">
                  <a16:creationId xmlns:a16="http://schemas.microsoft.com/office/drawing/2014/main" id="{A850D304-11E4-458A-A138-D07337AF2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976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104906" name="Text Box 7">
              <a:extLst>
                <a:ext uri="{FF2B5EF4-FFF2-40B4-BE49-F238E27FC236}">
                  <a16:creationId xmlns:a16="http://schemas.microsoft.com/office/drawing/2014/main" id="{8DF71D0B-F865-4702-8D1D-C8A441DC88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40"/>
              <a:ext cx="375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 dirty="0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 dirty="0"/>
                <a:t>pH = </a:t>
              </a:r>
              <a:r>
                <a:rPr lang="en-US" altLang="cs-CZ" b="1" i="1" dirty="0"/>
                <a:t>f </a:t>
              </a:r>
              <a:r>
                <a:rPr lang="en-US" altLang="cs-CZ" b="1" dirty="0"/>
                <a:t>(pCO2, SID, </a:t>
              </a:r>
              <a:r>
                <a:rPr lang="cs-CZ" altLang="cs-CZ" b="1" dirty="0"/>
                <a:t>Alb, </a:t>
              </a:r>
              <a:r>
                <a:rPr lang="cs-CZ" altLang="cs-CZ" b="1" dirty="0" err="1"/>
                <a:t>Pi</a:t>
              </a:r>
              <a:r>
                <a:rPr lang="en-US" altLang="cs-CZ" b="1" dirty="0"/>
                <a:t>)</a:t>
              </a:r>
              <a:endParaRPr lang="cs-CZ" altLang="cs-CZ" b="1" dirty="0"/>
            </a:p>
          </p:txBody>
        </p:sp>
      </p:grpSp>
      <p:pic>
        <p:nvPicPr>
          <p:cNvPr id="7" name="Picture 10" descr="Dr. Fencl">
            <a:extLst>
              <a:ext uri="{FF2B5EF4-FFF2-40B4-BE49-F238E27FC236}">
                <a16:creationId xmlns:a16="http://schemas.microsoft.com/office/drawing/2014/main" id="{BC35C705-55C9-4B8D-8258-F3D469CA1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828" y="746330"/>
            <a:ext cx="1771513" cy="221439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454" name="TextovéPole 7">
            <a:extLst>
              <a:ext uri="{FF2B5EF4-FFF2-40B4-BE49-F238E27FC236}">
                <a16:creationId xmlns:a16="http://schemas.microsoft.com/office/drawing/2014/main" id="{46E7BDFF-0843-430F-8038-68521B283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10" y="3167737"/>
            <a:ext cx="1699504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799" dirty="0"/>
              <a:t>Vladimír Fencl</a:t>
            </a:r>
          </a:p>
        </p:txBody>
      </p:sp>
      <p:grpSp>
        <p:nvGrpSpPr>
          <p:cNvPr id="459" name="Group 4">
            <a:extLst>
              <a:ext uri="{FF2B5EF4-FFF2-40B4-BE49-F238E27FC236}">
                <a16:creationId xmlns:a16="http://schemas.microsoft.com/office/drawing/2014/main" id="{BFEEDCBC-5CC8-4223-ABEF-F2318F14983A}"/>
              </a:ext>
            </a:extLst>
          </p:cNvPr>
          <p:cNvGrpSpPr>
            <a:grpSpLocks/>
          </p:cNvGrpSpPr>
          <p:nvPr/>
        </p:nvGrpSpPr>
        <p:grpSpPr bwMode="auto">
          <a:xfrm>
            <a:off x="3733681" y="2708984"/>
            <a:ext cx="5687574" cy="1404830"/>
            <a:chOff x="623" y="4069"/>
            <a:chExt cx="3583" cy="885"/>
          </a:xfrm>
        </p:grpSpPr>
        <p:sp>
          <p:nvSpPr>
            <p:cNvPr id="460" name="Rectangle 5">
              <a:extLst>
                <a:ext uri="{FF2B5EF4-FFF2-40B4-BE49-F238E27FC236}">
                  <a16:creationId xmlns:a16="http://schemas.microsoft.com/office/drawing/2014/main" id="{BDA5AFCE-B607-42BF-A535-CE3F2A85F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" y="4228"/>
              <a:ext cx="3583" cy="726"/>
            </a:xfrm>
            <a:prstGeom prst="rect">
              <a:avLst/>
            </a:prstGeom>
            <a:solidFill>
              <a:srgbClr val="F8B202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sz="1799"/>
            </a:p>
          </p:txBody>
        </p:sp>
        <p:sp>
          <p:nvSpPr>
            <p:cNvPr id="461" name="Text Box 6">
              <a:extLst>
                <a:ext uri="{FF2B5EF4-FFF2-40B4-BE49-F238E27FC236}">
                  <a16:creationId xmlns:a16="http://schemas.microsoft.com/office/drawing/2014/main" id="{9B60EFD9-8C29-4671-A551-F110D3C57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" y="4069"/>
              <a:ext cx="3332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cs-CZ" b="1" dirty="0"/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cs-CZ" b="1" dirty="0"/>
                <a:t>pH = </a:t>
              </a:r>
              <a:r>
                <a:rPr lang="en-US" altLang="cs-CZ" b="1" i="1" dirty="0"/>
                <a:t>f </a:t>
              </a:r>
              <a:r>
                <a:rPr lang="en-US" altLang="cs-CZ" b="1" dirty="0"/>
                <a:t>(pCO2, SID, </a:t>
              </a:r>
              <a:r>
                <a:rPr lang="cs-CZ" altLang="cs-CZ" b="1" dirty="0"/>
                <a:t>A</a:t>
              </a:r>
              <a:r>
                <a:rPr lang="en-US" altLang="cs-CZ" b="1" baseline="-25000" dirty="0"/>
                <a:t>TOT</a:t>
              </a:r>
              <a:r>
                <a:rPr lang="en-US" altLang="cs-CZ" b="1" dirty="0"/>
                <a:t>)</a:t>
              </a:r>
              <a:endParaRPr lang="cs-CZ" altLang="cs-CZ" b="1" dirty="0"/>
            </a:p>
          </p:txBody>
        </p:sp>
      </p:grpSp>
      <p:sp>
        <p:nvSpPr>
          <p:cNvPr id="4" name="Šipka: dolů 3">
            <a:extLst>
              <a:ext uri="{FF2B5EF4-FFF2-40B4-BE49-F238E27FC236}">
                <a16:creationId xmlns:a16="http://schemas.microsoft.com/office/drawing/2014/main" id="{2CA5C7B3-E203-4EC7-8837-50FD55A5ABB8}"/>
              </a:ext>
            </a:extLst>
          </p:cNvPr>
          <p:cNvSpPr/>
          <p:nvPr/>
        </p:nvSpPr>
        <p:spPr>
          <a:xfrm rot="972032">
            <a:off x="8969745" y="2261464"/>
            <a:ext cx="231305" cy="1122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Šipka: dolů 465">
            <a:extLst>
              <a:ext uri="{FF2B5EF4-FFF2-40B4-BE49-F238E27FC236}">
                <a16:creationId xmlns:a16="http://schemas.microsoft.com/office/drawing/2014/main" id="{27A15F3A-AE0F-41DE-8E07-14D9F5C34EFF}"/>
              </a:ext>
            </a:extLst>
          </p:cNvPr>
          <p:cNvSpPr/>
          <p:nvPr/>
        </p:nvSpPr>
        <p:spPr>
          <a:xfrm rot="18513380">
            <a:off x="7575074" y="1926521"/>
            <a:ext cx="215005" cy="1704342"/>
          </a:xfrm>
          <a:prstGeom prst="downArrow">
            <a:avLst>
              <a:gd name="adj1" fmla="val 5153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B414B9E-47BA-4ADE-B36D-2418EFB7D20E}"/>
              </a:ext>
            </a:extLst>
          </p:cNvPr>
          <p:cNvSpPr txBox="1"/>
          <p:nvPr/>
        </p:nvSpPr>
        <p:spPr>
          <a:xfrm>
            <a:off x="6570324" y="1721600"/>
            <a:ext cx="821819" cy="584775"/>
          </a:xfrm>
          <a:prstGeom prst="rect">
            <a:avLst/>
          </a:prstGeom>
          <a:solidFill>
            <a:srgbClr val="F8B202"/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Alb</a:t>
            </a:r>
            <a:endParaRPr lang="en-US" sz="3200" dirty="0"/>
          </a:p>
        </p:txBody>
      </p:sp>
      <p:sp>
        <p:nvSpPr>
          <p:cNvPr id="464" name="TextovéPole 463">
            <a:extLst>
              <a:ext uri="{FF2B5EF4-FFF2-40B4-BE49-F238E27FC236}">
                <a16:creationId xmlns:a16="http://schemas.microsoft.com/office/drawing/2014/main" id="{4B9347CC-6D3C-4D10-AB27-0F46B31CDED1}"/>
              </a:ext>
            </a:extLst>
          </p:cNvPr>
          <p:cNvSpPr txBox="1"/>
          <p:nvPr/>
        </p:nvSpPr>
        <p:spPr>
          <a:xfrm>
            <a:off x="8817754" y="1705625"/>
            <a:ext cx="1336180" cy="584775"/>
          </a:xfrm>
          <a:prstGeom prst="rect">
            <a:avLst/>
          </a:prstGeom>
          <a:solidFill>
            <a:srgbClr val="F8B202"/>
          </a:solidFill>
        </p:spPr>
        <p:txBody>
          <a:bodyPr wrap="square" rtlCol="0">
            <a:spAutoFit/>
          </a:bodyPr>
          <a:lstStyle/>
          <a:p>
            <a:r>
              <a:rPr lang="cs-CZ" sz="3200" dirty="0"/>
              <a:t>P</a:t>
            </a:r>
            <a:r>
              <a:rPr lang="cs-CZ" sz="3200" baseline="-25000" dirty="0"/>
              <a:t>TOT</a:t>
            </a:r>
            <a:endParaRPr lang="en-US" sz="3200" baseline="-25000" dirty="0"/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3E0C8FB6-D9D9-4CEA-A314-CE8AB8B0C125}"/>
              </a:ext>
            </a:extLst>
          </p:cNvPr>
          <p:cNvSpPr/>
          <p:nvPr/>
        </p:nvSpPr>
        <p:spPr>
          <a:xfrm>
            <a:off x="6714699" y="4113814"/>
            <a:ext cx="491319" cy="1023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597EA-136D-4C04-87EC-308AA78C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C7FC368-46FA-47C6-A38D-05B5FA75C4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385718"/>
            <a:ext cx="7597992" cy="6607678"/>
          </a:xfrm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881C623A-E305-09BF-12B0-F0E97C0EB0F3}"/>
              </a:ext>
            </a:extLst>
          </p:cNvPr>
          <p:cNvSpPr txBox="1">
            <a:spLocks/>
          </p:cNvSpPr>
          <p:nvPr/>
        </p:nvSpPr>
        <p:spPr>
          <a:xfrm>
            <a:off x="3503712" y="-77078"/>
            <a:ext cx="6429375" cy="589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en-US" sz="2800" dirty="0" err="1"/>
              <a:t>Pufrační</a:t>
            </a:r>
            <a:r>
              <a:rPr lang="cs-CZ" altLang="en-US" sz="2800" dirty="0"/>
              <a:t> systémy plazmy</a:t>
            </a:r>
          </a:p>
        </p:txBody>
      </p:sp>
    </p:spTree>
    <p:extLst>
      <p:ext uri="{BB962C8B-B14F-4D97-AF65-F5344CB8AC3E}">
        <p14:creationId xmlns:p14="http://schemas.microsoft.com/office/powerpoint/2010/main" val="329842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DA3BA6D-D611-4008-BC12-78B47C89F104}"/>
              </a:ext>
            </a:extLst>
          </p:cNvPr>
          <p:cNvSpPr/>
          <p:nvPr/>
        </p:nvSpPr>
        <p:spPr>
          <a:xfrm>
            <a:off x="4799856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6A2F1C-AE4B-4C43-8264-2CC4137CB64F}"/>
              </a:ext>
            </a:extLst>
          </p:cNvPr>
          <p:cNvSpPr/>
          <p:nvPr/>
        </p:nvSpPr>
        <p:spPr>
          <a:xfrm>
            <a:off x="4799856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8F0E437-0DAC-4BCB-8A0C-FD91528535C7}"/>
              </a:ext>
            </a:extLst>
          </p:cNvPr>
          <p:cNvSpPr/>
          <p:nvPr/>
        </p:nvSpPr>
        <p:spPr>
          <a:xfrm>
            <a:off x="4799856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B0186E5-7195-423C-BF2D-37B3D93BB2B7}"/>
              </a:ext>
            </a:extLst>
          </p:cNvPr>
          <p:cNvSpPr/>
          <p:nvPr/>
        </p:nvSpPr>
        <p:spPr>
          <a:xfrm>
            <a:off x="4799856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854ED6D4-7820-4FE3-AE57-551969C9E726}"/>
              </a:ext>
            </a:extLst>
          </p:cNvPr>
          <p:cNvSpPr/>
          <p:nvPr/>
        </p:nvSpPr>
        <p:spPr>
          <a:xfrm>
            <a:off x="3863752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AA3C4561-27B8-4960-8498-CD0227F0F0F6}"/>
              </a:ext>
            </a:extLst>
          </p:cNvPr>
          <p:cNvSpPr/>
          <p:nvPr/>
        </p:nvSpPr>
        <p:spPr>
          <a:xfrm>
            <a:off x="3863752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9138FF0-4833-44C9-B63C-709B365882CF}"/>
              </a:ext>
            </a:extLst>
          </p:cNvPr>
          <p:cNvSpPr txBox="1"/>
          <p:nvPr/>
        </p:nvSpPr>
        <p:spPr>
          <a:xfrm>
            <a:off x="4565530" y="-4563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5CC9D54-3B08-47AB-9946-F3929D74B9EA}"/>
              </a:ext>
            </a:extLst>
          </p:cNvPr>
          <p:cNvSpPr txBox="1"/>
          <p:nvPr/>
        </p:nvSpPr>
        <p:spPr>
          <a:xfrm>
            <a:off x="5993304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42C0CC90-FD20-4196-96A0-4437F1E2D9AA}"/>
              </a:ext>
            </a:extLst>
          </p:cNvPr>
          <p:cNvSpPr txBox="1"/>
          <p:nvPr/>
        </p:nvSpPr>
        <p:spPr>
          <a:xfrm>
            <a:off x="6167074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41C3B3ED-7319-4FB3-AAE4-FF76942423C7}"/>
              </a:ext>
            </a:extLst>
          </p:cNvPr>
          <p:cNvSpPr txBox="1"/>
          <p:nvPr/>
        </p:nvSpPr>
        <p:spPr>
          <a:xfrm>
            <a:off x="6651542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4B99448-0AB3-4B12-A172-28E520450692}"/>
              </a:ext>
            </a:extLst>
          </p:cNvPr>
          <p:cNvSpPr txBox="1"/>
          <p:nvPr/>
        </p:nvSpPr>
        <p:spPr>
          <a:xfrm>
            <a:off x="4943873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71B37486-C20F-46A9-BB8D-CF792D541855}"/>
              </a:ext>
            </a:extLst>
          </p:cNvPr>
          <p:cNvSpPr txBox="1"/>
          <p:nvPr/>
        </p:nvSpPr>
        <p:spPr>
          <a:xfrm>
            <a:off x="4082811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699FA68C-3025-49D1-B38A-18CA2EBCEE8A}"/>
              </a:ext>
            </a:extLst>
          </p:cNvPr>
          <p:cNvGrpSpPr/>
          <p:nvPr/>
        </p:nvGrpSpPr>
        <p:grpSpPr>
          <a:xfrm>
            <a:off x="3861542" y="2142580"/>
            <a:ext cx="936104" cy="473597"/>
            <a:chOff x="2339752" y="2210649"/>
            <a:chExt cx="936104" cy="381417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CD03DF3-DB78-4D1B-9C50-BA4AAB2F4DA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5BDEA2DB-D58F-40FC-AA34-773E3D2B6372}"/>
                </a:ext>
              </a:extLst>
            </p:cNvPr>
            <p:cNvSpPr txBox="1"/>
            <p:nvPr/>
          </p:nvSpPr>
          <p:spPr>
            <a:xfrm>
              <a:off x="2417204" y="2220259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2158593-219F-42A4-B3BC-333829F03BFB}"/>
              </a:ext>
            </a:extLst>
          </p:cNvPr>
          <p:cNvGrpSpPr/>
          <p:nvPr/>
        </p:nvGrpSpPr>
        <p:grpSpPr>
          <a:xfrm>
            <a:off x="3863752" y="1311152"/>
            <a:ext cx="1008112" cy="821705"/>
            <a:chOff x="2339752" y="1340768"/>
            <a:chExt cx="1008112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A24959D0-39BE-4CF3-A362-8A90E8CC8165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285456BB-CB15-4925-9AC3-CFA80A2D3656}"/>
                </a:ext>
              </a:extLst>
            </p:cNvPr>
            <p:cNvSpPr txBox="1"/>
            <p:nvPr/>
          </p:nvSpPr>
          <p:spPr>
            <a:xfrm>
              <a:off x="2340857" y="1541983"/>
              <a:ext cx="1007007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D42C24B5-4D73-4A48-8F63-C8EE2947C575}"/>
              </a:ext>
            </a:extLst>
          </p:cNvPr>
          <p:cNvGrpSpPr/>
          <p:nvPr/>
        </p:nvGrpSpPr>
        <p:grpSpPr>
          <a:xfrm>
            <a:off x="3791744" y="879104"/>
            <a:ext cx="1005902" cy="461665"/>
            <a:chOff x="2269954" y="908720"/>
            <a:chExt cx="1005902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D488D28B-EF39-4FDC-BE61-57D9E6BC4BDA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BF2D18C0-2C88-4820-B738-3D021C8F96C5}"/>
                </a:ext>
              </a:extLst>
            </p:cNvPr>
            <p:cNvSpPr txBox="1"/>
            <p:nvPr/>
          </p:nvSpPr>
          <p:spPr>
            <a:xfrm>
              <a:off x="2269954" y="908720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3163AA08-9B46-42E5-A704-94C8AA136BF7}"/>
              </a:ext>
            </a:extLst>
          </p:cNvPr>
          <p:cNvCxnSpPr>
            <a:cxnSpLocks/>
          </p:cNvCxnSpPr>
          <p:nvPr/>
        </p:nvCxnSpPr>
        <p:spPr>
          <a:xfrm flipH="1">
            <a:off x="5603027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E9AE8FD1-A88C-4F1B-847B-4175DC5AD49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5735960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50C2F1D-CEEE-4E76-BA7C-6B2E147D5E7C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5735960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3FADF9D3-24D8-4F25-B3CD-A729612BD2D1}"/>
              </a:ext>
            </a:extLst>
          </p:cNvPr>
          <p:cNvCxnSpPr>
            <a:cxnSpLocks/>
          </p:cNvCxnSpPr>
          <p:nvPr/>
        </p:nvCxnSpPr>
        <p:spPr>
          <a:xfrm flipV="1">
            <a:off x="4222569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C9043B01-77D0-4EC1-AFF7-447F95074492}"/>
              </a:ext>
            </a:extLst>
          </p:cNvPr>
          <p:cNvCxnSpPr>
            <a:cxnSpLocks/>
          </p:cNvCxnSpPr>
          <p:nvPr/>
        </p:nvCxnSpPr>
        <p:spPr>
          <a:xfrm flipH="1" flipV="1">
            <a:off x="1991544" y="2564904"/>
            <a:ext cx="2012990" cy="7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62">
            <a:extLst>
              <a:ext uri="{FF2B5EF4-FFF2-40B4-BE49-F238E27FC236}">
                <a16:creationId xmlns:a16="http://schemas.microsoft.com/office/drawing/2014/main" id="{127C7140-6C25-40F9-B591-B6665B9EB597}"/>
              </a:ext>
            </a:extLst>
          </p:cNvPr>
          <p:cNvCxnSpPr>
            <a:cxnSpLocks/>
          </p:cNvCxnSpPr>
          <p:nvPr/>
        </p:nvCxnSpPr>
        <p:spPr>
          <a:xfrm flipH="1">
            <a:off x="1919536" y="823951"/>
            <a:ext cx="28781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>
            <a:extLst>
              <a:ext uri="{FF2B5EF4-FFF2-40B4-BE49-F238E27FC236}">
                <a16:creationId xmlns:a16="http://schemas.microsoft.com/office/drawing/2014/main" id="{014B7BC6-BA78-40AB-BD07-826C14F1BA2C}"/>
              </a:ext>
            </a:extLst>
          </p:cNvPr>
          <p:cNvCxnSpPr>
            <a:cxnSpLocks/>
          </p:cNvCxnSpPr>
          <p:nvPr/>
        </p:nvCxnSpPr>
        <p:spPr>
          <a:xfrm>
            <a:off x="2639616" y="813780"/>
            <a:ext cx="0" cy="1751124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9876B1C5-6641-4D1A-85D7-B2B204258F36}"/>
              </a:ext>
            </a:extLst>
          </p:cNvPr>
          <p:cNvSpPr txBox="1"/>
          <p:nvPr/>
        </p:nvSpPr>
        <p:spPr>
          <a:xfrm>
            <a:off x="1699660" y="1311152"/>
            <a:ext cx="978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SID</a:t>
            </a:r>
            <a:r>
              <a:rPr lang="cs-CZ" baseline="-25000" dirty="0" err="1"/>
              <a:t>app</a:t>
            </a:r>
            <a:endParaRPr lang="en-US" baseline="-25000" dirty="0"/>
          </a:p>
        </p:txBody>
      </p: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A79EF98E-1C62-4E29-9D4D-808507872DA2}"/>
              </a:ext>
            </a:extLst>
          </p:cNvPr>
          <p:cNvCxnSpPr>
            <a:cxnSpLocks/>
          </p:cNvCxnSpPr>
          <p:nvPr/>
        </p:nvCxnSpPr>
        <p:spPr>
          <a:xfrm flipH="1">
            <a:off x="3238858" y="2127640"/>
            <a:ext cx="58129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04F16616-2463-4884-B5A6-0D977C8D65D7}"/>
              </a:ext>
            </a:extLst>
          </p:cNvPr>
          <p:cNvCxnSpPr>
            <a:cxnSpLocks/>
          </p:cNvCxnSpPr>
          <p:nvPr/>
        </p:nvCxnSpPr>
        <p:spPr>
          <a:xfrm>
            <a:off x="3321855" y="813780"/>
            <a:ext cx="0" cy="131239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E2963D54-E7AC-47B8-9217-1E9478AEDB90}"/>
              </a:ext>
            </a:extLst>
          </p:cNvPr>
          <p:cNvSpPr txBox="1"/>
          <p:nvPr/>
        </p:nvSpPr>
        <p:spPr>
          <a:xfrm>
            <a:off x="2711625" y="1290395"/>
            <a:ext cx="631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/>
              <a:t>SID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3990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DA3BA6D-D611-4008-BC12-78B47C89F104}"/>
              </a:ext>
            </a:extLst>
          </p:cNvPr>
          <p:cNvSpPr/>
          <p:nvPr/>
        </p:nvSpPr>
        <p:spPr>
          <a:xfrm>
            <a:off x="8329926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6A2F1C-AE4B-4C43-8264-2CC4137CB64F}"/>
              </a:ext>
            </a:extLst>
          </p:cNvPr>
          <p:cNvSpPr/>
          <p:nvPr/>
        </p:nvSpPr>
        <p:spPr>
          <a:xfrm>
            <a:off x="8329926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8F0E437-0DAC-4BCB-8A0C-FD91528535C7}"/>
              </a:ext>
            </a:extLst>
          </p:cNvPr>
          <p:cNvSpPr/>
          <p:nvPr/>
        </p:nvSpPr>
        <p:spPr>
          <a:xfrm>
            <a:off x="8329926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B0186E5-7195-423C-BF2D-37B3D93BB2B7}"/>
              </a:ext>
            </a:extLst>
          </p:cNvPr>
          <p:cNvSpPr/>
          <p:nvPr/>
        </p:nvSpPr>
        <p:spPr>
          <a:xfrm>
            <a:off x="8329926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854ED6D4-7820-4FE3-AE57-551969C9E726}"/>
              </a:ext>
            </a:extLst>
          </p:cNvPr>
          <p:cNvSpPr/>
          <p:nvPr/>
        </p:nvSpPr>
        <p:spPr>
          <a:xfrm>
            <a:off x="7393822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AA3C4561-27B8-4960-8498-CD0227F0F0F6}"/>
              </a:ext>
            </a:extLst>
          </p:cNvPr>
          <p:cNvSpPr/>
          <p:nvPr/>
        </p:nvSpPr>
        <p:spPr>
          <a:xfrm>
            <a:off x="7392144" y="818994"/>
            <a:ext cx="936104" cy="110155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5CC9D54-3B08-47AB-9946-F3929D74B9EA}"/>
              </a:ext>
            </a:extLst>
          </p:cNvPr>
          <p:cNvSpPr txBox="1"/>
          <p:nvPr/>
        </p:nvSpPr>
        <p:spPr>
          <a:xfrm>
            <a:off x="9523374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42C0CC90-FD20-4196-96A0-4437F1E2D9AA}"/>
              </a:ext>
            </a:extLst>
          </p:cNvPr>
          <p:cNvSpPr txBox="1"/>
          <p:nvPr/>
        </p:nvSpPr>
        <p:spPr>
          <a:xfrm>
            <a:off x="9697144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41C3B3ED-7319-4FB3-AAE4-FF76942423C7}"/>
              </a:ext>
            </a:extLst>
          </p:cNvPr>
          <p:cNvSpPr txBox="1"/>
          <p:nvPr/>
        </p:nvSpPr>
        <p:spPr>
          <a:xfrm>
            <a:off x="10181612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4B99448-0AB3-4B12-A172-28E520450692}"/>
              </a:ext>
            </a:extLst>
          </p:cNvPr>
          <p:cNvSpPr txBox="1"/>
          <p:nvPr/>
        </p:nvSpPr>
        <p:spPr>
          <a:xfrm>
            <a:off x="8473943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71B37486-C20F-46A9-BB8D-CF792D541855}"/>
              </a:ext>
            </a:extLst>
          </p:cNvPr>
          <p:cNvSpPr txBox="1"/>
          <p:nvPr/>
        </p:nvSpPr>
        <p:spPr>
          <a:xfrm>
            <a:off x="7612881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38" name="Skupina 37">
            <a:extLst>
              <a:ext uri="{FF2B5EF4-FFF2-40B4-BE49-F238E27FC236}">
                <a16:creationId xmlns:a16="http://schemas.microsoft.com/office/drawing/2014/main" id="{699FA68C-3025-49D1-B38A-18CA2EBCEE8A}"/>
              </a:ext>
            </a:extLst>
          </p:cNvPr>
          <p:cNvGrpSpPr/>
          <p:nvPr/>
        </p:nvGrpSpPr>
        <p:grpSpPr>
          <a:xfrm>
            <a:off x="7391612" y="2103238"/>
            <a:ext cx="936104" cy="462123"/>
            <a:chOff x="2339752" y="2192728"/>
            <a:chExt cx="936104" cy="372176"/>
          </a:xfrm>
        </p:grpSpPr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FCD03DF3-DB78-4D1B-9C50-BA4AAB2F4DA7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ovéPole 18">
              <a:extLst>
                <a:ext uri="{FF2B5EF4-FFF2-40B4-BE49-F238E27FC236}">
                  <a16:creationId xmlns:a16="http://schemas.microsoft.com/office/drawing/2014/main" id="{5BDEA2DB-D58F-40FC-AA34-773E3D2B6372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22158593-219F-42A4-B3BC-333829F03BFB}"/>
              </a:ext>
            </a:extLst>
          </p:cNvPr>
          <p:cNvGrpSpPr/>
          <p:nvPr/>
        </p:nvGrpSpPr>
        <p:grpSpPr>
          <a:xfrm>
            <a:off x="7393822" y="1311152"/>
            <a:ext cx="1008112" cy="821705"/>
            <a:chOff x="2339752" y="1340768"/>
            <a:chExt cx="1008112" cy="864096"/>
          </a:xfrm>
        </p:grpSpPr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A24959D0-39BE-4CF3-A362-8A90E8CC8165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TextovéPole 19">
              <a:extLst>
                <a:ext uri="{FF2B5EF4-FFF2-40B4-BE49-F238E27FC236}">
                  <a16:creationId xmlns:a16="http://schemas.microsoft.com/office/drawing/2014/main" id="{285456BB-CB15-4925-9AC3-CFA80A2D3656}"/>
                </a:ext>
              </a:extLst>
            </p:cNvPr>
            <p:cNvSpPr txBox="1"/>
            <p:nvPr/>
          </p:nvSpPr>
          <p:spPr>
            <a:xfrm>
              <a:off x="2340857" y="1541983"/>
              <a:ext cx="1007007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D42C24B5-4D73-4A48-8F63-C8EE2947C575}"/>
              </a:ext>
            </a:extLst>
          </p:cNvPr>
          <p:cNvGrpSpPr/>
          <p:nvPr/>
        </p:nvGrpSpPr>
        <p:grpSpPr>
          <a:xfrm>
            <a:off x="7390466" y="895270"/>
            <a:ext cx="937782" cy="461665"/>
            <a:chOff x="2338074" y="903105"/>
            <a:chExt cx="937782" cy="461665"/>
          </a:xfrm>
        </p:grpSpPr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D488D28B-EF39-4FDC-BE61-57D9E6BC4BDA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BF2D18C0-2C88-4820-B738-3D021C8F96C5}"/>
                </a:ext>
              </a:extLst>
            </p:cNvPr>
            <p:cNvSpPr txBox="1"/>
            <p:nvPr/>
          </p:nvSpPr>
          <p:spPr>
            <a:xfrm>
              <a:off x="2338074" y="903105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3163AA08-9B46-42E5-A704-94C8AA136BF7}"/>
              </a:ext>
            </a:extLst>
          </p:cNvPr>
          <p:cNvCxnSpPr>
            <a:cxnSpLocks/>
          </p:cNvCxnSpPr>
          <p:nvPr/>
        </p:nvCxnSpPr>
        <p:spPr>
          <a:xfrm flipH="1">
            <a:off x="9133097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E9AE8FD1-A88C-4F1B-847B-4175DC5AD493}"/>
              </a:ext>
            </a:extLst>
          </p:cNvPr>
          <p:cNvCxnSpPr>
            <a:cxnSpLocks/>
            <a:stCxn id="15" idx="1"/>
            <a:endCxn id="6" idx="3"/>
          </p:cNvCxnSpPr>
          <p:nvPr/>
        </p:nvCxnSpPr>
        <p:spPr>
          <a:xfrm flipH="1">
            <a:off x="9266030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B50C2F1D-CEEE-4E76-BA7C-6B2E147D5E7C}"/>
              </a:ext>
            </a:extLst>
          </p:cNvPr>
          <p:cNvCxnSpPr>
            <a:cxnSpLocks/>
            <a:stCxn id="16" idx="1"/>
            <a:endCxn id="5" idx="3"/>
          </p:cNvCxnSpPr>
          <p:nvPr/>
        </p:nvCxnSpPr>
        <p:spPr>
          <a:xfrm flipH="1">
            <a:off x="9266030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>
            <a:extLst>
              <a:ext uri="{FF2B5EF4-FFF2-40B4-BE49-F238E27FC236}">
                <a16:creationId xmlns:a16="http://schemas.microsoft.com/office/drawing/2014/main" id="{3FADF9D3-24D8-4F25-B3CD-A729612BD2D1}"/>
              </a:ext>
            </a:extLst>
          </p:cNvPr>
          <p:cNvCxnSpPr>
            <a:cxnSpLocks/>
          </p:cNvCxnSpPr>
          <p:nvPr/>
        </p:nvCxnSpPr>
        <p:spPr>
          <a:xfrm flipH="1" flipV="1">
            <a:off x="7465831" y="583708"/>
            <a:ext cx="286809" cy="230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9876B1C5-6641-4D1A-85D7-B2B204258F36}"/>
              </a:ext>
            </a:extLst>
          </p:cNvPr>
          <p:cNvSpPr txBox="1"/>
          <p:nvPr/>
        </p:nvSpPr>
        <p:spPr>
          <a:xfrm>
            <a:off x="2653283" y="1798980"/>
            <a:ext cx="1040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 err="1"/>
              <a:t>Alb</a:t>
            </a:r>
            <a:r>
              <a:rPr lang="cs-CZ" baseline="-25000" dirty="0" err="1"/>
              <a:t>TOT</a:t>
            </a:r>
            <a:endParaRPr lang="en-US" baseline="-25000" dirty="0"/>
          </a:p>
        </p:txBody>
      </p:sp>
      <p:pic>
        <p:nvPicPr>
          <p:cNvPr id="32" name="Picture 8" descr="http://www.medconn.com/propic/200942213427501.jpg">
            <a:extLst>
              <a:ext uri="{FF2B5EF4-FFF2-40B4-BE49-F238E27FC236}">
                <a16:creationId xmlns:a16="http://schemas.microsoft.com/office/drawing/2014/main" id="{D9FE5771-6EE0-4CAA-BA20-F045D6DBF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42" r="22578"/>
          <a:stretch>
            <a:fillRect/>
          </a:stretch>
        </p:blipFill>
        <p:spPr bwMode="auto">
          <a:xfrm>
            <a:off x="1538195" y="2736370"/>
            <a:ext cx="1796795" cy="16502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ovéPole 32">
            <a:extLst>
              <a:ext uri="{FF2B5EF4-FFF2-40B4-BE49-F238E27FC236}">
                <a16:creationId xmlns:a16="http://schemas.microsoft.com/office/drawing/2014/main" id="{49E6EAA6-23D3-4784-8858-53767D99885E}"/>
              </a:ext>
            </a:extLst>
          </p:cNvPr>
          <p:cNvSpPr txBox="1"/>
          <p:nvPr/>
        </p:nvSpPr>
        <p:spPr>
          <a:xfrm>
            <a:off x="1537181" y="4356106"/>
            <a:ext cx="179679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Vyšetření ABR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D13F9AAD-D6EE-47ED-ABDD-501DEE9C3DBD}"/>
              </a:ext>
            </a:extLst>
          </p:cNvPr>
          <p:cNvSpPr txBox="1"/>
          <p:nvPr/>
        </p:nvSpPr>
        <p:spPr>
          <a:xfrm>
            <a:off x="2684060" y="482477"/>
            <a:ext cx="75001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P</a:t>
            </a:r>
            <a:r>
              <a:rPr lang="cs-CZ" baseline="-25000" dirty="0"/>
              <a:t>TOT</a:t>
            </a:r>
            <a:endParaRPr lang="en-US" baseline="-250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6BE89FD-BC25-4C72-A3A0-CB077E638ADC}"/>
              </a:ext>
            </a:extLst>
          </p:cNvPr>
          <p:cNvSpPr txBox="1"/>
          <p:nvPr/>
        </p:nvSpPr>
        <p:spPr>
          <a:xfrm>
            <a:off x="4040904" y="1271663"/>
            <a:ext cx="1850828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Výpočet Alb</a:t>
            </a:r>
            <a:r>
              <a:rPr lang="cs-CZ" baseline="48000" dirty="0"/>
              <a:t>-</a:t>
            </a:r>
            <a:endParaRPr lang="en-US" baseline="48000" dirty="0"/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0FC97BDC-5555-4FEC-8B68-B51609F3B59E}"/>
              </a:ext>
            </a:extLst>
          </p:cNvPr>
          <p:cNvSpPr txBox="1"/>
          <p:nvPr/>
        </p:nvSpPr>
        <p:spPr>
          <a:xfrm>
            <a:off x="4029150" y="724886"/>
            <a:ext cx="1850827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Výpočet </a:t>
            </a:r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B43271ED-0E86-40AE-AF73-224DD3699A8E}"/>
              </a:ext>
            </a:extLst>
          </p:cNvPr>
          <p:cNvSpPr txBox="1"/>
          <p:nvPr/>
        </p:nvSpPr>
        <p:spPr>
          <a:xfrm>
            <a:off x="1880296" y="1271662"/>
            <a:ext cx="69603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pH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F2A37627-FE94-432C-B674-D70871EAD21E}"/>
              </a:ext>
            </a:extLst>
          </p:cNvPr>
          <p:cNvSpPr txBox="1"/>
          <p:nvPr/>
        </p:nvSpPr>
        <p:spPr>
          <a:xfrm>
            <a:off x="4925870" y="1915029"/>
            <a:ext cx="9541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800" dirty="0"/>
              <a:t>[HCO</a:t>
            </a:r>
            <a:r>
              <a:rPr lang="cs-CZ" sz="1800" baseline="-25000" dirty="0"/>
              <a:t>3</a:t>
            </a:r>
            <a:r>
              <a:rPr lang="cs-CZ" sz="1800" baseline="50000" dirty="0"/>
              <a:t>-</a:t>
            </a:r>
            <a:r>
              <a:rPr lang="cs-CZ" sz="1800" dirty="0"/>
              <a:t>]</a:t>
            </a:r>
            <a:endParaRPr lang="en-US" sz="1800" dirty="0"/>
          </a:p>
        </p:txBody>
      </p:sp>
      <p:cxnSp>
        <p:nvCxnSpPr>
          <p:cNvPr id="48" name="Přímá spojnice se šipkou 47">
            <a:extLst>
              <a:ext uri="{FF2B5EF4-FFF2-40B4-BE49-F238E27FC236}">
                <a16:creationId xmlns:a16="http://schemas.microsoft.com/office/drawing/2014/main" id="{80D42FDD-DFE0-41A0-B63D-23BC8359E2E7}"/>
              </a:ext>
            </a:extLst>
          </p:cNvPr>
          <p:cNvCxnSpPr>
            <a:cxnSpLocks/>
            <a:stCxn id="41" idx="3"/>
            <a:endCxn id="36" idx="1"/>
          </p:cNvCxnSpPr>
          <p:nvPr/>
        </p:nvCxnSpPr>
        <p:spPr>
          <a:xfrm flipV="1">
            <a:off x="2576327" y="955718"/>
            <a:ext cx="1452823" cy="5006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>
            <a:extLst>
              <a:ext uri="{FF2B5EF4-FFF2-40B4-BE49-F238E27FC236}">
                <a16:creationId xmlns:a16="http://schemas.microsoft.com/office/drawing/2014/main" id="{FE78072A-275A-419F-AA28-F42EF9AC7A21}"/>
              </a:ext>
            </a:extLst>
          </p:cNvPr>
          <p:cNvCxnSpPr>
            <a:cxnSpLocks/>
            <a:stCxn id="67" idx="3"/>
            <a:endCxn id="4" idx="1"/>
          </p:cNvCxnSpPr>
          <p:nvPr/>
        </p:nvCxnSpPr>
        <p:spPr>
          <a:xfrm flipV="1">
            <a:off x="3693440" y="1502496"/>
            <a:ext cx="347465" cy="527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3FBCB9B2-E437-4FC1-AB68-5122D48DCA30}"/>
              </a:ext>
            </a:extLst>
          </p:cNvPr>
          <p:cNvSpPr txBox="1"/>
          <p:nvPr/>
        </p:nvSpPr>
        <p:spPr>
          <a:xfrm>
            <a:off x="7098092" y="234817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cxnSp>
        <p:nvCxnSpPr>
          <p:cNvPr id="83" name="Přímá spojnice se šipkou 82">
            <a:extLst>
              <a:ext uri="{FF2B5EF4-FFF2-40B4-BE49-F238E27FC236}">
                <a16:creationId xmlns:a16="http://schemas.microsoft.com/office/drawing/2014/main" id="{C3AF8C39-805A-439F-80FD-3A83D3DD2DF5}"/>
              </a:ext>
            </a:extLst>
          </p:cNvPr>
          <p:cNvCxnSpPr>
            <a:cxnSpLocks/>
            <a:stCxn id="41" idx="3"/>
            <a:endCxn id="4" idx="1"/>
          </p:cNvCxnSpPr>
          <p:nvPr/>
        </p:nvCxnSpPr>
        <p:spPr>
          <a:xfrm>
            <a:off x="2576326" y="1456329"/>
            <a:ext cx="1464578" cy="461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se šipkou 85">
            <a:extLst>
              <a:ext uri="{FF2B5EF4-FFF2-40B4-BE49-F238E27FC236}">
                <a16:creationId xmlns:a16="http://schemas.microsoft.com/office/drawing/2014/main" id="{74B7FC9C-447B-4AA8-90AD-BAB109F76DA4}"/>
              </a:ext>
            </a:extLst>
          </p:cNvPr>
          <p:cNvCxnSpPr>
            <a:cxnSpLocks/>
            <a:stCxn id="34" idx="3"/>
            <a:endCxn id="36" idx="1"/>
          </p:cNvCxnSpPr>
          <p:nvPr/>
        </p:nvCxnSpPr>
        <p:spPr>
          <a:xfrm>
            <a:off x="3434075" y="713310"/>
            <a:ext cx="595075" cy="2424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se šipkou 90">
            <a:extLst>
              <a:ext uri="{FF2B5EF4-FFF2-40B4-BE49-F238E27FC236}">
                <a16:creationId xmlns:a16="http://schemas.microsoft.com/office/drawing/2014/main" id="{F5069D9C-481F-4E41-BB81-45CE42E08CA2}"/>
              </a:ext>
            </a:extLst>
          </p:cNvPr>
          <p:cNvCxnSpPr>
            <a:cxnSpLocks/>
            <a:endCxn id="41" idx="2"/>
          </p:cNvCxnSpPr>
          <p:nvPr/>
        </p:nvCxnSpPr>
        <p:spPr>
          <a:xfrm flipH="1" flipV="1">
            <a:off x="2228312" y="1640995"/>
            <a:ext cx="204825" cy="13862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nice se šipkou 94">
            <a:extLst>
              <a:ext uri="{FF2B5EF4-FFF2-40B4-BE49-F238E27FC236}">
                <a16:creationId xmlns:a16="http://schemas.microsoft.com/office/drawing/2014/main" id="{E7A5BA36-0EF7-489D-953B-C1C29556A227}"/>
              </a:ext>
            </a:extLst>
          </p:cNvPr>
          <p:cNvCxnSpPr>
            <a:cxnSpLocks/>
            <a:endCxn id="42" idx="1"/>
          </p:cNvCxnSpPr>
          <p:nvPr/>
        </p:nvCxnSpPr>
        <p:spPr>
          <a:xfrm flipV="1">
            <a:off x="2643385" y="2059947"/>
            <a:ext cx="2282484" cy="10072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500" name="Přímá spojnice 106499">
            <a:extLst>
              <a:ext uri="{FF2B5EF4-FFF2-40B4-BE49-F238E27FC236}">
                <a16:creationId xmlns:a16="http://schemas.microsoft.com/office/drawing/2014/main" id="{172CFDEE-5324-4E47-9CD5-5D1914FFF288}"/>
              </a:ext>
            </a:extLst>
          </p:cNvPr>
          <p:cNvCxnSpPr>
            <a:cxnSpLocks/>
          </p:cNvCxnSpPr>
          <p:nvPr/>
        </p:nvCxnSpPr>
        <p:spPr>
          <a:xfrm flipH="1">
            <a:off x="6240016" y="2132856"/>
            <a:ext cx="115159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Přímá spojnice 100">
            <a:extLst>
              <a:ext uri="{FF2B5EF4-FFF2-40B4-BE49-F238E27FC236}">
                <a16:creationId xmlns:a16="http://schemas.microsoft.com/office/drawing/2014/main" id="{A89DC98B-A0C2-496E-BC8A-DFB3AED69A0E}"/>
              </a:ext>
            </a:extLst>
          </p:cNvPr>
          <p:cNvCxnSpPr>
            <a:cxnSpLocks/>
          </p:cNvCxnSpPr>
          <p:nvPr/>
        </p:nvCxnSpPr>
        <p:spPr>
          <a:xfrm flipH="1">
            <a:off x="6305386" y="823951"/>
            <a:ext cx="10862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Přímá spojnice 101">
            <a:extLst>
              <a:ext uri="{FF2B5EF4-FFF2-40B4-BE49-F238E27FC236}">
                <a16:creationId xmlns:a16="http://schemas.microsoft.com/office/drawing/2014/main" id="{61EA2DD3-840A-45F4-9963-F14AF92E2708}"/>
              </a:ext>
            </a:extLst>
          </p:cNvPr>
          <p:cNvCxnSpPr>
            <a:cxnSpLocks/>
          </p:cNvCxnSpPr>
          <p:nvPr/>
        </p:nvCxnSpPr>
        <p:spPr>
          <a:xfrm flipH="1">
            <a:off x="6305386" y="2564904"/>
            <a:ext cx="108622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Přímá spojnice se šipkou 102">
            <a:extLst>
              <a:ext uri="{FF2B5EF4-FFF2-40B4-BE49-F238E27FC236}">
                <a16:creationId xmlns:a16="http://schemas.microsoft.com/office/drawing/2014/main" id="{DF756C97-0955-4C26-8064-C9BB1267A7D8}"/>
              </a:ext>
            </a:extLst>
          </p:cNvPr>
          <p:cNvCxnSpPr>
            <a:cxnSpLocks/>
          </p:cNvCxnSpPr>
          <p:nvPr/>
        </p:nvCxnSpPr>
        <p:spPr>
          <a:xfrm>
            <a:off x="7032104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250C04F5-BA47-46A0-81A3-95C124DA85B7}"/>
              </a:ext>
            </a:extLst>
          </p:cNvPr>
          <p:cNvSpPr txBox="1"/>
          <p:nvPr/>
        </p:nvSpPr>
        <p:spPr>
          <a:xfrm>
            <a:off x="6154470" y="1238687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SID</a:t>
            </a:r>
            <a:r>
              <a:rPr lang="cs-CZ" baseline="-25000" dirty="0" err="1"/>
              <a:t>ef</a:t>
            </a:r>
            <a:endParaRPr lang="en-US" baseline="-25000" dirty="0"/>
          </a:p>
        </p:txBody>
      </p:sp>
      <p:cxnSp>
        <p:nvCxnSpPr>
          <p:cNvPr id="124" name="Přímá spojnice se šipkou 123">
            <a:extLst>
              <a:ext uri="{FF2B5EF4-FFF2-40B4-BE49-F238E27FC236}">
                <a16:creationId xmlns:a16="http://schemas.microsoft.com/office/drawing/2014/main" id="{FA8AF9AB-9FDA-4BA0-9060-0AC6B41704BE}"/>
              </a:ext>
            </a:extLst>
          </p:cNvPr>
          <p:cNvCxnSpPr>
            <a:cxnSpLocks/>
          </p:cNvCxnSpPr>
          <p:nvPr/>
        </p:nvCxnSpPr>
        <p:spPr>
          <a:xfrm>
            <a:off x="7032105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ovéPole 125">
            <a:extLst>
              <a:ext uri="{FF2B5EF4-FFF2-40B4-BE49-F238E27FC236}">
                <a16:creationId xmlns:a16="http://schemas.microsoft.com/office/drawing/2014/main" id="{885B778C-DE6A-434B-968A-267651F75CAF}"/>
              </a:ext>
            </a:extLst>
          </p:cNvPr>
          <p:cNvSpPr txBox="1"/>
          <p:nvPr/>
        </p:nvSpPr>
        <p:spPr>
          <a:xfrm>
            <a:off x="6305386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6524" name="TextovéPole 106523">
            <a:extLst>
              <a:ext uri="{FF2B5EF4-FFF2-40B4-BE49-F238E27FC236}">
                <a16:creationId xmlns:a16="http://schemas.microsoft.com/office/drawing/2014/main" id="{1471D37C-70EC-4B79-95AE-FCC2DA90D18C}"/>
              </a:ext>
            </a:extLst>
          </p:cNvPr>
          <p:cNvSpPr txBox="1"/>
          <p:nvPr/>
        </p:nvSpPr>
        <p:spPr>
          <a:xfrm>
            <a:off x="1840556" y="4915756"/>
            <a:ext cx="5230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Výpočet nábojů na albuminu a fosfátech</a:t>
            </a:r>
            <a:endParaRPr lang="en-US" dirty="0"/>
          </a:p>
        </p:txBody>
      </p:sp>
      <p:sp>
        <p:nvSpPr>
          <p:cNvPr id="131" name="TextovéPole 130">
            <a:extLst>
              <a:ext uri="{FF2B5EF4-FFF2-40B4-BE49-F238E27FC236}">
                <a16:creationId xmlns:a16="http://schemas.microsoft.com/office/drawing/2014/main" id="{9519FC9A-9526-43C4-8980-7C3568F5C133}"/>
              </a:ext>
            </a:extLst>
          </p:cNvPr>
          <p:cNvSpPr txBox="1"/>
          <p:nvPr/>
        </p:nvSpPr>
        <p:spPr>
          <a:xfrm>
            <a:off x="1880297" y="5606223"/>
            <a:ext cx="3389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Stanovení hodnoty </a:t>
            </a:r>
            <a:r>
              <a:rPr lang="cs-CZ" dirty="0" err="1"/>
              <a:t>SID</a:t>
            </a:r>
            <a:r>
              <a:rPr lang="cs-CZ" baseline="-25000" dirty="0" err="1"/>
              <a:t>ef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132" name="TextovéPole 131">
            <a:extLst>
              <a:ext uri="{FF2B5EF4-FFF2-40B4-BE49-F238E27FC236}">
                <a16:creationId xmlns:a16="http://schemas.microsoft.com/office/drawing/2014/main" id="{8207F07A-02C7-417F-8B4A-2168882E4B91}"/>
              </a:ext>
            </a:extLst>
          </p:cNvPr>
          <p:cNvSpPr txBox="1"/>
          <p:nvPr/>
        </p:nvSpPr>
        <p:spPr>
          <a:xfrm>
            <a:off x="2001126" y="6396336"/>
            <a:ext cx="356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Stanovení koncentrace 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6525" name="Šipka: dolů 106524">
            <a:extLst>
              <a:ext uri="{FF2B5EF4-FFF2-40B4-BE49-F238E27FC236}">
                <a16:creationId xmlns:a16="http://schemas.microsoft.com/office/drawing/2014/main" id="{2C8C9331-82E2-4078-BECB-22D5F9B00A75}"/>
              </a:ext>
            </a:extLst>
          </p:cNvPr>
          <p:cNvSpPr/>
          <p:nvPr/>
        </p:nvSpPr>
        <p:spPr>
          <a:xfrm>
            <a:off x="2875781" y="5299138"/>
            <a:ext cx="484884" cy="38284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4" name="Šipka: dolů 133">
            <a:extLst>
              <a:ext uri="{FF2B5EF4-FFF2-40B4-BE49-F238E27FC236}">
                <a16:creationId xmlns:a16="http://schemas.microsoft.com/office/drawing/2014/main" id="{FA24BD61-7CA6-4A96-80EE-3DBFA3F60F43}"/>
              </a:ext>
            </a:extLst>
          </p:cNvPr>
          <p:cNvSpPr/>
          <p:nvPr/>
        </p:nvSpPr>
        <p:spPr>
          <a:xfrm>
            <a:off x="2841602" y="6033474"/>
            <a:ext cx="484884" cy="38284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5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" grpId="0" animBg="1"/>
      <p:bldP spid="36" grpId="0" animBg="1"/>
      <p:bldP spid="41" grpId="0" animBg="1"/>
      <p:bldP spid="42" grpId="0" animBg="1"/>
      <p:bldP spid="105" grpId="0"/>
      <p:bldP spid="126" grpId="0"/>
      <p:bldP spid="131" grpId="0"/>
      <p:bldP spid="132" grpId="0"/>
      <p:bldP spid="106525" grpId="0" animBg="1"/>
      <p:bldP spid="1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597EA-136D-4C04-87EC-308AA78C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C7482FF-A305-4660-8405-8E5005024C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" y="299102"/>
            <a:ext cx="10722295" cy="6558897"/>
          </a:xfr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11E3DBDC-1AD3-1176-4122-DF0EDE4189E1}"/>
              </a:ext>
            </a:extLst>
          </p:cNvPr>
          <p:cNvSpPr/>
          <p:nvPr/>
        </p:nvSpPr>
        <p:spPr>
          <a:xfrm>
            <a:off x="86360" y="1341120"/>
            <a:ext cx="10617200" cy="545084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9E1AF52-460A-4D43-B560-32DD2686A16B}"/>
              </a:ext>
            </a:extLst>
          </p:cNvPr>
          <p:cNvSpPr/>
          <p:nvPr/>
        </p:nvSpPr>
        <p:spPr>
          <a:xfrm>
            <a:off x="162560" y="1788160"/>
            <a:ext cx="10480040" cy="2794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947159E-B414-4485-A79F-E27E7CB9C323}"/>
              </a:ext>
            </a:extLst>
          </p:cNvPr>
          <p:cNvSpPr/>
          <p:nvPr/>
        </p:nvSpPr>
        <p:spPr>
          <a:xfrm>
            <a:off x="148860" y="4658360"/>
            <a:ext cx="10480040" cy="207264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D088F5D1-E87C-0CCC-B980-EE26FAB202D1}"/>
              </a:ext>
            </a:extLst>
          </p:cNvPr>
          <p:cNvSpPr/>
          <p:nvPr/>
        </p:nvSpPr>
        <p:spPr>
          <a:xfrm>
            <a:off x="198120" y="2413000"/>
            <a:ext cx="10444480" cy="426720"/>
          </a:xfrm>
          <a:prstGeom prst="rect">
            <a:avLst/>
          </a:prstGeom>
          <a:solidFill>
            <a:srgbClr val="FF0000">
              <a:alpha val="16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70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1F5F0-D7D4-7CDC-48CD-F7A52080F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485C703-99AB-F268-2281-E38BA9F83AB4}"/>
              </a:ext>
            </a:extLst>
          </p:cNvPr>
          <p:cNvSpPr/>
          <p:nvPr/>
        </p:nvSpPr>
        <p:spPr>
          <a:xfrm>
            <a:off x="2988139" y="1216871"/>
            <a:ext cx="936104" cy="50924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DD93B1E-FF01-0C0A-66C6-7E62CCFF867B}"/>
              </a:ext>
            </a:extLst>
          </p:cNvPr>
          <p:cNvSpPr/>
          <p:nvPr/>
        </p:nvSpPr>
        <p:spPr>
          <a:xfrm>
            <a:off x="2988139" y="989112"/>
            <a:ext cx="936104" cy="227758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F489FC-8968-B8FC-E0C4-9A252E05070F}"/>
              </a:ext>
            </a:extLst>
          </p:cNvPr>
          <p:cNvSpPr/>
          <p:nvPr/>
        </p:nvSpPr>
        <p:spPr>
          <a:xfrm>
            <a:off x="2988139" y="881762"/>
            <a:ext cx="936104" cy="996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BD45603-CDDB-7653-D225-89A03F70AFAA}"/>
              </a:ext>
            </a:extLst>
          </p:cNvPr>
          <p:cNvSpPr/>
          <p:nvPr/>
        </p:nvSpPr>
        <p:spPr>
          <a:xfrm>
            <a:off x="2988139" y="823952"/>
            <a:ext cx="936104" cy="692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2DA51D9-9153-314C-AA01-5F6A816E4ED0}"/>
              </a:ext>
            </a:extLst>
          </p:cNvPr>
          <p:cNvSpPr/>
          <p:nvPr/>
        </p:nvSpPr>
        <p:spPr>
          <a:xfrm>
            <a:off x="2052035" y="2564904"/>
            <a:ext cx="936104" cy="3744416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C217075-3EA9-EE35-F81E-F0B32768EAC0}"/>
              </a:ext>
            </a:extLst>
          </p:cNvPr>
          <p:cNvSpPr/>
          <p:nvPr/>
        </p:nvSpPr>
        <p:spPr>
          <a:xfrm>
            <a:off x="2052035" y="818994"/>
            <a:ext cx="936104" cy="89727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DDD9D75-0CC0-C358-E39C-8936A3B38DA0}"/>
              </a:ext>
            </a:extLst>
          </p:cNvPr>
          <p:cNvSpPr txBox="1"/>
          <p:nvPr/>
        </p:nvSpPr>
        <p:spPr>
          <a:xfrm>
            <a:off x="2753813" y="-2000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74F2BA32-D576-4B76-5051-71AA749CFB01}"/>
              </a:ext>
            </a:extLst>
          </p:cNvPr>
          <p:cNvSpPr txBox="1"/>
          <p:nvPr/>
        </p:nvSpPr>
        <p:spPr>
          <a:xfrm>
            <a:off x="4181587" y="78715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31AE40F-2250-4200-BB6F-171C3C36A858}"/>
              </a:ext>
            </a:extLst>
          </p:cNvPr>
          <p:cNvSpPr txBox="1"/>
          <p:nvPr/>
        </p:nvSpPr>
        <p:spPr>
          <a:xfrm>
            <a:off x="4355357" y="39452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FF69362-CE05-F80B-89C5-F075A559D757}"/>
              </a:ext>
            </a:extLst>
          </p:cNvPr>
          <p:cNvSpPr txBox="1"/>
          <p:nvPr/>
        </p:nvSpPr>
        <p:spPr>
          <a:xfrm>
            <a:off x="4839825" y="651109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69D8DB7-4816-FE66-2519-A6BD806A98ED}"/>
              </a:ext>
            </a:extLst>
          </p:cNvPr>
          <p:cNvSpPr txBox="1"/>
          <p:nvPr/>
        </p:nvSpPr>
        <p:spPr>
          <a:xfrm>
            <a:off x="3132156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ADD33825-62F1-3C7E-DC09-3B15D3A01718}"/>
              </a:ext>
            </a:extLst>
          </p:cNvPr>
          <p:cNvSpPr txBox="1"/>
          <p:nvPr/>
        </p:nvSpPr>
        <p:spPr>
          <a:xfrm>
            <a:off x="2271094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6AE9D005-7FEE-0C57-2363-CF233FD7CBC4}"/>
              </a:ext>
            </a:extLst>
          </p:cNvPr>
          <p:cNvGrpSpPr/>
          <p:nvPr/>
        </p:nvGrpSpPr>
        <p:grpSpPr>
          <a:xfrm>
            <a:off x="2049825" y="2103238"/>
            <a:ext cx="936104" cy="462123"/>
            <a:chOff x="2339752" y="2192728"/>
            <a:chExt cx="936104" cy="372176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B9DBF324-AE8E-736E-4CAE-ADD47C17332E}"/>
                </a:ext>
              </a:extLst>
            </p:cNvPr>
            <p:cNvSpPr/>
            <p:nvPr/>
          </p:nvSpPr>
          <p:spPr>
            <a:xfrm>
              <a:off x="2339752" y="2210649"/>
              <a:ext cx="936104" cy="354255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3B52842F-301B-4E34-AFC0-320A1B1F132B}"/>
                </a:ext>
              </a:extLst>
            </p:cNvPr>
            <p:cNvSpPr txBox="1"/>
            <p:nvPr/>
          </p:nvSpPr>
          <p:spPr>
            <a:xfrm>
              <a:off x="2417204" y="2192728"/>
              <a:ext cx="699230" cy="371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UA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2514C7A4-EE7D-65EA-7DA7-973F3460F1DC}"/>
              </a:ext>
            </a:extLst>
          </p:cNvPr>
          <p:cNvGrpSpPr/>
          <p:nvPr/>
        </p:nvGrpSpPr>
        <p:grpSpPr>
          <a:xfrm>
            <a:off x="2049825" y="1311152"/>
            <a:ext cx="1008114" cy="821705"/>
            <a:chOff x="2339752" y="1340768"/>
            <a:chExt cx="1005909" cy="864096"/>
          </a:xfrm>
        </p:grpSpPr>
        <p:sp>
          <p:nvSpPr>
            <p:cNvPr id="20" name="Obdélník 19">
              <a:extLst>
                <a:ext uri="{FF2B5EF4-FFF2-40B4-BE49-F238E27FC236}">
                  <a16:creationId xmlns:a16="http://schemas.microsoft.com/office/drawing/2014/main" id="{3FC2017D-0E13-B9F2-FCD7-AF6347DD094B}"/>
                </a:ext>
              </a:extLst>
            </p:cNvPr>
            <p:cNvSpPr/>
            <p:nvPr/>
          </p:nvSpPr>
          <p:spPr>
            <a:xfrm>
              <a:off x="2339752" y="1340768"/>
              <a:ext cx="936104" cy="8640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3B3825D3-4D9E-EC9B-3039-4665C820B3EA}"/>
                </a:ext>
              </a:extLst>
            </p:cNvPr>
            <p:cNvSpPr txBox="1"/>
            <p:nvPr/>
          </p:nvSpPr>
          <p:spPr>
            <a:xfrm>
              <a:off x="2340857" y="1541983"/>
              <a:ext cx="1004804" cy="4854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HCO</a:t>
              </a:r>
              <a:r>
                <a:rPr lang="cs-CZ" baseline="-25000" dirty="0"/>
                <a:t>3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1C627B16-0F57-598B-A889-1D59EA8BD077}"/>
              </a:ext>
            </a:extLst>
          </p:cNvPr>
          <p:cNvGrpSpPr/>
          <p:nvPr/>
        </p:nvGrpSpPr>
        <p:grpSpPr>
          <a:xfrm>
            <a:off x="2042855" y="856185"/>
            <a:ext cx="943074" cy="461665"/>
            <a:chOff x="2332782" y="885801"/>
            <a:chExt cx="943074" cy="461665"/>
          </a:xfrm>
        </p:grpSpPr>
        <p:sp>
          <p:nvSpPr>
            <p:cNvPr id="23" name="Obdélník 22">
              <a:extLst>
                <a:ext uri="{FF2B5EF4-FFF2-40B4-BE49-F238E27FC236}">
                  <a16:creationId xmlns:a16="http://schemas.microsoft.com/office/drawing/2014/main" id="{FE555946-04D6-67C9-7C7B-EF5386C600FF}"/>
                </a:ext>
              </a:extLst>
            </p:cNvPr>
            <p:cNvSpPr/>
            <p:nvPr/>
          </p:nvSpPr>
          <p:spPr>
            <a:xfrm>
              <a:off x="2339752" y="927109"/>
              <a:ext cx="936104" cy="41365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74106604-830C-E8DB-96A5-C548319B34F5}"/>
                </a:ext>
              </a:extLst>
            </p:cNvPr>
            <p:cNvSpPr txBox="1"/>
            <p:nvPr/>
          </p:nvSpPr>
          <p:spPr>
            <a:xfrm>
              <a:off x="2332782" y="885801"/>
              <a:ext cx="71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Alb</a:t>
              </a:r>
              <a:r>
                <a:rPr lang="cs-CZ" baseline="50000" dirty="0"/>
                <a:t>-</a:t>
              </a:r>
              <a:endParaRPr lang="en-US" baseline="50000" dirty="0"/>
            </a:p>
          </p:txBody>
        </p:sp>
      </p:grp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F7B4FC74-0985-259B-9853-39F4BC6DB8F3}"/>
              </a:ext>
            </a:extLst>
          </p:cNvPr>
          <p:cNvCxnSpPr>
            <a:cxnSpLocks/>
          </p:cNvCxnSpPr>
          <p:nvPr/>
        </p:nvCxnSpPr>
        <p:spPr>
          <a:xfrm flipH="1">
            <a:off x="3791310" y="455407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802B54F1-8359-E3B7-3D95-E3FC8319D81B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3924243" y="625352"/>
            <a:ext cx="431114" cy="306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81ADE130-5D72-2FAF-B028-F35B8C5C9E33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3924243" y="881941"/>
            <a:ext cx="915582" cy="221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>
            <a:extLst>
              <a:ext uri="{FF2B5EF4-FFF2-40B4-BE49-F238E27FC236}">
                <a16:creationId xmlns:a16="http://schemas.microsoft.com/office/drawing/2014/main" id="{672FC957-EA14-71A1-CB20-74DBDC483F19}"/>
              </a:ext>
            </a:extLst>
          </p:cNvPr>
          <p:cNvCxnSpPr>
            <a:cxnSpLocks/>
          </p:cNvCxnSpPr>
          <p:nvPr/>
        </p:nvCxnSpPr>
        <p:spPr>
          <a:xfrm flipV="1">
            <a:off x="2410852" y="347938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>
            <a:extLst>
              <a:ext uri="{FF2B5EF4-FFF2-40B4-BE49-F238E27FC236}">
                <a16:creationId xmlns:a16="http://schemas.microsoft.com/office/drawing/2014/main" id="{C0ED36C1-0F81-300C-CE97-43F6ED2972A8}"/>
              </a:ext>
            </a:extLst>
          </p:cNvPr>
          <p:cNvCxnSpPr/>
          <p:nvPr/>
        </p:nvCxnSpPr>
        <p:spPr>
          <a:xfrm flipH="1">
            <a:off x="971915" y="2125491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id="{D2C72C34-BD7E-2AAD-1E39-23D01E0CD844}"/>
              </a:ext>
            </a:extLst>
          </p:cNvPr>
          <p:cNvCxnSpPr/>
          <p:nvPr/>
        </p:nvCxnSpPr>
        <p:spPr>
          <a:xfrm flipH="1">
            <a:off x="1049367" y="813780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id="{8198C40F-44CB-AD45-5CEB-2709593A3375}"/>
              </a:ext>
            </a:extLst>
          </p:cNvPr>
          <p:cNvCxnSpPr/>
          <p:nvPr/>
        </p:nvCxnSpPr>
        <p:spPr>
          <a:xfrm flipH="1">
            <a:off x="971915" y="2564904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>
            <a:extLst>
              <a:ext uri="{FF2B5EF4-FFF2-40B4-BE49-F238E27FC236}">
                <a16:creationId xmlns:a16="http://schemas.microsoft.com/office/drawing/2014/main" id="{4F8C4326-4F72-31C0-EFDB-22AF2E144434}"/>
              </a:ext>
            </a:extLst>
          </p:cNvPr>
          <p:cNvCxnSpPr>
            <a:cxnSpLocks/>
          </p:cNvCxnSpPr>
          <p:nvPr/>
        </p:nvCxnSpPr>
        <p:spPr>
          <a:xfrm>
            <a:off x="1417502" y="813780"/>
            <a:ext cx="0" cy="1319076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913AF6AD-BECA-A2F3-F163-DDAF115DF434}"/>
              </a:ext>
            </a:extLst>
          </p:cNvPr>
          <p:cNvSpPr txBox="1"/>
          <p:nvPr/>
        </p:nvSpPr>
        <p:spPr>
          <a:xfrm>
            <a:off x="690785" y="124583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893590DC-82B1-8198-8336-5243C0128E42}"/>
              </a:ext>
            </a:extLst>
          </p:cNvPr>
          <p:cNvCxnSpPr>
            <a:cxnSpLocks/>
          </p:cNvCxnSpPr>
          <p:nvPr/>
        </p:nvCxnSpPr>
        <p:spPr>
          <a:xfrm>
            <a:off x="1417503" y="2132856"/>
            <a:ext cx="2039" cy="45788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6985208D-B114-7D46-5791-184F814386FA}"/>
              </a:ext>
            </a:extLst>
          </p:cNvPr>
          <p:cNvSpPr txBox="1"/>
          <p:nvPr/>
        </p:nvSpPr>
        <p:spPr>
          <a:xfrm>
            <a:off x="690784" y="211459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UA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25022B9A-FD15-5B55-E049-FA2612F171C2}"/>
              </a:ext>
            </a:extLst>
          </p:cNvPr>
          <p:cNvSpPr txBox="1"/>
          <p:nvPr/>
        </p:nvSpPr>
        <p:spPr>
          <a:xfrm>
            <a:off x="9553020" y="665707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Pi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05" name="TextovéPole 104">
            <a:extLst>
              <a:ext uri="{FF2B5EF4-FFF2-40B4-BE49-F238E27FC236}">
                <a16:creationId xmlns:a16="http://schemas.microsoft.com/office/drawing/2014/main" id="{56B47FFC-C5BA-ACA1-F9F7-2CD3E5EA2A31}"/>
              </a:ext>
            </a:extLst>
          </p:cNvPr>
          <p:cNvSpPr txBox="1"/>
          <p:nvPr/>
        </p:nvSpPr>
        <p:spPr>
          <a:xfrm>
            <a:off x="10785350" y="782664"/>
            <a:ext cx="830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Mg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06" name="TextovéPole 105">
            <a:extLst>
              <a:ext uri="{FF2B5EF4-FFF2-40B4-BE49-F238E27FC236}">
                <a16:creationId xmlns:a16="http://schemas.microsoft.com/office/drawing/2014/main" id="{670EC2DD-4E6F-A611-3ED7-0A98E6A14033}"/>
              </a:ext>
            </a:extLst>
          </p:cNvPr>
          <p:cNvSpPr txBox="1"/>
          <p:nvPr/>
        </p:nvSpPr>
        <p:spPr>
          <a:xfrm>
            <a:off x="10864007" y="1150183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Ca</a:t>
            </a:r>
            <a:r>
              <a:rPr lang="cs-CZ" baseline="50000" dirty="0"/>
              <a:t>2+</a:t>
            </a:r>
            <a:endParaRPr lang="en-US" baseline="50000" dirty="0"/>
          </a:p>
        </p:txBody>
      </p:sp>
      <p:sp>
        <p:nvSpPr>
          <p:cNvPr id="107" name="TextovéPole 106">
            <a:extLst>
              <a:ext uri="{FF2B5EF4-FFF2-40B4-BE49-F238E27FC236}">
                <a16:creationId xmlns:a16="http://schemas.microsoft.com/office/drawing/2014/main" id="{1402FC10-0CD2-67EB-B079-B11220C6A107}"/>
              </a:ext>
            </a:extLst>
          </p:cNvPr>
          <p:cNvSpPr txBox="1"/>
          <p:nvPr/>
        </p:nvSpPr>
        <p:spPr>
          <a:xfrm>
            <a:off x="11071736" y="1453045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08" name="TextovéPole 107">
            <a:extLst>
              <a:ext uri="{FF2B5EF4-FFF2-40B4-BE49-F238E27FC236}">
                <a16:creationId xmlns:a16="http://schemas.microsoft.com/office/drawing/2014/main" id="{C0C8A03F-DFC2-6253-319A-62E0E581CC0C}"/>
              </a:ext>
            </a:extLst>
          </p:cNvPr>
          <p:cNvSpPr txBox="1"/>
          <p:nvPr/>
        </p:nvSpPr>
        <p:spPr>
          <a:xfrm>
            <a:off x="9644061" y="4005065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09" name="TextovéPole 108">
            <a:extLst>
              <a:ext uri="{FF2B5EF4-FFF2-40B4-BE49-F238E27FC236}">
                <a16:creationId xmlns:a16="http://schemas.microsoft.com/office/drawing/2014/main" id="{FB7C97BF-81EA-7CB4-79C2-194A41DFE9B5}"/>
              </a:ext>
            </a:extLst>
          </p:cNvPr>
          <p:cNvSpPr txBox="1"/>
          <p:nvPr/>
        </p:nvSpPr>
        <p:spPr>
          <a:xfrm>
            <a:off x="8782999" y="4005065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grpSp>
        <p:nvGrpSpPr>
          <p:cNvPr id="110" name="Skupina 109">
            <a:extLst>
              <a:ext uri="{FF2B5EF4-FFF2-40B4-BE49-F238E27FC236}">
                <a16:creationId xmlns:a16="http://schemas.microsoft.com/office/drawing/2014/main" id="{EDE3B0EE-1742-FDAB-9FAA-D974E88BAB7F}"/>
              </a:ext>
            </a:extLst>
          </p:cNvPr>
          <p:cNvGrpSpPr/>
          <p:nvPr/>
        </p:nvGrpSpPr>
        <p:grpSpPr>
          <a:xfrm>
            <a:off x="8561730" y="1412786"/>
            <a:ext cx="1874418" cy="4896534"/>
            <a:chOff x="2337542" y="818993"/>
            <a:chExt cx="1874418" cy="5490327"/>
          </a:xfrm>
        </p:grpSpPr>
        <p:sp>
          <p:nvSpPr>
            <p:cNvPr id="111" name="Obdélník 110">
              <a:extLst>
                <a:ext uri="{FF2B5EF4-FFF2-40B4-BE49-F238E27FC236}">
                  <a16:creationId xmlns:a16="http://schemas.microsoft.com/office/drawing/2014/main" id="{5A88D277-3CF5-444C-1FA2-52A4C9C1DFF9}"/>
                </a:ext>
              </a:extLst>
            </p:cNvPr>
            <p:cNvSpPr/>
            <p:nvPr/>
          </p:nvSpPr>
          <p:spPr>
            <a:xfrm>
              <a:off x="3275856" y="1216870"/>
              <a:ext cx="936104" cy="509244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bdélník 111">
              <a:extLst>
                <a:ext uri="{FF2B5EF4-FFF2-40B4-BE49-F238E27FC236}">
                  <a16:creationId xmlns:a16="http://schemas.microsoft.com/office/drawing/2014/main" id="{490E96D0-A6FC-458E-0FEF-7907E8058FB1}"/>
                </a:ext>
              </a:extLst>
            </p:cNvPr>
            <p:cNvSpPr/>
            <p:nvPr/>
          </p:nvSpPr>
          <p:spPr>
            <a:xfrm>
              <a:off x="3275856" y="989112"/>
              <a:ext cx="936104" cy="22775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bdélník 112">
              <a:extLst>
                <a:ext uri="{FF2B5EF4-FFF2-40B4-BE49-F238E27FC236}">
                  <a16:creationId xmlns:a16="http://schemas.microsoft.com/office/drawing/2014/main" id="{A74FCB81-4E5F-285C-1215-3DDE6ACEE818}"/>
                </a:ext>
              </a:extLst>
            </p:cNvPr>
            <p:cNvSpPr/>
            <p:nvPr/>
          </p:nvSpPr>
          <p:spPr>
            <a:xfrm>
              <a:off x="3275856" y="881761"/>
              <a:ext cx="936104" cy="9963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bdélník 113">
              <a:extLst>
                <a:ext uri="{FF2B5EF4-FFF2-40B4-BE49-F238E27FC236}">
                  <a16:creationId xmlns:a16="http://schemas.microsoft.com/office/drawing/2014/main" id="{6FAFA7FB-12FF-DB26-8DB7-12A6142F0A69}"/>
                </a:ext>
              </a:extLst>
            </p:cNvPr>
            <p:cNvSpPr/>
            <p:nvPr/>
          </p:nvSpPr>
          <p:spPr>
            <a:xfrm>
              <a:off x="3275856" y="823951"/>
              <a:ext cx="936104" cy="6928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bdélník 114">
              <a:extLst>
                <a:ext uri="{FF2B5EF4-FFF2-40B4-BE49-F238E27FC236}">
                  <a16:creationId xmlns:a16="http://schemas.microsoft.com/office/drawing/2014/main" id="{DEE93656-8C11-BA6E-4305-5BE812894EA8}"/>
                </a:ext>
              </a:extLst>
            </p:cNvPr>
            <p:cNvSpPr/>
            <p:nvPr/>
          </p:nvSpPr>
          <p:spPr>
            <a:xfrm>
              <a:off x="2339752" y="2564904"/>
              <a:ext cx="936104" cy="374441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bdélník 115">
              <a:extLst>
                <a:ext uri="{FF2B5EF4-FFF2-40B4-BE49-F238E27FC236}">
                  <a16:creationId xmlns:a16="http://schemas.microsoft.com/office/drawing/2014/main" id="{03146ACF-2179-35F7-BA12-A5B3CA7B1DCF}"/>
                </a:ext>
              </a:extLst>
            </p:cNvPr>
            <p:cNvSpPr/>
            <p:nvPr/>
          </p:nvSpPr>
          <p:spPr>
            <a:xfrm>
              <a:off x="2339752" y="818993"/>
              <a:ext cx="936104" cy="8972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17" name="Skupina 116">
              <a:extLst>
                <a:ext uri="{FF2B5EF4-FFF2-40B4-BE49-F238E27FC236}">
                  <a16:creationId xmlns:a16="http://schemas.microsoft.com/office/drawing/2014/main" id="{FDAEFBCF-86FD-EB98-2CF1-790353CF2AAD}"/>
                </a:ext>
              </a:extLst>
            </p:cNvPr>
            <p:cNvGrpSpPr/>
            <p:nvPr/>
          </p:nvGrpSpPr>
          <p:grpSpPr>
            <a:xfrm>
              <a:off x="2337542" y="2103239"/>
              <a:ext cx="936104" cy="517650"/>
              <a:chOff x="2339752" y="2192728"/>
              <a:chExt cx="936104" cy="416895"/>
            </a:xfrm>
          </p:grpSpPr>
          <p:sp>
            <p:nvSpPr>
              <p:cNvPr id="124" name="Obdélník 123">
                <a:extLst>
                  <a:ext uri="{FF2B5EF4-FFF2-40B4-BE49-F238E27FC236}">
                    <a16:creationId xmlns:a16="http://schemas.microsoft.com/office/drawing/2014/main" id="{01355239-46F4-FCFC-13AC-9BF465D66F15}"/>
                  </a:ext>
                </a:extLst>
              </p:cNvPr>
              <p:cNvSpPr/>
              <p:nvPr/>
            </p:nvSpPr>
            <p:spPr>
              <a:xfrm>
                <a:off x="2339752" y="2210649"/>
                <a:ext cx="936104" cy="354255"/>
              </a:xfrm>
              <a:prstGeom prst="rect">
                <a:avLst/>
              </a:prstGeom>
              <a:solidFill>
                <a:schemeClr val="accent3">
                  <a:lumMod val="85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5" name="TextovéPole 124">
                <a:extLst>
                  <a:ext uri="{FF2B5EF4-FFF2-40B4-BE49-F238E27FC236}">
                    <a16:creationId xmlns:a16="http://schemas.microsoft.com/office/drawing/2014/main" id="{D4D0CEC1-B284-AE52-A687-C0B558EEB13D}"/>
                  </a:ext>
                </a:extLst>
              </p:cNvPr>
              <p:cNvSpPr txBox="1"/>
              <p:nvPr/>
            </p:nvSpPr>
            <p:spPr>
              <a:xfrm>
                <a:off x="2417204" y="2192728"/>
                <a:ext cx="699230" cy="416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UA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118" name="Skupina 117">
              <a:extLst>
                <a:ext uri="{FF2B5EF4-FFF2-40B4-BE49-F238E27FC236}">
                  <a16:creationId xmlns:a16="http://schemas.microsoft.com/office/drawing/2014/main" id="{D914997C-5564-C1DB-2F1E-9D8253D990AF}"/>
                </a:ext>
              </a:extLst>
            </p:cNvPr>
            <p:cNvGrpSpPr/>
            <p:nvPr/>
          </p:nvGrpSpPr>
          <p:grpSpPr>
            <a:xfrm>
              <a:off x="2337542" y="1311151"/>
              <a:ext cx="1008114" cy="821705"/>
              <a:chOff x="2339752" y="1340768"/>
              <a:chExt cx="1005909" cy="864096"/>
            </a:xfrm>
          </p:grpSpPr>
          <p:sp>
            <p:nvSpPr>
              <p:cNvPr id="122" name="Obdélník 121">
                <a:extLst>
                  <a:ext uri="{FF2B5EF4-FFF2-40B4-BE49-F238E27FC236}">
                    <a16:creationId xmlns:a16="http://schemas.microsoft.com/office/drawing/2014/main" id="{049EF4B3-D0BE-5D51-DCC4-7FA535743800}"/>
                  </a:ext>
                </a:extLst>
              </p:cNvPr>
              <p:cNvSpPr/>
              <p:nvPr/>
            </p:nvSpPr>
            <p:spPr>
              <a:xfrm>
                <a:off x="2339752" y="1340768"/>
                <a:ext cx="936104" cy="8640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3" name="TextovéPole 122">
                <a:extLst>
                  <a:ext uri="{FF2B5EF4-FFF2-40B4-BE49-F238E27FC236}">
                    <a16:creationId xmlns:a16="http://schemas.microsoft.com/office/drawing/2014/main" id="{D448E9C8-0264-CEC8-D52D-BB310E2476ED}"/>
                  </a:ext>
                </a:extLst>
              </p:cNvPr>
              <p:cNvSpPr txBox="1"/>
              <p:nvPr/>
            </p:nvSpPr>
            <p:spPr>
              <a:xfrm>
                <a:off x="2340857" y="1541983"/>
                <a:ext cx="1004804" cy="544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HCO</a:t>
                </a:r>
                <a:r>
                  <a:rPr lang="cs-CZ" baseline="-25000" dirty="0"/>
                  <a:t>3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  <p:grpSp>
          <p:nvGrpSpPr>
            <p:cNvPr id="119" name="Skupina 118">
              <a:extLst>
                <a:ext uri="{FF2B5EF4-FFF2-40B4-BE49-F238E27FC236}">
                  <a16:creationId xmlns:a16="http://schemas.microsoft.com/office/drawing/2014/main" id="{589BEC15-DC8C-C53A-238A-B289463DC6ED}"/>
                </a:ext>
              </a:extLst>
            </p:cNvPr>
            <p:cNvGrpSpPr/>
            <p:nvPr/>
          </p:nvGrpSpPr>
          <p:grpSpPr>
            <a:xfrm>
              <a:off x="2337542" y="856849"/>
              <a:ext cx="936104" cy="517650"/>
              <a:chOff x="2339752" y="886466"/>
              <a:chExt cx="936104" cy="517650"/>
            </a:xfrm>
          </p:grpSpPr>
          <p:sp>
            <p:nvSpPr>
              <p:cNvPr id="120" name="Obdélník 119">
                <a:extLst>
                  <a:ext uri="{FF2B5EF4-FFF2-40B4-BE49-F238E27FC236}">
                    <a16:creationId xmlns:a16="http://schemas.microsoft.com/office/drawing/2014/main" id="{E2E43858-22EC-A187-8D32-D1F07F826D71}"/>
                  </a:ext>
                </a:extLst>
              </p:cNvPr>
              <p:cNvSpPr/>
              <p:nvPr/>
            </p:nvSpPr>
            <p:spPr>
              <a:xfrm>
                <a:off x="2339752" y="927109"/>
                <a:ext cx="936104" cy="4136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1" name="TextovéPole 120">
                <a:extLst>
                  <a:ext uri="{FF2B5EF4-FFF2-40B4-BE49-F238E27FC236}">
                    <a16:creationId xmlns:a16="http://schemas.microsoft.com/office/drawing/2014/main" id="{413C5679-A9DD-E3A9-78CE-6957E07232DC}"/>
                  </a:ext>
                </a:extLst>
              </p:cNvPr>
              <p:cNvSpPr txBox="1"/>
              <p:nvPr/>
            </p:nvSpPr>
            <p:spPr>
              <a:xfrm>
                <a:off x="2389499" y="886466"/>
                <a:ext cx="715260" cy="517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Alb</a:t>
                </a:r>
                <a:r>
                  <a:rPr lang="cs-CZ" baseline="50000" dirty="0"/>
                  <a:t>-</a:t>
                </a:r>
                <a:endParaRPr lang="en-US" baseline="50000" dirty="0"/>
              </a:p>
            </p:txBody>
          </p:sp>
        </p:grpSp>
      </p:grpSp>
      <p:cxnSp>
        <p:nvCxnSpPr>
          <p:cNvPr id="126" name="Přímá spojnice 125">
            <a:extLst>
              <a:ext uri="{FF2B5EF4-FFF2-40B4-BE49-F238E27FC236}">
                <a16:creationId xmlns:a16="http://schemas.microsoft.com/office/drawing/2014/main" id="{63AC7BE5-819A-1FA2-E65E-DC66EE7C3843}"/>
              </a:ext>
            </a:extLst>
          </p:cNvPr>
          <p:cNvCxnSpPr>
            <a:cxnSpLocks/>
          </p:cNvCxnSpPr>
          <p:nvPr/>
        </p:nvCxnSpPr>
        <p:spPr>
          <a:xfrm flipH="1">
            <a:off x="10421400" y="1073685"/>
            <a:ext cx="417782" cy="3685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Přímá spojnice 126">
            <a:extLst>
              <a:ext uri="{FF2B5EF4-FFF2-40B4-BE49-F238E27FC236}">
                <a16:creationId xmlns:a16="http://schemas.microsoft.com/office/drawing/2014/main" id="{B2AAD004-F1DE-FDF7-AD04-738C7BA43AA1}"/>
              </a:ext>
            </a:extLst>
          </p:cNvPr>
          <p:cNvCxnSpPr>
            <a:cxnSpLocks/>
            <a:stCxn id="106" idx="1"/>
            <a:endCxn id="113" idx="3"/>
          </p:cNvCxnSpPr>
          <p:nvPr/>
        </p:nvCxnSpPr>
        <p:spPr>
          <a:xfrm flipH="1">
            <a:off x="10436149" y="1381016"/>
            <a:ext cx="427859" cy="132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Přímá spojnice 127">
            <a:extLst>
              <a:ext uri="{FF2B5EF4-FFF2-40B4-BE49-F238E27FC236}">
                <a16:creationId xmlns:a16="http://schemas.microsoft.com/office/drawing/2014/main" id="{A6BC8F2D-5B4E-195D-7C6C-117D7529A446}"/>
              </a:ext>
            </a:extLst>
          </p:cNvPr>
          <p:cNvCxnSpPr>
            <a:cxnSpLocks/>
            <a:stCxn id="107" idx="1"/>
            <a:endCxn id="112" idx="3"/>
          </p:cNvCxnSpPr>
          <p:nvPr/>
        </p:nvCxnSpPr>
        <p:spPr>
          <a:xfrm flipH="1" flipV="1">
            <a:off x="10436148" y="1666069"/>
            <a:ext cx="635588" cy="178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Přímá spojnice 128">
            <a:extLst>
              <a:ext uri="{FF2B5EF4-FFF2-40B4-BE49-F238E27FC236}">
                <a16:creationId xmlns:a16="http://schemas.microsoft.com/office/drawing/2014/main" id="{57D7335E-D513-23C7-65B8-D99E03AE2FF2}"/>
              </a:ext>
            </a:extLst>
          </p:cNvPr>
          <p:cNvCxnSpPr>
            <a:cxnSpLocks/>
          </p:cNvCxnSpPr>
          <p:nvPr/>
        </p:nvCxnSpPr>
        <p:spPr>
          <a:xfrm flipV="1">
            <a:off x="9167792" y="961753"/>
            <a:ext cx="435066" cy="4658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Přímá spojnice 129">
            <a:extLst>
              <a:ext uri="{FF2B5EF4-FFF2-40B4-BE49-F238E27FC236}">
                <a16:creationId xmlns:a16="http://schemas.microsoft.com/office/drawing/2014/main" id="{44F239E8-377D-75B8-89D3-F5795C4F74A8}"/>
              </a:ext>
            </a:extLst>
          </p:cNvPr>
          <p:cNvCxnSpPr/>
          <p:nvPr/>
        </p:nvCxnSpPr>
        <p:spPr>
          <a:xfrm flipH="1">
            <a:off x="7483820" y="2589539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Přímá spojnice 130">
            <a:extLst>
              <a:ext uri="{FF2B5EF4-FFF2-40B4-BE49-F238E27FC236}">
                <a16:creationId xmlns:a16="http://schemas.microsoft.com/office/drawing/2014/main" id="{29E076B7-4091-36BE-5531-F88E2DB4F5EC}"/>
              </a:ext>
            </a:extLst>
          </p:cNvPr>
          <p:cNvCxnSpPr/>
          <p:nvPr/>
        </p:nvCxnSpPr>
        <p:spPr>
          <a:xfrm flipH="1">
            <a:off x="7485257" y="1405633"/>
            <a:ext cx="1077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nice se šipkou 131">
            <a:extLst>
              <a:ext uri="{FF2B5EF4-FFF2-40B4-BE49-F238E27FC236}">
                <a16:creationId xmlns:a16="http://schemas.microsoft.com/office/drawing/2014/main" id="{B419B52F-59D6-C6A7-1FDE-77929CB9C283}"/>
              </a:ext>
            </a:extLst>
          </p:cNvPr>
          <p:cNvCxnSpPr>
            <a:cxnSpLocks/>
          </p:cNvCxnSpPr>
          <p:nvPr/>
        </p:nvCxnSpPr>
        <p:spPr>
          <a:xfrm flipH="1">
            <a:off x="7911928" y="1427595"/>
            <a:ext cx="3940" cy="1130542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ovéPole 132">
            <a:extLst>
              <a:ext uri="{FF2B5EF4-FFF2-40B4-BE49-F238E27FC236}">
                <a16:creationId xmlns:a16="http://schemas.microsoft.com/office/drawing/2014/main" id="{5106D30C-8474-B555-F5E0-0A5EEB521DAE}"/>
              </a:ext>
            </a:extLst>
          </p:cNvPr>
          <p:cNvSpPr txBox="1"/>
          <p:nvPr/>
        </p:nvSpPr>
        <p:spPr>
          <a:xfrm>
            <a:off x="7230332" y="1781317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SID</a:t>
            </a:r>
            <a:endParaRPr lang="en-US" baseline="-25000" dirty="0"/>
          </a:p>
        </p:txBody>
      </p:sp>
      <p:sp>
        <p:nvSpPr>
          <p:cNvPr id="134" name="TextovéPole 133">
            <a:extLst>
              <a:ext uri="{FF2B5EF4-FFF2-40B4-BE49-F238E27FC236}">
                <a16:creationId xmlns:a16="http://schemas.microsoft.com/office/drawing/2014/main" id="{A6D19E22-6BE3-D728-3442-B7C4DE979367}"/>
              </a:ext>
            </a:extLst>
          </p:cNvPr>
          <p:cNvSpPr txBox="1"/>
          <p:nvPr/>
        </p:nvSpPr>
        <p:spPr>
          <a:xfrm>
            <a:off x="6384020" y="3235114"/>
            <a:ext cx="1640193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1800" dirty="0" err="1"/>
              <a:t>Diluční</a:t>
            </a:r>
            <a:r>
              <a:rPr lang="cs-CZ" sz="1800" dirty="0"/>
              <a:t> acidóza</a:t>
            </a:r>
          </a:p>
          <a:p>
            <a:pPr algn="ctr"/>
            <a:r>
              <a:rPr lang="cs-CZ" sz="1800" dirty="0"/>
              <a:t>(</a:t>
            </a:r>
            <a:r>
              <a:rPr lang="cs-CZ" sz="1800" dirty="0" err="1"/>
              <a:t>převodnění</a:t>
            </a:r>
            <a:r>
              <a:rPr lang="cs-CZ" sz="1800" dirty="0"/>
              <a:t>)</a:t>
            </a:r>
            <a:endParaRPr lang="en-US" sz="1800" dirty="0"/>
          </a:p>
        </p:txBody>
      </p:sp>
      <p:sp>
        <p:nvSpPr>
          <p:cNvPr id="135" name="TextovéPole 134">
            <a:extLst>
              <a:ext uri="{FF2B5EF4-FFF2-40B4-BE49-F238E27FC236}">
                <a16:creationId xmlns:a16="http://schemas.microsoft.com/office/drawing/2014/main" id="{9B375263-60CC-2EDF-7E8F-FF828A56E187}"/>
              </a:ext>
            </a:extLst>
          </p:cNvPr>
          <p:cNvSpPr txBox="1"/>
          <p:nvPr/>
        </p:nvSpPr>
        <p:spPr>
          <a:xfrm>
            <a:off x="9676292" y="4201283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Na</a:t>
            </a:r>
            <a:r>
              <a:rPr lang="cs-CZ" baseline="50000" dirty="0"/>
              <a:t>+</a:t>
            </a:r>
            <a:endParaRPr lang="en-US" baseline="50000" dirty="0"/>
          </a:p>
        </p:txBody>
      </p:sp>
      <p:sp>
        <p:nvSpPr>
          <p:cNvPr id="136" name="TextovéPole 135">
            <a:extLst>
              <a:ext uri="{FF2B5EF4-FFF2-40B4-BE49-F238E27FC236}">
                <a16:creationId xmlns:a16="http://schemas.microsoft.com/office/drawing/2014/main" id="{2C9BDE9C-B04B-E852-19DF-A7D360E340E2}"/>
              </a:ext>
            </a:extLst>
          </p:cNvPr>
          <p:cNvSpPr txBox="1"/>
          <p:nvPr/>
        </p:nvSpPr>
        <p:spPr>
          <a:xfrm>
            <a:off x="8732956" y="4178136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Cl</a:t>
            </a:r>
            <a:r>
              <a:rPr lang="cs-CZ" baseline="50000" dirty="0"/>
              <a:t>-</a:t>
            </a:r>
            <a:endParaRPr lang="en-US" baseline="50000" dirty="0"/>
          </a:p>
        </p:txBody>
      </p:sp>
      <p:sp>
        <p:nvSpPr>
          <p:cNvPr id="137" name="TextovéPole 136">
            <a:extLst>
              <a:ext uri="{FF2B5EF4-FFF2-40B4-BE49-F238E27FC236}">
                <a16:creationId xmlns:a16="http://schemas.microsoft.com/office/drawing/2014/main" id="{3FE71A68-E3A8-3191-5BD8-ED94419F77E3}"/>
              </a:ext>
            </a:extLst>
          </p:cNvPr>
          <p:cNvSpPr txBox="1"/>
          <p:nvPr/>
        </p:nvSpPr>
        <p:spPr>
          <a:xfrm>
            <a:off x="6384019" y="2527227"/>
            <a:ext cx="14975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solidFill>
                  <a:srgbClr val="FF0000"/>
                </a:solidFill>
              </a:rPr>
              <a:t>Pokles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SID</a:t>
            </a:r>
            <a:endParaRPr lang="cs-CZ" sz="1800" dirty="0">
              <a:solidFill>
                <a:srgbClr val="FF0000"/>
              </a:solidFill>
            </a:endParaRPr>
          </a:p>
          <a:p>
            <a:r>
              <a:rPr lang="cs-CZ" sz="2000" dirty="0">
                <a:solidFill>
                  <a:srgbClr val="FF0000"/>
                </a:solidFill>
              </a:rPr>
              <a:t>Pokles [Na</a:t>
            </a:r>
            <a:r>
              <a:rPr lang="cs-CZ" sz="2000" baseline="30000" dirty="0">
                <a:solidFill>
                  <a:srgbClr val="FF0000"/>
                </a:solidFill>
              </a:rPr>
              <a:t>+</a:t>
            </a:r>
            <a:r>
              <a:rPr lang="cs-CZ" sz="2000" dirty="0">
                <a:solidFill>
                  <a:srgbClr val="FF0000"/>
                </a:solidFill>
              </a:rPr>
              <a:t>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8" name="Šipka: dolů 137">
            <a:extLst>
              <a:ext uri="{FF2B5EF4-FFF2-40B4-BE49-F238E27FC236}">
                <a16:creationId xmlns:a16="http://schemas.microsoft.com/office/drawing/2014/main" id="{85092A30-9428-46CE-0E4D-8B7460A4B595}"/>
              </a:ext>
            </a:extLst>
          </p:cNvPr>
          <p:cNvSpPr/>
          <p:nvPr/>
        </p:nvSpPr>
        <p:spPr>
          <a:xfrm>
            <a:off x="7122011" y="1876247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9" name="Šipka: dolů 138">
            <a:extLst>
              <a:ext uri="{FF2B5EF4-FFF2-40B4-BE49-F238E27FC236}">
                <a16:creationId xmlns:a16="http://schemas.microsoft.com/office/drawing/2014/main" id="{1B1670AE-48DE-6935-CAC0-662CA09EA321}"/>
              </a:ext>
            </a:extLst>
          </p:cNvPr>
          <p:cNvSpPr/>
          <p:nvPr/>
        </p:nvSpPr>
        <p:spPr>
          <a:xfrm>
            <a:off x="9556925" y="4304454"/>
            <a:ext cx="206502" cy="26837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141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2488</Words>
  <Application>Microsoft Office PowerPoint</Application>
  <PresentationFormat>Širokoúhlá obrazovka</PresentationFormat>
  <Paragraphs>431</Paragraphs>
  <Slides>25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6" baseType="lpstr">
      <vt:lpstr>Arial</vt:lpstr>
      <vt:lpstr>ArialMT</vt:lpstr>
      <vt:lpstr>Calibri</vt:lpstr>
      <vt:lpstr>Calibri Light</vt:lpstr>
      <vt:lpstr>Georgia</vt:lpstr>
      <vt:lpstr>MyriadPro-BoldIt</vt:lpstr>
      <vt:lpstr>MyriadPro-Regular</vt:lpstr>
      <vt:lpstr>Open Sans</vt:lpstr>
      <vt:lpstr>Times New Roman</vt:lpstr>
      <vt:lpstr>Verdana</vt:lpstr>
      <vt:lpstr>Motiv Office</vt:lpstr>
      <vt:lpstr>Poruchy acidobazické rovnováhy dle Stewarta a Fencla</vt:lpstr>
      <vt:lpstr>Stewartova teorie (1983)</vt:lpstr>
      <vt:lpstr>Stewartova teorie – řešení rovnice</vt:lpstr>
      <vt:lpstr>Závislost ATOT na hladině albuminu a fosfátů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Problém Fenclova-Stewartova přístupu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4</cp:revision>
  <dcterms:created xsi:type="dcterms:W3CDTF">2025-10-27T00:35:55Z</dcterms:created>
  <dcterms:modified xsi:type="dcterms:W3CDTF">2026-01-19T20:14:02Z</dcterms:modified>
</cp:coreProperties>
</file>