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T Serif"/>
      <p:regular r:id="rId15"/>
    </p:embeddedFont>
    <p:embeddedFont>
      <p:font typeface="PT Serif"/>
      <p:regular r:id="rId16"/>
    </p:embeddedFont>
    <p:embeddedFont>
      <p:font typeface="PT Serif"/>
      <p:regular r:id="rId17"/>
    </p:embeddedFont>
    <p:embeddedFont>
      <p:font typeface="PT Serif"/>
      <p:regular r:id="rId18"/>
    </p:embeddedFont>
    <p:embeddedFont>
      <p:font typeface="DM Sans"/>
      <p:regular r:id="rId19"/>
    </p:embeddedFont>
    <p:embeddedFont>
      <p:font typeface="DM Sans"/>
      <p:regular r:id="rId20"/>
    </p:embeddedFont>
    <p:embeddedFont>
      <p:font typeface="DM Sans"/>
      <p:regular r:id="rId21"/>
    </p:embeddedFont>
    <p:embeddedFont>
      <p:font typeface="DM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zydiner.com/delhi-ncr/restaurants/cafe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56046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Delhi Cafe Hopping: Best Cafes in Delhi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48472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From caffeine-obsessed coffee nerds to brunch aesthetes — </a:t>
            </a:r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cafes in Delhi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is exploding. Here's your curated guide to the best spots worth braving the traffic for.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695206"/>
            <a:ext cx="9609653" cy="732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Daily Grind: Best Coffee in Delhi</a:t>
            </a:r>
            <a:endParaRPr lang="en-US" sz="4600" dirty="0"/>
          </a:p>
        </p:txBody>
      </p:sp>
      <p:sp>
        <p:nvSpPr>
          <p:cNvPr id="3" name="Text 1"/>
          <p:cNvSpPr/>
          <p:nvPr/>
        </p:nvSpPr>
        <p:spPr>
          <a:xfrm>
            <a:off x="781407" y="1867376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Not all brews are equal. These are the spots where the beans actually taste like coffee.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407" y="2727008"/>
            <a:ext cx="6126480" cy="45491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6919" y="2688669"/>
            <a:ext cx="2930485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House of Espresso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9636919" y="3274695"/>
            <a:ext cx="421957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Where serious coffee nerds hang out. No frills, just pure caffeine — the best coffee place in Delhi that truly respects the bean.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6919" y="5050731"/>
            <a:ext cx="4219575" cy="35481"/>
          </a:xfrm>
          <a:prstGeom prst="rect">
            <a:avLst/>
          </a:prstGeom>
          <a:solidFill>
            <a:srgbClr val="383838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9636919" y="5333286"/>
            <a:ext cx="2930485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Bizi Bean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9636919" y="5919311"/>
            <a:ext cx="421957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Consistent, local, and a top contender for a quick, strong fix. One of Delhi's most beloved neighborhood coffee spots.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0348"/>
            <a:ext cx="737651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More Must-Try Coffee Spots</a:t>
            </a:r>
            <a:endParaRPr lang="en-US" sz="4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28236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8023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Pret A Manger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31054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global giant is a lifesaver for "I need coffee and a sandwich right now" mornings. Reliable for the office crowd.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028236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8023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Coffee Island Beyond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35893" y="531054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Tucked away and totally worth the drive. Specialty brews that earn it a firm spot on the best coffee shortlist.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028236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8023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Barista Coffee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677995" y="531054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absolute OG. Nostalgic, accessible, and still one of the most reliable options across the NCR.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37498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Aesthetic Hunt: Best Cafes in Delhi 2026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6661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city's dining scene moves fast. Here are the spots everyone is actually talking about right now.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3406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Cafes Worth the Hype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731294"/>
            <a:ext cx="4196358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9581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Melt House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020604" y="3466267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Grilled cheese, rich hot chocolate, cozy brunch vibes. Come to melt your heart.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31294"/>
            <a:ext cx="4196358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29581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Coco Café by Cococart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5443776" y="3466267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must for chocolate fans. Stylish atmosphere, loads of goodies — dessert comes first here.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31294"/>
            <a:ext cx="4196358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29581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Bean &amp; Co.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9866948" y="3466267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Casual and ultra-modern. The best cafe in Delhi when you actually want to hear yourself think.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008602"/>
            <a:ext cx="6407944" cy="1687592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1020604" y="523541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Drizzle &amp; Dust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020604" y="5743575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 Instagrammable. Freshly baked goodies, perfect lighting — a top cafe pick for 2026.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5008602"/>
            <a:ext cx="6407944" cy="1687592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655362" y="523541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Coffee Brat &amp; Co.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7655362" y="5743575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Edgy name, even better coffee. Easy to get to and makes everything "just right" without trying too hard.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5755"/>
            <a:ext cx="82522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Real Tips for the Delhi Denizen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473643"/>
            <a:ext cx="6407944" cy="2126694"/>
          </a:xfrm>
          <a:prstGeom prst="roundRect">
            <a:avLst>
              <a:gd name="adj" fmla="val 687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473643"/>
            <a:ext cx="121920" cy="2126694"/>
          </a:xfrm>
          <a:prstGeom prst="roundRect">
            <a:avLst>
              <a:gd name="adj" fmla="val 27907"/>
            </a:avLst>
          </a:prstGeom>
          <a:solidFill>
            <a:srgbClr val="E04F00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730937"/>
            <a:ext cx="2977039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🚗</a:t>
            </a:r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Traffic is the Boss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142524" y="3254335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Heading out on a Saturday? Leave 40 minutes earlier than you think. Delhi traffic doesn't care about your latte plans.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473643"/>
            <a:ext cx="6408063" cy="2126694"/>
          </a:xfrm>
          <a:prstGeom prst="roundRect">
            <a:avLst>
              <a:gd name="adj" fmla="val 687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2473643"/>
            <a:ext cx="121920" cy="2126694"/>
          </a:xfrm>
          <a:prstGeom prst="roundRect">
            <a:avLst>
              <a:gd name="adj" fmla="val 27907"/>
            </a:avLst>
          </a:prstGeom>
          <a:solidFill>
            <a:srgbClr val="E04F00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730937"/>
            <a:ext cx="2977039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📱</a:t>
            </a:r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App Hacks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777282" y="3254335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Check EazyDiner first. The "PayEazy" deals often save enough to cover that extra espresso shot.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827151"/>
            <a:ext cx="6407944" cy="2126694"/>
          </a:xfrm>
          <a:prstGeom prst="roundRect">
            <a:avLst>
              <a:gd name="adj" fmla="val 687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4827151"/>
            <a:ext cx="121920" cy="2126694"/>
          </a:xfrm>
          <a:prstGeom prst="roundRect">
            <a:avLst>
              <a:gd name="adj" fmla="val 27907"/>
            </a:avLst>
          </a:prstGeom>
          <a:solidFill>
            <a:srgbClr val="E04F00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5084445"/>
            <a:ext cx="2977039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💻</a:t>
            </a:r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Work from Cafe?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142524" y="5607844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Not every spot is laptop-friendly. Check the vibe before setting up your "office."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827151"/>
            <a:ext cx="6408063" cy="2126694"/>
          </a:xfrm>
          <a:prstGeom prst="roundRect">
            <a:avLst>
              <a:gd name="adj" fmla="val 687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8067" y="4827151"/>
            <a:ext cx="121920" cy="2126694"/>
          </a:xfrm>
          <a:prstGeom prst="roundRect">
            <a:avLst>
              <a:gd name="adj" fmla="val 27907"/>
            </a:avLst>
          </a:prstGeom>
          <a:solidFill>
            <a:srgbClr val="E04F00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5084445"/>
            <a:ext cx="2977039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🍰</a:t>
            </a:r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Get the Dessert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777282" y="5607844"/>
            <a:ext cx="58020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Don't just stick to Americanos — spots like Melt House have killer bakeries. The cakes are where the real soul is.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11" y="617220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FAQs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694611" y="172414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761583" y="1752064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1314688" y="1792367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Best cafes in Delhi?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1314688" y="2291596"/>
            <a:ext cx="369962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Melt House, Bean &amp; Co., and Drizzle &amp; Dust are top picks right now.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694611" y="323421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761583" y="3262134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1314688" y="3302437"/>
            <a:ext cx="303561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Best coffee place in Delhi?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1314688" y="3801666"/>
            <a:ext cx="369962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House of Espresso and Bizi Bean lead the pack for quality brews.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694611" y="4744283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761583" y="4772204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450" dirty="0"/>
          </a:p>
        </p:txBody>
      </p:sp>
      <p:sp>
        <p:nvSpPr>
          <p:cNvPr id="13" name="Text 11"/>
          <p:cNvSpPr/>
          <p:nvPr/>
        </p:nvSpPr>
        <p:spPr>
          <a:xfrm>
            <a:off x="1314688" y="481250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Good for working?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314688" y="5311735"/>
            <a:ext cx="369962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cafes are laptop-friendly — it depends on the place and crowd.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694611" y="6254353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61583" y="6282273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450" dirty="0"/>
          </a:p>
        </p:txBody>
      </p:sp>
      <p:sp>
        <p:nvSpPr>
          <p:cNvPr id="17" name="Text 15"/>
          <p:cNvSpPr/>
          <p:nvPr/>
        </p:nvSpPr>
        <p:spPr>
          <a:xfrm>
            <a:off x="1314688" y="632257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How to avoid waiting?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1314688" y="6821805"/>
            <a:ext cx="369962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Visit during off-hours or use EazyDiner to check availability and snag deals.</a:t>
            </a:r>
            <a:endParaRPr lang="en-US" sz="155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6045" y="2215991"/>
            <a:ext cx="8437245" cy="4709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6972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Delhi Lives for Its Food &amp; Gossip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620351" y="3653552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Put on your largest oversize shirt and bring your appetite. Skip the queues, open EazyDiner, and let the weekend plans become reality — smoggy air and congested roads included.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398401"/>
            <a:ext cx="30480" cy="1599009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5252561"/>
            <a:ext cx="1195268" cy="426244"/>
          </a:xfrm>
          <a:prstGeom prst="roundRect">
            <a:avLst>
              <a:gd name="adj" fmla="val 6386"/>
            </a:avLst>
          </a:prstGeom>
          <a:solidFill>
            <a:srgbClr val="FFDEC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6278" y="5374958"/>
            <a:ext cx="181451" cy="1814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88455" y="5320546"/>
            <a:ext cx="65091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 TIP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6280190" y="593395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 EazyDiner for menus, locations, and the best bank offers — the discounts are just a bonus on top of a great cup.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2026-04-10T04:45:18Z</dcterms:created>
  <dcterms:modified xsi:type="dcterms:W3CDTF">2026-04-10T04:45:18Z</dcterms:modified>
</cp:coreProperties>
</file>