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200" y="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A28DD2-EB25-488E-8121-FDE180F54FEB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04721DD-DFA2-4553-A5B7-8FCCF3F67130}">
      <dgm:prSet/>
      <dgm:spPr/>
      <dgm:t>
        <a:bodyPr/>
        <a:lstStyle/>
        <a:p>
          <a:r>
            <a:rPr lang="cs-CZ"/>
            <a:t>Výklad</a:t>
          </a:r>
          <a:endParaRPr lang="en-US"/>
        </a:p>
      </dgm:t>
    </dgm:pt>
    <dgm:pt modelId="{E047C7C4-742F-437D-B613-D8E450BB2083}" type="parTrans" cxnId="{C1506390-9710-4DF0-952E-1F68E9AB0D99}">
      <dgm:prSet/>
      <dgm:spPr/>
      <dgm:t>
        <a:bodyPr/>
        <a:lstStyle/>
        <a:p>
          <a:endParaRPr lang="en-US"/>
        </a:p>
      </dgm:t>
    </dgm:pt>
    <dgm:pt modelId="{B64557F8-A28A-4E5F-82BD-EBD3B9216C25}" type="sibTrans" cxnId="{C1506390-9710-4DF0-952E-1F68E9AB0D99}">
      <dgm:prSet/>
      <dgm:spPr/>
      <dgm:t>
        <a:bodyPr/>
        <a:lstStyle/>
        <a:p>
          <a:endParaRPr lang="en-US"/>
        </a:p>
      </dgm:t>
    </dgm:pt>
    <dgm:pt modelId="{20CAEAC4-A6E9-43E4-937C-AA688A48CF5A}">
      <dgm:prSet/>
      <dgm:spPr/>
      <dgm:t>
        <a:bodyPr/>
        <a:lstStyle/>
        <a:p>
          <a:r>
            <a:rPr lang="cs-CZ"/>
            <a:t>Ukázka </a:t>
          </a:r>
          <a:endParaRPr lang="en-US"/>
        </a:p>
      </dgm:t>
    </dgm:pt>
    <dgm:pt modelId="{79301440-F3AD-4C5B-A334-38AC606238C4}" type="parTrans" cxnId="{00A65F22-5C3F-4F66-A0B8-F5396A515DF1}">
      <dgm:prSet/>
      <dgm:spPr/>
      <dgm:t>
        <a:bodyPr/>
        <a:lstStyle/>
        <a:p>
          <a:endParaRPr lang="en-US"/>
        </a:p>
      </dgm:t>
    </dgm:pt>
    <dgm:pt modelId="{8E055C38-81EF-4AF2-A338-4A4FA2FF12A0}" type="sibTrans" cxnId="{00A65F22-5C3F-4F66-A0B8-F5396A515DF1}">
      <dgm:prSet/>
      <dgm:spPr/>
      <dgm:t>
        <a:bodyPr/>
        <a:lstStyle/>
        <a:p>
          <a:endParaRPr lang="en-US"/>
        </a:p>
      </dgm:t>
    </dgm:pt>
    <dgm:pt modelId="{728196F8-D3B8-418B-A8AA-4FC34F005E5A}">
      <dgm:prSet/>
      <dgm:spPr/>
      <dgm:t>
        <a:bodyPr/>
        <a:lstStyle/>
        <a:p>
          <a:r>
            <a:rPr lang="cs-CZ"/>
            <a:t>Produkt vytvořený v MS Powerpoint</a:t>
          </a:r>
          <a:endParaRPr lang="en-US"/>
        </a:p>
      </dgm:t>
    </dgm:pt>
    <dgm:pt modelId="{E78E9647-085A-4419-9E8F-AEF771B8385B}" type="parTrans" cxnId="{6F417FB1-9C05-4126-A5C3-C57E44836068}">
      <dgm:prSet/>
      <dgm:spPr/>
      <dgm:t>
        <a:bodyPr/>
        <a:lstStyle/>
        <a:p>
          <a:endParaRPr lang="en-US"/>
        </a:p>
      </dgm:t>
    </dgm:pt>
    <dgm:pt modelId="{BDF0C4E2-9D7B-4C95-940D-0E0E307E0E20}" type="sibTrans" cxnId="{6F417FB1-9C05-4126-A5C3-C57E44836068}">
      <dgm:prSet/>
      <dgm:spPr/>
      <dgm:t>
        <a:bodyPr/>
        <a:lstStyle/>
        <a:p>
          <a:endParaRPr lang="en-US"/>
        </a:p>
      </dgm:t>
    </dgm:pt>
    <dgm:pt modelId="{3226D3E0-BEA5-4DDC-999D-66623F84FE03}">
      <dgm:prSet/>
      <dgm:spPr/>
      <dgm:t>
        <a:bodyPr/>
        <a:lstStyle/>
        <a:p>
          <a:r>
            <a:rPr lang="cs-CZ"/>
            <a:t>Sdělování informací ke skupině lidí.</a:t>
          </a:r>
          <a:endParaRPr lang="en-US"/>
        </a:p>
      </dgm:t>
    </dgm:pt>
    <dgm:pt modelId="{BA21331C-7126-44D5-A71C-7122FEC3372C}" type="parTrans" cxnId="{EAB52FA7-2A7B-4BB6-BC42-FCD63262635C}">
      <dgm:prSet/>
      <dgm:spPr/>
      <dgm:t>
        <a:bodyPr/>
        <a:lstStyle/>
        <a:p>
          <a:endParaRPr lang="en-US"/>
        </a:p>
      </dgm:t>
    </dgm:pt>
    <dgm:pt modelId="{1250C313-E844-4660-BE4E-DC0012B06972}" type="sibTrans" cxnId="{EAB52FA7-2A7B-4BB6-BC42-FCD63262635C}">
      <dgm:prSet/>
      <dgm:spPr/>
      <dgm:t>
        <a:bodyPr/>
        <a:lstStyle/>
        <a:p>
          <a:endParaRPr lang="en-US"/>
        </a:p>
      </dgm:t>
    </dgm:pt>
    <dgm:pt modelId="{5D828119-B439-42B8-AE4E-D4EAA712E0BD}">
      <dgm:prSet/>
      <dgm:spPr/>
      <dgm:t>
        <a:bodyPr/>
        <a:lstStyle/>
        <a:p>
          <a:r>
            <a:rPr lang="cs-CZ"/>
            <a:t>Slovní i obrazové prostředky.</a:t>
          </a:r>
          <a:endParaRPr lang="en-US"/>
        </a:p>
      </dgm:t>
    </dgm:pt>
    <dgm:pt modelId="{401D8AD8-61CA-46AE-BAF4-C03E0829A5F0}" type="parTrans" cxnId="{1427292E-CCE6-4FA5-A03D-833E3D24EF7A}">
      <dgm:prSet/>
      <dgm:spPr/>
      <dgm:t>
        <a:bodyPr/>
        <a:lstStyle/>
        <a:p>
          <a:endParaRPr lang="en-US"/>
        </a:p>
      </dgm:t>
    </dgm:pt>
    <dgm:pt modelId="{3541BF6A-5BD0-45A6-A636-5AE1A5E0A6F9}" type="sibTrans" cxnId="{1427292E-CCE6-4FA5-A03D-833E3D24EF7A}">
      <dgm:prSet/>
      <dgm:spPr/>
      <dgm:t>
        <a:bodyPr/>
        <a:lstStyle/>
        <a:p>
          <a:endParaRPr lang="en-US"/>
        </a:p>
      </dgm:t>
    </dgm:pt>
    <dgm:pt modelId="{0AEA0C59-15BE-4413-AFB6-4AE129FC32F4}">
      <dgm:prSet/>
      <dgm:spPr/>
      <dgm:t>
        <a:bodyPr/>
        <a:lstStyle/>
        <a:p>
          <a:r>
            <a:rPr lang="cs-CZ"/>
            <a:t>Představení produktu, služby, projektu, myšlenky, názoru, …</a:t>
          </a:r>
          <a:endParaRPr lang="en-US"/>
        </a:p>
      </dgm:t>
    </dgm:pt>
    <dgm:pt modelId="{207E357D-7E0D-4B87-8650-94B4DE7B5E75}" type="parTrans" cxnId="{031ACB40-426C-481A-AE92-D8D7860F350D}">
      <dgm:prSet/>
      <dgm:spPr/>
      <dgm:t>
        <a:bodyPr/>
        <a:lstStyle/>
        <a:p>
          <a:endParaRPr lang="en-US"/>
        </a:p>
      </dgm:t>
    </dgm:pt>
    <dgm:pt modelId="{6FAB05B5-56F6-4DB9-82FE-FBFC6A360696}" type="sibTrans" cxnId="{031ACB40-426C-481A-AE92-D8D7860F350D}">
      <dgm:prSet/>
      <dgm:spPr/>
      <dgm:t>
        <a:bodyPr/>
        <a:lstStyle/>
        <a:p>
          <a:endParaRPr lang="en-US"/>
        </a:p>
      </dgm:t>
    </dgm:pt>
    <dgm:pt modelId="{99361DA8-0671-4BE5-ABCA-66F1DBE22525}">
      <dgm:prSet/>
      <dgm:spPr/>
      <dgm:t>
        <a:bodyPr/>
        <a:lstStyle/>
        <a:p>
          <a:r>
            <a:rPr lang="cs-CZ"/>
            <a:t>Porady, obchodní jednání, společenské akce, konference, školení, …</a:t>
          </a:r>
          <a:endParaRPr lang="en-US"/>
        </a:p>
      </dgm:t>
    </dgm:pt>
    <dgm:pt modelId="{E53A15A9-7220-4174-A5B6-B16F63BF8DE3}" type="parTrans" cxnId="{23EC602D-3B46-4F88-8EE0-0791B345BAAA}">
      <dgm:prSet/>
      <dgm:spPr/>
      <dgm:t>
        <a:bodyPr/>
        <a:lstStyle/>
        <a:p>
          <a:endParaRPr lang="en-US"/>
        </a:p>
      </dgm:t>
    </dgm:pt>
    <dgm:pt modelId="{7A9C7ABA-38C2-4666-AF55-7C672137DF1C}" type="sibTrans" cxnId="{23EC602D-3B46-4F88-8EE0-0791B345BAAA}">
      <dgm:prSet/>
      <dgm:spPr/>
      <dgm:t>
        <a:bodyPr/>
        <a:lstStyle/>
        <a:p>
          <a:endParaRPr lang="en-US"/>
        </a:p>
      </dgm:t>
    </dgm:pt>
    <dgm:pt modelId="{50D4CF94-B0EF-4AE8-A930-D844083F0554}" type="pres">
      <dgm:prSet presAssocID="{B0A28DD2-EB25-488E-8121-FDE180F54FEB}" presName="linear" presStyleCnt="0">
        <dgm:presLayoutVars>
          <dgm:dir/>
          <dgm:animLvl val="lvl"/>
          <dgm:resizeHandles val="exact"/>
        </dgm:presLayoutVars>
      </dgm:prSet>
      <dgm:spPr/>
    </dgm:pt>
    <dgm:pt modelId="{B872F77A-B617-4F31-9403-F517C7879803}" type="pres">
      <dgm:prSet presAssocID="{504721DD-DFA2-4553-A5B7-8FCCF3F67130}" presName="parentLin" presStyleCnt="0"/>
      <dgm:spPr/>
    </dgm:pt>
    <dgm:pt modelId="{875218DD-740B-48D7-B027-1B6D40732C3E}" type="pres">
      <dgm:prSet presAssocID="{504721DD-DFA2-4553-A5B7-8FCCF3F67130}" presName="parentLeftMargin" presStyleLbl="node1" presStyleIdx="0" presStyleCnt="4"/>
      <dgm:spPr/>
    </dgm:pt>
    <dgm:pt modelId="{48256191-C0D0-4F8A-8F47-CA0689756839}" type="pres">
      <dgm:prSet presAssocID="{504721DD-DFA2-4553-A5B7-8FCCF3F6713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A7460B2-1768-47C0-A7BD-D2FDA96F0D68}" type="pres">
      <dgm:prSet presAssocID="{504721DD-DFA2-4553-A5B7-8FCCF3F67130}" presName="negativeSpace" presStyleCnt="0"/>
      <dgm:spPr/>
    </dgm:pt>
    <dgm:pt modelId="{B2A4F76E-159E-4859-9C3D-6982B5B91000}" type="pres">
      <dgm:prSet presAssocID="{504721DD-DFA2-4553-A5B7-8FCCF3F67130}" presName="childText" presStyleLbl="conFgAcc1" presStyleIdx="0" presStyleCnt="4">
        <dgm:presLayoutVars>
          <dgm:bulletEnabled val="1"/>
        </dgm:presLayoutVars>
      </dgm:prSet>
      <dgm:spPr/>
    </dgm:pt>
    <dgm:pt modelId="{8B9288DE-924D-4529-B182-4F75ADFA5D6D}" type="pres">
      <dgm:prSet presAssocID="{B64557F8-A28A-4E5F-82BD-EBD3B9216C25}" presName="spaceBetweenRectangles" presStyleCnt="0"/>
      <dgm:spPr/>
    </dgm:pt>
    <dgm:pt modelId="{FBFCC677-4407-4AB9-B848-329F1F9F54C7}" type="pres">
      <dgm:prSet presAssocID="{20CAEAC4-A6E9-43E4-937C-AA688A48CF5A}" presName="parentLin" presStyleCnt="0"/>
      <dgm:spPr/>
    </dgm:pt>
    <dgm:pt modelId="{8B0F5E0D-56E3-4650-9BA3-2AB3BED50557}" type="pres">
      <dgm:prSet presAssocID="{20CAEAC4-A6E9-43E4-937C-AA688A48CF5A}" presName="parentLeftMargin" presStyleLbl="node1" presStyleIdx="0" presStyleCnt="4"/>
      <dgm:spPr/>
    </dgm:pt>
    <dgm:pt modelId="{24C071D4-B044-4FF8-85DE-84AA4373EC89}" type="pres">
      <dgm:prSet presAssocID="{20CAEAC4-A6E9-43E4-937C-AA688A48CF5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D0C2D70-65F9-47AB-89AE-4BC867B0F9AF}" type="pres">
      <dgm:prSet presAssocID="{20CAEAC4-A6E9-43E4-937C-AA688A48CF5A}" presName="negativeSpace" presStyleCnt="0"/>
      <dgm:spPr/>
    </dgm:pt>
    <dgm:pt modelId="{80FA00BF-669F-4BBA-968F-839A0D3B72E8}" type="pres">
      <dgm:prSet presAssocID="{20CAEAC4-A6E9-43E4-937C-AA688A48CF5A}" presName="childText" presStyleLbl="conFgAcc1" presStyleIdx="1" presStyleCnt="4">
        <dgm:presLayoutVars>
          <dgm:bulletEnabled val="1"/>
        </dgm:presLayoutVars>
      </dgm:prSet>
      <dgm:spPr/>
    </dgm:pt>
    <dgm:pt modelId="{6A89A140-A5B7-4F17-9983-BAFD17BAB426}" type="pres">
      <dgm:prSet presAssocID="{8E055C38-81EF-4AF2-A338-4A4FA2FF12A0}" presName="spaceBetweenRectangles" presStyleCnt="0"/>
      <dgm:spPr/>
    </dgm:pt>
    <dgm:pt modelId="{4940CA34-C9FB-4C9E-8FD1-E162563157A6}" type="pres">
      <dgm:prSet presAssocID="{728196F8-D3B8-418B-A8AA-4FC34F005E5A}" presName="parentLin" presStyleCnt="0"/>
      <dgm:spPr/>
    </dgm:pt>
    <dgm:pt modelId="{1432785A-490D-4E93-AFE7-6AED26AB38B6}" type="pres">
      <dgm:prSet presAssocID="{728196F8-D3B8-418B-A8AA-4FC34F005E5A}" presName="parentLeftMargin" presStyleLbl="node1" presStyleIdx="1" presStyleCnt="4"/>
      <dgm:spPr/>
    </dgm:pt>
    <dgm:pt modelId="{2D91ACCE-C4A0-4626-9925-5CE4B515E117}" type="pres">
      <dgm:prSet presAssocID="{728196F8-D3B8-418B-A8AA-4FC34F005E5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04C620C-8126-47AE-B83D-42850208A002}" type="pres">
      <dgm:prSet presAssocID="{728196F8-D3B8-418B-A8AA-4FC34F005E5A}" presName="negativeSpace" presStyleCnt="0"/>
      <dgm:spPr/>
    </dgm:pt>
    <dgm:pt modelId="{3FB0D5B9-092A-45F7-9E79-7B9EB5FF7A17}" type="pres">
      <dgm:prSet presAssocID="{728196F8-D3B8-418B-A8AA-4FC34F005E5A}" presName="childText" presStyleLbl="conFgAcc1" presStyleIdx="2" presStyleCnt="4">
        <dgm:presLayoutVars>
          <dgm:bulletEnabled val="1"/>
        </dgm:presLayoutVars>
      </dgm:prSet>
      <dgm:spPr/>
    </dgm:pt>
    <dgm:pt modelId="{75A151BA-F016-4EF2-86A2-231DFEB16594}" type="pres">
      <dgm:prSet presAssocID="{BDF0C4E2-9D7B-4C95-940D-0E0E307E0E20}" presName="spaceBetweenRectangles" presStyleCnt="0"/>
      <dgm:spPr/>
    </dgm:pt>
    <dgm:pt modelId="{99A7ED88-7B89-49CD-B6FC-AD68CA0A4C24}" type="pres">
      <dgm:prSet presAssocID="{3226D3E0-BEA5-4DDC-999D-66623F84FE03}" presName="parentLin" presStyleCnt="0"/>
      <dgm:spPr/>
    </dgm:pt>
    <dgm:pt modelId="{DA69FE62-5BBC-406E-9BA5-C3B8EFA81E7B}" type="pres">
      <dgm:prSet presAssocID="{3226D3E0-BEA5-4DDC-999D-66623F84FE03}" presName="parentLeftMargin" presStyleLbl="node1" presStyleIdx="2" presStyleCnt="4"/>
      <dgm:spPr/>
    </dgm:pt>
    <dgm:pt modelId="{4A8C68BE-7392-42D5-AD97-264CF8C9E652}" type="pres">
      <dgm:prSet presAssocID="{3226D3E0-BEA5-4DDC-999D-66623F84FE03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97F68DB5-7D74-412F-AD5F-DF1F8CD6F0DC}" type="pres">
      <dgm:prSet presAssocID="{3226D3E0-BEA5-4DDC-999D-66623F84FE03}" presName="negativeSpace" presStyleCnt="0"/>
      <dgm:spPr/>
    </dgm:pt>
    <dgm:pt modelId="{EDAEB741-6D1B-412F-B984-1F133DD50379}" type="pres">
      <dgm:prSet presAssocID="{3226D3E0-BEA5-4DDC-999D-66623F84FE03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BA0C600-C200-4AE3-AF05-4008FB87A8DE}" type="presOf" srcId="{504721DD-DFA2-4553-A5B7-8FCCF3F67130}" destId="{875218DD-740B-48D7-B027-1B6D40732C3E}" srcOrd="0" destOrd="0" presId="urn:microsoft.com/office/officeart/2005/8/layout/list1"/>
    <dgm:cxn modelId="{C3BD4E13-83CA-44F6-83FA-AB9C34AA8EE8}" type="presOf" srcId="{3226D3E0-BEA5-4DDC-999D-66623F84FE03}" destId="{DA69FE62-5BBC-406E-9BA5-C3B8EFA81E7B}" srcOrd="0" destOrd="0" presId="urn:microsoft.com/office/officeart/2005/8/layout/list1"/>
    <dgm:cxn modelId="{00A65F22-5C3F-4F66-A0B8-F5396A515DF1}" srcId="{B0A28DD2-EB25-488E-8121-FDE180F54FEB}" destId="{20CAEAC4-A6E9-43E4-937C-AA688A48CF5A}" srcOrd="1" destOrd="0" parTransId="{79301440-F3AD-4C5B-A334-38AC606238C4}" sibTransId="{8E055C38-81EF-4AF2-A338-4A4FA2FF12A0}"/>
    <dgm:cxn modelId="{23EC602D-3B46-4F88-8EE0-0791B345BAAA}" srcId="{3226D3E0-BEA5-4DDC-999D-66623F84FE03}" destId="{99361DA8-0671-4BE5-ABCA-66F1DBE22525}" srcOrd="2" destOrd="0" parTransId="{E53A15A9-7220-4174-A5B6-B16F63BF8DE3}" sibTransId="{7A9C7ABA-38C2-4666-AF55-7C672137DF1C}"/>
    <dgm:cxn modelId="{1427292E-CCE6-4FA5-A03D-833E3D24EF7A}" srcId="{3226D3E0-BEA5-4DDC-999D-66623F84FE03}" destId="{5D828119-B439-42B8-AE4E-D4EAA712E0BD}" srcOrd="0" destOrd="0" parTransId="{401D8AD8-61CA-46AE-BAF4-C03E0829A5F0}" sibTransId="{3541BF6A-5BD0-45A6-A636-5AE1A5E0A6F9}"/>
    <dgm:cxn modelId="{21F0FC34-5AEC-42D5-BDF3-F685E8E80E25}" type="presOf" srcId="{20CAEAC4-A6E9-43E4-937C-AA688A48CF5A}" destId="{24C071D4-B044-4FF8-85DE-84AA4373EC89}" srcOrd="1" destOrd="0" presId="urn:microsoft.com/office/officeart/2005/8/layout/list1"/>
    <dgm:cxn modelId="{B6D2DA3D-9D28-4E7E-95B7-325BE27109C2}" type="presOf" srcId="{504721DD-DFA2-4553-A5B7-8FCCF3F67130}" destId="{48256191-C0D0-4F8A-8F47-CA0689756839}" srcOrd="1" destOrd="0" presId="urn:microsoft.com/office/officeart/2005/8/layout/list1"/>
    <dgm:cxn modelId="{031ACB40-426C-481A-AE92-D8D7860F350D}" srcId="{3226D3E0-BEA5-4DDC-999D-66623F84FE03}" destId="{0AEA0C59-15BE-4413-AFB6-4AE129FC32F4}" srcOrd="1" destOrd="0" parTransId="{207E357D-7E0D-4B87-8650-94B4DE7B5E75}" sibTransId="{6FAB05B5-56F6-4DB9-82FE-FBFC6A360696}"/>
    <dgm:cxn modelId="{BAAD8C4E-9E26-497F-89C7-7BF6B09400C8}" type="presOf" srcId="{5D828119-B439-42B8-AE4E-D4EAA712E0BD}" destId="{EDAEB741-6D1B-412F-B984-1F133DD50379}" srcOrd="0" destOrd="0" presId="urn:microsoft.com/office/officeart/2005/8/layout/list1"/>
    <dgm:cxn modelId="{4F69DC74-00E4-408B-ACA0-38FF16BB7554}" type="presOf" srcId="{B0A28DD2-EB25-488E-8121-FDE180F54FEB}" destId="{50D4CF94-B0EF-4AE8-A930-D844083F0554}" srcOrd="0" destOrd="0" presId="urn:microsoft.com/office/officeart/2005/8/layout/list1"/>
    <dgm:cxn modelId="{E2EBBD7E-7BC6-48DB-8A7F-6DA85B828B70}" type="presOf" srcId="{728196F8-D3B8-418B-A8AA-4FC34F005E5A}" destId="{2D91ACCE-C4A0-4626-9925-5CE4B515E117}" srcOrd="1" destOrd="0" presId="urn:microsoft.com/office/officeart/2005/8/layout/list1"/>
    <dgm:cxn modelId="{C1506390-9710-4DF0-952E-1F68E9AB0D99}" srcId="{B0A28DD2-EB25-488E-8121-FDE180F54FEB}" destId="{504721DD-DFA2-4553-A5B7-8FCCF3F67130}" srcOrd="0" destOrd="0" parTransId="{E047C7C4-742F-437D-B613-D8E450BB2083}" sibTransId="{B64557F8-A28A-4E5F-82BD-EBD3B9216C25}"/>
    <dgm:cxn modelId="{EAB52FA7-2A7B-4BB6-BC42-FCD63262635C}" srcId="{B0A28DD2-EB25-488E-8121-FDE180F54FEB}" destId="{3226D3E0-BEA5-4DDC-999D-66623F84FE03}" srcOrd="3" destOrd="0" parTransId="{BA21331C-7126-44D5-A71C-7122FEC3372C}" sibTransId="{1250C313-E844-4660-BE4E-DC0012B06972}"/>
    <dgm:cxn modelId="{6F417FB1-9C05-4126-A5C3-C57E44836068}" srcId="{B0A28DD2-EB25-488E-8121-FDE180F54FEB}" destId="{728196F8-D3B8-418B-A8AA-4FC34F005E5A}" srcOrd="2" destOrd="0" parTransId="{E78E9647-085A-4419-9E8F-AEF771B8385B}" sibTransId="{BDF0C4E2-9D7B-4C95-940D-0E0E307E0E20}"/>
    <dgm:cxn modelId="{94EB4BC9-9145-49F2-89C0-8234828E7BDE}" type="presOf" srcId="{728196F8-D3B8-418B-A8AA-4FC34F005E5A}" destId="{1432785A-490D-4E93-AFE7-6AED26AB38B6}" srcOrd="0" destOrd="0" presId="urn:microsoft.com/office/officeart/2005/8/layout/list1"/>
    <dgm:cxn modelId="{3AB67CCA-08B2-4415-AC56-4A8FADFAE501}" type="presOf" srcId="{3226D3E0-BEA5-4DDC-999D-66623F84FE03}" destId="{4A8C68BE-7392-42D5-AD97-264CF8C9E652}" srcOrd="1" destOrd="0" presId="urn:microsoft.com/office/officeart/2005/8/layout/list1"/>
    <dgm:cxn modelId="{528CEFDA-CE00-4B51-AA74-ED318E043ECF}" type="presOf" srcId="{0AEA0C59-15BE-4413-AFB6-4AE129FC32F4}" destId="{EDAEB741-6D1B-412F-B984-1F133DD50379}" srcOrd="0" destOrd="1" presId="urn:microsoft.com/office/officeart/2005/8/layout/list1"/>
    <dgm:cxn modelId="{B47463E4-5B7F-4AFF-8D6E-4B1EE13C9B44}" type="presOf" srcId="{20CAEAC4-A6E9-43E4-937C-AA688A48CF5A}" destId="{8B0F5E0D-56E3-4650-9BA3-2AB3BED50557}" srcOrd="0" destOrd="0" presId="urn:microsoft.com/office/officeart/2005/8/layout/list1"/>
    <dgm:cxn modelId="{04845BE7-535C-4BEF-BDE3-766AD4DB5976}" type="presOf" srcId="{99361DA8-0671-4BE5-ABCA-66F1DBE22525}" destId="{EDAEB741-6D1B-412F-B984-1F133DD50379}" srcOrd="0" destOrd="2" presId="urn:microsoft.com/office/officeart/2005/8/layout/list1"/>
    <dgm:cxn modelId="{A128B168-0DB1-4218-A188-5F1B8A50C9DA}" type="presParOf" srcId="{50D4CF94-B0EF-4AE8-A930-D844083F0554}" destId="{B872F77A-B617-4F31-9403-F517C7879803}" srcOrd="0" destOrd="0" presId="urn:microsoft.com/office/officeart/2005/8/layout/list1"/>
    <dgm:cxn modelId="{CAF8FDC1-CA81-427D-8CA9-83256EA41C12}" type="presParOf" srcId="{B872F77A-B617-4F31-9403-F517C7879803}" destId="{875218DD-740B-48D7-B027-1B6D40732C3E}" srcOrd="0" destOrd="0" presId="urn:microsoft.com/office/officeart/2005/8/layout/list1"/>
    <dgm:cxn modelId="{8CC727B6-5F34-4A44-87FE-40C71096D701}" type="presParOf" srcId="{B872F77A-B617-4F31-9403-F517C7879803}" destId="{48256191-C0D0-4F8A-8F47-CA0689756839}" srcOrd="1" destOrd="0" presId="urn:microsoft.com/office/officeart/2005/8/layout/list1"/>
    <dgm:cxn modelId="{97D2BABA-38EF-4BEF-8C0A-406CE85B700D}" type="presParOf" srcId="{50D4CF94-B0EF-4AE8-A930-D844083F0554}" destId="{FA7460B2-1768-47C0-A7BD-D2FDA96F0D68}" srcOrd="1" destOrd="0" presId="urn:microsoft.com/office/officeart/2005/8/layout/list1"/>
    <dgm:cxn modelId="{B4C3EC39-1494-4069-B67A-853E46619D54}" type="presParOf" srcId="{50D4CF94-B0EF-4AE8-A930-D844083F0554}" destId="{B2A4F76E-159E-4859-9C3D-6982B5B91000}" srcOrd="2" destOrd="0" presId="urn:microsoft.com/office/officeart/2005/8/layout/list1"/>
    <dgm:cxn modelId="{320703FC-23E9-45E7-AAB1-09F32AE934C2}" type="presParOf" srcId="{50D4CF94-B0EF-4AE8-A930-D844083F0554}" destId="{8B9288DE-924D-4529-B182-4F75ADFA5D6D}" srcOrd="3" destOrd="0" presId="urn:microsoft.com/office/officeart/2005/8/layout/list1"/>
    <dgm:cxn modelId="{9F61ABCD-4252-4DAB-917F-028B0FDFCE4E}" type="presParOf" srcId="{50D4CF94-B0EF-4AE8-A930-D844083F0554}" destId="{FBFCC677-4407-4AB9-B848-329F1F9F54C7}" srcOrd="4" destOrd="0" presId="urn:microsoft.com/office/officeart/2005/8/layout/list1"/>
    <dgm:cxn modelId="{5B05213C-FFA7-4656-AAAF-7C4992FC9573}" type="presParOf" srcId="{FBFCC677-4407-4AB9-B848-329F1F9F54C7}" destId="{8B0F5E0D-56E3-4650-9BA3-2AB3BED50557}" srcOrd="0" destOrd="0" presId="urn:microsoft.com/office/officeart/2005/8/layout/list1"/>
    <dgm:cxn modelId="{208240C5-F831-4A63-B57D-48E09B0F3CF9}" type="presParOf" srcId="{FBFCC677-4407-4AB9-B848-329F1F9F54C7}" destId="{24C071D4-B044-4FF8-85DE-84AA4373EC89}" srcOrd="1" destOrd="0" presId="urn:microsoft.com/office/officeart/2005/8/layout/list1"/>
    <dgm:cxn modelId="{03056373-267B-4664-8E0B-6A61FDEEDC42}" type="presParOf" srcId="{50D4CF94-B0EF-4AE8-A930-D844083F0554}" destId="{8D0C2D70-65F9-47AB-89AE-4BC867B0F9AF}" srcOrd="5" destOrd="0" presId="urn:microsoft.com/office/officeart/2005/8/layout/list1"/>
    <dgm:cxn modelId="{F6BC926C-01C3-4985-AC17-F2CC41BA91E6}" type="presParOf" srcId="{50D4CF94-B0EF-4AE8-A930-D844083F0554}" destId="{80FA00BF-669F-4BBA-968F-839A0D3B72E8}" srcOrd="6" destOrd="0" presId="urn:microsoft.com/office/officeart/2005/8/layout/list1"/>
    <dgm:cxn modelId="{8930708E-5258-48DF-859A-AFA88D977DB7}" type="presParOf" srcId="{50D4CF94-B0EF-4AE8-A930-D844083F0554}" destId="{6A89A140-A5B7-4F17-9983-BAFD17BAB426}" srcOrd="7" destOrd="0" presId="urn:microsoft.com/office/officeart/2005/8/layout/list1"/>
    <dgm:cxn modelId="{85BEFE59-BAA4-4F22-AC72-2DBFFAD58906}" type="presParOf" srcId="{50D4CF94-B0EF-4AE8-A930-D844083F0554}" destId="{4940CA34-C9FB-4C9E-8FD1-E162563157A6}" srcOrd="8" destOrd="0" presId="urn:microsoft.com/office/officeart/2005/8/layout/list1"/>
    <dgm:cxn modelId="{9CEE8E32-EEED-4E63-A5C4-3BAFBEB38F45}" type="presParOf" srcId="{4940CA34-C9FB-4C9E-8FD1-E162563157A6}" destId="{1432785A-490D-4E93-AFE7-6AED26AB38B6}" srcOrd="0" destOrd="0" presId="urn:microsoft.com/office/officeart/2005/8/layout/list1"/>
    <dgm:cxn modelId="{85FE1649-24EC-40A6-B780-709DE246002D}" type="presParOf" srcId="{4940CA34-C9FB-4C9E-8FD1-E162563157A6}" destId="{2D91ACCE-C4A0-4626-9925-5CE4B515E117}" srcOrd="1" destOrd="0" presId="urn:microsoft.com/office/officeart/2005/8/layout/list1"/>
    <dgm:cxn modelId="{026C137E-C14D-4A66-A4D5-19E789570B80}" type="presParOf" srcId="{50D4CF94-B0EF-4AE8-A930-D844083F0554}" destId="{104C620C-8126-47AE-B83D-42850208A002}" srcOrd="9" destOrd="0" presId="urn:microsoft.com/office/officeart/2005/8/layout/list1"/>
    <dgm:cxn modelId="{36AC518B-8967-4BD8-B085-F04E6F8ED0AD}" type="presParOf" srcId="{50D4CF94-B0EF-4AE8-A930-D844083F0554}" destId="{3FB0D5B9-092A-45F7-9E79-7B9EB5FF7A17}" srcOrd="10" destOrd="0" presId="urn:microsoft.com/office/officeart/2005/8/layout/list1"/>
    <dgm:cxn modelId="{B4EC8B1E-04AF-45D5-A948-6AE35326EFB4}" type="presParOf" srcId="{50D4CF94-B0EF-4AE8-A930-D844083F0554}" destId="{75A151BA-F016-4EF2-86A2-231DFEB16594}" srcOrd="11" destOrd="0" presId="urn:microsoft.com/office/officeart/2005/8/layout/list1"/>
    <dgm:cxn modelId="{728631DD-705A-4E97-AAFE-FD32B33064EB}" type="presParOf" srcId="{50D4CF94-B0EF-4AE8-A930-D844083F0554}" destId="{99A7ED88-7B89-49CD-B6FC-AD68CA0A4C24}" srcOrd="12" destOrd="0" presId="urn:microsoft.com/office/officeart/2005/8/layout/list1"/>
    <dgm:cxn modelId="{23FB6B61-987F-42EA-8893-5EE41B0FCBA9}" type="presParOf" srcId="{99A7ED88-7B89-49CD-B6FC-AD68CA0A4C24}" destId="{DA69FE62-5BBC-406E-9BA5-C3B8EFA81E7B}" srcOrd="0" destOrd="0" presId="urn:microsoft.com/office/officeart/2005/8/layout/list1"/>
    <dgm:cxn modelId="{83E4BA81-8581-49CC-87DD-AAE2B91CAE7B}" type="presParOf" srcId="{99A7ED88-7B89-49CD-B6FC-AD68CA0A4C24}" destId="{4A8C68BE-7392-42D5-AD97-264CF8C9E652}" srcOrd="1" destOrd="0" presId="urn:microsoft.com/office/officeart/2005/8/layout/list1"/>
    <dgm:cxn modelId="{4F89B6B3-3D7E-45ED-936D-F46F91F165FE}" type="presParOf" srcId="{50D4CF94-B0EF-4AE8-A930-D844083F0554}" destId="{97F68DB5-7D74-412F-AD5F-DF1F8CD6F0DC}" srcOrd="13" destOrd="0" presId="urn:microsoft.com/office/officeart/2005/8/layout/list1"/>
    <dgm:cxn modelId="{A23AFD78-F5E2-4291-95D1-C141BF89DA64}" type="presParOf" srcId="{50D4CF94-B0EF-4AE8-A930-D844083F0554}" destId="{EDAEB741-6D1B-412F-B984-1F133DD50379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EBFC56-6FFE-4B45-9397-5367DD8F17F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99ABBDF-545D-4437-90BA-8D7BFCA4D88A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dirty="0"/>
            <a:t>Stručnost a výstižnost</a:t>
          </a:r>
          <a:endParaRPr lang="en-US" dirty="0"/>
        </a:p>
      </dgm:t>
    </dgm:pt>
    <dgm:pt modelId="{D7FE0275-4FF2-47F1-A8F7-939E9BD3AA85}" type="parTrans" cxnId="{458F41E2-342E-4CA8-83A1-608ECDE5C0E0}">
      <dgm:prSet/>
      <dgm:spPr/>
      <dgm:t>
        <a:bodyPr/>
        <a:lstStyle/>
        <a:p>
          <a:endParaRPr lang="en-US"/>
        </a:p>
      </dgm:t>
    </dgm:pt>
    <dgm:pt modelId="{F4E8520F-17EB-405C-892F-9437F7105E7F}" type="sibTrans" cxnId="{458F41E2-342E-4CA8-83A1-608ECDE5C0E0}">
      <dgm:prSet/>
      <dgm:spPr/>
      <dgm:t>
        <a:bodyPr/>
        <a:lstStyle/>
        <a:p>
          <a:endParaRPr lang="en-US"/>
        </a:p>
      </dgm:t>
    </dgm:pt>
    <dgm:pt modelId="{67D3617E-7ACB-4612-A737-193E31208C4B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dirty="0"/>
            <a:t>Obsah – účel prezentace</a:t>
          </a:r>
        </a:p>
        <a:p>
          <a:pPr>
            <a:lnSpc>
              <a:spcPct val="100000"/>
            </a:lnSpc>
          </a:pPr>
          <a:r>
            <a:rPr lang="cs-CZ" dirty="0"/>
            <a:t>- jeden slide – jedna myšlenka</a:t>
          </a:r>
          <a:endParaRPr lang="en-US" dirty="0"/>
        </a:p>
      </dgm:t>
    </dgm:pt>
    <dgm:pt modelId="{4832784C-BB3A-4965-8352-B1160B32756C}" type="parTrans" cxnId="{7473AEDD-6486-40CD-99EF-746D85C9D2F4}">
      <dgm:prSet/>
      <dgm:spPr/>
      <dgm:t>
        <a:bodyPr/>
        <a:lstStyle/>
        <a:p>
          <a:endParaRPr lang="en-US"/>
        </a:p>
      </dgm:t>
    </dgm:pt>
    <dgm:pt modelId="{59C38B47-A343-44CD-B422-8E1DE1E14CD4}" type="sibTrans" cxnId="{7473AEDD-6486-40CD-99EF-746D85C9D2F4}">
      <dgm:prSet/>
      <dgm:spPr/>
      <dgm:t>
        <a:bodyPr/>
        <a:lstStyle/>
        <a:p>
          <a:endParaRPr lang="en-US"/>
        </a:p>
      </dgm:t>
    </dgm:pt>
    <dgm:pt modelId="{8A939B87-9163-4210-9D91-C8C3BA52D66A}">
      <dgm:prSet/>
      <dgm:spPr/>
      <dgm:t>
        <a:bodyPr/>
        <a:lstStyle/>
        <a:p>
          <a:pPr>
            <a:lnSpc>
              <a:spcPct val="100000"/>
            </a:lnSpc>
          </a:pPr>
          <a:r>
            <a:rPr lang="cs-CZ"/>
            <a:t>Málo textu: </a:t>
          </a:r>
          <a:endParaRPr lang="en-US"/>
        </a:p>
      </dgm:t>
    </dgm:pt>
    <dgm:pt modelId="{5F89470B-5DD7-4810-9D58-F96A8EEF8682}" type="parTrans" cxnId="{A0C5227E-A60C-46E9-851D-7CE25052E317}">
      <dgm:prSet/>
      <dgm:spPr/>
      <dgm:t>
        <a:bodyPr/>
        <a:lstStyle/>
        <a:p>
          <a:endParaRPr lang="en-US"/>
        </a:p>
      </dgm:t>
    </dgm:pt>
    <dgm:pt modelId="{FFE24F98-9009-4060-AC76-C86C44B93969}" type="sibTrans" cxnId="{A0C5227E-A60C-46E9-851D-7CE25052E317}">
      <dgm:prSet/>
      <dgm:spPr/>
      <dgm:t>
        <a:bodyPr/>
        <a:lstStyle/>
        <a:p>
          <a:endParaRPr lang="en-US"/>
        </a:p>
      </dgm:t>
    </dgm:pt>
    <dgm:pt modelId="{E73D920F-DAA2-48CD-9D8F-C6CF5FE66009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dirty="0"/>
            <a:t>Max 10 řádků textu na 1 slide</a:t>
          </a:r>
          <a:endParaRPr lang="en-US" dirty="0"/>
        </a:p>
      </dgm:t>
    </dgm:pt>
    <dgm:pt modelId="{D68AAEDE-1E3B-4CFB-ADF0-79FFFB86C5CC}" type="parTrans" cxnId="{FFB27E0B-AE6D-4E02-949E-7440F5A830F9}">
      <dgm:prSet/>
      <dgm:spPr/>
      <dgm:t>
        <a:bodyPr/>
        <a:lstStyle/>
        <a:p>
          <a:endParaRPr lang="en-US"/>
        </a:p>
      </dgm:t>
    </dgm:pt>
    <dgm:pt modelId="{4AD2E9C0-0F8C-4CE8-8C65-EF4161F2D3EB}" type="sibTrans" cxnId="{FFB27E0B-AE6D-4E02-949E-7440F5A830F9}">
      <dgm:prSet/>
      <dgm:spPr/>
      <dgm:t>
        <a:bodyPr/>
        <a:lstStyle/>
        <a:p>
          <a:endParaRPr lang="en-US"/>
        </a:p>
      </dgm:t>
    </dgm:pt>
    <dgm:pt modelId="{8CDDFA98-5136-48E0-B1E5-38C68AD9F200}">
      <dgm:prSet/>
      <dgm:spPr/>
      <dgm:t>
        <a:bodyPr/>
        <a:lstStyle/>
        <a:p>
          <a:pPr>
            <a:lnSpc>
              <a:spcPct val="100000"/>
            </a:lnSpc>
          </a:pPr>
          <a:r>
            <a:rPr lang="cs-CZ"/>
            <a:t>Záchytné body, hlavní myšlenky</a:t>
          </a:r>
          <a:endParaRPr lang="en-US"/>
        </a:p>
      </dgm:t>
    </dgm:pt>
    <dgm:pt modelId="{48291751-2EB5-497D-80F4-3ECDEC5F7DB6}" type="parTrans" cxnId="{9263F411-A651-4E56-96DE-BF1619887E4D}">
      <dgm:prSet/>
      <dgm:spPr/>
      <dgm:t>
        <a:bodyPr/>
        <a:lstStyle/>
        <a:p>
          <a:endParaRPr lang="en-US"/>
        </a:p>
      </dgm:t>
    </dgm:pt>
    <dgm:pt modelId="{22DC34F7-A3BB-4951-A8F0-41E8FCF04292}" type="sibTrans" cxnId="{9263F411-A651-4E56-96DE-BF1619887E4D}">
      <dgm:prSet/>
      <dgm:spPr/>
      <dgm:t>
        <a:bodyPr/>
        <a:lstStyle/>
        <a:p>
          <a:endParaRPr lang="en-US"/>
        </a:p>
      </dgm:t>
    </dgm:pt>
    <dgm:pt modelId="{FA74F050-486F-4A8A-8940-C0D4315AFCD0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dirty="0"/>
            <a:t>Přehlednost – obrazová a barevná střídmost</a:t>
          </a:r>
          <a:endParaRPr lang="en-US" dirty="0"/>
        </a:p>
      </dgm:t>
    </dgm:pt>
    <dgm:pt modelId="{8D6E2151-6B60-4319-9957-8D2D1CC40CB3}" type="parTrans" cxnId="{4D37B070-DB13-49D1-9386-F1EE1EDFF600}">
      <dgm:prSet/>
      <dgm:spPr/>
      <dgm:t>
        <a:bodyPr/>
        <a:lstStyle/>
        <a:p>
          <a:endParaRPr lang="en-US"/>
        </a:p>
      </dgm:t>
    </dgm:pt>
    <dgm:pt modelId="{44A5C6D2-772D-4E54-9866-D672F40638E5}" type="sibTrans" cxnId="{4D37B070-DB13-49D1-9386-F1EE1EDFF600}">
      <dgm:prSet/>
      <dgm:spPr/>
      <dgm:t>
        <a:bodyPr/>
        <a:lstStyle/>
        <a:p>
          <a:endParaRPr lang="en-US"/>
        </a:p>
      </dgm:t>
    </dgm:pt>
    <dgm:pt modelId="{CB500C9C-159B-429D-AD29-5C9C9968376B}" type="pres">
      <dgm:prSet presAssocID="{B3EBFC56-6FFE-4B45-9397-5367DD8F17F6}" presName="root" presStyleCnt="0">
        <dgm:presLayoutVars>
          <dgm:dir/>
          <dgm:resizeHandles val="exact"/>
        </dgm:presLayoutVars>
      </dgm:prSet>
      <dgm:spPr/>
    </dgm:pt>
    <dgm:pt modelId="{FCB38B4C-A4EE-460E-B4F1-FD19B4CABA21}" type="pres">
      <dgm:prSet presAssocID="{999ABBDF-545D-4437-90BA-8D7BFCA4D88A}" presName="compNode" presStyleCnt="0"/>
      <dgm:spPr/>
    </dgm:pt>
    <dgm:pt modelId="{B28D35F2-6860-4F8F-8EA1-7C6FCF324490}" type="pres">
      <dgm:prSet presAssocID="{999ABBDF-545D-4437-90BA-8D7BFCA4D88A}" presName="bgRect" presStyleLbl="bgShp" presStyleIdx="0" presStyleCnt="5"/>
      <dgm:spPr/>
    </dgm:pt>
    <dgm:pt modelId="{B0B05E45-452E-4017-BF56-BB9B7B7926B7}" type="pres">
      <dgm:prSet presAssocID="{999ABBDF-545D-4437-90BA-8D7BFCA4D88A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rdce"/>
        </a:ext>
      </dgm:extLst>
    </dgm:pt>
    <dgm:pt modelId="{6E0B21FD-3809-4635-98D1-9E0AA894646C}" type="pres">
      <dgm:prSet presAssocID="{999ABBDF-545D-4437-90BA-8D7BFCA4D88A}" presName="spaceRect" presStyleCnt="0"/>
      <dgm:spPr/>
    </dgm:pt>
    <dgm:pt modelId="{2D787A7B-C6C3-4548-9C38-7B49C3F581A7}" type="pres">
      <dgm:prSet presAssocID="{999ABBDF-545D-4437-90BA-8D7BFCA4D88A}" presName="parTx" presStyleLbl="revTx" presStyleIdx="0" presStyleCnt="6">
        <dgm:presLayoutVars>
          <dgm:chMax val="0"/>
          <dgm:chPref val="0"/>
        </dgm:presLayoutVars>
      </dgm:prSet>
      <dgm:spPr/>
    </dgm:pt>
    <dgm:pt modelId="{B7407DB5-2032-457A-BCF7-8B68079F5400}" type="pres">
      <dgm:prSet presAssocID="{F4E8520F-17EB-405C-892F-9437F7105E7F}" presName="sibTrans" presStyleCnt="0"/>
      <dgm:spPr/>
    </dgm:pt>
    <dgm:pt modelId="{E9CA6AE8-A722-49BC-B66B-4D6A74827CFF}" type="pres">
      <dgm:prSet presAssocID="{67D3617E-7ACB-4612-A737-193E31208C4B}" presName="compNode" presStyleCnt="0"/>
      <dgm:spPr/>
    </dgm:pt>
    <dgm:pt modelId="{CEAD53B2-3FA3-466A-BF32-EF33119BDD41}" type="pres">
      <dgm:prSet presAssocID="{67D3617E-7ACB-4612-A737-193E31208C4B}" presName="bgRect" presStyleLbl="bgShp" presStyleIdx="1" presStyleCnt="5"/>
      <dgm:spPr/>
    </dgm:pt>
    <dgm:pt modelId="{2C63827D-6417-41BE-8DAF-453CA91041A0}" type="pres">
      <dgm:prSet presAssocID="{67D3617E-7ACB-4612-A737-193E31208C4B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čitel"/>
        </a:ext>
      </dgm:extLst>
    </dgm:pt>
    <dgm:pt modelId="{DE8987F0-9EDB-420E-B85D-4F01E6440A5D}" type="pres">
      <dgm:prSet presAssocID="{67D3617E-7ACB-4612-A737-193E31208C4B}" presName="spaceRect" presStyleCnt="0"/>
      <dgm:spPr/>
    </dgm:pt>
    <dgm:pt modelId="{B90066F4-6CF9-4AD6-BBF3-7B9953AA9004}" type="pres">
      <dgm:prSet presAssocID="{67D3617E-7ACB-4612-A737-193E31208C4B}" presName="parTx" presStyleLbl="revTx" presStyleIdx="1" presStyleCnt="6">
        <dgm:presLayoutVars>
          <dgm:chMax val="0"/>
          <dgm:chPref val="0"/>
        </dgm:presLayoutVars>
      </dgm:prSet>
      <dgm:spPr/>
    </dgm:pt>
    <dgm:pt modelId="{9A0FF297-62A3-4144-8406-604D8BA33C26}" type="pres">
      <dgm:prSet presAssocID="{59C38B47-A343-44CD-B422-8E1DE1E14CD4}" presName="sibTrans" presStyleCnt="0"/>
      <dgm:spPr/>
    </dgm:pt>
    <dgm:pt modelId="{0E1328D4-7717-4D14-B995-41711344010A}" type="pres">
      <dgm:prSet presAssocID="{8A939B87-9163-4210-9D91-C8C3BA52D66A}" presName="compNode" presStyleCnt="0"/>
      <dgm:spPr/>
    </dgm:pt>
    <dgm:pt modelId="{FECC61C3-B4DF-4168-B674-1A012B12811A}" type="pres">
      <dgm:prSet presAssocID="{8A939B87-9163-4210-9D91-C8C3BA52D66A}" presName="bgRect" presStyleLbl="bgShp" presStyleIdx="2" presStyleCnt="5"/>
      <dgm:spPr/>
    </dgm:pt>
    <dgm:pt modelId="{AF82A6F8-68E1-4A0A-811D-45C4E922F4E4}" type="pres">
      <dgm:prSet presAssocID="{8A939B87-9163-4210-9D91-C8C3BA52D66A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lónky"/>
        </a:ext>
      </dgm:extLst>
    </dgm:pt>
    <dgm:pt modelId="{B7970C6B-F966-42BA-9906-46FB41535236}" type="pres">
      <dgm:prSet presAssocID="{8A939B87-9163-4210-9D91-C8C3BA52D66A}" presName="spaceRect" presStyleCnt="0"/>
      <dgm:spPr/>
    </dgm:pt>
    <dgm:pt modelId="{DB07EF83-1EA9-4FD9-BDA3-7D32369AF415}" type="pres">
      <dgm:prSet presAssocID="{8A939B87-9163-4210-9D91-C8C3BA52D66A}" presName="parTx" presStyleLbl="revTx" presStyleIdx="2" presStyleCnt="6">
        <dgm:presLayoutVars>
          <dgm:chMax val="0"/>
          <dgm:chPref val="0"/>
        </dgm:presLayoutVars>
      </dgm:prSet>
      <dgm:spPr/>
    </dgm:pt>
    <dgm:pt modelId="{8F1513EB-BACF-4C0C-B348-2284070782EE}" type="pres">
      <dgm:prSet presAssocID="{8A939B87-9163-4210-9D91-C8C3BA52D66A}" presName="desTx" presStyleLbl="revTx" presStyleIdx="3" presStyleCnt="6">
        <dgm:presLayoutVars/>
      </dgm:prSet>
      <dgm:spPr/>
    </dgm:pt>
    <dgm:pt modelId="{F339C86F-DE0F-40F1-A3D8-48D21DBCC8D7}" type="pres">
      <dgm:prSet presAssocID="{FFE24F98-9009-4060-AC76-C86C44B93969}" presName="sibTrans" presStyleCnt="0"/>
      <dgm:spPr/>
    </dgm:pt>
    <dgm:pt modelId="{3432FD1A-2A23-48EC-B5C2-C07C0302FD67}" type="pres">
      <dgm:prSet presAssocID="{8CDDFA98-5136-48E0-B1E5-38C68AD9F200}" presName="compNode" presStyleCnt="0"/>
      <dgm:spPr/>
    </dgm:pt>
    <dgm:pt modelId="{170F3778-7876-4DE4-8EFB-0E1294A74E2B}" type="pres">
      <dgm:prSet presAssocID="{8CDDFA98-5136-48E0-B1E5-38C68AD9F200}" presName="bgRect" presStyleLbl="bgShp" presStyleIdx="3" presStyleCnt="5"/>
      <dgm:spPr/>
    </dgm:pt>
    <dgm:pt modelId="{CB2C989B-0953-4B43-8E09-7E3F966EC52D}" type="pres">
      <dgm:prSet presAssocID="{8CDDFA98-5136-48E0-B1E5-38C68AD9F200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ought bubble"/>
        </a:ext>
      </dgm:extLst>
    </dgm:pt>
    <dgm:pt modelId="{7573547B-7A6A-4C07-8003-569E3FA8DFCE}" type="pres">
      <dgm:prSet presAssocID="{8CDDFA98-5136-48E0-B1E5-38C68AD9F200}" presName="spaceRect" presStyleCnt="0"/>
      <dgm:spPr/>
    </dgm:pt>
    <dgm:pt modelId="{4083526C-DCB9-4816-9B07-41D06556B26E}" type="pres">
      <dgm:prSet presAssocID="{8CDDFA98-5136-48E0-B1E5-38C68AD9F200}" presName="parTx" presStyleLbl="revTx" presStyleIdx="4" presStyleCnt="6">
        <dgm:presLayoutVars>
          <dgm:chMax val="0"/>
          <dgm:chPref val="0"/>
        </dgm:presLayoutVars>
      </dgm:prSet>
      <dgm:spPr/>
    </dgm:pt>
    <dgm:pt modelId="{A9533994-EAA6-484F-84FB-CBAFF28502B6}" type="pres">
      <dgm:prSet presAssocID="{22DC34F7-A3BB-4951-A8F0-41E8FCF04292}" presName="sibTrans" presStyleCnt="0"/>
      <dgm:spPr/>
    </dgm:pt>
    <dgm:pt modelId="{DD6DB1C1-7C9A-4426-AC14-A217A30797D1}" type="pres">
      <dgm:prSet presAssocID="{FA74F050-486F-4A8A-8940-C0D4315AFCD0}" presName="compNode" presStyleCnt="0"/>
      <dgm:spPr/>
    </dgm:pt>
    <dgm:pt modelId="{E4197D65-04A6-45EC-AA60-3CF694BE3096}" type="pres">
      <dgm:prSet presAssocID="{FA74F050-486F-4A8A-8940-C0D4315AFCD0}" presName="bgRect" presStyleLbl="bgShp" presStyleIdx="4" presStyleCnt="5"/>
      <dgm:spPr/>
    </dgm:pt>
    <dgm:pt modelId="{3A2A0F88-503F-42FE-B607-2552289B7BC5}" type="pres">
      <dgm:prSet presAssocID="{FA74F050-486F-4A8A-8940-C0D4315AFCD0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oked Turkey"/>
        </a:ext>
      </dgm:extLst>
    </dgm:pt>
    <dgm:pt modelId="{BF59316B-02C2-405D-8CE2-7174DA94495D}" type="pres">
      <dgm:prSet presAssocID="{FA74F050-486F-4A8A-8940-C0D4315AFCD0}" presName="spaceRect" presStyleCnt="0"/>
      <dgm:spPr/>
    </dgm:pt>
    <dgm:pt modelId="{8476FC29-68A6-4520-901A-1BBEA9AADB6D}" type="pres">
      <dgm:prSet presAssocID="{FA74F050-486F-4A8A-8940-C0D4315AFCD0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FFB27E0B-AE6D-4E02-949E-7440F5A830F9}" srcId="{8A939B87-9163-4210-9D91-C8C3BA52D66A}" destId="{E73D920F-DAA2-48CD-9D8F-C6CF5FE66009}" srcOrd="0" destOrd="0" parTransId="{D68AAEDE-1E3B-4CFB-ADF0-79FFFB86C5CC}" sibTransId="{4AD2E9C0-0F8C-4CE8-8C65-EF4161F2D3EB}"/>
    <dgm:cxn modelId="{9263F411-A651-4E56-96DE-BF1619887E4D}" srcId="{B3EBFC56-6FFE-4B45-9397-5367DD8F17F6}" destId="{8CDDFA98-5136-48E0-B1E5-38C68AD9F200}" srcOrd="3" destOrd="0" parTransId="{48291751-2EB5-497D-80F4-3ECDEC5F7DB6}" sibTransId="{22DC34F7-A3BB-4951-A8F0-41E8FCF04292}"/>
    <dgm:cxn modelId="{B224EF5C-2A7E-465D-BF4D-EA39BAB85426}" type="presOf" srcId="{B3EBFC56-6FFE-4B45-9397-5367DD8F17F6}" destId="{CB500C9C-159B-429D-AD29-5C9C9968376B}" srcOrd="0" destOrd="0" presId="urn:microsoft.com/office/officeart/2018/2/layout/IconVerticalSolidList"/>
    <dgm:cxn modelId="{02C5BC46-77FE-478A-88E5-1F85CA07CF8B}" type="presOf" srcId="{8CDDFA98-5136-48E0-B1E5-38C68AD9F200}" destId="{4083526C-DCB9-4816-9B07-41D06556B26E}" srcOrd="0" destOrd="0" presId="urn:microsoft.com/office/officeart/2018/2/layout/IconVerticalSolidList"/>
    <dgm:cxn modelId="{6F696A47-54EA-4CD4-A535-501812B2DF4A}" type="presOf" srcId="{E73D920F-DAA2-48CD-9D8F-C6CF5FE66009}" destId="{8F1513EB-BACF-4C0C-B348-2284070782EE}" srcOrd="0" destOrd="0" presId="urn:microsoft.com/office/officeart/2018/2/layout/IconVerticalSolidList"/>
    <dgm:cxn modelId="{4D37B070-DB13-49D1-9386-F1EE1EDFF600}" srcId="{B3EBFC56-6FFE-4B45-9397-5367DD8F17F6}" destId="{FA74F050-486F-4A8A-8940-C0D4315AFCD0}" srcOrd="4" destOrd="0" parTransId="{8D6E2151-6B60-4319-9957-8D2D1CC40CB3}" sibTransId="{44A5C6D2-772D-4E54-9866-D672F40638E5}"/>
    <dgm:cxn modelId="{2E3B9075-167A-4CB0-B8D1-16BDB10EA4DA}" type="presOf" srcId="{999ABBDF-545D-4437-90BA-8D7BFCA4D88A}" destId="{2D787A7B-C6C3-4548-9C38-7B49C3F581A7}" srcOrd="0" destOrd="0" presId="urn:microsoft.com/office/officeart/2018/2/layout/IconVerticalSolidList"/>
    <dgm:cxn modelId="{A0C5227E-A60C-46E9-851D-7CE25052E317}" srcId="{B3EBFC56-6FFE-4B45-9397-5367DD8F17F6}" destId="{8A939B87-9163-4210-9D91-C8C3BA52D66A}" srcOrd="2" destOrd="0" parTransId="{5F89470B-5DD7-4810-9D58-F96A8EEF8682}" sibTransId="{FFE24F98-9009-4060-AC76-C86C44B93969}"/>
    <dgm:cxn modelId="{12678388-56E7-4815-973E-EC02228B354D}" type="presOf" srcId="{FA74F050-486F-4A8A-8940-C0D4315AFCD0}" destId="{8476FC29-68A6-4520-901A-1BBEA9AADB6D}" srcOrd="0" destOrd="0" presId="urn:microsoft.com/office/officeart/2018/2/layout/IconVerticalSolidList"/>
    <dgm:cxn modelId="{2E8939D2-DC4B-4452-B01B-B59107B3D515}" type="presOf" srcId="{8A939B87-9163-4210-9D91-C8C3BA52D66A}" destId="{DB07EF83-1EA9-4FD9-BDA3-7D32369AF415}" srcOrd="0" destOrd="0" presId="urn:microsoft.com/office/officeart/2018/2/layout/IconVerticalSolidList"/>
    <dgm:cxn modelId="{7473AEDD-6486-40CD-99EF-746D85C9D2F4}" srcId="{B3EBFC56-6FFE-4B45-9397-5367DD8F17F6}" destId="{67D3617E-7ACB-4612-A737-193E31208C4B}" srcOrd="1" destOrd="0" parTransId="{4832784C-BB3A-4965-8352-B1160B32756C}" sibTransId="{59C38B47-A343-44CD-B422-8E1DE1E14CD4}"/>
    <dgm:cxn modelId="{458F41E2-342E-4CA8-83A1-608ECDE5C0E0}" srcId="{B3EBFC56-6FFE-4B45-9397-5367DD8F17F6}" destId="{999ABBDF-545D-4437-90BA-8D7BFCA4D88A}" srcOrd="0" destOrd="0" parTransId="{D7FE0275-4FF2-47F1-A8F7-939E9BD3AA85}" sibTransId="{F4E8520F-17EB-405C-892F-9437F7105E7F}"/>
    <dgm:cxn modelId="{065FC1E9-9BB0-4322-80A0-767BD541D6AB}" type="presOf" srcId="{67D3617E-7ACB-4612-A737-193E31208C4B}" destId="{B90066F4-6CF9-4AD6-BBF3-7B9953AA9004}" srcOrd="0" destOrd="0" presId="urn:microsoft.com/office/officeart/2018/2/layout/IconVerticalSolidList"/>
    <dgm:cxn modelId="{C7D48A44-12D0-4746-B7CF-1982CDB0E46C}" type="presParOf" srcId="{CB500C9C-159B-429D-AD29-5C9C9968376B}" destId="{FCB38B4C-A4EE-460E-B4F1-FD19B4CABA21}" srcOrd="0" destOrd="0" presId="urn:microsoft.com/office/officeart/2018/2/layout/IconVerticalSolidList"/>
    <dgm:cxn modelId="{C8216B45-B5C7-47BF-A581-A0324481A5B1}" type="presParOf" srcId="{FCB38B4C-A4EE-460E-B4F1-FD19B4CABA21}" destId="{B28D35F2-6860-4F8F-8EA1-7C6FCF324490}" srcOrd="0" destOrd="0" presId="urn:microsoft.com/office/officeart/2018/2/layout/IconVerticalSolidList"/>
    <dgm:cxn modelId="{E142778D-8324-4BD3-B268-F8DC6DDAA63C}" type="presParOf" srcId="{FCB38B4C-A4EE-460E-B4F1-FD19B4CABA21}" destId="{B0B05E45-452E-4017-BF56-BB9B7B7926B7}" srcOrd="1" destOrd="0" presId="urn:microsoft.com/office/officeart/2018/2/layout/IconVerticalSolidList"/>
    <dgm:cxn modelId="{7D647C67-53FB-4D10-BE4F-891BFF31C19A}" type="presParOf" srcId="{FCB38B4C-A4EE-460E-B4F1-FD19B4CABA21}" destId="{6E0B21FD-3809-4635-98D1-9E0AA894646C}" srcOrd="2" destOrd="0" presId="urn:microsoft.com/office/officeart/2018/2/layout/IconVerticalSolidList"/>
    <dgm:cxn modelId="{4AD7D3E7-09D6-4BD7-9308-FD80C7E79125}" type="presParOf" srcId="{FCB38B4C-A4EE-460E-B4F1-FD19B4CABA21}" destId="{2D787A7B-C6C3-4548-9C38-7B49C3F581A7}" srcOrd="3" destOrd="0" presId="urn:microsoft.com/office/officeart/2018/2/layout/IconVerticalSolidList"/>
    <dgm:cxn modelId="{D8F1AC28-1533-4792-928D-55807C6892D9}" type="presParOf" srcId="{CB500C9C-159B-429D-AD29-5C9C9968376B}" destId="{B7407DB5-2032-457A-BCF7-8B68079F5400}" srcOrd="1" destOrd="0" presId="urn:microsoft.com/office/officeart/2018/2/layout/IconVerticalSolidList"/>
    <dgm:cxn modelId="{1B7FDB97-9FB6-4922-A800-A89268D14067}" type="presParOf" srcId="{CB500C9C-159B-429D-AD29-5C9C9968376B}" destId="{E9CA6AE8-A722-49BC-B66B-4D6A74827CFF}" srcOrd="2" destOrd="0" presId="urn:microsoft.com/office/officeart/2018/2/layout/IconVerticalSolidList"/>
    <dgm:cxn modelId="{30BD0670-5606-443B-8940-D6F6D31FE484}" type="presParOf" srcId="{E9CA6AE8-A722-49BC-B66B-4D6A74827CFF}" destId="{CEAD53B2-3FA3-466A-BF32-EF33119BDD41}" srcOrd="0" destOrd="0" presId="urn:microsoft.com/office/officeart/2018/2/layout/IconVerticalSolidList"/>
    <dgm:cxn modelId="{B16188EB-F9C8-48FB-8513-7FDD892F04CD}" type="presParOf" srcId="{E9CA6AE8-A722-49BC-B66B-4D6A74827CFF}" destId="{2C63827D-6417-41BE-8DAF-453CA91041A0}" srcOrd="1" destOrd="0" presId="urn:microsoft.com/office/officeart/2018/2/layout/IconVerticalSolidList"/>
    <dgm:cxn modelId="{25BD014B-11AF-4E91-AB76-D556453B226F}" type="presParOf" srcId="{E9CA6AE8-A722-49BC-B66B-4D6A74827CFF}" destId="{DE8987F0-9EDB-420E-B85D-4F01E6440A5D}" srcOrd="2" destOrd="0" presId="urn:microsoft.com/office/officeart/2018/2/layout/IconVerticalSolidList"/>
    <dgm:cxn modelId="{84FC034F-5F64-4291-8B12-C815139E796E}" type="presParOf" srcId="{E9CA6AE8-A722-49BC-B66B-4D6A74827CFF}" destId="{B90066F4-6CF9-4AD6-BBF3-7B9953AA9004}" srcOrd="3" destOrd="0" presId="urn:microsoft.com/office/officeart/2018/2/layout/IconVerticalSolidList"/>
    <dgm:cxn modelId="{35A98E64-04C1-4640-8849-EB4645991983}" type="presParOf" srcId="{CB500C9C-159B-429D-AD29-5C9C9968376B}" destId="{9A0FF297-62A3-4144-8406-604D8BA33C26}" srcOrd="3" destOrd="0" presId="urn:microsoft.com/office/officeart/2018/2/layout/IconVerticalSolidList"/>
    <dgm:cxn modelId="{23A109FF-574A-4AE9-AC85-36F10C45F192}" type="presParOf" srcId="{CB500C9C-159B-429D-AD29-5C9C9968376B}" destId="{0E1328D4-7717-4D14-B995-41711344010A}" srcOrd="4" destOrd="0" presId="urn:microsoft.com/office/officeart/2018/2/layout/IconVerticalSolidList"/>
    <dgm:cxn modelId="{E4632D4B-D60E-4044-85FE-F1D8E56FD218}" type="presParOf" srcId="{0E1328D4-7717-4D14-B995-41711344010A}" destId="{FECC61C3-B4DF-4168-B674-1A012B12811A}" srcOrd="0" destOrd="0" presId="urn:microsoft.com/office/officeart/2018/2/layout/IconVerticalSolidList"/>
    <dgm:cxn modelId="{F7E3C0B8-1D0B-4732-8A51-74194CDD14F2}" type="presParOf" srcId="{0E1328D4-7717-4D14-B995-41711344010A}" destId="{AF82A6F8-68E1-4A0A-811D-45C4E922F4E4}" srcOrd="1" destOrd="0" presId="urn:microsoft.com/office/officeart/2018/2/layout/IconVerticalSolidList"/>
    <dgm:cxn modelId="{B749F932-4FF4-423E-9252-037D44E1DE61}" type="presParOf" srcId="{0E1328D4-7717-4D14-B995-41711344010A}" destId="{B7970C6B-F966-42BA-9906-46FB41535236}" srcOrd="2" destOrd="0" presId="urn:microsoft.com/office/officeart/2018/2/layout/IconVerticalSolidList"/>
    <dgm:cxn modelId="{49B12ADB-378E-4B45-8384-42FDBA38DCB8}" type="presParOf" srcId="{0E1328D4-7717-4D14-B995-41711344010A}" destId="{DB07EF83-1EA9-4FD9-BDA3-7D32369AF415}" srcOrd="3" destOrd="0" presId="urn:microsoft.com/office/officeart/2018/2/layout/IconVerticalSolidList"/>
    <dgm:cxn modelId="{D6F1B136-90E3-4473-BC39-99F7D173AAE5}" type="presParOf" srcId="{0E1328D4-7717-4D14-B995-41711344010A}" destId="{8F1513EB-BACF-4C0C-B348-2284070782EE}" srcOrd="4" destOrd="0" presId="urn:microsoft.com/office/officeart/2018/2/layout/IconVerticalSolidList"/>
    <dgm:cxn modelId="{7A97C003-9009-47DC-A11E-B04BEDBA741B}" type="presParOf" srcId="{CB500C9C-159B-429D-AD29-5C9C9968376B}" destId="{F339C86F-DE0F-40F1-A3D8-48D21DBCC8D7}" srcOrd="5" destOrd="0" presId="urn:microsoft.com/office/officeart/2018/2/layout/IconVerticalSolidList"/>
    <dgm:cxn modelId="{CE7F6D14-C885-497F-8B2A-1BF76DCF4200}" type="presParOf" srcId="{CB500C9C-159B-429D-AD29-5C9C9968376B}" destId="{3432FD1A-2A23-48EC-B5C2-C07C0302FD67}" srcOrd="6" destOrd="0" presId="urn:microsoft.com/office/officeart/2018/2/layout/IconVerticalSolidList"/>
    <dgm:cxn modelId="{F75B4A91-BECF-4DAA-9EB3-FB9C035ED19F}" type="presParOf" srcId="{3432FD1A-2A23-48EC-B5C2-C07C0302FD67}" destId="{170F3778-7876-4DE4-8EFB-0E1294A74E2B}" srcOrd="0" destOrd="0" presId="urn:microsoft.com/office/officeart/2018/2/layout/IconVerticalSolidList"/>
    <dgm:cxn modelId="{4550F0EB-9E91-4CD1-8201-8E05CCD76EB9}" type="presParOf" srcId="{3432FD1A-2A23-48EC-B5C2-C07C0302FD67}" destId="{CB2C989B-0953-4B43-8E09-7E3F966EC52D}" srcOrd="1" destOrd="0" presId="urn:microsoft.com/office/officeart/2018/2/layout/IconVerticalSolidList"/>
    <dgm:cxn modelId="{45EF75D8-C650-4D1C-97B7-E3AD8D6D5B3F}" type="presParOf" srcId="{3432FD1A-2A23-48EC-B5C2-C07C0302FD67}" destId="{7573547B-7A6A-4C07-8003-569E3FA8DFCE}" srcOrd="2" destOrd="0" presId="urn:microsoft.com/office/officeart/2018/2/layout/IconVerticalSolidList"/>
    <dgm:cxn modelId="{41DA5E01-6406-4FCB-AE1E-4D786CC88D63}" type="presParOf" srcId="{3432FD1A-2A23-48EC-B5C2-C07C0302FD67}" destId="{4083526C-DCB9-4816-9B07-41D06556B26E}" srcOrd="3" destOrd="0" presId="urn:microsoft.com/office/officeart/2018/2/layout/IconVerticalSolidList"/>
    <dgm:cxn modelId="{D3BED688-D705-4211-A3E5-C51342EB0D1D}" type="presParOf" srcId="{CB500C9C-159B-429D-AD29-5C9C9968376B}" destId="{A9533994-EAA6-484F-84FB-CBAFF28502B6}" srcOrd="7" destOrd="0" presId="urn:microsoft.com/office/officeart/2018/2/layout/IconVerticalSolidList"/>
    <dgm:cxn modelId="{C16995B1-1C16-4635-A423-D2519D0ADCC7}" type="presParOf" srcId="{CB500C9C-159B-429D-AD29-5C9C9968376B}" destId="{DD6DB1C1-7C9A-4426-AC14-A217A30797D1}" srcOrd="8" destOrd="0" presId="urn:microsoft.com/office/officeart/2018/2/layout/IconVerticalSolidList"/>
    <dgm:cxn modelId="{1F43906C-BDE9-4062-9A96-FE6CB4C24E34}" type="presParOf" srcId="{DD6DB1C1-7C9A-4426-AC14-A217A30797D1}" destId="{E4197D65-04A6-45EC-AA60-3CF694BE3096}" srcOrd="0" destOrd="0" presId="urn:microsoft.com/office/officeart/2018/2/layout/IconVerticalSolidList"/>
    <dgm:cxn modelId="{3F855054-E4DE-46FA-BCFC-E6F1B78DD5E9}" type="presParOf" srcId="{DD6DB1C1-7C9A-4426-AC14-A217A30797D1}" destId="{3A2A0F88-503F-42FE-B607-2552289B7BC5}" srcOrd="1" destOrd="0" presId="urn:microsoft.com/office/officeart/2018/2/layout/IconVerticalSolidList"/>
    <dgm:cxn modelId="{ACA3367F-FF3F-4ACF-8D5B-393DDB17925A}" type="presParOf" srcId="{DD6DB1C1-7C9A-4426-AC14-A217A30797D1}" destId="{BF59316B-02C2-405D-8CE2-7174DA94495D}" srcOrd="2" destOrd="0" presId="urn:microsoft.com/office/officeart/2018/2/layout/IconVerticalSolidList"/>
    <dgm:cxn modelId="{4E414DFF-EF02-4BFE-B48E-CBD3BD85581B}" type="presParOf" srcId="{DD6DB1C1-7C9A-4426-AC14-A217A30797D1}" destId="{8476FC29-68A6-4520-901A-1BBEA9AADB6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EBFC56-6FFE-4B45-9397-5367DD8F17F6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999ABBDF-545D-4437-90BA-8D7BFCA4D88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cs-CZ"/>
            <a:t>Obrázky – upoutání pozornosti</a:t>
          </a:r>
          <a:endParaRPr lang="en-US"/>
        </a:p>
      </dgm:t>
    </dgm:pt>
    <dgm:pt modelId="{D7FE0275-4FF2-47F1-A8F7-939E9BD3AA85}" type="parTrans" cxnId="{458F41E2-342E-4CA8-83A1-608ECDE5C0E0}">
      <dgm:prSet/>
      <dgm:spPr/>
      <dgm:t>
        <a:bodyPr/>
        <a:lstStyle/>
        <a:p>
          <a:endParaRPr lang="en-US"/>
        </a:p>
      </dgm:t>
    </dgm:pt>
    <dgm:pt modelId="{F4E8520F-17EB-405C-892F-9437F7105E7F}" type="sibTrans" cxnId="{458F41E2-342E-4CA8-83A1-608ECDE5C0E0}">
      <dgm:prSet/>
      <dgm:spPr/>
      <dgm:t>
        <a:bodyPr/>
        <a:lstStyle/>
        <a:p>
          <a:endParaRPr lang="en-US"/>
        </a:p>
      </dgm:t>
    </dgm:pt>
    <dgm:pt modelId="{67D3617E-7ACB-4612-A737-193E31208C4B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cs-CZ"/>
            <a:t>Animace (textů, obrázků) – pozor!</a:t>
          </a:r>
          <a:endParaRPr lang="en-US"/>
        </a:p>
      </dgm:t>
    </dgm:pt>
    <dgm:pt modelId="{4832784C-BB3A-4965-8352-B1160B32756C}" type="parTrans" cxnId="{7473AEDD-6486-40CD-99EF-746D85C9D2F4}">
      <dgm:prSet/>
      <dgm:spPr/>
      <dgm:t>
        <a:bodyPr/>
        <a:lstStyle/>
        <a:p>
          <a:endParaRPr lang="en-US"/>
        </a:p>
      </dgm:t>
    </dgm:pt>
    <dgm:pt modelId="{59C38B47-A343-44CD-B422-8E1DE1E14CD4}" type="sibTrans" cxnId="{7473AEDD-6486-40CD-99EF-746D85C9D2F4}">
      <dgm:prSet/>
      <dgm:spPr/>
      <dgm:t>
        <a:bodyPr/>
        <a:lstStyle/>
        <a:p>
          <a:endParaRPr lang="en-US"/>
        </a:p>
      </dgm:t>
    </dgm:pt>
    <dgm:pt modelId="{8A939B87-9163-4210-9D91-C8C3BA52D66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cs-CZ"/>
            <a:t>Úvod prezentace </a:t>
          </a:r>
          <a:endParaRPr lang="en-US"/>
        </a:p>
      </dgm:t>
    </dgm:pt>
    <dgm:pt modelId="{5F89470B-5DD7-4810-9D58-F96A8EEF8682}" type="parTrans" cxnId="{A0C5227E-A60C-46E9-851D-7CE25052E317}">
      <dgm:prSet/>
      <dgm:spPr/>
      <dgm:t>
        <a:bodyPr/>
        <a:lstStyle/>
        <a:p>
          <a:endParaRPr lang="en-US"/>
        </a:p>
      </dgm:t>
    </dgm:pt>
    <dgm:pt modelId="{FFE24F98-9009-4060-AC76-C86C44B93969}" type="sibTrans" cxnId="{A0C5227E-A60C-46E9-851D-7CE25052E317}">
      <dgm:prSet/>
      <dgm:spPr/>
      <dgm:t>
        <a:bodyPr/>
        <a:lstStyle/>
        <a:p>
          <a:endParaRPr lang="en-US"/>
        </a:p>
      </dgm:t>
    </dgm:pt>
    <dgm:pt modelId="{E73D920F-DAA2-48CD-9D8F-C6CF5FE66009}">
      <dgm:prSet/>
      <dgm:spPr/>
      <dgm:t>
        <a:bodyPr/>
        <a:lstStyle/>
        <a:p>
          <a:endParaRPr lang="en-US" dirty="0"/>
        </a:p>
      </dgm:t>
    </dgm:pt>
    <dgm:pt modelId="{D68AAEDE-1E3B-4CFB-ADF0-79FFFB86C5CC}" type="parTrans" cxnId="{FFB27E0B-AE6D-4E02-949E-7440F5A830F9}">
      <dgm:prSet/>
      <dgm:spPr/>
      <dgm:t>
        <a:bodyPr/>
        <a:lstStyle/>
        <a:p>
          <a:endParaRPr lang="en-US"/>
        </a:p>
      </dgm:t>
    </dgm:pt>
    <dgm:pt modelId="{4AD2E9C0-0F8C-4CE8-8C65-EF4161F2D3EB}" type="sibTrans" cxnId="{FFB27E0B-AE6D-4E02-949E-7440F5A830F9}">
      <dgm:prSet/>
      <dgm:spPr/>
      <dgm:t>
        <a:bodyPr/>
        <a:lstStyle/>
        <a:p>
          <a:endParaRPr lang="en-US"/>
        </a:p>
      </dgm:t>
    </dgm:pt>
    <dgm:pt modelId="{8CDDFA98-5136-48E0-B1E5-38C68AD9F200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cs-CZ"/>
            <a:t>Konec prezentace</a:t>
          </a:r>
          <a:endParaRPr lang="en-US"/>
        </a:p>
      </dgm:t>
    </dgm:pt>
    <dgm:pt modelId="{48291751-2EB5-497D-80F4-3ECDEC5F7DB6}" type="parTrans" cxnId="{9263F411-A651-4E56-96DE-BF1619887E4D}">
      <dgm:prSet/>
      <dgm:spPr/>
      <dgm:t>
        <a:bodyPr/>
        <a:lstStyle/>
        <a:p>
          <a:endParaRPr lang="en-US"/>
        </a:p>
      </dgm:t>
    </dgm:pt>
    <dgm:pt modelId="{22DC34F7-A3BB-4951-A8F0-41E8FCF04292}" type="sibTrans" cxnId="{9263F411-A651-4E56-96DE-BF1619887E4D}">
      <dgm:prSet/>
      <dgm:spPr/>
      <dgm:t>
        <a:bodyPr/>
        <a:lstStyle/>
        <a:p>
          <a:endParaRPr lang="en-US"/>
        </a:p>
      </dgm:t>
    </dgm:pt>
    <dgm:pt modelId="{FA74F050-486F-4A8A-8940-C0D4315AFCD0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cs-CZ"/>
            <a:t>Použité zdroje</a:t>
          </a:r>
          <a:endParaRPr lang="en-US"/>
        </a:p>
      </dgm:t>
    </dgm:pt>
    <dgm:pt modelId="{8D6E2151-6B60-4319-9957-8D2D1CC40CB3}" type="parTrans" cxnId="{4D37B070-DB13-49D1-9386-F1EE1EDFF600}">
      <dgm:prSet/>
      <dgm:spPr/>
      <dgm:t>
        <a:bodyPr/>
        <a:lstStyle/>
        <a:p>
          <a:endParaRPr lang="en-US"/>
        </a:p>
      </dgm:t>
    </dgm:pt>
    <dgm:pt modelId="{44A5C6D2-772D-4E54-9866-D672F40638E5}" type="sibTrans" cxnId="{4D37B070-DB13-49D1-9386-F1EE1EDFF600}">
      <dgm:prSet/>
      <dgm:spPr/>
      <dgm:t>
        <a:bodyPr/>
        <a:lstStyle/>
        <a:p>
          <a:endParaRPr lang="en-US"/>
        </a:p>
      </dgm:t>
    </dgm:pt>
    <dgm:pt modelId="{9A6D5222-9110-4AF3-B1AD-AD39DB84F820}" type="pres">
      <dgm:prSet presAssocID="{B3EBFC56-6FFE-4B45-9397-5367DD8F17F6}" presName="root" presStyleCnt="0">
        <dgm:presLayoutVars>
          <dgm:dir/>
          <dgm:resizeHandles val="exact"/>
        </dgm:presLayoutVars>
      </dgm:prSet>
      <dgm:spPr/>
    </dgm:pt>
    <dgm:pt modelId="{2CF8F4ED-F092-4A8E-A4EE-5A2BF1A2B353}" type="pres">
      <dgm:prSet presAssocID="{999ABBDF-545D-4437-90BA-8D7BFCA4D88A}" presName="compNode" presStyleCnt="0"/>
      <dgm:spPr/>
    </dgm:pt>
    <dgm:pt modelId="{DA1C7778-5369-463A-A190-2C2C6B663B05}" type="pres">
      <dgm:prSet presAssocID="{999ABBDF-545D-4437-90BA-8D7BFCA4D88A}" presName="iconBgRect" presStyleLbl="bgShp" presStyleIdx="0" presStyleCnt="5"/>
      <dgm:spPr/>
    </dgm:pt>
    <dgm:pt modelId="{5ED40F2C-8066-4DDB-AAC5-47C0B784A7E0}" type="pres">
      <dgm:prSet presAssocID="{999ABBDF-545D-4437-90BA-8D7BFCA4D88A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toaparát"/>
        </a:ext>
      </dgm:extLst>
    </dgm:pt>
    <dgm:pt modelId="{4D7B993F-8037-4633-89E2-CCCA7085769B}" type="pres">
      <dgm:prSet presAssocID="{999ABBDF-545D-4437-90BA-8D7BFCA4D88A}" presName="spaceRect" presStyleCnt="0"/>
      <dgm:spPr/>
    </dgm:pt>
    <dgm:pt modelId="{ADAC4AEA-9D59-4F6E-8555-F3A1605AAE1B}" type="pres">
      <dgm:prSet presAssocID="{999ABBDF-545D-4437-90BA-8D7BFCA4D88A}" presName="textRect" presStyleLbl="revTx" presStyleIdx="0" presStyleCnt="5">
        <dgm:presLayoutVars>
          <dgm:chMax val="1"/>
          <dgm:chPref val="1"/>
        </dgm:presLayoutVars>
      </dgm:prSet>
      <dgm:spPr/>
    </dgm:pt>
    <dgm:pt modelId="{04079730-A324-4948-BF31-5668DAE0549E}" type="pres">
      <dgm:prSet presAssocID="{F4E8520F-17EB-405C-892F-9437F7105E7F}" presName="sibTrans" presStyleCnt="0"/>
      <dgm:spPr/>
    </dgm:pt>
    <dgm:pt modelId="{F705A4D5-395A-4CFF-98A3-8DAB4647EFED}" type="pres">
      <dgm:prSet presAssocID="{67D3617E-7ACB-4612-A737-193E31208C4B}" presName="compNode" presStyleCnt="0"/>
      <dgm:spPr/>
    </dgm:pt>
    <dgm:pt modelId="{3A61DE76-2560-4974-AAFD-9CA6872E00A0}" type="pres">
      <dgm:prSet presAssocID="{67D3617E-7ACB-4612-A737-193E31208C4B}" presName="iconBgRect" presStyleLbl="bgShp" presStyleIdx="1" presStyleCnt="5"/>
      <dgm:spPr/>
    </dgm:pt>
    <dgm:pt modelId="{BE464DCB-D8ED-48A6-8886-A00F4D48FB62}" type="pres">
      <dgm:prSet presAssocID="{67D3617E-7ACB-4612-A737-193E31208C4B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itulky"/>
        </a:ext>
      </dgm:extLst>
    </dgm:pt>
    <dgm:pt modelId="{34C85C21-421C-41DC-88A0-759D9E992717}" type="pres">
      <dgm:prSet presAssocID="{67D3617E-7ACB-4612-A737-193E31208C4B}" presName="spaceRect" presStyleCnt="0"/>
      <dgm:spPr/>
    </dgm:pt>
    <dgm:pt modelId="{6A907F2B-25B0-4759-8AA6-15073874310E}" type="pres">
      <dgm:prSet presAssocID="{67D3617E-7ACB-4612-A737-193E31208C4B}" presName="textRect" presStyleLbl="revTx" presStyleIdx="1" presStyleCnt="5">
        <dgm:presLayoutVars>
          <dgm:chMax val="1"/>
          <dgm:chPref val="1"/>
        </dgm:presLayoutVars>
      </dgm:prSet>
      <dgm:spPr/>
    </dgm:pt>
    <dgm:pt modelId="{40B0A374-D7C4-4F90-BB14-FCC07A6F5212}" type="pres">
      <dgm:prSet presAssocID="{59C38B47-A343-44CD-B422-8E1DE1E14CD4}" presName="sibTrans" presStyleCnt="0"/>
      <dgm:spPr/>
    </dgm:pt>
    <dgm:pt modelId="{1AF0318E-0B30-4868-A280-342CB2843A40}" type="pres">
      <dgm:prSet presAssocID="{8A939B87-9163-4210-9D91-C8C3BA52D66A}" presName="compNode" presStyleCnt="0"/>
      <dgm:spPr/>
    </dgm:pt>
    <dgm:pt modelId="{81D60ED0-66F7-4E00-81FF-1524EA1A2A50}" type="pres">
      <dgm:prSet presAssocID="{8A939B87-9163-4210-9D91-C8C3BA52D66A}" presName="iconBgRect" presStyleLbl="bgShp" presStyleIdx="2" presStyleCnt="5"/>
      <dgm:spPr/>
    </dgm:pt>
    <dgm:pt modelId="{F20C2182-D3B8-400B-867E-DB969254BA68}" type="pres">
      <dgm:prSet presAssocID="{8A939B87-9163-4210-9D91-C8C3BA52D66A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čitel"/>
        </a:ext>
      </dgm:extLst>
    </dgm:pt>
    <dgm:pt modelId="{88FAD93C-5F43-4848-AB16-A8E5052B5C65}" type="pres">
      <dgm:prSet presAssocID="{8A939B87-9163-4210-9D91-C8C3BA52D66A}" presName="spaceRect" presStyleCnt="0"/>
      <dgm:spPr/>
    </dgm:pt>
    <dgm:pt modelId="{EAEE2193-0B28-4CF8-BB3A-EB77B2AB0B60}" type="pres">
      <dgm:prSet presAssocID="{8A939B87-9163-4210-9D91-C8C3BA52D66A}" presName="textRect" presStyleLbl="revTx" presStyleIdx="2" presStyleCnt="5">
        <dgm:presLayoutVars>
          <dgm:chMax val="1"/>
          <dgm:chPref val="1"/>
        </dgm:presLayoutVars>
      </dgm:prSet>
      <dgm:spPr/>
    </dgm:pt>
    <dgm:pt modelId="{7AC1ACDC-7C7A-4832-AAF1-1B3D14A024E7}" type="pres">
      <dgm:prSet presAssocID="{FFE24F98-9009-4060-AC76-C86C44B93969}" presName="sibTrans" presStyleCnt="0"/>
      <dgm:spPr/>
    </dgm:pt>
    <dgm:pt modelId="{61FB20A9-F86C-4198-A67F-CF29781CD6E3}" type="pres">
      <dgm:prSet presAssocID="{8CDDFA98-5136-48E0-B1E5-38C68AD9F200}" presName="compNode" presStyleCnt="0"/>
      <dgm:spPr/>
    </dgm:pt>
    <dgm:pt modelId="{9DE50382-F789-40C0-8978-AFC8E379E18A}" type="pres">
      <dgm:prSet presAssocID="{8CDDFA98-5136-48E0-B1E5-38C68AD9F200}" presName="iconBgRect" presStyleLbl="bgShp" presStyleIdx="3" presStyleCnt="5"/>
      <dgm:spPr/>
    </dgm:pt>
    <dgm:pt modelId="{B2034F86-41E5-4415-AEE6-D5844050055F}" type="pres">
      <dgm:prSet presAssocID="{8CDDFA98-5136-48E0-B1E5-38C68AD9F200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jector screen"/>
        </a:ext>
      </dgm:extLst>
    </dgm:pt>
    <dgm:pt modelId="{471934D0-7927-466E-A974-4F4FC5CB366D}" type="pres">
      <dgm:prSet presAssocID="{8CDDFA98-5136-48E0-B1E5-38C68AD9F200}" presName="spaceRect" presStyleCnt="0"/>
      <dgm:spPr/>
    </dgm:pt>
    <dgm:pt modelId="{61ED19FE-1EF1-4AF4-8C9B-80BEEF41762E}" type="pres">
      <dgm:prSet presAssocID="{8CDDFA98-5136-48E0-B1E5-38C68AD9F200}" presName="textRect" presStyleLbl="revTx" presStyleIdx="3" presStyleCnt="5">
        <dgm:presLayoutVars>
          <dgm:chMax val="1"/>
          <dgm:chPref val="1"/>
        </dgm:presLayoutVars>
      </dgm:prSet>
      <dgm:spPr/>
    </dgm:pt>
    <dgm:pt modelId="{0AEFECD7-BB00-41F9-9AF6-80CDD66CAEAF}" type="pres">
      <dgm:prSet presAssocID="{22DC34F7-A3BB-4951-A8F0-41E8FCF04292}" presName="sibTrans" presStyleCnt="0"/>
      <dgm:spPr/>
    </dgm:pt>
    <dgm:pt modelId="{B79D376F-077A-46A7-B179-712FF86ACE5C}" type="pres">
      <dgm:prSet presAssocID="{FA74F050-486F-4A8A-8940-C0D4315AFCD0}" presName="compNode" presStyleCnt="0"/>
      <dgm:spPr/>
    </dgm:pt>
    <dgm:pt modelId="{224FA88F-C071-48DD-AAF9-9B3389719E89}" type="pres">
      <dgm:prSet presAssocID="{FA74F050-486F-4A8A-8940-C0D4315AFCD0}" presName="iconBgRect" presStyleLbl="bgShp" presStyleIdx="4" presStyleCnt="5"/>
      <dgm:spPr/>
    </dgm:pt>
    <dgm:pt modelId="{0B3DDAE5-B261-4C60-A5F3-B4DA84C3325C}" type="pres">
      <dgm:prSet presAssocID="{FA74F050-486F-4A8A-8940-C0D4315AFCD0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nihy"/>
        </a:ext>
      </dgm:extLst>
    </dgm:pt>
    <dgm:pt modelId="{12CA0C77-EE98-4F81-A3D9-BBC28AA37DC7}" type="pres">
      <dgm:prSet presAssocID="{FA74F050-486F-4A8A-8940-C0D4315AFCD0}" presName="spaceRect" presStyleCnt="0"/>
      <dgm:spPr/>
    </dgm:pt>
    <dgm:pt modelId="{8DD3BF77-404D-4961-8B15-29F18D9D1C5E}" type="pres">
      <dgm:prSet presAssocID="{FA74F050-486F-4A8A-8940-C0D4315AFCD0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FFB27E0B-AE6D-4E02-949E-7440F5A830F9}" srcId="{8A939B87-9163-4210-9D91-C8C3BA52D66A}" destId="{E73D920F-DAA2-48CD-9D8F-C6CF5FE66009}" srcOrd="0" destOrd="0" parTransId="{D68AAEDE-1E3B-4CFB-ADF0-79FFFB86C5CC}" sibTransId="{4AD2E9C0-0F8C-4CE8-8C65-EF4161F2D3EB}"/>
    <dgm:cxn modelId="{9263F411-A651-4E56-96DE-BF1619887E4D}" srcId="{B3EBFC56-6FFE-4B45-9397-5367DD8F17F6}" destId="{8CDDFA98-5136-48E0-B1E5-38C68AD9F200}" srcOrd="3" destOrd="0" parTransId="{48291751-2EB5-497D-80F4-3ECDEC5F7DB6}" sibTransId="{22DC34F7-A3BB-4951-A8F0-41E8FCF04292}"/>
    <dgm:cxn modelId="{B1A4BF2F-8763-4CFE-B0F8-5A5AA31524D4}" type="presOf" srcId="{999ABBDF-545D-4437-90BA-8D7BFCA4D88A}" destId="{ADAC4AEA-9D59-4F6E-8555-F3A1605AAE1B}" srcOrd="0" destOrd="0" presId="urn:microsoft.com/office/officeart/2018/5/layout/IconCircleLabelList"/>
    <dgm:cxn modelId="{5E3DC139-4A68-474B-8217-A05A84B1E309}" type="presOf" srcId="{8CDDFA98-5136-48E0-B1E5-38C68AD9F200}" destId="{61ED19FE-1EF1-4AF4-8C9B-80BEEF41762E}" srcOrd="0" destOrd="0" presId="urn:microsoft.com/office/officeart/2018/5/layout/IconCircleLabelList"/>
    <dgm:cxn modelId="{7678815E-D9F1-4CBD-BDF8-CEE32A49F31A}" type="presOf" srcId="{B3EBFC56-6FFE-4B45-9397-5367DD8F17F6}" destId="{9A6D5222-9110-4AF3-B1AD-AD39DB84F820}" srcOrd="0" destOrd="0" presId="urn:microsoft.com/office/officeart/2018/5/layout/IconCircleLabelList"/>
    <dgm:cxn modelId="{A98BD644-6E3A-4EB5-B7AA-ECF70B80BA81}" type="presOf" srcId="{8A939B87-9163-4210-9D91-C8C3BA52D66A}" destId="{EAEE2193-0B28-4CF8-BB3A-EB77B2AB0B60}" srcOrd="0" destOrd="0" presId="urn:microsoft.com/office/officeart/2018/5/layout/IconCircleLabelList"/>
    <dgm:cxn modelId="{4D37B070-DB13-49D1-9386-F1EE1EDFF600}" srcId="{B3EBFC56-6FFE-4B45-9397-5367DD8F17F6}" destId="{FA74F050-486F-4A8A-8940-C0D4315AFCD0}" srcOrd="4" destOrd="0" parTransId="{8D6E2151-6B60-4319-9957-8D2D1CC40CB3}" sibTransId="{44A5C6D2-772D-4E54-9866-D672F40638E5}"/>
    <dgm:cxn modelId="{A0C5227E-A60C-46E9-851D-7CE25052E317}" srcId="{B3EBFC56-6FFE-4B45-9397-5367DD8F17F6}" destId="{8A939B87-9163-4210-9D91-C8C3BA52D66A}" srcOrd="2" destOrd="0" parTransId="{5F89470B-5DD7-4810-9D58-F96A8EEF8682}" sibTransId="{FFE24F98-9009-4060-AC76-C86C44B93969}"/>
    <dgm:cxn modelId="{2F39DE8B-ECF5-4281-A76F-265EA1EEC091}" type="presOf" srcId="{FA74F050-486F-4A8A-8940-C0D4315AFCD0}" destId="{8DD3BF77-404D-4961-8B15-29F18D9D1C5E}" srcOrd="0" destOrd="0" presId="urn:microsoft.com/office/officeart/2018/5/layout/IconCircleLabelList"/>
    <dgm:cxn modelId="{4514BAA8-242F-4285-B4B2-875F22C6ECA3}" type="presOf" srcId="{67D3617E-7ACB-4612-A737-193E31208C4B}" destId="{6A907F2B-25B0-4759-8AA6-15073874310E}" srcOrd="0" destOrd="0" presId="urn:microsoft.com/office/officeart/2018/5/layout/IconCircleLabelList"/>
    <dgm:cxn modelId="{7473AEDD-6486-40CD-99EF-746D85C9D2F4}" srcId="{B3EBFC56-6FFE-4B45-9397-5367DD8F17F6}" destId="{67D3617E-7ACB-4612-A737-193E31208C4B}" srcOrd="1" destOrd="0" parTransId="{4832784C-BB3A-4965-8352-B1160B32756C}" sibTransId="{59C38B47-A343-44CD-B422-8E1DE1E14CD4}"/>
    <dgm:cxn modelId="{458F41E2-342E-4CA8-83A1-608ECDE5C0E0}" srcId="{B3EBFC56-6FFE-4B45-9397-5367DD8F17F6}" destId="{999ABBDF-545D-4437-90BA-8D7BFCA4D88A}" srcOrd="0" destOrd="0" parTransId="{D7FE0275-4FF2-47F1-A8F7-939E9BD3AA85}" sibTransId="{F4E8520F-17EB-405C-892F-9437F7105E7F}"/>
    <dgm:cxn modelId="{C08E7E83-A7E7-4706-8021-16723C813383}" type="presParOf" srcId="{9A6D5222-9110-4AF3-B1AD-AD39DB84F820}" destId="{2CF8F4ED-F092-4A8E-A4EE-5A2BF1A2B353}" srcOrd="0" destOrd="0" presId="urn:microsoft.com/office/officeart/2018/5/layout/IconCircleLabelList"/>
    <dgm:cxn modelId="{68B0C352-BF9D-4125-93E4-4FE2777167DB}" type="presParOf" srcId="{2CF8F4ED-F092-4A8E-A4EE-5A2BF1A2B353}" destId="{DA1C7778-5369-463A-A190-2C2C6B663B05}" srcOrd="0" destOrd="0" presId="urn:microsoft.com/office/officeart/2018/5/layout/IconCircleLabelList"/>
    <dgm:cxn modelId="{B839646E-7A38-4D6B-871E-621B72BBB545}" type="presParOf" srcId="{2CF8F4ED-F092-4A8E-A4EE-5A2BF1A2B353}" destId="{5ED40F2C-8066-4DDB-AAC5-47C0B784A7E0}" srcOrd="1" destOrd="0" presId="urn:microsoft.com/office/officeart/2018/5/layout/IconCircleLabelList"/>
    <dgm:cxn modelId="{F447C38A-3250-456F-896E-7B66790E5DF7}" type="presParOf" srcId="{2CF8F4ED-F092-4A8E-A4EE-5A2BF1A2B353}" destId="{4D7B993F-8037-4633-89E2-CCCA7085769B}" srcOrd="2" destOrd="0" presId="urn:microsoft.com/office/officeart/2018/5/layout/IconCircleLabelList"/>
    <dgm:cxn modelId="{C6BE9303-ED44-4BCF-84D9-01334FEFB95E}" type="presParOf" srcId="{2CF8F4ED-F092-4A8E-A4EE-5A2BF1A2B353}" destId="{ADAC4AEA-9D59-4F6E-8555-F3A1605AAE1B}" srcOrd="3" destOrd="0" presId="urn:microsoft.com/office/officeart/2018/5/layout/IconCircleLabelList"/>
    <dgm:cxn modelId="{0CC349B9-0D61-488F-AAD5-33B1B7E8381A}" type="presParOf" srcId="{9A6D5222-9110-4AF3-B1AD-AD39DB84F820}" destId="{04079730-A324-4948-BF31-5668DAE0549E}" srcOrd="1" destOrd="0" presId="urn:microsoft.com/office/officeart/2018/5/layout/IconCircleLabelList"/>
    <dgm:cxn modelId="{67D15751-8C5F-494E-9074-3DA562830213}" type="presParOf" srcId="{9A6D5222-9110-4AF3-B1AD-AD39DB84F820}" destId="{F705A4D5-395A-4CFF-98A3-8DAB4647EFED}" srcOrd="2" destOrd="0" presId="urn:microsoft.com/office/officeart/2018/5/layout/IconCircleLabelList"/>
    <dgm:cxn modelId="{7A4FFECE-5B9E-4F92-A893-B2E6026065CA}" type="presParOf" srcId="{F705A4D5-395A-4CFF-98A3-8DAB4647EFED}" destId="{3A61DE76-2560-4974-AAFD-9CA6872E00A0}" srcOrd="0" destOrd="0" presId="urn:microsoft.com/office/officeart/2018/5/layout/IconCircleLabelList"/>
    <dgm:cxn modelId="{A6027A2F-7700-4263-94EF-43208EA590A7}" type="presParOf" srcId="{F705A4D5-395A-4CFF-98A3-8DAB4647EFED}" destId="{BE464DCB-D8ED-48A6-8886-A00F4D48FB62}" srcOrd="1" destOrd="0" presId="urn:microsoft.com/office/officeart/2018/5/layout/IconCircleLabelList"/>
    <dgm:cxn modelId="{172816B9-24B2-432C-ADD6-AD9DCAD00ECA}" type="presParOf" srcId="{F705A4D5-395A-4CFF-98A3-8DAB4647EFED}" destId="{34C85C21-421C-41DC-88A0-759D9E992717}" srcOrd="2" destOrd="0" presId="urn:microsoft.com/office/officeart/2018/5/layout/IconCircleLabelList"/>
    <dgm:cxn modelId="{5D71369D-8194-4D43-8756-7E4AED7D6B62}" type="presParOf" srcId="{F705A4D5-395A-4CFF-98A3-8DAB4647EFED}" destId="{6A907F2B-25B0-4759-8AA6-15073874310E}" srcOrd="3" destOrd="0" presId="urn:microsoft.com/office/officeart/2018/5/layout/IconCircleLabelList"/>
    <dgm:cxn modelId="{AF72F094-790C-427B-B241-4EC057F52386}" type="presParOf" srcId="{9A6D5222-9110-4AF3-B1AD-AD39DB84F820}" destId="{40B0A374-D7C4-4F90-BB14-FCC07A6F5212}" srcOrd="3" destOrd="0" presId="urn:microsoft.com/office/officeart/2018/5/layout/IconCircleLabelList"/>
    <dgm:cxn modelId="{4ABB46D9-29F6-4C07-9D36-2CB42B3BE37A}" type="presParOf" srcId="{9A6D5222-9110-4AF3-B1AD-AD39DB84F820}" destId="{1AF0318E-0B30-4868-A280-342CB2843A40}" srcOrd="4" destOrd="0" presId="urn:microsoft.com/office/officeart/2018/5/layout/IconCircleLabelList"/>
    <dgm:cxn modelId="{BA503E12-8326-4563-BA97-04E553BFCFCA}" type="presParOf" srcId="{1AF0318E-0B30-4868-A280-342CB2843A40}" destId="{81D60ED0-66F7-4E00-81FF-1524EA1A2A50}" srcOrd="0" destOrd="0" presId="urn:microsoft.com/office/officeart/2018/5/layout/IconCircleLabelList"/>
    <dgm:cxn modelId="{BF56141F-B951-45FD-B373-E8CE1EF650EA}" type="presParOf" srcId="{1AF0318E-0B30-4868-A280-342CB2843A40}" destId="{F20C2182-D3B8-400B-867E-DB969254BA68}" srcOrd="1" destOrd="0" presId="urn:microsoft.com/office/officeart/2018/5/layout/IconCircleLabelList"/>
    <dgm:cxn modelId="{BC1C8D73-3433-46F0-8D16-451906469590}" type="presParOf" srcId="{1AF0318E-0B30-4868-A280-342CB2843A40}" destId="{88FAD93C-5F43-4848-AB16-A8E5052B5C65}" srcOrd="2" destOrd="0" presId="urn:microsoft.com/office/officeart/2018/5/layout/IconCircleLabelList"/>
    <dgm:cxn modelId="{AB1C5D68-C377-41AE-8792-229E0840B97F}" type="presParOf" srcId="{1AF0318E-0B30-4868-A280-342CB2843A40}" destId="{EAEE2193-0B28-4CF8-BB3A-EB77B2AB0B60}" srcOrd="3" destOrd="0" presId="urn:microsoft.com/office/officeart/2018/5/layout/IconCircleLabelList"/>
    <dgm:cxn modelId="{6DB57943-AF43-4753-884C-0464E50CD33F}" type="presParOf" srcId="{9A6D5222-9110-4AF3-B1AD-AD39DB84F820}" destId="{7AC1ACDC-7C7A-4832-AAF1-1B3D14A024E7}" srcOrd="5" destOrd="0" presId="urn:microsoft.com/office/officeart/2018/5/layout/IconCircleLabelList"/>
    <dgm:cxn modelId="{654A2183-A4E1-48FE-8703-9E175098890F}" type="presParOf" srcId="{9A6D5222-9110-4AF3-B1AD-AD39DB84F820}" destId="{61FB20A9-F86C-4198-A67F-CF29781CD6E3}" srcOrd="6" destOrd="0" presId="urn:microsoft.com/office/officeart/2018/5/layout/IconCircleLabelList"/>
    <dgm:cxn modelId="{A8256940-AE51-49AB-B137-5AAD23610B87}" type="presParOf" srcId="{61FB20A9-F86C-4198-A67F-CF29781CD6E3}" destId="{9DE50382-F789-40C0-8978-AFC8E379E18A}" srcOrd="0" destOrd="0" presId="urn:microsoft.com/office/officeart/2018/5/layout/IconCircleLabelList"/>
    <dgm:cxn modelId="{30442146-ED26-4BE4-B960-86B71626EE9C}" type="presParOf" srcId="{61FB20A9-F86C-4198-A67F-CF29781CD6E3}" destId="{B2034F86-41E5-4415-AEE6-D5844050055F}" srcOrd="1" destOrd="0" presId="urn:microsoft.com/office/officeart/2018/5/layout/IconCircleLabelList"/>
    <dgm:cxn modelId="{583E18F3-2775-4C93-8AED-6AC3CD3701C3}" type="presParOf" srcId="{61FB20A9-F86C-4198-A67F-CF29781CD6E3}" destId="{471934D0-7927-466E-A974-4F4FC5CB366D}" srcOrd="2" destOrd="0" presId="urn:microsoft.com/office/officeart/2018/5/layout/IconCircleLabelList"/>
    <dgm:cxn modelId="{FE8937F3-DC18-4FDA-9311-24085A6FB947}" type="presParOf" srcId="{61FB20A9-F86C-4198-A67F-CF29781CD6E3}" destId="{61ED19FE-1EF1-4AF4-8C9B-80BEEF41762E}" srcOrd="3" destOrd="0" presId="urn:microsoft.com/office/officeart/2018/5/layout/IconCircleLabelList"/>
    <dgm:cxn modelId="{35E18365-F73E-475D-AE6A-9D36D1EF0B09}" type="presParOf" srcId="{9A6D5222-9110-4AF3-B1AD-AD39DB84F820}" destId="{0AEFECD7-BB00-41F9-9AF6-80CDD66CAEAF}" srcOrd="7" destOrd="0" presId="urn:microsoft.com/office/officeart/2018/5/layout/IconCircleLabelList"/>
    <dgm:cxn modelId="{2B7063C4-B56C-43EF-94B3-A2D3551AD2BD}" type="presParOf" srcId="{9A6D5222-9110-4AF3-B1AD-AD39DB84F820}" destId="{B79D376F-077A-46A7-B179-712FF86ACE5C}" srcOrd="8" destOrd="0" presId="urn:microsoft.com/office/officeart/2018/5/layout/IconCircleLabelList"/>
    <dgm:cxn modelId="{5AD1FE4D-0B20-4B00-A131-B92588433BF7}" type="presParOf" srcId="{B79D376F-077A-46A7-B179-712FF86ACE5C}" destId="{224FA88F-C071-48DD-AAF9-9B3389719E89}" srcOrd="0" destOrd="0" presId="urn:microsoft.com/office/officeart/2018/5/layout/IconCircleLabelList"/>
    <dgm:cxn modelId="{03972A82-7B5E-44ED-BC48-6753C9D9AA2D}" type="presParOf" srcId="{B79D376F-077A-46A7-B179-712FF86ACE5C}" destId="{0B3DDAE5-B261-4C60-A5F3-B4DA84C3325C}" srcOrd="1" destOrd="0" presId="urn:microsoft.com/office/officeart/2018/5/layout/IconCircleLabelList"/>
    <dgm:cxn modelId="{87559DE7-4C02-4675-A969-1D924FF313EA}" type="presParOf" srcId="{B79D376F-077A-46A7-B179-712FF86ACE5C}" destId="{12CA0C77-EE98-4F81-A3D9-BBC28AA37DC7}" srcOrd="2" destOrd="0" presId="urn:microsoft.com/office/officeart/2018/5/layout/IconCircleLabelList"/>
    <dgm:cxn modelId="{65C5044E-2410-4BFE-BDE4-61801C1C4D79}" type="presParOf" srcId="{B79D376F-077A-46A7-B179-712FF86ACE5C}" destId="{8DD3BF77-404D-4961-8B15-29F18D9D1C5E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940CC58-B79C-4E14-829A-42069912E514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6E4DE549-FA7A-4C5F-8350-2DF99F9D43FB}">
      <dgm:prSet/>
      <dgm:spPr/>
      <dgm:t>
        <a:bodyPr/>
        <a:lstStyle/>
        <a:p>
          <a:r>
            <a:rPr lang="cs-CZ"/>
            <a:t>Připravenost</a:t>
          </a:r>
          <a:endParaRPr lang="en-US"/>
        </a:p>
      </dgm:t>
    </dgm:pt>
    <dgm:pt modelId="{380CEDC2-69AF-4169-8A1A-36FA52EF77E0}" type="parTrans" cxnId="{BEB57A29-D195-471E-AF01-062B5730120E}">
      <dgm:prSet/>
      <dgm:spPr/>
      <dgm:t>
        <a:bodyPr/>
        <a:lstStyle/>
        <a:p>
          <a:endParaRPr lang="en-US"/>
        </a:p>
      </dgm:t>
    </dgm:pt>
    <dgm:pt modelId="{60E4312E-1138-4A63-B749-BB16CD758DB9}" type="sibTrans" cxnId="{BEB57A29-D195-471E-AF01-062B5730120E}">
      <dgm:prSet/>
      <dgm:spPr/>
      <dgm:t>
        <a:bodyPr/>
        <a:lstStyle/>
        <a:p>
          <a:endParaRPr lang="en-US"/>
        </a:p>
      </dgm:t>
    </dgm:pt>
    <dgm:pt modelId="{E0181ACC-193E-4A03-939A-E5017ED6DBCC}">
      <dgm:prSet/>
      <dgm:spPr/>
      <dgm:t>
        <a:bodyPr/>
        <a:lstStyle/>
        <a:p>
          <a:r>
            <a:rPr lang="cs-CZ"/>
            <a:t>Oční kontakt</a:t>
          </a:r>
          <a:endParaRPr lang="en-US"/>
        </a:p>
      </dgm:t>
    </dgm:pt>
    <dgm:pt modelId="{34C1796E-26A7-4288-BE86-88CD1F26896A}" type="parTrans" cxnId="{AF2F23F2-1F48-4703-83BF-0870BE1FDBCC}">
      <dgm:prSet/>
      <dgm:spPr/>
      <dgm:t>
        <a:bodyPr/>
        <a:lstStyle/>
        <a:p>
          <a:endParaRPr lang="en-US"/>
        </a:p>
      </dgm:t>
    </dgm:pt>
    <dgm:pt modelId="{ABC44031-C244-484F-B767-8BAB5146FE2C}" type="sibTrans" cxnId="{AF2F23F2-1F48-4703-83BF-0870BE1FDBCC}">
      <dgm:prSet/>
      <dgm:spPr/>
      <dgm:t>
        <a:bodyPr/>
        <a:lstStyle/>
        <a:p>
          <a:endParaRPr lang="en-US"/>
        </a:p>
      </dgm:t>
    </dgm:pt>
    <dgm:pt modelId="{6192696D-BF43-454E-B9CE-5507F3ACAEBE}">
      <dgm:prSet/>
      <dgm:spPr/>
      <dgm:t>
        <a:bodyPr/>
        <a:lstStyle/>
        <a:p>
          <a:r>
            <a:rPr lang="cs-CZ"/>
            <a:t>Plynulý, srozumitelný projev</a:t>
          </a:r>
          <a:endParaRPr lang="en-US"/>
        </a:p>
      </dgm:t>
    </dgm:pt>
    <dgm:pt modelId="{A4B8DB16-27D7-4E3C-A547-20D55C438B1C}" type="parTrans" cxnId="{0C0D955E-8CE5-480A-ADC1-1737EF96F727}">
      <dgm:prSet/>
      <dgm:spPr/>
      <dgm:t>
        <a:bodyPr/>
        <a:lstStyle/>
        <a:p>
          <a:endParaRPr lang="en-US"/>
        </a:p>
      </dgm:t>
    </dgm:pt>
    <dgm:pt modelId="{FB2C1F1A-CBC6-448D-B358-31DA33422F80}" type="sibTrans" cxnId="{0C0D955E-8CE5-480A-ADC1-1737EF96F727}">
      <dgm:prSet/>
      <dgm:spPr/>
      <dgm:t>
        <a:bodyPr/>
        <a:lstStyle/>
        <a:p>
          <a:endParaRPr lang="en-US"/>
        </a:p>
      </dgm:t>
    </dgm:pt>
    <dgm:pt modelId="{0A19CE75-2D60-412C-8960-7A7767E70149}">
      <dgm:prSet/>
      <dgm:spPr/>
      <dgm:t>
        <a:bodyPr/>
        <a:lstStyle/>
        <a:p>
          <a:r>
            <a:rPr lang="cs-CZ"/>
            <a:t>Mluvte nahlas a spisovně</a:t>
          </a:r>
          <a:endParaRPr lang="en-US"/>
        </a:p>
      </dgm:t>
    </dgm:pt>
    <dgm:pt modelId="{718E4FA0-4CC8-4F0F-A7F8-DF12F2931BFC}" type="parTrans" cxnId="{3BCAA978-590C-40AC-8641-A4774E717ADF}">
      <dgm:prSet/>
      <dgm:spPr/>
      <dgm:t>
        <a:bodyPr/>
        <a:lstStyle/>
        <a:p>
          <a:endParaRPr lang="en-US"/>
        </a:p>
      </dgm:t>
    </dgm:pt>
    <dgm:pt modelId="{92A542EB-4780-461B-9B22-94F927FACB09}" type="sibTrans" cxnId="{3BCAA978-590C-40AC-8641-A4774E717ADF}">
      <dgm:prSet/>
      <dgm:spPr/>
      <dgm:t>
        <a:bodyPr/>
        <a:lstStyle/>
        <a:p>
          <a:endParaRPr lang="en-US"/>
        </a:p>
      </dgm:t>
    </dgm:pt>
    <dgm:pt modelId="{7EC76302-BD26-41E9-ADAB-3022F8EAB0A7}">
      <dgm:prSet/>
      <dgm:spPr/>
      <dgm:t>
        <a:bodyPr/>
        <a:lstStyle/>
        <a:p>
          <a:r>
            <a:rPr lang="cs-CZ"/>
            <a:t>Neverbální komunikace, gesta</a:t>
          </a:r>
          <a:endParaRPr lang="en-US"/>
        </a:p>
      </dgm:t>
    </dgm:pt>
    <dgm:pt modelId="{C64A34C5-BC58-49D0-83DE-D4A7FE28A71A}" type="parTrans" cxnId="{7FEF2B21-CD52-4615-9499-F8104C707904}">
      <dgm:prSet/>
      <dgm:spPr/>
      <dgm:t>
        <a:bodyPr/>
        <a:lstStyle/>
        <a:p>
          <a:endParaRPr lang="en-US"/>
        </a:p>
      </dgm:t>
    </dgm:pt>
    <dgm:pt modelId="{68746235-9F1A-4547-BF2E-29B17F9277A9}" type="sibTrans" cxnId="{7FEF2B21-CD52-4615-9499-F8104C707904}">
      <dgm:prSet/>
      <dgm:spPr/>
      <dgm:t>
        <a:bodyPr/>
        <a:lstStyle/>
        <a:p>
          <a:endParaRPr lang="en-US"/>
        </a:p>
      </dgm:t>
    </dgm:pt>
    <dgm:pt modelId="{EE0C134D-0E02-4C83-8DFC-0929B50B0003}">
      <dgm:prSet/>
      <dgm:spPr/>
      <dgm:t>
        <a:bodyPr/>
        <a:lstStyle/>
        <a:p>
          <a:r>
            <a:rPr lang="cs-CZ"/>
            <a:t>Mluvte z patra – poznámky</a:t>
          </a:r>
          <a:endParaRPr lang="en-US"/>
        </a:p>
      </dgm:t>
    </dgm:pt>
    <dgm:pt modelId="{23D0BAD3-50A5-44BA-AD86-CC85ADDFFDCC}" type="parTrans" cxnId="{D328838B-5948-44EF-9C1A-E4761A96FF3C}">
      <dgm:prSet/>
      <dgm:spPr/>
      <dgm:t>
        <a:bodyPr/>
        <a:lstStyle/>
        <a:p>
          <a:endParaRPr lang="en-US"/>
        </a:p>
      </dgm:t>
    </dgm:pt>
    <dgm:pt modelId="{40E4A1DB-41EB-48FB-8544-337249B14396}" type="sibTrans" cxnId="{D328838B-5948-44EF-9C1A-E4761A96FF3C}">
      <dgm:prSet/>
      <dgm:spPr/>
      <dgm:t>
        <a:bodyPr/>
        <a:lstStyle/>
        <a:p>
          <a:endParaRPr lang="en-US"/>
        </a:p>
      </dgm:t>
    </dgm:pt>
    <dgm:pt modelId="{E0058C29-21FD-4690-AE48-17BB6AC3FE69}">
      <dgm:prSet/>
      <dgm:spPr/>
      <dgm:t>
        <a:bodyPr/>
        <a:lstStyle/>
        <a:p>
          <a:r>
            <a:rPr lang="cs-CZ"/>
            <a:t>Usmívejte se, buďte přirození</a:t>
          </a:r>
          <a:endParaRPr lang="en-US"/>
        </a:p>
      </dgm:t>
    </dgm:pt>
    <dgm:pt modelId="{3C909902-32F0-4DF8-B6DE-A8B9D086A49B}" type="parTrans" cxnId="{E812F272-A24E-416D-8D48-F9EBC78FC517}">
      <dgm:prSet/>
      <dgm:spPr/>
      <dgm:t>
        <a:bodyPr/>
        <a:lstStyle/>
        <a:p>
          <a:endParaRPr lang="en-US"/>
        </a:p>
      </dgm:t>
    </dgm:pt>
    <dgm:pt modelId="{AF6D728B-FFF7-4361-B7BB-8C2074D23203}" type="sibTrans" cxnId="{E812F272-A24E-416D-8D48-F9EBC78FC517}">
      <dgm:prSet/>
      <dgm:spPr/>
      <dgm:t>
        <a:bodyPr/>
        <a:lstStyle/>
        <a:p>
          <a:endParaRPr lang="en-US"/>
        </a:p>
      </dgm:t>
    </dgm:pt>
    <dgm:pt modelId="{013E888B-6F69-4978-A3B2-83AFEDF904D8}">
      <dgm:prSet/>
      <dgm:spPr/>
      <dgm:t>
        <a:bodyPr/>
        <a:lstStyle/>
        <a:p>
          <a:r>
            <a:rPr lang="cs-CZ"/>
            <a:t>Otázky po skončení prezentace.</a:t>
          </a:r>
          <a:endParaRPr lang="en-US"/>
        </a:p>
      </dgm:t>
    </dgm:pt>
    <dgm:pt modelId="{F7CA27C9-18E8-4DDD-8D6C-21976F66C1FF}" type="parTrans" cxnId="{64E15294-6EA5-4686-A0CC-915738C484EE}">
      <dgm:prSet/>
      <dgm:spPr/>
      <dgm:t>
        <a:bodyPr/>
        <a:lstStyle/>
        <a:p>
          <a:endParaRPr lang="en-US"/>
        </a:p>
      </dgm:t>
    </dgm:pt>
    <dgm:pt modelId="{D0748D47-8F55-44B9-831E-2F995182B587}" type="sibTrans" cxnId="{64E15294-6EA5-4686-A0CC-915738C484EE}">
      <dgm:prSet/>
      <dgm:spPr/>
      <dgm:t>
        <a:bodyPr/>
        <a:lstStyle/>
        <a:p>
          <a:endParaRPr lang="en-US"/>
        </a:p>
      </dgm:t>
    </dgm:pt>
    <dgm:pt modelId="{70E4C707-0D0E-4A6F-96CD-3ED7706B44F6}" type="pres">
      <dgm:prSet presAssocID="{8940CC58-B79C-4E14-829A-42069912E514}" presName="diagram" presStyleCnt="0">
        <dgm:presLayoutVars>
          <dgm:dir/>
          <dgm:resizeHandles val="exact"/>
        </dgm:presLayoutVars>
      </dgm:prSet>
      <dgm:spPr/>
    </dgm:pt>
    <dgm:pt modelId="{CDDDD051-1966-413C-82EE-E2232835CB1D}" type="pres">
      <dgm:prSet presAssocID="{6E4DE549-FA7A-4C5F-8350-2DF99F9D43FB}" presName="node" presStyleLbl="node1" presStyleIdx="0" presStyleCnt="8">
        <dgm:presLayoutVars>
          <dgm:bulletEnabled val="1"/>
        </dgm:presLayoutVars>
      </dgm:prSet>
      <dgm:spPr/>
    </dgm:pt>
    <dgm:pt modelId="{A9A63658-D5D3-453D-88B3-B00A91AD88FE}" type="pres">
      <dgm:prSet presAssocID="{60E4312E-1138-4A63-B749-BB16CD758DB9}" presName="sibTrans" presStyleCnt="0"/>
      <dgm:spPr/>
    </dgm:pt>
    <dgm:pt modelId="{972F1639-E120-4EFE-84A9-93A4EB011496}" type="pres">
      <dgm:prSet presAssocID="{E0181ACC-193E-4A03-939A-E5017ED6DBCC}" presName="node" presStyleLbl="node1" presStyleIdx="1" presStyleCnt="8">
        <dgm:presLayoutVars>
          <dgm:bulletEnabled val="1"/>
        </dgm:presLayoutVars>
      </dgm:prSet>
      <dgm:spPr/>
    </dgm:pt>
    <dgm:pt modelId="{05DCCCBA-3FEC-4C88-A11B-D0B7E2E3C935}" type="pres">
      <dgm:prSet presAssocID="{ABC44031-C244-484F-B767-8BAB5146FE2C}" presName="sibTrans" presStyleCnt="0"/>
      <dgm:spPr/>
    </dgm:pt>
    <dgm:pt modelId="{0F0913AB-A193-484C-BD9D-389A6B79DB2E}" type="pres">
      <dgm:prSet presAssocID="{6192696D-BF43-454E-B9CE-5507F3ACAEBE}" presName="node" presStyleLbl="node1" presStyleIdx="2" presStyleCnt="8">
        <dgm:presLayoutVars>
          <dgm:bulletEnabled val="1"/>
        </dgm:presLayoutVars>
      </dgm:prSet>
      <dgm:spPr/>
    </dgm:pt>
    <dgm:pt modelId="{52B1DE31-8EF9-47ED-B34F-8B07CC75D8FF}" type="pres">
      <dgm:prSet presAssocID="{FB2C1F1A-CBC6-448D-B358-31DA33422F80}" presName="sibTrans" presStyleCnt="0"/>
      <dgm:spPr/>
    </dgm:pt>
    <dgm:pt modelId="{C50F906A-8F69-41AB-9804-14D73C9B3941}" type="pres">
      <dgm:prSet presAssocID="{0A19CE75-2D60-412C-8960-7A7767E70149}" presName="node" presStyleLbl="node1" presStyleIdx="3" presStyleCnt="8">
        <dgm:presLayoutVars>
          <dgm:bulletEnabled val="1"/>
        </dgm:presLayoutVars>
      </dgm:prSet>
      <dgm:spPr/>
    </dgm:pt>
    <dgm:pt modelId="{4FCA249A-C44B-4552-93F3-10748E344776}" type="pres">
      <dgm:prSet presAssocID="{92A542EB-4780-461B-9B22-94F927FACB09}" presName="sibTrans" presStyleCnt="0"/>
      <dgm:spPr/>
    </dgm:pt>
    <dgm:pt modelId="{F484CCDB-7BA7-4CC8-8458-B0D2E2D41C63}" type="pres">
      <dgm:prSet presAssocID="{7EC76302-BD26-41E9-ADAB-3022F8EAB0A7}" presName="node" presStyleLbl="node1" presStyleIdx="4" presStyleCnt="8">
        <dgm:presLayoutVars>
          <dgm:bulletEnabled val="1"/>
        </dgm:presLayoutVars>
      </dgm:prSet>
      <dgm:spPr/>
    </dgm:pt>
    <dgm:pt modelId="{8FB1E7A7-2A18-4963-B7A6-44060851825E}" type="pres">
      <dgm:prSet presAssocID="{68746235-9F1A-4547-BF2E-29B17F9277A9}" presName="sibTrans" presStyleCnt="0"/>
      <dgm:spPr/>
    </dgm:pt>
    <dgm:pt modelId="{5D3C132E-549A-4BDB-92B1-63A16093F97F}" type="pres">
      <dgm:prSet presAssocID="{EE0C134D-0E02-4C83-8DFC-0929B50B0003}" presName="node" presStyleLbl="node1" presStyleIdx="5" presStyleCnt="8">
        <dgm:presLayoutVars>
          <dgm:bulletEnabled val="1"/>
        </dgm:presLayoutVars>
      </dgm:prSet>
      <dgm:spPr/>
    </dgm:pt>
    <dgm:pt modelId="{827C63B3-BE35-4C5B-AABB-049F5ABD3C8C}" type="pres">
      <dgm:prSet presAssocID="{40E4A1DB-41EB-48FB-8544-337249B14396}" presName="sibTrans" presStyleCnt="0"/>
      <dgm:spPr/>
    </dgm:pt>
    <dgm:pt modelId="{D4B056CC-7355-49C1-9891-121E1317584B}" type="pres">
      <dgm:prSet presAssocID="{E0058C29-21FD-4690-AE48-17BB6AC3FE69}" presName="node" presStyleLbl="node1" presStyleIdx="6" presStyleCnt="8">
        <dgm:presLayoutVars>
          <dgm:bulletEnabled val="1"/>
        </dgm:presLayoutVars>
      </dgm:prSet>
      <dgm:spPr/>
    </dgm:pt>
    <dgm:pt modelId="{75253480-FBAE-44A1-8B63-EE4A6BD4F9A8}" type="pres">
      <dgm:prSet presAssocID="{AF6D728B-FFF7-4361-B7BB-8C2074D23203}" presName="sibTrans" presStyleCnt="0"/>
      <dgm:spPr/>
    </dgm:pt>
    <dgm:pt modelId="{2056C1D6-E475-4797-8AFA-DA3AB7ED900A}" type="pres">
      <dgm:prSet presAssocID="{013E888B-6F69-4978-A3B2-83AFEDF904D8}" presName="node" presStyleLbl="node1" presStyleIdx="7" presStyleCnt="8">
        <dgm:presLayoutVars>
          <dgm:bulletEnabled val="1"/>
        </dgm:presLayoutVars>
      </dgm:prSet>
      <dgm:spPr/>
    </dgm:pt>
  </dgm:ptLst>
  <dgm:cxnLst>
    <dgm:cxn modelId="{910D190A-6800-45CA-B1AF-61C8AF953A17}" type="presOf" srcId="{E0058C29-21FD-4690-AE48-17BB6AC3FE69}" destId="{D4B056CC-7355-49C1-9891-121E1317584B}" srcOrd="0" destOrd="0" presId="urn:microsoft.com/office/officeart/2005/8/layout/default"/>
    <dgm:cxn modelId="{7FEF2B21-CD52-4615-9499-F8104C707904}" srcId="{8940CC58-B79C-4E14-829A-42069912E514}" destId="{7EC76302-BD26-41E9-ADAB-3022F8EAB0A7}" srcOrd="4" destOrd="0" parTransId="{C64A34C5-BC58-49D0-83DE-D4A7FE28A71A}" sibTransId="{68746235-9F1A-4547-BF2E-29B17F9277A9}"/>
    <dgm:cxn modelId="{D84C6323-83AB-46A1-B8A3-1FF8F74638B4}" type="presOf" srcId="{EE0C134D-0E02-4C83-8DFC-0929B50B0003}" destId="{5D3C132E-549A-4BDB-92B1-63A16093F97F}" srcOrd="0" destOrd="0" presId="urn:microsoft.com/office/officeart/2005/8/layout/default"/>
    <dgm:cxn modelId="{BEB57A29-D195-471E-AF01-062B5730120E}" srcId="{8940CC58-B79C-4E14-829A-42069912E514}" destId="{6E4DE549-FA7A-4C5F-8350-2DF99F9D43FB}" srcOrd="0" destOrd="0" parTransId="{380CEDC2-69AF-4169-8A1A-36FA52EF77E0}" sibTransId="{60E4312E-1138-4A63-B749-BB16CD758DB9}"/>
    <dgm:cxn modelId="{E5709830-E1BC-4B31-86F8-F8C01315A1A2}" type="presOf" srcId="{E0181ACC-193E-4A03-939A-E5017ED6DBCC}" destId="{972F1639-E120-4EFE-84A9-93A4EB011496}" srcOrd="0" destOrd="0" presId="urn:microsoft.com/office/officeart/2005/8/layout/default"/>
    <dgm:cxn modelId="{AED4475C-C3A2-4EBE-8F1A-7A90FB03E54C}" type="presOf" srcId="{6192696D-BF43-454E-B9CE-5507F3ACAEBE}" destId="{0F0913AB-A193-484C-BD9D-389A6B79DB2E}" srcOrd="0" destOrd="0" presId="urn:microsoft.com/office/officeart/2005/8/layout/default"/>
    <dgm:cxn modelId="{0C0D955E-8CE5-480A-ADC1-1737EF96F727}" srcId="{8940CC58-B79C-4E14-829A-42069912E514}" destId="{6192696D-BF43-454E-B9CE-5507F3ACAEBE}" srcOrd="2" destOrd="0" parTransId="{A4B8DB16-27D7-4E3C-A547-20D55C438B1C}" sibTransId="{FB2C1F1A-CBC6-448D-B358-31DA33422F80}"/>
    <dgm:cxn modelId="{E812F272-A24E-416D-8D48-F9EBC78FC517}" srcId="{8940CC58-B79C-4E14-829A-42069912E514}" destId="{E0058C29-21FD-4690-AE48-17BB6AC3FE69}" srcOrd="6" destOrd="0" parTransId="{3C909902-32F0-4DF8-B6DE-A8B9D086A49B}" sibTransId="{AF6D728B-FFF7-4361-B7BB-8C2074D23203}"/>
    <dgm:cxn modelId="{3BCAA978-590C-40AC-8641-A4774E717ADF}" srcId="{8940CC58-B79C-4E14-829A-42069912E514}" destId="{0A19CE75-2D60-412C-8960-7A7767E70149}" srcOrd="3" destOrd="0" parTransId="{718E4FA0-4CC8-4F0F-A7F8-DF12F2931BFC}" sibTransId="{92A542EB-4780-461B-9B22-94F927FACB09}"/>
    <dgm:cxn modelId="{D328838B-5948-44EF-9C1A-E4761A96FF3C}" srcId="{8940CC58-B79C-4E14-829A-42069912E514}" destId="{EE0C134D-0E02-4C83-8DFC-0929B50B0003}" srcOrd="5" destOrd="0" parTransId="{23D0BAD3-50A5-44BA-AD86-CC85ADDFFDCC}" sibTransId="{40E4A1DB-41EB-48FB-8544-337249B14396}"/>
    <dgm:cxn modelId="{7D6FB18B-2DB5-4740-9C0E-282DDE16902B}" type="presOf" srcId="{8940CC58-B79C-4E14-829A-42069912E514}" destId="{70E4C707-0D0E-4A6F-96CD-3ED7706B44F6}" srcOrd="0" destOrd="0" presId="urn:microsoft.com/office/officeart/2005/8/layout/default"/>
    <dgm:cxn modelId="{21DF4993-5746-43F5-B47F-8D326114D37E}" type="presOf" srcId="{7EC76302-BD26-41E9-ADAB-3022F8EAB0A7}" destId="{F484CCDB-7BA7-4CC8-8458-B0D2E2D41C63}" srcOrd="0" destOrd="0" presId="urn:microsoft.com/office/officeart/2005/8/layout/default"/>
    <dgm:cxn modelId="{64E15294-6EA5-4686-A0CC-915738C484EE}" srcId="{8940CC58-B79C-4E14-829A-42069912E514}" destId="{013E888B-6F69-4978-A3B2-83AFEDF904D8}" srcOrd="7" destOrd="0" parTransId="{F7CA27C9-18E8-4DDD-8D6C-21976F66C1FF}" sibTransId="{D0748D47-8F55-44B9-831E-2F995182B587}"/>
    <dgm:cxn modelId="{B224A7B1-5D0A-4EAD-A794-ABA02B8B1635}" type="presOf" srcId="{013E888B-6F69-4978-A3B2-83AFEDF904D8}" destId="{2056C1D6-E475-4797-8AFA-DA3AB7ED900A}" srcOrd="0" destOrd="0" presId="urn:microsoft.com/office/officeart/2005/8/layout/default"/>
    <dgm:cxn modelId="{415421C2-CA77-4B65-91D6-C21F2B7E58FA}" type="presOf" srcId="{0A19CE75-2D60-412C-8960-7A7767E70149}" destId="{C50F906A-8F69-41AB-9804-14D73C9B3941}" srcOrd="0" destOrd="0" presId="urn:microsoft.com/office/officeart/2005/8/layout/default"/>
    <dgm:cxn modelId="{BAF79CE2-A5B2-4EF0-BF7E-C21889B1E34C}" type="presOf" srcId="{6E4DE549-FA7A-4C5F-8350-2DF99F9D43FB}" destId="{CDDDD051-1966-413C-82EE-E2232835CB1D}" srcOrd="0" destOrd="0" presId="urn:microsoft.com/office/officeart/2005/8/layout/default"/>
    <dgm:cxn modelId="{AF2F23F2-1F48-4703-83BF-0870BE1FDBCC}" srcId="{8940CC58-B79C-4E14-829A-42069912E514}" destId="{E0181ACC-193E-4A03-939A-E5017ED6DBCC}" srcOrd="1" destOrd="0" parTransId="{34C1796E-26A7-4288-BE86-88CD1F26896A}" sibTransId="{ABC44031-C244-484F-B767-8BAB5146FE2C}"/>
    <dgm:cxn modelId="{8DCE7F82-8E6E-4945-9742-08751270D4A4}" type="presParOf" srcId="{70E4C707-0D0E-4A6F-96CD-3ED7706B44F6}" destId="{CDDDD051-1966-413C-82EE-E2232835CB1D}" srcOrd="0" destOrd="0" presId="urn:microsoft.com/office/officeart/2005/8/layout/default"/>
    <dgm:cxn modelId="{0EE8ED4E-BEAA-4E73-B472-5F10D3E50EAD}" type="presParOf" srcId="{70E4C707-0D0E-4A6F-96CD-3ED7706B44F6}" destId="{A9A63658-D5D3-453D-88B3-B00A91AD88FE}" srcOrd="1" destOrd="0" presId="urn:microsoft.com/office/officeart/2005/8/layout/default"/>
    <dgm:cxn modelId="{875267AF-61D5-460F-9416-B87F6893C908}" type="presParOf" srcId="{70E4C707-0D0E-4A6F-96CD-3ED7706B44F6}" destId="{972F1639-E120-4EFE-84A9-93A4EB011496}" srcOrd="2" destOrd="0" presId="urn:microsoft.com/office/officeart/2005/8/layout/default"/>
    <dgm:cxn modelId="{3D13B4F0-2BFC-4206-8E70-C02B75870C1E}" type="presParOf" srcId="{70E4C707-0D0E-4A6F-96CD-3ED7706B44F6}" destId="{05DCCCBA-3FEC-4C88-A11B-D0B7E2E3C935}" srcOrd="3" destOrd="0" presId="urn:microsoft.com/office/officeart/2005/8/layout/default"/>
    <dgm:cxn modelId="{E63DE471-D9CF-4E57-B3B8-EB3A96B0285D}" type="presParOf" srcId="{70E4C707-0D0E-4A6F-96CD-3ED7706B44F6}" destId="{0F0913AB-A193-484C-BD9D-389A6B79DB2E}" srcOrd="4" destOrd="0" presId="urn:microsoft.com/office/officeart/2005/8/layout/default"/>
    <dgm:cxn modelId="{90553CCB-D6B6-4943-B954-505D2AEF32F6}" type="presParOf" srcId="{70E4C707-0D0E-4A6F-96CD-3ED7706B44F6}" destId="{52B1DE31-8EF9-47ED-B34F-8B07CC75D8FF}" srcOrd="5" destOrd="0" presId="urn:microsoft.com/office/officeart/2005/8/layout/default"/>
    <dgm:cxn modelId="{45CEF77B-7FBD-4BC8-A73F-0377766A0617}" type="presParOf" srcId="{70E4C707-0D0E-4A6F-96CD-3ED7706B44F6}" destId="{C50F906A-8F69-41AB-9804-14D73C9B3941}" srcOrd="6" destOrd="0" presId="urn:microsoft.com/office/officeart/2005/8/layout/default"/>
    <dgm:cxn modelId="{29352E22-1895-4163-94E5-EC958348F565}" type="presParOf" srcId="{70E4C707-0D0E-4A6F-96CD-3ED7706B44F6}" destId="{4FCA249A-C44B-4552-93F3-10748E344776}" srcOrd="7" destOrd="0" presId="urn:microsoft.com/office/officeart/2005/8/layout/default"/>
    <dgm:cxn modelId="{2DF1CC34-E664-472A-8D79-CA50563F87B6}" type="presParOf" srcId="{70E4C707-0D0E-4A6F-96CD-3ED7706B44F6}" destId="{F484CCDB-7BA7-4CC8-8458-B0D2E2D41C63}" srcOrd="8" destOrd="0" presId="urn:microsoft.com/office/officeart/2005/8/layout/default"/>
    <dgm:cxn modelId="{BD4E9DF1-5E39-4F6A-AF95-4E4BC1DB695B}" type="presParOf" srcId="{70E4C707-0D0E-4A6F-96CD-3ED7706B44F6}" destId="{8FB1E7A7-2A18-4963-B7A6-44060851825E}" srcOrd="9" destOrd="0" presId="urn:microsoft.com/office/officeart/2005/8/layout/default"/>
    <dgm:cxn modelId="{112713AA-BF38-4EA0-B3A7-2FCCC4C6DC5A}" type="presParOf" srcId="{70E4C707-0D0E-4A6F-96CD-3ED7706B44F6}" destId="{5D3C132E-549A-4BDB-92B1-63A16093F97F}" srcOrd="10" destOrd="0" presId="urn:microsoft.com/office/officeart/2005/8/layout/default"/>
    <dgm:cxn modelId="{9F57D521-24A9-4F5D-9587-0A95A66D0C3F}" type="presParOf" srcId="{70E4C707-0D0E-4A6F-96CD-3ED7706B44F6}" destId="{827C63B3-BE35-4C5B-AABB-049F5ABD3C8C}" srcOrd="11" destOrd="0" presId="urn:microsoft.com/office/officeart/2005/8/layout/default"/>
    <dgm:cxn modelId="{57204140-B326-493B-B625-831435278107}" type="presParOf" srcId="{70E4C707-0D0E-4A6F-96CD-3ED7706B44F6}" destId="{D4B056CC-7355-49C1-9891-121E1317584B}" srcOrd="12" destOrd="0" presId="urn:microsoft.com/office/officeart/2005/8/layout/default"/>
    <dgm:cxn modelId="{60A012B6-3346-441F-9E47-AEB53DADDCE6}" type="presParOf" srcId="{70E4C707-0D0E-4A6F-96CD-3ED7706B44F6}" destId="{75253480-FBAE-44A1-8B63-EE4A6BD4F9A8}" srcOrd="13" destOrd="0" presId="urn:microsoft.com/office/officeart/2005/8/layout/default"/>
    <dgm:cxn modelId="{789B1CAB-F39A-42F5-9D5E-A2CBE13F8BF7}" type="presParOf" srcId="{70E4C707-0D0E-4A6F-96CD-3ED7706B44F6}" destId="{2056C1D6-E475-4797-8AFA-DA3AB7ED900A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A4F76E-159E-4859-9C3D-6982B5B91000}">
      <dsp:nvSpPr>
        <dsp:cNvPr id="0" name=""/>
        <dsp:cNvSpPr/>
      </dsp:nvSpPr>
      <dsp:spPr>
        <a:xfrm>
          <a:off x="0" y="334700"/>
          <a:ext cx="7742583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256191-C0D0-4F8A-8F47-CA0689756839}">
      <dsp:nvSpPr>
        <dsp:cNvPr id="0" name=""/>
        <dsp:cNvSpPr/>
      </dsp:nvSpPr>
      <dsp:spPr>
        <a:xfrm>
          <a:off x="387129" y="9980"/>
          <a:ext cx="5419808" cy="6494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856" tIns="0" rIns="204856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/>
            <a:t>Výklad</a:t>
          </a:r>
          <a:endParaRPr lang="en-US" sz="2200" kern="1200"/>
        </a:p>
      </dsp:txBody>
      <dsp:txXfrm>
        <a:off x="418832" y="41683"/>
        <a:ext cx="5356402" cy="586034"/>
      </dsp:txXfrm>
    </dsp:sp>
    <dsp:sp modelId="{80FA00BF-669F-4BBA-968F-839A0D3B72E8}">
      <dsp:nvSpPr>
        <dsp:cNvPr id="0" name=""/>
        <dsp:cNvSpPr/>
      </dsp:nvSpPr>
      <dsp:spPr>
        <a:xfrm>
          <a:off x="0" y="1332620"/>
          <a:ext cx="7742583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494581"/>
              <a:satOff val="-3395"/>
              <a:lumOff val="15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C071D4-B044-4FF8-85DE-84AA4373EC89}">
      <dsp:nvSpPr>
        <dsp:cNvPr id="0" name=""/>
        <dsp:cNvSpPr/>
      </dsp:nvSpPr>
      <dsp:spPr>
        <a:xfrm>
          <a:off x="387129" y="1007900"/>
          <a:ext cx="5419808" cy="649440"/>
        </a:xfrm>
        <a:prstGeom prst="roundRect">
          <a:avLst/>
        </a:prstGeom>
        <a:solidFill>
          <a:schemeClr val="accent2">
            <a:hueOff val="494581"/>
            <a:satOff val="-3395"/>
            <a:lumOff val="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856" tIns="0" rIns="204856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/>
            <a:t>Ukázka </a:t>
          </a:r>
          <a:endParaRPr lang="en-US" sz="2200" kern="1200"/>
        </a:p>
      </dsp:txBody>
      <dsp:txXfrm>
        <a:off x="418832" y="1039603"/>
        <a:ext cx="5356402" cy="586034"/>
      </dsp:txXfrm>
    </dsp:sp>
    <dsp:sp modelId="{3FB0D5B9-092A-45F7-9E79-7B9EB5FF7A17}">
      <dsp:nvSpPr>
        <dsp:cNvPr id="0" name=""/>
        <dsp:cNvSpPr/>
      </dsp:nvSpPr>
      <dsp:spPr>
        <a:xfrm>
          <a:off x="0" y="2330540"/>
          <a:ext cx="7742583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989162"/>
              <a:satOff val="-6791"/>
              <a:lumOff val="313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91ACCE-C4A0-4626-9925-5CE4B515E117}">
      <dsp:nvSpPr>
        <dsp:cNvPr id="0" name=""/>
        <dsp:cNvSpPr/>
      </dsp:nvSpPr>
      <dsp:spPr>
        <a:xfrm>
          <a:off x="387129" y="2005820"/>
          <a:ext cx="5419808" cy="649440"/>
        </a:xfrm>
        <a:prstGeom prst="roundRect">
          <a:avLst/>
        </a:prstGeom>
        <a:solidFill>
          <a:schemeClr val="accent2">
            <a:hueOff val="989162"/>
            <a:satOff val="-6791"/>
            <a:lumOff val="31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856" tIns="0" rIns="204856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/>
            <a:t>Produkt vytvořený v MS Powerpoint</a:t>
          </a:r>
          <a:endParaRPr lang="en-US" sz="2200" kern="1200"/>
        </a:p>
      </dsp:txBody>
      <dsp:txXfrm>
        <a:off x="418832" y="2037523"/>
        <a:ext cx="5356402" cy="586034"/>
      </dsp:txXfrm>
    </dsp:sp>
    <dsp:sp modelId="{EDAEB741-6D1B-412F-B984-1F133DD50379}">
      <dsp:nvSpPr>
        <dsp:cNvPr id="0" name=""/>
        <dsp:cNvSpPr/>
      </dsp:nvSpPr>
      <dsp:spPr>
        <a:xfrm>
          <a:off x="0" y="3328460"/>
          <a:ext cx="7742583" cy="2286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1483743"/>
              <a:satOff val="-10186"/>
              <a:lumOff val="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0910" tIns="458216" rIns="600910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200" kern="1200"/>
            <a:t>Slovní i obrazové prostředky.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200" kern="1200"/>
            <a:t>Představení produktu, služby, projektu, myšlenky, názoru, …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200" kern="1200"/>
            <a:t>Porady, obchodní jednání, společenské akce, konference, školení, …</a:t>
          </a:r>
          <a:endParaRPr lang="en-US" sz="2200" kern="1200"/>
        </a:p>
      </dsp:txBody>
      <dsp:txXfrm>
        <a:off x="0" y="3328460"/>
        <a:ext cx="7742583" cy="2286900"/>
      </dsp:txXfrm>
    </dsp:sp>
    <dsp:sp modelId="{4A8C68BE-7392-42D5-AD97-264CF8C9E652}">
      <dsp:nvSpPr>
        <dsp:cNvPr id="0" name=""/>
        <dsp:cNvSpPr/>
      </dsp:nvSpPr>
      <dsp:spPr>
        <a:xfrm>
          <a:off x="387129" y="3003740"/>
          <a:ext cx="5419808" cy="649440"/>
        </a:xfrm>
        <a:prstGeom prst="roundRect">
          <a:avLst/>
        </a:prstGeom>
        <a:solidFill>
          <a:schemeClr val="accent2">
            <a:hueOff val="1483743"/>
            <a:satOff val="-10186"/>
            <a:lumOff val="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856" tIns="0" rIns="204856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/>
            <a:t>Sdělování informací ke skupině lidí.</a:t>
          </a:r>
          <a:endParaRPr lang="en-US" sz="2200" kern="1200"/>
        </a:p>
      </dsp:txBody>
      <dsp:txXfrm>
        <a:off x="418832" y="3035443"/>
        <a:ext cx="5356402" cy="5860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8D35F2-6860-4F8F-8EA1-7C6FCF324490}">
      <dsp:nvSpPr>
        <dsp:cNvPr id="0" name=""/>
        <dsp:cNvSpPr/>
      </dsp:nvSpPr>
      <dsp:spPr>
        <a:xfrm>
          <a:off x="0" y="4394"/>
          <a:ext cx="7742583" cy="93609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B05E45-452E-4017-BF56-BB9B7B7926B7}">
      <dsp:nvSpPr>
        <dsp:cNvPr id="0" name=""/>
        <dsp:cNvSpPr/>
      </dsp:nvSpPr>
      <dsp:spPr>
        <a:xfrm>
          <a:off x="283167" y="215015"/>
          <a:ext cx="514850" cy="5148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787A7B-C6C3-4548-9C38-7B49C3F581A7}">
      <dsp:nvSpPr>
        <dsp:cNvPr id="0" name=""/>
        <dsp:cNvSpPr/>
      </dsp:nvSpPr>
      <dsp:spPr>
        <a:xfrm>
          <a:off x="1081186" y="4394"/>
          <a:ext cx="6661396" cy="936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70" tIns="99070" rIns="99070" bIns="9907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/>
            <a:t>Stručnost a výstižnost</a:t>
          </a:r>
          <a:endParaRPr lang="en-US" sz="1900" kern="1200" dirty="0"/>
        </a:p>
      </dsp:txBody>
      <dsp:txXfrm>
        <a:off x="1081186" y="4394"/>
        <a:ext cx="6661396" cy="936091"/>
      </dsp:txXfrm>
    </dsp:sp>
    <dsp:sp modelId="{CEAD53B2-3FA3-466A-BF32-EF33119BDD41}">
      <dsp:nvSpPr>
        <dsp:cNvPr id="0" name=""/>
        <dsp:cNvSpPr/>
      </dsp:nvSpPr>
      <dsp:spPr>
        <a:xfrm>
          <a:off x="0" y="1174509"/>
          <a:ext cx="7742583" cy="93609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63827D-6417-41BE-8DAF-453CA91041A0}">
      <dsp:nvSpPr>
        <dsp:cNvPr id="0" name=""/>
        <dsp:cNvSpPr/>
      </dsp:nvSpPr>
      <dsp:spPr>
        <a:xfrm>
          <a:off x="283167" y="1385130"/>
          <a:ext cx="514850" cy="5148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0066F4-6CF9-4AD6-BBF3-7B9953AA9004}">
      <dsp:nvSpPr>
        <dsp:cNvPr id="0" name=""/>
        <dsp:cNvSpPr/>
      </dsp:nvSpPr>
      <dsp:spPr>
        <a:xfrm>
          <a:off x="1081186" y="1174509"/>
          <a:ext cx="6661396" cy="936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70" tIns="99070" rIns="99070" bIns="9907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/>
            <a:t>Obsah – účel prezentace</a:t>
          </a:r>
        </a:p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/>
            <a:t>- jeden slide – jedna myšlenka</a:t>
          </a:r>
          <a:endParaRPr lang="en-US" sz="1900" kern="1200" dirty="0"/>
        </a:p>
      </dsp:txBody>
      <dsp:txXfrm>
        <a:off x="1081186" y="1174509"/>
        <a:ext cx="6661396" cy="936091"/>
      </dsp:txXfrm>
    </dsp:sp>
    <dsp:sp modelId="{FECC61C3-B4DF-4168-B674-1A012B12811A}">
      <dsp:nvSpPr>
        <dsp:cNvPr id="0" name=""/>
        <dsp:cNvSpPr/>
      </dsp:nvSpPr>
      <dsp:spPr>
        <a:xfrm>
          <a:off x="0" y="2344624"/>
          <a:ext cx="7742583" cy="93609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82A6F8-68E1-4A0A-811D-45C4E922F4E4}">
      <dsp:nvSpPr>
        <dsp:cNvPr id="0" name=""/>
        <dsp:cNvSpPr/>
      </dsp:nvSpPr>
      <dsp:spPr>
        <a:xfrm>
          <a:off x="283167" y="2555245"/>
          <a:ext cx="514850" cy="5148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07EF83-1EA9-4FD9-BDA3-7D32369AF415}">
      <dsp:nvSpPr>
        <dsp:cNvPr id="0" name=""/>
        <dsp:cNvSpPr/>
      </dsp:nvSpPr>
      <dsp:spPr>
        <a:xfrm>
          <a:off x="1081186" y="2344624"/>
          <a:ext cx="3484162" cy="936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70" tIns="99070" rIns="99070" bIns="9907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/>
            <a:t>Málo textu: </a:t>
          </a:r>
          <a:endParaRPr lang="en-US" sz="1900" kern="1200"/>
        </a:p>
      </dsp:txBody>
      <dsp:txXfrm>
        <a:off x="1081186" y="2344624"/>
        <a:ext cx="3484162" cy="936091"/>
      </dsp:txXfrm>
    </dsp:sp>
    <dsp:sp modelId="{8F1513EB-BACF-4C0C-B348-2284070782EE}">
      <dsp:nvSpPr>
        <dsp:cNvPr id="0" name=""/>
        <dsp:cNvSpPr/>
      </dsp:nvSpPr>
      <dsp:spPr>
        <a:xfrm>
          <a:off x="4565348" y="2344624"/>
          <a:ext cx="3177234" cy="936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70" tIns="99070" rIns="99070" bIns="9907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/>
            <a:t>Max 10 řádků textu na 1 slide</a:t>
          </a:r>
          <a:endParaRPr lang="en-US" sz="1800" kern="1200" dirty="0"/>
        </a:p>
      </dsp:txBody>
      <dsp:txXfrm>
        <a:off x="4565348" y="2344624"/>
        <a:ext cx="3177234" cy="936091"/>
      </dsp:txXfrm>
    </dsp:sp>
    <dsp:sp modelId="{170F3778-7876-4DE4-8EFB-0E1294A74E2B}">
      <dsp:nvSpPr>
        <dsp:cNvPr id="0" name=""/>
        <dsp:cNvSpPr/>
      </dsp:nvSpPr>
      <dsp:spPr>
        <a:xfrm>
          <a:off x="0" y="3514739"/>
          <a:ext cx="7742583" cy="93609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2C989B-0953-4B43-8E09-7E3F966EC52D}">
      <dsp:nvSpPr>
        <dsp:cNvPr id="0" name=""/>
        <dsp:cNvSpPr/>
      </dsp:nvSpPr>
      <dsp:spPr>
        <a:xfrm>
          <a:off x="283167" y="3725360"/>
          <a:ext cx="514850" cy="51485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83526C-DCB9-4816-9B07-41D06556B26E}">
      <dsp:nvSpPr>
        <dsp:cNvPr id="0" name=""/>
        <dsp:cNvSpPr/>
      </dsp:nvSpPr>
      <dsp:spPr>
        <a:xfrm>
          <a:off x="1081186" y="3514739"/>
          <a:ext cx="6661396" cy="936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70" tIns="99070" rIns="99070" bIns="9907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/>
            <a:t>Záchytné body, hlavní myšlenky</a:t>
          </a:r>
          <a:endParaRPr lang="en-US" sz="1900" kern="1200"/>
        </a:p>
      </dsp:txBody>
      <dsp:txXfrm>
        <a:off x="1081186" y="3514739"/>
        <a:ext cx="6661396" cy="936091"/>
      </dsp:txXfrm>
    </dsp:sp>
    <dsp:sp modelId="{E4197D65-04A6-45EC-AA60-3CF694BE3096}">
      <dsp:nvSpPr>
        <dsp:cNvPr id="0" name=""/>
        <dsp:cNvSpPr/>
      </dsp:nvSpPr>
      <dsp:spPr>
        <a:xfrm>
          <a:off x="0" y="4684854"/>
          <a:ext cx="7742583" cy="93609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2A0F88-503F-42FE-B607-2552289B7BC5}">
      <dsp:nvSpPr>
        <dsp:cNvPr id="0" name=""/>
        <dsp:cNvSpPr/>
      </dsp:nvSpPr>
      <dsp:spPr>
        <a:xfrm>
          <a:off x="283167" y="4895474"/>
          <a:ext cx="514850" cy="51485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76FC29-68A6-4520-901A-1BBEA9AADB6D}">
      <dsp:nvSpPr>
        <dsp:cNvPr id="0" name=""/>
        <dsp:cNvSpPr/>
      </dsp:nvSpPr>
      <dsp:spPr>
        <a:xfrm>
          <a:off x="1081186" y="4684854"/>
          <a:ext cx="6661396" cy="936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70" tIns="99070" rIns="99070" bIns="9907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/>
            <a:t>Přehlednost – obrazová a barevná střídmost</a:t>
          </a:r>
          <a:endParaRPr lang="en-US" sz="1900" kern="1200" dirty="0"/>
        </a:p>
      </dsp:txBody>
      <dsp:txXfrm>
        <a:off x="1081186" y="4684854"/>
        <a:ext cx="6661396" cy="9360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1C7778-5369-463A-A190-2C2C6B663B05}">
      <dsp:nvSpPr>
        <dsp:cNvPr id="0" name=""/>
        <dsp:cNvSpPr/>
      </dsp:nvSpPr>
      <dsp:spPr>
        <a:xfrm>
          <a:off x="657602" y="84114"/>
          <a:ext cx="1324560" cy="132456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D40F2C-8066-4DDB-AAC5-47C0B784A7E0}">
      <dsp:nvSpPr>
        <dsp:cNvPr id="0" name=""/>
        <dsp:cNvSpPr/>
      </dsp:nvSpPr>
      <dsp:spPr>
        <a:xfrm>
          <a:off x="939886" y="366398"/>
          <a:ext cx="759994" cy="75999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AC4AEA-9D59-4F6E-8555-F3A1605AAE1B}">
      <dsp:nvSpPr>
        <dsp:cNvPr id="0" name=""/>
        <dsp:cNvSpPr/>
      </dsp:nvSpPr>
      <dsp:spPr>
        <a:xfrm>
          <a:off x="234177" y="1821244"/>
          <a:ext cx="2171411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1600" kern="1200"/>
            <a:t>Obrázky – upoutání pozornosti</a:t>
          </a:r>
          <a:endParaRPr lang="en-US" sz="1600" kern="1200"/>
        </a:p>
      </dsp:txBody>
      <dsp:txXfrm>
        <a:off x="234177" y="1821244"/>
        <a:ext cx="2171411" cy="720000"/>
      </dsp:txXfrm>
    </dsp:sp>
    <dsp:sp modelId="{3A61DE76-2560-4974-AAFD-9CA6872E00A0}">
      <dsp:nvSpPr>
        <dsp:cNvPr id="0" name=""/>
        <dsp:cNvSpPr/>
      </dsp:nvSpPr>
      <dsp:spPr>
        <a:xfrm>
          <a:off x="3209011" y="84114"/>
          <a:ext cx="1324560" cy="132456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464DCB-D8ED-48A6-8886-A00F4D48FB62}">
      <dsp:nvSpPr>
        <dsp:cNvPr id="0" name=""/>
        <dsp:cNvSpPr/>
      </dsp:nvSpPr>
      <dsp:spPr>
        <a:xfrm>
          <a:off x="3491294" y="366398"/>
          <a:ext cx="759994" cy="75999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907F2B-25B0-4759-8AA6-15073874310E}">
      <dsp:nvSpPr>
        <dsp:cNvPr id="0" name=""/>
        <dsp:cNvSpPr/>
      </dsp:nvSpPr>
      <dsp:spPr>
        <a:xfrm>
          <a:off x="2785585" y="1821244"/>
          <a:ext cx="2171411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1600" kern="1200"/>
            <a:t>Animace (textů, obrázků) – pozor!</a:t>
          </a:r>
          <a:endParaRPr lang="en-US" sz="1600" kern="1200"/>
        </a:p>
      </dsp:txBody>
      <dsp:txXfrm>
        <a:off x="2785585" y="1821244"/>
        <a:ext cx="2171411" cy="720000"/>
      </dsp:txXfrm>
    </dsp:sp>
    <dsp:sp modelId="{81D60ED0-66F7-4E00-81FF-1524EA1A2A50}">
      <dsp:nvSpPr>
        <dsp:cNvPr id="0" name=""/>
        <dsp:cNvSpPr/>
      </dsp:nvSpPr>
      <dsp:spPr>
        <a:xfrm>
          <a:off x="5760419" y="84114"/>
          <a:ext cx="1324560" cy="132456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0C2182-D3B8-400B-867E-DB969254BA68}">
      <dsp:nvSpPr>
        <dsp:cNvPr id="0" name=""/>
        <dsp:cNvSpPr/>
      </dsp:nvSpPr>
      <dsp:spPr>
        <a:xfrm>
          <a:off x="6042702" y="366398"/>
          <a:ext cx="759994" cy="75999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EE2193-0B28-4CF8-BB3A-EB77B2AB0B60}">
      <dsp:nvSpPr>
        <dsp:cNvPr id="0" name=""/>
        <dsp:cNvSpPr/>
      </dsp:nvSpPr>
      <dsp:spPr>
        <a:xfrm>
          <a:off x="5336994" y="1821244"/>
          <a:ext cx="2171411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1600" kern="1200"/>
            <a:t>Úvod prezentace </a:t>
          </a:r>
          <a:endParaRPr lang="en-US" sz="1600" kern="1200"/>
        </a:p>
      </dsp:txBody>
      <dsp:txXfrm>
        <a:off x="5336994" y="1821244"/>
        <a:ext cx="2171411" cy="720000"/>
      </dsp:txXfrm>
    </dsp:sp>
    <dsp:sp modelId="{9DE50382-F789-40C0-8978-AFC8E379E18A}">
      <dsp:nvSpPr>
        <dsp:cNvPr id="0" name=""/>
        <dsp:cNvSpPr/>
      </dsp:nvSpPr>
      <dsp:spPr>
        <a:xfrm>
          <a:off x="1933306" y="3084096"/>
          <a:ext cx="1324560" cy="132456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034F86-41E5-4415-AEE6-D5844050055F}">
      <dsp:nvSpPr>
        <dsp:cNvPr id="0" name=""/>
        <dsp:cNvSpPr/>
      </dsp:nvSpPr>
      <dsp:spPr>
        <a:xfrm>
          <a:off x="2215590" y="3366380"/>
          <a:ext cx="759994" cy="75999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ED19FE-1EF1-4AF4-8C9B-80BEEF41762E}">
      <dsp:nvSpPr>
        <dsp:cNvPr id="0" name=""/>
        <dsp:cNvSpPr/>
      </dsp:nvSpPr>
      <dsp:spPr>
        <a:xfrm>
          <a:off x="1509881" y="4821226"/>
          <a:ext cx="2171411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1600" kern="1200"/>
            <a:t>Konec prezentace</a:t>
          </a:r>
          <a:endParaRPr lang="en-US" sz="1600" kern="1200"/>
        </a:p>
      </dsp:txBody>
      <dsp:txXfrm>
        <a:off x="1509881" y="4821226"/>
        <a:ext cx="2171411" cy="720000"/>
      </dsp:txXfrm>
    </dsp:sp>
    <dsp:sp modelId="{224FA88F-C071-48DD-AAF9-9B3389719E89}">
      <dsp:nvSpPr>
        <dsp:cNvPr id="0" name=""/>
        <dsp:cNvSpPr/>
      </dsp:nvSpPr>
      <dsp:spPr>
        <a:xfrm>
          <a:off x="4484715" y="3084096"/>
          <a:ext cx="1324560" cy="132456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3DDAE5-B261-4C60-A5F3-B4DA84C3325C}">
      <dsp:nvSpPr>
        <dsp:cNvPr id="0" name=""/>
        <dsp:cNvSpPr/>
      </dsp:nvSpPr>
      <dsp:spPr>
        <a:xfrm>
          <a:off x="4766998" y="3366380"/>
          <a:ext cx="759994" cy="75999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D3BF77-404D-4961-8B15-29F18D9D1C5E}">
      <dsp:nvSpPr>
        <dsp:cNvPr id="0" name=""/>
        <dsp:cNvSpPr/>
      </dsp:nvSpPr>
      <dsp:spPr>
        <a:xfrm>
          <a:off x="4061290" y="4821226"/>
          <a:ext cx="2171411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1600" kern="1200"/>
            <a:t>Použité zdroje</a:t>
          </a:r>
          <a:endParaRPr lang="en-US" sz="1600" kern="1200"/>
        </a:p>
      </dsp:txBody>
      <dsp:txXfrm>
        <a:off x="4061290" y="4821226"/>
        <a:ext cx="2171411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DDD051-1966-413C-82EE-E2232835CB1D}">
      <dsp:nvSpPr>
        <dsp:cNvPr id="0" name=""/>
        <dsp:cNvSpPr/>
      </dsp:nvSpPr>
      <dsp:spPr>
        <a:xfrm>
          <a:off x="0" y="393113"/>
          <a:ext cx="2419557" cy="145173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/>
            <a:t>Připravenost</a:t>
          </a:r>
          <a:endParaRPr lang="en-US" sz="2900" kern="1200"/>
        </a:p>
      </dsp:txBody>
      <dsp:txXfrm>
        <a:off x="0" y="393113"/>
        <a:ext cx="2419557" cy="1451734"/>
      </dsp:txXfrm>
    </dsp:sp>
    <dsp:sp modelId="{972F1639-E120-4EFE-84A9-93A4EB011496}">
      <dsp:nvSpPr>
        <dsp:cNvPr id="0" name=""/>
        <dsp:cNvSpPr/>
      </dsp:nvSpPr>
      <dsp:spPr>
        <a:xfrm>
          <a:off x="2661512" y="393113"/>
          <a:ext cx="2419557" cy="1451734"/>
        </a:xfrm>
        <a:prstGeom prst="rect">
          <a:avLst/>
        </a:prstGeom>
        <a:solidFill>
          <a:schemeClr val="accent5">
            <a:hueOff val="217077"/>
            <a:satOff val="-566"/>
            <a:lumOff val="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/>
            <a:t>Oční kontakt</a:t>
          </a:r>
          <a:endParaRPr lang="en-US" sz="2900" kern="1200"/>
        </a:p>
      </dsp:txBody>
      <dsp:txXfrm>
        <a:off x="2661512" y="393113"/>
        <a:ext cx="2419557" cy="1451734"/>
      </dsp:txXfrm>
    </dsp:sp>
    <dsp:sp modelId="{0F0913AB-A193-484C-BD9D-389A6B79DB2E}">
      <dsp:nvSpPr>
        <dsp:cNvPr id="0" name=""/>
        <dsp:cNvSpPr/>
      </dsp:nvSpPr>
      <dsp:spPr>
        <a:xfrm>
          <a:off x="5323025" y="393113"/>
          <a:ext cx="2419557" cy="1451734"/>
        </a:xfrm>
        <a:prstGeom prst="rect">
          <a:avLst/>
        </a:prstGeom>
        <a:solidFill>
          <a:schemeClr val="accent5">
            <a:hueOff val="434154"/>
            <a:satOff val="-1132"/>
            <a:lumOff val="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/>
            <a:t>Plynulý, srozumitelný projev</a:t>
          </a:r>
          <a:endParaRPr lang="en-US" sz="2900" kern="1200"/>
        </a:p>
      </dsp:txBody>
      <dsp:txXfrm>
        <a:off x="5323025" y="393113"/>
        <a:ext cx="2419557" cy="1451734"/>
      </dsp:txXfrm>
    </dsp:sp>
    <dsp:sp modelId="{C50F906A-8F69-41AB-9804-14D73C9B3941}">
      <dsp:nvSpPr>
        <dsp:cNvPr id="0" name=""/>
        <dsp:cNvSpPr/>
      </dsp:nvSpPr>
      <dsp:spPr>
        <a:xfrm>
          <a:off x="0" y="2086803"/>
          <a:ext cx="2419557" cy="1451734"/>
        </a:xfrm>
        <a:prstGeom prst="rect">
          <a:avLst/>
        </a:prstGeom>
        <a:solidFill>
          <a:schemeClr val="accent5">
            <a:hueOff val="651231"/>
            <a:satOff val="-1698"/>
            <a:lumOff val="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/>
            <a:t>Mluvte nahlas a spisovně</a:t>
          </a:r>
          <a:endParaRPr lang="en-US" sz="2900" kern="1200"/>
        </a:p>
      </dsp:txBody>
      <dsp:txXfrm>
        <a:off x="0" y="2086803"/>
        <a:ext cx="2419557" cy="1451734"/>
      </dsp:txXfrm>
    </dsp:sp>
    <dsp:sp modelId="{F484CCDB-7BA7-4CC8-8458-B0D2E2D41C63}">
      <dsp:nvSpPr>
        <dsp:cNvPr id="0" name=""/>
        <dsp:cNvSpPr/>
      </dsp:nvSpPr>
      <dsp:spPr>
        <a:xfrm>
          <a:off x="2661512" y="2086803"/>
          <a:ext cx="2419557" cy="1451734"/>
        </a:xfrm>
        <a:prstGeom prst="rect">
          <a:avLst/>
        </a:prstGeom>
        <a:solidFill>
          <a:schemeClr val="accent5">
            <a:hueOff val="868308"/>
            <a:satOff val="-2265"/>
            <a:lumOff val="1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/>
            <a:t>Neverbální komunikace, gesta</a:t>
          </a:r>
          <a:endParaRPr lang="en-US" sz="2900" kern="1200"/>
        </a:p>
      </dsp:txBody>
      <dsp:txXfrm>
        <a:off x="2661512" y="2086803"/>
        <a:ext cx="2419557" cy="1451734"/>
      </dsp:txXfrm>
    </dsp:sp>
    <dsp:sp modelId="{5D3C132E-549A-4BDB-92B1-63A16093F97F}">
      <dsp:nvSpPr>
        <dsp:cNvPr id="0" name=""/>
        <dsp:cNvSpPr/>
      </dsp:nvSpPr>
      <dsp:spPr>
        <a:xfrm>
          <a:off x="5323025" y="2086803"/>
          <a:ext cx="2419557" cy="1451734"/>
        </a:xfrm>
        <a:prstGeom prst="rect">
          <a:avLst/>
        </a:prstGeom>
        <a:solidFill>
          <a:schemeClr val="accent5">
            <a:hueOff val="1085385"/>
            <a:satOff val="-2831"/>
            <a:lumOff val="1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/>
            <a:t>Mluvte z patra – poznámky</a:t>
          </a:r>
          <a:endParaRPr lang="en-US" sz="2900" kern="1200"/>
        </a:p>
      </dsp:txBody>
      <dsp:txXfrm>
        <a:off x="5323025" y="2086803"/>
        <a:ext cx="2419557" cy="1451734"/>
      </dsp:txXfrm>
    </dsp:sp>
    <dsp:sp modelId="{D4B056CC-7355-49C1-9891-121E1317584B}">
      <dsp:nvSpPr>
        <dsp:cNvPr id="0" name=""/>
        <dsp:cNvSpPr/>
      </dsp:nvSpPr>
      <dsp:spPr>
        <a:xfrm>
          <a:off x="1330756" y="3780493"/>
          <a:ext cx="2419557" cy="1451734"/>
        </a:xfrm>
        <a:prstGeom prst="rect">
          <a:avLst/>
        </a:prstGeom>
        <a:solidFill>
          <a:schemeClr val="accent5">
            <a:hueOff val="1302462"/>
            <a:satOff val="-3397"/>
            <a:lumOff val="17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/>
            <a:t>Usmívejte se, buďte přirození</a:t>
          </a:r>
          <a:endParaRPr lang="en-US" sz="2900" kern="1200"/>
        </a:p>
      </dsp:txBody>
      <dsp:txXfrm>
        <a:off x="1330756" y="3780493"/>
        <a:ext cx="2419557" cy="1451734"/>
      </dsp:txXfrm>
    </dsp:sp>
    <dsp:sp modelId="{2056C1D6-E475-4797-8AFA-DA3AB7ED900A}">
      <dsp:nvSpPr>
        <dsp:cNvPr id="0" name=""/>
        <dsp:cNvSpPr/>
      </dsp:nvSpPr>
      <dsp:spPr>
        <a:xfrm>
          <a:off x="3992269" y="3780493"/>
          <a:ext cx="2419557" cy="1451734"/>
        </a:xfrm>
        <a:prstGeom prst="rect">
          <a:avLst/>
        </a:prstGeom>
        <a:solidFill>
          <a:schemeClr val="accent5">
            <a:hueOff val="1519539"/>
            <a:satOff val="-3963"/>
            <a:lumOff val="1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/>
            <a:t>Otázky po skončení prezentace.</a:t>
          </a:r>
          <a:endParaRPr lang="en-US" sz="2900" kern="1200"/>
        </a:p>
      </dsp:txBody>
      <dsp:txXfrm>
        <a:off x="3992269" y="3780493"/>
        <a:ext cx="2419557" cy="14517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50666DC1-CD27-4874-9484-9D06C59FE4D0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77579F-F417-47C2-AC03-911CCED021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552" y="447675"/>
            <a:ext cx="8397511" cy="2714625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43E600-28DA-4780-9E00-2E12F74FF6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4552" y="3602037"/>
            <a:ext cx="8397511" cy="2460625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E6F1DC-ADFB-42C9-AB34-FCB38C812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38219-6E45-4D12-B767-46F92D5844D4}" type="datetime1">
              <a:rPr lang="en-US" smtClean="0"/>
              <a:t>3/20/2022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99E6D-BBA8-4A15-94DA-DBE8A4FDE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03C82-8719-4FAC-94BF-2A91335FB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201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9CF16-986E-4D90-AA40-CDB46E233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F14DA-A783-43BC-8F15-95408B89D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C48B6-C394-452A-94D9-D4802755D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6A2-D8F0-4E17-BFD0-A6C902250D59}" type="datetime1">
              <a:rPr lang="en-US" smtClean="0"/>
              <a:t>3/20/2022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58A8A-3DD0-41C8-9F48-F4309FA19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06C92-7C02-4D34-B3E5-D549A7A36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862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66F9FA-E6B8-4CFC-B3F1-0C075546EE33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16F270-B2AA-4935-885F-5924B1F63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457200"/>
            <a:ext cx="10862898" cy="272415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22658E-3D87-4D5A-A602-847153CC4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552" y="3695701"/>
            <a:ext cx="10862898" cy="239395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B1D84-A229-45B1-BD42-0DC0CE9F8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08C9C-1ACB-4C84-A002-C7E0E45B937A}" type="datetime1">
              <a:rPr lang="en-US" smtClean="0"/>
              <a:t>3/20/2022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4EEF4-D461-49D7-8F24-8BFE2444B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4055A-7488-4646-9E88-692036EA2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470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F1F74-ED26-4F8B-BF51-3533D8404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760"/>
            <a:ext cx="11264536" cy="16875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1D2D7-7F18-43E0-9B2E-3FCD83CC83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4552" y="2552699"/>
            <a:ext cx="5323703" cy="3624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CBBB66-EB7D-4F8C-9C78-1D1C888464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0162" y="2552699"/>
            <a:ext cx="5323703" cy="3624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A684E6-393D-4587-AA45-E6734FB47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F2A5-B297-4977-9E5B-4D3050E23689}" type="datetime1">
              <a:rPr lang="en-US" smtClean="0"/>
              <a:t>3/20/2022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1D8EE0-0333-4ABC-AE18-10DD5071C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452369-A8F0-4709-8372-B420A67DB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607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91592-4621-4D72-BC2D-F2C439F81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759"/>
            <a:ext cx="10870836" cy="16916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823F5-0A90-4666-BE88-2BE0D0A616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552" y="2436473"/>
            <a:ext cx="5332026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EC6A7C-6260-463D-B3FD-71A07ACD0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552" y="3409051"/>
            <a:ext cx="5332026" cy="27806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F2AF8D-90ED-4512-9423-C91BF73A99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0162" y="2436473"/>
            <a:ext cx="5358285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D838EA-E20D-4CC3-83C2-AFE0DE9F73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0162" y="3409051"/>
            <a:ext cx="5358285" cy="27806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603F8A-08E1-4160-9B7E-E0CA4BF8E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7434-4794-409A-9547-04789BA47588}" type="datetime1">
              <a:rPr lang="en-US" smtClean="0"/>
              <a:t>3/20/2022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8291AB-3C5C-4BE1-9E50-02F489336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596E64-CD6C-4CF7-8624-FA4AE9760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344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562B3-06A0-4F2F-96EC-A062DAE2F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C0095-49F0-4A83-AE8C-9D13E15C2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8635-357A-4E3D-B824-A5CEFDB8449C}" type="datetime1">
              <a:rPr lang="en-US" smtClean="0"/>
              <a:t>3/20/2022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824898-D4EA-497A-8FC8-43E0D0213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821F6-2C08-450C-A18C-702D73842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918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FFE119-5FCA-4D9C-9C07-1B81A0BF3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F77-2719-4AD0-8740-0B90FF5D1EFB}" type="datetime1">
              <a:rPr lang="en-US" smtClean="0"/>
              <a:t>3/20/2022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2C5995-6284-4D7F-AB1C-CA8FE63A7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E4B0D-9C21-48D0-9438-C47370681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016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90AF76DA-8F95-47D9-9EB6-B1EC93437387}"/>
              </a:ext>
            </a:extLst>
          </p:cNvPr>
          <p:cNvGrpSpPr/>
          <p:nvPr/>
        </p:nvGrpSpPr>
        <p:grpSpPr>
          <a:xfrm>
            <a:off x="2" y="0"/>
            <a:ext cx="6095998" cy="6858002"/>
            <a:chOff x="1" y="4563942"/>
            <a:chExt cx="12192005" cy="22940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1355B14-077B-4BA1-962D-6E97D93FFCCC}"/>
                </a:ext>
              </a:extLst>
            </p:cNvPr>
            <p:cNvSpPr/>
            <p:nvPr/>
          </p:nvSpPr>
          <p:spPr>
            <a:xfrm>
              <a:off x="10" y="4563942"/>
              <a:ext cx="12191996" cy="22940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230B99F-AC6F-4973-A35E-16C87C38711D}"/>
                </a:ext>
              </a:extLst>
            </p:cNvPr>
            <p:cNvSpPr/>
            <p:nvPr/>
          </p:nvSpPr>
          <p:spPr>
            <a:xfrm>
              <a:off x="1" y="4563942"/>
              <a:ext cx="12192000" cy="229406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58E41614-9483-47F8-A429-FB0D1C5AA89A}"/>
              </a:ext>
            </a:extLst>
          </p:cNvPr>
          <p:cNvSpPr/>
          <p:nvPr/>
        </p:nvSpPr>
        <p:spPr>
          <a:xfrm>
            <a:off x="0" y="0"/>
            <a:ext cx="6095999" cy="22911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B5E91C-3C4F-40A2-BCC6-918D3BEDD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457200"/>
            <a:ext cx="5287234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0F113-1C61-4F74-BD5B-727668BBE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0162" y="457201"/>
            <a:ext cx="5085226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EB228-A180-4DF6-9D5B-2CF86B6B9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552" y="2514600"/>
            <a:ext cx="5287234" cy="335438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913719-D65D-4BAE-97B7-FAE8F3998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41C83-1089-48B9-8B65-293D4C236D35}" type="datetime1">
              <a:rPr lang="en-US" smtClean="0"/>
              <a:t>3/20/2022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7F5BB-DC3C-45D1-A0D2-05168FECA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44BA3-19DB-4072-9A2C-08C92361A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269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0A6909D-DC0B-4221-8140-21E981D896AF}"/>
              </a:ext>
            </a:extLst>
          </p:cNvPr>
          <p:cNvGrpSpPr/>
          <p:nvPr/>
        </p:nvGrpSpPr>
        <p:grpSpPr>
          <a:xfrm>
            <a:off x="2" y="0"/>
            <a:ext cx="6095998" cy="6858002"/>
            <a:chOff x="1" y="4563942"/>
            <a:chExt cx="12192005" cy="229406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D581C2-F39E-4958-A3F3-BB65AB1C5E66}"/>
                </a:ext>
              </a:extLst>
            </p:cNvPr>
            <p:cNvSpPr/>
            <p:nvPr/>
          </p:nvSpPr>
          <p:spPr>
            <a:xfrm>
              <a:off x="10" y="4563942"/>
              <a:ext cx="12191996" cy="22940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FD77040-27EF-4D2C-8D34-32337B0C8544}"/>
                </a:ext>
              </a:extLst>
            </p:cNvPr>
            <p:cNvSpPr/>
            <p:nvPr/>
          </p:nvSpPr>
          <p:spPr>
            <a:xfrm>
              <a:off x="1" y="4563942"/>
              <a:ext cx="12192000" cy="229406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E1A26D20-69F8-4BBC-98C0-BEB470AB8284}"/>
              </a:ext>
            </a:extLst>
          </p:cNvPr>
          <p:cNvSpPr/>
          <p:nvPr/>
        </p:nvSpPr>
        <p:spPr>
          <a:xfrm>
            <a:off x="0" y="0"/>
            <a:ext cx="6095999" cy="22911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47B6BC-4B2A-4001-9634-47473F827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457200"/>
            <a:ext cx="5211519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97D074-2CCB-4AB8-A7A0-7847D3C1EF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0162" y="457201"/>
            <a:ext cx="5085226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B94BD-D906-4213-9F31-1BE17A86F9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552" y="2514600"/>
            <a:ext cx="5211519" cy="335438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1B8431-70CB-4E9F-8A49-CDFF1855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FE45-CC1E-47DB-8B82-6CF0636FBDB8}" type="datetime1">
              <a:rPr lang="en-US" smtClean="0"/>
              <a:t>3/20/2022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2F293-170E-410E-88BF-187A63C5E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ED93A2-588D-43B5-B6FA-0B7892E6E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925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68A33-CB96-4CB1-9941-753BD0824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3EB269-70DF-4510-A313-336226558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EA3CC-B2DC-4E87-826C-B885A7E62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430B8-6059-41E5-A5DC-C07A76F5859A}" type="datetime1">
              <a:rPr lang="en-US" smtClean="0"/>
              <a:t>3/20/2022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37F52-A7C4-4E21-A12A-02546D477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6031F-5A79-48A7-8EDC-DDD9A9E4B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070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188483-96C4-4E9C-AA6A-E70005461AEE}"/>
              </a:ext>
            </a:extLst>
          </p:cNvPr>
          <p:cNvSpPr/>
          <p:nvPr/>
        </p:nvSpPr>
        <p:spPr>
          <a:xfrm>
            <a:off x="9144000" y="0"/>
            <a:ext cx="3048000" cy="6854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4FCD54-7F0B-446E-9998-93E7BD7CE7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534222" y="365125"/>
            <a:ext cx="223867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766238-BBF1-4672-BC09-746C6967E5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84552" y="365125"/>
            <a:ext cx="8374062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F32A5-B67B-45C1-B454-12E9FBE0C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D0CB7-D16E-4358-B7F4-EA4A24554592}" type="datetime1">
              <a:rPr lang="en-US" smtClean="0"/>
              <a:t>3/20/2022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91896-9441-4636-89D5-84E5932A1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811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37DFE-7F48-4EB0-83BC-A93F342D2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80000"/>
                  </a:schemeClr>
                </a:solidFill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477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A26A151-13BF-4305-A6DC-9DC7C9877195}"/>
              </a:ext>
            </a:extLst>
          </p:cNvPr>
          <p:cNvSpPr/>
          <p:nvPr/>
        </p:nvSpPr>
        <p:spPr>
          <a:xfrm>
            <a:off x="0" y="0"/>
            <a:ext cx="12192000" cy="22911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EE6AE3-3BCC-4B3B-AC4E-60F910144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125"/>
            <a:ext cx="10869248" cy="16875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CB514A-E7EA-41A8-ADBA-85CA1DF6D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552" y="2576513"/>
            <a:ext cx="10869248" cy="3600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CB0BD-D6E3-4B3D-BCBB-6FECA5D632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6221" y="635720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C8E16-3C03-4238-9C6F-B34F3D10F77E}" type="datetime1">
              <a:rPr lang="en-US" smtClean="0"/>
              <a:t>3/20/2022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147F7-B466-4892-BE27-876F94751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70162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B4FE0-65CC-4435-A6AF-150E52F35B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4983" y="6356350"/>
            <a:ext cx="12807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40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06" r:id="rId6"/>
    <p:sldLayoutId id="2147483702" r:id="rId7"/>
    <p:sldLayoutId id="2147483703" r:id="rId8"/>
    <p:sldLayoutId id="2147483704" r:id="rId9"/>
    <p:sldLayoutId id="2147483705" r:id="rId10"/>
    <p:sldLayoutId id="214748370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zentacepowerpoint.cz/" TargetMode="External"/><Relationship Id="rId2" Type="http://schemas.openxmlformats.org/officeDocument/2006/relationships/hyperlink" Target="https://www.studentmag.cz/jak-ma-vypadat-prezentace-20-tipu-k-vizualni-i-verbalni-dokonalosti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dprezentuj.cz/wp-content/uploads/2020/09/Jak-zatocit-s-dekuji-za-pozornost-odprezentuj.pdf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3A90EC9-618C-48B5-9BDE-A4A82571F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EF3F9A-9717-4ACB-A30D-96694842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9143999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4F95829-C773-41C4-BD75-E9443013FC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554" y="554893"/>
            <a:ext cx="7065108" cy="2547816"/>
          </a:xfrm>
        </p:spPr>
        <p:txBody>
          <a:bodyPr>
            <a:normAutofit/>
          </a:bodyPr>
          <a:lstStyle/>
          <a:p>
            <a:r>
              <a:rPr lang="cs-CZ" dirty="0"/>
              <a:t>Prezentace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9C63735-2D1A-40DE-812B-3A42C29517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74588" y="554893"/>
            <a:ext cx="2671191" cy="5583514"/>
          </a:xfrm>
        </p:spPr>
        <p:txBody>
          <a:bodyPr anchor="ctr">
            <a:normAutofit/>
          </a:bodyPr>
          <a:lstStyle/>
          <a:p>
            <a:r>
              <a:rPr lang="cs-CZ" sz="1800"/>
              <a:t>It 9. ročník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A9CFA1-26EE-705D-E6EE-EF488C42F3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649" b="25649"/>
          <a:stretch/>
        </p:blipFill>
        <p:spPr>
          <a:xfrm>
            <a:off x="20" y="3429000"/>
            <a:ext cx="9143978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910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380A34A-731B-4B77-8D1A-4326EA612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EF3F9A-9717-4ACB-A30D-96694842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799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F014D62-BE66-4BE3-958C-B6E284573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22" y="365125"/>
            <a:ext cx="2689847" cy="2783592"/>
          </a:xfrm>
        </p:spPr>
        <p:txBody>
          <a:bodyPr>
            <a:normAutofit/>
          </a:bodyPr>
          <a:lstStyle/>
          <a:p>
            <a:r>
              <a:rPr lang="cs-CZ" sz="3200"/>
              <a:t>Co to je prezentace?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637F229-3203-4783-BAA9-C5F4AE136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429000"/>
            <a:ext cx="3047997" cy="3429000"/>
            <a:chOff x="0" y="3438071"/>
            <a:chExt cx="3047997" cy="3429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58ED267-CBD7-48CA-8FBD-FC65502AA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" y="3438071"/>
              <a:ext cx="3047991" cy="3429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35AB1F4-1BAE-422B-9787-CAC85DB094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447142"/>
              <a:ext cx="3047997" cy="3419929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D393E9C1-BA89-226A-9A58-AA539794F4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8875231"/>
              </p:ext>
            </p:extLst>
          </p:nvPr>
        </p:nvGraphicFramePr>
        <p:xfrm>
          <a:off x="3811656" y="551622"/>
          <a:ext cx="7742583" cy="56253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3421469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380A34A-731B-4B77-8D1A-4326EA612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EF3F9A-9717-4ACB-A30D-96694842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799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4483B3A-913C-412F-B153-E6D9541A5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22" y="365125"/>
            <a:ext cx="2689847" cy="3938518"/>
          </a:xfrm>
        </p:spPr>
        <p:txBody>
          <a:bodyPr>
            <a:normAutofit/>
          </a:bodyPr>
          <a:lstStyle/>
          <a:p>
            <a:r>
              <a:rPr lang="cs-CZ" sz="3200"/>
              <a:t>Jak by měla vypadat prezentace?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5CD2E8B-968C-4DDC-9470-260B5DA13D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572778"/>
            <a:ext cx="3047997" cy="2285222"/>
            <a:chOff x="0" y="3438071"/>
            <a:chExt cx="3047997" cy="34290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4940AF6-4BB8-4A24-9BCA-B088F02BD8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" y="3438071"/>
              <a:ext cx="3047991" cy="3429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4AD7D5E-CDD6-4468-9F5F-6802387A9C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447142"/>
              <a:ext cx="3047997" cy="3419929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5" name="Zástupný obsah 2">
            <a:extLst>
              <a:ext uri="{FF2B5EF4-FFF2-40B4-BE49-F238E27FC236}">
                <a16:creationId xmlns:a16="http://schemas.microsoft.com/office/drawing/2014/main" id="{72913F8F-E7F9-EC96-EB27-1A49DCD069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5760583"/>
              </p:ext>
            </p:extLst>
          </p:nvPr>
        </p:nvGraphicFramePr>
        <p:xfrm>
          <a:off x="3811656" y="551622"/>
          <a:ext cx="7742583" cy="56253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0014148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380A34A-731B-4B77-8D1A-4326EA612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EF3F9A-9717-4ACB-A30D-96694842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799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4483B3A-913C-412F-B153-E6D9541A5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22" y="365125"/>
            <a:ext cx="2689847" cy="2783592"/>
          </a:xfrm>
        </p:spPr>
        <p:txBody>
          <a:bodyPr>
            <a:normAutofit/>
          </a:bodyPr>
          <a:lstStyle/>
          <a:p>
            <a:r>
              <a:rPr lang="cs-CZ" sz="3200"/>
              <a:t>Jak by měla vypadat prezentace?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637F229-3203-4783-BAA9-C5F4AE136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429000"/>
            <a:ext cx="3047997" cy="3429000"/>
            <a:chOff x="0" y="3438071"/>
            <a:chExt cx="3047997" cy="34290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58ED267-CBD7-48CA-8FBD-FC65502AA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" y="3438071"/>
              <a:ext cx="3047991" cy="3429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35AB1F4-1BAE-422B-9787-CAC85DB094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447142"/>
              <a:ext cx="3047997" cy="3419929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5" name="Zástupný obsah 2">
            <a:extLst>
              <a:ext uri="{FF2B5EF4-FFF2-40B4-BE49-F238E27FC236}">
                <a16:creationId xmlns:a16="http://schemas.microsoft.com/office/drawing/2014/main" id="{72913F8F-E7F9-EC96-EB27-1A49DCD069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554850"/>
              </p:ext>
            </p:extLst>
          </p:nvPr>
        </p:nvGraphicFramePr>
        <p:xfrm>
          <a:off x="3811656" y="551622"/>
          <a:ext cx="7742583" cy="56253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2734491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2380A34A-731B-4B77-8D1A-4326EA612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2EF3F9A-9717-4ACB-A30D-96694842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799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E259A98-BE48-4904-9EB5-311701D69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22" y="365125"/>
            <a:ext cx="2689847" cy="3938518"/>
          </a:xfrm>
        </p:spPr>
        <p:txBody>
          <a:bodyPr>
            <a:normAutofit/>
          </a:bodyPr>
          <a:lstStyle/>
          <a:p>
            <a:r>
              <a:rPr lang="cs-CZ" sz="3200"/>
              <a:t>Příprava prezentace - prezentující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5CD2E8B-968C-4DDC-9470-260B5DA13D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572778"/>
            <a:ext cx="3047997" cy="2285222"/>
            <a:chOff x="0" y="3438071"/>
            <a:chExt cx="3047997" cy="34290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4940AF6-4BB8-4A24-9BCA-B088F02BD8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" y="3438071"/>
              <a:ext cx="3047991" cy="3429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4AD7D5E-CDD6-4468-9F5F-6802387A9C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447142"/>
              <a:ext cx="3047997" cy="3419929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9" name="Zástupný obsah 2">
            <a:extLst>
              <a:ext uri="{FF2B5EF4-FFF2-40B4-BE49-F238E27FC236}">
                <a16:creationId xmlns:a16="http://schemas.microsoft.com/office/drawing/2014/main" id="{76F227D1-03CF-0178-E62F-D1EC61759B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0551098"/>
              </p:ext>
            </p:extLst>
          </p:nvPr>
        </p:nvGraphicFramePr>
        <p:xfrm>
          <a:off x="3811656" y="551622"/>
          <a:ext cx="7742583" cy="56253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1552117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54CFA0-E502-4D3A-9FE7-F49553F4D2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8D7E30-B50A-4ADD-8244-B02C404B7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047991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AB191B5-D780-44F3-8891-8CF7373BC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22" y="365125"/>
            <a:ext cx="2644746" cy="2842099"/>
          </a:xfrm>
        </p:spPr>
        <p:txBody>
          <a:bodyPr>
            <a:normAutofit/>
          </a:bodyPr>
          <a:lstStyle/>
          <a:p>
            <a:r>
              <a:rPr lang="cs-CZ" sz="3600"/>
              <a:t>Zdroje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7D6887E-0D0C-441D-AAF6-B1E7D1219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429000"/>
            <a:ext cx="3047997" cy="3438071"/>
            <a:chOff x="0" y="3438071"/>
            <a:chExt cx="3047997" cy="3429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172EC78-01A4-4610-A4CC-20D3621727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" y="3438071"/>
              <a:ext cx="3047991" cy="3429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A3A9756-EBE7-453A-A0B3-2931AD3E7B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438071"/>
              <a:ext cx="3047997" cy="342900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4BE11C06-5DDD-4FD0-9EEE-7C0CBB10EA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3700" y="365125"/>
            <a:ext cx="8010099" cy="5811838"/>
          </a:xfrm>
        </p:spPr>
        <p:txBody>
          <a:bodyPr anchor="ctr">
            <a:normAutofit/>
          </a:bodyPr>
          <a:lstStyle/>
          <a:p>
            <a:r>
              <a:rPr lang="cs-CZ" u="sng" dirty="0">
                <a:effectLst/>
                <a:latin typeface="Poppins" panose="00000500000000000000" pitchFamily="2" charset="-18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https://www.studentmag.cz/jak-ma-vypadat-prezentace-20-tipu-k-vizualni-i-verbalni-dokonalosti/</a:t>
            </a:r>
            <a:endParaRPr lang="cs-CZ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cs-CZ" dirty="0">
                <a:hlinkClick r:id="rId3"/>
              </a:rPr>
              <a:t>https://www.prezentacepowerpoint.cz/</a:t>
            </a:r>
            <a:endParaRPr lang="cs-CZ" dirty="0"/>
          </a:p>
          <a:p>
            <a:r>
              <a:rPr lang="cs-CZ" dirty="0">
                <a:hlinkClick r:id="rId4"/>
              </a:rPr>
              <a:t>https://www.odprezentuj.cz/wp-content/uploads/2020/09/Jak-zatocit-s-dekuji-za-pozornost-odprezentuj.pdf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9584567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ectangle 87">
            <a:extLst>
              <a:ext uri="{FF2B5EF4-FFF2-40B4-BE49-F238E27FC236}">
                <a16:creationId xmlns:a16="http://schemas.microsoft.com/office/drawing/2014/main" id="{50666DC1-CD27-4874-9484-9D06C59FE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0" name="Rectangle 89">
            <a:extLst>
              <a:ext uri="{FF2B5EF4-FFF2-40B4-BE49-F238E27FC236}">
                <a16:creationId xmlns:a16="http://schemas.microsoft.com/office/drawing/2014/main" id="{5C8041AD-0A28-47FA-8BFF-56BAAA246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72EF3F9A-9717-4ACB-A30D-96694842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095998" cy="45739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87C6BCF-BB0F-4BAC-BA5A-AFD855E0E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3" y="397275"/>
            <a:ext cx="5216531" cy="376125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000" b="0" i="0">
                <a:effectLst/>
              </a:rPr>
              <a:t>Každý je génius, ale pokud budete posuzovat rybu podle její schopnosti vylézt na strom, bude celý svůj život žít s vědomím, že je neschopná. — Albert Einstein</a:t>
            </a:r>
            <a:br>
              <a:rPr lang="en-US" sz="3000" b="0" i="0">
                <a:effectLst/>
              </a:rPr>
            </a:br>
            <a:br>
              <a:rPr lang="en-US" sz="3000" b="0" i="0">
                <a:effectLst/>
              </a:rPr>
            </a:br>
            <a:endParaRPr lang="en-US" sz="3000"/>
          </a:p>
        </p:txBody>
      </p:sp>
      <p:grpSp>
        <p:nvGrpSpPr>
          <p:cNvPr id="153" name="Group 93">
            <a:extLst>
              <a:ext uri="{FF2B5EF4-FFF2-40B4-BE49-F238E27FC236}">
                <a16:creationId xmlns:a16="http://schemas.microsoft.com/office/drawing/2014/main" id="{3409BBD1-8A75-44DA-88E2-3A7047032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573946"/>
            <a:ext cx="6095998" cy="2284054"/>
            <a:chOff x="6096002" y="-9073"/>
            <a:chExt cx="6095998" cy="6867073"/>
          </a:xfrm>
        </p:grpSpPr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957EEA50-86F1-415A-8F6B-829E2272B5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2" y="-9073"/>
              <a:ext cx="6095998" cy="686707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ectangle 95">
              <a:extLst>
                <a:ext uri="{FF2B5EF4-FFF2-40B4-BE49-F238E27FC236}">
                  <a16:creationId xmlns:a16="http://schemas.microsoft.com/office/drawing/2014/main" id="{1707547F-6B3D-4540-808D-410C9EE344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2" y="-6987"/>
              <a:ext cx="6095998" cy="6864987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7" name="Picture 6" descr="Moudro k zamyšlení">
            <a:extLst>
              <a:ext uri="{FF2B5EF4-FFF2-40B4-BE49-F238E27FC236}">
                <a16:creationId xmlns:a16="http://schemas.microsoft.com/office/drawing/2014/main" id="{41F5D228-1B72-40F6-98B3-3DEBAABCA7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9" b="11975"/>
          <a:stretch/>
        </p:blipFill>
        <p:spPr bwMode="auto">
          <a:xfrm>
            <a:off x="6501257" y="1531085"/>
            <a:ext cx="5206190" cy="3551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7263894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MatrixVTI">
  <a:themeElements>
    <a:clrScheme name="AnalogousFromLightSeedRightStep">
      <a:dk1>
        <a:srgbClr val="000000"/>
      </a:dk1>
      <a:lt1>
        <a:srgbClr val="FFFFFF"/>
      </a:lt1>
      <a:dk2>
        <a:srgbClr val="263B22"/>
      </a:dk2>
      <a:lt2>
        <a:srgbClr val="E2E5E8"/>
      </a:lt2>
      <a:accent1>
        <a:srgbClr val="DC8F2C"/>
      </a:accent1>
      <a:accent2>
        <a:srgbClr val="A7A53B"/>
      </a:accent2>
      <a:accent3>
        <a:srgbClr val="87AC4E"/>
      </a:accent3>
      <a:accent4>
        <a:srgbClr val="52B73B"/>
      </a:accent4>
      <a:accent5>
        <a:srgbClr val="37B955"/>
      </a:accent5>
      <a:accent6>
        <a:srgbClr val="3CB58B"/>
      </a:accent6>
      <a:hlink>
        <a:srgbClr val="6483AB"/>
      </a:hlink>
      <a:folHlink>
        <a:srgbClr val="7F7F7F"/>
      </a:folHlink>
    </a:clrScheme>
    <a:fontScheme name="Custom 4">
      <a:majorFont>
        <a:latin typeface="Bahnschrif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trixVTI" id="{A2576CCC-A559-4FD4-A542-772649F65A84}" vid="{5CBC41A9-80A0-44C6-90CD-6D863034352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221</Words>
  <Application>Microsoft Office PowerPoint</Application>
  <PresentationFormat>Širokoúhlá obrazovka</PresentationFormat>
  <Paragraphs>38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3" baseType="lpstr">
      <vt:lpstr>Arial</vt:lpstr>
      <vt:lpstr>Avenir Next LT Pro</vt:lpstr>
      <vt:lpstr>Bahnschrift</vt:lpstr>
      <vt:lpstr>Calibri</vt:lpstr>
      <vt:lpstr>Poppins</vt:lpstr>
      <vt:lpstr>MatrixVTI</vt:lpstr>
      <vt:lpstr>Prezentace</vt:lpstr>
      <vt:lpstr>Co to je prezentace?</vt:lpstr>
      <vt:lpstr>Jak by měla vypadat prezentace?</vt:lpstr>
      <vt:lpstr>Jak by měla vypadat prezentace?</vt:lpstr>
      <vt:lpstr>Příprava prezentace - prezentující</vt:lpstr>
      <vt:lpstr>Zdroje</vt:lpstr>
      <vt:lpstr>Každý je génius, ale pokud budete posuzovat rybu podle její schopnosti vylézt na strom, bude celý svůj život žít s vědomím, že je neschopná. — Albert Einstein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</dc:title>
  <dc:creator>Jáchimová Blanka Mgr.</dc:creator>
  <cp:lastModifiedBy>Jáchimová Blanka Mgr.</cp:lastModifiedBy>
  <cp:revision>3</cp:revision>
  <dcterms:created xsi:type="dcterms:W3CDTF">2022-03-20T17:29:23Z</dcterms:created>
  <dcterms:modified xsi:type="dcterms:W3CDTF">2022-03-20T18:17:49Z</dcterms:modified>
</cp:coreProperties>
</file>