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1" r:id="rId1"/>
  </p:sldMasterIdLst>
  <p:notesMasterIdLst>
    <p:notesMasterId r:id="rId139"/>
  </p:notesMasterIdLst>
  <p:sldIdLst>
    <p:sldId id="259" r:id="rId2"/>
    <p:sldId id="618" r:id="rId3"/>
    <p:sldId id="624" r:id="rId4"/>
    <p:sldId id="625" r:id="rId5"/>
    <p:sldId id="626" r:id="rId6"/>
    <p:sldId id="627" r:id="rId7"/>
    <p:sldId id="538" r:id="rId8"/>
    <p:sldId id="539" r:id="rId9"/>
    <p:sldId id="540" r:id="rId10"/>
    <p:sldId id="541" r:id="rId11"/>
    <p:sldId id="542" r:id="rId12"/>
    <p:sldId id="543" r:id="rId13"/>
    <p:sldId id="680" r:id="rId14"/>
    <p:sldId id="544" r:id="rId15"/>
    <p:sldId id="547" r:id="rId16"/>
    <p:sldId id="548" r:id="rId17"/>
    <p:sldId id="549" r:id="rId18"/>
    <p:sldId id="546" r:id="rId19"/>
    <p:sldId id="550" r:id="rId20"/>
    <p:sldId id="681" r:id="rId21"/>
    <p:sldId id="551" r:id="rId22"/>
    <p:sldId id="428" r:id="rId23"/>
    <p:sldId id="676" r:id="rId24"/>
    <p:sldId id="553" r:id="rId25"/>
    <p:sldId id="554" r:id="rId26"/>
    <p:sldId id="682" r:id="rId27"/>
    <p:sldId id="628" r:id="rId28"/>
    <p:sldId id="629" r:id="rId29"/>
    <p:sldId id="630" r:id="rId30"/>
    <p:sldId id="631" r:id="rId31"/>
    <p:sldId id="632" r:id="rId32"/>
    <p:sldId id="633" r:id="rId33"/>
    <p:sldId id="634" r:id="rId34"/>
    <p:sldId id="635" r:id="rId35"/>
    <p:sldId id="636" r:id="rId36"/>
    <p:sldId id="275" r:id="rId37"/>
    <p:sldId id="650" r:id="rId38"/>
    <p:sldId id="637" r:id="rId39"/>
    <p:sldId id="683" r:id="rId40"/>
    <p:sldId id="638" r:id="rId41"/>
    <p:sldId id="639" r:id="rId42"/>
    <p:sldId id="640" r:id="rId43"/>
    <p:sldId id="641" r:id="rId44"/>
    <p:sldId id="642" r:id="rId45"/>
    <p:sldId id="619" r:id="rId46"/>
    <p:sldId id="643" r:id="rId47"/>
    <p:sldId id="644" r:id="rId48"/>
    <p:sldId id="645" r:id="rId49"/>
    <p:sldId id="646" r:id="rId50"/>
    <p:sldId id="647" r:id="rId51"/>
    <p:sldId id="648" r:id="rId52"/>
    <p:sldId id="649" r:id="rId53"/>
    <p:sldId id="652" r:id="rId54"/>
    <p:sldId id="684" r:id="rId55"/>
    <p:sldId id="653" r:id="rId56"/>
    <p:sldId id="685" r:id="rId57"/>
    <p:sldId id="654" r:id="rId58"/>
    <p:sldId id="655" r:id="rId59"/>
    <p:sldId id="686" r:id="rId60"/>
    <p:sldId id="692" r:id="rId61"/>
    <p:sldId id="687" r:id="rId62"/>
    <p:sldId id="656" r:id="rId63"/>
    <p:sldId id="498" r:id="rId64"/>
    <p:sldId id="694" r:id="rId65"/>
    <p:sldId id="693" r:id="rId66"/>
    <p:sldId id="695" r:id="rId67"/>
    <p:sldId id="657" r:id="rId68"/>
    <p:sldId id="658" r:id="rId69"/>
    <p:sldId id="659" r:id="rId70"/>
    <p:sldId id="688" r:id="rId71"/>
    <p:sldId id="696" r:id="rId72"/>
    <p:sldId id="660" r:id="rId73"/>
    <p:sldId id="661" r:id="rId74"/>
    <p:sldId id="662" r:id="rId75"/>
    <p:sldId id="675" r:id="rId76"/>
    <p:sldId id="689" r:id="rId77"/>
    <p:sldId id="690" r:id="rId78"/>
    <p:sldId id="256" r:id="rId79"/>
    <p:sldId id="439" r:id="rId80"/>
    <p:sldId id="440" r:id="rId81"/>
    <p:sldId id="441" r:id="rId82"/>
    <p:sldId id="442" r:id="rId83"/>
    <p:sldId id="443" r:id="rId84"/>
    <p:sldId id="444" r:id="rId85"/>
    <p:sldId id="445" r:id="rId86"/>
    <p:sldId id="500" r:id="rId87"/>
    <p:sldId id="691" r:id="rId88"/>
    <p:sldId id="502" r:id="rId89"/>
    <p:sldId id="503" r:id="rId90"/>
    <p:sldId id="506" r:id="rId91"/>
    <p:sldId id="507" r:id="rId92"/>
    <p:sldId id="508" r:id="rId93"/>
    <p:sldId id="509" r:id="rId94"/>
    <p:sldId id="510" r:id="rId95"/>
    <p:sldId id="504" r:id="rId96"/>
    <p:sldId id="511" r:id="rId97"/>
    <p:sldId id="461" r:id="rId98"/>
    <p:sldId id="464" r:id="rId99"/>
    <p:sldId id="463" r:id="rId100"/>
    <p:sldId id="468" r:id="rId101"/>
    <p:sldId id="469" r:id="rId102"/>
    <p:sldId id="664" r:id="rId103"/>
    <p:sldId id="665" r:id="rId104"/>
    <p:sldId id="666" r:id="rId105"/>
    <p:sldId id="667" r:id="rId106"/>
    <p:sldId id="668" r:id="rId107"/>
    <p:sldId id="669" r:id="rId108"/>
    <p:sldId id="670" r:id="rId109"/>
    <p:sldId id="671" r:id="rId110"/>
    <p:sldId id="672" r:id="rId111"/>
    <p:sldId id="673" r:id="rId112"/>
    <p:sldId id="674" r:id="rId113"/>
    <p:sldId id="346" r:id="rId114"/>
    <p:sldId id="528" r:id="rId115"/>
    <p:sldId id="529" r:id="rId116"/>
    <p:sldId id="530" r:id="rId117"/>
    <p:sldId id="531" r:id="rId118"/>
    <p:sldId id="268" r:id="rId119"/>
    <p:sldId id="532" r:id="rId120"/>
    <p:sldId id="533" r:id="rId121"/>
    <p:sldId id="291" r:id="rId122"/>
    <p:sldId id="292" r:id="rId123"/>
    <p:sldId id="534" r:id="rId124"/>
    <p:sldId id="391" r:id="rId125"/>
    <p:sldId id="392" r:id="rId126"/>
    <p:sldId id="393" r:id="rId127"/>
    <p:sldId id="394" r:id="rId128"/>
    <p:sldId id="395" r:id="rId129"/>
    <p:sldId id="396" r:id="rId130"/>
    <p:sldId id="397" r:id="rId131"/>
    <p:sldId id="402" r:id="rId132"/>
    <p:sldId id="403" r:id="rId133"/>
    <p:sldId id="398" r:id="rId134"/>
    <p:sldId id="399" r:id="rId135"/>
    <p:sldId id="400" r:id="rId136"/>
    <p:sldId id="401" r:id="rId137"/>
    <p:sldId id="575" r:id="rId13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browse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EE7E5"/>
    <a:srgbClr val="FEEBC4"/>
    <a:srgbClr val="DEE7EA"/>
    <a:srgbClr val="EBEFF3"/>
    <a:srgbClr val="FFC000"/>
    <a:srgbClr val="A3A6A5"/>
    <a:srgbClr val="EDF2F3"/>
    <a:srgbClr val="DFE8E8"/>
    <a:srgbClr val="009593"/>
    <a:srgbClr val="FF1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0000" autoAdjust="0"/>
    <p:restoredTop sz="94660" autoAdjust="0"/>
  </p:normalViewPr>
  <p:slideViewPr>
    <p:cSldViewPr snapToGrid="0">
      <p:cViewPr varScale="1">
        <p:scale>
          <a:sx n="100" d="100"/>
          <a:sy n="100" d="100"/>
        </p:scale>
        <p:origin x="200" y="-75"/>
      </p:cViewPr>
      <p:guideLst/>
    </p:cSldViewPr>
  </p:slideViewPr>
  <p:outlineViewPr>
    <p:cViewPr>
      <p:scale>
        <a:sx n="33" d="100"/>
        <a:sy n="33" d="100"/>
      </p:scale>
      <p:origin x="0" y="-35358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9" d="100"/>
          <a:sy n="89" d="100"/>
        </p:scale>
        <p:origin x="2754" y="-543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notesMaster" Target="notesMasters/notesMaster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theme" Target="theme/theme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záhlaví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Zástupný symbol pro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B3B484D-DD1A-4F9A-BF8D-0706E70D36FC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4" name="Zástupný symbol pro obrázek snímk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Zástupný symbol pro poznámky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6" name="Zástupný symbol pro zápatí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Zástupný symbol pro číslo snímk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9F3B3DF-3E67-4A6E-9E52-0439C669357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85915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Zástupný symbol pro obrázek snímku 1">
            <a:extLst>
              <a:ext uri="{FF2B5EF4-FFF2-40B4-BE49-F238E27FC236}">
                <a16:creationId xmlns:a16="http://schemas.microsoft.com/office/drawing/2014/main" id="{CC1587E3-40BE-9EBB-5D46-078885FDAA7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7" name="Zástupný symbol pro poznámky 2">
            <a:extLst>
              <a:ext uri="{FF2B5EF4-FFF2-40B4-BE49-F238E27FC236}">
                <a16:creationId xmlns:a16="http://schemas.microsoft.com/office/drawing/2014/main" id="{C96C575A-2985-BFC4-43EA-2F6E5B7774D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148" name="Zástupný symbol pro číslo snímku 3">
            <a:extLst>
              <a:ext uri="{FF2B5EF4-FFF2-40B4-BE49-F238E27FC236}">
                <a16:creationId xmlns:a16="http://schemas.microsoft.com/office/drawing/2014/main" id="{B17F9F68-3B28-C1BD-5D6A-D4BA0437AD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EB60068E-9062-4D0E-B53B-0272BA61E173}" type="slidenum">
              <a:rPr lang="cs-CZ" altLang="cs-CZ"/>
              <a:pPr/>
              <a:t>7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7">
            <a:extLst>
              <a:ext uri="{FF2B5EF4-FFF2-40B4-BE49-F238E27FC236}">
                <a16:creationId xmlns:a16="http://schemas.microsoft.com/office/drawing/2014/main" id="{0E1E47F7-3A11-EEB0-9A94-0A3C33212E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E19D04A2-BCAA-4B55-B77E-DD82C5E89A4C}" type="slidenum">
              <a:rPr lang="cs-CZ" altLang="cs-CZ"/>
              <a:pPr/>
              <a:t>16</a:t>
            </a:fld>
            <a:endParaRPr lang="cs-CZ" altLang="cs-CZ"/>
          </a:p>
        </p:txBody>
      </p:sp>
      <p:sp>
        <p:nvSpPr>
          <p:cNvPr id="24579" name="Rectangle 2">
            <a:extLst>
              <a:ext uri="{FF2B5EF4-FFF2-40B4-BE49-F238E27FC236}">
                <a16:creationId xmlns:a16="http://schemas.microsoft.com/office/drawing/2014/main" id="{3CA2062A-4576-C79B-6C07-7F3C5611690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80" name="Rectangle 3">
            <a:extLst>
              <a:ext uri="{FF2B5EF4-FFF2-40B4-BE49-F238E27FC236}">
                <a16:creationId xmlns:a16="http://schemas.microsoft.com/office/drawing/2014/main" id="{1732C372-4721-DBE2-7FC2-A102CC1FA20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Zástupný symbol pro obrázek snímku 1">
            <a:extLst>
              <a:ext uri="{FF2B5EF4-FFF2-40B4-BE49-F238E27FC236}">
                <a16:creationId xmlns:a16="http://schemas.microsoft.com/office/drawing/2014/main" id="{42C55431-B89C-C45B-E765-0359D16F534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7" name="Zástupný symbol pro poznámky 2">
            <a:extLst>
              <a:ext uri="{FF2B5EF4-FFF2-40B4-BE49-F238E27FC236}">
                <a16:creationId xmlns:a16="http://schemas.microsoft.com/office/drawing/2014/main" id="{CA4AC5E0-843D-FDA6-0A5A-4B73B520782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628" name="Zástupný symbol pro číslo snímku 3">
            <a:extLst>
              <a:ext uri="{FF2B5EF4-FFF2-40B4-BE49-F238E27FC236}">
                <a16:creationId xmlns:a16="http://schemas.microsoft.com/office/drawing/2014/main" id="{EED79F5D-3E2F-3329-1530-CD9E3B14A70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91D00FDC-F017-4BA1-86DD-01F72D58BFA9}" type="slidenum">
              <a:rPr lang="cs-CZ" altLang="cs-CZ"/>
              <a:pPr/>
              <a:t>17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Zástupný symbol pro obrázek snímku 1">
            <a:extLst>
              <a:ext uri="{FF2B5EF4-FFF2-40B4-BE49-F238E27FC236}">
                <a16:creationId xmlns:a16="http://schemas.microsoft.com/office/drawing/2014/main" id="{EAF95CBB-3E77-8DC8-7045-F803E94C797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8675" name="Zástupný symbol pro poznámky 2">
            <a:extLst>
              <a:ext uri="{FF2B5EF4-FFF2-40B4-BE49-F238E27FC236}">
                <a16:creationId xmlns:a16="http://schemas.microsoft.com/office/drawing/2014/main" id="{17895733-29F8-73DD-330F-C643DEC879F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676" name="Zástupný symbol pro číslo snímku 3">
            <a:extLst>
              <a:ext uri="{FF2B5EF4-FFF2-40B4-BE49-F238E27FC236}">
                <a16:creationId xmlns:a16="http://schemas.microsoft.com/office/drawing/2014/main" id="{90BB37AB-922C-9C91-8264-E9F548D780B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883211D2-B634-4F44-97B5-B91278715B2D}" type="slidenum">
              <a:rPr lang="cs-CZ" altLang="cs-CZ"/>
              <a:pPr/>
              <a:t>18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Zástupný symbol pro obrázek snímku 1">
            <a:extLst>
              <a:ext uri="{FF2B5EF4-FFF2-40B4-BE49-F238E27FC236}">
                <a16:creationId xmlns:a16="http://schemas.microsoft.com/office/drawing/2014/main" id="{D3369BE0-49D1-65EF-DE62-1C84A8B39F4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723" name="Zástupný symbol pro poznámky 2">
            <a:extLst>
              <a:ext uri="{FF2B5EF4-FFF2-40B4-BE49-F238E27FC236}">
                <a16:creationId xmlns:a16="http://schemas.microsoft.com/office/drawing/2014/main" id="{763DFE56-ED73-E961-00F1-0C77D1C3A91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0724" name="Zástupný symbol pro číslo snímku 3">
            <a:extLst>
              <a:ext uri="{FF2B5EF4-FFF2-40B4-BE49-F238E27FC236}">
                <a16:creationId xmlns:a16="http://schemas.microsoft.com/office/drawing/2014/main" id="{99A11C04-255D-B4AA-0099-0FD22C94B84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2B57A5F8-A6E2-43EB-9EBB-BF2E4356C2D4}" type="slidenum">
              <a:rPr lang="cs-CZ" altLang="cs-CZ"/>
              <a:pPr/>
              <a:t>19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7">
            <a:extLst>
              <a:ext uri="{FF2B5EF4-FFF2-40B4-BE49-F238E27FC236}">
                <a16:creationId xmlns:a16="http://schemas.microsoft.com/office/drawing/2014/main" id="{37D61BA8-0DAB-25BD-C81B-6E0A5C399D3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A536A08C-2C1E-458E-A558-5DBD46DA8778}" type="slidenum">
              <a:rPr lang="cs-CZ" altLang="cs-CZ"/>
              <a:pPr/>
              <a:t>21</a:t>
            </a:fld>
            <a:endParaRPr lang="cs-CZ" altLang="cs-CZ"/>
          </a:p>
        </p:txBody>
      </p:sp>
      <p:sp>
        <p:nvSpPr>
          <p:cNvPr id="32771" name="Rectangle 2">
            <a:extLst>
              <a:ext uri="{FF2B5EF4-FFF2-40B4-BE49-F238E27FC236}">
                <a16:creationId xmlns:a16="http://schemas.microsoft.com/office/drawing/2014/main" id="{125E2707-506C-7444-E076-7DE1842BA2C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772" name="Rectangle 3">
            <a:extLst>
              <a:ext uri="{FF2B5EF4-FFF2-40B4-BE49-F238E27FC236}">
                <a16:creationId xmlns:a16="http://schemas.microsoft.com/office/drawing/2014/main" id="{EBCFC463-6440-315A-2225-403A30F8C44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Zástupný symbol pro obrázek snímku 1">
            <a:extLst>
              <a:ext uri="{FF2B5EF4-FFF2-40B4-BE49-F238E27FC236}">
                <a16:creationId xmlns:a16="http://schemas.microsoft.com/office/drawing/2014/main" id="{60DDB5D1-F55E-96F7-6BF9-64B313D7FCB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1" name="Zástupný symbol pro poznámky 2">
            <a:extLst>
              <a:ext uri="{FF2B5EF4-FFF2-40B4-BE49-F238E27FC236}">
                <a16:creationId xmlns:a16="http://schemas.microsoft.com/office/drawing/2014/main" id="{894CA46B-3E99-A47E-FA61-14C22D0ABB3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012" name="Zástupný symbol pro číslo snímku 3">
            <a:extLst>
              <a:ext uri="{FF2B5EF4-FFF2-40B4-BE49-F238E27FC236}">
                <a16:creationId xmlns:a16="http://schemas.microsoft.com/office/drawing/2014/main" id="{464A9EF6-77C2-CBDB-F336-0D959755499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C8E48D71-279D-4F0A-ABAB-A894B19F4BAD}" type="slidenum">
              <a:rPr lang="cs-CZ" altLang="cs-CZ"/>
              <a:pPr/>
              <a:t>24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7">
            <a:extLst>
              <a:ext uri="{FF2B5EF4-FFF2-40B4-BE49-F238E27FC236}">
                <a16:creationId xmlns:a16="http://schemas.microsoft.com/office/drawing/2014/main" id="{925155A0-1B3D-C470-CDDB-9FFC6FC2496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AE63AC27-1353-477B-8DB4-60A8F343BDAE}" type="slidenum">
              <a:rPr lang="cs-CZ" altLang="cs-CZ"/>
              <a:pPr/>
              <a:t>25</a:t>
            </a:fld>
            <a:endParaRPr lang="cs-CZ" altLang="cs-CZ"/>
          </a:p>
        </p:txBody>
      </p:sp>
      <p:sp>
        <p:nvSpPr>
          <p:cNvPr id="45059" name="Rectangle 2">
            <a:extLst>
              <a:ext uri="{FF2B5EF4-FFF2-40B4-BE49-F238E27FC236}">
                <a16:creationId xmlns:a16="http://schemas.microsoft.com/office/drawing/2014/main" id="{BCFE743B-D316-6BB4-8FFA-338A188EC10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60" name="Rectangle 3">
            <a:extLst>
              <a:ext uri="{FF2B5EF4-FFF2-40B4-BE49-F238E27FC236}">
                <a16:creationId xmlns:a16="http://schemas.microsoft.com/office/drawing/2014/main" id="{6C153E7D-BAD2-C2CA-D1BE-28E85FE7F93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Zástupný symbol pro obrázek snímku 1">
            <a:extLst>
              <a:ext uri="{FF2B5EF4-FFF2-40B4-BE49-F238E27FC236}">
                <a16:creationId xmlns:a16="http://schemas.microsoft.com/office/drawing/2014/main" id="{34D38EAF-0F09-43F8-B451-2C67369BAD7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3" name="Zástupný symbol pro poznámky 2">
            <a:extLst>
              <a:ext uri="{FF2B5EF4-FFF2-40B4-BE49-F238E27FC236}">
                <a16:creationId xmlns:a16="http://schemas.microsoft.com/office/drawing/2014/main" id="{64FD749D-EF9E-40BC-9EAF-740BEAA7CD4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964" name="Zástupný symbol pro číslo snímku 3">
            <a:extLst>
              <a:ext uri="{FF2B5EF4-FFF2-40B4-BE49-F238E27FC236}">
                <a16:creationId xmlns:a16="http://schemas.microsoft.com/office/drawing/2014/main" id="{23BE2B50-8453-437C-AFDE-811C55420E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3B196121-36D0-473F-B716-3F0D72A074F9}" type="slidenum">
              <a:rPr lang="cs-CZ" altLang="cs-CZ" smtClean="0"/>
              <a:pPr>
                <a:spcBef>
                  <a:spcPct val="0"/>
                </a:spcBef>
              </a:pPr>
              <a:t>36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7">
            <a:extLst>
              <a:ext uri="{FF2B5EF4-FFF2-40B4-BE49-F238E27FC236}">
                <a16:creationId xmlns:a16="http://schemas.microsoft.com/office/drawing/2014/main" id="{FF78FCCA-E986-4AF7-AD1F-5CE6F57BC3B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EF129AE-7AE4-4FCE-9FA8-9C26E046106A}" type="slidenum">
              <a:rPr lang="cs-CZ" altLang="cs-CZ" smtClean="0"/>
              <a:pPr>
                <a:spcBef>
                  <a:spcPct val="0"/>
                </a:spcBef>
              </a:pPr>
              <a:t>79</a:t>
            </a:fld>
            <a:endParaRPr lang="cs-CZ" altLang="cs-CZ"/>
          </a:p>
        </p:txBody>
      </p:sp>
      <p:sp>
        <p:nvSpPr>
          <p:cNvPr id="43011" name="Rectangle 2">
            <a:extLst>
              <a:ext uri="{FF2B5EF4-FFF2-40B4-BE49-F238E27FC236}">
                <a16:creationId xmlns:a16="http://schemas.microsoft.com/office/drawing/2014/main" id="{8DB7414E-D25A-4241-91DA-D84A05F410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12" name="Rectangle 3">
            <a:extLst>
              <a:ext uri="{FF2B5EF4-FFF2-40B4-BE49-F238E27FC236}">
                <a16:creationId xmlns:a16="http://schemas.microsoft.com/office/drawing/2014/main" id="{994CE1CC-CD7F-4AC1-A845-AEC6CBB4D01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7">
            <a:extLst>
              <a:ext uri="{FF2B5EF4-FFF2-40B4-BE49-F238E27FC236}">
                <a16:creationId xmlns:a16="http://schemas.microsoft.com/office/drawing/2014/main" id="{980E804A-7FF6-43A7-9983-6E8A8754847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C18EEA5-DC47-4915-A012-E98E1048F51E}" type="slidenum">
              <a:rPr lang="cs-CZ" altLang="cs-CZ" smtClean="0"/>
              <a:pPr>
                <a:spcBef>
                  <a:spcPct val="0"/>
                </a:spcBef>
              </a:pPr>
              <a:t>80</a:t>
            </a:fld>
            <a:endParaRPr lang="cs-CZ" altLang="cs-CZ"/>
          </a:p>
        </p:txBody>
      </p:sp>
      <p:sp>
        <p:nvSpPr>
          <p:cNvPr id="45059" name="Rectangle 2">
            <a:extLst>
              <a:ext uri="{FF2B5EF4-FFF2-40B4-BE49-F238E27FC236}">
                <a16:creationId xmlns:a16="http://schemas.microsoft.com/office/drawing/2014/main" id="{536C6FF0-CB02-4BEE-9CCA-4C66AB048CB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60" name="Rectangle 3">
            <a:extLst>
              <a:ext uri="{FF2B5EF4-FFF2-40B4-BE49-F238E27FC236}">
                <a16:creationId xmlns:a16="http://schemas.microsoft.com/office/drawing/2014/main" id="{6D9586D1-3AE3-4038-ABA0-2D5E20211FB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Zástupný symbol pro obrázek snímku 1">
            <a:extLst>
              <a:ext uri="{FF2B5EF4-FFF2-40B4-BE49-F238E27FC236}">
                <a16:creationId xmlns:a16="http://schemas.microsoft.com/office/drawing/2014/main" id="{A148F993-1F54-D68B-FE80-926C08BD590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195" name="Zástupný symbol pro poznámky 2">
            <a:extLst>
              <a:ext uri="{FF2B5EF4-FFF2-40B4-BE49-F238E27FC236}">
                <a16:creationId xmlns:a16="http://schemas.microsoft.com/office/drawing/2014/main" id="{AA30BC3E-577C-4F30-7A67-DA3126FA4FB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96" name="Zástupný symbol pro číslo snímku 3">
            <a:extLst>
              <a:ext uri="{FF2B5EF4-FFF2-40B4-BE49-F238E27FC236}">
                <a16:creationId xmlns:a16="http://schemas.microsoft.com/office/drawing/2014/main" id="{209296C0-4660-18A0-A67E-88688C0296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FC631174-309B-48B9-9002-24AAB59B62FE}" type="slidenum">
              <a:rPr lang="cs-CZ" altLang="cs-CZ"/>
              <a:pPr/>
              <a:t>8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7">
            <a:extLst>
              <a:ext uri="{FF2B5EF4-FFF2-40B4-BE49-F238E27FC236}">
                <a16:creationId xmlns:a16="http://schemas.microsoft.com/office/drawing/2014/main" id="{879122B2-CF4A-4A94-9E3A-40F9A93CFB4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E58C218-D815-4F7A-9AED-C383A0F4F6BF}" type="slidenum">
              <a:rPr lang="cs-CZ" altLang="cs-CZ" smtClean="0"/>
              <a:pPr>
                <a:spcBef>
                  <a:spcPct val="0"/>
                </a:spcBef>
              </a:pPr>
              <a:t>81</a:t>
            </a:fld>
            <a:endParaRPr lang="cs-CZ" altLang="cs-CZ"/>
          </a:p>
        </p:txBody>
      </p:sp>
      <p:sp>
        <p:nvSpPr>
          <p:cNvPr id="47107" name="Rectangle 2">
            <a:extLst>
              <a:ext uri="{FF2B5EF4-FFF2-40B4-BE49-F238E27FC236}">
                <a16:creationId xmlns:a16="http://schemas.microsoft.com/office/drawing/2014/main" id="{A5B134E3-D997-4B9C-A6EE-8FAB6DC1B6F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8" name="Rectangle 3">
            <a:extLst>
              <a:ext uri="{FF2B5EF4-FFF2-40B4-BE49-F238E27FC236}">
                <a16:creationId xmlns:a16="http://schemas.microsoft.com/office/drawing/2014/main" id="{10FAD0D5-7B17-4B1D-B2F5-F0FB69664E5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7">
            <a:extLst>
              <a:ext uri="{FF2B5EF4-FFF2-40B4-BE49-F238E27FC236}">
                <a16:creationId xmlns:a16="http://schemas.microsoft.com/office/drawing/2014/main" id="{832BFBA3-FA24-43B6-9B4D-3FBE490BC76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F78A742E-CE7C-432C-A792-77EF9E5EA1C1}" type="slidenum">
              <a:rPr lang="cs-CZ" altLang="cs-CZ" smtClean="0"/>
              <a:pPr>
                <a:spcBef>
                  <a:spcPct val="0"/>
                </a:spcBef>
              </a:pPr>
              <a:t>82</a:t>
            </a:fld>
            <a:endParaRPr lang="cs-CZ" altLang="cs-CZ"/>
          </a:p>
        </p:txBody>
      </p:sp>
      <p:sp>
        <p:nvSpPr>
          <p:cNvPr id="49155" name="Rectangle 2">
            <a:extLst>
              <a:ext uri="{FF2B5EF4-FFF2-40B4-BE49-F238E27FC236}">
                <a16:creationId xmlns:a16="http://schemas.microsoft.com/office/drawing/2014/main" id="{5B70AB87-85F5-4B60-B32B-82899388FE6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6" name="Rectangle 3">
            <a:extLst>
              <a:ext uri="{FF2B5EF4-FFF2-40B4-BE49-F238E27FC236}">
                <a16:creationId xmlns:a16="http://schemas.microsoft.com/office/drawing/2014/main" id="{E09685A6-4B93-4ED3-A226-8F17DBEC888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7">
            <a:extLst>
              <a:ext uri="{FF2B5EF4-FFF2-40B4-BE49-F238E27FC236}">
                <a16:creationId xmlns:a16="http://schemas.microsoft.com/office/drawing/2014/main" id="{A1739FD0-CA0C-4EBF-B5AE-215A654E937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C5956006-6A64-4D84-AE0B-F0C5411354FA}" type="slidenum">
              <a:rPr lang="cs-CZ" altLang="cs-CZ" smtClean="0"/>
              <a:pPr>
                <a:spcBef>
                  <a:spcPct val="0"/>
                </a:spcBef>
              </a:pPr>
              <a:t>83</a:t>
            </a:fld>
            <a:endParaRPr lang="cs-CZ" altLang="cs-CZ"/>
          </a:p>
        </p:txBody>
      </p:sp>
      <p:sp>
        <p:nvSpPr>
          <p:cNvPr id="51203" name="Rectangle 2">
            <a:extLst>
              <a:ext uri="{FF2B5EF4-FFF2-40B4-BE49-F238E27FC236}">
                <a16:creationId xmlns:a16="http://schemas.microsoft.com/office/drawing/2014/main" id="{B3765AF7-A9AE-41F1-8EA1-593E47D1E3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04" name="Rectangle 3">
            <a:extLst>
              <a:ext uri="{FF2B5EF4-FFF2-40B4-BE49-F238E27FC236}">
                <a16:creationId xmlns:a16="http://schemas.microsoft.com/office/drawing/2014/main" id="{2F399451-3CB4-42D5-B6FB-180EC197DE3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7">
            <a:extLst>
              <a:ext uri="{FF2B5EF4-FFF2-40B4-BE49-F238E27FC236}">
                <a16:creationId xmlns:a16="http://schemas.microsoft.com/office/drawing/2014/main" id="{9436FCA6-B630-4A12-8668-D3CC27ED290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DB64CA7-0FFE-4DD5-87F6-84C52467008A}" type="slidenum">
              <a:rPr lang="cs-CZ" altLang="cs-CZ" smtClean="0"/>
              <a:pPr>
                <a:spcBef>
                  <a:spcPct val="0"/>
                </a:spcBef>
              </a:pPr>
              <a:t>84</a:t>
            </a:fld>
            <a:endParaRPr lang="cs-CZ" altLang="cs-CZ"/>
          </a:p>
        </p:txBody>
      </p:sp>
      <p:sp>
        <p:nvSpPr>
          <p:cNvPr id="53251" name="Rectangle 2">
            <a:extLst>
              <a:ext uri="{FF2B5EF4-FFF2-40B4-BE49-F238E27FC236}">
                <a16:creationId xmlns:a16="http://schemas.microsoft.com/office/drawing/2014/main" id="{CBBFEA4E-83E5-4546-B24D-9A883583062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252" name="Rectangle 3">
            <a:extLst>
              <a:ext uri="{FF2B5EF4-FFF2-40B4-BE49-F238E27FC236}">
                <a16:creationId xmlns:a16="http://schemas.microsoft.com/office/drawing/2014/main" id="{C7F2C64C-BA90-4AD9-8B83-069F9335F7F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7">
            <a:extLst>
              <a:ext uri="{FF2B5EF4-FFF2-40B4-BE49-F238E27FC236}">
                <a16:creationId xmlns:a16="http://schemas.microsoft.com/office/drawing/2014/main" id="{A23A03B1-D561-4CA1-9C88-BAB5469933A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8405DB15-B578-4B5D-99C9-45CFA2E97241}" type="slidenum">
              <a:rPr lang="cs-CZ" altLang="cs-CZ" smtClean="0"/>
              <a:pPr>
                <a:spcBef>
                  <a:spcPct val="0"/>
                </a:spcBef>
              </a:pPr>
              <a:t>85</a:t>
            </a:fld>
            <a:endParaRPr lang="cs-CZ" altLang="cs-CZ"/>
          </a:p>
        </p:txBody>
      </p:sp>
      <p:sp>
        <p:nvSpPr>
          <p:cNvPr id="55299" name="Rectangle 2">
            <a:extLst>
              <a:ext uri="{FF2B5EF4-FFF2-40B4-BE49-F238E27FC236}">
                <a16:creationId xmlns:a16="http://schemas.microsoft.com/office/drawing/2014/main" id="{442D33E1-B569-4104-A1EE-A839243AA3C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00" name="Rectangle 3">
            <a:extLst>
              <a:ext uri="{FF2B5EF4-FFF2-40B4-BE49-F238E27FC236}">
                <a16:creationId xmlns:a16="http://schemas.microsoft.com/office/drawing/2014/main" id="{506F43D8-1070-48EC-8F6A-E909783BA56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86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7742616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87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469199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88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274476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89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789085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90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874108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Zástupný symbol pro obrázek snímku 1">
            <a:extLst>
              <a:ext uri="{FF2B5EF4-FFF2-40B4-BE49-F238E27FC236}">
                <a16:creationId xmlns:a16="http://schemas.microsoft.com/office/drawing/2014/main" id="{BF07F42F-A52C-FC31-35F2-9D6D8B010F1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243" name="Zástupný symbol pro poznámky 2">
            <a:extLst>
              <a:ext uri="{FF2B5EF4-FFF2-40B4-BE49-F238E27FC236}">
                <a16:creationId xmlns:a16="http://schemas.microsoft.com/office/drawing/2014/main" id="{F34D619A-9907-B2A4-425F-DCF0B7FB481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244" name="Zástupný symbol pro číslo snímku 3">
            <a:extLst>
              <a:ext uri="{FF2B5EF4-FFF2-40B4-BE49-F238E27FC236}">
                <a16:creationId xmlns:a16="http://schemas.microsoft.com/office/drawing/2014/main" id="{95ACA0DD-56F0-5221-2A65-2437622C49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9ADABA72-0550-414C-AADC-F517886D2DAD}" type="slidenum">
              <a:rPr lang="cs-CZ" altLang="cs-CZ"/>
              <a:pPr/>
              <a:t>9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91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25061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92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903094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93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909559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94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977412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95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874958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>
            <a:extLst>
              <a:ext uri="{FF2B5EF4-FFF2-40B4-BE49-F238E27FC236}">
                <a16:creationId xmlns:a16="http://schemas.microsoft.com/office/drawing/2014/main" id="{112A5170-6742-4B68-AFFF-821D233C089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463DC95-8FCD-4231-9B17-89CC89792928}" type="slidenum">
              <a:rPr lang="cs-CZ" altLang="cs-CZ" smtClean="0"/>
              <a:pPr>
                <a:spcBef>
                  <a:spcPct val="0"/>
                </a:spcBef>
              </a:pPr>
              <a:t>96</a:t>
            </a:fld>
            <a:endParaRPr lang="cs-CZ" altLang="cs-CZ"/>
          </a:p>
        </p:txBody>
      </p:sp>
      <p:sp>
        <p:nvSpPr>
          <p:cNvPr id="63491" name="Rectangle 2">
            <a:extLst>
              <a:ext uri="{FF2B5EF4-FFF2-40B4-BE49-F238E27FC236}">
                <a16:creationId xmlns:a16="http://schemas.microsoft.com/office/drawing/2014/main" id="{44F13108-3644-4060-A9D2-8BAA4C50BC0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92" name="Rectangle 3">
            <a:extLst>
              <a:ext uri="{FF2B5EF4-FFF2-40B4-BE49-F238E27FC236}">
                <a16:creationId xmlns:a16="http://schemas.microsoft.com/office/drawing/2014/main" id="{E42A95BA-025C-4F37-BBBE-E3EFECCA5CD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909119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7">
            <a:extLst>
              <a:ext uri="{FF2B5EF4-FFF2-40B4-BE49-F238E27FC236}">
                <a16:creationId xmlns:a16="http://schemas.microsoft.com/office/drawing/2014/main" id="{384FCCDD-B59C-4D94-8D37-D6CCFBEB1A6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38B1D76E-3304-4188-A462-61E37F7CAF6E}" type="slidenum">
              <a:rPr lang="cs-CZ" altLang="cs-CZ" smtClean="0"/>
              <a:pPr>
                <a:spcBef>
                  <a:spcPct val="0"/>
                </a:spcBef>
              </a:pPr>
              <a:t>97</a:t>
            </a:fld>
            <a:endParaRPr lang="cs-CZ" altLang="cs-CZ"/>
          </a:p>
        </p:txBody>
      </p:sp>
      <p:sp>
        <p:nvSpPr>
          <p:cNvPr id="88067" name="Rectangle 2">
            <a:extLst>
              <a:ext uri="{FF2B5EF4-FFF2-40B4-BE49-F238E27FC236}">
                <a16:creationId xmlns:a16="http://schemas.microsoft.com/office/drawing/2014/main" id="{B4D09A4A-F7EC-4E17-A50E-3266DFFEE9F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8068" name="Rectangle 3">
            <a:extLst>
              <a:ext uri="{FF2B5EF4-FFF2-40B4-BE49-F238E27FC236}">
                <a16:creationId xmlns:a16="http://schemas.microsoft.com/office/drawing/2014/main" id="{E66F4533-DEAC-4453-9F66-A7452D194EE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7">
            <a:extLst>
              <a:ext uri="{FF2B5EF4-FFF2-40B4-BE49-F238E27FC236}">
                <a16:creationId xmlns:a16="http://schemas.microsoft.com/office/drawing/2014/main" id="{E9FF2520-1A4B-4973-9C9C-846FD5EEC05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7A1592A7-76DA-4443-A9C5-B0351CBF2E79}" type="slidenum">
              <a:rPr lang="cs-CZ" altLang="cs-CZ"/>
              <a:pPr>
                <a:spcBef>
                  <a:spcPct val="0"/>
                </a:spcBef>
              </a:pPr>
              <a:t>102</a:t>
            </a:fld>
            <a:endParaRPr lang="cs-CZ" altLang="cs-CZ"/>
          </a:p>
        </p:txBody>
      </p:sp>
      <p:sp>
        <p:nvSpPr>
          <p:cNvPr id="106499" name="Rectangle 2">
            <a:extLst>
              <a:ext uri="{FF2B5EF4-FFF2-40B4-BE49-F238E27FC236}">
                <a16:creationId xmlns:a16="http://schemas.microsoft.com/office/drawing/2014/main" id="{7D5AF729-9816-40BB-BDC5-9F97958F98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6500" name="Rectangle 3">
            <a:extLst>
              <a:ext uri="{FF2B5EF4-FFF2-40B4-BE49-F238E27FC236}">
                <a16:creationId xmlns:a16="http://schemas.microsoft.com/office/drawing/2014/main" id="{3EACA0D9-BBE3-4C37-AA6B-3753A218377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724965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7">
            <a:extLst>
              <a:ext uri="{FF2B5EF4-FFF2-40B4-BE49-F238E27FC236}">
                <a16:creationId xmlns:a16="http://schemas.microsoft.com/office/drawing/2014/main" id="{A5C5D81D-C25A-4B0E-B8ED-271819DA07A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0E27120-E194-469F-A877-3936522AAD89}" type="slidenum">
              <a:rPr lang="cs-CZ" altLang="cs-CZ"/>
              <a:pPr>
                <a:spcBef>
                  <a:spcPct val="0"/>
                </a:spcBef>
              </a:pPr>
              <a:t>103</a:t>
            </a:fld>
            <a:endParaRPr lang="cs-CZ" altLang="cs-CZ"/>
          </a:p>
        </p:txBody>
      </p:sp>
      <p:sp>
        <p:nvSpPr>
          <p:cNvPr id="108547" name="Rectangle 2">
            <a:extLst>
              <a:ext uri="{FF2B5EF4-FFF2-40B4-BE49-F238E27FC236}">
                <a16:creationId xmlns:a16="http://schemas.microsoft.com/office/drawing/2014/main" id="{6CF531B3-63AC-47C9-A120-7DBE15AA042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8548" name="Rectangle 3">
            <a:extLst>
              <a:ext uri="{FF2B5EF4-FFF2-40B4-BE49-F238E27FC236}">
                <a16:creationId xmlns:a16="http://schemas.microsoft.com/office/drawing/2014/main" id="{1FCB2AF7-A6EF-4915-AD18-2854C1BA9F3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5095300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">
            <a:extLst>
              <a:ext uri="{FF2B5EF4-FFF2-40B4-BE49-F238E27FC236}">
                <a16:creationId xmlns:a16="http://schemas.microsoft.com/office/drawing/2014/main" id="{A7D35732-36EC-409F-9AFE-B56E51EE81F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4D75C53E-4111-40AE-B6A1-B5FA7AEFF8D3}" type="slidenum">
              <a:rPr lang="cs-CZ" altLang="cs-CZ"/>
              <a:pPr>
                <a:spcBef>
                  <a:spcPct val="0"/>
                </a:spcBef>
              </a:pPr>
              <a:t>104</a:t>
            </a:fld>
            <a:endParaRPr lang="cs-CZ" altLang="cs-CZ"/>
          </a:p>
        </p:txBody>
      </p:sp>
      <p:sp>
        <p:nvSpPr>
          <p:cNvPr id="110595" name="Rectangle 2">
            <a:extLst>
              <a:ext uri="{FF2B5EF4-FFF2-40B4-BE49-F238E27FC236}">
                <a16:creationId xmlns:a16="http://schemas.microsoft.com/office/drawing/2014/main" id="{18FB194E-6F60-4183-9D2C-5A8EAE8C7C7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0596" name="Rectangle 3">
            <a:extLst>
              <a:ext uri="{FF2B5EF4-FFF2-40B4-BE49-F238E27FC236}">
                <a16:creationId xmlns:a16="http://schemas.microsoft.com/office/drawing/2014/main" id="{C8BC984A-7DC0-46F3-84F9-F537EB0F563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4990322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Zástupný symbol pro obrázek snímku 1">
            <a:extLst>
              <a:ext uri="{FF2B5EF4-FFF2-40B4-BE49-F238E27FC236}">
                <a16:creationId xmlns:a16="http://schemas.microsoft.com/office/drawing/2014/main" id="{A095896C-1F96-EF1E-B127-CBD60517F71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91" name="Zástupný symbol pro poznámky 2">
            <a:extLst>
              <a:ext uri="{FF2B5EF4-FFF2-40B4-BE49-F238E27FC236}">
                <a16:creationId xmlns:a16="http://schemas.microsoft.com/office/drawing/2014/main" id="{E0D2BAED-E82F-58DD-79B2-DFA4E2FFF7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Where the muscles are</a:t>
            </a:r>
          </a:p>
          <a:p>
            <a:pPr eaLnBrk="1" hangingPunct="1"/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Whereever there is a need for energy</a:t>
            </a:r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292" name="Zástupný symbol pro číslo snímku 3">
            <a:extLst>
              <a:ext uri="{FF2B5EF4-FFF2-40B4-BE49-F238E27FC236}">
                <a16:creationId xmlns:a16="http://schemas.microsoft.com/office/drawing/2014/main" id="{88FFB31C-E068-E4E5-B74F-AC15B483E9E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3F3735EE-4BBD-4BDD-B965-68A920CDCD6C}" type="slidenum">
              <a:rPr lang="cs-CZ" altLang="cs-CZ"/>
              <a:pPr/>
              <a:t>10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7">
            <a:extLst>
              <a:ext uri="{FF2B5EF4-FFF2-40B4-BE49-F238E27FC236}">
                <a16:creationId xmlns:a16="http://schemas.microsoft.com/office/drawing/2014/main" id="{42F206BC-D90E-4533-9FA0-9D6C9D90A36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75424B0-1108-40CC-A86D-8F0EF800AE63}" type="slidenum">
              <a:rPr lang="cs-CZ" altLang="cs-CZ"/>
              <a:pPr>
                <a:spcBef>
                  <a:spcPct val="0"/>
                </a:spcBef>
              </a:pPr>
              <a:t>107</a:t>
            </a:fld>
            <a:endParaRPr lang="cs-CZ" altLang="cs-CZ"/>
          </a:p>
        </p:txBody>
      </p:sp>
      <p:sp>
        <p:nvSpPr>
          <p:cNvPr id="114691" name="Rectangle 2">
            <a:extLst>
              <a:ext uri="{FF2B5EF4-FFF2-40B4-BE49-F238E27FC236}">
                <a16:creationId xmlns:a16="http://schemas.microsoft.com/office/drawing/2014/main" id="{D66F7076-CD5B-4D4B-B1E2-B9332CB92E8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2" name="Rectangle 3">
            <a:extLst>
              <a:ext uri="{FF2B5EF4-FFF2-40B4-BE49-F238E27FC236}">
                <a16:creationId xmlns:a16="http://schemas.microsoft.com/office/drawing/2014/main" id="{5B17F86A-CDC4-46D4-A755-CC7B8E4F347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255740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7">
            <a:extLst>
              <a:ext uri="{FF2B5EF4-FFF2-40B4-BE49-F238E27FC236}">
                <a16:creationId xmlns:a16="http://schemas.microsoft.com/office/drawing/2014/main" id="{0EBE7F1F-52B0-45AC-9FD7-510B9019FB7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2117254-4AEE-4CC6-AA02-60C304305768}" type="slidenum">
              <a:rPr lang="cs-CZ" altLang="cs-CZ"/>
              <a:pPr>
                <a:spcBef>
                  <a:spcPct val="0"/>
                </a:spcBef>
              </a:pPr>
              <a:t>108</a:t>
            </a:fld>
            <a:endParaRPr lang="cs-CZ" altLang="cs-CZ"/>
          </a:p>
        </p:txBody>
      </p:sp>
      <p:sp>
        <p:nvSpPr>
          <p:cNvPr id="116739" name="Rectangle 2">
            <a:extLst>
              <a:ext uri="{FF2B5EF4-FFF2-40B4-BE49-F238E27FC236}">
                <a16:creationId xmlns:a16="http://schemas.microsoft.com/office/drawing/2014/main" id="{62E90045-65A5-4C99-BD8E-2F839DAE859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40" name="Rectangle 3">
            <a:extLst>
              <a:ext uri="{FF2B5EF4-FFF2-40B4-BE49-F238E27FC236}">
                <a16:creationId xmlns:a16="http://schemas.microsoft.com/office/drawing/2014/main" id="{E1CC0914-17F4-49A0-9EF3-A84777B1860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227336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>
            <a:extLst>
              <a:ext uri="{FF2B5EF4-FFF2-40B4-BE49-F238E27FC236}">
                <a16:creationId xmlns:a16="http://schemas.microsoft.com/office/drawing/2014/main" id="{D2CA367F-C97B-45FE-945C-4DEF188F2F8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E3149E-71CD-48BF-BAF9-3C09F69B60C2}" type="slidenum">
              <a:rPr lang="cs-CZ" altLang="cs-CZ"/>
              <a:pPr>
                <a:spcBef>
                  <a:spcPct val="0"/>
                </a:spcBef>
              </a:pPr>
              <a:t>109</a:t>
            </a:fld>
            <a:endParaRPr lang="cs-CZ" altLang="cs-CZ"/>
          </a:p>
        </p:txBody>
      </p:sp>
      <p:sp>
        <p:nvSpPr>
          <p:cNvPr id="118787" name="Rectangle 2">
            <a:extLst>
              <a:ext uri="{FF2B5EF4-FFF2-40B4-BE49-F238E27FC236}">
                <a16:creationId xmlns:a16="http://schemas.microsoft.com/office/drawing/2014/main" id="{2A55D534-87B0-459E-AC3D-5ADA90B9E51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8" name="Rectangle 3">
            <a:extLst>
              <a:ext uri="{FF2B5EF4-FFF2-40B4-BE49-F238E27FC236}">
                <a16:creationId xmlns:a16="http://schemas.microsoft.com/office/drawing/2014/main" id="{5766B522-7714-4614-A3C3-376CE324BE1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4698388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7">
            <a:extLst>
              <a:ext uri="{FF2B5EF4-FFF2-40B4-BE49-F238E27FC236}">
                <a16:creationId xmlns:a16="http://schemas.microsoft.com/office/drawing/2014/main" id="{C505C4C3-175A-41B8-9054-D26E8B776E3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F9881E69-5615-4FAD-8E47-EBF6F605835C}" type="slidenum">
              <a:rPr lang="cs-CZ" altLang="cs-CZ"/>
              <a:pPr>
                <a:spcBef>
                  <a:spcPct val="0"/>
                </a:spcBef>
              </a:pPr>
              <a:t>110</a:t>
            </a:fld>
            <a:endParaRPr lang="cs-CZ" altLang="cs-CZ"/>
          </a:p>
        </p:txBody>
      </p:sp>
      <p:sp>
        <p:nvSpPr>
          <p:cNvPr id="120835" name="Rectangle 2">
            <a:extLst>
              <a:ext uri="{FF2B5EF4-FFF2-40B4-BE49-F238E27FC236}">
                <a16:creationId xmlns:a16="http://schemas.microsoft.com/office/drawing/2014/main" id="{7FEDA029-3013-4537-B31B-17BD69BCF1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0836" name="Rectangle 3">
            <a:extLst>
              <a:ext uri="{FF2B5EF4-FFF2-40B4-BE49-F238E27FC236}">
                <a16:creationId xmlns:a16="http://schemas.microsoft.com/office/drawing/2014/main" id="{50CD6AD4-049C-45E3-84F2-8DA6139A5BF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0063092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7">
            <a:extLst>
              <a:ext uri="{FF2B5EF4-FFF2-40B4-BE49-F238E27FC236}">
                <a16:creationId xmlns:a16="http://schemas.microsoft.com/office/drawing/2014/main" id="{D90CD27E-9DE3-491E-B7BF-BADF2FCA3E2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D83F997-9F95-486C-B96F-72610C744674}" type="slidenum">
              <a:rPr lang="cs-CZ" altLang="cs-CZ"/>
              <a:pPr>
                <a:spcBef>
                  <a:spcPct val="0"/>
                </a:spcBef>
              </a:pPr>
              <a:t>111</a:t>
            </a:fld>
            <a:endParaRPr lang="cs-CZ" altLang="cs-CZ"/>
          </a:p>
        </p:txBody>
      </p:sp>
      <p:sp>
        <p:nvSpPr>
          <p:cNvPr id="122883" name="Rectangle 2">
            <a:extLst>
              <a:ext uri="{FF2B5EF4-FFF2-40B4-BE49-F238E27FC236}">
                <a16:creationId xmlns:a16="http://schemas.microsoft.com/office/drawing/2014/main" id="{DDAEECD0-8571-49AD-8A8D-98230F6777F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2884" name="Rectangle 3">
            <a:extLst>
              <a:ext uri="{FF2B5EF4-FFF2-40B4-BE49-F238E27FC236}">
                <a16:creationId xmlns:a16="http://schemas.microsoft.com/office/drawing/2014/main" id="{25E346CE-CE4C-4173-9008-D731B801C86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920328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7">
            <a:extLst>
              <a:ext uri="{FF2B5EF4-FFF2-40B4-BE49-F238E27FC236}">
                <a16:creationId xmlns:a16="http://schemas.microsoft.com/office/drawing/2014/main" id="{CE4C53CB-013A-4A80-9363-40AE3772DC6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D3618E-072D-4AFB-91AF-0BB339326447}" type="slidenum">
              <a:rPr lang="cs-CZ" altLang="cs-CZ"/>
              <a:pPr>
                <a:spcBef>
                  <a:spcPct val="0"/>
                </a:spcBef>
              </a:pPr>
              <a:t>112</a:t>
            </a:fld>
            <a:endParaRPr lang="cs-CZ" altLang="cs-CZ"/>
          </a:p>
        </p:txBody>
      </p:sp>
      <p:sp>
        <p:nvSpPr>
          <p:cNvPr id="124931" name="Rectangle 2">
            <a:extLst>
              <a:ext uri="{FF2B5EF4-FFF2-40B4-BE49-F238E27FC236}">
                <a16:creationId xmlns:a16="http://schemas.microsoft.com/office/drawing/2014/main" id="{257730B4-8880-42B7-8EA8-C29B6490109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2" name="Rectangle 3">
            <a:extLst>
              <a:ext uri="{FF2B5EF4-FFF2-40B4-BE49-F238E27FC236}">
                <a16:creationId xmlns:a16="http://schemas.microsoft.com/office/drawing/2014/main" id="{F70A58C3-E52F-4336-B5D7-3526608D03E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986190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>
            <a:extLst>
              <a:ext uri="{FF2B5EF4-FFF2-40B4-BE49-F238E27FC236}">
                <a16:creationId xmlns:a16="http://schemas.microsoft.com/office/drawing/2014/main" id="{3E986C96-2727-4985-8D8B-A0D4046C55E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80F1CC13-6F22-4058-A57F-FC8985F6E86C}" type="slidenum">
              <a:rPr lang="cs-CZ" altLang="cs-CZ"/>
              <a:pPr>
                <a:spcBef>
                  <a:spcPct val="0"/>
                </a:spcBef>
              </a:pPr>
              <a:t>113</a:t>
            </a:fld>
            <a:endParaRPr lang="cs-CZ" altLang="cs-CZ"/>
          </a:p>
        </p:txBody>
      </p:sp>
      <p:sp>
        <p:nvSpPr>
          <p:cNvPr id="100355" name="Rectangle 2">
            <a:extLst>
              <a:ext uri="{FF2B5EF4-FFF2-40B4-BE49-F238E27FC236}">
                <a16:creationId xmlns:a16="http://schemas.microsoft.com/office/drawing/2014/main" id="{5837C574-A061-4F4F-A7D1-F0CBA73472D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6" name="Rectangle 3">
            <a:extLst>
              <a:ext uri="{FF2B5EF4-FFF2-40B4-BE49-F238E27FC236}">
                <a16:creationId xmlns:a16="http://schemas.microsoft.com/office/drawing/2014/main" id="{9FFA39A9-B698-48A6-8B9E-AC108CE1022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7">
            <a:extLst>
              <a:ext uri="{FF2B5EF4-FFF2-40B4-BE49-F238E27FC236}">
                <a16:creationId xmlns:a16="http://schemas.microsoft.com/office/drawing/2014/main" id="{CA0E6010-8BE4-472F-B550-8B86EA47986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F4135619-A108-4798-A28D-67B2AC029DB7}" type="slidenum">
              <a:rPr lang="cs-CZ" altLang="cs-CZ"/>
              <a:pPr>
                <a:spcBef>
                  <a:spcPct val="0"/>
                </a:spcBef>
              </a:pPr>
              <a:t>124</a:t>
            </a:fld>
            <a:endParaRPr lang="cs-CZ" altLang="cs-CZ"/>
          </a:p>
        </p:txBody>
      </p:sp>
      <p:sp>
        <p:nvSpPr>
          <p:cNvPr id="233475" name="Rectangle 2">
            <a:extLst>
              <a:ext uri="{FF2B5EF4-FFF2-40B4-BE49-F238E27FC236}">
                <a16:creationId xmlns:a16="http://schemas.microsoft.com/office/drawing/2014/main" id="{6665B881-EBEF-4DA6-B974-1C4CBAEE4B8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3476" name="Rectangle 3">
            <a:extLst>
              <a:ext uri="{FF2B5EF4-FFF2-40B4-BE49-F238E27FC236}">
                <a16:creationId xmlns:a16="http://schemas.microsoft.com/office/drawing/2014/main" id="{641E780D-6BA5-40F6-8B29-8DEE6BA8FAF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>
            <a:extLst>
              <a:ext uri="{FF2B5EF4-FFF2-40B4-BE49-F238E27FC236}">
                <a16:creationId xmlns:a16="http://schemas.microsoft.com/office/drawing/2014/main" id="{D4BCB992-4526-49E0-A28A-5987957DB51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1E57DCC-6F1B-44CC-BF61-69E2951A5BFF}" type="slidenum">
              <a:rPr lang="cs-CZ" altLang="cs-CZ"/>
              <a:pPr>
                <a:spcBef>
                  <a:spcPct val="0"/>
                </a:spcBef>
              </a:pPr>
              <a:t>125</a:t>
            </a:fld>
            <a:endParaRPr lang="cs-CZ" altLang="cs-CZ"/>
          </a:p>
        </p:txBody>
      </p:sp>
      <p:sp>
        <p:nvSpPr>
          <p:cNvPr id="235523" name="Rectangle 2">
            <a:extLst>
              <a:ext uri="{FF2B5EF4-FFF2-40B4-BE49-F238E27FC236}">
                <a16:creationId xmlns:a16="http://schemas.microsoft.com/office/drawing/2014/main" id="{E3B83934-31F8-4B97-9C97-2458ABB8D5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24" name="Rectangle 3">
            <a:extLst>
              <a:ext uri="{FF2B5EF4-FFF2-40B4-BE49-F238E27FC236}">
                <a16:creationId xmlns:a16="http://schemas.microsoft.com/office/drawing/2014/main" id="{D5C321E3-77B3-4111-9AF3-0389AB50D76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7">
            <a:extLst>
              <a:ext uri="{FF2B5EF4-FFF2-40B4-BE49-F238E27FC236}">
                <a16:creationId xmlns:a16="http://schemas.microsoft.com/office/drawing/2014/main" id="{F37EDF18-6804-4DFA-A300-3A85DB2D294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12EB6D63-131B-4894-A491-AC2837CB7A6C}" type="slidenum">
              <a:rPr lang="cs-CZ" altLang="cs-CZ"/>
              <a:pPr>
                <a:spcBef>
                  <a:spcPct val="0"/>
                </a:spcBef>
              </a:pPr>
              <a:t>126</a:t>
            </a:fld>
            <a:endParaRPr lang="cs-CZ" altLang="cs-CZ"/>
          </a:p>
        </p:txBody>
      </p:sp>
      <p:sp>
        <p:nvSpPr>
          <p:cNvPr id="237571" name="Rectangle 2">
            <a:extLst>
              <a:ext uri="{FF2B5EF4-FFF2-40B4-BE49-F238E27FC236}">
                <a16:creationId xmlns:a16="http://schemas.microsoft.com/office/drawing/2014/main" id="{B1A8844B-B0B2-44E8-95A9-BCA301B6803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7572" name="Rectangle 3">
            <a:extLst>
              <a:ext uri="{FF2B5EF4-FFF2-40B4-BE49-F238E27FC236}">
                <a16:creationId xmlns:a16="http://schemas.microsoft.com/office/drawing/2014/main" id="{66ED3B0F-D09C-4A19-AAF6-E84BB099C75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Zástupný symbol pro obrázek snímku 1">
            <a:extLst>
              <a:ext uri="{FF2B5EF4-FFF2-40B4-BE49-F238E27FC236}">
                <a16:creationId xmlns:a16="http://schemas.microsoft.com/office/drawing/2014/main" id="{82EC28C6-883C-F50B-CD7C-2FE9AF5F26F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339" name="Zástupný symbol pro poznámky 2">
            <a:extLst>
              <a:ext uri="{FF2B5EF4-FFF2-40B4-BE49-F238E27FC236}">
                <a16:creationId xmlns:a16="http://schemas.microsoft.com/office/drawing/2014/main" id="{E8AFD430-D073-9A59-7094-6CB3E6A4CB7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340" name="Zástupný symbol pro číslo snímku 3">
            <a:extLst>
              <a:ext uri="{FF2B5EF4-FFF2-40B4-BE49-F238E27FC236}">
                <a16:creationId xmlns:a16="http://schemas.microsoft.com/office/drawing/2014/main" id="{55EA0582-B98F-9623-2E5C-DA858365491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EDB6B187-5B5A-4779-8F85-814ADF2565B7}" type="slidenum">
              <a:rPr lang="cs-CZ" altLang="cs-CZ"/>
              <a:pPr/>
              <a:t>11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7">
            <a:extLst>
              <a:ext uri="{FF2B5EF4-FFF2-40B4-BE49-F238E27FC236}">
                <a16:creationId xmlns:a16="http://schemas.microsoft.com/office/drawing/2014/main" id="{6AEA6A56-F72E-4771-B3D9-4F978F16ACC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2EE893BD-958A-400E-B9E9-730F62091FFA}" type="slidenum">
              <a:rPr lang="cs-CZ" altLang="cs-CZ"/>
              <a:pPr>
                <a:spcBef>
                  <a:spcPct val="0"/>
                </a:spcBef>
              </a:pPr>
              <a:t>127</a:t>
            </a:fld>
            <a:endParaRPr lang="cs-CZ" altLang="cs-CZ"/>
          </a:p>
        </p:txBody>
      </p:sp>
      <p:sp>
        <p:nvSpPr>
          <p:cNvPr id="239619" name="Rectangle 2">
            <a:extLst>
              <a:ext uri="{FF2B5EF4-FFF2-40B4-BE49-F238E27FC236}">
                <a16:creationId xmlns:a16="http://schemas.microsoft.com/office/drawing/2014/main" id="{2A4343E0-AC90-4ADD-8651-CCE138274F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9620" name="Rectangle 3">
            <a:extLst>
              <a:ext uri="{FF2B5EF4-FFF2-40B4-BE49-F238E27FC236}">
                <a16:creationId xmlns:a16="http://schemas.microsoft.com/office/drawing/2014/main" id="{440C7BEC-C7E3-426D-BD82-529509F3345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7">
            <a:extLst>
              <a:ext uri="{FF2B5EF4-FFF2-40B4-BE49-F238E27FC236}">
                <a16:creationId xmlns:a16="http://schemas.microsoft.com/office/drawing/2014/main" id="{231F5608-00C4-4358-8AF5-3F9D5A3131AA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FE1485CD-4529-4B4D-B16D-72AFBEB624BF}" type="slidenum">
              <a:rPr lang="cs-CZ" altLang="cs-CZ"/>
              <a:pPr>
                <a:spcBef>
                  <a:spcPct val="0"/>
                </a:spcBef>
              </a:pPr>
              <a:t>128</a:t>
            </a:fld>
            <a:endParaRPr lang="cs-CZ" altLang="cs-CZ"/>
          </a:p>
        </p:txBody>
      </p:sp>
      <p:sp>
        <p:nvSpPr>
          <p:cNvPr id="241667" name="Rectangle 2">
            <a:extLst>
              <a:ext uri="{FF2B5EF4-FFF2-40B4-BE49-F238E27FC236}">
                <a16:creationId xmlns:a16="http://schemas.microsoft.com/office/drawing/2014/main" id="{7FFD11D0-3394-46DD-874C-7DE3866BA1F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1668" name="Rectangle 3">
            <a:extLst>
              <a:ext uri="{FF2B5EF4-FFF2-40B4-BE49-F238E27FC236}">
                <a16:creationId xmlns:a16="http://schemas.microsoft.com/office/drawing/2014/main" id="{5206D19E-309B-4163-99FB-0499AAB1D0C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>
            <a:extLst>
              <a:ext uri="{FF2B5EF4-FFF2-40B4-BE49-F238E27FC236}">
                <a16:creationId xmlns:a16="http://schemas.microsoft.com/office/drawing/2014/main" id="{5A63A3BA-BC7B-4C76-B08A-44DA5B304F5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59DFBDEE-0180-403F-B1B0-67230C34FE7D}" type="slidenum">
              <a:rPr lang="cs-CZ" altLang="cs-CZ"/>
              <a:pPr>
                <a:spcBef>
                  <a:spcPct val="0"/>
                </a:spcBef>
              </a:pPr>
              <a:t>129</a:t>
            </a:fld>
            <a:endParaRPr lang="cs-CZ" altLang="cs-CZ"/>
          </a:p>
        </p:txBody>
      </p:sp>
      <p:sp>
        <p:nvSpPr>
          <p:cNvPr id="243715" name="Rectangle 2">
            <a:extLst>
              <a:ext uri="{FF2B5EF4-FFF2-40B4-BE49-F238E27FC236}">
                <a16:creationId xmlns:a16="http://schemas.microsoft.com/office/drawing/2014/main" id="{99E39A27-A582-4B1A-8EA4-B0575DD83B0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6" name="Rectangle 3">
            <a:extLst>
              <a:ext uri="{FF2B5EF4-FFF2-40B4-BE49-F238E27FC236}">
                <a16:creationId xmlns:a16="http://schemas.microsoft.com/office/drawing/2014/main" id="{F5F339A9-2560-45F2-8722-B20AEA56F2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7">
            <a:extLst>
              <a:ext uri="{FF2B5EF4-FFF2-40B4-BE49-F238E27FC236}">
                <a16:creationId xmlns:a16="http://schemas.microsoft.com/office/drawing/2014/main" id="{C95BC404-6900-4D1F-9038-48F8EC19260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5157CCFD-68C0-41C3-AD42-D6EDE355F293}" type="slidenum">
              <a:rPr lang="cs-CZ" altLang="cs-CZ"/>
              <a:pPr>
                <a:spcBef>
                  <a:spcPct val="0"/>
                </a:spcBef>
              </a:pPr>
              <a:t>130</a:t>
            </a:fld>
            <a:endParaRPr lang="cs-CZ" altLang="cs-CZ"/>
          </a:p>
        </p:txBody>
      </p:sp>
      <p:sp>
        <p:nvSpPr>
          <p:cNvPr id="245763" name="Rectangle 2">
            <a:extLst>
              <a:ext uri="{FF2B5EF4-FFF2-40B4-BE49-F238E27FC236}">
                <a16:creationId xmlns:a16="http://schemas.microsoft.com/office/drawing/2014/main" id="{54D2F14C-B806-46C1-BBAA-34E6BB476FE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64" name="Rectangle 3">
            <a:extLst>
              <a:ext uri="{FF2B5EF4-FFF2-40B4-BE49-F238E27FC236}">
                <a16:creationId xmlns:a16="http://schemas.microsoft.com/office/drawing/2014/main" id="{15EA8034-4717-4DCC-AA5B-402AE40B3FC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Zástupný symbol pro obrázek snímku 1">
            <a:extLst>
              <a:ext uri="{FF2B5EF4-FFF2-40B4-BE49-F238E27FC236}">
                <a16:creationId xmlns:a16="http://schemas.microsoft.com/office/drawing/2014/main" id="{DC90B027-8A28-ACAD-F065-9380ED66AF1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387" name="Zástupný symbol pro poznámky 2">
            <a:extLst>
              <a:ext uri="{FF2B5EF4-FFF2-40B4-BE49-F238E27FC236}">
                <a16:creationId xmlns:a16="http://schemas.microsoft.com/office/drawing/2014/main" id="{0733C64D-44B6-6F94-9E3C-D31091A2119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Process of fuel</a:t>
            </a:r>
          </a:p>
          <a:p>
            <a:pPr eaLnBrk="1" hangingPunct="1"/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ATP is on demand</a:t>
            </a:r>
          </a:p>
          <a:p>
            <a:pPr eaLnBrk="1" hangingPunct="1"/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The oxygen is important!</a:t>
            </a:r>
          </a:p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388" name="Zástupný symbol pro číslo snímku 3">
            <a:extLst>
              <a:ext uri="{FF2B5EF4-FFF2-40B4-BE49-F238E27FC236}">
                <a16:creationId xmlns:a16="http://schemas.microsoft.com/office/drawing/2014/main" id="{1C6651A3-F825-7F8E-3FA4-B7353223FE2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C56DFF71-EE92-4F99-A496-ED022463FC05}" type="slidenum">
              <a:rPr lang="cs-CZ" altLang="cs-CZ"/>
              <a:pPr/>
              <a:t>12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Zástupný symbol pro obrázek snímku 1">
            <a:extLst>
              <a:ext uri="{FF2B5EF4-FFF2-40B4-BE49-F238E27FC236}">
                <a16:creationId xmlns:a16="http://schemas.microsoft.com/office/drawing/2014/main" id="{50329E2F-972E-4A0B-6C33-97DDDC98141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8435" name="Zástupný symbol pro poznámky 2">
            <a:extLst>
              <a:ext uri="{FF2B5EF4-FFF2-40B4-BE49-F238E27FC236}">
                <a16:creationId xmlns:a16="http://schemas.microsoft.com/office/drawing/2014/main" id="{F635024E-1814-2B1C-A611-56B6C6AFF01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Process of fuel</a:t>
            </a:r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436" name="Zástupný symbol pro číslo snímku 3">
            <a:extLst>
              <a:ext uri="{FF2B5EF4-FFF2-40B4-BE49-F238E27FC236}">
                <a16:creationId xmlns:a16="http://schemas.microsoft.com/office/drawing/2014/main" id="{13CD2C8A-D9BD-6CD6-98EF-99B1CD611DA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A6F0E18E-C9CB-4B6F-9AFD-74FD0CBDEB7E}" type="slidenum">
              <a:rPr lang="cs-CZ" altLang="cs-CZ"/>
              <a:pPr/>
              <a:t>13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Zástupný symbol pro obrázek snímku 1">
            <a:extLst>
              <a:ext uri="{FF2B5EF4-FFF2-40B4-BE49-F238E27FC236}">
                <a16:creationId xmlns:a16="http://schemas.microsoft.com/office/drawing/2014/main" id="{7A2124B1-BFB9-3109-9508-6EF5A95F968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3" name="Zástupný symbol pro poznámky 2">
            <a:extLst>
              <a:ext uri="{FF2B5EF4-FFF2-40B4-BE49-F238E27FC236}">
                <a16:creationId xmlns:a16="http://schemas.microsoft.com/office/drawing/2014/main" id="{3B08C222-9C3D-3A85-8F77-1C3396A45AA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484" name="Zástupný symbol pro číslo snímku 3">
            <a:extLst>
              <a:ext uri="{FF2B5EF4-FFF2-40B4-BE49-F238E27FC236}">
                <a16:creationId xmlns:a16="http://schemas.microsoft.com/office/drawing/2014/main" id="{4D1C92DA-82F3-8BCA-6F4A-B76D69E7F3B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497D3B1C-5B9C-4249-8854-A94C6C8608BC}" type="slidenum">
              <a:rPr lang="cs-CZ" altLang="cs-CZ"/>
              <a:pPr/>
              <a:t>14</a:t>
            </a:fld>
            <a:endParaRPr lang="cs-CZ" altLang="cs-CZ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Zástupný symbol pro obrázek snímku 1">
            <a:extLst>
              <a:ext uri="{FF2B5EF4-FFF2-40B4-BE49-F238E27FC236}">
                <a16:creationId xmlns:a16="http://schemas.microsoft.com/office/drawing/2014/main" id="{002CB20E-ECAB-A6F7-DACB-0C83EDD4EC2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31" name="Zástupný symbol pro poznámky 2">
            <a:extLst>
              <a:ext uri="{FF2B5EF4-FFF2-40B4-BE49-F238E27FC236}">
                <a16:creationId xmlns:a16="http://schemas.microsoft.com/office/drawing/2014/main" id="{3F8FE1F9-62CE-58ED-3841-95A450ABE27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cs-CZ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532" name="Zástupný symbol pro číslo snímku 3">
            <a:extLst>
              <a:ext uri="{FF2B5EF4-FFF2-40B4-BE49-F238E27FC236}">
                <a16:creationId xmlns:a16="http://schemas.microsoft.com/office/drawing/2014/main" id="{6E33AB56-FC72-05E4-F09B-881B5CCBDD1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C81A8CB2-F979-47E0-8AE6-CA8E6D488C65}" type="slidenum">
              <a:rPr lang="cs-CZ" altLang="cs-CZ"/>
              <a:pPr/>
              <a:t>15</a:t>
            </a:fld>
            <a:endParaRPr lang="cs-CZ" altLang="cs-CZ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Úvodní sním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D6BD63BB-8EA4-4927-84C3-B45E5CB8A9F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Podnadpis 2">
            <a:extLst>
              <a:ext uri="{FF2B5EF4-FFF2-40B4-BE49-F238E27FC236}">
                <a16:creationId xmlns:a16="http://schemas.microsoft.com/office/drawing/2014/main" id="{4C2245D0-8C92-4A71-9EEB-DEBF4AA9AF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cs-CZ"/>
              <a:t>Kliknutím můžete upravit styl předlohy.</a:t>
            </a:r>
            <a:endParaRPr lang="en-US"/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3CA3FB0E-02EA-4F1B-942A-2FAFD304E8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BD10B4CC-1BF4-4844-A5EA-59CD613BF6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1F2A8AE0-5E8C-40B4-BDA6-342C50ADB3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87386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Nadpis a svislý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63360896-4BD0-41B4-B0AA-741D9734A9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symbol pro svislý text 2">
            <a:extLst>
              <a:ext uri="{FF2B5EF4-FFF2-40B4-BE49-F238E27FC236}">
                <a16:creationId xmlns:a16="http://schemas.microsoft.com/office/drawing/2014/main" id="{210A217A-D54B-4A7B-B3CD-3656A0BF743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BDCC6E4B-DA06-4AA6-9761-1BFAC2E036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C4FB9943-A15C-4759-840B-751960979F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F2E7BF65-21DB-4DB3-A32F-C3AD0845E0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998400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vislý nadpis a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vislý nadpis 1">
            <a:extLst>
              <a:ext uri="{FF2B5EF4-FFF2-40B4-BE49-F238E27FC236}">
                <a16:creationId xmlns:a16="http://schemas.microsoft.com/office/drawing/2014/main" id="{DF505CB2-1123-419D-9FFD-B1A5E9BA57A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symbol pro svislý text 2">
            <a:extLst>
              <a:ext uri="{FF2B5EF4-FFF2-40B4-BE49-F238E27FC236}">
                <a16:creationId xmlns:a16="http://schemas.microsoft.com/office/drawing/2014/main" id="{711A1DB0-597B-4D87-BCD1-84A33061363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6DBDEE1B-6117-4FD4-8245-A5302C28FE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03191B78-C013-45A1-B3F5-48F6938F70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6BE7E6CB-9CA1-4FC8-8D05-9C352B7B49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080616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ceHolder 1"/>
          <p:cNvSpPr>
            <a:spLocks noGrp="1"/>
          </p:cNvSpPr>
          <p:nvPr>
            <p:ph type="title"/>
          </p:nvPr>
        </p:nvSpPr>
        <p:spPr>
          <a:xfrm>
            <a:off x="609600" y="273600"/>
            <a:ext cx="10972320" cy="1144800"/>
          </a:xfrm>
          <a:prstGeom prst="rect">
            <a:avLst/>
          </a:prstGeom>
        </p:spPr>
        <p:txBody>
          <a:bodyPr lIns="0" tIns="0" rIns="0" bIns="0" anchor="ctr"/>
          <a:lstStyle/>
          <a:p>
            <a:pPr algn="ctr"/>
            <a:endParaRPr lang="en-US" sz="4400" b="0" strike="noStrike" spc="-1">
              <a:latin typeface="Arial"/>
            </a:endParaRPr>
          </a:p>
        </p:txBody>
      </p:sp>
      <p:sp>
        <p:nvSpPr>
          <p:cNvPr id="3" name="PlaceHolder 2"/>
          <p:cNvSpPr>
            <a:spLocks noGrp="1"/>
          </p:cNvSpPr>
          <p:nvPr>
            <p:ph type="subTitle"/>
          </p:nvPr>
        </p:nvSpPr>
        <p:spPr>
          <a:xfrm>
            <a:off x="609600" y="1604520"/>
            <a:ext cx="10972320" cy="3977280"/>
          </a:xfrm>
          <a:prstGeom prst="rect">
            <a:avLst/>
          </a:prstGeom>
        </p:spPr>
        <p:txBody>
          <a:bodyPr lIns="0" tIns="0" rIns="0" bIns="0" anchor="ctr"/>
          <a:lstStyle/>
          <a:p>
            <a:pPr algn="ctr"/>
            <a:endParaRPr lang="en-US" sz="3200" b="0" strike="noStrike" spc="-1"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890218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Nadpis a obsa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C37696C8-A10A-44C3-9831-F2E7C5AB00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32F7D8FC-2C3A-45D5-A295-53D4EA2D0E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6DA95E2C-D2EC-4269-8B6C-61606514FB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135C8360-ED1F-4D9A-A1D8-D89DFADEE3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6D9C96CC-CD4F-43B1-BB6C-7CDCFAC90F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4534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Záhlaví oddíl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1EE79EA3-9D28-4B5D-A8B1-7EFA9BA47C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FD5C3E9F-C0D4-4273-895B-A6D5E6A132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69F8DB96-6A74-4420-B9B0-6C289E98AC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EC5F5058-48FF-4FE0-95E4-419D801A4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95905FD6-64BD-4255-AA89-704E425B8B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17999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va obsah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D94F3D61-B1B9-4E59-A5CE-37EFEA2B8B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8BC12FE0-CC39-4935-813A-6CB96072349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4" name="Zástupný obsah 3">
            <a:extLst>
              <a:ext uri="{FF2B5EF4-FFF2-40B4-BE49-F238E27FC236}">
                <a16:creationId xmlns:a16="http://schemas.microsoft.com/office/drawing/2014/main" id="{1F1941AA-A329-4F51-8442-876B27ACAF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A55CF6FE-63B2-4E01-8DF7-5B101A3927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AA0A2579-A185-4190-8B73-7A06DBDFEC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D5A3EDD0-A76A-4F85-A951-2FCA59485C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480154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ovnání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849A3205-369B-49CD-AFED-BC3035322C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48AF1562-8006-4508-BE4E-F94346D183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4" name="Zástupný obsah 3">
            <a:extLst>
              <a:ext uri="{FF2B5EF4-FFF2-40B4-BE49-F238E27FC236}">
                <a16:creationId xmlns:a16="http://schemas.microsoft.com/office/drawing/2014/main" id="{6ED81789-BDCD-4430-8AE5-CF68A1FBE8B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5" name="Zástupný text 4">
            <a:extLst>
              <a:ext uri="{FF2B5EF4-FFF2-40B4-BE49-F238E27FC236}">
                <a16:creationId xmlns:a16="http://schemas.microsoft.com/office/drawing/2014/main" id="{CE416AA0-2DD8-41FF-A45B-255A4AB18D0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6" name="Zástupný obsah 5">
            <a:extLst>
              <a:ext uri="{FF2B5EF4-FFF2-40B4-BE49-F238E27FC236}">
                <a16:creationId xmlns:a16="http://schemas.microsoft.com/office/drawing/2014/main" id="{4FFAF8BF-2701-400D-8C0D-BC39695236D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7" name="Zástupný symbol pro datum 6">
            <a:extLst>
              <a:ext uri="{FF2B5EF4-FFF2-40B4-BE49-F238E27FC236}">
                <a16:creationId xmlns:a16="http://schemas.microsoft.com/office/drawing/2014/main" id="{C61DE637-CF91-4AE5-9AB0-BCF110F5772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1991DC8C-19E4-424D-8EF9-5C41FD2E1A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C2852B11-8B12-4D4F-BE85-A07ADD0B0F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6729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Jenom nadp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D8E28CF9-907F-4A18-9EBE-BD9FB3E1F5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symbol pro datum 2">
            <a:extLst>
              <a:ext uri="{FF2B5EF4-FFF2-40B4-BE49-F238E27FC236}">
                <a16:creationId xmlns:a16="http://schemas.microsoft.com/office/drawing/2014/main" id="{3B3DB374-5ECB-4832-A0B0-3472CE027B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4" name="Zástupný symbol pro zápatí 3">
            <a:extLst>
              <a:ext uri="{FF2B5EF4-FFF2-40B4-BE49-F238E27FC236}">
                <a16:creationId xmlns:a16="http://schemas.microsoft.com/office/drawing/2014/main" id="{E44835B8-2C4D-46FE-A9C5-7E031C25EC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7F0BCDB4-2A25-4B34-A77C-C01D456FA3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8638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rázdn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datum 1">
            <a:extLst>
              <a:ext uri="{FF2B5EF4-FFF2-40B4-BE49-F238E27FC236}">
                <a16:creationId xmlns:a16="http://schemas.microsoft.com/office/drawing/2014/main" id="{6CFBDE3E-264D-48F6-96A3-CA0B1BD104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3" name="Zástupný symbol pro zápatí 2">
            <a:extLst>
              <a:ext uri="{FF2B5EF4-FFF2-40B4-BE49-F238E27FC236}">
                <a16:creationId xmlns:a16="http://schemas.microsoft.com/office/drawing/2014/main" id="{C6EC989C-28E5-45F1-8C86-8D80AB5859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Zástupný symbol pro číslo snímku 3">
            <a:extLst>
              <a:ext uri="{FF2B5EF4-FFF2-40B4-BE49-F238E27FC236}">
                <a16:creationId xmlns:a16="http://schemas.microsoft.com/office/drawing/2014/main" id="{114059D3-D4B9-4C6F-8B4E-9CCCE8B08C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39761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bsah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C04D530B-81B3-486B-8362-6F877CAD2C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3ED0DF47-03FF-4DF3-8751-4629C6BB10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4" name="Zástupný text 3">
            <a:extLst>
              <a:ext uri="{FF2B5EF4-FFF2-40B4-BE49-F238E27FC236}">
                <a16:creationId xmlns:a16="http://schemas.microsoft.com/office/drawing/2014/main" id="{ECA98F5D-E853-4C64-BC18-39BA53B33E6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7483C4B8-2FF7-4C2C-949B-FCB0DABE82B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17D6F57C-E8A6-4FB0-A9FB-CDD849927C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DED6AAF4-F87D-4175-9A1A-BAFA2D466F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20202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ázek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DE5DC487-26E7-4017-9D45-C184BAF7BC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symbol obrázku 2">
            <a:extLst>
              <a:ext uri="{FF2B5EF4-FFF2-40B4-BE49-F238E27FC236}">
                <a16:creationId xmlns:a16="http://schemas.microsoft.com/office/drawing/2014/main" id="{C0987544-AD7C-4993-8BE9-8E55B6BE8AF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Zástupný text 3">
            <a:extLst>
              <a:ext uri="{FF2B5EF4-FFF2-40B4-BE49-F238E27FC236}">
                <a16:creationId xmlns:a16="http://schemas.microsoft.com/office/drawing/2014/main" id="{F87A4E82-EC30-4B59-BC16-2924F25C8B1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5FF4F642-E565-4F09-9F2A-B42F90E772C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78E4570D-EE1B-46CB-849C-C36A7C58D9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4FFD639F-5F1B-4B33-8F45-DAD126DAFF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394216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nadpis 1">
            <a:extLst>
              <a:ext uri="{FF2B5EF4-FFF2-40B4-BE49-F238E27FC236}">
                <a16:creationId xmlns:a16="http://schemas.microsoft.com/office/drawing/2014/main" id="{AFB30551-E9F0-4565-9CD7-7FE70355AC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cs-CZ"/>
              <a:t>Kliknutím lze upravit styl.</a:t>
            </a:r>
            <a:endParaRPr lang="en-US"/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116B0064-A9D2-4DDF-AE12-F4B9C1AC5F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  <a:endParaRPr lang="en-US"/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EC867141-9972-4616-995A-24E1B96B28F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2848C0B-F39B-4C2F-A4F2-F548ADD50B77}" type="datetimeFigureOut">
              <a:rPr lang="en-US" smtClean="0"/>
              <a:t>12/13/2023</a:t>
            </a:fld>
            <a:endParaRPr lang="en-US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706230EE-C436-4408-AF3C-6E7453F6DDC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4B05B466-05F5-4E8E-8DB4-FED42A89C4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79D1F4-A201-4EAB-97A0-8AFEC4E7A3B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93690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703" r:id="rId2"/>
    <p:sldLayoutId id="2147483704" r:id="rId3"/>
    <p:sldLayoutId id="2147483705" r:id="rId4"/>
    <p:sldLayoutId id="2147483706" r:id="rId5"/>
    <p:sldLayoutId id="2147483707" r:id="rId6"/>
    <p:sldLayoutId id="2147483708" r:id="rId7"/>
    <p:sldLayoutId id="2147483709" r:id="rId8"/>
    <p:sldLayoutId id="2147483710" r:id="rId9"/>
    <p:sldLayoutId id="2147483711" r:id="rId10"/>
    <p:sldLayoutId id="2147483712" r:id="rId11"/>
    <p:sldLayoutId id="2147483713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jpeg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jpe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jpe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jpeg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jpeg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2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4" Type="http://schemas.openxmlformats.org/officeDocument/2006/relationships/image" Target="../media/image31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4.mp4"/><Relationship Id="rId1" Type="http://schemas.microsoft.com/office/2007/relationships/media" Target="../media/media4.mp4"/><Relationship Id="rId5" Type="http://schemas.openxmlformats.org/officeDocument/2006/relationships/image" Target="../media/image33.png"/><Relationship Id="rId4" Type="http://schemas.openxmlformats.org/officeDocument/2006/relationships/notesSlide" Target="../notesSlides/notesSlide16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6.jpe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7.jpeg"/><Relationship Id="rId4" Type="http://schemas.openxmlformats.org/officeDocument/2006/relationships/image" Target="../media/image5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7.jpeg"/><Relationship Id="rId4" Type="http://schemas.openxmlformats.org/officeDocument/2006/relationships/image" Target="../media/image5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7.jpeg"/><Relationship Id="rId4" Type="http://schemas.openxmlformats.org/officeDocument/2006/relationships/image" Target="../media/image5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.jpeg"/><Relationship Id="rId4" Type="http://schemas.openxmlformats.org/officeDocument/2006/relationships/image" Target="../media/image5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.jpeg"/><Relationship Id="rId4" Type="http://schemas.openxmlformats.org/officeDocument/2006/relationships/image" Target="../media/image5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3.gif"/><Relationship Id="rId4" Type="http://schemas.openxmlformats.org/officeDocument/2006/relationships/image" Target="../media/image8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jpeg"/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5.mp4"/><Relationship Id="rId1" Type="http://schemas.microsoft.com/office/2007/relationships/media" Target="../media/media5.mp4"/><Relationship Id="rId4" Type="http://schemas.openxmlformats.org/officeDocument/2006/relationships/image" Target="../media/image65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jpeg"/><Relationship Id="rId1" Type="http://schemas.openxmlformats.org/officeDocument/2006/relationships/slideLayout" Target="../slideLayouts/slideLayout1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jpeg"/><Relationship Id="rId1" Type="http://schemas.openxmlformats.org/officeDocument/2006/relationships/slideLayout" Target="../slideLayouts/slideLayout1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1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1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w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7.pn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jpeg"/><Relationship Id="rId1" Type="http://schemas.openxmlformats.org/officeDocument/2006/relationships/slideLayout" Target="../slideLayouts/slideLayout1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w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6.emf"/><Relationship Id="rId4" Type="http://schemas.openxmlformats.org/officeDocument/2006/relationships/oleObject" Target="../embeddings/oleObject1.bin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w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7.emf"/><Relationship Id="rId4" Type="http://schemas.openxmlformats.org/officeDocument/2006/relationships/oleObject" Target="../embeddings/oleObject2.bin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w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8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gif"/><Relationship Id="rId13" Type="http://schemas.openxmlformats.org/officeDocument/2006/relationships/image" Target="../media/image18.wmf"/><Relationship Id="rId3" Type="http://schemas.openxmlformats.org/officeDocument/2006/relationships/image" Target="../media/image9.png"/><Relationship Id="rId7" Type="http://schemas.openxmlformats.org/officeDocument/2006/relationships/image" Target="../media/image12.gif"/><Relationship Id="rId12" Type="http://schemas.openxmlformats.org/officeDocument/2006/relationships/image" Target="../media/image17.gi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.gif"/><Relationship Id="rId11" Type="http://schemas.openxmlformats.org/officeDocument/2006/relationships/image" Target="../media/image16.gif"/><Relationship Id="rId5" Type="http://schemas.openxmlformats.org/officeDocument/2006/relationships/image" Target="../media/image10.gif"/><Relationship Id="rId10" Type="http://schemas.openxmlformats.org/officeDocument/2006/relationships/image" Target="../media/image15.gif"/><Relationship Id="rId4" Type="http://schemas.openxmlformats.org/officeDocument/2006/relationships/image" Target="../media/image8.png"/><Relationship Id="rId9" Type="http://schemas.openxmlformats.org/officeDocument/2006/relationships/image" Target="../media/image14.gif"/><Relationship Id="rId14" Type="http://schemas.openxmlformats.org/officeDocument/2006/relationships/image" Target="../media/image19.gif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4.wmf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4.wmf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jpe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B263D11-FC93-4E95-A9AE-F51EEABB96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7CADBFF1-D015-4D9E-8051-747D434F6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1CEEAB8F-61D8-41D8-BC8C-B99D79E261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0406" y="0"/>
            <a:ext cx="12086196" cy="6802028"/>
          </a:xfrm>
          <a:prstGeom prst="rect">
            <a:avLst/>
          </a:prstGeom>
        </p:spPr>
      </p:pic>
      <p:sp>
        <p:nvSpPr>
          <p:cNvPr id="6" name="TextovéPole 5">
            <a:extLst>
              <a:ext uri="{FF2B5EF4-FFF2-40B4-BE49-F238E27FC236}">
                <a16:creationId xmlns:a16="http://schemas.microsoft.com/office/drawing/2014/main" id="{C1344396-F231-4E39-905E-7B833BBDCDC8}"/>
              </a:ext>
            </a:extLst>
          </p:cNvPr>
          <p:cNvSpPr txBox="1"/>
          <p:nvPr/>
        </p:nvSpPr>
        <p:spPr>
          <a:xfrm>
            <a:off x="7950884" y="6211669"/>
            <a:ext cx="280878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Jiří Kofránek</a:t>
            </a:r>
          </a:p>
          <a:p>
            <a:r>
              <a:rPr lang="cs-CZ" dirty="0"/>
              <a:t>email: kofranek@gmail.com</a:t>
            </a:r>
            <a:endParaRPr lang="en-US" dirty="0"/>
          </a:p>
        </p:txBody>
      </p:sp>
      <p:sp>
        <p:nvSpPr>
          <p:cNvPr id="7" name="TextovéPole 6">
            <a:extLst>
              <a:ext uri="{FF2B5EF4-FFF2-40B4-BE49-F238E27FC236}">
                <a16:creationId xmlns:a16="http://schemas.microsoft.com/office/drawing/2014/main" id="{1A3F703B-C4D2-432F-AED6-496A0475866F}"/>
              </a:ext>
            </a:extLst>
          </p:cNvPr>
          <p:cNvSpPr txBox="1"/>
          <p:nvPr/>
        </p:nvSpPr>
        <p:spPr>
          <a:xfrm>
            <a:off x="3759423" y="561777"/>
            <a:ext cx="6957754" cy="830997"/>
          </a:xfrm>
          <a:prstGeom prst="rect">
            <a:avLst/>
          </a:prstGeom>
          <a:solidFill>
            <a:srgbClr val="E0E7E8"/>
          </a:solidFill>
          <a:ln>
            <a:noFill/>
          </a:ln>
        </p:spPr>
        <p:txBody>
          <a:bodyPr wrap="square" rtlCol="0">
            <a:spAutoFit/>
          </a:bodyPr>
          <a:lstStyle/>
          <a:p>
            <a:r>
              <a:rPr lang="cs-CZ" sz="4800" dirty="0">
                <a:solidFill>
                  <a:schemeClr val="accent1"/>
                </a:solidFill>
              </a:rPr>
              <a:t>Patofyziologie respirace</a:t>
            </a:r>
            <a:endParaRPr lang="en-US" sz="48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305461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3" descr="sejmout006">
            <a:extLst>
              <a:ext uri="{FF2B5EF4-FFF2-40B4-BE49-F238E27FC236}">
                <a16:creationId xmlns:a16="http://schemas.microsoft.com/office/drawing/2014/main" id="{D696EFF0-2E33-6E8D-8115-35021883E2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39" t="8015"/>
          <a:stretch>
            <a:fillRect/>
          </a:stretch>
        </p:blipFill>
        <p:spPr bwMode="auto">
          <a:xfrm>
            <a:off x="1703389" y="765175"/>
            <a:ext cx="8823325" cy="413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rázek 1">
            <a:extLst>
              <a:ext uri="{FF2B5EF4-FFF2-40B4-BE49-F238E27FC236}">
                <a16:creationId xmlns:a16="http://schemas.microsoft.com/office/drawing/2014/main" id="{76EA00F6-6F93-4FC9-8564-76AC5CB34393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741503" y="0"/>
            <a:ext cx="6708994" cy="6858000"/>
          </a:xfrm>
          <a:prstGeom prst="rect">
            <a:avLst/>
          </a:prstGeom>
        </p:spPr>
      </p:pic>
      <p:sp>
        <p:nvSpPr>
          <p:cNvPr id="5" name="Šipka: dolů 4">
            <a:extLst>
              <a:ext uri="{FF2B5EF4-FFF2-40B4-BE49-F238E27FC236}">
                <a16:creationId xmlns:a16="http://schemas.microsoft.com/office/drawing/2014/main" id="{F8CE05C0-7615-49F0-8729-004E9D9BD0F0}"/>
              </a:ext>
            </a:extLst>
          </p:cNvPr>
          <p:cNvSpPr/>
          <p:nvPr/>
        </p:nvSpPr>
        <p:spPr>
          <a:xfrm rot="7792060">
            <a:off x="8723954" y="1614602"/>
            <a:ext cx="262930" cy="523678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Šipka: doprava 5">
            <a:extLst>
              <a:ext uri="{FF2B5EF4-FFF2-40B4-BE49-F238E27FC236}">
                <a16:creationId xmlns:a16="http://schemas.microsoft.com/office/drawing/2014/main" id="{A88B7847-336A-4E30-8C60-3BAC3390A19D}"/>
              </a:ext>
            </a:extLst>
          </p:cNvPr>
          <p:cNvSpPr/>
          <p:nvPr/>
        </p:nvSpPr>
        <p:spPr>
          <a:xfrm rot="4522309">
            <a:off x="6797129" y="3137098"/>
            <a:ext cx="273174" cy="140126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Šipka: doprava 6">
            <a:extLst>
              <a:ext uri="{FF2B5EF4-FFF2-40B4-BE49-F238E27FC236}">
                <a16:creationId xmlns:a16="http://schemas.microsoft.com/office/drawing/2014/main" id="{78905E29-84F9-47DE-AE6B-DA6AA8B37369}"/>
              </a:ext>
            </a:extLst>
          </p:cNvPr>
          <p:cNvSpPr/>
          <p:nvPr/>
        </p:nvSpPr>
        <p:spPr>
          <a:xfrm rot="9278966">
            <a:off x="6340532" y="3134913"/>
            <a:ext cx="273174" cy="144495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Šipka: doprava 7">
            <a:extLst>
              <a:ext uri="{FF2B5EF4-FFF2-40B4-BE49-F238E27FC236}">
                <a16:creationId xmlns:a16="http://schemas.microsoft.com/office/drawing/2014/main" id="{16662B4C-12DA-4EFE-924E-F309067A5516}"/>
              </a:ext>
            </a:extLst>
          </p:cNvPr>
          <p:cNvSpPr/>
          <p:nvPr/>
        </p:nvSpPr>
        <p:spPr>
          <a:xfrm rot="3767035">
            <a:off x="8021136" y="2259943"/>
            <a:ext cx="350599" cy="15161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Šipka: doprava 8">
            <a:extLst>
              <a:ext uri="{FF2B5EF4-FFF2-40B4-BE49-F238E27FC236}">
                <a16:creationId xmlns:a16="http://schemas.microsoft.com/office/drawing/2014/main" id="{38E11AC0-7245-4AEA-8742-9227FE8F3AED}"/>
              </a:ext>
            </a:extLst>
          </p:cNvPr>
          <p:cNvSpPr/>
          <p:nvPr/>
        </p:nvSpPr>
        <p:spPr>
          <a:xfrm rot="15907074">
            <a:off x="7633423" y="1431345"/>
            <a:ext cx="350599" cy="151610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Šipka: ohnutá 9">
            <a:extLst>
              <a:ext uri="{FF2B5EF4-FFF2-40B4-BE49-F238E27FC236}">
                <a16:creationId xmlns:a16="http://schemas.microsoft.com/office/drawing/2014/main" id="{7FEE3B97-AFC1-404E-8AD3-14CDFBD7A440}"/>
              </a:ext>
            </a:extLst>
          </p:cNvPr>
          <p:cNvSpPr/>
          <p:nvPr/>
        </p:nvSpPr>
        <p:spPr>
          <a:xfrm rot="18726978">
            <a:off x="6606805" y="2495241"/>
            <a:ext cx="540112" cy="247939"/>
          </a:xfrm>
          <a:prstGeom prst="ben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Šipka: doprava 10">
            <a:extLst>
              <a:ext uri="{FF2B5EF4-FFF2-40B4-BE49-F238E27FC236}">
                <a16:creationId xmlns:a16="http://schemas.microsoft.com/office/drawing/2014/main" id="{88451F93-488E-4A5D-889B-9C472790C68D}"/>
              </a:ext>
            </a:extLst>
          </p:cNvPr>
          <p:cNvSpPr/>
          <p:nvPr/>
        </p:nvSpPr>
        <p:spPr>
          <a:xfrm rot="19835946">
            <a:off x="7385548" y="2021206"/>
            <a:ext cx="256823" cy="100296"/>
          </a:xfrm>
          <a:prstGeom prst="rightArrow">
            <a:avLst/>
          </a:prstGeom>
          <a:solidFill>
            <a:schemeClr val="accent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" name="Skupina 11">
            <a:extLst>
              <a:ext uri="{FF2B5EF4-FFF2-40B4-BE49-F238E27FC236}">
                <a16:creationId xmlns:a16="http://schemas.microsoft.com/office/drawing/2014/main" id="{F9BCE392-BB1A-4EBE-82B4-0DBF45F8E250}"/>
              </a:ext>
            </a:extLst>
          </p:cNvPr>
          <p:cNvGrpSpPr/>
          <p:nvPr/>
        </p:nvGrpSpPr>
        <p:grpSpPr>
          <a:xfrm>
            <a:off x="2361469" y="728531"/>
            <a:ext cx="2395529" cy="2174142"/>
            <a:chOff x="2361469" y="728531"/>
            <a:chExt cx="2395529" cy="2174142"/>
          </a:xfrm>
        </p:grpSpPr>
        <p:sp>
          <p:nvSpPr>
            <p:cNvPr id="13" name="Válec 12">
              <a:extLst>
                <a:ext uri="{FF2B5EF4-FFF2-40B4-BE49-F238E27FC236}">
                  <a16:creationId xmlns:a16="http://schemas.microsoft.com/office/drawing/2014/main" id="{260C8864-42AA-4717-943A-A77B38043D8E}"/>
                </a:ext>
              </a:extLst>
            </p:cNvPr>
            <p:cNvSpPr/>
            <p:nvPr/>
          </p:nvSpPr>
          <p:spPr>
            <a:xfrm rot="3102217">
              <a:off x="3251951" y="892025"/>
              <a:ext cx="218537" cy="1800807"/>
            </a:xfrm>
            <a:prstGeom prst="can">
              <a:avLst/>
            </a:prstGeom>
            <a:solidFill>
              <a:srgbClr val="FF0000"/>
            </a:solidFill>
            <a:ln w="9525" cap="flat" cmpd="sng" algn="ctr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Válec 13">
              <a:extLst>
                <a:ext uri="{FF2B5EF4-FFF2-40B4-BE49-F238E27FC236}">
                  <a16:creationId xmlns:a16="http://schemas.microsoft.com/office/drawing/2014/main" id="{808C3D20-1E29-489C-A71A-4440BC6C3B26}"/>
                </a:ext>
              </a:extLst>
            </p:cNvPr>
            <p:cNvSpPr/>
            <p:nvPr/>
          </p:nvSpPr>
          <p:spPr>
            <a:xfrm rot="3102217">
              <a:off x="3404351" y="1044425"/>
              <a:ext cx="218537" cy="1800807"/>
            </a:xfrm>
            <a:prstGeom prst="can">
              <a:avLst/>
            </a:prstGeom>
            <a:noFill/>
            <a:ln w="9525" cap="flat" cmpd="sng" algn="ctr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5" name="Přímá spojnice se šipkou 14">
              <a:extLst>
                <a:ext uri="{FF2B5EF4-FFF2-40B4-BE49-F238E27FC236}">
                  <a16:creationId xmlns:a16="http://schemas.microsoft.com/office/drawing/2014/main" id="{2826BFD6-4ABB-4DC4-9B0E-CEDC833AF1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16983" y="1047059"/>
              <a:ext cx="1062283" cy="897769"/>
            </a:xfrm>
            <a:prstGeom prst="straightConnector1">
              <a:avLst/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Přímá spojnice se šipkou 15">
              <a:extLst>
                <a:ext uri="{FF2B5EF4-FFF2-40B4-BE49-F238E27FC236}">
                  <a16:creationId xmlns:a16="http://schemas.microsoft.com/office/drawing/2014/main" id="{82074B55-2C39-471D-952B-EA9F9F6485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0823" y="1792428"/>
              <a:ext cx="1007113" cy="796163"/>
            </a:xfrm>
            <a:prstGeom prst="straightConnector1">
              <a:avLst/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ovéPole 16">
              <a:extLst>
                <a:ext uri="{FF2B5EF4-FFF2-40B4-BE49-F238E27FC236}">
                  <a16:creationId xmlns:a16="http://schemas.microsoft.com/office/drawing/2014/main" id="{530CFEC6-85F7-4D4D-8BE1-A6EBE2A2DDE8}"/>
                </a:ext>
              </a:extLst>
            </p:cNvPr>
            <p:cNvSpPr txBox="1"/>
            <p:nvPr/>
          </p:nvSpPr>
          <p:spPr>
            <a:xfrm>
              <a:off x="2361469" y="2533341"/>
              <a:ext cx="4507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cs-CZ" dirty="0"/>
                <a:t>Air</a:t>
              </a:r>
              <a:endParaRPr lang="en-US" dirty="0"/>
            </a:p>
          </p:txBody>
        </p:sp>
        <p:sp>
          <p:nvSpPr>
            <p:cNvPr id="18" name="TextovéPole 17">
              <a:extLst>
                <a:ext uri="{FF2B5EF4-FFF2-40B4-BE49-F238E27FC236}">
                  <a16:creationId xmlns:a16="http://schemas.microsoft.com/office/drawing/2014/main" id="{A7F51789-176A-4894-9919-F6FE0E8D24FC}"/>
                </a:ext>
              </a:extLst>
            </p:cNvPr>
            <p:cNvSpPr txBox="1"/>
            <p:nvPr/>
          </p:nvSpPr>
          <p:spPr>
            <a:xfrm>
              <a:off x="4028914" y="728531"/>
              <a:ext cx="72808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cs-CZ" dirty="0" err="1"/>
                <a:t>Blood</a:t>
              </a: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985304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Obrázek 23">
            <a:extLst>
              <a:ext uri="{FF2B5EF4-FFF2-40B4-BE49-F238E27FC236}">
                <a16:creationId xmlns:a16="http://schemas.microsoft.com/office/drawing/2014/main" id="{3ABAD3BB-E013-4544-9354-5C9D7C71B6E7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741503" y="0"/>
            <a:ext cx="6708994" cy="6858000"/>
          </a:xfrm>
          <a:prstGeom prst="rect">
            <a:avLst/>
          </a:prstGeom>
        </p:spPr>
      </p:pic>
      <p:sp>
        <p:nvSpPr>
          <p:cNvPr id="5" name="Šipka: dolů 4">
            <a:extLst>
              <a:ext uri="{FF2B5EF4-FFF2-40B4-BE49-F238E27FC236}">
                <a16:creationId xmlns:a16="http://schemas.microsoft.com/office/drawing/2014/main" id="{F8CE05C0-7615-49F0-8729-004E9D9BD0F0}"/>
              </a:ext>
            </a:extLst>
          </p:cNvPr>
          <p:cNvSpPr/>
          <p:nvPr/>
        </p:nvSpPr>
        <p:spPr>
          <a:xfrm rot="18234668">
            <a:off x="8808747" y="1620739"/>
            <a:ext cx="281796" cy="46883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Šipka: doprava 5">
            <a:extLst>
              <a:ext uri="{FF2B5EF4-FFF2-40B4-BE49-F238E27FC236}">
                <a16:creationId xmlns:a16="http://schemas.microsoft.com/office/drawing/2014/main" id="{A88B7847-336A-4E30-8C60-3BAC3390A19D}"/>
              </a:ext>
            </a:extLst>
          </p:cNvPr>
          <p:cNvSpPr/>
          <p:nvPr/>
        </p:nvSpPr>
        <p:spPr>
          <a:xfrm rot="15185468">
            <a:off x="6797129" y="3137098"/>
            <a:ext cx="273174" cy="140126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Šipka: doprava 6">
            <a:extLst>
              <a:ext uri="{FF2B5EF4-FFF2-40B4-BE49-F238E27FC236}">
                <a16:creationId xmlns:a16="http://schemas.microsoft.com/office/drawing/2014/main" id="{78905E29-84F9-47DE-AE6B-DA6AA8B37369}"/>
              </a:ext>
            </a:extLst>
          </p:cNvPr>
          <p:cNvSpPr/>
          <p:nvPr/>
        </p:nvSpPr>
        <p:spPr>
          <a:xfrm rot="19335118">
            <a:off x="6340532" y="3134913"/>
            <a:ext cx="273174" cy="144495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Šipka: doprava 7">
            <a:extLst>
              <a:ext uri="{FF2B5EF4-FFF2-40B4-BE49-F238E27FC236}">
                <a16:creationId xmlns:a16="http://schemas.microsoft.com/office/drawing/2014/main" id="{16662B4C-12DA-4EFE-924E-F309067A5516}"/>
              </a:ext>
            </a:extLst>
          </p:cNvPr>
          <p:cNvSpPr/>
          <p:nvPr/>
        </p:nvSpPr>
        <p:spPr>
          <a:xfrm rot="14478652">
            <a:off x="7874524" y="1961459"/>
            <a:ext cx="350599" cy="151610"/>
          </a:xfrm>
          <a:prstGeom prst="rightArrow">
            <a:avLst>
              <a:gd name="adj1" fmla="val 48729"/>
              <a:gd name="adj2" fmla="val 50000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Šipka: doprava 8">
            <a:extLst>
              <a:ext uri="{FF2B5EF4-FFF2-40B4-BE49-F238E27FC236}">
                <a16:creationId xmlns:a16="http://schemas.microsoft.com/office/drawing/2014/main" id="{38E11AC0-7245-4AEA-8742-9227FE8F3AED}"/>
              </a:ext>
            </a:extLst>
          </p:cNvPr>
          <p:cNvSpPr/>
          <p:nvPr/>
        </p:nvSpPr>
        <p:spPr>
          <a:xfrm rot="4071350">
            <a:off x="7634608" y="1628166"/>
            <a:ext cx="311176" cy="108671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Šipka: ohnutá 9">
            <a:extLst>
              <a:ext uri="{FF2B5EF4-FFF2-40B4-BE49-F238E27FC236}">
                <a16:creationId xmlns:a16="http://schemas.microsoft.com/office/drawing/2014/main" id="{7FEE3B97-AFC1-404E-8AD3-14CDFBD7A440}"/>
              </a:ext>
            </a:extLst>
          </p:cNvPr>
          <p:cNvSpPr/>
          <p:nvPr/>
        </p:nvSpPr>
        <p:spPr>
          <a:xfrm rot="18726978">
            <a:off x="6606805" y="2495241"/>
            <a:ext cx="540112" cy="247939"/>
          </a:xfrm>
          <a:prstGeom prst="ben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Šipka: doprava 10">
            <a:extLst>
              <a:ext uri="{FF2B5EF4-FFF2-40B4-BE49-F238E27FC236}">
                <a16:creationId xmlns:a16="http://schemas.microsoft.com/office/drawing/2014/main" id="{88451F93-488E-4A5D-889B-9C472790C68D}"/>
              </a:ext>
            </a:extLst>
          </p:cNvPr>
          <p:cNvSpPr/>
          <p:nvPr/>
        </p:nvSpPr>
        <p:spPr>
          <a:xfrm rot="19835946">
            <a:off x="7385548" y="2021206"/>
            <a:ext cx="256823" cy="100296"/>
          </a:xfrm>
          <a:prstGeom prst="rightArrow">
            <a:avLst/>
          </a:prstGeom>
          <a:solidFill>
            <a:schemeClr val="accent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" name="Skupina 22">
            <a:extLst>
              <a:ext uri="{FF2B5EF4-FFF2-40B4-BE49-F238E27FC236}">
                <a16:creationId xmlns:a16="http://schemas.microsoft.com/office/drawing/2014/main" id="{79584998-470C-4946-8797-22A2E8B03075}"/>
              </a:ext>
            </a:extLst>
          </p:cNvPr>
          <p:cNvGrpSpPr/>
          <p:nvPr/>
        </p:nvGrpSpPr>
        <p:grpSpPr>
          <a:xfrm>
            <a:off x="2361469" y="728531"/>
            <a:ext cx="2395529" cy="2174142"/>
            <a:chOff x="2361469" y="728531"/>
            <a:chExt cx="2395529" cy="2174142"/>
          </a:xfrm>
        </p:grpSpPr>
        <p:sp>
          <p:nvSpPr>
            <p:cNvPr id="4" name="Válec 3">
              <a:extLst>
                <a:ext uri="{FF2B5EF4-FFF2-40B4-BE49-F238E27FC236}">
                  <a16:creationId xmlns:a16="http://schemas.microsoft.com/office/drawing/2014/main" id="{B3A53B85-C408-4CBB-B7C2-B8F72D0F5FC6}"/>
                </a:ext>
              </a:extLst>
            </p:cNvPr>
            <p:cNvSpPr/>
            <p:nvPr/>
          </p:nvSpPr>
          <p:spPr>
            <a:xfrm rot="3102217">
              <a:off x="3251951" y="892025"/>
              <a:ext cx="218537" cy="1800807"/>
            </a:xfrm>
            <a:prstGeom prst="can">
              <a:avLst/>
            </a:prstGeom>
            <a:solidFill>
              <a:srgbClr val="FF0000"/>
            </a:solidFill>
            <a:ln w="9525" cap="flat" cmpd="sng" algn="ctr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Válec 12">
              <a:extLst>
                <a:ext uri="{FF2B5EF4-FFF2-40B4-BE49-F238E27FC236}">
                  <a16:creationId xmlns:a16="http://schemas.microsoft.com/office/drawing/2014/main" id="{A4B31E52-946A-477C-983F-006AC2A0857A}"/>
                </a:ext>
              </a:extLst>
            </p:cNvPr>
            <p:cNvSpPr/>
            <p:nvPr/>
          </p:nvSpPr>
          <p:spPr>
            <a:xfrm rot="3102217">
              <a:off x="3404351" y="1044425"/>
              <a:ext cx="218537" cy="1800807"/>
            </a:xfrm>
            <a:prstGeom prst="can">
              <a:avLst/>
            </a:prstGeom>
            <a:noFill/>
            <a:ln w="9525" cap="flat" cmpd="sng" algn="ctr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5" name="Přímá spojnice se šipkou 14">
              <a:extLst>
                <a:ext uri="{FF2B5EF4-FFF2-40B4-BE49-F238E27FC236}">
                  <a16:creationId xmlns:a16="http://schemas.microsoft.com/office/drawing/2014/main" id="{E34B5B62-23F3-460D-89F1-E296BFDB57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16983" y="1047059"/>
              <a:ext cx="1062283" cy="897769"/>
            </a:xfrm>
            <a:prstGeom prst="straightConnector1">
              <a:avLst/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Přímá spojnice se šipkou 16">
              <a:extLst>
                <a:ext uri="{FF2B5EF4-FFF2-40B4-BE49-F238E27FC236}">
                  <a16:creationId xmlns:a16="http://schemas.microsoft.com/office/drawing/2014/main" id="{AB79F87E-7F0A-4CCC-9B50-59193055144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0823" y="1792428"/>
              <a:ext cx="1007113" cy="796163"/>
            </a:xfrm>
            <a:prstGeom prst="straightConnector1">
              <a:avLst/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ovéPole 20">
              <a:extLst>
                <a:ext uri="{FF2B5EF4-FFF2-40B4-BE49-F238E27FC236}">
                  <a16:creationId xmlns:a16="http://schemas.microsoft.com/office/drawing/2014/main" id="{2114E97C-B884-4D59-BB60-A4A782D3DE87}"/>
                </a:ext>
              </a:extLst>
            </p:cNvPr>
            <p:cNvSpPr txBox="1"/>
            <p:nvPr/>
          </p:nvSpPr>
          <p:spPr>
            <a:xfrm>
              <a:off x="2361469" y="2533341"/>
              <a:ext cx="4507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cs-CZ" dirty="0"/>
                <a:t>Air</a:t>
              </a:r>
              <a:endParaRPr lang="en-US" dirty="0"/>
            </a:p>
          </p:txBody>
        </p:sp>
        <p:sp>
          <p:nvSpPr>
            <p:cNvPr id="22" name="TextovéPole 21">
              <a:extLst>
                <a:ext uri="{FF2B5EF4-FFF2-40B4-BE49-F238E27FC236}">
                  <a16:creationId xmlns:a16="http://schemas.microsoft.com/office/drawing/2014/main" id="{A7E7A426-3251-4970-B74E-965A5D9606EC}"/>
                </a:ext>
              </a:extLst>
            </p:cNvPr>
            <p:cNvSpPr txBox="1"/>
            <p:nvPr/>
          </p:nvSpPr>
          <p:spPr>
            <a:xfrm>
              <a:off x="4028914" y="728531"/>
              <a:ext cx="72808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cs-CZ" dirty="0" err="1"/>
                <a:t>Blood</a:t>
              </a:r>
              <a:endParaRPr lang="en-US" dirty="0"/>
            </a:p>
          </p:txBody>
        </p:sp>
      </p:grpSp>
      <p:cxnSp>
        <p:nvCxnSpPr>
          <p:cNvPr id="26" name="Přímá spojnice se šipkou 25">
            <a:extLst>
              <a:ext uri="{FF2B5EF4-FFF2-40B4-BE49-F238E27FC236}">
                <a16:creationId xmlns:a16="http://schemas.microsoft.com/office/drawing/2014/main" id="{9EF5DA19-5027-42CB-9B09-76EB355D6098}"/>
              </a:ext>
            </a:extLst>
          </p:cNvPr>
          <p:cNvCxnSpPr>
            <a:cxnSpLocks/>
          </p:cNvCxnSpPr>
          <p:nvPr/>
        </p:nvCxnSpPr>
        <p:spPr>
          <a:xfrm flipV="1">
            <a:off x="6933716" y="2561769"/>
            <a:ext cx="216214" cy="261380"/>
          </a:xfrm>
          <a:prstGeom prst="straightConnector1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Obdélník 33">
            <a:extLst>
              <a:ext uri="{FF2B5EF4-FFF2-40B4-BE49-F238E27FC236}">
                <a16:creationId xmlns:a16="http://schemas.microsoft.com/office/drawing/2014/main" id="{17E1C1F9-1F64-4046-9FF0-8A4249EC1DE8}"/>
              </a:ext>
            </a:extLst>
          </p:cNvPr>
          <p:cNvSpPr/>
          <p:nvPr/>
        </p:nvSpPr>
        <p:spPr>
          <a:xfrm rot="2287790">
            <a:off x="7106152" y="2483199"/>
            <a:ext cx="112517" cy="84398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Šipka: ohnutá nahoru 1">
            <a:extLst>
              <a:ext uri="{FF2B5EF4-FFF2-40B4-BE49-F238E27FC236}">
                <a16:creationId xmlns:a16="http://schemas.microsoft.com/office/drawing/2014/main" id="{1506F1C2-2296-4492-83C1-D3ED9E8578F5}"/>
              </a:ext>
            </a:extLst>
          </p:cNvPr>
          <p:cNvSpPr/>
          <p:nvPr/>
        </p:nvSpPr>
        <p:spPr>
          <a:xfrm rot="19326749" flipV="1">
            <a:off x="7646389" y="1916026"/>
            <a:ext cx="221627" cy="123938"/>
          </a:xfrm>
          <a:prstGeom prst="bentUpArrow">
            <a:avLst/>
          </a:prstGeom>
          <a:solidFill>
            <a:schemeClr val="accent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27899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34" grpId="0" animBg="1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Text Box 2">
            <a:extLst>
              <a:ext uri="{FF2B5EF4-FFF2-40B4-BE49-F238E27FC236}">
                <a16:creationId xmlns:a16="http://schemas.microsoft.com/office/drawing/2014/main" id="{71869C50-742B-4D69-85BE-833C28858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6988" y="1676400"/>
            <a:ext cx="1008062" cy="5286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 VA</a:t>
            </a:r>
          </a:p>
        </p:txBody>
      </p:sp>
      <p:sp>
        <p:nvSpPr>
          <p:cNvPr id="178179" name="Line 3">
            <a:extLst>
              <a:ext uri="{FF2B5EF4-FFF2-40B4-BE49-F238E27FC236}">
                <a16:creationId xmlns:a16="http://schemas.microsoft.com/office/drawing/2014/main" id="{8E98B402-CCE7-4C8A-B2BC-E939BF7C4AE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9863" y="1820864"/>
            <a:ext cx="0" cy="3000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80" name="Text Box 4">
            <a:extLst>
              <a:ext uri="{FF2B5EF4-FFF2-40B4-BE49-F238E27FC236}">
                <a16:creationId xmlns:a16="http://schemas.microsoft.com/office/drawing/2014/main" id="{88D1EB80-17AD-4D1E-96B1-BC797B5E4F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9" y="2981326"/>
            <a:ext cx="1584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800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78181" name="Text Box 5">
            <a:extLst>
              <a:ext uri="{FF2B5EF4-FFF2-40B4-BE49-F238E27FC236}">
                <a16:creationId xmlns:a16="http://schemas.microsoft.com/office/drawing/2014/main" id="{D544DAED-6D55-4599-81EE-9EFBD24E6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6" y="2909888"/>
            <a:ext cx="15843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800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78182" name="Line 6">
            <a:extLst>
              <a:ext uri="{FF2B5EF4-FFF2-40B4-BE49-F238E27FC236}">
                <a16:creationId xmlns:a16="http://schemas.microsoft.com/office/drawing/2014/main" id="{D95D3C7D-1312-437E-9130-A2AF67DD261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47850" y="2995614"/>
            <a:ext cx="0" cy="5048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83" name="Line 7">
            <a:extLst>
              <a:ext uri="{FF2B5EF4-FFF2-40B4-BE49-F238E27FC236}">
                <a16:creationId xmlns:a16="http://schemas.microsoft.com/office/drawing/2014/main" id="{C5DDFD0F-28EA-4AF5-9081-2B6EDAAA1D1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78313" y="2995614"/>
            <a:ext cx="0" cy="5048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84" name="Line 8">
            <a:extLst>
              <a:ext uri="{FF2B5EF4-FFF2-40B4-BE49-F238E27FC236}">
                <a16:creationId xmlns:a16="http://schemas.microsoft.com/office/drawing/2014/main" id="{7D49CCEE-F268-4C3D-AB3D-0612DF21E5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24114" y="2205039"/>
            <a:ext cx="503237" cy="719137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85" name="Line 9">
            <a:extLst>
              <a:ext uri="{FF2B5EF4-FFF2-40B4-BE49-F238E27FC236}">
                <a16:creationId xmlns:a16="http://schemas.microsoft.com/office/drawing/2014/main" id="{A6F21ABE-5985-425B-AEF2-3DFA96BC7F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6275" y="2205038"/>
            <a:ext cx="1079500" cy="647700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86" name="Text Box 10">
            <a:extLst>
              <a:ext uri="{FF2B5EF4-FFF2-40B4-BE49-F238E27FC236}">
                <a16:creationId xmlns:a16="http://schemas.microsoft.com/office/drawing/2014/main" id="{D13FACF9-4A40-47EA-A41E-E70D17F3D3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264" y="5357813"/>
            <a:ext cx="15843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800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78187" name="Text Box 11">
            <a:extLst>
              <a:ext uri="{FF2B5EF4-FFF2-40B4-BE49-F238E27FC236}">
                <a16:creationId xmlns:a16="http://schemas.microsoft.com/office/drawing/2014/main" id="{62E9C543-F75E-4884-9D55-BFE62918A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2751" y="5286376"/>
            <a:ext cx="1584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800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78188" name="Line 12">
            <a:extLst>
              <a:ext uri="{FF2B5EF4-FFF2-40B4-BE49-F238E27FC236}">
                <a16:creationId xmlns:a16="http://schemas.microsoft.com/office/drawing/2014/main" id="{0210108F-A666-4F95-9D03-BEF1E78A172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74825" y="5372101"/>
            <a:ext cx="0" cy="5048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89" name="Line 13">
            <a:extLst>
              <a:ext uri="{FF2B5EF4-FFF2-40B4-BE49-F238E27FC236}">
                <a16:creationId xmlns:a16="http://schemas.microsoft.com/office/drawing/2014/main" id="{E822D3AD-3956-4804-A0D8-BC65531D32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5288" y="5372101"/>
            <a:ext cx="0" cy="5048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90" name="Line 14">
            <a:extLst>
              <a:ext uri="{FF2B5EF4-FFF2-40B4-BE49-F238E27FC236}">
                <a16:creationId xmlns:a16="http://schemas.microsoft.com/office/drawing/2014/main" id="{EB4B147C-23A4-4941-91FE-330400EC24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51089" y="4581525"/>
            <a:ext cx="504825" cy="719138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91" name="Line 15">
            <a:extLst>
              <a:ext uri="{FF2B5EF4-FFF2-40B4-BE49-F238E27FC236}">
                <a16:creationId xmlns:a16="http://schemas.microsoft.com/office/drawing/2014/main" id="{8E5C1ACF-55FB-4C7B-97C4-0826B3E0D0B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3250" y="4581525"/>
            <a:ext cx="1079500" cy="647700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88" name="Text Box 16">
            <a:extLst>
              <a:ext uri="{FF2B5EF4-FFF2-40B4-BE49-F238E27FC236}">
                <a16:creationId xmlns:a16="http://schemas.microsoft.com/office/drawing/2014/main" id="{DBBE797C-B919-4ABD-9918-545F629AA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8300" y="2778125"/>
            <a:ext cx="2311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VE</a:t>
            </a:r>
            <a:r>
              <a:rPr lang="cs-CZ" altLang="cs-CZ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=VD+</a:t>
            </a: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78193" name="Line 17">
            <a:extLst>
              <a:ext uri="{FF2B5EF4-FFF2-40B4-BE49-F238E27FC236}">
                <a16:creationId xmlns:a16="http://schemas.microsoft.com/office/drawing/2014/main" id="{7236B002-A23E-4862-BC52-9D017402D5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959601" y="3284539"/>
            <a:ext cx="360363" cy="1081087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94" name="Text Box 18">
            <a:extLst>
              <a:ext uri="{FF2B5EF4-FFF2-40B4-BE49-F238E27FC236}">
                <a16:creationId xmlns:a16="http://schemas.microsoft.com/office/drawing/2014/main" id="{A05F0843-4E6B-4A0C-88C4-49E99D0E33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8439" y="4330701"/>
            <a:ext cx="11318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800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78195" name="Text Box 19">
            <a:extLst>
              <a:ext uri="{FF2B5EF4-FFF2-40B4-BE49-F238E27FC236}">
                <a16:creationId xmlns:a16="http://schemas.microsoft.com/office/drawing/2014/main" id="{39E4CC59-2E50-4BCE-BA73-117A5A58F2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16863" y="2817813"/>
            <a:ext cx="2355850" cy="476250"/>
          </a:xfrm>
          <a:prstGeom prst="rect">
            <a:avLst/>
          </a:prstGeom>
          <a:noFill/>
          <a:ln w="1905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Respir. centrum</a:t>
            </a:r>
          </a:p>
        </p:txBody>
      </p:sp>
      <p:sp>
        <p:nvSpPr>
          <p:cNvPr id="178196" name="Line 20">
            <a:extLst>
              <a:ext uri="{FF2B5EF4-FFF2-40B4-BE49-F238E27FC236}">
                <a16:creationId xmlns:a16="http://schemas.microsoft.com/office/drawing/2014/main" id="{ADBEA06A-C800-4104-ADF3-9539D26FB6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13626" y="3322638"/>
            <a:ext cx="1152525" cy="1223962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97" name="Freeform 21">
            <a:extLst>
              <a:ext uri="{FF2B5EF4-FFF2-40B4-BE49-F238E27FC236}">
                <a16:creationId xmlns:a16="http://schemas.microsoft.com/office/drawing/2014/main" id="{DE094402-1C18-4992-AA8E-140224DED1A4}"/>
              </a:ext>
            </a:extLst>
          </p:cNvPr>
          <p:cNvSpPr>
            <a:spLocks/>
          </p:cNvSpPr>
          <p:nvPr/>
        </p:nvSpPr>
        <p:spPr bwMode="auto">
          <a:xfrm>
            <a:off x="5781676" y="1608139"/>
            <a:ext cx="2651125" cy="1246187"/>
          </a:xfrm>
          <a:custGeom>
            <a:avLst/>
            <a:gdLst>
              <a:gd name="T0" fmla="*/ 2147483646 w 1670"/>
              <a:gd name="T1" fmla="*/ 2147483646 h 785"/>
              <a:gd name="T2" fmla="*/ 2147483646 w 1670"/>
              <a:gd name="T3" fmla="*/ 2147483646 h 785"/>
              <a:gd name="T4" fmla="*/ 2147483646 w 1670"/>
              <a:gd name="T5" fmla="*/ 2147483646 h 785"/>
              <a:gd name="T6" fmla="*/ 0 w 1670"/>
              <a:gd name="T7" fmla="*/ 2147483646 h 785"/>
              <a:gd name="T8" fmla="*/ 0 60000 65536"/>
              <a:gd name="T9" fmla="*/ 0 60000 65536"/>
              <a:gd name="T10" fmla="*/ 0 60000 65536"/>
              <a:gd name="T11" fmla="*/ 0 60000 65536"/>
              <a:gd name="T12" fmla="*/ 0 w 1670"/>
              <a:gd name="T13" fmla="*/ 0 h 785"/>
              <a:gd name="T14" fmla="*/ 1670 w 1670"/>
              <a:gd name="T15" fmla="*/ 785 h 78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70" h="785">
                <a:moveTo>
                  <a:pt x="1670" y="747"/>
                </a:moveTo>
                <a:cubicBezTo>
                  <a:pt x="1631" y="673"/>
                  <a:pt x="1663" y="410"/>
                  <a:pt x="1433" y="299"/>
                </a:cubicBezTo>
                <a:cubicBezTo>
                  <a:pt x="1203" y="188"/>
                  <a:pt x="527" y="0"/>
                  <a:pt x="288" y="81"/>
                </a:cubicBezTo>
                <a:cubicBezTo>
                  <a:pt x="69" y="96"/>
                  <a:pt x="60" y="638"/>
                  <a:pt x="0" y="785"/>
                </a:cubicBezTo>
              </a:path>
            </a:pathLst>
          </a:custGeom>
          <a:noFill/>
          <a:ln w="19050" cmpd="sng">
            <a:solidFill>
              <a:schemeClr val="accent2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98" name="Text Box 22">
            <a:extLst>
              <a:ext uri="{FF2B5EF4-FFF2-40B4-BE49-F238E27FC236}">
                <a16:creationId xmlns:a16="http://schemas.microsoft.com/office/drawing/2014/main" id="{F6B8066C-00F1-4762-94E7-6D45EEDD3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2263" y="4868863"/>
            <a:ext cx="9144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800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lang="cs-CZ" altLang="cs-CZ" sz="1400" baseline="-2500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8199" name="Line 23">
            <a:extLst>
              <a:ext uri="{FF2B5EF4-FFF2-40B4-BE49-F238E27FC236}">
                <a16:creationId xmlns:a16="http://schemas.microsoft.com/office/drawing/2014/main" id="{9A564AC5-47E7-4313-8E44-1B9DD6E25C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64425" y="3500439"/>
            <a:ext cx="1009650" cy="1584325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6" name="Text Box 24">
            <a:extLst>
              <a:ext uri="{FF2B5EF4-FFF2-40B4-BE49-F238E27FC236}">
                <a16:creationId xmlns:a16="http://schemas.microsoft.com/office/drawing/2014/main" id="{96EF704A-97CE-44D2-9848-A916B898B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0838" y="44451"/>
            <a:ext cx="777716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Regulace ventilace prostřednictvím vlivu alveolární ventilace na pCO2 a pO2</a:t>
            </a:r>
          </a:p>
        </p:txBody>
      </p:sp>
      <p:sp>
        <p:nvSpPr>
          <p:cNvPr id="178201" name="Text Box 25">
            <a:extLst>
              <a:ext uri="{FF2B5EF4-FFF2-40B4-BE49-F238E27FC236}">
                <a16:creationId xmlns:a16="http://schemas.microsoft.com/office/drawing/2014/main" id="{FA1E2CD6-B969-4E8C-86D8-4C9A05842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4052889"/>
            <a:ext cx="1008063" cy="528637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 VA</a:t>
            </a:r>
          </a:p>
        </p:txBody>
      </p:sp>
      <p:sp>
        <p:nvSpPr>
          <p:cNvPr id="178202" name="Line 26">
            <a:extLst>
              <a:ext uri="{FF2B5EF4-FFF2-40B4-BE49-F238E27FC236}">
                <a16:creationId xmlns:a16="http://schemas.microsoft.com/office/drawing/2014/main" id="{5ADE1563-799B-410D-8075-BA9B0616ECD5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8425" y="4197350"/>
            <a:ext cx="0" cy="3000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203" name="Text Box 27">
            <a:extLst>
              <a:ext uri="{FF2B5EF4-FFF2-40B4-BE49-F238E27FC236}">
                <a16:creationId xmlns:a16="http://schemas.microsoft.com/office/drawing/2014/main" id="{15EDD640-EFB5-4F82-B773-CE172C5900A1}"/>
              </a:ext>
            </a:extLst>
          </p:cNvPr>
          <p:cNvSpPr txBox="1">
            <a:spLocks noChangeArrowheads="1"/>
          </p:cNvSpPr>
          <p:nvPr/>
        </p:nvSpPr>
        <p:spPr bwMode="auto">
          <a:xfrm rot="17999769">
            <a:off x="7108032" y="3929857"/>
            <a:ext cx="22320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jen při poklesu </a:t>
            </a: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1800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323637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78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178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178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178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178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" dur="500"/>
                                        <p:tgtEl>
                                          <p:spTgt spid="178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178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178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178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178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5" dur="500"/>
                                        <p:tgtEl>
                                          <p:spTgt spid="17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8" dur="500"/>
                                        <p:tgtEl>
                                          <p:spTgt spid="178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1" dur="500"/>
                                        <p:tgtEl>
                                          <p:spTgt spid="178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6" dur="500"/>
                                        <p:tgtEl>
                                          <p:spTgt spid="178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9" dur="500"/>
                                        <p:tgtEl>
                                          <p:spTgt spid="178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2" dur="500"/>
                                        <p:tgtEl>
                                          <p:spTgt spid="178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7" dur="500"/>
                                        <p:tgtEl>
                                          <p:spTgt spid="17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0" dur="500"/>
                                        <p:tgtEl>
                                          <p:spTgt spid="17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3" dur="500"/>
                                        <p:tgtEl>
                                          <p:spTgt spid="178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8" dur="500"/>
                                        <p:tgtEl>
                                          <p:spTgt spid="17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1" dur="500"/>
                                        <p:tgtEl>
                                          <p:spTgt spid="178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4" dur="500"/>
                                        <p:tgtEl>
                                          <p:spTgt spid="178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7" dur="500"/>
                                        <p:tgtEl>
                                          <p:spTgt spid="17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2" dur="500"/>
                                        <p:tgtEl>
                                          <p:spTgt spid="17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78" grpId="0" animBg="1"/>
      <p:bldP spid="178180" grpId="0"/>
      <p:bldP spid="178181" grpId="0"/>
      <p:bldP spid="178186" grpId="0"/>
      <p:bldP spid="178187" grpId="0"/>
      <p:bldP spid="178194" grpId="0"/>
      <p:bldP spid="178195" grpId="0" animBg="1"/>
      <p:bldP spid="178198" grpId="0"/>
      <p:bldP spid="178201" grpId="0" animBg="1"/>
      <p:bldP spid="178203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AutoShape 2">
            <a:extLst>
              <a:ext uri="{FF2B5EF4-FFF2-40B4-BE49-F238E27FC236}">
                <a16:creationId xmlns:a16="http://schemas.microsoft.com/office/drawing/2014/main" id="{899435E8-444D-453E-8D21-2811C3CCF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1052513"/>
            <a:ext cx="1439863" cy="576262"/>
          </a:xfrm>
          <a:prstGeom prst="rightArrow">
            <a:avLst>
              <a:gd name="adj1" fmla="val 50000"/>
              <a:gd name="adj2" fmla="val 62466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emfyzém</a:t>
            </a:r>
          </a:p>
        </p:txBody>
      </p:sp>
      <p:sp>
        <p:nvSpPr>
          <p:cNvPr id="180227" name="AutoShape 3">
            <a:extLst>
              <a:ext uri="{FF2B5EF4-FFF2-40B4-BE49-F238E27FC236}">
                <a16:creationId xmlns:a16="http://schemas.microsoft.com/office/drawing/2014/main" id="{29991074-52D0-40B7-9606-D44FB74F8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4926" y="1052513"/>
            <a:ext cx="1655763" cy="576262"/>
          </a:xfrm>
          <a:prstGeom prst="rightArrow">
            <a:avLst>
              <a:gd name="adj1" fmla="val 50000"/>
              <a:gd name="adj2" fmla="val 71832"/>
            </a:avLst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kompenzace</a:t>
            </a:r>
          </a:p>
        </p:txBody>
      </p:sp>
      <p:sp>
        <p:nvSpPr>
          <p:cNvPr id="107524" name="Text Box 4">
            <a:extLst>
              <a:ext uri="{FF2B5EF4-FFF2-40B4-BE49-F238E27FC236}">
                <a16:creationId xmlns:a16="http://schemas.microsoft.com/office/drawing/2014/main" id="{FC120081-7945-4120-AF07-48A5814A54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051" y="44451"/>
            <a:ext cx="685482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Emfysematická forma chronické obstrukční choroby plicní</a:t>
            </a:r>
          </a:p>
        </p:txBody>
      </p:sp>
      <p:sp>
        <p:nvSpPr>
          <p:cNvPr id="180229" name="Text Box 5">
            <a:extLst>
              <a:ext uri="{FF2B5EF4-FFF2-40B4-BE49-F238E27FC236}">
                <a16:creationId xmlns:a16="http://schemas.microsoft.com/office/drawing/2014/main" id="{80F3BF18-CAA8-40BB-B5CE-D82AE0C783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1875" y="2276476"/>
            <a:ext cx="22685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normalizace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0230" name="Text Box 6">
            <a:extLst>
              <a:ext uri="{FF2B5EF4-FFF2-40B4-BE49-F238E27FC236}">
                <a16:creationId xmlns:a16="http://schemas.microsoft.com/office/drawing/2014/main" id="{462F414F-B8E2-4239-84E5-3B89875BF5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1989138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Respir. centrum</a:t>
            </a:r>
          </a:p>
        </p:txBody>
      </p:sp>
      <p:sp>
        <p:nvSpPr>
          <p:cNvPr id="180231" name="Text Box 7">
            <a:extLst>
              <a:ext uri="{FF2B5EF4-FFF2-40B4-BE49-F238E27FC236}">
                <a16:creationId xmlns:a16="http://schemas.microsoft.com/office/drawing/2014/main" id="{ECBD4B28-744B-4D3E-B7CD-C343EFC1CE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8389" y="2636839"/>
            <a:ext cx="19446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normalizace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07528" name="Text Box 8">
            <a:extLst>
              <a:ext uri="{FF2B5EF4-FFF2-40B4-BE49-F238E27FC236}">
                <a16:creationId xmlns:a16="http://schemas.microsoft.com/office/drawing/2014/main" id="{90A3B5E2-8AC8-494A-9452-8283F799B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1" y="1027114"/>
            <a:ext cx="1851025" cy="528637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07529" name="Text Box 9">
            <a:extLst>
              <a:ext uri="{FF2B5EF4-FFF2-40B4-BE49-F238E27FC236}">
                <a16:creationId xmlns:a16="http://schemas.microsoft.com/office/drawing/2014/main" id="{ED5260CC-7C57-45B4-9730-C206E3C39B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4801" y="1179514"/>
            <a:ext cx="1641475" cy="376237"/>
          </a:xfrm>
          <a:prstGeom prst="rect">
            <a:avLst/>
          </a:prstGeom>
          <a:solidFill>
            <a:srgbClr val="66FF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VD + VA</a:t>
            </a:r>
          </a:p>
        </p:txBody>
      </p:sp>
      <p:sp>
        <p:nvSpPr>
          <p:cNvPr id="180234" name="Text Box 10">
            <a:extLst>
              <a:ext uri="{FF2B5EF4-FFF2-40B4-BE49-F238E27FC236}">
                <a16:creationId xmlns:a16="http://schemas.microsoft.com/office/drawing/2014/main" id="{F80D4317-6810-4AAF-AA8C-B3A65C071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7338" y="908050"/>
            <a:ext cx="2590800" cy="711200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VE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lang="cs-CZ" altLang="cs-CZ" sz="40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0235" name="Line 11">
            <a:extLst>
              <a:ext uri="{FF2B5EF4-FFF2-40B4-BE49-F238E27FC236}">
                <a16:creationId xmlns:a16="http://schemas.microsoft.com/office/drawing/2014/main" id="{9CC814E1-7CB3-4CB7-A907-54D48469A7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91175" y="27797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36" name="Text Box 12">
            <a:extLst>
              <a:ext uri="{FF2B5EF4-FFF2-40B4-BE49-F238E27FC236}">
                <a16:creationId xmlns:a16="http://schemas.microsoft.com/office/drawing/2014/main" id="{5149CCE3-12FB-44A9-B304-EBBA3ADF14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64651" y="1771650"/>
            <a:ext cx="1427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normalizace VA</a:t>
            </a:r>
          </a:p>
        </p:txBody>
      </p:sp>
      <p:sp>
        <p:nvSpPr>
          <p:cNvPr id="180237" name="Text Box 13">
            <a:extLst>
              <a:ext uri="{FF2B5EF4-FFF2-40B4-BE49-F238E27FC236}">
                <a16:creationId xmlns:a16="http://schemas.microsoft.com/office/drawing/2014/main" id="{B788D6B7-5BAA-429B-8EF4-1A0183493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1176" y="2276476"/>
            <a:ext cx="158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0238" name="Text Box 14">
            <a:extLst>
              <a:ext uri="{FF2B5EF4-FFF2-40B4-BE49-F238E27FC236}">
                <a16:creationId xmlns:a16="http://schemas.microsoft.com/office/drawing/2014/main" id="{04296F64-BBEC-4EBA-AF43-69E458456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1176" y="2636839"/>
            <a:ext cx="158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0239" name="Line 15">
            <a:extLst>
              <a:ext uri="{FF2B5EF4-FFF2-40B4-BE49-F238E27FC236}">
                <a16:creationId xmlns:a16="http://schemas.microsoft.com/office/drawing/2014/main" id="{A24DE147-27D7-4B35-BF9A-81A1032655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91175" y="2349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0" name="Line 16">
            <a:extLst>
              <a:ext uri="{FF2B5EF4-FFF2-40B4-BE49-F238E27FC236}">
                <a16:creationId xmlns:a16="http://schemas.microsoft.com/office/drawing/2014/main" id="{55C9FB9F-03AD-4DFA-87B2-34113E3C0F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80100" y="1484313"/>
            <a:ext cx="215900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1" name="Freeform 17">
            <a:extLst>
              <a:ext uri="{FF2B5EF4-FFF2-40B4-BE49-F238E27FC236}">
                <a16:creationId xmlns:a16="http://schemas.microsoft.com/office/drawing/2014/main" id="{1083F89F-636E-454B-AA6B-30AEBB13BA68}"/>
              </a:ext>
            </a:extLst>
          </p:cNvPr>
          <p:cNvSpPr>
            <a:spLocks/>
          </p:cNvSpPr>
          <p:nvPr/>
        </p:nvSpPr>
        <p:spPr bwMode="auto">
          <a:xfrm>
            <a:off x="6383339" y="2347913"/>
            <a:ext cx="720725" cy="436562"/>
          </a:xfrm>
          <a:custGeom>
            <a:avLst/>
            <a:gdLst>
              <a:gd name="T0" fmla="*/ 0 w 454"/>
              <a:gd name="T1" fmla="*/ 2147483646 h 275"/>
              <a:gd name="T2" fmla="*/ 2147483646 w 454"/>
              <a:gd name="T3" fmla="*/ 2147483646 h 275"/>
              <a:gd name="T4" fmla="*/ 2147483646 w 454"/>
              <a:gd name="T5" fmla="*/ 0 h 275"/>
              <a:gd name="T6" fmla="*/ 0 60000 65536"/>
              <a:gd name="T7" fmla="*/ 0 60000 65536"/>
              <a:gd name="T8" fmla="*/ 0 60000 65536"/>
              <a:gd name="T9" fmla="*/ 0 w 454"/>
              <a:gd name="T10" fmla="*/ 0 h 275"/>
              <a:gd name="T11" fmla="*/ 454 w 454"/>
              <a:gd name="T12" fmla="*/ 275 h 27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54" h="275">
                <a:moveTo>
                  <a:pt x="0" y="182"/>
                </a:moveTo>
                <a:cubicBezTo>
                  <a:pt x="60" y="192"/>
                  <a:pt x="287" y="275"/>
                  <a:pt x="363" y="245"/>
                </a:cubicBezTo>
                <a:cubicBezTo>
                  <a:pt x="439" y="215"/>
                  <a:pt x="435" y="51"/>
                  <a:pt x="454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2" name="Freeform 18">
            <a:extLst>
              <a:ext uri="{FF2B5EF4-FFF2-40B4-BE49-F238E27FC236}">
                <a16:creationId xmlns:a16="http://schemas.microsoft.com/office/drawing/2014/main" id="{5F7F3AA5-C109-4099-ADAE-222C69BA3668}"/>
              </a:ext>
            </a:extLst>
          </p:cNvPr>
          <p:cNvSpPr>
            <a:spLocks/>
          </p:cNvSpPr>
          <p:nvPr/>
        </p:nvSpPr>
        <p:spPr bwMode="auto">
          <a:xfrm>
            <a:off x="7632701" y="1484314"/>
            <a:ext cx="550863" cy="623887"/>
          </a:xfrm>
          <a:custGeom>
            <a:avLst/>
            <a:gdLst>
              <a:gd name="T0" fmla="*/ 0 w 347"/>
              <a:gd name="T1" fmla="*/ 2147483646 h 393"/>
              <a:gd name="T2" fmla="*/ 2147483646 w 347"/>
              <a:gd name="T3" fmla="*/ 2147483646 h 393"/>
              <a:gd name="T4" fmla="*/ 2147483646 w 347"/>
              <a:gd name="T5" fmla="*/ 0 h 393"/>
              <a:gd name="T6" fmla="*/ 0 60000 65536"/>
              <a:gd name="T7" fmla="*/ 0 60000 65536"/>
              <a:gd name="T8" fmla="*/ 0 60000 65536"/>
              <a:gd name="T9" fmla="*/ 0 w 347"/>
              <a:gd name="T10" fmla="*/ 0 h 393"/>
              <a:gd name="T11" fmla="*/ 347 w 347"/>
              <a:gd name="T12" fmla="*/ 393 h 39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7" h="393">
                <a:moveTo>
                  <a:pt x="0" y="393"/>
                </a:moveTo>
                <a:cubicBezTo>
                  <a:pt x="26" y="366"/>
                  <a:pt x="96" y="298"/>
                  <a:pt x="154" y="233"/>
                </a:cubicBezTo>
                <a:cubicBezTo>
                  <a:pt x="212" y="168"/>
                  <a:pt x="307" y="49"/>
                  <a:pt x="347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3" name="Line 19">
            <a:extLst>
              <a:ext uri="{FF2B5EF4-FFF2-40B4-BE49-F238E27FC236}">
                <a16:creationId xmlns:a16="http://schemas.microsoft.com/office/drawing/2014/main" id="{1FCD4C83-EFFB-4686-A83D-9C3BC13400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67663" y="11969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4" name="Line 20">
            <a:extLst>
              <a:ext uri="{FF2B5EF4-FFF2-40B4-BE49-F238E27FC236}">
                <a16:creationId xmlns:a16="http://schemas.microsoft.com/office/drawing/2014/main" id="{EE04AD06-E820-4A77-9051-658CB35213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912350" y="2060575"/>
            <a:ext cx="71438" cy="2873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5" name="Line 21">
            <a:extLst>
              <a:ext uri="{FF2B5EF4-FFF2-40B4-BE49-F238E27FC236}">
                <a16:creationId xmlns:a16="http://schemas.microsoft.com/office/drawing/2014/main" id="{9AB566E7-5AA4-481F-A595-1A0B4B1D88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43613" y="122078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6" name="Line 22">
            <a:extLst>
              <a:ext uri="{FF2B5EF4-FFF2-40B4-BE49-F238E27FC236}">
                <a16:creationId xmlns:a16="http://schemas.microsoft.com/office/drawing/2014/main" id="{A4A80B9D-017D-4CD7-9A7B-7D666DF67E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22875" y="11398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47" name="Line 23">
            <a:extLst>
              <a:ext uri="{FF2B5EF4-FFF2-40B4-BE49-F238E27FC236}">
                <a16:creationId xmlns:a16="http://schemas.microsoft.com/office/drawing/2014/main" id="{816421AC-247F-467F-9937-10A2449905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0056814" y="1538289"/>
            <a:ext cx="71437" cy="2873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44" name="Text Box 24">
            <a:extLst>
              <a:ext uri="{FF2B5EF4-FFF2-40B4-BE49-F238E27FC236}">
                <a16:creationId xmlns:a16="http://schemas.microsoft.com/office/drawing/2014/main" id="{51B9A5A6-F7D1-4863-AA6E-7D730C419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3709988"/>
            <a:ext cx="37719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FF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„pink puffers“ = „růžoví fuňaři“</a:t>
            </a:r>
          </a:p>
        </p:txBody>
      </p:sp>
      <p:sp>
        <p:nvSpPr>
          <p:cNvPr id="180249" name="Text Box 25">
            <a:extLst>
              <a:ext uri="{FF2B5EF4-FFF2-40B4-BE49-F238E27FC236}">
                <a16:creationId xmlns:a16="http://schemas.microsoft.com/office/drawing/2014/main" id="{A4151080-8BE4-4B11-96A1-9E5F47CA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14" y="4789488"/>
            <a:ext cx="599122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Normální P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– není hypoxie (dokud nenastane selhání)</a:t>
            </a:r>
          </a:p>
        </p:txBody>
      </p:sp>
      <p:sp>
        <p:nvSpPr>
          <p:cNvPr id="180250" name="Line 26">
            <a:extLst>
              <a:ext uri="{FF2B5EF4-FFF2-40B4-BE49-F238E27FC236}">
                <a16:creationId xmlns:a16="http://schemas.microsoft.com/office/drawing/2014/main" id="{311A0AE2-5E0C-4D5E-863E-045063EA3F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99250" y="4070351"/>
            <a:ext cx="647700" cy="792163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51" name="Text Box 27">
            <a:extLst>
              <a:ext uri="{FF2B5EF4-FFF2-40B4-BE49-F238E27FC236}">
                <a16:creationId xmlns:a16="http://schemas.microsoft.com/office/drawing/2014/main" id="{0F1DE48F-CD20-40E5-A8D6-F68809A8FF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4550" y="6230938"/>
            <a:ext cx="2203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Velký pocit dušnosti</a:t>
            </a:r>
          </a:p>
        </p:txBody>
      </p:sp>
      <p:sp>
        <p:nvSpPr>
          <p:cNvPr id="180252" name="Freeform 28">
            <a:extLst>
              <a:ext uri="{FF2B5EF4-FFF2-40B4-BE49-F238E27FC236}">
                <a16:creationId xmlns:a16="http://schemas.microsoft.com/office/drawing/2014/main" id="{EF4F959C-5047-4ABE-B492-F30DB3FCB12A}"/>
              </a:ext>
            </a:extLst>
          </p:cNvPr>
          <p:cNvSpPr>
            <a:spLocks/>
          </p:cNvSpPr>
          <p:nvPr/>
        </p:nvSpPr>
        <p:spPr bwMode="auto">
          <a:xfrm>
            <a:off x="7896226" y="4076700"/>
            <a:ext cx="2333625" cy="2247900"/>
          </a:xfrm>
          <a:custGeom>
            <a:avLst/>
            <a:gdLst>
              <a:gd name="T0" fmla="*/ 2147483646 w 1470"/>
              <a:gd name="T1" fmla="*/ 2147483646 h 1416"/>
              <a:gd name="T2" fmla="*/ 2147483646 w 1470"/>
              <a:gd name="T3" fmla="*/ 2147483646 h 1416"/>
              <a:gd name="T4" fmla="*/ 2147483646 w 1470"/>
              <a:gd name="T5" fmla="*/ 2147483646 h 1416"/>
              <a:gd name="T6" fmla="*/ 2147483646 w 1470"/>
              <a:gd name="T7" fmla="*/ 2147483646 h 1416"/>
              <a:gd name="T8" fmla="*/ 0 60000 65536"/>
              <a:gd name="T9" fmla="*/ 0 60000 65536"/>
              <a:gd name="T10" fmla="*/ 0 60000 65536"/>
              <a:gd name="T11" fmla="*/ 0 60000 65536"/>
              <a:gd name="T12" fmla="*/ 0 w 1470"/>
              <a:gd name="T13" fmla="*/ 0 h 1416"/>
              <a:gd name="T14" fmla="*/ 1470 w 1470"/>
              <a:gd name="T15" fmla="*/ 1416 h 141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70" h="1416">
                <a:moveTo>
                  <a:pt x="1289" y="1416"/>
                </a:moveTo>
                <a:cubicBezTo>
                  <a:pt x="1289" y="1219"/>
                  <a:pt x="1470" y="404"/>
                  <a:pt x="1289" y="225"/>
                </a:cubicBezTo>
                <a:cubicBezTo>
                  <a:pt x="1196" y="0"/>
                  <a:pt x="398" y="371"/>
                  <a:pt x="202" y="342"/>
                </a:cubicBezTo>
                <a:cubicBezTo>
                  <a:pt x="0" y="310"/>
                  <a:pt x="104" y="99"/>
                  <a:pt x="78" y="35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53" name="Text Box 29">
            <a:extLst>
              <a:ext uri="{FF2B5EF4-FFF2-40B4-BE49-F238E27FC236}">
                <a16:creationId xmlns:a16="http://schemas.microsoft.com/office/drawing/2014/main" id="{19FF0EB3-621C-40BF-83FC-F5E690E066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4825" y="5438776"/>
            <a:ext cx="40782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Zvýší se VE aby se normalizovala VA                                     </a:t>
            </a:r>
          </a:p>
        </p:txBody>
      </p:sp>
      <p:sp>
        <p:nvSpPr>
          <p:cNvPr id="180254" name="Text Box 30">
            <a:extLst>
              <a:ext uri="{FF2B5EF4-FFF2-40B4-BE49-F238E27FC236}">
                <a16:creationId xmlns:a16="http://schemas.microsoft.com/office/drawing/2014/main" id="{4BAF2F82-8093-4744-A505-3574523560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314" y="5876925"/>
            <a:ext cx="431958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Musí se ale prodýchávat větší objem,</a:t>
            </a:r>
          </a:p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Je větší dechová práce</a:t>
            </a:r>
          </a:p>
        </p:txBody>
      </p:sp>
      <p:sp>
        <p:nvSpPr>
          <p:cNvPr id="180255" name="Line 31">
            <a:extLst>
              <a:ext uri="{FF2B5EF4-FFF2-40B4-BE49-F238E27FC236}">
                <a16:creationId xmlns:a16="http://schemas.microsoft.com/office/drawing/2014/main" id="{32A7488F-55D1-4FD1-9FA2-024A96B690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7576" y="5149851"/>
            <a:ext cx="144463" cy="360363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56" name="Freeform 32">
            <a:extLst>
              <a:ext uri="{FF2B5EF4-FFF2-40B4-BE49-F238E27FC236}">
                <a16:creationId xmlns:a16="http://schemas.microsoft.com/office/drawing/2014/main" id="{26F76DC1-0E07-4447-AAAD-FAF44F2E03D7}"/>
              </a:ext>
            </a:extLst>
          </p:cNvPr>
          <p:cNvSpPr>
            <a:spLocks/>
          </p:cNvSpPr>
          <p:nvPr/>
        </p:nvSpPr>
        <p:spPr bwMode="auto">
          <a:xfrm>
            <a:off x="2854326" y="5726114"/>
            <a:ext cx="1370013" cy="619125"/>
          </a:xfrm>
          <a:custGeom>
            <a:avLst/>
            <a:gdLst>
              <a:gd name="T0" fmla="*/ 2147483646 w 863"/>
              <a:gd name="T1" fmla="*/ 0 h 390"/>
              <a:gd name="T2" fmla="*/ 2147483646 w 863"/>
              <a:gd name="T3" fmla="*/ 2147483646 h 390"/>
              <a:gd name="T4" fmla="*/ 2147483646 w 863"/>
              <a:gd name="T5" fmla="*/ 2147483646 h 390"/>
              <a:gd name="T6" fmla="*/ 0 60000 65536"/>
              <a:gd name="T7" fmla="*/ 0 60000 65536"/>
              <a:gd name="T8" fmla="*/ 0 60000 65536"/>
              <a:gd name="T9" fmla="*/ 0 w 863"/>
              <a:gd name="T10" fmla="*/ 0 h 390"/>
              <a:gd name="T11" fmla="*/ 863 w 863"/>
              <a:gd name="T12" fmla="*/ 390 h 39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63" h="390">
                <a:moveTo>
                  <a:pt x="92" y="0"/>
                </a:moveTo>
                <a:cubicBezTo>
                  <a:pt x="98" y="57"/>
                  <a:pt x="0" y="300"/>
                  <a:pt x="128" y="345"/>
                </a:cubicBezTo>
                <a:cubicBezTo>
                  <a:pt x="256" y="390"/>
                  <a:pt x="710" y="287"/>
                  <a:pt x="863" y="272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57" name="Freeform 33">
            <a:extLst>
              <a:ext uri="{FF2B5EF4-FFF2-40B4-BE49-F238E27FC236}">
                <a16:creationId xmlns:a16="http://schemas.microsoft.com/office/drawing/2014/main" id="{02600EFB-21AE-4238-884C-5684E127FCEC}"/>
              </a:ext>
            </a:extLst>
          </p:cNvPr>
          <p:cNvSpPr>
            <a:spLocks/>
          </p:cNvSpPr>
          <p:nvPr/>
        </p:nvSpPr>
        <p:spPr bwMode="auto">
          <a:xfrm>
            <a:off x="6664325" y="6375400"/>
            <a:ext cx="1849438" cy="160338"/>
          </a:xfrm>
          <a:custGeom>
            <a:avLst/>
            <a:gdLst>
              <a:gd name="T0" fmla="*/ 0 w 1165"/>
              <a:gd name="T1" fmla="*/ 0 h 101"/>
              <a:gd name="T2" fmla="*/ 2147483646 w 1165"/>
              <a:gd name="T3" fmla="*/ 2147483646 h 101"/>
              <a:gd name="T4" fmla="*/ 2147483646 w 1165"/>
              <a:gd name="T5" fmla="*/ 2147483646 h 101"/>
              <a:gd name="T6" fmla="*/ 0 60000 65536"/>
              <a:gd name="T7" fmla="*/ 0 60000 65536"/>
              <a:gd name="T8" fmla="*/ 0 60000 65536"/>
              <a:gd name="T9" fmla="*/ 0 w 1165"/>
              <a:gd name="T10" fmla="*/ 0 h 101"/>
              <a:gd name="T11" fmla="*/ 1165 w 1165"/>
              <a:gd name="T12" fmla="*/ 101 h 1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65" h="101">
                <a:moveTo>
                  <a:pt x="0" y="0"/>
                </a:moveTo>
                <a:cubicBezTo>
                  <a:pt x="85" y="16"/>
                  <a:pt x="312" y="87"/>
                  <a:pt x="506" y="96"/>
                </a:cubicBezTo>
                <a:cubicBezTo>
                  <a:pt x="732" y="101"/>
                  <a:pt x="1028" y="61"/>
                  <a:pt x="1165" y="52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dash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4" name="Freeform 34">
            <a:extLst>
              <a:ext uri="{FF2B5EF4-FFF2-40B4-BE49-F238E27FC236}">
                <a16:creationId xmlns:a16="http://schemas.microsoft.com/office/drawing/2014/main" id="{AF8E4A2C-6A36-415F-BD9C-28E1BB5873CB}"/>
              </a:ext>
            </a:extLst>
          </p:cNvPr>
          <p:cNvSpPr>
            <a:spLocks/>
          </p:cNvSpPr>
          <p:nvPr/>
        </p:nvSpPr>
        <p:spPr bwMode="auto">
          <a:xfrm>
            <a:off x="3890963" y="3094038"/>
            <a:ext cx="582612" cy="787400"/>
          </a:xfrm>
          <a:custGeom>
            <a:avLst/>
            <a:gdLst>
              <a:gd name="T0" fmla="*/ 2147483646 w 367"/>
              <a:gd name="T1" fmla="*/ 2147483646 h 496"/>
              <a:gd name="T2" fmla="*/ 2147483646 w 367"/>
              <a:gd name="T3" fmla="*/ 2147483646 h 496"/>
              <a:gd name="T4" fmla="*/ 2147483646 w 367"/>
              <a:gd name="T5" fmla="*/ 2147483646 h 496"/>
              <a:gd name="T6" fmla="*/ 2147483646 w 367"/>
              <a:gd name="T7" fmla="*/ 2147483646 h 496"/>
              <a:gd name="T8" fmla="*/ 2147483646 w 367"/>
              <a:gd name="T9" fmla="*/ 2147483646 h 496"/>
              <a:gd name="T10" fmla="*/ 2147483646 w 367"/>
              <a:gd name="T11" fmla="*/ 2147483646 h 496"/>
              <a:gd name="T12" fmla="*/ 2147483646 w 367"/>
              <a:gd name="T13" fmla="*/ 2147483646 h 49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67"/>
              <a:gd name="T22" fmla="*/ 0 h 496"/>
              <a:gd name="T23" fmla="*/ 367 w 367"/>
              <a:gd name="T24" fmla="*/ 496 h 49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67" h="496">
                <a:moveTo>
                  <a:pt x="73" y="12"/>
                </a:moveTo>
                <a:cubicBezTo>
                  <a:pt x="124" y="26"/>
                  <a:pt x="279" y="88"/>
                  <a:pt x="323" y="149"/>
                </a:cubicBezTo>
                <a:cubicBezTo>
                  <a:pt x="367" y="210"/>
                  <a:pt x="350" y="320"/>
                  <a:pt x="336" y="377"/>
                </a:cubicBezTo>
                <a:cubicBezTo>
                  <a:pt x="322" y="434"/>
                  <a:pt x="288" y="492"/>
                  <a:pt x="238" y="494"/>
                </a:cubicBezTo>
                <a:cubicBezTo>
                  <a:pt x="188" y="496"/>
                  <a:pt x="74" y="463"/>
                  <a:pt x="37" y="391"/>
                </a:cubicBezTo>
                <a:cubicBezTo>
                  <a:pt x="0" y="319"/>
                  <a:pt x="12" y="126"/>
                  <a:pt x="18" y="63"/>
                </a:cubicBezTo>
                <a:cubicBezTo>
                  <a:pt x="24" y="0"/>
                  <a:pt x="62" y="23"/>
                  <a:pt x="73" y="12"/>
                </a:cubicBezTo>
                <a:close/>
              </a:path>
            </a:pathLst>
          </a:custGeom>
          <a:solidFill>
            <a:schemeClr val="folHlink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7555" name="Oval 35">
            <a:extLst>
              <a:ext uri="{FF2B5EF4-FFF2-40B4-BE49-F238E27FC236}">
                <a16:creationId xmlns:a16="http://schemas.microsoft.com/office/drawing/2014/main" id="{EA41513D-A408-42C0-BCF1-1757D2537CCA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1574801" y="3275013"/>
            <a:ext cx="576263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56" name="Oval 36">
            <a:extLst>
              <a:ext uri="{FF2B5EF4-FFF2-40B4-BE49-F238E27FC236}">
                <a16:creationId xmlns:a16="http://schemas.microsoft.com/office/drawing/2014/main" id="{56447DAD-9D2F-4C70-A3CB-FE616E86951A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2322513" y="3246438"/>
            <a:ext cx="576262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57" name="Rectangle 37">
            <a:extLst>
              <a:ext uri="{FF2B5EF4-FFF2-40B4-BE49-F238E27FC236}">
                <a16:creationId xmlns:a16="http://schemas.microsoft.com/office/drawing/2014/main" id="{AFA9E26C-602D-4529-86C7-787877B57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9788" y="2500314"/>
            <a:ext cx="233362" cy="433387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58" name="Line 38">
            <a:extLst>
              <a:ext uri="{FF2B5EF4-FFF2-40B4-BE49-F238E27FC236}">
                <a16:creationId xmlns:a16="http://schemas.microsoft.com/office/drawing/2014/main" id="{DA0C7457-82F3-43AD-9700-3381438623B7}"/>
              </a:ext>
            </a:extLst>
          </p:cNvPr>
          <p:cNvSpPr>
            <a:spLocks noChangeShapeType="1"/>
          </p:cNvSpPr>
          <p:nvPr/>
        </p:nvSpPr>
        <p:spPr bwMode="auto">
          <a:xfrm>
            <a:off x="2109788" y="2505075"/>
            <a:ext cx="0" cy="350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9" name="Line 39">
            <a:extLst>
              <a:ext uri="{FF2B5EF4-FFF2-40B4-BE49-F238E27FC236}">
                <a16:creationId xmlns:a16="http://schemas.microsoft.com/office/drawing/2014/main" id="{73A400BA-6092-459D-B1D5-DF734BB6A71F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4738" y="2503489"/>
            <a:ext cx="0" cy="350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0" name="Text Box 40">
            <a:extLst>
              <a:ext uri="{FF2B5EF4-FFF2-40B4-BE49-F238E27FC236}">
                <a16:creationId xmlns:a16="http://schemas.microsoft.com/office/drawing/2014/main" id="{1BEE0F0D-193D-45E6-A7E3-99F53D53F7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4988" y="2147888"/>
            <a:ext cx="869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Norma</a:t>
            </a:r>
          </a:p>
        </p:txBody>
      </p:sp>
      <p:sp>
        <p:nvSpPr>
          <p:cNvPr id="107561" name="Text Box 41">
            <a:extLst>
              <a:ext uri="{FF2B5EF4-FFF2-40B4-BE49-F238E27FC236}">
                <a16:creationId xmlns:a16="http://schemas.microsoft.com/office/drawing/2014/main" id="{4B7D5774-FCD1-41D0-B1DC-A491B69D50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2013" y="2120901"/>
            <a:ext cx="11366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Emfysém</a:t>
            </a:r>
          </a:p>
        </p:txBody>
      </p:sp>
      <p:sp>
        <p:nvSpPr>
          <p:cNvPr id="107562" name="AutoShape 42">
            <a:extLst>
              <a:ext uri="{FF2B5EF4-FFF2-40B4-BE49-F238E27FC236}">
                <a16:creationId xmlns:a16="http://schemas.microsoft.com/office/drawing/2014/main" id="{6430C090-CF8E-4A85-A421-26E128F94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1300" y="2784476"/>
            <a:ext cx="522288" cy="365125"/>
          </a:xfrm>
          <a:prstGeom prst="rightArrow">
            <a:avLst>
              <a:gd name="adj1" fmla="val 50000"/>
              <a:gd name="adj2" fmla="val 35761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63" name="Text Box 43">
            <a:extLst>
              <a:ext uri="{FF2B5EF4-FFF2-40B4-BE49-F238E27FC236}">
                <a16:creationId xmlns:a16="http://schemas.microsoft.com/office/drawing/2014/main" id="{68B0F810-89AF-4374-9D12-B2A396774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3538" y="4094163"/>
            <a:ext cx="501650" cy="366712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</a:p>
        </p:txBody>
      </p:sp>
      <p:sp>
        <p:nvSpPr>
          <p:cNvPr id="107564" name="Oval 44">
            <a:extLst>
              <a:ext uri="{FF2B5EF4-FFF2-40B4-BE49-F238E27FC236}">
                <a16:creationId xmlns:a16="http://schemas.microsoft.com/office/drawing/2014/main" id="{185967AD-8CD2-4538-807D-E21290EDF347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3143251" y="3300413"/>
            <a:ext cx="576263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65" name="Rectangle 45">
            <a:extLst>
              <a:ext uri="{FF2B5EF4-FFF2-40B4-BE49-F238E27FC236}">
                <a16:creationId xmlns:a16="http://schemas.microsoft.com/office/drawing/2014/main" id="{8F533A75-EF2B-41C4-9EB3-18E94CA5E8AE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848101" y="2760663"/>
            <a:ext cx="130175" cy="576262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66" name="Line 46">
            <a:extLst>
              <a:ext uri="{FF2B5EF4-FFF2-40B4-BE49-F238E27FC236}">
                <a16:creationId xmlns:a16="http://schemas.microsoft.com/office/drawing/2014/main" id="{4AB4041C-EE92-43E8-9AAF-6DA9EC7526E2}"/>
              </a:ext>
            </a:extLst>
          </p:cNvPr>
          <p:cNvSpPr>
            <a:spLocks noChangeShapeType="1"/>
          </p:cNvSpPr>
          <p:nvPr/>
        </p:nvSpPr>
        <p:spPr bwMode="auto">
          <a:xfrm rot="20069977" flipV="1">
            <a:off x="3959226" y="2854326"/>
            <a:ext cx="4763" cy="276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7" name="Rectangle 47">
            <a:extLst>
              <a:ext uri="{FF2B5EF4-FFF2-40B4-BE49-F238E27FC236}">
                <a16:creationId xmlns:a16="http://schemas.microsoft.com/office/drawing/2014/main" id="{367A9D1E-8445-4D73-9818-E2895BCD8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8238" y="2525714"/>
            <a:ext cx="233362" cy="433387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68" name="Line 48">
            <a:extLst>
              <a:ext uri="{FF2B5EF4-FFF2-40B4-BE49-F238E27FC236}">
                <a16:creationId xmlns:a16="http://schemas.microsoft.com/office/drawing/2014/main" id="{EF7C979A-960C-41B2-AF79-6FD26DA373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678238" y="2530475"/>
            <a:ext cx="0" cy="350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69" name="Line 49">
            <a:extLst>
              <a:ext uri="{FF2B5EF4-FFF2-40B4-BE49-F238E27FC236}">
                <a16:creationId xmlns:a16="http://schemas.microsoft.com/office/drawing/2014/main" id="{2219E97D-C2D6-4BF2-AA8E-C4A2B728781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3188" y="2528889"/>
            <a:ext cx="0" cy="350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0" name="Freeform 50">
            <a:extLst>
              <a:ext uri="{FF2B5EF4-FFF2-40B4-BE49-F238E27FC236}">
                <a16:creationId xmlns:a16="http://schemas.microsoft.com/office/drawing/2014/main" id="{D000B23F-9724-401C-9D6C-29BBD8A25728}"/>
              </a:ext>
            </a:extLst>
          </p:cNvPr>
          <p:cNvSpPr>
            <a:spLocks/>
          </p:cNvSpPr>
          <p:nvPr/>
        </p:nvSpPr>
        <p:spPr bwMode="auto">
          <a:xfrm>
            <a:off x="3792539" y="2943225"/>
            <a:ext cx="128587" cy="274638"/>
          </a:xfrm>
          <a:custGeom>
            <a:avLst/>
            <a:gdLst>
              <a:gd name="T0" fmla="*/ 2147483646 w 81"/>
              <a:gd name="T1" fmla="*/ 2147483646 h 173"/>
              <a:gd name="T2" fmla="*/ 0 w 81"/>
              <a:gd name="T3" fmla="*/ 0 h 173"/>
              <a:gd name="T4" fmla="*/ 0 60000 65536"/>
              <a:gd name="T5" fmla="*/ 0 60000 65536"/>
              <a:gd name="T6" fmla="*/ 0 w 81"/>
              <a:gd name="T7" fmla="*/ 0 h 173"/>
              <a:gd name="T8" fmla="*/ 81 w 81"/>
              <a:gd name="T9" fmla="*/ 173 h 17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81" h="173">
                <a:moveTo>
                  <a:pt x="81" y="173"/>
                </a:move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1" name="Oval 51">
            <a:extLst>
              <a:ext uri="{FF2B5EF4-FFF2-40B4-BE49-F238E27FC236}">
                <a16:creationId xmlns:a16="http://schemas.microsoft.com/office/drawing/2014/main" id="{15B77BEF-4F6C-4779-9A55-83C502CA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5650" y="3309939"/>
            <a:ext cx="382588" cy="4286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72" name="Rectangle 52">
            <a:extLst>
              <a:ext uri="{FF2B5EF4-FFF2-40B4-BE49-F238E27FC236}">
                <a16:creationId xmlns:a16="http://schemas.microsoft.com/office/drawing/2014/main" id="{263D8237-1203-417D-AA94-FA1BDD653F94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3578225" y="2881314"/>
            <a:ext cx="134938" cy="485775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73" name="Line 53">
            <a:extLst>
              <a:ext uri="{FF2B5EF4-FFF2-40B4-BE49-F238E27FC236}">
                <a16:creationId xmlns:a16="http://schemas.microsoft.com/office/drawing/2014/main" id="{B31682CC-30E6-4675-AF4F-A7420BE32CF6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587750" y="2868614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4" name="Line 54">
            <a:extLst>
              <a:ext uri="{FF2B5EF4-FFF2-40B4-BE49-F238E27FC236}">
                <a16:creationId xmlns:a16="http://schemas.microsoft.com/office/drawing/2014/main" id="{90013FF3-C2E0-4FC0-8B73-C7C11CF216D3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702050" y="2922589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5" name="Freeform 55">
            <a:extLst>
              <a:ext uri="{FF2B5EF4-FFF2-40B4-BE49-F238E27FC236}">
                <a16:creationId xmlns:a16="http://schemas.microsoft.com/office/drawing/2014/main" id="{E54750D8-4B31-4D5A-8B9C-8BA17C466901}"/>
              </a:ext>
            </a:extLst>
          </p:cNvPr>
          <p:cNvSpPr>
            <a:spLocks/>
          </p:cNvSpPr>
          <p:nvPr/>
        </p:nvSpPr>
        <p:spPr bwMode="auto">
          <a:xfrm>
            <a:off x="3922714" y="3122614"/>
            <a:ext cx="376237" cy="560387"/>
          </a:xfrm>
          <a:custGeom>
            <a:avLst/>
            <a:gdLst>
              <a:gd name="T0" fmla="*/ 0 w 237"/>
              <a:gd name="T1" fmla="*/ 2147483646 h 353"/>
              <a:gd name="T2" fmla="*/ 2147483646 w 237"/>
              <a:gd name="T3" fmla="*/ 2147483646 h 353"/>
              <a:gd name="T4" fmla="*/ 2147483646 w 237"/>
              <a:gd name="T5" fmla="*/ 2147483646 h 353"/>
              <a:gd name="T6" fmla="*/ 2147483646 w 237"/>
              <a:gd name="T7" fmla="*/ 2147483646 h 353"/>
              <a:gd name="T8" fmla="*/ 2147483646 w 237"/>
              <a:gd name="T9" fmla="*/ 2147483646 h 353"/>
              <a:gd name="T10" fmla="*/ 2147483646 w 237"/>
              <a:gd name="T11" fmla="*/ 2147483646 h 353"/>
              <a:gd name="T12" fmla="*/ 2147483646 w 237"/>
              <a:gd name="T13" fmla="*/ 2147483646 h 353"/>
              <a:gd name="T14" fmla="*/ 2147483646 w 237"/>
              <a:gd name="T15" fmla="*/ 0 h 35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237"/>
              <a:gd name="T25" fmla="*/ 0 h 353"/>
              <a:gd name="T26" fmla="*/ 237 w 237"/>
              <a:gd name="T27" fmla="*/ 353 h 35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237" h="353">
                <a:moveTo>
                  <a:pt x="0" y="60"/>
                </a:moveTo>
                <a:cubicBezTo>
                  <a:pt x="5" y="91"/>
                  <a:pt x="11" y="122"/>
                  <a:pt x="25" y="166"/>
                </a:cubicBezTo>
                <a:cubicBezTo>
                  <a:pt x="39" y="210"/>
                  <a:pt x="54" y="297"/>
                  <a:pt x="83" y="325"/>
                </a:cubicBezTo>
                <a:cubicBezTo>
                  <a:pt x="112" y="353"/>
                  <a:pt x="176" y="349"/>
                  <a:pt x="201" y="333"/>
                </a:cubicBezTo>
                <a:cubicBezTo>
                  <a:pt x="226" y="317"/>
                  <a:pt x="237" y="260"/>
                  <a:pt x="233" y="231"/>
                </a:cubicBezTo>
                <a:cubicBezTo>
                  <a:pt x="229" y="202"/>
                  <a:pt x="197" y="180"/>
                  <a:pt x="174" y="156"/>
                </a:cubicBezTo>
                <a:cubicBezTo>
                  <a:pt x="151" y="132"/>
                  <a:pt x="114" y="114"/>
                  <a:pt x="96" y="88"/>
                </a:cubicBezTo>
                <a:cubicBezTo>
                  <a:pt x="78" y="62"/>
                  <a:pt x="69" y="15"/>
                  <a:pt x="63" y="0"/>
                </a:cubicBezTo>
              </a:path>
            </a:pathLst>
          </a:custGeom>
          <a:solidFill>
            <a:schemeClr val="folHlink"/>
          </a:solidFill>
          <a:ln w="9525" cap="flat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7576" name="Oval 56">
            <a:extLst>
              <a:ext uri="{FF2B5EF4-FFF2-40B4-BE49-F238E27FC236}">
                <a16:creationId xmlns:a16="http://schemas.microsoft.com/office/drawing/2014/main" id="{D6B080BB-B501-454C-86EB-1A6F9A5C1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4264" y="3249614"/>
            <a:ext cx="382587" cy="4286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77" name="Rectangle 57">
            <a:extLst>
              <a:ext uri="{FF2B5EF4-FFF2-40B4-BE49-F238E27FC236}">
                <a16:creationId xmlns:a16="http://schemas.microsoft.com/office/drawing/2014/main" id="{AB29642F-6F0B-41AF-899F-46279B75F3B5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2279651" y="2730501"/>
            <a:ext cx="142875" cy="582613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78" name="Line 58">
            <a:extLst>
              <a:ext uri="{FF2B5EF4-FFF2-40B4-BE49-F238E27FC236}">
                <a16:creationId xmlns:a16="http://schemas.microsoft.com/office/drawing/2014/main" id="{57D8ED42-4D8C-4E7C-9027-E272D2AA2733}"/>
              </a:ext>
            </a:extLst>
          </p:cNvPr>
          <p:cNvSpPr>
            <a:spLocks noChangeShapeType="1"/>
          </p:cNvSpPr>
          <p:nvPr/>
        </p:nvSpPr>
        <p:spPr bwMode="auto">
          <a:xfrm rot="20069977" flipV="1">
            <a:off x="2436813" y="2820989"/>
            <a:ext cx="0" cy="458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79" name="Line 59">
            <a:extLst>
              <a:ext uri="{FF2B5EF4-FFF2-40B4-BE49-F238E27FC236}">
                <a16:creationId xmlns:a16="http://schemas.microsoft.com/office/drawing/2014/main" id="{A372EED8-25EE-42D6-93E2-58DA8A26D7AD}"/>
              </a:ext>
            </a:extLst>
          </p:cNvPr>
          <p:cNvSpPr>
            <a:spLocks noChangeShapeType="1"/>
          </p:cNvSpPr>
          <p:nvPr/>
        </p:nvSpPr>
        <p:spPr bwMode="auto">
          <a:xfrm rot="20069977" flipH="1" flipV="1">
            <a:off x="2317750" y="2895601"/>
            <a:ext cx="1588" cy="4429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80" name="Oval 60">
            <a:extLst>
              <a:ext uri="{FF2B5EF4-FFF2-40B4-BE49-F238E27FC236}">
                <a16:creationId xmlns:a16="http://schemas.microsoft.com/office/drawing/2014/main" id="{814C4703-0B68-4125-A0AE-D057943A2C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0375" y="3282951"/>
            <a:ext cx="382588" cy="4286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81" name="Rectangle 61">
            <a:extLst>
              <a:ext uri="{FF2B5EF4-FFF2-40B4-BE49-F238E27FC236}">
                <a16:creationId xmlns:a16="http://schemas.microsoft.com/office/drawing/2014/main" id="{693FB233-CA23-4AC8-989C-DB474E7FCF9C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2000250" y="2905126"/>
            <a:ext cx="134938" cy="434975"/>
          </a:xfrm>
          <a:prstGeom prst="rect">
            <a:avLst/>
          </a:prstGeom>
          <a:solidFill>
            <a:schemeClr val="folHlink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7582" name="Line 62">
            <a:extLst>
              <a:ext uri="{FF2B5EF4-FFF2-40B4-BE49-F238E27FC236}">
                <a16:creationId xmlns:a16="http://schemas.microsoft.com/office/drawing/2014/main" id="{0E143659-1806-4F03-91BA-3FF8F4F90ADE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2019300" y="2843214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83" name="Line 63">
            <a:extLst>
              <a:ext uri="{FF2B5EF4-FFF2-40B4-BE49-F238E27FC236}">
                <a16:creationId xmlns:a16="http://schemas.microsoft.com/office/drawing/2014/main" id="{4F7140F1-002F-46D5-9B6E-4D7468729E0E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2133600" y="2897189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84" name="Text Box 64">
            <a:extLst>
              <a:ext uri="{FF2B5EF4-FFF2-40B4-BE49-F238E27FC236}">
                <a16:creationId xmlns:a16="http://schemas.microsoft.com/office/drawing/2014/main" id="{CA388EC9-6C2D-468E-9EE1-D0FC015760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2050" y="4092576"/>
            <a:ext cx="488950" cy="366713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07585" name="Text Box 65">
            <a:extLst>
              <a:ext uri="{FF2B5EF4-FFF2-40B4-BE49-F238E27FC236}">
                <a16:creationId xmlns:a16="http://schemas.microsoft.com/office/drawing/2014/main" id="{4C25F8A4-8F1E-40E6-BC98-8BD0976BF7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4088" y="3898900"/>
            <a:ext cx="1117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konec výdechu</a:t>
            </a:r>
          </a:p>
        </p:txBody>
      </p:sp>
    </p:spTree>
    <p:extLst>
      <p:ext uri="{BB962C8B-B14F-4D97-AF65-F5344CB8AC3E}">
        <p14:creationId xmlns:p14="http://schemas.microsoft.com/office/powerpoint/2010/main" val="2776998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80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180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1802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180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180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180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180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180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5" dur="500"/>
                                        <p:tgtEl>
                                          <p:spTgt spid="180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180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180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80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9" dur="500"/>
                                        <p:tgtEl>
                                          <p:spTgt spid="180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180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" presetClass="entr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5" dur="500"/>
                                        <p:tgtEl>
                                          <p:spTgt spid="180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8" dur="500"/>
                                        <p:tgtEl>
                                          <p:spTgt spid="180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1" dur="500"/>
                                        <p:tgtEl>
                                          <p:spTgt spid="180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4" dur="500"/>
                                        <p:tgtEl>
                                          <p:spTgt spid="180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7" dur="500"/>
                                        <p:tgtEl>
                                          <p:spTgt spid="180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2" dur="500"/>
                                        <p:tgtEl>
                                          <p:spTgt spid="180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5" dur="500"/>
                                        <p:tgtEl>
                                          <p:spTgt spid="180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8" dur="500"/>
                                        <p:tgtEl>
                                          <p:spTgt spid="180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1" dur="500"/>
                                        <p:tgtEl>
                                          <p:spTgt spid="180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4" dur="500"/>
                                        <p:tgtEl>
                                          <p:spTgt spid="180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9" dur="500"/>
                                        <p:tgtEl>
                                          <p:spTgt spid="180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4" dur="500"/>
                                        <p:tgtEl>
                                          <p:spTgt spid="180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7" dur="500"/>
                                        <p:tgtEl>
                                          <p:spTgt spid="180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2" dur="500"/>
                                        <p:tgtEl>
                                          <p:spTgt spid="180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5" dur="500"/>
                                        <p:tgtEl>
                                          <p:spTgt spid="180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0" dur="500"/>
                                        <p:tgtEl>
                                          <p:spTgt spid="180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7" grpId="0" animBg="1"/>
      <p:bldP spid="180227" grpId="1" animBg="1"/>
      <p:bldP spid="180229" grpId="0"/>
      <p:bldP spid="180230" grpId="0"/>
      <p:bldP spid="180231" grpId="0"/>
      <p:bldP spid="180234" grpId="0" animBg="1"/>
      <p:bldP spid="180234" grpId="1" animBg="1"/>
      <p:bldP spid="180236" grpId="0"/>
      <p:bldP spid="180237" grpId="0"/>
      <p:bldP spid="180238" grpId="0"/>
      <p:bldP spid="180249" grpId="0"/>
      <p:bldP spid="180251" grpId="0"/>
      <p:bldP spid="180253" grpId="0"/>
      <p:bldP spid="180254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AutoShape 2">
            <a:extLst>
              <a:ext uri="{FF2B5EF4-FFF2-40B4-BE49-F238E27FC236}">
                <a16:creationId xmlns:a16="http://schemas.microsoft.com/office/drawing/2014/main" id="{7FB51534-DEB5-4647-A625-E8A606355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1052513"/>
            <a:ext cx="1439863" cy="576262"/>
          </a:xfrm>
          <a:prstGeom prst="rightArrow">
            <a:avLst>
              <a:gd name="adj1" fmla="val 50000"/>
              <a:gd name="adj2" fmla="val 62466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obstrukce</a:t>
            </a:r>
          </a:p>
        </p:txBody>
      </p:sp>
      <p:sp>
        <p:nvSpPr>
          <p:cNvPr id="182275" name="AutoShape 3">
            <a:extLst>
              <a:ext uri="{FF2B5EF4-FFF2-40B4-BE49-F238E27FC236}">
                <a16:creationId xmlns:a16="http://schemas.microsoft.com/office/drawing/2014/main" id="{E4534310-01B1-4074-B05D-6CEAE9BE7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1901" y="1052513"/>
            <a:ext cx="1655763" cy="576262"/>
          </a:xfrm>
          <a:prstGeom prst="rightArrow">
            <a:avLst>
              <a:gd name="adj1" fmla="val 50000"/>
              <a:gd name="adj2" fmla="val 71832"/>
            </a:avLst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kompenzace</a:t>
            </a:r>
          </a:p>
        </p:txBody>
      </p:sp>
      <p:sp>
        <p:nvSpPr>
          <p:cNvPr id="109572" name="Text Box 4">
            <a:extLst>
              <a:ext uri="{FF2B5EF4-FFF2-40B4-BE49-F238E27FC236}">
                <a16:creationId xmlns:a16="http://schemas.microsoft.com/office/drawing/2014/main" id="{A748CB2A-FD31-4CB5-B390-E5E48F963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1"/>
            <a:ext cx="6281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Obstruktivní forma chronické obstrukční choroby plicní</a:t>
            </a:r>
          </a:p>
        </p:txBody>
      </p:sp>
      <p:sp>
        <p:nvSpPr>
          <p:cNvPr id="182277" name="Text Box 5">
            <a:extLst>
              <a:ext uri="{FF2B5EF4-FFF2-40B4-BE49-F238E27FC236}">
                <a16:creationId xmlns:a16="http://schemas.microsoft.com/office/drawing/2014/main" id="{4F3FF3F2-4919-46E5-8ED5-AEEE29E510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1875" y="2276476"/>
            <a:ext cx="22685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normalizace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2278" name="Text Box 6">
            <a:extLst>
              <a:ext uri="{FF2B5EF4-FFF2-40B4-BE49-F238E27FC236}">
                <a16:creationId xmlns:a16="http://schemas.microsoft.com/office/drawing/2014/main" id="{A5274274-DAAA-4A68-974D-9A27A57D3B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1989138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Respir. centrum</a:t>
            </a:r>
          </a:p>
        </p:txBody>
      </p:sp>
      <p:sp>
        <p:nvSpPr>
          <p:cNvPr id="182279" name="Text Box 7">
            <a:extLst>
              <a:ext uri="{FF2B5EF4-FFF2-40B4-BE49-F238E27FC236}">
                <a16:creationId xmlns:a16="http://schemas.microsoft.com/office/drawing/2014/main" id="{ACE733D3-AA0F-437F-B574-D2F021517E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8025" y="2636839"/>
            <a:ext cx="23050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zůstává hypoxické  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09576" name="Text Box 8">
            <a:extLst>
              <a:ext uri="{FF2B5EF4-FFF2-40B4-BE49-F238E27FC236}">
                <a16:creationId xmlns:a16="http://schemas.microsoft.com/office/drawing/2014/main" id="{E91C4A8C-D4C0-49EB-8A39-C2A4ADFF6F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1" y="1150939"/>
            <a:ext cx="1801813" cy="376237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09577" name="Text Box 9">
            <a:extLst>
              <a:ext uri="{FF2B5EF4-FFF2-40B4-BE49-F238E27FC236}">
                <a16:creationId xmlns:a16="http://schemas.microsoft.com/office/drawing/2014/main" id="{CC6AE72A-FB8C-424A-A694-F52C676D66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4801" y="1179514"/>
            <a:ext cx="1641475" cy="376237"/>
          </a:xfrm>
          <a:prstGeom prst="rect">
            <a:avLst/>
          </a:prstGeom>
          <a:solidFill>
            <a:srgbClr val="66FF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VD + VA</a:t>
            </a:r>
          </a:p>
        </p:txBody>
      </p:sp>
      <p:sp>
        <p:nvSpPr>
          <p:cNvPr id="182282" name="Text Box 10">
            <a:extLst>
              <a:ext uri="{FF2B5EF4-FFF2-40B4-BE49-F238E27FC236}">
                <a16:creationId xmlns:a16="http://schemas.microsoft.com/office/drawing/2014/main" id="{F1F6967D-9627-4EE6-9263-C18C7B806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7339" y="1055689"/>
            <a:ext cx="2166937" cy="528637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400">
                <a:latin typeface="Arial" panose="020B0604020202020204" pitchFamily="34" charset="0"/>
                <a:cs typeface="Arial" panose="020B0604020202020204" pitchFamily="34" charset="0"/>
              </a:rPr>
              <a:t>VE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lang="cs-CZ" altLang="cs-CZ" sz="24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2283" name="Line 11">
            <a:extLst>
              <a:ext uri="{FF2B5EF4-FFF2-40B4-BE49-F238E27FC236}">
                <a16:creationId xmlns:a16="http://schemas.microsoft.com/office/drawing/2014/main" id="{5E035A6F-C3D6-404F-82AD-4E0E0693B3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91175" y="27797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84" name="Text Box 12">
            <a:extLst>
              <a:ext uri="{FF2B5EF4-FFF2-40B4-BE49-F238E27FC236}">
                <a16:creationId xmlns:a16="http://schemas.microsoft.com/office/drawing/2014/main" id="{89BCD947-F00F-4AB6-B952-48B06BD910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1773238"/>
            <a:ext cx="21764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kompenzační zvýšení VA</a:t>
            </a:r>
          </a:p>
        </p:txBody>
      </p:sp>
      <p:sp>
        <p:nvSpPr>
          <p:cNvPr id="182285" name="Text Box 13">
            <a:extLst>
              <a:ext uri="{FF2B5EF4-FFF2-40B4-BE49-F238E27FC236}">
                <a16:creationId xmlns:a16="http://schemas.microsoft.com/office/drawing/2014/main" id="{2A2FE0F0-88A9-448A-A2CB-376455131E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1176" y="2276476"/>
            <a:ext cx="158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2286" name="Text Box 14">
            <a:extLst>
              <a:ext uri="{FF2B5EF4-FFF2-40B4-BE49-F238E27FC236}">
                <a16:creationId xmlns:a16="http://schemas.microsoft.com/office/drawing/2014/main" id="{2B42D7D0-1029-43CD-9EF9-411539B205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1176" y="2636839"/>
            <a:ext cx="158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2287" name="Line 15">
            <a:extLst>
              <a:ext uri="{FF2B5EF4-FFF2-40B4-BE49-F238E27FC236}">
                <a16:creationId xmlns:a16="http://schemas.microsoft.com/office/drawing/2014/main" id="{47CF65FF-D746-4545-B169-1844787F54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91175" y="2349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88" name="Line 16">
            <a:extLst>
              <a:ext uri="{FF2B5EF4-FFF2-40B4-BE49-F238E27FC236}">
                <a16:creationId xmlns:a16="http://schemas.microsoft.com/office/drawing/2014/main" id="{CF01A514-05DF-465A-A3E1-92BFCDF054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80100" y="1484313"/>
            <a:ext cx="215900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89" name="Freeform 17">
            <a:extLst>
              <a:ext uri="{FF2B5EF4-FFF2-40B4-BE49-F238E27FC236}">
                <a16:creationId xmlns:a16="http://schemas.microsoft.com/office/drawing/2014/main" id="{2341DD29-B2C5-4DEA-91DC-DF3742885189}"/>
              </a:ext>
            </a:extLst>
          </p:cNvPr>
          <p:cNvSpPr>
            <a:spLocks/>
          </p:cNvSpPr>
          <p:nvPr/>
        </p:nvSpPr>
        <p:spPr bwMode="auto">
          <a:xfrm>
            <a:off x="6383339" y="2347913"/>
            <a:ext cx="720725" cy="436562"/>
          </a:xfrm>
          <a:custGeom>
            <a:avLst/>
            <a:gdLst>
              <a:gd name="T0" fmla="*/ 0 w 454"/>
              <a:gd name="T1" fmla="*/ 2147483646 h 275"/>
              <a:gd name="T2" fmla="*/ 2147483646 w 454"/>
              <a:gd name="T3" fmla="*/ 2147483646 h 275"/>
              <a:gd name="T4" fmla="*/ 2147483646 w 454"/>
              <a:gd name="T5" fmla="*/ 0 h 275"/>
              <a:gd name="T6" fmla="*/ 0 60000 65536"/>
              <a:gd name="T7" fmla="*/ 0 60000 65536"/>
              <a:gd name="T8" fmla="*/ 0 60000 65536"/>
              <a:gd name="T9" fmla="*/ 0 w 454"/>
              <a:gd name="T10" fmla="*/ 0 h 275"/>
              <a:gd name="T11" fmla="*/ 454 w 454"/>
              <a:gd name="T12" fmla="*/ 275 h 27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54" h="275">
                <a:moveTo>
                  <a:pt x="0" y="182"/>
                </a:moveTo>
                <a:cubicBezTo>
                  <a:pt x="60" y="192"/>
                  <a:pt x="287" y="275"/>
                  <a:pt x="363" y="245"/>
                </a:cubicBezTo>
                <a:cubicBezTo>
                  <a:pt x="439" y="215"/>
                  <a:pt x="435" y="51"/>
                  <a:pt x="454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90" name="Freeform 18">
            <a:extLst>
              <a:ext uri="{FF2B5EF4-FFF2-40B4-BE49-F238E27FC236}">
                <a16:creationId xmlns:a16="http://schemas.microsoft.com/office/drawing/2014/main" id="{FCD2D70E-4CCE-4C87-BB03-BFE672B2E61E}"/>
              </a:ext>
            </a:extLst>
          </p:cNvPr>
          <p:cNvSpPr>
            <a:spLocks/>
          </p:cNvSpPr>
          <p:nvPr/>
        </p:nvSpPr>
        <p:spPr bwMode="auto">
          <a:xfrm>
            <a:off x="7632701" y="1484314"/>
            <a:ext cx="550863" cy="623887"/>
          </a:xfrm>
          <a:custGeom>
            <a:avLst/>
            <a:gdLst>
              <a:gd name="T0" fmla="*/ 0 w 347"/>
              <a:gd name="T1" fmla="*/ 2147483646 h 393"/>
              <a:gd name="T2" fmla="*/ 2147483646 w 347"/>
              <a:gd name="T3" fmla="*/ 2147483646 h 393"/>
              <a:gd name="T4" fmla="*/ 2147483646 w 347"/>
              <a:gd name="T5" fmla="*/ 0 h 393"/>
              <a:gd name="T6" fmla="*/ 0 60000 65536"/>
              <a:gd name="T7" fmla="*/ 0 60000 65536"/>
              <a:gd name="T8" fmla="*/ 0 60000 65536"/>
              <a:gd name="T9" fmla="*/ 0 w 347"/>
              <a:gd name="T10" fmla="*/ 0 h 393"/>
              <a:gd name="T11" fmla="*/ 347 w 347"/>
              <a:gd name="T12" fmla="*/ 393 h 39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7" h="393">
                <a:moveTo>
                  <a:pt x="0" y="393"/>
                </a:moveTo>
                <a:cubicBezTo>
                  <a:pt x="26" y="366"/>
                  <a:pt x="96" y="298"/>
                  <a:pt x="154" y="233"/>
                </a:cubicBezTo>
                <a:cubicBezTo>
                  <a:pt x="212" y="168"/>
                  <a:pt x="307" y="49"/>
                  <a:pt x="347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91" name="Line 19">
            <a:extLst>
              <a:ext uri="{FF2B5EF4-FFF2-40B4-BE49-F238E27FC236}">
                <a16:creationId xmlns:a16="http://schemas.microsoft.com/office/drawing/2014/main" id="{F467FF64-1D6E-4BC3-B396-8B1A0CC357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96238" y="11969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92" name="Line 20">
            <a:extLst>
              <a:ext uri="{FF2B5EF4-FFF2-40B4-BE49-F238E27FC236}">
                <a16:creationId xmlns:a16="http://schemas.microsoft.com/office/drawing/2014/main" id="{6B8BBF7A-0EAA-4081-88AE-8AA13FF829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51989" y="2060575"/>
            <a:ext cx="71437" cy="2873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93" name="Line 21">
            <a:extLst>
              <a:ext uri="{FF2B5EF4-FFF2-40B4-BE49-F238E27FC236}">
                <a16:creationId xmlns:a16="http://schemas.microsoft.com/office/drawing/2014/main" id="{5D0D7636-0E5D-4FDB-AEF3-760C593C1E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51538" y="11969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94" name="Line 22">
            <a:extLst>
              <a:ext uri="{FF2B5EF4-FFF2-40B4-BE49-F238E27FC236}">
                <a16:creationId xmlns:a16="http://schemas.microsoft.com/office/drawing/2014/main" id="{DA9E3FF3-BBB2-4D54-9E79-5EF6A0DFFF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67889" y="1493839"/>
            <a:ext cx="71437" cy="2873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91" name="Text Box 23">
            <a:extLst>
              <a:ext uri="{FF2B5EF4-FFF2-40B4-BE49-F238E27FC236}">
                <a16:creationId xmlns:a16="http://schemas.microsoft.com/office/drawing/2014/main" id="{F77F5DEF-D71E-491A-8247-7326AF615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3709988"/>
            <a:ext cx="4248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„blue bloaters“ = „modří opuchlící“</a:t>
            </a:r>
          </a:p>
        </p:txBody>
      </p:sp>
      <p:sp>
        <p:nvSpPr>
          <p:cNvPr id="182296" name="Text Box 24">
            <a:extLst>
              <a:ext uri="{FF2B5EF4-FFF2-40B4-BE49-F238E27FC236}">
                <a16:creationId xmlns:a16="http://schemas.microsoft.com/office/drawing/2014/main" id="{AF8386D9-4B9B-4C58-A9A2-9FA91A34A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188" y="4724401"/>
            <a:ext cx="44116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Normální P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CO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, snížené PaO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– hypoxie</a:t>
            </a:r>
          </a:p>
        </p:txBody>
      </p:sp>
      <p:sp>
        <p:nvSpPr>
          <p:cNvPr id="182297" name="Line 25">
            <a:extLst>
              <a:ext uri="{FF2B5EF4-FFF2-40B4-BE49-F238E27FC236}">
                <a16:creationId xmlns:a16="http://schemas.microsoft.com/office/drawing/2014/main" id="{C9EEB030-C2FC-470A-9322-68552166DA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48525" y="4076701"/>
            <a:ext cx="171450" cy="727075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298" name="Text Box 26">
            <a:extLst>
              <a:ext uri="{FF2B5EF4-FFF2-40B4-BE49-F238E27FC236}">
                <a16:creationId xmlns:a16="http://schemas.microsoft.com/office/drawing/2014/main" id="{7421116E-874B-4777-B5A2-2BFE48E27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0739" y="5373688"/>
            <a:ext cx="45100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Zvýší se VE aby se zvýšila snížená VA                                     </a:t>
            </a:r>
          </a:p>
        </p:txBody>
      </p:sp>
      <p:sp>
        <p:nvSpPr>
          <p:cNvPr id="182299" name="Line 27">
            <a:extLst>
              <a:ext uri="{FF2B5EF4-FFF2-40B4-BE49-F238E27FC236}">
                <a16:creationId xmlns:a16="http://schemas.microsoft.com/office/drawing/2014/main" id="{4DB278BD-BF66-4309-AB48-E5119D0628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7576" y="5084763"/>
            <a:ext cx="144463" cy="360362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300" name="Line 28">
            <a:extLst>
              <a:ext uri="{FF2B5EF4-FFF2-40B4-BE49-F238E27FC236}">
                <a16:creationId xmlns:a16="http://schemas.microsoft.com/office/drawing/2014/main" id="{C1D0A674-B532-4E35-91FB-169961B9BF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58350" y="1235075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2301" name="Line 29">
            <a:extLst>
              <a:ext uri="{FF2B5EF4-FFF2-40B4-BE49-F238E27FC236}">
                <a16:creationId xmlns:a16="http://schemas.microsoft.com/office/drawing/2014/main" id="{6ABD0F0D-2D10-4565-B3BD-3C9EFC6C0D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959975" y="27273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98" name="Oval 30">
            <a:extLst>
              <a:ext uri="{FF2B5EF4-FFF2-40B4-BE49-F238E27FC236}">
                <a16:creationId xmlns:a16="http://schemas.microsoft.com/office/drawing/2014/main" id="{A37DF9CE-B1E0-43B5-AEF1-D76CE2D94E25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1609726" y="2560638"/>
            <a:ext cx="576263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9599" name="AutoShape 31">
            <a:extLst>
              <a:ext uri="{FF2B5EF4-FFF2-40B4-BE49-F238E27FC236}">
                <a16:creationId xmlns:a16="http://schemas.microsoft.com/office/drawing/2014/main" id="{092BF0A6-9F9A-4DA1-9679-B270D02B9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058988"/>
            <a:ext cx="1439862" cy="576262"/>
          </a:xfrm>
          <a:prstGeom prst="rightArrow">
            <a:avLst>
              <a:gd name="adj1" fmla="val 50000"/>
              <a:gd name="adj2" fmla="val 62466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obstrukce</a:t>
            </a:r>
          </a:p>
        </p:txBody>
      </p:sp>
      <p:sp>
        <p:nvSpPr>
          <p:cNvPr id="109600" name="Text Box 32">
            <a:extLst>
              <a:ext uri="{FF2B5EF4-FFF2-40B4-BE49-F238E27FC236}">
                <a16:creationId xmlns:a16="http://schemas.microsoft.com/office/drawing/2014/main" id="{D95BBDA2-F774-4D26-9AF8-69722B5105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851" y="3422651"/>
            <a:ext cx="1628775" cy="650875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Hypoventilace</a:t>
            </a:r>
            <a:endParaRPr lang="cs-CZ" altLang="cs-CZ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9601" name="Text Box 33">
            <a:extLst>
              <a:ext uri="{FF2B5EF4-FFF2-40B4-BE49-F238E27FC236}">
                <a16:creationId xmlns:a16="http://schemas.microsoft.com/office/drawing/2014/main" id="{A60CB563-C77E-4903-B6CF-ADBA37D28B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1825" y="2954338"/>
            <a:ext cx="488950" cy="366712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09602" name="Line 34">
            <a:extLst>
              <a:ext uri="{FF2B5EF4-FFF2-40B4-BE49-F238E27FC236}">
                <a16:creationId xmlns:a16="http://schemas.microsoft.com/office/drawing/2014/main" id="{2C26F45D-0B60-4AA9-A666-0BB1A92D74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17863" y="30130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3" name="Oval 35">
            <a:extLst>
              <a:ext uri="{FF2B5EF4-FFF2-40B4-BE49-F238E27FC236}">
                <a16:creationId xmlns:a16="http://schemas.microsoft.com/office/drawing/2014/main" id="{E314B8BD-6549-4D9F-99D8-13EA08444134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1722439" y="2562225"/>
            <a:ext cx="358775" cy="44608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9604" name="Oval 36">
            <a:extLst>
              <a:ext uri="{FF2B5EF4-FFF2-40B4-BE49-F238E27FC236}">
                <a16:creationId xmlns:a16="http://schemas.microsoft.com/office/drawing/2014/main" id="{725246FE-9CD7-4E12-981D-4CC801670583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3625851" y="2527301"/>
            <a:ext cx="487363" cy="530225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9605" name="Oval 37">
            <a:extLst>
              <a:ext uri="{FF2B5EF4-FFF2-40B4-BE49-F238E27FC236}">
                <a16:creationId xmlns:a16="http://schemas.microsoft.com/office/drawing/2014/main" id="{821B9CA9-DFDA-4CE5-9344-EA516259205E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3683001" y="2530475"/>
            <a:ext cx="358775" cy="44608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9606" name="Rectangle 38">
            <a:extLst>
              <a:ext uri="{FF2B5EF4-FFF2-40B4-BE49-F238E27FC236}">
                <a16:creationId xmlns:a16="http://schemas.microsoft.com/office/drawing/2014/main" id="{C01C812E-4610-4521-92CD-E96F635D9F7E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3786189" y="2087563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9607" name="Line 39">
            <a:extLst>
              <a:ext uri="{FF2B5EF4-FFF2-40B4-BE49-F238E27FC236}">
                <a16:creationId xmlns:a16="http://schemas.microsoft.com/office/drawing/2014/main" id="{3522CB68-8533-440E-8CC2-6948B7AAFAF8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3789363" y="2089151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8" name="Line 40">
            <a:extLst>
              <a:ext uri="{FF2B5EF4-FFF2-40B4-BE49-F238E27FC236}">
                <a16:creationId xmlns:a16="http://schemas.microsoft.com/office/drawing/2014/main" id="{9C13B97F-F05B-47AF-A924-986C6D29E546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3914775" y="2082801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9" name="Freeform 41">
            <a:extLst>
              <a:ext uri="{FF2B5EF4-FFF2-40B4-BE49-F238E27FC236}">
                <a16:creationId xmlns:a16="http://schemas.microsoft.com/office/drawing/2014/main" id="{DAC50112-22FF-4955-8C0E-6BE89703FF86}"/>
              </a:ext>
            </a:extLst>
          </p:cNvPr>
          <p:cNvSpPr>
            <a:spLocks/>
          </p:cNvSpPr>
          <p:nvPr/>
        </p:nvSpPr>
        <p:spPr bwMode="auto">
          <a:xfrm>
            <a:off x="3871914" y="2170114"/>
            <a:ext cx="41275" cy="166687"/>
          </a:xfrm>
          <a:custGeom>
            <a:avLst/>
            <a:gdLst>
              <a:gd name="T0" fmla="*/ 2147483646 w 26"/>
              <a:gd name="T1" fmla="*/ 0 h 105"/>
              <a:gd name="T2" fmla="*/ 2147483646 w 26"/>
              <a:gd name="T3" fmla="*/ 2147483646 h 105"/>
              <a:gd name="T4" fmla="*/ 0 w 26"/>
              <a:gd name="T5" fmla="*/ 2147483646 h 105"/>
              <a:gd name="T6" fmla="*/ 2147483646 w 26"/>
              <a:gd name="T7" fmla="*/ 2147483646 h 105"/>
              <a:gd name="T8" fmla="*/ 2147483646 w 26"/>
              <a:gd name="T9" fmla="*/ 0 h 10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05"/>
              <a:gd name="T17" fmla="*/ 26 w 26"/>
              <a:gd name="T18" fmla="*/ 105 h 10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05">
                <a:moveTo>
                  <a:pt x="26" y="0"/>
                </a:moveTo>
                <a:cubicBezTo>
                  <a:pt x="18" y="6"/>
                  <a:pt x="14" y="11"/>
                  <a:pt x="7" y="18"/>
                </a:cubicBezTo>
                <a:cubicBezTo>
                  <a:pt x="1" y="25"/>
                  <a:pt x="1" y="50"/>
                  <a:pt x="0" y="60"/>
                </a:cubicBezTo>
                <a:cubicBezTo>
                  <a:pt x="3" y="72"/>
                  <a:pt x="22" y="105"/>
                  <a:pt x="26" y="95"/>
                </a:cubicBezTo>
                <a:lnTo>
                  <a:pt x="26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9610" name="Freeform 42">
            <a:extLst>
              <a:ext uri="{FF2B5EF4-FFF2-40B4-BE49-F238E27FC236}">
                <a16:creationId xmlns:a16="http://schemas.microsoft.com/office/drawing/2014/main" id="{64AE8483-51DB-4218-800B-8C71417BD7F7}"/>
              </a:ext>
            </a:extLst>
          </p:cNvPr>
          <p:cNvSpPr>
            <a:spLocks/>
          </p:cNvSpPr>
          <p:nvPr/>
        </p:nvSpPr>
        <p:spPr bwMode="auto">
          <a:xfrm flipH="1">
            <a:off x="3794126" y="2179639"/>
            <a:ext cx="41275" cy="166687"/>
          </a:xfrm>
          <a:custGeom>
            <a:avLst/>
            <a:gdLst>
              <a:gd name="T0" fmla="*/ 2147483646 w 26"/>
              <a:gd name="T1" fmla="*/ 0 h 105"/>
              <a:gd name="T2" fmla="*/ 2147483646 w 26"/>
              <a:gd name="T3" fmla="*/ 2147483646 h 105"/>
              <a:gd name="T4" fmla="*/ 0 w 26"/>
              <a:gd name="T5" fmla="*/ 2147483646 h 105"/>
              <a:gd name="T6" fmla="*/ 2147483646 w 26"/>
              <a:gd name="T7" fmla="*/ 2147483646 h 105"/>
              <a:gd name="T8" fmla="*/ 2147483646 w 26"/>
              <a:gd name="T9" fmla="*/ 0 h 10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05"/>
              <a:gd name="T17" fmla="*/ 26 w 26"/>
              <a:gd name="T18" fmla="*/ 105 h 10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05">
                <a:moveTo>
                  <a:pt x="26" y="0"/>
                </a:moveTo>
                <a:cubicBezTo>
                  <a:pt x="18" y="6"/>
                  <a:pt x="14" y="11"/>
                  <a:pt x="7" y="18"/>
                </a:cubicBezTo>
                <a:cubicBezTo>
                  <a:pt x="1" y="25"/>
                  <a:pt x="1" y="50"/>
                  <a:pt x="0" y="60"/>
                </a:cubicBezTo>
                <a:cubicBezTo>
                  <a:pt x="3" y="72"/>
                  <a:pt x="22" y="105"/>
                  <a:pt x="26" y="95"/>
                </a:cubicBezTo>
                <a:lnTo>
                  <a:pt x="26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9611" name="Rectangle 43">
            <a:extLst>
              <a:ext uri="{FF2B5EF4-FFF2-40B4-BE49-F238E27FC236}">
                <a16:creationId xmlns:a16="http://schemas.microsoft.com/office/drawing/2014/main" id="{DB6BCE9E-6C53-4931-9CC4-255E43F495D0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1827214" y="2109788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09612" name="Line 44">
            <a:extLst>
              <a:ext uri="{FF2B5EF4-FFF2-40B4-BE49-F238E27FC236}">
                <a16:creationId xmlns:a16="http://schemas.microsoft.com/office/drawing/2014/main" id="{D38E3BF1-06D8-4867-8BC3-54D7C64C0FB7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1830388" y="2111376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13" name="Line 45">
            <a:extLst>
              <a:ext uri="{FF2B5EF4-FFF2-40B4-BE49-F238E27FC236}">
                <a16:creationId xmlns:a16="http://schemas.microsoft.com/office/drawing/2014/main" id="{2194095E-C2CF-4E40-9277-E92343643FF5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1955800" y="2114551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14" name="Line 46">
            <a:extLst>
              <a:ext uri="{FF2B5EF4-FFF2-40B4-BE49-F238E27FC236}">
                <a16:creationId xmlns:a16="http://schemas.microsoft.com/office/drawing/2014/main" id="{AA071EBE-46EE-4EE4-A044-F2F34E5BDC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5850" y="2989264"/>
            <a:ext cx="160338" cy="77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5277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8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182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182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182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182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182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182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182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182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182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182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82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1" dur="500"/>
                                        <p:tgtEl>
                                          <p:spTgt spid="182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6" dur="500"/>
                                        <p:tgtEl>
                                          <p:spTgt spid="182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9" dur="500"/>
                                        <p:tgtEl>
                                          <p:spTgt spid="182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2" dur="500"/>
                                        <p:tgtEl>
                                          <p:spTgt spid="182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7" dur="500"/>
                                        <p:tgtEl>
                                          <p:spTgt spid="18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0" dur="500"/>
                                        <p:tgtEl>
                                          <p:spTgt spid="182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3" dur="500"/>
                                        <p:tgtEl>
                                          <p:spTgt spid="182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6" dur="500"/>
                                        <p:tgtEl>
                                          <p:spTgt spid="182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9" dur="500"/>
                                        <p:tgtEl>
                                          <p:spTgt spid="182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2" dur="500"/>
                                        <p:tgtEl>
                                          <p:spTgt spid="182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7" dur="500"/>
                                        <p:tgtEl>
                                          <p:spTgt spid="182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275" grpId="0" animBg="1"/>
      <p:bldP spid="182277" grpId="0"/>
      <p:bldP spid="182278" grpId="0"/>
      <p:bldP spid="182279" grpId="0"/>
      <p:bldP spid="182282" grpId="0" animBg="1"/>
      <p:bldP spid="182284" grpId="0"/>
      <p:bldP spid="182285" grpId="0"/>
      <p:bldP spid="182286" grpId="0"/>
      <p:bldP spid="182296" grpId="0"/>
      <p:bldP spid="182298" grpId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618" name="Obrázek 1">
            <a:extLst>
              <a:ext uri="{FF2B5EF4-FFF2-40B4-BE49-F238E27FC236}">
                <a16:creationId xmlns:a16="http://schemas.microsoft.com/office/drawing/2014/main" id="{D7A91D91-9624-4101-BA5A-A33330A9528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8238" y="692150"/>
            <a:ext cx="7993062" cy="499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Šipka dolů 2">
            <a:extLst>
              <a:ext uri="{FF2B5EF4-FFF2-40B4-BE49-F238E27FC236}">
                <a16:creationId xmlns:a16="http://schemas.microsoft.com/office/drawing/2014/main" id="{89E82E00-E988-4B38-B92A-5A90B75CE2A9}"/>
              </a:ext>
            </a:extLst>
          </p:cNvPr>
          <p:cNvSpPr/>
          <p:nvPr/>
        </p:nvSpPr>
        <p:spPr>
          <a:xfrm rot="10800000">
            <a:off x="7824789" y="5300663"/>
            <a:ext cx="358775" cy="576262"/>
          </a:xfrm>
          <a:prstGeom prst="down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/>
          </a:p>
        </p:txBody>
      </p:sp>
      <p:sp>
        <p:nvSpPr>
          <p:cNvPr id="111620" name="Nadpis 1">
            <a:extLst>
              <a:ext uri="{FF2B5EF4-FFF2-40B4-BE49-F238E27FC236}">
                <a16:creationId xmlns:a16="http://schemas.microsoft.com/office/drawing/2014/main" id="{87F67FFC-5F06-473B-A605-075FE9E12A83}"/>
              </a:ext>
            </a:extLst>
          </p:cNvPr>
          <p:cNvSpPr txBox="1">
            <a:spLocks/>
          </p:cNvSpPr>
          <p:nvPr/>
        </p:nvSpPr>
        <p:spPr bwMode="auto">
          <a:xfrm>
            <a:off x="4872039" y="14289"/>
            <a:ext cx="2447925" cy="649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3600">
                <a:solidFill>
                  <a:schemeClr val="tx2"/>
                </a:solidFill>
              </a:rPr>
              <a:t>Emfysém</a:t>
            </a:r>
          </a:p>
        </p:txBody>
      </p:sp>
      <p:sp>
        <p:nvSpPr>
          <p:cNvPr id="111621" name="TextovéPole 4">
            <a:extLst>
              <a:ext uri="{FF2B5EF4-FFF2-40B4-BE49-F238E27FC236}">
                <a16:creationId xmlns:a16="http://schemas.microsoft.com/office/drawing/2014/main" id="{08307749-BE81-423F-B2C5-264E8B0C6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8314" y="5949950"/>
            <a:ext cx="89296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</a:rPr>
              <a:t>Zresetujeme model a zvýšíme mrtvý prostor nádechu ze 150 ml (0.15 l) na 250 ml (0.25 l). Arteriální pO2a klesne, arteriální pCO2a stoupne.</a:t>
            </a:r>
          </a:p>
        </p:txBody>
      </p:sp>
      <p:sp>
        <p:nvSpPr>
          <p:cNvPr id="7" name="Šipka doprava 6">
            <a:extLst>
              <a:ext uri="{FF2B5EF4-FFF2-40B4-BE49-F238E27FC236}">
                <a16:creationId xmlns:a16="http://schemas.microsoft.com/office/drawing/2014/main" id="{0A12F731-7F28-4FF6-AF33-F89F8C949DA5}"/>
              </a:ext>
            </a:extLst>
          </p:cNvPr>
          <p:cNvSpPr/>
          <p:nvPr/>
        </p:nvSpPr>
        <p:spPr>
          <a:xfrm>
            <a:off x="1731963" y="2997200"/>
            <a:ext cx="950912" cy="287338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/>
          </a:p>
        </p:txBody>
      </p:sp>
      <p:sp>
        <p:nvSpPr>
          <p:cNvPr id="8" name="Šipka doprava 7">
            <a:extLst>
              <a:ext uri="{FF2B5EF4-FFF2-40B4-BE49-F238E27FC236}">
                <a16:creationId xmlns:a16="http://schemas.microsoft.com/office/drawing/2014/main" id="{B7256D6B-00F7-4C22-AFBE-BAD9CFA48DEF}"/>
              </a:ext>
            </a:extLst>
          </p:cNvPr>
          <p:cNvSpPr/>
          <p:nvPr/>
        </p:nvSpPr>
        <p:spPr>
          <a:xfrm>
            <a:off x="1738313" y="2708276"/>
            <a:ext cx="950912" cy="2889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65669026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42" name="Obrázek 5">
            <a:extLst>
              <a:ext uri="{FF2B5EF4-FFF2-40B4-BE49-F238E27FC236}">
                <a16:creationId xmlns:a16="http://schemas.microsoft.com/office/drawing/2014/main" id="{869F6370-C00A-45BE-944C-C13511118DD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9350" y="679450"/>
            <a:ext cx="7977188" cy="5005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Šipka dolů 2">
            <a:extLst>
              <a:ext uri="{FF2B5EF4-FFF2-40B4-BE49-F238E27FC236}">
                <a16:creationId xmlns:a16="http://schemas.microsoft.com/office/drawing/2014/main" id="{4935FDFC-3B46-48D3-BC35-6171FE7C1A23}"/>
              </a:ext>
            </a:extLst>
          </p:cNvPr>
          <p:cNvSpPr/>
          <p:nvPr/>
        </p:nvSpPr>
        <p:spPr>
          <a:xfrm rot="10800000">
            <a:off x="8112126" y="5449889"/>
            <a:ext cx="360363" cy="503237"/>
          </a:xfrm>
          <a:prstGeom prst="down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/>
          </a:p>
        </p:txBody>
      </p:sp>
      <p:sp>
        <p:nvSpPr>
          <p:cNvPr id="112644" name="Nadpis 1">
            <a:extLst>
              <a:ext uri="{FF2B5EF4-FFF2-40B4-BE49-F238E27FC236}">
                <a16:creationId xmlns:a16="http://schemas.microsoft.com/office/drawing/2014/main" id="{6F10C87A-2176-49E8-A309-636836482AF7}"/>
              </a:ext>
            </a:extLst>
          </p:cNvPr>
          <p:cNvSpPr txBox="1">
            <a:spLocks/>
          </p:cNvSpPr>
          <p:nvPr/>
        </p:nvSpPr>
        <p:spPr bwMode="auto">
          <a:xfrm>
            <a:off x="4872039" y="14289"/>
            <a:ext cx="2447925" cy="649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3600">
                <a:solidFill>
                  <a:schemeClr val="tx2"/>
                </a:solidFill>
              </a:rPr>
              <a:t>Emfysém</a:t>
            </a:r>
          </a:p>
        </p:txBody>
      </p:sp>
      <p:sp>
        <p:nvSpPr>
          <p:cNvPr id="112645" name="TextovéPole 4">
            <a:extLst>
              <a:ext uri="{FF2B5EF4-FFF2-40B4-BE49-F238E27FC236}">
                <a16:creationId xmlns:a16="http://schemas.microsoft.com/office/drawing/2014/main" id="{C463B203-90CF-4265-8168-7A9C0F92A8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38314" y="5949951"/>
            <a:ext cx="892968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</a:rPr>
              <a:t>A nyní si „zahrajeme na dechové centrum“ a budeme zvyšovat ventilaci tak abychom dostali hodnotu pCO2 v arteriální krvi na 40 mmHg. Objem nádechu zvýšíme na 0.6 a dolaďujeme frekvenci dýchání. Výsledkem je normalizace jak pCO2a, tak i pO2a.</a:t>
            </a:r>
          </a:p>
        </p:txBody>
      </p:sp>
      <p:sp>
        <p:nvSpPr>
          <p:cNvPr id="7" name="Šipka doprava 6">
            <a:extLst>
              <a:ext uri="{FF2B5EF4-FFF2-40B4-BE49-F238E27FC236}">
                <a16:creationId xmlns:a16="http://schemas.microsoft.com/office/drawing/2014/main" id="{B1F8DD94-BC71-4D5B-BF76-EF6CCF2AF429}"/>
              </a:ext>
            </a:extLst>
          </p:cNvPr>
          <p:cNvSpPr/>
          <p:nvPr/>
        </p:nvSpPr>
        <p:spPr>
          <a:xfrm>
            <a:off x="1731963" y="2997200"/>
            <a:ext cx="950912" cy="287338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/>
          </a:p>
        </p:txBody>
      </p:sp>
      <p:sp>
        <p:nvSpPr>
          <p:cNvPr id="8" name="Šipka doprava 7">
            <a:extLst>
              <a:ext uri="{FF2B5EF4-FFF2-40B4-BE49-F238E27FC236}">
                <a16:creationId xmlns:a16="http://schemas.microsoft.com/office/drawing/2014/main" id="{3D41A3C4-DAF3-4446-B871-D94A5D9EB51B}"/>
              </a:ext>
            </a:extLst>
          </p:cNvPr>
          <p:cNvSpPr/>
          <p:nvPr/>
        </p:nvSpPr>
        <p:spPr>
          <a:xfrm>
            <a:off x="1738313" y="2708276"/>
            <a:ext cx="950912" cy="288925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/>
          </a:p>
        </p:txBody>
      </p:sp>
      <p:sp>
        <p:nvSpPr>
          <p:cNvPr id="9" name="Šipka dolů 8">
            <a:extLst>
              <a:ext uri="{FF2B5EF4-FFF2-40B4-BE49-F238E27FC236}">
                <a16:creationId xmlns:a16="http://schemas.microsoft.com/office/drawing/2014/main" id="{6C50B8E1-7066-4A53-B4A8-839285E658D8}"/>
              </a:ext>
            </a:extLst>
          </p:cNvPr>
          <p:cNvSpPr/>
          <p:nvPr/>
        </p:nvSpPr>
        <p:spPr>
          <a:xfrm>
            <a:off x="7896226" y="4508501"/>
            <a:ext cx="360363" cy="504825"/>
          </a:xfrm>
          <a:prstGeom prst="down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/>
          </a:p>
        </p:txBody>
      </p:sp>
      <p:sp>
        <p:nvSpPr>
          <p:cNvPr id="10" name="Prstenec 9">
            <a:extLst>
              <a:ext uri="{FF2B5EF4-FFF2-40B4-BE49-F238E27FC236}">
                <a16:creationId xmlns:a16="http://schemas.microsoft.com/office/drawing/2014/main" id="{7A1BB4DA-4903-43BE-9609-62FF1BB30F09}"/>
              </a:ext>
            </a:extLst>
          </p:cNvPr>
          <p:cNvSpPr/>
          <p:nvPr/>
        </p:nvSpPr>
        <p:spPr>
          <a:xfrm>
            <a:off x="4440239" y="2921001"/>
            <a:ext cx="287337" cy="277813"/>
          </a:xfrm>
          <a:prstGeom prst="don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cs-CZ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756537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Oval 2">
            <a:extLst>
              <a:ext uri="{FF2B5EF4-FFF2-40B4-BE49-F238E27FC236}">
                <a16:creationId xmlns:a16="http://schemas.microsoft.com/office/drawing/2014/main" id="{45C14A5F-C2DB-4D41-B026-EF6B3FAC5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6588" y="2205038"/>
            <a:ext cx="2411412" cy="100806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3667" name="AutoShape 3">
            <a:extLst>
              <a:ext uri="{FF2B5EF4-FFF2-40B4-BE49-F238E27FC236}">
                <a16:creationId xmlns:a16="http://schemas.microsoft.com/office/drawing/2014/main" id="{452469B2-BD59-447A-A476-F161B5B37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1052513"/>
            <a:ext cx="1439863" cy="576262"/>
          </a:xfrm>
          <a:prstGeom prst="rightArrow">
            <a:avLst>
              <a:gd name="adj1" fmla="val 50000"/>
              <a:gd name="adj2" fmla="val 62466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obstrukce</a:t>
            </a:r>
          </a:p>
        </p:txBody>
      </p:sp>
      <p:sp>
        <p:nvSpPr>
          <p:cNvPr id="113668" name="AutoShape 4">
            <a:extLst>
              <a:ext uri="{FF2B5EF4-FFF2-40B4-BE49-F238E27FC236}">
                <a16:creationId xmlns:a16="http://schemas.microsoft.com/office/drawing/2014/main" id="{7AF68B6C-E31A-49EA-99DD-A16F70E0CF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1901" y="1052513"/>
            <a:ext cx="1655763" cy="576262"/>
          </a:xfrm>
          <a:prstGeom prst="rightArrow">
            <a:avLst>
              <a:gd name="adj1" fmla="val 50000"/>
              <a:gd name="adj2" fmla="val 71832"/>
            </a:avLst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kompenzace</a:t>
            </a:r>
          </a:p>
        </p:txBody>
      </p:sp>
      <p:sp>
        <p:nvSpPr>
          <p:cNvPr id="113669" name="Text Box 6">
            <a:extLst>
              <a:ext uri="{FF2B5EF4-FFF2-40B4-BE49-F238E27FC236}">
                <a16:creationId xmlns:a16="http://schemas.microsoft.com/office/drawing/2014/main" id="{51436367-88F2-46A6-946F-C81615EBF7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1875" y="2276476"/>
            <a:ext cx="22685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normalizace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3670" name="Text Box 7">
            <a:extLst>
              <a:ext uri="{FF2B5EF4-FFF2-40B4-BE49-F238E27FC236}">
                <a16:creationId xmlns:a16="http://schemas.microsoft.com/office/drawing/2014/main" id="{AF14AE91-172E-4B5E-9AF1-A645F8AF6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1989138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Respir. centrum</a:t>
            </a:r>
          </a:p>
        </p:txBody>
      </p:sp>
      <p:sp>
        <p:nvSpPr>
          <p:cNvPr id="113671" name="Text Box 8">
            <a:extLst>
              <a:ext uri="{FF2B5EF4-FFF2-40B4-BE49-F238E27FC236}">
                <a16:creationId xmlns:a16="http://schemas.microsoft.com/office/drawing/2014/main" id="{8A7E64C9-DD94-487D-A8DA-15317369AD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8025" y="2636839"/>
            <a:ext cx="23050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zůstává hypoxické  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3672" name="Text Box 9">
            <a:extLst>
              <a:ext uri="{FF2B5EF4-FFF2-40B4-BE49-F238E27FC236}">
                <a16:creationId xmlns:a16="http://schemas.microsoft.com/office/drawing/2014/main" id="{4B595F96-F204-47AF-AB78-C69C8AEB0E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1" y="1150939"/>
            <a:ext cx="1801813" cy="376237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3673" name="Text Box 10">
            <a:extLst>
              <a:ext uri="{FF2B5EF4-FFF2-40B4-BE49-F238E27FC236}">
                <a16:creationId xmlns:a16="http://schemas.microsoft.com/office/drawing/2014/main" id="{A435584C-9605-471F-8130-341D0039E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4801" y="1179514"/>
            <a:ext cx="1641475" cy="376237"/>
          </a:xfrm>
          <a:prstGeom prst="rect">
            <a:avLst/>
          </a:prstGeom>
          <a:solidFill>
            <a:srgbClr val="66FF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VD + VA</a:t>
            </a:r>
          </a:p>
        </p:txBody>
      </p:sp>
      <p:sp>
        <p:nvSpPr>
          <p:cNvPr id="113674" name="Text Box 11">
            <a:extLst>
              <a:ext uri="{FF2B5EF4-FFF2-40B4-BE49-F238E27FC236}">
                <a16:creationId xmlns:a16="http://schemas.microsoft.com/office/drawing/2014/main" id="{6EE61F7B-69F1-4593-91A8-4D800EB8C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7339" y="1055689"/>
            <a:ext cx="2166937" cy="528637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400">
                <a:latin typeface="Arial" panose="020B0604020202020204" pitchFamily="34" charset="0"/>
                <a:cs typeface="Arial" panose="020B0604020202020204" pitchFamily="34" charset="0"/>
              </a:rPr>
              <a:t>VE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lang="cs-CZ" altLang="cs-CZ" sz="24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3675" name="Line 12">
            <a:extLst>
              <a:ext uri="{FF2B5EF4-FFF2-40B4-BE49-F238E27FC236}">
                <a16:creationId xmlns:a16="http://schemas.microsoft.com/office/drawing/2014/main" id="{464A2FA4-DA4E-4D95-B8C1-DE668CC2B9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91175" y="27797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6" name="Text Box 13">
            <a:extLst>
              <a:ext uri="{FF2B5EF4-FFF2-40B4-BE49-F238E27FC236}">
                <a16:creationId xmlns:a16="http://schemas.microsoft.com/office/drawing/2014/main" id="{CCC94AEE-8CF5-4A05-B218-F2851BA0D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40688" y="1773238"/>
            <a:ext cx="21764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kompenzační zvýšení VA</a:t>
            </a:r>
          </a:p>
        </p:txBody>
      </p:sp>
      <p:sp>
        <p:nvSpPr>
          <p:cNvPr id="113677" name="Text Box 14">
            <a:extLst>
              <a:ext uri="{FF2B5EF4-FFF2-40B4-BE49-F238E27FC236}">
                <a16:creationId xmlns:a16="http://schemas.microsoft.com/office/drawing/2014/main" id="{F3A47EC0-29CA-4332-988F-A93824C5CB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1176" y="2276476"/>
            <a:ext cx="158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3678" name="Text Box 15">
            <a:extLst>
              <a:ext uri="{FF2B5EF4-FFF2-40B4-BE49-F238E27FC236}">
                <a16:creationId xmlns:a16="http://schemas.microsoft.com/office/drawing/2014/main" id="{13012E21-6B8B-4F17-A876-B9E0CE6DF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1176" y="2636839"/>
            <a:ext cx="1584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3679" name="Line 16">
            <a:extLst>
              <a:ext uri="{FF2B5EF4-FFF2-40B4-BE49-F238E27FC236}">
                <a16:creationId xmlns:a16="http://schemas.microsoft.com/office/drawing/2014/main" id="{A974BD5D-EA74-4CB4-A905-99C0F94BC7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91175" y="2349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0" name="Line 17">
            <a:extLst>
              <a:ext uri="{FF2B5EF4-FFF2-40B4-BE49-F238E27FC236}">
                <a16:creationId xmlns:a16="http://schemas.microsoft.com/office/drawing/2014/main" id="{0BBF418B-C1AF-4BE9-B40A-4213CBDBBE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80100" y="1484313"/>
            <a:ext cx="215900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1" name="Freeform 18">
            <a:extLst>
              <a:ext uri="{FF2B5EF4-FFF2-40B4-BE49-F238E27FC236}">
                <a16:creationId xmlns:a16="http://schemas.microsoft.com/office/drawing/2014/main" id="{785D65EF-E16C-4CDF-8013-FFA3F414C6CC}"/>
              </a:ext>
            </a:extLst>
          </p:cNvPr>
          <p:cNvSpPr>
            <a:spLocks/>
          </p:cNvSpPr>
          <p:nvPr/>
        </p:nvSpPr>
        <p:spPr bwMode="auto">
          <a:xfrm>
            <a:off x="6383339" y="2347913"/>
            <a:ext cx="720725" cy="436562"/>
          </a:xfrm>
          <a:custGeom>
            <a:avLst/>
            <a:gdLst>
              <a:gd name="T0" fmla="*/ 0 w 454"/>
              <a:gd name="T1" fmla="*/ 2147483646 h 275"/>
              <a:gd name="T2" fmla="*/ 2147483646 w 454"/>
              <a:gd name="T3" fmla="*/ 2147483646 h 275"/>
              <a:gd name="T4" fmla="*/ 2147483646 w 454"/>
              <a:gd name="T5" fmla="*/ 0 h 275"/>
              <a:gd name="T6" fmla="*/ 0 60000 65536"/>
              <a:gd name="T7" fmla="*/ 0 60000 65536"/>
              <a:gd name="T8" fmla="*/ 0 60000 65536"/>
              <a:gd name="T9" fmla="*/ 0 w 454"/>
              <a:gd name="T10" fmla="*/ 0 h 275"/>
              <a:gd name="T11" fmla="*/ 454 w 454"/>
              <a:gd name="T12" fmla="*/ 275 h 27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54" h="275">
                <a:moveTo>
                  <a:pt x="0" y="182"/>
                </a:moveTo>
                <a:cubicBezTo>
                  <a:pt x="60" y="192"/>
                  <a:pt x="287" y="275"/>
                  <a:pt x="363" y="245"/>
                </a:cubicBezTo>
                <a:cubicBezTo>
                  <a:pt x="439" y="215"/>
                  <a:pt x="435" y="51"/>
                  <a:pt x="454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2" name="Freeform 19">
            <a:extLst>
              <a:ext uri="{FF2B5EF4-FFF2-40B4-BE49-F238E27FC236}">
                <a16:creationId xmlns:a16="http://schemas.microsoft.com/office/drawing/2014/main" id="{4638D8FB-ECEC-4D1C-9F6B-CB9C202A4AA4}"/>
              </a:ext>
            </a:extLst>
          </p:cNvPr>
          <p:cNvSpPr>
            <a:spLocks/>
          </p:cNvSpPr>
          <p:nvPr/>
        </p:nvSpPr>
        <p:spPr bwMode="auto">
          <a:xfrm>
            <a:off x="7632701" y="1484314"/>
            <a:ext cx="550863" cy="623887"/>
          </a:xfrm>
          <a:custGeom>
            <a:avLst/>
            <a:gdLst>
              <a:gd name="T0" fmla="*/ 0 w 347"/>
              <a:gd name="T1" fmla="*/ 2147483646 h 393"/>
              <a:gd name="T2" fmla="*/ 2147483646 w 347"/>
              <a:gd name="T3" fmla="*/ 2147483646 h 393"/>
              <a:gd name="T4" fmla="*/ 2147483646 w 347"/>
              <a:gd name="T5" fmla="*/ 0 h 393"/>
              <a:gd name="T6" fmla="*/ 0 60000 65536"/>
              <a:gd name="T7" fmla="*/ 0 60000 65536"/>
              <a:gd name="T8" fmla="*/ 0 60000 65536"/>
              <a:gd name="T9" fmla="*/ 0 w 347"/>
              <a:gd name="T10" fmla="*/ 0 h 393"/>
              <a:gd name="T11" fmla="*/ 347 w 347"/>
              <a:gd name="T12" fmla="*/ 393 h 39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47" h="393">
                <a:moveTo>
                  <a:pt x="0" y="393"/>
                </a:moveTo>
                <a:cubicBezTo>
                  <a:pt x="26" y="366"/>
                  <a:pt x="96" y="298"/>
                  <a:pt x="154" y="233"/>
                </a:cubicBezTo>
                <a:cubicBezTo>
                  <a:pt x="212" y="168"/>
                  <a:pt x="307" y="49"/>
                  <a:pt x="347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3" name="Line 20">
            <a:extLst>
              <a:ext uri="{FF2B5EF4-FFF2-40B4-BE49-F238E27FC236}">
                <a16:creationId xmlns:a16="http://schemas.microsoft.com/office/drawing/2014/main" id="{32693A56-97D4-4CD0-A919-B362B416E9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96238" y="11969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4" name="Line 21">
            <a:extLst>
              <a:ext uri="{FF2B5EF4-FFF2-40B4-BE49-F238E27FC236}">
                <a16:creationId xmlns:a16="http://schemas.microsoft.com/office/drawing/2014/main" id="{7F0ADAD9-3EF6-4478-92F1-D31350ED62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551989" y="2060575"/>
            <a:ext cx="71437" cy="2873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5" name="Line 22">
            <a:extLst>
              <a:ext uri="{FF2B5EF4-FFF2-40B4-BE49-F238E27FC236}">
                <a16:creationId xmlns:a16="http://schemas.microsoft.com/office/drawing/2014/main" id="{F7B4133A-7D55-4C44-94A8-EA6935AB42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51538" y="11969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6" name="Line 23">
            <a:extLst>
              <a:ext uri="{FF2B5EF4-FFF2-40B4-BE49-F238E27FC236}">
                <a16:creationId xmlns:a16="http://schemas.microsoft.com/office/drawing/2014/main" id="{034A8B7F-BE4F-4929-AFF5-70FBB0E612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67889" y="1493839"/>
            <a:ext cx="71437" cy="2873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7" name="Text Box 24">
            <a:extLst>
              <a:ext uri="{FF2B5EF4-FFF2-40B4-BE49-F238E27FC236}">
                <a16:creationId xmlns:a16="http://schemas.microsoft.com/office/drawing/2014/main" id="{F86C8C6F-3C98-4B15-882C-C8E26C0A2B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188" y="4724401"/>
            <a:ext cx="44116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Normální P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CO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, snížené PaO</a:t>
            </a:r>
            <a:r>
              <a:rPr lang="cs-CZ" altLang="cs-CZ" sz="18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– hypoxie</a:t>
            </a:r>
          </a:p>
        </p:txBody>
      </p:sp>
      <p:sp>
        <p:nvSpPr>
          <p:cNvPr id="113688" name="Line 25">
            <a:extLst>
              <a:ext uri="{FF2B5EF4-FFF2-40B4-BE49-F238E27FC236}">
                <a16:creationId xmlns:a16="http://schemas.microsoft.com/office/drawing/2014/main" id="{F10B8005-9475-49B6-8F43-62948793E4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48525" y="4076701"/>
            <a:ext cx="171450" cy="727075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89" name="Text Box 26">
            <a:extLst>
              <a:ext uri="{FF2B5EF4-FFF2-40B4-BE49-F238E27FC236}">
                <a16:creationId xmlns:a16="http://schemas.microsoft.com/office/drawing/2014/main" id="{B64CCFED-336E-4E96-A31B-AB0B5CFF8D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0739" y="5373688"/>
            <a:ext cx="45100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Zvýší se VE aby se zvýšila snížená VA                                     </a:t>
            </a:r>
          </a:p>
        </p:txBody>
      </p:sp>
      <p:sp>
        <p:nvSpPr>
          <p:cNvPr id="113690" name="Line 27">
            <a:extLst>
              <a:ext uri="{FF2B5EF4-FFF2-40B4-BE49-F238E27FC236}">
                <a16:creationId xmlns:a16="http://schemas.microsoft.com/office/drawing/2014/main" id="{1C808999-D24E-44CE-AB6F-BEABC0B503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27576" y="5084763"/>
            <a:ext cx="144463" cy="360362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1" name="Line 28">
            <a:extLst>
              <a:ext uri="{FF2B5EF4-FFF2-40B4-BE49-F238E27FC236}">
                <a16:creationId xmlns:a16="http://schemas.microsoft.com/office/drawing/2014/main" id="{6FF7E90D-D9EC-44BF-8ADC-BD26E4AB6D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58350" y="1268413"/>
            <a:ext cx="0" cy="2159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2" name="Line 29">
            <a:extLst>
              <a:ext uri="{FF2B5EF4-FFF2-40B4-BE49-F238E27FC236}">
                <a16:creationId xmlns:a16="http://schemas.microsoft.com/office/drawing/2014/main" id="{57752D53-75CD-4479-A938-ED6D8E804C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959975" y="27273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3" name="AutoShape 30">
            <a:extLst>
              <a:ext uri="{FF2B5EF4-FFF2-40B4-BE49-F238E27FC236}">
                <a16:creationId xmlns:a16="http://schemas.microsoft.com/office/drawing/2014/main" id="{30CE2134-0245-4F15-9EF3-4FE182949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3339" y="5084764"/>
            <a:ext cx="4105275" cy="1773237"/>
          </a:xfrm>
          <a:prstGeom prst="cloudCallout">
            <a:avLst>
              <a:gd name="adj1" fmla="val 31167"/>
              <a:gd name="adj2" fmla="val -164681"/>
            </a:avLst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 b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Proč se stačí normalizovat pCO</a:t>
            </a:r>
            <a:r>
              <a:rPr lang="cs-CZ" altLang="cs-CZ" sz="2000" b="1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cs-CZ" altLang="cs-CZ" sz="2000" b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ale nikoli pO</a:t>
            </a:r>
            <a:r>
              <a:rPr lang="cs-CZ" altLang="cs-CZ" sz="2000" b="1" baseline="-25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cs-CZ" altLang="cs-CZ" sz="2000" b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?</a:t>
            </a:r>
          </a:p>
        </p:txBody>
      </p:sp>
      <p:sp>
        <p:nvSpPr>
          <p:cNvPr id="113694" name="Text Box 31">
            <a:extLst>
              <a:ext uri="{FF2B5EF4-FFF2-40B4-BE49-F238E27FC236}">
                <a16:creationId xmlns:a16="http://schemas.microsoft.com/office/drawing/2014/main" id="{5D5218B3-79C6-4286-9C07-56A63F856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3709988"/>
            <a:ext cx="4248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„blue bloaters“ = „modří opuchlící“</a:t>
            </a:r>
          </a:p>
        </p:txBody>
      </p:sp>
      <p:sp>
        <p:nvSpPr>
          <p:cNvPr id="113695" name="Oval 32">
            <a:extLst>
              <a:ext uri="{FF2B5EF4-FFF2-40B4-BE49-F238E27FC236}">
                <a16:creationId xmlns:a16="http://schemas.microsoft.com/office/drawing/2014/main" id="{13A971F9-BB6A-45B2-8BB8-7DE557C310E1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1609726" y="2560638"/>
            <a:ext cx="576263" cy="647700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3696" name="AutoShape 33">
            <a:extLst>
              <a:ext uri="{FF2B5EF4-FFF2-40B4-BE49-F238E27FC236}">
                <a16:creationId xmlns:a16="http://schemas.microsoft.com/office/drawing/2014/main" id="{A4CF21E6-BD61-41EE-988C-FFA744FB1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058988"/>
            <a:ext cx="1439862" cy="576262"/>
          </a:xfrm>
          <a:prstGeom prst="rightArrow">
            <a:avLst>
              <a:gd name="adj1" fmla="val 50000"/>
              <a:gd name="adj2" fmla="val 62466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obstrukce</a:t>
            </a:r>
          </a:p>
        </p:txBody>
      </p:sp>
      <p:sp>
        <p:nvSpPr>
          <p:cNvPr id="113697" name="Text Box 34">
            <a:extLst>
              <a:ext uri="{FF2B5EF4-FFF2-40B4-BE49-F238E27FC236}">
                <a16:creationId xmlns:a16="http://schemas.microsoft.com/office/drawing/2014/main" id="{9740E289-C216-4953-969F-70104C9F6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7851" y="3422651"/>
            <a:ext cx="1628775" cy="650875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Hypoventilace</a:t>
            </a:r>
            <a:endParaRPr lang="cs-CZ" altLang="cs-CZ" sz="12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3698" name="Text Box 35">
            <a:extLst>
              <a:ext uri="{FF2B5EF4-FFF2-40B4-BE49-F238E27FC236}">
                <a16:creationId xmlns:a16="http://schemas.microsoft.com/office/drawing/2014/main" id="{F0FD3278-6B30-4A90-BC3A-60B9D684C0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1825" y="2954338"/>
            <a:ext cx="488950" cy="366712"/>
          </a:xfrm>
          <a:prstGeom prst="rect">
            <a:avLst/>
          </a:prstGeom>
          <a:solidFill>
            <a:srgbClr val="FFCC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3699" name="Line 36">
            <a:extLst>
              <a:ext uri="{FF2B5EF4-FFF2-40B4-BE49-F238E27FC236}">
                <a16:creationId xmlns:a16="http://schemas.microsoft.com/office/drawing/2014/main" id="{22BE08BB-B03D-4DB3-BD95-D52DE0F51B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17863" y="30130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00" name="Oval 37">
            <a:extLst>
              <a:ext uri="{FF2B5EF4-FFF2-40B4-BE49-F238E27FC236}">
                <a16:creationId xmlns:a16="http://schemas.microsoft.com/office/drawing/2014/main" id="{9B2185F7-0D29-4156-950B-9C1B7A58CF51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1722439" y="2562225"/>
            <a:ext cx="358775" cy="44608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3701" name="Oval 38">
            <a:extLst>
              <a:ext uri="{FF2B5EF4-FFF2-40B4-BE49-F238E27FC236}">
                <a16:creationId xmlns:a16="http://schemas.microsoft.com/office/drawing/2014/main" id="{52F7EBFE-DA32-4DD1-8A83-E47F88393164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3625851" y="2527301"/>
            <a:ext cx="487363" cy="530225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3702" name="Oval 39">
            <a:extLst>
              <a:ext uri="{FF2B5EF4-FFF2-40B4-BE49-F238E27FC236}">
                <a16:creationId xmlns:a16="http://schemas.microsoft.com/office/drawing/2014/main" id="{F622140C-660F-461D-BA76-55B7572D06D4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3683001" y="2530475"/>
            <a:ext cx="358775" cy="446088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3703" name="Rectangle 40">
            <a:extLst>
              <a:ext uri="{FF2B5EF4-FFF2-40B4-BE49-F238E27FC236}">
                <a16:creationId xmlns:a16="http://schemas.microsoft.com/office/drawing/2014/main" id="{C9F8006D-FC0A-41F6-89CA-A84BA6498510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3786189" y="2087563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3704" name="Line 41">
            <a:extLst>
              <a:ext uri="{FF2B5EF4-FFF2-40B4-BE49-F238E27FC236}">
                <a16:creationId xmlns:a16="http://schemas.microsoft.com/office/drawing/2014/main" id="{62E9D84D-AB07-40E6-AB47-EB3E04B4CBD0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3789363" y="2089151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05" name="Line 42">
            <a:extLst>
              <a:ext uri="{FF2B5EF4-FFF2-40B4-BE49-F238E27FC236}">
                <a16:creationId xmlns:a16="http://schemas.microsoft.com/office/drawing/2014/main" id="{6D8DB697-C394-45B7-BCC8-80142653CF88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3914775" y="2082801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06" name="Freeform 43">
            <a:extLst>
              <a:ext uri="{FF2B5EF4-FFF2-40B4-BE49-F238E27FC236}">
                <a16:creationId xmlns:a16="http://schemas.microsoft.com/office/drawing/2014/main" id="{5C75E26C-C73D-4484-8093-023152FEA07D}"/>
              </a:ext>
            </a:extLst>
          </p:cNvPr>
          <p:cNvSpPr>
            <a:spLocks/>
          </p:cNvSpPr>
          <p:nvPr/>
        </p:nvSpPr>
        <p:spPr bwMode="auto">
          <a:xfrm>
            <a:off x="3871914" y="2170114"/>
            <a:ext cx="41275" cy="166687"/>
          </a:xfrm>
          <a:custGeom>
            <a:avLst/>
            <a:gdLst>
              <a:gd name="T0" fmla="*/ 2147483646 w 26"/>
              <a:gd name="T1" fmla="*/ 0 h 105"/>
              <a:gd name="T2" fmla="*/ 2147483646 w 26"/>
              <a:gd name="T3" fmla="*/ 2147483646 h 105"/>
              <a:gd name="T4" fmla="*/ 0 w 26"/>
              <a:gd name="T5" fmla="*/ 2147483646 h 105"/>
              <a:gd name="T6" fmla="*/ 2147483646 w 26"/>
              <a:gd name="T7" fmla="*/ 2147483646 h 105"/>
              <a:gd name="T8" fmla="*/ 2147483646 w 26"/>
              <a:gd name="T9" fmla="*/ 0 h 10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05"/>
              <a:gd name="T17" fmla="*/ 26 w 26"/>
              <a:gd name="T18" fmla="*/ 105 h 10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05">
                <a:moveTo>
                  <a:pt x="26" y="0"/>
                </a:moveTo>
                <a:cubicBezTo>
                  <a:pt x="18" y="6"/>
                  <a:pt x="14" y="11"/>
                  <a:pt x="7" y="18"/>
                </a:cubicBezTo>
                <a:cubicBezTo>
                  <a:pt x="1" y="25"/>
                  <a:pt x="1" y="50"/>
                  <a:pt x="0" y="60"/>
                </a:cubicBezTo>
                <a:cubicBezTo>
                  <a:pt x="3" y="72"/>
                  <a:pt x="22" y="105"/>
                  <a:pt x="26" y="95"/>
                </a:cubicBezTo>
                <a:lnTo>
                  <a:pt x="26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3707" name="Freeform 44">
            <a:extLst>
              <a:ext uri="{FF2B5EF4-FFF2-40B4-BE49-F238E27FC236}">
                <a16:creationId xmlns:a16="http://schemas.microsoft.com/office/drawing/2014/main" id="{F012F66E-7017-4406-AD45-6280759D3241}"/>
              </a:ext>
            </a:extLst>
          </p:cNvPr>
          <p:cNvSpPr>
            <a:spLocks/>
          </p:cNvSpPr>
          <p:nvPr/>
        </p:nvSpPr>
        <p:spPr bwMode="auto">
          <a:xfrm flipH="1">
            <a:off x="3794126" y="2179639"/>
            <a:ext cx="41275" cy="166687"/>
          </a:xfrm>
          <a:custGeom>
            <a:avLst/>
            <a:gdLst>
              <a:gd name="T0" fmla="*/ 2147483646 w 26"/>
              <a:gd name="T1" fmla="*/ 0 h 105"/>
              <a:gd name="T2" fmla="*/ 2147483646 w 26"/>
              <a:gd name="T3" fmla="*/ 2147483646 h 105"/>
              <a:gd name="T4" fmla="*/ 0 w 26"/>
              <a:gd name="T5" fmla="*/ 2147483646 h 105"/>
              <a:gd name="T6" fmla="*/ 2147483646 w 26"/>
              <a:gd name="T7" fmla="*/ 2147483646 h 105"/>
              <a:gd name="T8" fmla="*/ 2147483646 w 26"/>
              <a:gd name="T9" fmla="*/ 0 h 10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05"/>
              <a:gd name="T17" fmla="*/ 26 w 26"/>
              <a:gd name="T18" fmla="*/ 105 h 10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05">
                <a:moveTo>
                  <a:pt x="26" y="0"/>
                </a:moveTo>
                <a:cubicBezTo>
                  <a:pt x="18" y="6"/>
                  <a:pt x="14" y="11"/>
                  <a:pt x="7" y="18"/>
                </a:cubicBezTo>
                <a:cubicBezTo>
                  <a:pt x="1" y="25"/>
                  <a:pt x="1" y="50"/>
                  <a:pt x="0" y="60"/>
                </a:cubicBezTo>
                <a:cubicBezTo>
                  <a:pt x="3" y="72"/>
                  <a:pt x="22" y="105"/>
                  <a:pt x="26" y="95"/>
                </a:cubicBezTo>
                <a:lnTo>
                  <a:pt x="26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3708" name="Rectangle 45">
            <a:extLst>
              <a:ext uri="{FF2B5EF4-FFF2-40B4-BE49-F238E27FC236}">
                <a16:creationId xmlns:a16="http://schemas.microsoft.com/office/drawing/2014/main" id="{B890C650-B291-4332-B918-ABC856913B2A}"/>
              </a:ext>
            </a:extLst>
          </p:cNvPr>
          <p:cNvSpPr>
            <a:spLocks noChangeArrowheads="1"/>
          </p:cNvSpPr>
          <p:nvPr/>
        </p:nvSpPr>
        <p:spPr bwMode="auto">
          <a:xfrm rot="21549551">
            <a:off x="1827214" y="2109788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3709" name="Line 46">
            <a:extLst>
              <a:ext uri="{FF2B5EF4-FFF2-40B4-BE49-F238E27FC236}">
                <a16:creationId xmlns:a16="http://schemas.microsoft.com/office/drawing/2014/main" id="{6844D433-0423-45D5-B8DB-C1A04B233FC6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1830388" y="2111376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10" name="Line 47">
            <a:extLst>
              <a:ext uri="{FF2B5EF4-FFF2-40B4-BE49-F238E27FC236}">
                <a16:creationId xmlns:a16="http://schemas.microsoft.com/office/drawing/2014/main" id="{361ABF74-8BCD-41E7-A15B-DB44A08C29D5}"/>
              </a:ext>
            </a:extLst>
          </p:cNvPr>
          <p:cNvSpPr>
            <a:spLocks noChangeShapeType="1"/>
          </p:cNvSpPr>
          <p:nvPr/>
        </p:nvSpPr>
        <p:spPr bwMode="auto">
          <a:xfrm rot="21549551" flipV="1">
            <a:off x="1955800" y="2114551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11" name="Line 48">
            <a:extLst>
              <a:ext uri="{FF2B5EF4-FFF2-40B4-BE49-F238E27FC236}">
                <a16:creationId xmlns:a16="http://schemas.microsoft.com/office/drawing/2014/main" id="{6E006063-A021-4D1E-9E91-219AFD9B38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5850" y="2989264"/>
            <a:ext cx="160338" cy="77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12" name="Text Box 49">
            <a:extLst>
              <a:ext uri="{FF2B5EF4-FFF2-40B4-BE49-F238E27FC236}">
                <a16:creationId xmlns:a16="http://schemas.microsoft.com/office/drawing/2014/main" id="{4805029F-3AB4-4654-9DC7-1B1D2291E0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1"/>
            <a:ext cx="6281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Obstruktivní forma chronické obstrukční choroby plicní</a:t>
            </a:r>
          </a:p>
        </p:txBody>
      </p:sp>
    </p:spTree>
    <p:extLst>
      <p:ext uri="{BB962C8B-B14F-4D97-AF65-F5344CB8AC3E}">
        <p14:creationId xmlns:p14="http://schemas.microsoft.com/office/powerpoint/2010/main" val="2041519284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Oval 2">
            <a:extLst>
              <a:ext uri="{FF2B5EF4-FFF2-40B4-BE49-F238E27FC236}">
                <a16:creationId xmlns:a16="http://schemas.microsoft.com/office/drawing/2014/main" id="{E6A242CA-E17B-4591-AD8F-3B2BA4DF5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3638" y="3209926"/>
            <a:ext cx="1084262" cy="108426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71" name="Oval 3">
            <a:extLst>
              <a:ext uri="{FF2B5EF4-FFF2-40B4-BE49-F238E27FC236}">
                <a16:creationId xmlns:a16="http://schemas.microsoft.com/office/drawing/2014/main" id="{4421052F-CBB4-4A7F-955B-ED4B82825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7901" y="3211513"/>
            <a:ext cx="1084263" cy="1084262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6372" name="Rectangle 4">
            <a:extLst>
              <a:ext uri="{FF2B5EF4-FFF2-40B4-BE49-F238E27FC236}">
                <a16:creationId xmlns:a16="http://schemas.microsoft.com/office/drawing/2014/main" id="{C554B00D-B705-453C-8719-0F27FBE6F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5373689"/>
            <a:ext cx="1712912" cy="13684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373" name="AutoShape 5">
            <a:extLst>
              <a:ext uri="{FF2B5EF4-FFF2-40B4-BE49-F238E27FC236}">
                <a16:creationId xmlns:a16="http://schemas.microsoft.com/office/drawing/2014/main" id="{5499589B-1247-4A73-9A1D-5165BBC42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5413" y="2205038"/>
            <a:ext cx="1439862" cy="576262"/>
          </a:xfrm>
          <a:prstGeom prst="rightArrow">
            <a:avLst>
              <a:gd name="adj1" fmla="val 50000"/>
              <a:gd name="adj2" fmla="val 62466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obstrukce</a:t>
            </a:r>
          </a:p>
        </p:txBody>
      </p:sp>
      <p:sp>
        <p:nvSpPr>
          <p:cNvPr id="186375" name="Line 7">
            <a:extLst>
              <a:ext uri="{FF2B5EF4-FFF2-40B4-BE49-F238E27FC236}">
                <a16:creationId xmlns:a16="http://schemas.microsoft.com/office/drawing/2014/main" id="{E3350275-899B-4C8F-993E-7EBD74F99DF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93900" y="59420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6" name="Text Box 8">
            <a:extLst>
              <a:ext uri="{FF2B5EF4-FFF2-40B4-BE49-F238E27FC236}">
                <a16:creationId xmlns:a16="http://schemas.microsoft.com/office/drawing/2014/main" id="{FBA2DD00-7D67-4AC3-9F4F-080D80E05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540861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377" name="Text Box 9">
            <a:extLst>
              <a:ext uri="{FF2B5EF4-FFF2-40B4-BE49-F238E27FC236}">
                <a16:creationId xmlns:a16="http://schemas.microsoft.com/office/drawing/2014/main" id="{5FA116F4-9755-4681-91F4-BD809C8D6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580548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378" name="Line 10">
            <a:extLst>
              <a:ext uri="{FF2B5EF4-FFF2-40B4-BE49-F238E27FC236}">
                <a16:creationId xmlns:a16="http://schemas.microsoft.com/office/drawing/2014/main" id="{E8B6B729-59D9-4993-8981-784978B93D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9613" y="55197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9" name="Text Box 11">
            <a:extLst>
              <a:ext uri="{FF2B5EF4-FFF2-40B4-BE49-F238E27FC236}">
                <a16:creationId xmlns:a16="http://schemas.microsoft.com/office/drawing/2014/main" id="{7D6E60FC-31FA-417A-9B1B-D269FFB9C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6864" y="1700214"/>
            <a:ext cx="2035175" cy="376237"/>
          </a:xfrm>
          <a:prstGeom prst="rect">
            <a:avLst/>
          </a:prstGeom>
          <a:solidFill>
            <a:srgbClr val="66FF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 = (VA1 + VA2)</a:t>
            </a:r>
          </a:p>
        </p:txBody>
      </p:sp>
      <p:sp>
        <p:nvSpPr>
          <p:cNvPr id="186380" name="Text Box 12">
            <a:extLst>
              <a:ext uri="{FF2B5EF4-FFF2-40B4-BE49-F238E27FC236}">
                <a16:creationId xmlns:a16="http://schemas.microsoft.com/office/drawing/2014/main" id="{1F219EC6-88A5-47A6-98DC-BCF13DA4F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8926" y="2276475"/>
            <a:ext cx="2486025" cy="376238"/>
          </a:xfrm>
          <a:prstGeom prst="rect">
            <a:avLst/>
          </a:prstGeom>
          <a:solidFill>
            <a:srgbClr val="66FF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VD + (VA1+VA2)</a:t>
            </a:r>
          </a:p>
        </p:txBody>
      </p:sp>
      <p:sp>
        <p:nvSpPr>
          <p:cNvPr id="186381" name="Text Box 13">
            <a:extLst>
              <a:ext uri="{FF2B5EF4-FFF2-40B4-BE49-F238E27FC236}">
                <a16:creationId xmlns:a16="http://schemas.microsoft.com/office/drawing/2014/main" id="{8BB26B4C-15C1-42F8-99C8-0CDDFC15C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6688" y="2251075"/>
            <a:ext cx="2843212" cy="406400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(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15725" name="AutoShape 14">
            <a:extLst>
              <a:ext uri="{FF2B5EF4-FFF2-40B4-BE49-F238E27FC236}">
                <a16:creationId xmlns:a16="http://schemas.microsoft.com/office/drawing/2014/main" id="{BCC58972-C72B-4408-A473-D185307F4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1052513"/>
            <a:ext cx="1439863" cy="576262"/>
          </a:xfrm>
          <a:prstGeom prst="rightArrow">
            <a:avLst>
              <a:gd name="adj1" fmla="val 50000"/>
              <a:gd name="adj2" fmla="val 62466"/>
            </a:avLst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obstrukce</a:t>
            </a:r>
          </a:p>
        </p:txBody>
      </p:sp>
      <p:sp>
        <p:nvSpPr>
          <p:cNvPr id="115726" name="Text Box 15">
            <a:extLst>
              <a:ext uri="{FF2B5EF4-FFF2-40B4-BE49-F238E27FC236}">
                <a16:creationId xmlns:a16="http://schemas.microsoft.com/office/drawing/2014/main" id="{0F2C2219-DF02-4A5C-960C-BF6CEC930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0251" y="1150939"/>
            <a:ext cx="1801813" cy="376237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5727" name="Text Box 16">
            <a:extLst>
              <a:ext uri="{FF2B5EF4-FFF2-40B4-BE49-F238E27FC236}">
                <a16:creationId xmlns:a16="http://schemas.microsoft.com/office/drawing/2014/main" id="{C0C3AAF6-E1BA-4226-A9AE-E450FE17A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4801" y="1179514"/>
            <a:ext cx="1641475" cy="376237"/>
          </a:xfrm>
          <a:prstGeom prst="rect">
            <a:avLst/>
          </a:prstGeom>
          <a:solidFill>
            <a:srgbClr val="66FF66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VD + VA</a:t>
            </a:r>
          </a:p>
        </p:txBody>
      </p:sp>
      <p:sp>
        <p:nvSpPr>
          <p:cNvPr id="115728" name="Line 17">
            <a:extLst>
              <a:ext uri="{FF2B5EF4-FFF2-40B4-BE49-F238E27FC236}">
                <a16:creationId xmlns:a16="http://schemas.microsoft.com/office/drawing/2014/main" id="{3B03E2D7-9734-4139-BA4C-20E85053C8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51538" y="11969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86" name="Text Box 18">
            <a:extLst>
              <a:ext uri="{FF2B5EF4-FFF2-40B4-BE49-F238E27FC236}">
                <a16:creationId xmlns:a16="http://schemas.microsoft.com/office/drawing/2014/main" id="{B087FF41-AF3C-4D9E-A2D4-B7B8882F28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4" y="6188076"/>
            <a:ext cx="17287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Hypoventilovaný alveolus</a:t>
            </a:r>
          </a:p>
        </p:txBody>
      </p:sp>
      <p:sp>
        <p:nvSpPr>
          <p:cNvPr id="186387" name="Rectangle 19">
            <a:extLst>
              <a:ext uri="{FF2B5EF4-FFF2-40B4-BE49-F238E27FC236}">
                <a16:creationId xmlns:a16="http://schemas.microsoft.com/office/drawing/2014/main" id="{A5EDCBD3-6A66-4FE3-9783-521FDFA05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380039"/>
            <a:ext cx="1714500" cy="1368425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388" name="Line 20">
            <a:extLst>
              <a:ext uri="{FF2B5EF4-FFF2-40B4-BE49-F238E27FC236}">
                <a16:creationId xmlns:a16="http://schemas.microsoft.com/office/drawing/2014/main" id="{E25ADBFA-9847-4738-85E8-C1814C7BA0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524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89" name="Text Box 21">
            <a:extLst>
              <a:ext uri="{FF2B5EF4-FFF2-40B4-BE49-F238E27FC236}">
                <a16:creationId xmlns:a16="http://schemas.microsoft.com/office/drawing/2014/main" id="{DF1FB90E-0D11-41EC-AE6D-F7148C4439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813" y="541496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390" name="Text Box 22">
            <a:extLst>
              <a:ext uri="{FF2B5EF4-FFF2-40B4-BE49-F238E27FC236}">
                <a16:creationId xmlns:a16="http://schemas.microsoft.com/office/drawing/2014/main" id="{974F7056-7975-43C6-9F87-1AAD84471B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81183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391" name="Line 23">
            <a:extLst>
              <a:ext uri="{FF2B5EF4-FFF2-40B4-BE49-F238E27FC236}">
                <a16:creationId xmlns:a16="http://schemas.microsoft.com/office/drawing/2014/main" id="{DB81216C-FBC3-441B-9014-BE9CD69820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8832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92" name="Text Box 24">
            <a:extLst>
              <a:ext uri="{FF2B5EF4-FFF2-40B4-BE49-F238E27FC236}">
                <a16:creationId xmlns:a16="http://schemas.microsoft.com/office/drawing/2014/main" id="{59FCDD21-FF41-4E83-A3BA-4F049233FC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7700" y="6172201"/>
            <a:ext cx="1873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Hyperventilovaný alveolus</a:t>
            </a:r>
          </a:p>
        </p:txBody>
      </p:sp>
      <p:sp>
        <p:nvSpPr>
          <p:cNvPr id="186393" name="Oval 25">
            <a:extLst>
              <a:ext uri="{FF2B5EF4-FFF2-40B4-BE49-F238E27FC236}">
                <a16:creationId xmlns:a16="http://schemas.microsoft.com/office/drawing/2014/main" id="{7E0B71EC-4D1A-42CB-B913-18E9BCED44E5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2679700" y="3900489"/>
            <a:ext cx="541338" cy="522287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394" name="Oval 26">
            <a:extLst>
              <a:ext uri="{FF2B5EF4-FFF2-40B4-BE49-F238E27FC236}">
                <a16:creationId xmlns:a16="http://schemas.microsoft.com/office/drawing/2014/main" id="{5FB59890-F770-4961-A4D9-703C3BA954BB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244850" y="3802064"/>
            <a:ext cx="998538" cy="917575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395" name="Rectangle 27">
            <a:extLst>
              <a:ext uri="{FF2B5EF4-FFF2-40B4-BE49-F238E27FC236}">
                <a16:creationId xmlns:a16="http://schemas.microsoft.com/office/drawing/2014/main" id="{80E504A7-D0B7-42DA-9FB5-AD207BDF1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7538" y="3128964"/>
            <a:ext cx="233362" cy="43338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396" name="Line 28">
            <a:extLst>
              <a:ext uri="{FF2B5EF4-FFF2-40B4-BE49-F238E27FC236}">
                <a16:creationId xmlns:a16="http://schemas.microsoft.com/office/drawing/2014/main" id="{4F064AF6-9E85-4E4F-9D42-9E0E9E960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7538" y="3133725"/>
            <a:ext cx="0" cy="350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97" name="Line 29">
            <a:extLst>
              <a:ext uri="{FF2B5EF4-FFF2-40B4-BE49-F238E27FC236}">
                <a16:creationId xmlns:a16="http://schemas.microsoft.com/office/drawing/2014/main" id="{F9BDAD09-21FC-4B1A-8788-CD160684A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3132139"/>
            <a:ext cx="0" cy="350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98" name="Oval 30">
            <a:extLst>
              <a:ext uri="{FF2B5EF4-FFF2-40B4-BE49-F238E27FC236}">
                <a16:creationId xmlns:a16="http://schemas.microsoft.com/office/drawing/2014/main" id="{54AB9B25-5EFE-4427-AC99-C3160BF15786}"/>
              </a:ext>
            </a:extLst>
          </p:cNvPr>
          <p:cNvSpPr>
            <a:spLocks noChangeArrowheads="1"/>
          </p:cNvSpPr>
          <p:nvPr/>
        </p:nvSpPr>
        <p:spPr bwMode="auto">
          <a:xfrm rot="1381179">
            <a:off x="2762250" y="3889375"/>
            <a:ext cx="406400" cy="4064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399" name="Rectangle 31">
            <a:extLst>
              <a:ext uri="{FF2B5EF4-FFF2-40B4-BE49-F238E27FC236}">
                <a16:creationId xmlns:a16="http://schemas.microsoft.com/office/drawing/2014/main" id="{626305CF-86A5-49EF-9301-69A258F1B38A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3035301" y="3490913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400" name="Line 32">
            <a:extLst>
              <a:ext uri="{FF2B5EF4-FFF2-40B4-BE49-F238E27FC236}">
                <a16:creationId xmlns:a16="http://schemas.microsoft.com/office/drawing/2014/main" id="{D9D812F5-673C-4924-9C22-91E7211494FC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067050" y="3471864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1" name="Line 33">
            <a:extLst>
              <a:ext uri="{FF2B5EF4-FFF2-40B4-BE49-F238E27FC236}">
                <a16:creationId xmlns:a16="http://schemas.microsoft.com/office/drawing/2014/main" id="{94848A56-B8ED-4A56-AA48-4D1499A3A131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181350" y="3525839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2" name="Oval 34">
            <a:extLst>
              <a:ext uri="{FF2B5EF4-FFF2-40B4-BE49-F238E27FC236}">
                <a16:creationId xmlns:a16="http://schemas.microsoft.com/office/drawing/2014/main" id="{4D2F58F1-7E0C-411C-9550-5BACAEB5819C}"/>
              </a:ext>
            </a:extLst>
          </p:cNvPr>
          <p:cNvSpPr>
            <a:spLocks noChangeArrowheads="1"/>
          </p:cNvSpPr>
          <p:nvPr/>
        </p:nvSpPr>
        <p:spPr bwMode="auto">
          <a:xfrm rot="19846730">
            <a:off x="3349626" y="3824288"/>
            <a:ext cx="587375" cy="5715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403" name="Rectangle 35">
            <a:extLst>
              <a:ext uri="{FF2B5EF4-FFF2-40B4-BE49-F238E27FC236}">
                <a16:creationId xmlns:a16="http://schemas.microsoft.com/office/drawing/2014/main" id="{60C91090-293B-447D-BD3F-386D4AEE1DAE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384551" y="3486151"/>
            <a:ext cx="142875" cy="57626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86404" name="Line 36">
            <a:extLst>
              <a:ext uri="{FF2B5EF4-FFF2-40B4-BE49-F238E27FC236}">
                <a16:creationId xmlns:a16="http://schemas.microsoft.com/office/drawing/2014/main" id="{8F08288E-3EFC-43C7-AEB9-920E478B5A59}"/>
              </a:ext>
            </a:extLst>
          </p:cNvPr>
          <p:cNvSpPr>
            <a:spLocks noChangeShapeType="1"/>
          </p:cNvSpPr>
          <p:nvPr/>
        </p:nvSpPr>
        <p:spPr bwMode="auto">
          <a:xfrm rot="20069977" flipV="1">
            <a:off x="3484563" y="3449639"/>
            <a:ext cx="0" cy="458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5" name="Line 37">
            <a:extLst>
              <a:ext uri="{FF2B5EF4-FFF2-40B4-BE49-F238E27FC236}">
                <a16:creationId xmlns:a16="http://schemas.microsoft.com/office/drawing/2014/main" id="{6AA29D83-6E1E-4DEB-9D6F-AB95FAA7758A}"/>
              </a:ext>
            </a:extLst>
          </p:cNvPr>
          <p:cNvSpPr>
            <a:spLocks noChangeShapeType="1"/>
          </p:cNvSpPr>
          <p:nvPr/>
        </p:nvSpPr>
        <p:spPr bwMode="auto">
          <a:xfrm rot="20069977" flipH="1" flipV="1">
            <a:off x="3365500" y="3524251"/>
            <a:ext cx="1588" cy="4429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6" name="Text Box 38">
            <a:extLst>
              <a:ext uri="{FF2B5EF4-FFF2-40B4-BE49-F238E27FC236}">
                <a16:creationId xmlns:a16="http://schemas.microsoft.com/office/drawing/2014/main" id="{5EFBA8FB-98CC-4678-846C-464F77DFD2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551" y="4675189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6407" name="Text Box 39">
            <a:extLst>
              <a:ext uri="{FF2B5EF4-FFF2-40B4-BE49-F238E27FC236}">
                <a16:creationId xmlns:a16="http://schemas.microsoft.com/office/drawing/2014/main" id="{B52DBB9A-3E31-4346-96A9-2F0FB7698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8588" y="4402138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6408" name="Line 40">
            <a:extLst>
              <a:ext uri="{FF2B5EF4-FFF2-40B4-BE49-F238E27FC236}">
                <a16:creationId xmlns:a16="http://schemas.microsoft.com/office/drawing/2014/main" id="{9DDF7BB8-817C-4EA0-8C28-D447A3E7D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0813" y="4460875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9" name="Line 41">
            <a:extLst>
              <a:ext uri="{FF2B5EF4-FFF2-40B4-BE49-F238E27FC236}">
                <a16:creationId xmlns:a16="http://schemas.microsoft.com/office/drawing/2014/main" id="{8F938E8D-B1AE-4CF1-822A-2A8808FBA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7900" y="4797425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42">
            <a:extLst>
              <a:ext uri="{FF2B5EF4-FFF2-40B4-BE49-F238E27FC236}">
                <a16:creationId xmlns:a16="http://schemas.microsoft.com/office/drawing/2014/main" id="{67A5EB7A-EA0D-48BE-804C-1F8917425EE1}"/>
              </a:ext>
            </a:extLst>
          </p:cNvPr>
          <p:cNvGrpSpPr>
            <a:grpSpLocks/>
          </p:cNvGrpSpPr>
          <p:nvPr/>
        </p:nvGrpSpPr>
        <p:grpSpPr bwMode="auto">
          <a:xfrm rot="1788905" flipH="1">
            <a:off x="3046413" y="3656013"/>
            <a:ext cx="131762" cy="176212"/>
            <a:chOff x="1430" y="2270"/>
            <a:chExt cx="75" cy="111"/>
          </a:xfrm>
        </p:grpSpPr>
        <p:sp>
          <p:nvSpPr>
            <p:cNvPr id="115767" name="Freeform 43">
              <a:extLst>
                <a:ext uri="{FF2B5EF4-FFF2-40B4-BE49-F238E27FC236}">
                  <a16:creationId xmlns:a16="http://schemas.microsoft.com/office/drawing/2014/main" id="{D5E83C76-FA95-4FA7-A41E-65FA0CC1C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70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5768" name="Freeform 44">
              <a:extLst>
                <a:ext uri="{FF2B5EF4-FFF2-40B4-BE49-F238E27FC236}">
                  <a16:creationId xmlns:a16="http://schemas.microsoft.com/office/drawing/2014/main" id="{914ED551-369C-4196-86C1-6C35A2849A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30" y="2276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6413" name="Text Box 45">
            <a:extLst>
              <a:ext uri="{FF2B5EF4-FFF2-40B4-BE49-F238E27FC236}">
                <a16:creationId xmlns:a16="http://schemas.microsoft.com/office/drawing/2014/main" id="{043A3381-830B-434F-9FED-46F46A489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1313" y="2746376"/>
            <a:ext cx="488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6414" name="Line 46">
            <a:extLst>
              <a:ext uri="{FF2B5EF4-FFF2-40B4-BE49-F238E27FC236}">
                <a16:creationId xmlns:a16="http://schemas.microsoft.com/office/drawing/2014/main" id="{743D2F46-D266-41D4-87F8-A345F7D2DD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3538" y="2805114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15" name="Text Box 47">
            <a:extLst>
              <a:ext uri="{FF2B5EF4-FFF2-40B4-BE49-F238E27FC236}">
                <a16:creationId xmlns:a16="http://schemas.microsoft.com/office/drawing/2014/main" id="{53D56841-8165-499F-B928-2A9F6E1DA1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3001" y="2657475"/>
            <a:ext cx="727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6416" name="Line 48">
            <a:extLst>
              <a:ext uri="{FF2B5EF4-FFF2-40B4-BE49-F238E27FC236}">
                <a16:creationId xmlns:a16="http://schemas.microsoft.com/office/drawing/2014/main" id="{C7162D7B-D6B7-4290-91D9-0D99DE939012}"/>
              </a:ext>
            </a:extLst>
          </p:cNvPr>
          <p:cNvSpPr>
            <a:spLocks noChangeShapeType="1"/>
          </p:cNvSpPr>
          <p:nvPr/>
        </p:nvSpPr>
        <p:spPr bwMode="auto">
          <a:xfrm>
            <a:off x="7499350" y="2779714"/>
            <a:ext cx="0" cy="382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17" name="Line 49">
            <a:extLst>
              <a:ext uri="{FF2B5EF4-FFF2-40B4-BE49-F238E27FC236}">
                <a16:creationId xmlns:a16="http://schemas.microsoft.com/office/drawing/2014/main" id="{4057A5F6-5C34-4D6B-868F-79903D8189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34798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18" name="Text Box 50">
            <a:extLst>
              <a:ext uri="{FF2B5EF4-FFF2-40B4-BE49-F238E27FC236}">
                <a16:creationId xmlns:a16="http://schemas.microsoft.com/office/drawing/2014/main" id="{B8608883-F870-475C-88CF-1085AAEF21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225" y="3343276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419" name="Text Box 51">
            <a:extLst>
              <a:ext uri="{FF2B5EF4-FFF2-40B4-BE49-F238E27FC236}">
                <a16:creationId xmlns:a16="http://schemas.microsoft.com/office/drawing/2014/main" id="{D4838D02-0B9C-4EF7-BEF5-8DD150A78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4300" y="370046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420" name="Line 52">
            <a:extLst>
              <a:ext uri="{FF2B5EF4-FFF2-40B4-BE49-F238E27FC236}">
                <a16:creationId xmlns:a16="http://schemas.microsoft.com/office/drawing/2014/main" id="{00607FC9-5893-4953-80D6-535781A47B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64300" y="381158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1" name="Line 53">
            <a:extLst>
              <a:ext uri="{FF2B5EF4-FFF2-40B4-BE49-F238E27FC236}">
                <a16:creationId xmlns:a16="http://schemas.microsoft.com/office/drawing/2014/main" id="{19E3F891-8153-4ADB-9D98-02DC05B921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48563" y="337978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2" name="Text Box 54">
            <a:extLst>
              <a:ext uri="{FF2B5EF4-FFF2-40B4-BE49-F238E27FC236}">
                <a16:creationId xmlns:a16="http://schemas.microsoft.com/office/drawing/2014/main" id="{20FF313C-BBA0-4D95-B04D-92748C8BE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8563" y="3270251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423" name="Text Box 55">
            <a:extLst>
              <a:ext uri="{FF2B5EF4-FFF2-40B4-BE49-F238E27FC236}">
                <a16:creationId xmlns:a16="http://schemas.microsoft.com/office/drawing/2014/main" id="{32DE5D60-2EEF-418A-A355-2752989557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0150" y="3667126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6424" name="Line 56">
            <a:extLst>
              <a:ext uri="{FF2B5EF4-FFF2-40B4-BE49-F238E27FC236}">
                <a16:creationId xmlns:a16="http://schemas.microsoft.com/office/drawing/2014/main" id="{0D25FE85-447C-49EA-A3F7-269DCD3404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48563" y="373856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766" name="Text Box 57">
            <a:extLst>
              <a:ext uri="{FF2B5EF4-FFF2-40B4-BE49-F238E27FC236}">
                <a16:creationId xmlns:a16="http://schemas.microsoft.com/office/drawing/2014/main" id="{9B0A3124-BAFB-48D3-8EAE-9634B166CF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1"/>
            <a:ext cx="6281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Obstruktivní forma chronické obstrukční choroby plicní</a:t>
            </a:r>
          </a:p>
        </p:txBody>
      </p:sp>
    </p:spTree>
    <p:extLst>
      <p:ext uri="{BB962C8B-B14F-4D97-AF65-F5344CB8AC3E}">
        <p14:creationId xmlns:p14="http://schemas.microsoft.com/office/powerpoint/2010/main" val="855331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86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186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186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" dur="500"/>
                                        <p:tgtEl>
                                          <p:spTgt spid="1863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5" dur="500"/>
                                        <p:tgtEl>
                                          <p:spTgt spid="1864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8" dur="500"/>
                                        <p:tgtEl>
                                          <p:spTgt spid="1864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" dur="500"/>
                                        <p:tgtEl>
                                          <p:spTgt spid="186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4" dur="500"/>
                                        <p:tgtEl>
                                          <p:spTgt spid="186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186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186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186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86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9" dur="500"/>
                                        <p:tgtEl>
                                          <p:spTgt spid="186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186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5" dur="500"/>
                                        <p:tgtEl>
                                          <p:spTgt spid="186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8" dur="500"/>
                                        <p:tgtEl>
                                          <p:spTgt spid="186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1" dur="500"/>
                                        <p:tgtEl>
                                          <p:spTgt spid="186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4" dur="500"/>
                                        <p:tgtEl>
                                          <p:spTgt spid="186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7" dur="500"/>
                                        <p:tgtEl>
                                          <p:spTgt spid="186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0" dur="500"/>
                                        <p:tgtEl>
                                          <p:spTgt spid="186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3" dur="500"/>
                                        <p:tgtEl>
                                          <p:spTgt spid="186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6" dur="500"/>
                                        <p:tgtEl>
                                          <p:spTgt spid="1864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9" dur="500"/>
                                        <p:tgtEl>
                                          <p:spTgt spid="1864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2" dur="500"/>
                                        <p:tgtEl>
                                          <p:spTgt spid="186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5" dur="500"/>
                                        <p:tgtEl>
                                          <p:spTgt spid="186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3" dur="500"/>
                                        <p:tgtEl>
                                          <p:spTgt spid="186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6" dur="500"/>
                                        <p:tgtEl>
                                          <p:spTgt spid="186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9" dur="500"/>
                                        <p:tgtEl>
                                          <p:spTgt spid="186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2" dur="500"/>
                                        <p:tgtEl>
                                          <p:spTgt spid="186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5" dur="500"/>
                                        <p:tgtEl>
                                          <p:spTgt spid="186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8" dur="500"/>
                                        <p:tgtEl>
                                          <p:spTgt spid="186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1" dur="500"/>
                                        <p:tgtEl>
                                          <p:spTgt spid="186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4" dur="500"/>
                                        <p:tgtEl>
                                          <p:spTgt spid="186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7" dur="500"/>
                                        <p:tgtEl>
                                          <p:spTgt spid="186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0" dur="500"/>
                                        <p:tgtEl>
                                          <p:spTgt spid="186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3" dur="500"/>
                                        <p:tgtEl>
                                          <p:spTgt spid="186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8" dur="500"/>
                                        <p:tgtEl>
                                          <p:spTgt spid="186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1" dur="500"/>
                                        <p:tgtEl>
                                          <p:spTgt spid="186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4" dur="500"/>
                                        <p:tgtEl>
                                          <p:spTgt spid="186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7" dur="500"/>
                                        <p:tgtEl>
                                          <p:spTgt spid="1864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0" dur="500"/>
                                        <p:tgtEl>
                                          <p:spTgt spid="186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3" dur="500"/>
                                        <p:tgtEl>
                                          <p:spTgt spid="186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6" dur="500"/>
                                        <p:tgtEl>
                                          <p:spTgt spid="186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9" dur="500"/>
                                        <p:tgtEl>
                                          <p:spTgt spid="186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2" dur="500"/>
                                        <p:tgtEl>
                                          <p:spTgt spid="186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5" dur="500"/>
                                        <p:tgtEl>
                                          <p:spTgt spid="186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8" dur="500"/>
                                        <p:tgtEl>
                                          <p:spTgt spid="186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70" grpId="0" animBg="1"/>
      <p:bldP spid="186371" grpId="0" animBg="1"/>
      <p:bldP spid="186372" grpId="0" animBg="1"/>
      <p:bldP spid="186373" grpId="0" animBg="1"/>
      <p:bldP spid="186376" grpId="0"/>
      <p:bldP spid="186377" grpId="0"/>
      <p:bldP spid="186379" grpId="0" animBg="1"/>
      <p:bldP spid="186380" grpId="0" animBg="1"/>
      <p:bldP spid="186381" grpId="0" animBg="1"/>
      <p:bldP spid="186386" grpId="0"/>
      <p:bldP spid="186387" grpId="0" animBg="1"/>
      <p:bldP spid="186389" grpId="0"/>
      <p:bldP spid="186390" grpId="0"/>
      <p:bldP spid="186392" grpId="0"/>
      <p:bldP spid="186393" grpId="0" animBg="1"/>
      <p:bldP spid="186394" grpId="0" animBg="1"/>
      <p:bldP spid="186395" grpId="0" animBg="1"/>
      <p:bldP spid="186398" grpId="0" animBg="1"/>
      <p:bldP spid="186399" grpId="0" animBg="1"/>
      <p:bldP spid="186402" grpId="0" animBg="1"/>
      <p:bldP spid="186403" grpId="0" animBg="1"/>
      <p:bldP spid="186406" grpId="0"/>
      <p:bldP spid="186407" grpId="0"/>
      <p:bldP spid="186413" grpId="0"/>
      <p:bldP spid="186415" grpId="0"/>
      <p:bldP spid="186418" grpId="0"/>
      <p:bldP spid="186419" grpId="0"/>
      <p:bldP spid="186422" grpId="0"/>
      <p:bldP spid="186423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Oval 2">
            <a:extLst>
              <a:ext uri="{FF2B5EF4-FFF2-40B4-BE49-F238E27FC236}">
                <a16:creationId xmlns:a16="http://schemas.microsoft.com/office/drawing/2014/main" id="{8A478822-A8B2-4B5E-A7C9-786B34014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8726" y="1538288"/>
            <a:ext cx="1084263" cy="1084262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7763" name="Freeform 3">
            <a:extLst>
              <a:ext uri="{FF2B5EF4-FFF2-40B4-BE49-F238E27FC236}">
                <a16:creationId xmlns:a16="http://schemas.microsoft.com/office/drawing/2014/main" id="{AC0A50CA-CDFD-4609-8629-86A3EADC5FF2}"/>
              </a:ext>
            </a:extLst>
          </p:cNvPr>
          <p:cNvSpPr>
            <a:spLocks/>
          </p:cNvSpPr>
          <p:nvPr/>
        </p:nvSpPr>
        <p:spPr bwMode="auto">
          <a:xfrm>
            <a:off x="1822450" y="3776663"/>
            <a:ext cx="2990850" cy="1485900"/>
          </a:xfrm>
          <a:custGeom>
            <a:avLst/>
            <a:gdLst>
              <a:gd name="T0" fmla="*/ 2147483646 w 1884"/>
              <a:gd name="T1" fmla="*/ 2147483646 h 936"/>
              <a:gd name="T2" fmla="*/ 2147483646 w 1884"/>
              <a:gd name="T3" fmla="*/ 2147483646 h 936"/>
              <a:gd name="T4" fmla="*/ 2147483646 w 1884"/>
              <a:gd name="T5" fmla="*/ 2147483646 h 936"/>
              <a:gd name="T6" fmla="*/ 2147483646 w 1884"/>
              <a:gd name="T7" fmla="*/ 2147483646 h 936"/>
              <a:gd name="T8" fmla="*/ 2147483646 w 1884"/>
              <a:gd name="T9" fmla="*/ 2147483646 h 936"/>
              <a:gd name="T10" fmla="*/ 2147483646 w 1884"/>
              <a:gd name="T11" fmla="*/ 2147483646 h 936"/>
              <a:gd name="T12" fmla="*/ 2147483646 w 1884"/>
              <a:gd name="T13" fmla="*/ 2147483646 h 936"/>
              <a:gd name="T14" fmla="*/ 2147483646 w 1884"/>
              <a:gd name="T15" fmla="*/ 2147483646 h 936"/>
              <a:gd name="T16" fmla="*/ 2147483646 w 1884"/>
              <a:gd name="T17" fmla="*/ 2147483646 h 936"/>
              <a:gd name="T18" fmla="*/ 2147483646 w 1884"/>
              <a:gd name="T19" fmla="*/ 2147483646 h 936"/>
              <a:gd name="T20" fmla="*/ 2147483646 w 1884"/>
              <a:gd name="T21" fmla="*/ 2147483646 h 936"/>
              <a:gd name="T22" fmla="*/ 2147483646 w 1884"/>
              <a:gd name="T23" fmla="*/ 2147483646 h 936"/>
              <a:gd name="T24" fmla="*/ 0 w 1884"/>
              <a:gd name="T25" fmla="*/ 0 h 9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84"/>
              <a:gd name="T40" fmla="*/ 0 h 936"/>
              <a:gd name="T41" fmla="*/ 1884 w 1884"/>
              <a:gd name="T42" fmla="*/ 936 h 9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84" h="936">
                <a:moveTo>
                  <a:pt x="1884" y="933"/>
                </a:moveTo>
                <a:cubicBezTo>
                  <a:pt x="1847" y="926"/>
                  <a:pt x="1726" y="936"/>
                  <a:pt x="1671" y="889"/>
                </a:cubicBezTo>
                <a:cubicBezTo>
                  <a:pt x="1616" y="842"/>
                  <a:pt x="1586" y="720"/>
                  <a:pt x="1552" y="651"/>
                </a:cubicBezTo>
                <a:cubicBezTo>
                  <a:pt x="1518" y="582"/>
                  <a:pt x="1498" y="486"/>
                  <a:pt x="1466" y="475"/>
                </a:cubicBezTo>
                <a:cubicBezTo>
                  <a:pt x="1434" y="464"/>
                  <a:pt x="1407" y="558"/>
                  <a:pt x="1358" y="582"/>
                </a:cubicBezTo>
                <a:cubicBezTo>
                  <a:pt x="1309" y="606"/>
                  <a:pt x="1225" y="620"/>
                  <a:pt x="1170" y="619"/>
                </a:cubicBezTo>
                <a:cubicBezTo>
                  <a:pt x="1115" y="618"/>
                  <a:pt x="1074" y="615"/>
                  <a:pt x="1027" y="576"/>
                </a:cubicBezTo>
                <a:cubicBezTo>
                  <a:pt x="980" y="537"/>
                  <a:pt x="903" y="445"/>
                  <a:pt x="888" y="382"/>
                </a:cubicBezTo>
                <a:cubicBezTo>
                  <a:pt x="873" y="319"/>
                  <a:pt x="943" y="253"/>
                  <a:pt x="938" y="200"/>
                </a:cubicBezTo>
                <a:cubicBezTo>
                  <a:pt x="933" y="147"/>
                  <a:pt x="941" y="89"/>
                  <a:pt x="857" y="62"/>
                </a:cubicBezTo>
                <a:cubicBezTo>
                  <a:pt x="773" y="35"/>
                  <a:pt x="553" y="41"/>
                  <a:pt x="431" y="37"/>
                </a:cubicBezTo>
                <a:cubicBezTo>
                  <a:pt x="309" y="33"/>
                  <a:pt x="197" y="44"/>
                  <a:pt x="125" y="38"/>
                </a:cubicBezTo>
                <a:cubicBezTo>
                  <a:pt x="53" y="32"/>
                  <a:pt x="26" y="8"/>
                  <a:pt x="0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64" name="Freeform 4">
            <a:extLst>
              <a:ext uri="{FF2B5EF4-FFF2-40B4-BE49-F238E27FC236}">
                <a16:creationId xmlns:a16="http://schemas.microsoft.com/office/drawing/2014/main" id="{4DA915FB-F4FD-4AA0-9757-64C26A648910}"/>
              </a:ext>
            </a:extLst>
          </p:cNvPr>
          <p:cNvSpPr>
            <a:spLocks/>
          </p:cNvSpPr>
          <p:nvPr/>
        </p:nvSpPr>
        <p:spPr bwMode="auto">
          <a:xfrm>
            <a:off x="1773238" y="3825876"/>
            <a:ext cx="3060700" cy="1497013"/>
          </a:xfrm>
          <a:custGeom>
            <a:avLst/>
            <a:gdLst>
              <a:gd name="T0" fmla="*/ 0 w 1928"/>
              <a:gd name="T1" fmla="*/ 0 h 943"/>
              <a:gd name="T2" fmla="*/ 2147483646 w 1928"/>
              <a:gd name="T3" fmla="*/ 2147483646 h 943"/>
              <a:gd name="T4" fmla="*/ 2147483646 w 1928"/>
              <a:gd name="T5" fmla="*/ 2147483646 h 943"/>
              <a:gd name="T6" fmla="*/ 2147483646 w 1928"/>
              <a:gd name="T7" fmla="*/ 2147483646 h 943"/>
              <a:gd name="T8" fmla="*/ 2147483646 w 1928"/>
              <a:gd name="T9" fmla="*/ 2147483646 h 943"/>
              <a:gd name="T10" fmla="*/ 2147483646 w 1928"/>
              <a:gd name="T11" fmla="*/ 2147483646 h 943"/>
              <a:gd name="T12" fmla="*/ 2147483646 w 1928"/>
              <a:gd name="T13" fmla="*/ 2147483646 h 943"/>
              <a:gd name="T14" fmla="*/ 2147483646 w 1928"/>
              <a:gd name="T15" fmla="*/ 2147483646 h 943"/>
              <a:gd name="T16" fmla="*/ 2147483646 w 1928"/>
              <a:gd name="T17" fmla="*/ 2147483646 h 94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928"/>
              <a:gd name="T28" fmla="*/ 0 h 943"/>
              <a:gd name="T29" fmla="*/ 1928 w 1928"/>
              <a:gd name="T30" fmla="*/ 943 h 94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928" h="943">
                <a:moveTo>
                  <a:pt x="0" y="0"/>
                </a:moveTo>
                <a:cubicBezTo>
                  <a:pt x="84" y="25"/>
                  <a:pt x="417" y="102"/>
                  <a:pt x="513" y="150"/>
                </a:cubicBezTo>
                <a:cubicBezTo>
                  <a:pt x="609" y="198"/>
                  <a:pt x="550" y="250"/>
                  <a:pt x="576" y="288"/>
                </a:cubicBezTo>
                <a:cubicBezTo>
                  <a:pt x="602" y="326"/>
                  <a:pt x="625" y="358"/>
                  <a:pt x="669" y="376"/>
                </a:cubicBezTo>
                <a:cubicBezTo>
                  <a:pt x="713" y="394"/>
                  <a:pt x="801" y="348"/>
                  <a:pt x="838" y="394"/>
                </a:cubicBezTo>
                <a:cubicBezTo>
                  <a:pt x="875" y="440"/>
                  <a:pt x="871" y="567"/>
                  <a:pt x="889" y="651"/>
                </a:cubicBezTo>
                <a:cubicBezTo>
                  <a:pt x="907" y="735"/>
                  <a:pt x="851" y="859"/>
                  <a:pt x="945" y="901"/>
                </a:cubicBezTo>
                <a:cubicBezTo>
                  <a:pt x="1039" y="943"/>
                  <a:pt x="1288" y="896"/>
                  <a:pt x="1452" y="901"/>
                </a:cubicBezTo>
                <a:cubicBezTo>
                  <a:pt x="1616" y="906"/>
                  <a:pt x="1849" y="929"/>
                  <a:pt x="1928" y="933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65" name="Rectangle 5">
            <a:extLst>
              <a:ext uri="{FF2B5EF4-FFF2-40B4-BE49-F238E27FC236}">
                <a16:creationId xmlns:a16="http://schemas.microsoft.com/office/drawing/2014/main" id="{04462B92-B99A-4B55-8DC3-3DBD70D2E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5373689"/>
            <a:ext cx="1712912" cy="13684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66" name="Line 7">
            <a:extLst>
              <a:ext uri="{FF2B5EF4-FFF2-40B4-BE49-F238E27FC236}">
                <a16:creationId xmlns:a16="http://schemas.microsoft.com/office/drawing/2014/main" id="{7D77E85F-DCA8-4E5E-9471-B0D1B09DA0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93900" y="59420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67" name="Text Box 8">
            <a:extLst>
              <a:ext uri="{FF2B5EF4-FFF2-40B4-BE49-F238E27FC236}">
                <a16:creationId xmlns:a16="http://schemas.microsoft.com/office/drawing/2014/main" id="{85868FBB-832A-43C7-A9C2-298D8280D9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540861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768" name="Text Box 9">
            <a:extLst>
              <a:ext uri="{FF2B5EF4-FFF2-40B4-BE49-F238E27FC236}">
                <a16:creationId xmlns:a16="http://schemas.microsoft.com/office/drawing/2014/main" id="{C664DA15-2626-41F4-B886-6E957C6BA4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580548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769" name="Line 10">
            <a:extLst>
              <a:ext uri="{FF2B5EF4-FFF2-40B4-BE49-F238E27FC236}">
                <a16:creationId xmlns:a16="http://schemas.microsoft.com/office/drawing/2014/main" id="{14AB2876-39DA-484C-A8F2-FE37C3391F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9613" y="55197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70" name="Text Box 11">
            <a:extLst>
              <a:ext uri="{FF2B5EF4-FFF2-40B4-BE49-F238E27FC236}">
                <a16:creationId xmlns:a16="http://schemas.microsoft.com/office/drawing/2014/main" id="{BA2DACFE-DBB3-4219-9B26-F330D8D341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1" y="720725"/>
            <a:ext cx="2843213" cy="406400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(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17771" name="Text Box 12">
            <a:extLst>
              <a:ext uri="{FF2B5EF4-FFF2-40B4-BE49-F238E27FC236}">
                <a16:creationId xmlns:a16="http://schemas.microsoft.com/office/drawing/2014/main" id="{F1BCF987-E2CB-48EC-AD90-25E861CB1D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4" y="6188076"/>
            <a:ext cx="17287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Hypoventilovaný alveolus</a:t>
            </a:r>
          </a:p>
        </p:txBody>
      </p:sp>
      <p:sp>
        <p:nvSpPr>
          <p:cNvPr id="117772" name="Rectangle 13">
            <a:extLst>
              <a:ext uri="{FF2B5EF4-FFF2-40B4-BE49-F238E27FC236}">
                <a16:creationId xmlns:a16="http://schemas.microsoft.com/office/drawing/2014/main" id="{430B9D5C-C33C-4DEE-9849-DFFD13CC1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380039"/>
            <a:ext cx="1714500" cy="1368425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73" name="Line 14">
            <a:extLst>
              <a:ext uri="{FF2B5EF4-FFF2-40B4-BE49-F238E27FC236}">
                <a16:creationId xmlns:a16="http://schemas.microsoft.com/office/drawing/2014/main" id="{B9230D89-A43C-4CA4-BB1E-4B85A8000D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524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74" name="Text Box 15">
            <a:extLst>
              <a:ext uri="{FF2B5EF4-FFF2-40B4-BE49-F238E27FC236}">
                <a16:creationId xmlns:a16="http://schemas.microsoft.com/office/drawing/2014/main" id="{870F55F0-C92C-4678-A717-8E462BB2D8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813" y="541496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775" name="Text Box 16">
            <a:extLst>
              <a:ext uri="{FF2B5EF4-FFF2-40B4-BE49-F238E27FC236}">
                <a16:creationId xmlns:a16="http://schemas.microsoft.com/office/drawing/2014/main" id="{9DDA3997-44D8-42F3-83FD-00A97512D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81183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776" name="Line 17">
            <a:extLst>
              <a:ext uri="{FF2B5EF4-FFF2-40B4-BE49-F238E27FC236}">
                <a16:creationId xmlns:a16="http://schemas.microsoft.com/office/drawing/2014/main" id="{4DF37E47-E020-4242-8E9C-86A9A6A72A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8832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77" name="Text Box 18">
            <a:extLst>
              <a:ext uri="{FF2B5EF4-FFF2-40B4-BE49-F238E27FC236}">
                <a16:creationId xmlns:a16="http://schemas.microsoft.com/office/drawing/2014/main" id="{F97326DD-B7CB-4B30-A89D-F7D76F9EFD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7700" y="6172201"/>
            <a:ext cx="1873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Hyperventilovaný alveolus</a:t>
            </a:r>
          </a:p>
        </p:txBody>
      </p:sp>
      <p:sp>
        <p:nvSpPr>
          <p:cNvPr id="117778" name="Oval 19">
            <a:extLst>
              <a:ext uri="{FF2B5EF4-FFF2-40B4-BE49-F238E27FC236}">
                <a16:creationId xmlns:a16="http://schemas.microsoft.com/office/drawing/2014/main" id="{AC29C277-8095-4588-9F1E-65AEEEB42566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2679700" y="3900489"/>
            <a:ext cx="541338" cy="522287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79" name="Oval 20">
            <a:extLst>
              <a:ext uri="{FF2B5EF4-FFF2-40B4-BE49-F238E27FC236}">
                <a16:creationId xmlns:a16="http://schemas.microsoft.com/office/drawing/2014/main" id="{41D963CB-D07B-4613-872E-EBC7BA2972D1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244850" y="3802064"/>
            <a:ext cx="998538" cy="917575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80" name="Rectangle 21">
            <a:extLst>
              <a:ext uri="{FF2B5EF4-FFF2-40B4-BE49-F238E27FC236}">
                <a16:creationId xmlns:a16="http://schemas.microsoft.com/office/drawing/2014/main" id="{664070F9-80BC-402C-83F0-C4FB569124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7538" y="3128964"/>
            <a:ext cx="233362" cy="43338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81" name="Line 22">
            <a:extLst>
              <a:ext uri="{FF2B5EF4-FFF2-40B4-BE49-F238E27FC236}">
                <a16:creationId xmlns:a16="http://schemas.microsoft.com/office/drawing/2014/main" id="{85FAED9A-C82A-4EE9-B9DF-9ADAAA70ECA3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7538" y="3133725"/>
            <a:ext cx="0" cy="350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82" name="Line 23">
            <a:extLst>
              <a:ext uri="{FF2B5EF4-FFF2-40B4-BE49-F238E27FC236}">
                <a16:creationId xmlns:a16="http://schemas.microsoft.com/office/drawing/2014/main" id="{9380FD91-8EF3-4C61-B62F-DFBA26C951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3132139"/>
            <a:ext cx="0" cy="350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83" name="Oval 24">
            <a:extLst>
              <a:ext uri="{FF2B5EF4-FFF2-40B4-BE49-F238E27FC236}">
                <a16:creationId xmlns:a16="http://schemas.microsoft.com/office/drawing/2014/main" id="{E8BBCD19-ABD7-4E64-8F9F-6F554739F66B}"/>
              </a:ext>
            </a:extLst>
          </p:cNvPr>
          <p:cNvSpPr>
            <a:spLocks noChangeArrowheads="1"/>
          </p:cNvSpPr>
          <p:nvPr/>
        </p:nvSpPr>
        <p:spPr bwMode="auto">
          <a:xfrm rot="1381179">
            <a:off x="2762250" y="3889375"/>
            <a:ext cx="406400" cy="4064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84" name="Rectangle 25">
            <a:extLst>
              <a:ext uri="{FF2B5EF4-FFF2-40B4-BE49-F238E27FC236}">
                <a16:creationId xmlns:a16="http://schemas.microsoft.com/office/drawing/2014/main" id="{B2BDC27F-7984-40C2-B402-691BD757BBF0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3035301" y="3490913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85" name="Line 26">
            <a:extLst>
              <a:ext uri="{FF2B5EF4-FFF2-40B4-BE49-F238E27FC236}">
                <a16:creationId xmlns:a16="http://schemas.microsoft.com/office/drawing/2014/main" id="{A1C9CBF0-FA20-4ACC-91A5-C64950AD0FAE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067050" y="3471864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86" name="Line 27">
            <a:extLst>
              <a:ext uri="{FF2B5EF4-FFF2-40B4-BE49-F238E27FC236}">
                <a16:creationId xmlns:a16="http://schemas.microsoft.com/office/drawing/2014/main" id="{81F15124-4286-46BF-8A83-9DFB5AA6BE15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181350" y="3525839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87" name="Oval 28">
            <a:extLst>
              <a:ext uri="{FF2B5EF4-FFF2-40B4-BE49-F238E27FC236}">
                <a16:creationId xmlns:a16="http://schemas.microsoft.com/office/drawing/2014/main" id="{2067108E-A345-4459-97BE-FB7FA874171B}"/>
              </a:ext>
            </a:extLst>
          </p:cNvPr>
          <p:cNvSpPr>
            <a:spLocks noChangeArrowheads="1"/>
          </p:cNvSpPr>
          <p:nvPr/>
        </p:nvSpPr>
        <p:spPr bwMode="auto">
          <a:xfrm rot="19846730">
            <a:off x="3349626" y="3824288"/>
            <a:ext cx="587375" cy="5715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88" name="Rectangle 29">
            <a:extLst>
              <a:ext uri="{FF2B5EF4-FFF2-40B4-BE49-F238E27FC236}">
                <a16:creationId xmlns:a16="http://schemas.microsoft.com/office/drawing/2014/main" id="{98AA3F17-9D4A-4847-8F4D-6D288825B9F1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384551" y="3486151"/>
            <a:ext cx="142875" cy="57626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7789" name="Line 30">
            <a:extLst>
              <a:ext uri="{FF2B5EF4-FFF2-40B4-BE49-F238E27FC236}">
                <a16:creationId xmlns:a16="http://schemas.microsoft.com/office/drawing/2014/main" id="{9F95D2A0-49DE-4335-8D07-8E3E22C93C99}"/>
              </a:ext>
            </a:extLst>
          </p:cNvPr>
          <p:cNvSpPr>
            <a:spLocks noChangeShapeType="1"/>
          </p:cNvSpPr>
          <p:nvPr/>
        </p:nvSpPr>
        <p:spPr bwMode="auto">
          <a:xfrm rot="20069977" flipV="1">
            <a:off x="3484563" y="3449639"/>
            <a:ext cx="0" cy="458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0" name="Line 31">
            <a:extLst>
              <a:ext uri="{FF2B5EF4-FFF2-40B4-BE49-F238E27FC236}">
                <a16:creationId xmlns:a16="http://schemas.microsoft.com/office/drawing/2014/main" id="{C99A6BA8-AC9F-4B32-B1D8-236E48F35B67}"/>
              </a:ext>
            </a:extLst>
          </p:cNvPr>
          <p:cNvSpPr>
            <a:spLocks noChangeShapeType="1"/>
          </p:cNvSpPr>
          <p:nvPr/>
        </p:nvSpPr>
        <p:spPr bwMode="auto">
          <a:xfrm rot="20069977" flipH="1" flipV="1">
            <a:off x="3365500" y="3524251"/>
            <a:ext cx="1588" cy="4429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1" name="Text Box 32">
            <a:extLst>
              <a:ext uri="{FF2B5EF4-FFF2-40B4-BE49-F238E27FC236}">
                <a16:creationId xmlns:a16="http://schemas.microsoft.com/office/drawing/2014/main" id="{D9A8CFAA-E67D-4AF9-B5AD-8AA091F173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551" y="4675189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7792" name="Text Box 33">
            <a:extLst>
              <a:ext uri="{FF2B5EF4-FFF2-40B4-BE49-F238E27FC236}">
                <a16:creationId xmlns:a16="http://schemas.microsoft.com/office/drawing/2014/main" id="{31F36EFA-9E20-4A70-BDEF-2F21FEA29A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8588" y="4402138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7793" name="Line 34">
            <a:extLst>
              <a:ext uri="{FF2B5EF4-FFF2-40B4-BE49-F238E27FC236}">
                <a16:creationId xmlns:a16="http://schemas.microsoft.com/office/drawing/2014/main" id="{D40865D0-F582-4306-A9DD-066A5F4200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0813" y="4460875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4" name="Line 35">
            <a:extLst>
              <a:ext uri="{FF2B5EF4-FFF2-40B4-BE49-F238E27FC236}">
                <a16:creationId xmlns:a16="http://schemas.microsoft.com/office/drawing/2014/main" id="{7A247933-ADE1-4CE4-98FB-96B7FB6B7C8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7900" y="4797425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7795" name="Group 36">
            <a:extLst>
              <a:ext uri="{FF2B5EF4-FFF2-40B4-BE49-F238E27FC236}">
                <a16:creationId xmlns:a16="http://schemas.microsoft.com/office/drawing/2014/main" id="{FFA8E007-07FF-466F-A787-94F10EB19A23}"/>
              </a:ext>
            </a:extLst>
          </p:cNvPr>
          <p:cNvGrpSpPr>
            <a:grpSpLocks/>
          </p:cNvGrpSpPr>
          <p:nvPr/>
        </p:nvGrpSpPr>
        <p:grpSpPr bwMode="auto">
          <a:xfrm rot="1788905" flipH="1">
            <a:off x="3046413" y="3656013"/>
            <a:ext cx="131762" cy="176212"/>
            <a:chOff x="1430" y="2270"/>
            <a:chExt cx="75" cy="111"/>
          </a:xfrm>
        </p:grpSpPr>
        <p:sp>
          <p:nvSpPr>
            <p:cNvPr id="117858" name="Freeform 37">
              <a:extLst>
                <a:ext uri="{FF2B5EF4-FFF2-40B4-BE49-F238E27FC236}">
                  <a16:creationId xmlns:a16="http://schemas.microsoft.com/office/drawing/2014/main" id="{4B748083-E17C-4E7F-8B8F-E5DC6A772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70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7859" name="Freeform 38">
              <a:extLst>
                <a:ext uri="{FF2B5EF4-FFF2-40B4-BE49-F238E27FC236}">
                  <a16:creationId xmlns:a16="http://schemas.microsoft.com/office/drawing/2014/main" id="{8EBB7546-FC8D-4066-9D18-5FE5C458212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30" y="2276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7796" name="Text Box 39">
            <a:extLst>
              <a:ext uri="{FF2B5EF4-FFF2-40B4-BE49-F238E27FC236}">
                <a16:creationId xmlns:a16="http://schemas.microsoft.com/office/drawing/2014/main" id="{5C9958A4-305C-43DC-835D-2FC9FAB5C8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4363" y="1116013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7797" name="Line 40">
            <a:extLst>
              <a:ext uri="{FF2B5EF4-FFF2-40B4-BE49-F238E27FC236}">
                <a16:creationId xmlns:a16="http://schemas.microsoft.com/office/drawing/2014/main" id="{F4DF3C34-6809-49FF-834E-94F22DACB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6588" y="11747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8" name="Text Box 41">
            <a:extLst>
              <a:ext uri="{FF2B5EF4-FFF2-40B4-BE49-F238E27FC236}">
                <a16:creationId xmlns:a16="http://schemas.microsoft.com/office/drawing/2014/main" id="{55C04113-37EA-4F27-AB4E-4DF27746C0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1" y="1027114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7799" name="Line 42">
            <a:extLst>
              <a:ext uri="{FF2B5EF4-FFF2-40B4-BE49-F238E27FC236}">
                <a16:creationId xmlns:a16="http://schemas.microsoft.com/office/drawing/2014/main" id="{4778B346-15C6-4634-9B9D-71E77238048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1149350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0" name="Line 43">
            <a:extLst>
              <a:ext uri="{FF2B5EF4-FFF2-40B4-BE49-F238E27FC236}">
                <a16:creationId xmlns:a16="http://schemas.microsoft.com/office/drawing/2014/main" id="{33AB8E27-3065-4B82-AD0D-1F6564C1BE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17494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1" name="Line 44">
            <a:extLst>
              <a:ext uri="{FF2B5EF4-FFF2-40B4-BE49-F238E27FC236}">
                <a16:creationId xmlns:a16="http://schemas.microsoft.com/office/drawing/2014/main" id="{E4C6FE4D-F7ED-46D7-BE44-AD20155B9C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29225" y="3586164"/>
            <a:ext cx="0" cy="22621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2" name="Line 45">
            <a:extLst>
              <a:ext uri="{FF2B5EF4-FFF2-40B4-BE49-F238E27FC236}">
                <a16:creationId xmlns:a16="http://schemas.microsoft.com/office/drawing/2014/main" id="{AB0E89ED-DC9A-45AF-8B59-A3B13AD4D0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9226" y="5870575"/>
            <a:ext cx="2212975" cy="14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3" name="Freeform 46">
            <a:extLst>
              <a:ext uri="{FF2B5EF4-FFF2-40B4-BE49-F238E27FC236}">
                <a16:creationId xmlns:a16="http://schemas.microsoft.com/office/drawing/2014/main" id="{DEECFCF5-111D-4E24-91F2-00339F472972}"/>
              </a:ext>
            </a:extLst>
          </p:cNvPr>
          <p:cNvSpPr>
            <a:spLocks/>
          </p:cNvSpPr>
          <p:nvPr/>
        </p:nvSpPr>
        <p:spPr bwMode="auto">
          <a:xfrm>
            <a:off x="5218113" y="4265614"/>
            <a:ext cx="2335212" cy="1641475"/>
          </a:xfrm>
          <a:custGeom>
            <a:avLst/>
            <a:gdLst>
              <a:gd name="T0" fmla="*/ 0 w 1471"/>
              <a:gd name="T1" fmla="*/ 2147483646 h 1034"/>
              <a:gd name="T2" fmla="*/ 2147483646 w 1471"/>
              <a:gd name="T3" fmla="*/ 2147483646 h 1034"/>
              <a:gd name="T4" fmla="*/ 2147483646 w 1471"/>
              <a:gd name="T5" fmla="*/ 2147483646 h 1034"/>
              <a:gd name="T6" fmla="*/ 2147483646 w 1471"/>
              <a:gd name="T7" fmla="*/ 2147483646 h 1034"/>
              <a:gd name="T8" fmla="*/ 2147483646 w 1471"/>
              <a:gd name="T9" fmla="*/ 2147483646 h 1034"/>
              <a:gd name="T10" fmla="*/ 2147483646 w 1471"/>
              <a:gd name="T11" fmla="*/ 2147483646 h 103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471"/>
              <a:gd name="T19" fmla="*/ 0 h 1034"/>
              <a:gd name="T20" fmla="*/ 1471 w 1471"/>
              <a:gd name="T21" fmla="*/ 1034 h 103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471" h="1034">
                <a:moveTo>
                  <a:pt x="0" y="995"/>
                </a:moveTo>
                <a:cubicBezTo>
                  <a:pt x="16" y="996"/>
                  <a:pt x="42" y="1034"/>
                  <a:pt x="94" y="1001"/>
                </a:cubicBezTo>
                <a:cubicBezTo>
                  <a:pt x="146" y="968"/>
                  <a:pt x="231" y="916"/>
                  <a:pt x="315" y="794"/>
                </a:cubicBezTo>
                <a:cubicBezTo>
                  <a:pt x="399" y="672"/>
                  <a:pt x="492" y="396"/>
                  <a:pt x="596" y="271"/>
                </a:cubicBezTo>
                <a:cubicBezTo>
                  <a:pt x="700" y="146"/>
                  <a:pt x="792" y="88"/>
                  <a:pt x="938" y="44"/>
                </a:cubicBezTo>
                <a:cubicBezTo>
                  <a:pt x="1084" y="0"/>
                  <a:pt x="1360" y="13"/>
                  <a:pt x="1471" y="5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4" name="Line 47">
            <a:extLst>
              <a:ext uri="{FF2B5EF4-FFF2-40B4-BE49-F238E27FC236}">
                <a16:creationId xmlns:a16="http://schemas.microsoft.com/office/drawing/2014/main" id="{1B0B3D25-AD11-4BFB-8339-D8D561E371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43688" y="4352926"/>
            <a:ext cx="0" cy="1495425"/>
          </a:xfrm>
          <a:prstGeom prst="line">
            <a:avLst/>
          </a:prstGeom>
          <a:noFill/>
          <a:ln w="38100">
            <a:solidFill>
              <a:srgbClr val="0066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5" name="Line 48">
            <a:extLst>
              <a:ext uri="{FF2B5EF4-FFF2-40B4-BE49-F238E27FC236}">
                <a16:creationId xmlns:a16="http://schemas.microsoft.com/office/drawing/2014/main" id="{1EE7FE1F-B377-475F-A5B9-B33F347327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9226" y="4352925"/>
            <a:ext cx="1414463" cy="0"/>
          </a:xfrm>
          <a:prstGeom prst="line">
            <a:avLst/>
          </a:prstGeom>
          <a:noFill/>
          <a:ln w="38100">
            <a:solidFill>
              <a:srgbClr val="0066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65" name="Line 49">
            <a:extLst>
              <a:ext uri="{FF2B5EF4-FFF2-40B4-BE49-F238E27FC236}">
                <a16:creationId xmlns:a16="http://schemas.microsoft.com/office/drawing/2014/main" id="{EE912FC5-A93E-4349-B35A-126D5311BA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70575" y="5202239"/>
            <a:ext cx="0" cy="623887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66" name="Line 50">
            <a:extLst>
              <a:ext uri="{FF2B5EF4-FFF2-40B4-BE49-F238E27FC236}">
                <a16:creationId xmlns:a16="http://schemas.microsoft.com/office/drawing/2014/main" id="{92A3C21B-8E20-4ABD-BAF1-7EF3CB2C8E4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29225" y="5191126"/>
            <a:ext cx="641350" cy="11113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67" name="Line 51">
            <a:extLst>
              <a:ext uri="{FF2B5EF4-FFF2-40B4-BE49-F238E27FC236}">
                <a16:creationId xmlns:a16="http://schemas.microsoft.com/office/drawing/2014/main" id="{49C51EE7-9BEB-4376-A3ED-9CEB4682E6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0750" y="4270375"/>
            <a:ext cx="0" cy="1582738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68" name="Line 52">
            <a:extLst>
              <a:ext uri="{FF2B5EF4-FFF2-40B4-BE49-F238E27FC236}">
                <a16:creationId xmlns:a16="http://schemas.microsoft.com/office/drawing/2014/main" id="{97E0DF07-6B0D-4BB2-BE67-79EC8B2165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9225" y="4257675"/>
            <a:ext cx="1974850" cy="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69" name="Text Box 53">
            <a:extLst>
              <a:ext uri="{FF2B5EF4-FFF2-40B4-BE49-F238E27FC236}">
                <a16:creationId xmlns:a16="http://schemas.microsoft.com/office/drawing/2014/main" id="{3283E491-DAED-45DF-8A50-CDF9B6EC93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1" y="5865814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8470" name="Line 54">
            <a:extLst>
              <a:ext uri="{FF2B5EF4-FFF2-40B4-BE49-F238E27FC236}">
                <a16:creationId xmlns:a16="http://schemas.microsoft.com/office/drawing/2014/main" id="{F2EF9993-624E-4A46-8FF7-335973180A0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5013" y="5970589"/>
            <a:ext cx="0" cy="382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71" name="Text Box 55">
            <a:extLst>
              <a:ext uri="{FF2B5EF4-FFF2-40B4-BE49-F238E27FC236}">
                <a16:creationId xmlns:a16="http://schemas.microsoft.com/office/drawing/2014/main" id="{51470E8A-2805-45C0-918E-3E7D8B7AC9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6088" y="5829301"/>
            <a:ext cx="5524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VA</a:t>
            </a:r>
          </a:p>
        </p:txBody>
      </p:sp>
      <p:sp>
        <p:nvSpPr>
          <p:cNvPr id="188472" name="Line 56">
            <a:extLst>
              <a:ext uri="{FF2B5EF4-FFF2-40B4-BE49-F238E27FC236}">
                <a16:creationId xmlns:a16="http://schemas.microsoft.com/office/drawing/2014/main" id="{56CCC0F7-5A35-461F-AE01-10FB49737B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7213" y="58991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4" name="Text Box 57">
            <a:extLst>
              <a:ext uri="{FF2B5EF4-FFF2-40B4-BE49-F238E27FC236}">
                <a16:creationId xmlns:a16="http://schemas.microsoft.com/office/drawing/2014/main" id="{7D659B37-34E5-467E-9661-407AC4A5DF2D}"/>
              </a:ext>
            </a:extLst>
          </p:cNvPr>
          <p:cNvSpPr txBox="1">
            <a:spLocks noChangeArrowheads="1"/>
          </p:cNvSpPr>
          <p:nvPr/>
        </p:nvSpPr>
        <p:spPr bwMode="auto">
          <a:xfrm rot="5400000" flipH="1">
            <a:off x="6347619" y="5285582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Norma</a:t>
            </a:r>
          </a:p>
        </p:txBody>
      </p:sp>
      <p:sp>
        <p:nvSpPr>
          <p:cNvPr id="188474" name="Freeform 58">
            <a:extLst>
              <a:ext uri="{FF2B5EF4-FFF2-40B4-BE49-F238E27FC236}">
                <a16:creationId xmlns:a16="http://schemas.microsoft.com/office/drawing/2014/main" id="{5F8CCF43-089A-46A6-98F8-2E70CC4B8728}"/>
              </a:ext>
            </a:extLst>
          </p:cNvPr>
          <p:cNvSpPr>
            <a:spLocks/>
          </p:cNvSpPr>
          <p:nvPr/>
        </p:nvSpPr>
        <p:spPr bwMode="auto">
          <a:xfrm>
            <a:off x="4772025" y="4670426"/>
            <a:ext cx="477838" cy="568325"/>
          </a:xfrm>
          <a:custGeom>
            <a:avLst/>
            <a:gdLst>
              <a:gd name="T0" fmla="*/ 2147483646 w 301"/>
              <a:gd name="T1" fmla="*/ 2147483646 h 358"/>
              <a:gd name="T2" fmla="*/ 2147483646 w 301"/>
              <a:gd name="T3" fmla="*/ 2147483646 h 358"/>
              <a:gd name="T4" fmla="*/ 2147483646 w 301"/>
              <a:gd name="T5" fmla="*/ 2147483646 h 358"/>
              <a:gd name="T6" fmla="*/ 2147483646 w 301"/>
              <a:gd name="T7" fmla="*/ 2147483646 h 358"/>
              <a:gd name="T8" fmla="*/ 2147483646 w 301"/>
              <a:gd name="T9" fmla="*/ 2147483646 h 3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1"/>
              <a:gd name="T16" fmla="*/ 0 h 358"/>
              <a:gd name="T17" fmla="*/ 301 w 301"/>
              <a:gd name="T18" fmla="*/ 358 h 3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1" h="358">
                <a:moveTo>
                  <a:pt x="301" y="331"/>
                </a:moveTo>
                <a:cubicBezTo>
                  <a:pt x="262" y="329"/>
                  <a:pt x="111" y="358"/>
                  <a:pt x="64" y="320"/>
                </a:cubicBezTo>
                <a:cubicBezTo>
                  <a:pt x="17" y="282"/>
                  <a:pt x="0" y="156"/>
                  <a:pt x="17" y="105"/>
                </a:cubicBezTo>
                <a:cubicBezTo>
                  <a:pt x="34" y="54"/>
                  <a:pt x="124" y="32"/>
                  <a:pt x="167" y="16"/>
                </a:cubicBezTo>
                <a:cubicBezTo>
                  <a:pt x="210" y="0"/>
                  <a:pt x="253" y="11"/>
                  <a:pt x="275" y="10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sysDot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75" name="Freeform 59">
            <a:extLst>
              <a:ext uri="{FF2B5EF4-FFF2-40B4-BE49-F238E27FC236}">
                <a16:creationId xmlns:a16="http://schemas.microsoft.com/office/drawing/2014/main" id="{A4441AB7-BF08-4130-A918-29519AD67F9F}"/>
              </a:ext>
            </a:extLst>
          </p:cNvPr>
          <p:cNvSpPr>
            <a:spLocks/>
          </p:cNvSpPr>
          <p:nvPr/>
        </p:nvSpPr>
        <p:spPr bwMode="auto">
          <a:xfrm>
            <a:off x="4818063" y="4238626"/>
            <a:ext cx="400050" cy="468313"/>
          </a:xfrm>
          <a:custGeom>
            <a:avLst/>
            <a:gdLst>
              <a:gd name="T0" fmla="*/ 2147483646 w 252"/>
              <a:gd name="T1" fmla="*/ 0 h 295"/>
              <a:gd name="T2" fmla="*/ 2147483646 w 252"/>
              <a:gd name="T3" fmla="*/ 2147483646 h 295"/>
              <a:gd name="T4" fmla="*/ 2147483646 w 252"/>
              <a:gd name="T5" fmla="*/ 2147483646 h 295"/>
              <a:gd name="T6" fmla="*/ 2147483646 w 252"/>
              <a:gd name="T7" fmla="*/ 2147483646 h 295"/>
              <a:gd name="T8" fmla="*/ 0 60000 65536"/>
              <a:gd name="T9" fmla="*/ 0 60000 65536"/>
              <a:gd name="T10" fmla="*/ 0 60000 65536"/>
              <a:gd name="T11" fmla="*/ 0 60000 65536"/>
              <a:gd name="T12" fmla="*/ 0 w 252"/>
              <a:gd name="T13" fmla="*/ 0 h 295"/>
              <a:gd name="T14" fmla="*/ 252 w 252"/>
              <a:gd name="T15" fmla="*/ 295 h 2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2" h="295">
                <a:moveTo>
                  <a:pt x="252" y="0"/>
                </a:moveTo>
                <a:cubicBezTo>
                  <a:pt x="218" y="8"/>
                  <a:pt x="86" y="15"/>
                  <a:pt x="48" y="49"/>
                </a:cubicBezTo>
                <a:cubicBezTo>
                  <a:pt x="10" y="83"/>
                  <a:pt x="0" y="162"/>
                  <a:pt x="21" y="203"/>
                </a:cubicBezTo>
                <a:cubicBezTo>
                  <a:pt x="42" y="244"/>
                  <a:pt x="141" y="276"/>
                  <a:pt x="172" y="295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76" name="Line 60">
            <a:extLst>
              <a:ext uri="{FF2B5EF4-FFF2-40B4-BE49-F238E27FC236}">
                <a16:creationId xmlns:a16="http://schemas.microsoft.com/office/drawing/2014/main" id="{535F5076-4A49-4DDC-8340-92EA1863CEC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9226" y="4684713"/>
            <a:ext cx="912813" cy="0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77" name="Line 61">
            <a:extLst>
              <a:ext uri="{FF2B5EF4-FFF2-40B4-BE49-F238E27FC236}">
                <a16:creationId xmlns:a16="http://schemas.microsoft.com/office/drawing/2014/main" id="{B0842051-86F7-49C0-B30A-341B4E95E2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8388" y="4706938"/>
            <a:ext cx="0" cy="1395412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9" name="Text Box 62">
            <a:extLst>
              <a:ext uri="{FF2B5EF4-FFF2-40B4-BE49-F238E27FC236}">
                <a16:creationId xmlns:a16="http://schemas.microsoft.com/office/drawing/2014/main" id="{E3F1E7AE-DEA5-445A-9AB0-B2E85C59D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9" y="5549901"/>
            <a:ext cx="5857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820" name="Text Box 63">
            <a:extLst>
              <a:ext uri="{FF2B5EF4-FFF2-40B4-BE49-F238E27FC236}">
                <a16:creationId xmlns:a16="http://schemas.microsoft.com/office/drawing/2014/main" id="{ED59CE2E-157F-4166-BDF1-516FD90165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7664" y="3552826"/>
            <a:ext cx="10556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Total 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8480" name="Text Box 64">
            <a:extLst>
              <a:ext uri="{FF2B5EF4-FFF2-40B4-BE49-F238E27FC236}">
                <a16:creationId xmlns:a16="http://schemas.microsoft.com/office/drawing/2014/main" id="{CBE9DD87-8B1E-4D0B-8B27-0E3D222ADF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102350"/>
            <a:ext cx="658812" cy="376238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8481" name="Line 65">
            <a:extLst>
              <a:ext uri="{FF2B5EF4-FFF2-40B4-BE49-F238E27FC236}">
                <a16:creationId xmlns:a16="http://schemas.microsoft.com/office/drawing/2014/main" id="{39E5DE28-BC79-4D03-A0DB-C93D3FB4FD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2038" y="6181725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23" name="Line 66">
            <a:extLst>
              <a:ext uri="{FF2B5EF4-FFF2-40B4-BE49-F238E27FC236}">
                <a16:creationId xmlns:a16="http://schemas.microsoft.com/office/drawing/2014/main" id="{799BE2D6-6D65-43F8-BCAD-3E378C3267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1000" y="3590925"/>
            <a:ext cx="0" cy="2262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24" name="Line 67">
            <a:extLst>
              <a:ext uri="{FF2B5EF4-FFF2-40B4-BE49-F238E27FC236}">
                <a16:creationId xmlns:a16="http://schemas.microsoft.com/office/drawing/2014/main" id="{19310B1F-A91B-403E-8FF9-454BDA5FC7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01001" y="5875338"/>
            <a:ext cx="2555875" cy="17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25" name="Line 68">
            <a:extLst>
              <a:ext uri="{FF2B5EF4-FFF2-40B4-BE49-F238E27FC236}">
                <a16:creationId xmlns:a16="http://schemas.microsoft.com/office/drawing/2014/main" id="{8441D5D8-4601-4769-A2E9-B852B35ADFA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9437688" y="4471989"/>
            <a:ext cx="0" cy="1404937"/>
          </a:xfrm>
          <a:prstGeom prst="line">
            <a:avLst/>
          </a:prstGeom>
          <a:noFill/>
          <a:ln w="38100">
            <a:solidFill>
              <a:srgbClr val="339933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26" name="Line 69">
            <a:extLst>
              <a:ext uri="{FF2B5EF4-FFF2-40B4-BE49-F238E27FC236}">
                <a16:creationId xmlns:a16="http://schemas.microsoft.com/office/drawing/2014/main" id="{C59BCE5F-5AF3-4FF9-ABCC-3B4F9E4F56A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01000" y="4513263"/>
            <a:ext cx="1436688" cy="0"/>
          </a:xfrm>
          <a:prstGeom prst="line">
            <a:avLst/>
          </a:prstGeom>
          <a:noFill/>
          <a:ln w="38100">
            <a:solidFill>
              <a:srgbClr val="0066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86" name="Line 70">
            <a:extLst>
              <a:ext uri="{FF2B5EF4-FFF2-40B4-BE49-F238E27FC236}">
                <a16:creationId xmlns:a16="http://schemas.microsoft.com/office/drawing/2014/main" id="{6B72151D-068D-4823-880C-D0091FA63F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2400" y="4797426"/>
            <a:ext cx="0" cy="1033463"/>
          </a:xfrm>
          <a:prstGeom prst="line">
            <a:avLst/>
          </a:prstGeom>
          <a:noFill/>
          <a:ln w="38100">
            <a:solidFill>
              <a:srgbClr val="FF505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87" name="Line 71">
            <a:extLst>
              <a:ext uri="{FF2B5EF4-FFF2-40B4-BE49-F238E27FC236}">
                <a16:creationId xmlns:a16="http://schemas.microsoft.com/office/drawing/2014/main" id="{28E2B525-32D6-49B6-8F46-0260BA0DEB8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89889" y="4764088"/>
            <a:ext cx="1030287" cy="17462"/>
          </a:xfrm>
          <a:prstGeom prst="line">
            <a:avLst/>
          </a:prstGeom>
          <a:noFill/>
          <a:ln w="38100">
            <a:solidFill>
              <a:srgbClr val="FF505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88" name="Line 72">
            <a:extLst>
              <a:ext uri="{FF2B5EF4-FFF2-40B4-BE49-F238E27FC236}">
                <a16:creationId xmlns:a16="http://schemas.microsoft.com/office/drawing/2014/main" id="{B6160E1B-2170-4CC4-BC6F-9105787A63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53638" y="4006851"/>
            <a:ext cx="0" cy="1851025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89" name="Line 73">
            <a:extLst>
              <a:ext uri="{FF2B5EF4-FFF2-40B4-BE49-F238E27FC236}">
                <a16:creationId xmlns:a16="http://schemas.microsoft.com/office/drawing/2014/main" id="{D5B65D42-8C29-4371-AC14-B1D40BB2F2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01000" y="4006850"/>
            <a:ext cx="1974850" cy="0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90" name="Text Box 74">
            <a:extLst>
              <a:ext uri="{FF2B5EF4-FFF2-40B4-BE49-F238E27FC236}">
                <a16:creationId xmlns:a16="http://schemas.microsoft.com/office/drawing/2014/main" id="{E3452B6B-2136-4D85-A871-BA647702E3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6651" y="5770564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88491" name="Line 75">
            <a:extLst>
              <a:ext uri="{FF2B5EF4-FFF2-40B4-BE49-F238E27FC236}">
                <a16:creationId xmlns:a16="http://schemas.microsoft.com/office/drawing/2014/main" id="{B33891F0-320A-4C54-A24A-CCAF83A1011A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7763" y="5875339"/>
            <a:ext cx="0" cy="382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92" name="Text Box 76">
            <a:extLst>
              <a:ext uri="{FF2B5EF4-FFF2-40B4-BE49-F238E27FC236}">
                <a16:creationId xmlns:a16="http://schemas.microsoft.com/office/drawing/2014/main" id="{F2153DF3-FFDE-445A-9857-8DF9D7FB5B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53613" y="5900738"/>
            <a:ext cx="552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VA</a:t>
            </a:r>
          </a:p>
        </p:txBody>
      </p:sp>
      <p:sp>
        <p:nvSpPr>
          <p:cNvPr id="188493" name="Line 77">
            <a:extLst>
              <a:ext uri="{FF2B5EF4-FFF2-40B4-BE49-F238E27FC236}">
                <a16:creationId xmlns:a16="http://schemas.microsoft.com/office/drawing/2014/main" id="{D45F5B0B-8724-4F8C-B5FE-3178E1F3187B}"/>
              </a:ext>
            </a:extLst>
          </p:cNvPr>
          <p:cNvSpPr>
            <a:spLocks noChangeShapeType="1"/>
          </p:cNvSpPr>
          <p:nvPr/>
        </p:nvSpPr>
        <p:spPr bwMode="auto">
          <a:xfrm>
            <a:off x="9964738" y="5970589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35" name="Text Box 78">
            <a:extLst>
              <a:ext uri="{FF2B5EF4-FFF2-40B4-BE49-F238E27FC236}">
                <a16:creationId xmlns:a16="http://schemas.microsoft.com/office/drawing/2014/main" id="{9081ECD3-764B-4315-B440-633DEA75076B}"/>
              </a:ext>
            </a:extLst>
          </p:cNvPr>
          <p:cNvSpPr txBox="1">
            <a:spLocks noChangeArrowheads="1"/>
          </p:cNvSpPr>
          <p:nvPr/>
        </p:nvSpPr>
        <p:spPr bwMode="auto">
          <a:xfrm rot="5400000" flipH="1">
            <a:off x="9119394" y="5290344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Norma</a:t>
            </a:r>
          </a:p>
        </p:txBody>
      </p:sp>
      <p:sp>
        <p:nvSpPr>
          <p:cNvPr id="188495" name="Line 79">
            <a:extLst>
              <a:ext uri="{FF2B5EF4-FFF2-40B4-BE49-F238E27FC236}">
                <a16:creationId xmlns:a16="http://schemas.microsoft.com/office/drawing/2014/main" id="{3127A09B-44F7-40DD-9D76-674482F783E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3539" y="4321175"/>
            <a:ext cx="1728787" cy="0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496" name="Line 80">
            <a:extLst>
              <a:ext uri="{FF2B5EF4-FFF2-40B4-BE49-F238E27FC236}">
                <a16:creationId xmlns:a16="http://schemas.microsoft.com/office/drawing/2014/main" id="{09CB1988-C58B-45B0-B24A-179344635B08}"/>
              </a:ext>
            </a:extLst>
          </p:cNvPr>
          <p:cNvSpPr>
            <a:spLocks noChangeShapeType="1"/>
          </p:cNvSpPr>
          <p:nvPr/>
        </p:nvSpPr>
        <p:spPr bwMode="auto">
          <a:xfrm>
            <a:off x="9701213" y="4292600"/>
            <a:ext cx="0" cy="1974850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38" name="Text Box 81">
            <a:extLst>
              <a:ext uri="{FF2B5EF4-FFF2-40B4-BE49-F238E27FC236}">
                <a16:creationId xmlns:a16="http://schemas.microsoft.com/office/drawing/2014/main" id="{C8BFC590-D1DA-4C68-9A2A-C6BB00C9E8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5375" y="5521326"/>
            <a:ext cx="7508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839" name="Text Box 82">
            <a:extLst>
              <a:ext uri="{FF2B5EF4-FFF2-40B4-BE49-F238E27FC236}">
                <a16:creationId xmlns:a16="http://schemas.microsoft.com/office/drawing/2014/main" id="{6E20F8CF-ABD2-43BD-A856-2CAC4F770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7200" y="3557588"/>
            <a:ext cx="12207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Total CO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8499" name="Text Box 83">
            <a:extLst>
              <a:ext uri="{FF2B5EF4-FFF2-40B4-BE49-F238E27FC236}">
                <a16:creationId xmlns:a16="http://schemas.microsoft.com/office/drawing/2014/main" id="{91DD99AF-16F7-4054-B741-0FF209FB3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48776" y="6273800"/>
            <a:ext cx="823913" cy="376238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pCO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8500" name="Line 84">
            <a:extLst>
              <a:ext uri="{FF2B5EF4-FFF2-40B4-BE49-F238E27FC236}">
                <a16:creationId xmlns:a16="http://schemas.microsoft.com/office/drawing/2014/main" id="{B43CAFE8-660B-472E-8460-C674D0EBC5B7}"/>
              </a:ext>
            </a:extLst>
          </p:cNvPr>
          <p:cNvSpPr>
            <a:spLocks noChangeShapeType="1"/>
          </p:cNvSpPr>
          <p:nvPr/>
        </p:nvSpPr>
        <p:spPr bwMode="auto">
          <a:xfrm>
            <a:off x="9324975" y="63309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42" name="Freeform 85">
            <a:extLst>
              <a:ext uri="{FF2B5EF4-FFF2-40B4-BE49-F238E27FC236}">
                <a16:creationId xmlns:a16="http://schemas.microsoft.com/office/drawing/2014/main" id="{3425268B-308C-4CFF-95C4-950E5A4493F6}"/>
              </a:ext>
            </a:extLst>
          </p:cNvPr>
          <p:cNvSpPr>
            <a:spLocks/>
          </p:cNvSpPr>
          <p:nvPr/>
        </p:nvSpPr>
        <p:spPr bwMode="auto">
          <a:xfrm>
            <a:off x="8010526" y="3922713"/>
            <a:ext cx="2157413" cy="1947862"/>
          </a:xfrm>
          <a:custGeom>
            <a:avLst/>
            <a:gdLst>
              <a:gd name="T0" fmla="*/ 0 w 1359"/>
              <a:gd name="T1" fmla="*/ 2147483646 h 1227"/>
              <a:gd name="T2" fmla="*/ 2147483646 w 1359"/>
              <a:gd name="T3" fmla="*/ 2147483646 h 1227"/>
              <a:gd name="T4" fmla="*/ 2147483646 w 1359"/>
              <a:gd name="T5" fmla="*/ 0 h 1227"/>
              <a:gd name="T6" fmla="*/ 0 60000 65536"/>
              <a:gd name="T7" fmla="*/ 0 60000 65536"/>
              <a:gd name="T8" fmla="*/ 0 60000 65536"/>
              <a:gd name="T9" fmla="*/ 0 w 1359"/>
              <a:gd name="T10" fmla="*/ 0 h 1227"/>
              <a:gd name="T11" fmla="*/ 1359 w 1359"/>
              <a:gd name="T12" fmla="*/ 1227 h 122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59" h="1227">
                <a:moveTo>
                  <a:pt x="0" y="1227"/>
                </a:moveTo>
                <a:cubicBezTo>
                  <a:pt x="100" y="1125"/>
                  <a:pt x="369" y="820"/>
                  <a:pt x="595" y="616"/>
                </a:cubicBezTo>
                <a:cubicBezTo>
                  <a:pt x="823" y="412"/>
                  <a:pt x="1200" y="128"/>
                  <a:pt x="1359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502" name="Freeform 86">
            <a:extLst>
              <a:ext uri="{FF2B5EF4-FFF2-40B4-BE49-F238E27FC236}">
                <a16:creationId xmlns:a16="http://schemas.microsoft.com/office/drawing/2014/main" id="{50398940-BDC2-433C-A170-8C37EB4B4511}"/>
              </a:ext>
            </a:extLst>
          </p:cNvPr>
          <p:cNvSpPr>
            <a:spLocks/>
          </p:cNvSpPr>
          <p:nvPr/>
        </p:nvSpPr>
        <p:spPr bwMode="auto">
          <a:xfrm>
            <a:off x="7612063" y="4338639"/>
            <a:ext cx="398462" cy="434975"/>
          </a:xfrm>
          <a:custGeom>
            <a:avLst/>
            <a:gdLst>
              <a:gd name="T0" fmla="*/ 2147483646 w 251"/>
              <a:gd name="T1" fmla="*/ 2147483646 h 274"/>
              <a:gd name="T2" fmla="*/ 2147483646 w 251"/>
              <a:gd name="T3" fmla="*/ 2147483646 h 274"/>
              <a:gd name="T4" fmla="*/ 2147483646 w 251"/>
              <a:gd name="T5" fmla="*/ 2147483646 h 274"/>
              <a:gd name="T6" fmla="*/ 2147483646 w 251"/>
              <a:gd name="T7" fmla="*/ 0 h 274"/>
              <a:gd name="T8" fmla="*/ 0 60000 65536"/>
              <a:gd name="T9" fmla="*/ 0 60000 65536"/>
              <a:gd name="T10" fmla="*/ 0 60000 65536"/>
              <a:gd name="T11" fmla="*/ 0 60000 65536"/>
              <a:gd name="T12" fmla="*/ 0 w 251"/>
              <a:gd name="T13" fmla="*/ 0 h 274"/>
              <a:gd name="T14" fmla="*/ 251 w 251"/>
              <a:gd name="T15" fmla="*/ 274 h 2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1" h="274">
                <a:moveTo>
                  <a:pt x="251" y="274"/>
                </a:moveTo>
                <a:cubicBezTo>
                  <a:pt x="215" y="267"/>
                  <a:pt x="72" y="267"/>
                  <a:pt x="36" y="234"/>
                </a:cubicBezTo>
                <a:cubicBezTo>
                  <a:pt x="0" y="201"/>
                  <a:pt x="1" y="112"/>
                  <a:pt x="36" y="73"/>
                </a:cubicBezTo>
                <a:cubicBezTo>
                  <a:pt x="71" y="34"/>
                  <a:pt x="201" y="15"/>
                  <a:pt x="244" y="0"/>
                </a:cubicBezTo>
              </a:path>
            </a:pathLst>
          </a:custGeom>
          <a:noFill/>
          <a:ln w="38100" cap="flat" cmpd="sng">
            <a:solidFill>
              <a:srgbClr val="FF5050"/>
            </a:solidFill>
            <a:prstDash val="sysDot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503" name="Freeform 87">
            <a:extLst>
              <a:ext uri="{FF2B5EF4-FFF2-40B4-BE49-F238E27FC236}">
                <a16:creationId xmlns:a16="http://schemas.microsoft.com/office/drawing/2014/main" id="{69FD0001-2D95-4122-8497-E1173F86CE4A}"/>
              </a:ext>
            </a:extLst>
          </p:cNvPr>
          <p:cNvSpPr>
            <a:spLocks/>
          </p:cNvSpPr>
          <p:nvPr/>
        </p:nvSpPr>
        <p:spPr bwMode="auto">
          <a:xfrm>
            <a:off x="7648576" y="4029076"/>
            <a:ext cx="333375" cy="320675"/>
          </a:xfrm>
          <a:custGeom>
            <a:avLst/>
            <a:gdLst>
              <a:gd name="T0" fmla="*/ 2147483646 w 210"/>
              <a:gd name="T1" fmla="*/ 0 h 202"/>
              <a:gd name="T2" fmla="*/ 2147483646 w 210"/>
              <a:gd name="T3" fmla="*/ 2147483646 h 202"/>
              <a:gd name="T4" fmla="*/ 2147483646 w 210"/>
              <a:gd name="T5" fmla="*/ 2147483646 h 202"/>
              <a:gd name="T6" fmla="*/ 2147483646 w 210"/>
              <a:gd name="T7" fmla="*/ 2147483646 h 202"/>
              <a:gd name="T8" fmla="*/ 0 60000 65536"/>
              <a:gd name="T9" fmla="*/ 0 60000 65536"/>
              <a:gd name="T10" fmla="*/ 0 60000 65536"/>
              <a:gd name="T11" fmla="*/ 0 60000 65536"/>
              <a:gd name="T12" fmla="*/ 0 w 210"/>
              <a:gd name="T13" fmla="*/ 0 h 202"/>
              <a:gd name="T14" fmla="*/ 210 w 210"/>
              <a:gd name="T15" fmla="*/ 202 h 2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0" h="202">
                <a:moveTo>
                  <a:pt x="210" y="0"/>
                </a:moveTo>
                <a:cubicBezTo>
                  <a:pt x="182" y="6"/>
                  <a:pt x="74" y="5"/>
                  <a:pt x="43" y="34"/>
                </a:cubicBezTo>
                <a:cubicBezTo>
                  <a:pt x="12" y="63"/>
                  <a:pt x="0" y="148"/>
                  <a:pt x="23" y="175"/>
                </a:cubicBezTo>
                <a:cubicBezTo>
                  <a:pt x="46" y="202"/>
                  <a:pt x="150" y="191"/>
                  <a:pt x="183" y="195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sysDot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504" name="Text Box 88">
            <a:extLst>
              <a:ext uri="{FF2B5EF4-FFF2-40B4-BE49-F238E27FC236}">
                <a16:creationId xmlns:a16="http://schemas.microsoft.com/office/drawing/2014/main" id="{2CE00756-F4BA-462D-A3E8-5E2C705E38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7426" y="2506664"/>
            <a:ext cx="658813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8505" name="Line 89">
            <a:extLst>
              <a:ext uri="{FF2B5EF4-FFF2-40B4-BE49-F238E27FC236}">
                <a16:creationId xmlns:a16="http://schemas.microsoft.com/office/drawing/2014/main" id="{280E1C81-9FA3-492F-A7E6-BF7453BB4BDC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2675" y="2560639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8506" name="Text Box 90">
            <a:extLst>
              <a:ext uri="{FF2B5EF4-FFF2-40B4-BE49-F238E27FC236}">
                <a16:creationId xmlns:a16="http://schemas.microsoft.com/office/drawing/2014/main" id="{76813882-CB8B-4C2D-9BA5-25F3D37CEF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8213" y="2874964"/>
            <a:ext cx="823912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pCO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88507" name="Line 91">
            <a:extLst>
              <a:ext uri="{FF2B5EF4-FFF2-40B4-BE49-F238E27FC236}">
                <a16:creationId xmlns:a16="http://schemas.microsoft.com/office/drawing/2014/main" id="{FCDBBC48-1313-441B-8B82-3F1A8403D6E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825" y="294640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49" name="Oval 92">
            <a:extLst>
              <a:ext uri="{FF2B5EF4-FFF2-40B4-BE49-F238E27FC236}">
                <a16:creationId xmlns:a16="http://schemas.microsoft.com/office/drawing/2014/main" id="{262D0E92-4DA5-4C76-9A10-AF5A21FCE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1579563"/>
            <a:ext cx="1084262" cy="108426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7850" name="Line 93">
            <a:extLst>
              <a:ext uri="{FF2B5EF4-FFF2-40B4-BE49-F238E27FC236}">
                <a16:creationId xmlns:a16="http://schemas.microsoft.com/office/drawing/2014/main" id="{A227140F-CF7D-46CB-878E-3ABBDCB6D6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52750" y="18494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51" name="Text Box 94">
            <a:extLst>
              <a:ext uri="{FF2B5EF4-FFF2-40B4-BE49-F238E27FC236}">
                <a16:creationId xmlns:a16="http://schemas.microsoft.com/office/drawing/2014/main" id="{1A58E972-B0D7-4D6B-BB7D-B6870B06DF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275" y="1712914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852" name="Text Box 95">
            <a:extLst>
              <a:ext uri="{FF2B5EF4-FFF2-40B4-BE49-F238E27FC236}">
                <a16:creationId xmlns:a16="http://schemas.microsoft.com/office/drawing/2014/main" id="{CFADCDEC-9E06-4DD1-ABD4-B45B069E52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2070101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853" name="Line 96">
            <a:extLst>
              <a:ext uri="{FF2B5EF4-FFF2-40B4-BE49-F238E27FC236}">
                <a16:creationId xmlns:a16="http://schemas.microsoft.com/office/drawing/2014/main" id="{77863E7C-4FB0-4992-B33C-FD8FCF103A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27350" y="21812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54" name="Text Box 97">
            <a:extLst>
              <a:ext uri="{FF2B5EF4-FFF2-40B4-BE49-F238E27FC236}">
                <a16:creationId xmlns:a16="http://schemas.microsoft.com/office/drawing/2014/main" id="{780198EF-3636-4769-A94B-4C6D2EBB6A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1613" y="1639889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855" name="Text Box 98">
            <a:extLst>
              <a:ext uri="{FF2B5EF4-FFF2-40B4-BE49-F238E27FC236}">
                <a16:creationId xmlns:a16="http://schemas.microsoft.com/office/drawing/2014/main" id="{68771DF1-49B7-4702-8EA8-9D4F3F8CD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3200" y="2036764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7856" name="Line 99">
            <a:extLst>
              <a:ext uri="{FF2B5EF4-FFF2-40B4-BE49-F238E27FC236}">
                <a16:creationId xmlns:a16="http://schemas.microsoft.com/office/drawing/2014/main" id="{1505D13D-FBAF-42F1-8551-3422B472A8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21082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57" name="Text Box 100">
            <a:extLst>
              <a:ext uri="{FF2B5EF4-FFF2-40B4-BE49-F238E27FC236}">
                <a16:creationId xmlns:a16="http://schemas.microsoft.com/office/drawing/2014/main" id="{E44826EF-2E85-4DED-9C39-A59CE385F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1"/>
            <a:ext cx="6281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Obstruktivní forma chronické obstrukční choroby plicní</a:t>
            </a:r>
          </a:p>
        </p:txBody>
      </p:sp>
    </p:spTree>
    <p:extLst>
      <p:ext uri="{BB962C8B-B14F-4D97-AF65-F5344CB8AC3E}">
        <p14:creationId xmlns:p14="http://schemas.microsoft.com/office/powerpoint/2010/main" val="1989500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88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188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" dur="500"/>
                                        <p:tgtEl>
                                          <p:spTgt spid="188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188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188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188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188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188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5" dur="500"/>
                                        <p:tgtEl>
                                          <p:spTgt spid="188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8" dur="500"/>
                                        <p:tgtEl>
                                          <p:spTgt spid="188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188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88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9" dur="500"/>
                                        <p:tgtEl>
                                          <p:spTgt spid="188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188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7" dur="500"/>
                                        <p:tgtEl>
                                          <p:spTgt spid="188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0" dur="500"/>
                                        <p:tgtEl>
                                          <p:spTgt spid="188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5" dur="500"/>
                                        <p:tgtEl>
                                          <p:spTgt spid="188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8" dur="500"/>
                                        <p:tgtEl>
                                          <p:spTgt spid="188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1" dur="500"/>
                                        <p:tgtEl>
                                          <p:spTgt spid="188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4" dur="500"/>
                                        <p:tgtEl>
                                          <p:spTgt spid="188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9" dur="500"/>
                                        <p:tgtEl>
                                          <p:spTgt spid="188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2" dur="500"/>
                                        <p:tgtEl>
                                          <p:spTgt spid="188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5" dur="500"/>
                                        <p:tgtEl>
                                          <p:spTgt spid="188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8" dur="500"/>
                                        <p:tgtEl>
                                          <p:spTgt spid="188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3" dur="500"/>
                                        <p:tgtEl>
                                          <p:spTgt spid="188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6" dur="500"/>
                                        <p:tgtEl>
                                          <p:spTgt spid="188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1" dur="500"/>
                                        <p:tgtEl>
                                          <p:spTgt spid="188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4" dur="500"/>
                                        <p:tgtEl>
                                          <p:spTgt spid="188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7" dur="500"/>
                                        <p:tgtEl>
                                          <p:spTgt spid="188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0" dur="500"/>
                                        <p:tgtEl>
                                          <p:spTgt spid="188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5" dur="500"/>
                                        <p:tgtEl>
                                          <p:spTgt spid="188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8" dur="500"/>
                                        <p:tgtEl>
                                          <p:spTgt spid="188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469" grpId="0"/>
      <p:bldP spid="188471" grpId="0"/>
      <p:bldP spid="188480" grpId="0" animBg="1"/>
      <p:bldP spid="188490" grpId="0"/>
      <p:bldP spid="188492" grpId="0"/>
      <p:bldP spid="188499" grpId="0" animBg="1"/>
      <p:bldP spid="188504" grpId="0" animBg="1"/>
      <p:bldP spid="18850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 descr="sejmout007">
            <a:extLst>
              <a:ext uri="{FF2B5EF4-FFF2-40B4-BE49-F238E27FC236}">
                <a16:creationId xmlns:a16="http://schemas.microsoft.com/office/drawing/2014/main" id="{B089E1C5-91E2-4825-2CB0-DFD1266F01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8214" y="25400"/>
            <a:ext cx="6948487" cy="683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Freeform 2">
            <a:extLst>
              <a:ext uri="{FF2B5EF4-FFF2-40B4-BE49-F238E27FC236}">
                <a16:creationId xmlns:a16="http://schemas.microsoft.com/office/drawing/2014/main" id="{5A468B81-E572-40A8-AFE8-80396DE71E24}"/>
              </a:ext>
            </a:extLst>
          </p:cNvPr>
          <p:cNvSpPr>
            <a:spLocks/>
          </p:cNvSpPr>
          <p:nvPr/>
        </p:nvSpPr>
        <p:spPr bwMode="auto">
          <a:xfrm>
            <a:off x="1822450" y="3776663"/>
            <a:ext cx="2990850" cy="1485900"/>
          </a:xfrm>
          <a:custGeom>
            <a:avLst/>
            <a:gdLst>
              <a:gd name="T0" fmla="*/ 2147483646 w 1884"/>
              <a:gd name="T1" fmla="*/ 2147483646 h 936"/>
              <a:gd name="T2" fmla="*/ 2147483646 w 1884"/>
              <a:gd name="T3" fmla="*/ 2147483646 h 936"/>
              <a:gd name="T4" fmla="*/ 2147483646 w 1884"/>
              <a:gd name="T5" fmla="*/ 2147483646 h 936"/>
              <a:gd name="T6" fmla="*/ 2147483646 w 1884"/>
              <a:gd name="T7" fmla="*/ 2147483646 h 936"/>
              <a:gd name="T8" fmla="*/ 2147483646 w 1884"/>
              <a:gd name="T9" fmla="*/ 2147483646 h 936"/>
              <a:gd name="T10" fmla="*/ 2147483646 w 1884"/>
              <a:gd name="T11" fmla="*/ 2147483646 h 936"/>
              <a:gd name="T12" fmla="*/ 2147483646 w 1884"/>
              <a:gd name="T13" fmla="*/ 2147483646 h 936"/>
              <a:gd name="T14" fmla="*/ 2147483646 w 1884"/>
              <a:gd name="T15" fmla="*/ 2147483646 h 936"/>
              <a:gd name="T16" fmla="*/ 2147483646 w 1884"/>
              <a:gd name="T17" fmla="*/ 2147483646 h 936"/>
              <a:gd name="T18" fmla="*/ 2147483646 w 1884"/>
              <a:gd name="T19" fmla="*/ 2147483646 h 936"/>
              <a:gd name="T20" fmla="*/ 2147483646 w 1884"/>
              <a:gd name="T21" fmla="*/ 2147483646 h 936"/>
              <a:gd name="T22" fmla="*/ 2147483646 w 1884"/>
              <a:gd name="T23" fmla="*/ 2147483646 h 936"/>
              <a:gd name="T24" fmla="*/ 0 w 1884"/>
              <a:gd name="T25" fmla="*/ 0 h 9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84"/>
              <a:gd name="T40" fmla="*/ 0 h 936"/>
              <a:gd name="T41" fmla="*/ 1884 w 1884"/>
              <a:gd name="T42" fmla="*/ 936 h 9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84" h="936">
                <a:moveTo>
                  <a:pt x="1884" y="933"/>
                </a:moveTo>
                <a:cubicBezTo>
                  <a:pt x="1847" y="926"/>
                  <a:pt x="1726" y="936"/>
                  <a:pt x="1671" y="889"/>
                </a:cubicBezTo>
                <a:cubicBezTo>
                  <a:pt x="1616" y="842"/>
                  <a:pt x="1586" y="720"/>
                  <a:pt x="1552" y="651"/>
                </a:cubicBezTo>
                <a:cubicBezTo>
                  <a:pt x="1518" y="582"/>
                  <a:pt x="1498" y="486"/>
                  <a:pt x="1466" y="475"/>
                </a:cubicBezTo>
                <a:cubicBezTo>
                  <a:pt x="1434" y="464"/>
                  <a:pt x="1407" y="558"/>
                  <a:pt x="1358" y="582"/>
                </a:cubicBezTo>
                <a:cubicBezTo>
                  <a:pt x="1309" y="606"/>
                  <a:pt x="1225" y="620"/>
                  <a:pt x="1170" y="619"/>
                </a:cubicBezTo>
                <a:cubicBezTo>
                  <a:pt x="1115" y="618"/>
                  <a:pt x="1074" y="615"/>
                  <a:pt x="1027" y="576"/>
                </a:cubicBezTo>
                <a:cubicBezTo>
                  <a:pt x="980" y="537"/>
                  <a:pt x="903" y="445"/>
                  <a:pt x="888" y="382"/>
                </a:cubicBezTo>
                <a:cubicBezTo>
                  <a:pt x="873" y="319"/>
                  <a:pt x="943" y="253"/>
                  <a:pt x="938" y="200"/>
                </a:cubicBezTo>
                <a:cubicBezTo>
                  <a:pt x="933" y="147"/>
                  <a:pt x="941" y="89"/>
                  <a:pt x="857" y="62"/>
                </a:cubicBezTo>
                <a:cubicBezTo>
                  <a:pt x="773" y="35"/>
                  <a:pt x="553" y="41"/>
                  <a:pt x="431" y="37"/>
                </a:cubicBezTo>
                <a:cubicBezTo>
                  <a:pt x="309" y="33"/>
                  <a:pt x="197" y="44"/>
                  <a:pt x="125" y="38"/>
                </a:cubicBezTo>
                <a:cubicBezTo>
                  <a:pt x="53" y="32"/>
                  <a:pt x="26" y="8"/>
                  <a:pt x="0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11" name="Freeform 3">
            <a:extLst>
              <a:ext uri="{FF2B5EF4-FFF2-40B4-BE49-F238E27FC236}">
                <a16:creationId xmlns:a16="http://schemas.microsoft.com/office/drawing/2014/main" id="{B0EF8C19-4DB3-4D78-A102-411F7FE32815}"/>
              </a:ext>
            </a:extLst>
          </p:cNvPr>
          <p:cNvSpPr>
            <a:spLocks/>
          </p:cNvSpPr>
          <p:nvPr/>
        </p:nvSpPr>
        <p:spPr bwMode="auto">
          <a:xfrm>
            <a:off x="1773238" y="3825876"/>
            <a:ext cx="3060700" cy="1497013"/>
          </a:xfrm>
          <a:custGeom>
            <a:avLst/>
            <a:gdLst>
              <a:gd name="T0" fmla="*/ 0 w 1928"/>
              <a:gd name="T1" fmla="*/ 0 h 943"/>
              <a:gd name="T2" fmla="*/ 2147483646 w 1928"/>
              <a:gd name="T3" fmla="*/ 2147483646 h 943"/>
              <a:gd name="T4" fmla="*/ 2147483646 w 1928"/>
              <a:gd name="T5" fmla="*/ 2147483646 h 943"/>
              <a:gd name="T6" fmla="*/ 2147483646 w 1928"/>
              <a:gd name="T7" fmla="*/ 2147483646 h 943"/>
              <a:gd name="T8" fmla="*/ 2147483646 w 1928"/>
              <a:gd name="T9" fmla="*/ 2147483646 h 943"/>
              <a:gd name="T10" fmla="*/ 2147483646 w 1928"/>
              <a:gd name="T11" fmla="*/ 2147483646 h 943"/>
              <a:gd name="T12" fmla="*/ 2147483646 w 1928"/>
              <a:gd name="T13" fmla="*/ 2147483646 h 943"/>
              <a:gd name="T14" fmla="*/ 2147483646 w 1928"/>
              <a:gd name="T15" fmla="*/ 2147483646 h 943"/>
              <a:gd name="T16" fmla="*/ 2147483646 w 1928"/>
              <a:gd name="T17" fmla="*/ 2147483646 h 94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928"/>
              <a:gd name="T28" fmla="*/ 0 h 943"/>
              <a:gd name="T29" fmla="*/ 1928 w 1928"/>
              <a:gd name="T30" fmla="*/ 943 h 94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928" h="943">
                <a:moveTo>
                  <a:pt x="0" y="0"/>
                </a:moveTo>
                <a:cubicBezTo>
                  <a:pt x="84" y="25"/>
                  <a:pt x="417" y="102"/>
                  <a:pt x="513" y="150"/>
                </a:cubicBezTo>
                <a:cubicBezTo>
                  <a:pt x="609" y="198"/>
                  <a:pt x="550" y="250"/>
                  <a:pt x="576" y="288"/>
                </a:cubicBezTo>
                <a:cubicBezTo>
                  <a:pt x="602" y="326"/>
                  <a:pt x="625" y="358"/>
                  <a:pt x="669" y="376"/>
                </a:cubicBezTo>
                <a:cubicBezTo>
                  <a:pt x="713" y="394"/>
                  <a:pt x="801" y="348"/>
                  <a:pt x="838" y="394"/>
                </a:cubicBezTo>
                <a:cubicBezTo>
                  <a:pt x="875" y="440"/>
                  <a:pt x="871" y="567"/>
                  <a:pt x="889" y="651"/>
                </a:cubicBezTo>
                <a:cubicBezTo>
                  <a:pt x="907" y="735"/>
                  <a:pt x="851" y="859"/>
                  <a:pt x="945" y="901"/>
                </a:cubicBezTo>
                <a:cubicBezTo>
                  <a:pt x="1039" y="943"/>
                  <a:pt x="1288" y="896"/>
                  <a:pt x="1452" y="901"/>
                </a:cubicBezTo>
                <a:cubicBezTo>
                  <a:pt x="1616" y="906"/>
                  <a:pt x="1849" y="929"/>
                  <a:pt x="1928" y="933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12" name="Rectangle 4">
            <a:extLst>
              <a:ext uri="{FF2B5EF4-FFF2-40B4-BE49-F238E27FC236}">
                <a16:creationId xmlns:a16="http://schemas.microsoft.com/office/drawing/2014/main" id="{DBEA32B9-ACAA-4986-9DEA-20835E999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5373689"/>
            <a:ext cx="1712912" cy="13684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13" name="Line 6">
            <a:extLst>
              <a:ext uri="{FF2B5EF4-FFF2-40B4-BE49-F238E27FC236}">
                <a16:creationId xmlns:a16="http://schemas.microsoft.com/office/drawing/2014/main" id="{BB6478FB-297E-466B-A8D4-9209BD4296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93900" y="59420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14" name="Text Box 7">
            <a:extLst>
              <a:ext uri="{FF2B5EF4-FFF2-40B4-BE49-F238E27FC236}">
                <a16:creationId xmlns:a16="http://schemas.microsoft.com/office/drawing/2014/main" id="{F6241583-583B-4694-8847-2B4B82BEF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540861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15" name="Text Box 8">
            <a:extLst>
              <a:ext uri="{FF2B5EF4-FFF2-40B4-BE49-F238E27FC236}">
                <a16:creationId xmlns:a16="http://schemas.microsoft.com/office/drawing/2014/main" id="{E698E574-6637-4C6C-B769-BAEAEEEFFE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580548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16" name="Line 9">
            <a:extLst>
              <a:ext uri="{FF2B5EF4-FFF2-40B4-BE49-F238E27FC236}">
                <a16:creationId xmlns:a16="http://schemas.microsoft.com/office/drawing/2014/main" id="{459DA2F8-D028-48C5-82BB-A28BD1D3D5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9613" y="55197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17" name="Text Box 10">
            <a:extLst>
              <a:ext uri="{FF2B5EF4-FFF2-40B4-BE49-F238E27FC236}">
                <a16:creationId xmlns:a16="http://schemas.microsoft.com/office/drawing/2014/main" id="{D33A1D3E-FBE7-4C1E-B347-7E30E49CA0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1" y="720725"/>
            <a:ext cx="2843213" cy="406400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(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19818" name="Text Box 11">
            <a:extLst>
              <a:ext uri="{FF2B5EF4-FFF2-40B4-BE49-F238E27FC236}">
                <a16:creationId xmlns:a16="http://schemas.microsoft.com/office/drawing/2014/main" id="{C538053F-A9A1-45FA-8B76-10CD1BA18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4" y="6188076"/>
            <a:ext cx="17287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Hypoventilovaný alveolus</a:t>
            </a:r>
          </a:p>
        </p:txBody>
      </p:sp>
      <p:sp>
        <p:nvSpPr>
          <p:cNvPr id="119819" name="Rectangle 12">
            <a:extLst>
              <a:ext uri="{FF2B5EF4-FFF2-40B4-BE49-F238E27FC236}">
                <a16:creationId xmlns:a16="http://schemas.microsoft.com/office/drawing/2014/main" id="{1764973D-4F1C-4E5D-984C-38583898C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380039"/>
            <a:ext cx="1714500" cy="1368425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20" name="Line 13">
            <a:extLst>
              <a:ext uri="{FF2B5EF4-FFF2-40B4-BE49-F238E27FC236}">
                <a16:creationId xmlns:a16="http://schemas.microsoft.com/office/drawing/2014/main" id="{EF50D828-BBE0-467B-85AE-81661B498EA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524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21" name="Text Box 14">
            <a:extLst>
              <a:ext uri="{FF2B5EF4-FFF2-40B4-BE49-F238E27FC236}">
                <a16:creationId xmlns:a16="http://schemas.microsoft.com/office/drawing/2014/main" id="{CD321064-1912-411B-B2AC-B0D81A8A0B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813" y="541496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22" name="Text Box 15">
            <a:extLst>
              <a:ext uri="{FF2B5EF4-FFF2-40B4-BE49-F238E27FC236}">
                <a16:creationId xmlns:a16="http://schemas.microsoft.com/office/drawing/2014/main" id="{B93D0D95-AB22-40D3-880A-D6977FC7A9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81183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23" name="Line 16">
            <a:extLst>
              <a:ext uri="{FF2B5EF4-FFF2-40B4-BE49-F238E27FC236}">
                <a16:creationId xmlns:a16="http://schemas.microsoft.com/office/drawing/2014/main" id="{4A8B0ACC-D84E-4ECC-AD44-990D71EAC2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8832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24" name="Text Box 17">
            <a:extLst>
              <a:ext uri="{FF2B5EF4-FFF2-40B4-BE49-F238E27FC236}">
                <a16:creationId xmlns:a16="http://schemas.microsoft.com/office/drawing/2014/main" id="{E12AA31E-D77D-4839-8870-57D896404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7700" y="6172201"/>
            <a:ext cx="1873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Hyperventilovaný alveolus</a:t>
            </a:r>
          </a:p>
        </p:txBody>
      </p:sp>
      <p:sp>
        <p:nvSpPr>
          <p:cNvPr id="119825" name="Oval 18">
            <a:extLst>
              <a:ext uri="{FF2B5EF4-FFF2-40B4-BE49-F238E27FC236}">
                <a16:creationId xmlns:a16="http://schemas.microsoft.com/office/drawing/2014/main" id="{D7058FB8-2657-4A93-B1B2-1D168EA7E263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2679700" y="3900489"/>
            <a:ext cx="541338" cy="522287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26" name="Oval 19">
            <a:extLst>
              <a:ext uri="{FF2B5EF4-FFF2-40B4-BE49-F238E27FC236}">
                <a16:creationId xmlns:a16="http://schemas.microsoft.com/office/drawing/2014/main" id="{EF9B3A8E-6E96-4FE5-B53D-0F172A805A2D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244850" y="3802064"/>
            <a:ext cx="998538" cy="917575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27" name="Rectangle 20">
            <a:extLst>
              <a:ext uri="{FF2B5EF4-FFF2-40B4-BE49-F238E27FC236}">
                <a16:creationId xmlns:a16="http://schemas.microsoft.com/office/drawing/2014/main" id="{0631D7DF-7869-4C50-B8C4-B9DF9836F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7538" y="3128964"/>
            <a:ext cx="233362" cy="43338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28" name="Line 21">
            <a:extLst>
              <a:ext uri="{FF2B5EF4-FFF2-40B4-BE49-F238E27FC236}">
                <a16:creationId xmlns:a16="http://schemas.microsoft.com/office/drawing/2014/main" id="{82C367B1-E41C-4FE9-9EEF-3CA0E9CE8C3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7538" y="3133725"/>
            <a:ext cx="0" cy="350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29" name="Line 22">
            <a:extLst>
              <a:ext uri="{FF2B5EF4-FFF2-40B4-BE49-F238E27FC236}">
                <a16:creationId xmlns:a16="http://schemas.microsoft.com/office/drawing/2014/main" id="{2C016366-5503-4745-BA72-92CAEAE113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3132139"/>
            <a:ext cx="0" cy="350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30" name="Oval 23">
            <a:extLst>
              <a:ext uri="{FF2B5EF4-FFF2-40B4-BE49-F238E27FC236}">
                <a16:creationId xmlns:a16="http://schemas.microsoft.com/office/drawing/2014/main" id="{B1674614-D625-4C62-89C6-893BF0A98C51}"/>
              </a:ext>
            </a:extLst>
          </p:cNvPr>
          <p:cNvSpPr>
            <a:spLocks noChangeArrowheads="1"/>
          </p:cNvSpPr>
          <p:nvPr/>
        </p:nvSpPr>
        <p:spPr bwMode="auto">
          <a:xfrm rot="1381179">
            <a:off x="2762250" y="3889375"/>
            <a:ext cx="406400" cy="4064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31" name="Rectangle 24">
            <a:extLst>
              <a:ext uri="{FF2B5EF4-FFF2-40B4-BE49-F238E27FC236}">
                <a16:creationId xmlns:a16="http://schemas.microsoft.com/office/drawing/2014/main" id="{4DC96A92-636E-4042-961C-1B8135024FDE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3035301" y="3490913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32" name="Line 25">
            <a:extLst>
              <a:ext uri="{FF2B5EF4-FFF2-40B4-BE49-F238E27FC236}">
                <a16:creationId xmlns:a16="http://schemas.microsoft.com/office/drawing/2014/main" id="{E7823559-84A4-4021-9393-BF68ED5546B9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067050" y="3471864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33" name="Line 26">
            <a:extLst>
              <a:ext uri="{FF2B5EF4-FFF2-40B4-BE49-F238E27FC236}">
                <a16:creationId xmlns:a16="http://schemas.microsoft.com/office/drawing/2014/main" id="{7973BB30-7944-4B5E-9FD8-327E58A33FFC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181350" y="3525839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34" name="Oval 27">
            <a:extLst>
              <a:ext uri="{FF2B5EF4-FFF2-40B4-BE49-F238E27FC236}">
                <a16:creationId xmlns:a16="http://schemas.microsoft.com/office/drawing/2014/main" id="{4D0F4826-5515-4F08-AC7D-7E8A554469C9}"/>
              </a:ext>
            </a:extLst>
          </p:cNvPr>
          <p:cNvSpPr>
            <a:spLocks noChangeArrowheads="1"/>
          </p:cNvSpPr>
          <p:nvPr/>
        </p:nvSpPr>
        <p:spPr bwMode="auto">
          <a:xfrm rot="19846730">
            <a:off x="3349626" y="3824288"/>
            <a:ext cx="587375" cy="5715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35" name="Rectangle 28">
            <a:extLst>
              <a:ext uri="{FF2B5EF4-FFF2-40B4-BE49-F238E27FC236}">
                <a16:creationId xmlns:a16="http://schemas.microsoft.com/office/drawing/2014/main" id="{B0CB60E0-84A2-46E3-8045-CC37E0BA70B2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384551" y="3486151"/>
            <a:ext cx="142875" cy="57626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19836" name="Line 29">
            <a:extLst>
              <a:ext uri="{FF2B5EF4-FFF2-40B4-BE49-F238E27FC236}">
                <a16:creationId xmlns:a16="http://schemas.microsoft.com/office/drawing/2014/main" id="{E50ADB62-38F2-45C8-9273-CC237103EDE5}"/>
              </a:ext>
            </a:extLst>
          </p:cNvPr>
          <p:cNvSpPr>
            <a:spLocks noChangeShapeType="1"/>
          </p:cNvSpPr>
          <p:nvPr/>
        </p:nvSpPr>
        <p:spPr bwMode="auto">
          <a:xfrm rot="20069977" flipV="1">
            <a:off x="3484563" y="3449639"/>
            <a:ext cx="0" cy="458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37" name="Line 30">
            <a:extLst>
              <a:ext uri="{FF2B5EF4-FFF2-40B4-BE49-F238E27FC236}">
                <a16:creationId xmlns:a16="http://schemas.microsoft.com/office/drawing/2014/main" id="{09E727B7-2796-419E-B13D-325D7164D95E}"/>
              </a:ext>
            </a:extLst>
          </p:cNvPr>
          <p:cNvSpPr>
            <a:spLocks noChangeShapeType="1"/>
          </p:cNvSpPr>
          <p:nvPr/>
        </p:nvSpPr>
        <p:spPr bwMode="auto">
          <a:xfrm rot="20069977" flipH="1" flipV="1">
            <a:off x="3365500" y="3524251"/>
            <a:ext cx="1588" cy="4429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38" name="Text Box 31">
            <a:extLst>
              <a:ext uri="{FF2B5EF4-FFF2-40B4-BE49-F238E27FC236}">
                <a16:creationId xmlns:a16="http://schemas.microsoft.com/office/drawing/2014/main" id="{D4C69955-6C28-4E9C-A1B1-82FB288ED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551" y="4675189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9839" name="Text Box 32">
            <a:extLst>
              <a:ext uri="{FF2B5EF4-FFF2-40B4-BE49-F238E27FC236}">
                <a16:creationId xmlns:a16="http://schemas.microsoft.com/office/drawing/2014/main" id="{4F139246-770A-4EA5-AF56-A5BBE42631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8588" y="4402138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9840" name="Line 33">
            <a:extLst>
              <a:ext uri="{FF2B5EF4-FFF2-40B4-BE49-F238E27FC236}">
                <a16:creationId xmlns:a16="http://schemas.microsoft.com/office/drawing/2014/main" id="{BACB2180-F3A6-4460-B96F-82F6202144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0813" y="4460875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41" name="Line 34">
            <a:extLst>
              <a:ext uri="{FF2B5EF4-FFF2-40B4-BE49-F238E27FC236}">
                <a16:creationId xmlns:a16="http://schemas.microsoft.com/office/drawing/2014/main" id="{13666BAE-83EF-4791-95EA-FB3C03D324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7900" y="4797425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9842" name="Group 35">
            <a:extLst>
              <a:ext uri="{FF2B5EF4-FFF2-40B4-BE49-F238E27FC236}">
                <a16:creationId xmlns:a16="http://schemas.microsoft.com/office/drawing/2014/main" id="{9858CF74-8C68-4881-A7AE-8D671A134768}"/>
              </a:ext>
            </a:extLst>
          </p:cNvPr>
          <p:cNvGrpSpPr>
            <a:grpSpLocks/>
          </p:cNvGrpSpPr>
          <p:nvPr/>
        </p:nvGrpSpPr>
        <p:grpSpPr bwMode="auto">
          <a:xfrm rot="1788905" flipH="1">
            <a:off x="3046413" y="3656013"/>
            <a:ext cx="131762" cy="176212"/>
            <a:chOff x="1430" y="2270"/>
            <a:chExt cx="75" cy="111"/>
          </a:xfrm>
        </p:grpSpPr>
        <p:sp>
          <p:nvSpPr>
            <p:cNvPr id="119951" name="Freeform 36">
              <a:extLst>
                <a:ext uri="{FF2B5EF4-FFF2-40B4-BE49-F238E27FC236}">
                  <a16:creationId xmlns:a16="http://schemas.microsoft.com/office/drawing/2014/main" id="{CCF73EFC-8B71-45E2-BAEA-521CC6FB8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70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952" name="Freeform 37">
              <a:extLst>
                <a:ext uri="{FF2B5EF4-FFF2-40B4-BE49-F238E27FC236}">
                  <a16:creationId xmlns:a16="http://schemas.microsoft.com/office/drawing/2014/main" id="{36C5E985-F47D-41A6-9CA2-95924D68B1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30" y="2276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9843" name="Text Box 38">
            <a:extLst>
              <a:ext uri="{FF2B5EF4-FFF2-40B4-BE49-F238E27FC236}">
                <a16:creationId xmlns:a16="http://schemas.microsoft.com/office/drawing/2014/main" id="{BFCD7E37-3DBC-43A6-8958-8CD736408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4363" y="1116013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9844" name="Line 39">
            <a:extLst>
              <a:ext uri="{FF2B5EF4-FFF2-40B4-BE49-F238E27FC236}">
                <a16:creationId xmlns:a16="http://schemas.microsoft.com/office/drawing/2014/main" id="{5FDE346A-BE95-4BA2-AAB1-932131895C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6588" y="11747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45" name="Text Box 40">
            <a:extLst>
              <a:ext uri="{FF2B5EF4-FFF2-40B4-BE49-F238E27FC236}">
                <a16:creationId xmlns:a16="http://schemas.microsoft.com/office/drawing/2014/main" id="{317F58C1-3CCB-4D7D-970D-EBF57CDFB3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1" y="1027114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9846" name="Line 41">
            <a:extLst>
              <a:ext uri="{FF2B5EF4-FFF2-40B4-BE49-F238E27FC236}">
                <a16:creationId xmlns:a16="http://schemas.microsoft.com/office/drawing/2014/main" id="{4C256C00-6D88-41F7-BC7E-6F34341D446B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1149350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47" name="Line 42">
            <a:extLst>
              <a:ext uri="{FF2B5EF4-FFF2-40B4-BE49-F238E27FC236}">
                <a16:creationId xmlns:a16="http://schemas.microsoft.com/office/drawing/2014/main" id="{0EE26698-883F-4F4A-8707-64F8850B00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17494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48" name="Line 43">
            <a:extLst>
              <a:ext uri="{FF2B5EF4-FFF2-40B4-BE49-F238E27FC236}">
                <a16:creationId xmlns:a16="http://schemas.microsoft.com/office/drawing/2014/main" id="{20D65F7E-DCAD-49DC-A26D-90C2824395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29225" y="3586164"/>
            <a:ext cx="0" cy="22621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49" name="Line 44">
            <a:extLst>
              <a:ext uri="{FF2B5EF4-FFF2-40B4-BE49-F238E27FC236}">
                <a16:creationId xmlns:a16="http://schemas.microsoft.com/office/drawing/2014/main" id="{5479491D-B5AF-463B-8FF7-08B6555F33E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9226" y="5870575"/>
            <a:ext cx="2212975" cy="142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0" name="Freeform 45">
            <a:extLst>
              <a:ext uri="{FF2B5EF4-FFF2-40B4-BE49-F238E27FC236}">
                <a16:creationId xmlns:a16="http://schemas.microsoft.com/office/drawing/2014/main" id="{B951B54A-CA78-4680-ABCA-5DEBA04751BC}"/>
              </a:ext>
            </a:extLst>
          </p:cNvPr>
          <p:cNvSpPr>
            <a:spLocks/>
          </p:cNvSpPr>
          <p:nvPr/>
        </p:nvSpPr>
        <p:spPr bwMode="auto">
          <a:xfrm>
            <a:off x="5218113" y="4232276"/>
            <a:ext cx="2292350" cy="1674813"/>
          </a:xfrm>
          <a:custGeom>
            <a:avLst/>
            <a:gdLst>
              <a:gd name="T0" fmla="*/ 0 w 1444"/>
              <a:gd name="T1" fmla="*/ 2147483646 h 1055"/>
              <a:gd name="T2" fmla="*/ 2147483646 w 1444"/>
              <a:gd name="T3" fmla="*/ 2147483646 h 1055"/>
              <a:gd name="T4" fmla="*/ 2147483646 w 1444"/>
              <a:gd name="T5" fmla="*/ 2147483646 h 1055"/>
              <a:gd name="T6" fmla="*/ 2147483646 w 1444"/>
              <a:gd name="T7" fmla="*/ 2147483646 h 1055"/>
              <a:gd name="T8" fmla="*/ 2147483646 w 1444"/>
              <a:gd name="T9" fmla="*/ 2147483646 h 1055"/>
              <a:gd name="T10" fmla="*/ 2147483646 w 1444"/>
              <a:gd name="T11" fmla="*/ 0 h 105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444"/>
              <a:gd name="T19" fmla="*/ 0 h 1055"/>
              <a:gd name="T20" fmla="*/ 1444 w 1444"/>
              <a:gd name="T21" fmla="*/ 1055 h 1055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444" h="1055">
                <a:moveTo>
                  <a:pt x="0" y="1016"/>
                </a:moveTo>
                <a:cubicBezTo>
                  <a:pt x="16" y="1017"/>
                  <a:pt x="42" y="1055"/>
                  <a:pt x="94" y="1022"/>
                </a:cubicBezTo>
                <a:cubicBezTo>
                  <a:pt x="146" y="989"/>
                  <a:pt x="231" y="937"/>
                  <a:pt x="315" y="815"/>
                </a:cubicBezTo>
                <a:cubicBezTo>
                  <a:pt x="399" y="693"/>
                  <a:pt x="492" y="417"/>
                  <a:pt x="596" y="292"/>
                </a:cubicBezTo>
                <a:cubicBezTo>
                  <a:pt x="700" y="167"/>
                  <a:pt x="797" y="114"/>
                  <a:pt x="938" y="65"/>
                </a:cubicBezTo>
                <a:cubicBezTo>
                  <a:pt x="1079" y="16"/>
                  <a:pt x="1339" y="14"/>
                  <a:pt x="1444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1" name="Line 46">
            <a:extLst>
              <a:ext uri="{FF2B5EF4-FFF2-40B4-BE49-F238E27FC236}">
                <a16:creationId xmlns:a16="http://schemas.microsoft.com/office/drawing/2014/main" id="{3C864F46-F09E-4E52-931F-30EA0B7E3E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43688" y="4352926"/>
            <a:ext cx="0" cy="1495425"/>
          </a:xfrm>
          <a:prstGeom prst="line">
            <a:avLst/>
          </a:prstGeom>
          <a:noFill/>
          <a:ln w="38100">
            <a:solidFill>
              <a:srgbClr val="0066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2" name="Line 47">
            <a:extLst>
              <a:ext uri="{FF2B5EF4-FFF2-40B4-BE49-F238E27FC236}">
                <a16:creationId xmlns:a16="http://schemas.microsoft.com/office/drawing/2014/main" id="{71DC8F00-13A1-4B7E-B251-3D05BF6A49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9226" y="4352925"/>
            <a:ext cx="1414463" cy="0"/>
          </a:xfrm>
          <a:prstGeom prst="line">
            <a:avLst/>
          </a:prstGeom>
          <a:noFill/>
          <a:ln w="38100">
            <a:solidFill>
              <a:srgbClr val="0066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3" name="Line 48">
            <a:extLst>
              <a:ext uri="{FF2B5EF4-FFF2-40B4-BE49-F238E27FC236}">
                <a16:creationId xmlns:a16="http://schemas.microsoft.com/office/drawing/2014/main" id="{BBD53AB0-4518-449E-A019-134F73B296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70575" y="5202239"/>
            <a:ext cx="0" cy="623887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4" name="Line 49">
            <a:extLst>
              <a:ext uri="{FF2B5EF4-FFF2-40B4-BE49-F238E27FC236}">
                <a16:creationId xmlns:a16="http://schemas.microsoft.com/office/drawing/2014/main" id="{162FC539-9764-41B6-8B47-A9BB13D8B64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29225" y="5191126"/>
            <a:ext cx="641350" cy="11113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5" name="Line 50">
            <a:extLst>
              <a:ext uri="{FF2B5EF4-FFF2-40B4-BE49-F238E27FC236}">
                <a16:creationId xmlns:a16="http://schemas.microsoft.com/office/drawing/2014/main" id="{561918C4-8063-49F7-B26D-F6B19668B0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70750" y="4270375"/>
            <a:ext cx="0" cy="1582738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6" name="Line 51">
            <a:extLst>
              <a:ext uri="{FF2B5EF4-FFF2-40B4-BE49-F238E27FC236}">
                <a16:creationId xmlns:a16="http://schemas.microsoft.com/office/drawing/2014/main" id="{80864C34-9E81-4B50-8D75-E0E78E6F26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9225" y="4257675"/>
            <a:ext cx="1974850" cy="0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7" name="Text Box 52">
            <a:extLst>
              <a:ext uri="{FF2B5EF4-FFF2-40B4-BE49-F238E27FC236}">
                <a16:creationId xmlns:a16="http://schemas.microsoft.com/office/drawing/2014/main" id="{A7CA4A8A-2100-42E5-8231-91681B081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901" y="5865814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9858" name="Line 53">
            <a:extLst>
              <a:ext uri="{FF2B5EF4-FFF2-40B4-BE49-F238E27FC236}">
                <a16:creationId xmlns:a16="http://schemas.microsoft.com/office/drawing/2014/main" id="{93071173-8854-48BB-935C-F4E3BE541266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5013" y="5970589"/>
            <a:ext cx="0" cy="382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59" name="Text Box 54">
            <a:extLst>
              <a:ext uri="{FF2B5EF4-FFF2-40B4-BE49-F238E27FC236}">
                <a16:creationId xmlns:a16="http://schemas.microsoft.com/office/drawing/2014/main" id="{9BCDF62E-5700-4889-AEAF-6EA9B13B76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6088" y="5829301"/>
            <a:ext cx="5524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VA</a:t>
            </a:r>
          </a:p>
        </p:txBody>
      </p:sp>
      <p:sp>
        <p:nvSpPr>
          <p:cNvPr id="119860" name="Line 55">
            <a:extLst>
              <a:ext uri="{FF2B5EF4-FFF2-40B4-BE49-F238E27FC236}">
                <a16:creationId xmlns:a16="http://schemas.microsoft.com/office/drawing/2014/main" id="{30D10E10-3B92-4AA3-896E-DE5C1C92AB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7213" y="58991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61" name="Text Box 56">
            <a:extLst>
              <a:ext uri="{FF2B5EF4-FFF2-40B4-BE49-F238E27FC236}">
                <a16:creationId xmlns:a16="http://schemas.microsoft.com/office/drawing/2014/main" id="{FDA712C1-9226-4106-94B6-10F1AAC21D69}"/>
              </a:ext>
            </a:extLst>
          </p:cNvPr>
          <p:cNvSpPr txBox="1">
            <a:spLocks noChangeArrowheads="1"/>
          </p:cNvSpPr>
          <p:nvPr/>
        </p:nvSpPr>
        <p:spPr bwMode="auto">
          <a:xfrm rot="5400000" flipH="1">
            <a:off x="6347619" y="5285582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Norma</a:t>
            </a:r>
          </a:p>
        </p:txBody>
      </p:sp>
      <p:sp>
        <p:nvSpPr>
          <p:cNvPr id="119862" name="Freeform 57">
            <a:extLst>
              <a:ext uri="{FF2B5EF4-FFF2-40B4-BE49-F238E27FC236}">
                <a16:creationId xmlns:a16="http://schemas.microsoft.com/office/drawing/2014/main" id="{82EBBF5D-C867-49A3-B9B0-173CA59935FD}"/>
              </a:ext>
            </a:extLst>
          </p:cNvPr>
          <p:cNvSpPr>
            <a:spLocks/>
          </p:cNvSpPr>
          <p:nvPr/>
        </p:nvSpPr>
        <p:spPr bwMode="auto">
          <a:xfrm>
            <a:off x="4772025" y="4670426"/>
            <a:ext cx="477838" cy="568325"/>
          </a:xfrm>
          <a:custGeom>
            <a:avLst/>
            <a:gdLst>
              <a:gd name="T0" fmla="*/ 2147483646 w 301"/>
              <a:gd name="T1" fmla="*/ 2147483646 h 358"/>
              <a:gd name="T2" fmla="*/ 2147483646 w 301"/>
              <a:gd name="T3" fmla="*/ 2147483646 h 358"/>
              <a:gd name="T4" fmla="*/ 2147483646 w 301"/>
              <a:gd name="T5" fmla="*/ 2147483646 h 358"/>
              <a:gd name="T6" fmla="*/ 2147483646 w 301"/>
              <a:gd name="T7" fmla="*/ 2147483646 h 358"/>
              <a:gd name="T8" fmla="*/ 2147483646 w 301"/>
              <a:gd name="T9" fmla="*/ 2147483646 h 3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1"/>
              <a:gd name="T16" fmla="*/ 0 h 358"/>
              <a:gd name="T17" fmla="*/ 301 w 301"/>
              <a:gd name="T18" fmla="*/ 358 h 3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1" h="358">
                <a:moveTo>
                  <a:pt x="301" y="331"/>
                </a:moveTo>
                <a:cubicBezTo>
                  <a:pt x="262" y="329"/>
                  <a:pt x="111" y="358"/>
                  <a:pt x="64" y="320"/>
                </a:cubicBezTo>
                <a:cubicBezTo>
                  <a:pt x="17" y="282"/>
                  <a:pt x="0" y="156"/>
                  <a:pt x="17" y="105"/>
                </a:cubicBezTo>
                <a:cubicBezTo>
                  <a:pt x="34" y="54"/>
                  <a:pt x="124" y="32"/>
                  <a:pt x="167" y="16"/>
                </a:cubicBezTo>
                <a:cubicBezTo>
                  <a:pt x="210" y="0"/>
                  <a:pt x="253" y="11"/>
                  <a:pt x="275" y="10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sysDot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63" name="Freeform 58">
            <a:extLst>
              <a:ext uri="{FF2B5EF4-FFF2-40B4-BE49-F238E27FC236}">
                <a16:creationId xmlns:a16="http://schemas.microsoft.com/office/drawing/2014/main" id="{1DCA230E-4AF1-4296-8148-8FB608F120BA}"/>
              </a:ext>
            </a:extLst>
          </p:cNvPr>
          <p:cNvSpPr>
            <a:spLocks/>
          </p:cNvSpPr>
          <p:nvPr/>
        </p:nvSpPr>
        <p:spPr bwMode="auto">
          <a:xfrm>
            <a:off x="4818063" y="4238626"/>
            <a:ext cx="400050" cy="468313"/>
          </a:xfrm>
          <a:custGeom>
            <a:avLst/>
            <a:gdLst>
              <a:gd name="T0" fmla="*/ 2147483646 w 252"/>
              <a:gd name="T1" fmla="*/ 0 h 295"/>
              <a:gd name="T2" fmla="*/ 2147483646 w 252"/>
              <a:gd name="T3" fmla="*/ 2147483646 h 295"/>
              <a:gd name="T4" fmla="*/ 2147483646 w 252"/>
              <a:gd name="T5" fmla="*/ 2147483646 h 295"/>
              <a:gd name="T6" fmla="*/ 2147483646 w 252"/>
              <a:gd name="T7" fmla="*/ 2147483646 h 295"/>
              <a:gd name="T8" fmla="*/ 0 60000 65536"/>
              <a:gd name="T9" fmla="*/ 0 60000 65536"/>
              <a:gd name="T10" fmla="*/ 0 60000 65536"/>
              <a:gd name="T11" fmla="*/ 0 60000 65536"/>
              <a:gd name="T12" fmla="*/ 0 w 252"/>
              <a:gd name="T13" fmla="*/ 0 h 295"/>
              <a:gd name="T14" fmla="*/ 252 w 252"/>
              <a:gd name="T15" fmla="*/ 295 h 2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2" h="295">
                <a:moveTo>
                  <a:pt x="252" y="0"/>
                </a:moveTo>
                <a:cubicBezTo>
                  <a:pt x="218" y="8"/>
                  <a:pt x="86" y="15"/>
                  <a:pt x="48" y="49"/>
                </a:cubicBezTo>
                <a:cubicBezTo>
                  <a:pt x="10" y="83"/>
                  <a:pt x="0" y="162"/>
                  <a:pt x="21" y="203"/>
                </a:cubicBezTo>
                <a:cubicBezTo>
                  <a:pt x="42" y="244"/>
                  <a:pt x="141" y="276"/>
                  <a:pt x="172" y="295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64" name="Line 59">
            <a:extLst>
              <a:ext uri="{FF2B5EF4-FFF2-40B4-BE49-F238E27FC236}">
                <a16:creationId xmlns:a16="http://schemas.microsoft.com/office/drawing/2014/main" id="{972CF3FA-4C07-4324-8FA3-1C357D433CB9}"/>
              </a:ext>
            </a:extLst>
          </p:cNvPr>
          <p:cNvSpPr>
            <a:spLocks noChangeShapeType="1"/>
          </p:cNvSpPr>
          <p:nvPr/>
        </p:nvSpPr>
        <p:spPr bwMode="auto">
          <a:xfrm>
            <a:off x="5229226" y="4684713"/>
            <a:ext cx="912813" cy="0"/>
          </a:xfrm>
          <a:prstGeom prst="line">
            <a:avLst/>
          </a:prstGeom>
          <a:noFill/>
          <a:ln w="28575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65" name="Line 60">
            <a:extLst>
              <a:ext uri="{FF2B5EF4-FFF2-40B4-BE49-F238E27FC236}">
                <a16:creationId xmlns:a16="http://schemas.microsoft.com/office/drawing/2014/main" id="{56B8F941-977A-4EDE-8D8A-AED73C77DC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8388" y="4706938"/>
            <a:ext cx="0" cy="1395412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66" name="Text Box 61">
            <a:extLst>
              <a:ext uri="{FF2B5EF4-FFF2-40B4-BE49-F238E27FC236}">
                <a16:creationId xmlns:a16="http://schemas.microsoft.com/office/drawing/2014/main" id="{4D685472-ADB4-4A45-B786-2716892B3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4739" y="5549901"/>
            <a:ext cx="5857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67" name="Text Box 62">
            <a:extLst>
              <a:ext uri="{FF2B5EF4-FFF2-40B4-BE49-F238E27FC236}">
                <a16:creationId xmlns:a16="http://schemas.microsoft.com/office/drawing/2014/main" id="{93705721-1EC8-4F05-8458-C75B2FD75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7664" y="3552826"/>
            <a:ext cx="10556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Total 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68" name="Text Box 63">
            <a:extLst>
              <a:ext uri="{FF2B5EF4-FFF2-40B4-BE49-F238E27FC236}">
                <a16:creationId xmlns:a16="http://schemas.microsoft.com/office/drawing/2014/main" id="{3EC1932F-5493-4512-B200-46990A897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838" y="6102350"/>
            <a:ext cx="658812" cy="376238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69" name="Line 64">
            <a:extLst>
              <a:ext uri="{FF2B5EF4-FFF2-40B4-BE49-F238E27FC236}">
                <a16:creationId xmlns:a16="http://schemas.microsoft.com/office/drawing/2014/main" id="{77C396E6-6A17-401A-B285-0294B876D2FA}"/>
              </a:ext>
            </a:extLst>
          </p:cNvPr>
          <p:cNvSpPr>
            <a:spLocks noChangeShapeType="1"/>
          </p:cNvSpPr>
          <p:nvPr/>
        </p:nvSpPr>
        <p:spPr bwMode="auto">
          <a:xfrm>
            <a:off x="6142038" y="6181725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0" name="Line 65">
            <a:extLst>
              <a:ext uri="{FF2B5EF4-FFF2-40B4-BE49-F238E27FC236}">
                <a16:creationId xmlns:a16="http://schemas.microsoft.com/office/drawing/2014/main" id="{87B5066D-A9B2-4C8B-BBF7-08E58D0482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01000" y="3590925"/>
            <a:ext cx="0" cy="2262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1" name="Line 66">
            <a:extLst>
              <a:ext uri="{FF2B5EF4-FFF2-40B4-BE49-F238E27FC236}">
                <a16:creationId xmlns:a16="http://schemas.microsoft.com/office/drawing/2014/main" id="{03C07A7D-E1ED-445F-AE47-64D73CE280B2}"/>
              </a:ext>
            </a:extLst>
          </p:cNvPr>
          <p:cNvSpPr>
            <a:spLocks noChangeShapeType="1"/>
          </p:cNvSpPr>
          <p:nvPr/>
        </p:nvSpPr>
        <p:spPr bwMode="auto">
          <a:xfrm>
            <a:off x="8001001" y="5875338"/>
            <a:ext cx="2555875" cy="17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31" name="Line 67">
            <a:extLst>
              <a:ext uri="{FF2B5EF4-FFF2-40B4-BE49-F238E27FC236}">
                <a16:creationId xmlns:a16="http://schemas.microsoft.com/office/drawing/2014/main" id="{70FFD361-1CB5-4035-8EEF-F793FCFA4C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01000" y="4513263"/>
            <a:ext cx="1436688" cy="0"/>
          </a:xfrm>
          <a:prstGeom prst="line">
            <a:avLst/>
          </a:prstGeom>
          <a:noFill/>
          <a:ln w="38100">
            <a:solidFill>
              <a:srgbClr val="0066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3" name="Line 68">
            <a:extLst>
              <a:ext uri="{FF2B5EF4-FFF2-40B4-BE49-F238E27FC236}">
                <a16:creationId xmlns:a16="http://schemas.microsoft.com/office/drawing/2014/main" id="{E81F7601-1773-4E83-90FE-E42BAB91D0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42400" y="4797426"/>
            <a:ext cx="0" cy="1033463"/>
          </a:xfrm>
          <a:prstGeom prst="line">
            <a:avLst/>
          </a:prstGeom>
          <a:noFill/>
          <a:ln w="38100">
            <a:solidFill>
              <a:srgbClr val="FF505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4" name="Line 69">
            <a:extLst>
              <a:ext uri="{FF2B5EF4-FFF2-40B4-BE49-F238E27FC236}">
                <a16:creationId xmlns:a16="http://schemas.microsoft.com/office/drawing/2014/main" id="{BD58F8F6-8D3E-4C45-AC07-D00E2E1700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89889" y="4764088"/>
            <a:ext cx="1030287" cy="17462"/>
          </a:xfrm>
          <a:prstGeom prst="line">
            <a:avLst/>
          </a:prstGeom>
          <a:noFill/>
          <a:ln w="38100">
            <a:solidFill>
              <a:srgbClr val="FF5050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5" name="Line 70">
            <a:extLst>
              <a:ext uri="{FF2B5EF4-FFF2-40B4-BE49-F238E27FC236}">
                <a16:creationId xmlns:a16="http://schemas.microsoft.com/office/drawing/2014/main" id="{64ADF8D1-C01B-4A31-A6CE-C9A4516280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53638" y="4006851"/>
            <a:ext cx="0" cy="1851025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6" name="Line 71">
            <a:extLst>
              <a:ext uri="{FF2B5EF4-FFF2-40B4-BE49-F238E27FC236}">
                <a16:creationId xmlns:a16="http://schemas.microsoft.com/office/drawing/2014/main" id="{F37EED0D-D0C1-4303-A575-C26171FCE7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01000" y="4006850"/>
            <a:ext cx="1974850" cy="0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dash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7" name="Text Box 72">
            <a:extLst>
              <a:ext uri="{FF2B5EF4-FFF2-40B4-BE49-F238E27FC236}">
                <a16:creationId xmlns:a16="http://schemas.microsoft.com/office/drawing/2014/main" id="{27530C62-FD99-437C-9651-66F0553A7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3301" y="5780089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19878" name="Line 73">
            <a:extLst>
              <a:ext uri="{FF2B5EF4-FFF2-40B4-BE49-F238E27FC236}">
                <a16:creationId xmlns:a16="http://schemas.microsoft.com/office/drawing/2014/main" id="{AFBE587B-6017-4DC8-AD40-B5A76A73B0C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72513" y="5875339"/>
            <a:ext cx="0" cy="382587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79" name="Text Box 74">
            <a:extLst>
              <a:ext uri="{FF2B5EF4-FFF2-40B4-BE49-F238E27FC236}">
                <a16:creationId xmlns:a16="http://schemas.microsoft.com/office/drawing/2014/main" id="{195B616D-B435-42CB-841D-AF4268E90F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53613" y="5900738"/>
            <a:ext cx="552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VA</a:t>
            </a:r>
          </a:p>
        </p:txBody>
      </p:sp>
      <p:sp>
        <p:nvSpPr>
          <p:cNvPr id="119880" name="Line 75">
            <a:extLst>
              <a:ext uri="{FF2B5EF4-FFF2-40B4-BE49-F238E27FC236}">
                <a16:creationId xmlns:a16="http://schemas.microsoft.com/office/drawing/2014/main" id="{864247AC-A223-4517-A3EE-C297B0D9A1F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64738" y="5970589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81" name="Text Box 76">
            <a:extLst>
              <a:ext uri="{FF2B5EF4-FFF2-40B4-BE49-F238E27FC236}">
                <a16:creationId xmlns:a16="http://schemas.microsoft.com/office/drawing/2014/main" id="{16F35853-7319-4B1B-98BD-7322A9504D3C}"/>
              </a:ext>
            </a:extLst>
          </p:cNvPr>
          <p:cNvSpPr txBox="1">
            <a:spLocks noChangeArrowheads="1"/>
          </p:cNvSpPr>
          <p:nvPr/>
        </p:nvSpPr>
        <p:spPr bwMode="auto">
          <a:xfrm rot="5400000" flipH="1">
            <a:off x="9119394" y="5290344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Norma</a:t>
            </a:r>
          </a:p>
        </p:txBody>
      </p:sp>
      <p:sp>
        <p:nvSpPr>
          <p:cNvPr id="119882" name="Line 77">
            <a:extLst>
              <a:ext uri="{FF2B5EF4-FFF2-40B4-BE49-F238E27FC236}">
                <a16:creationId xmlns:a16="http://schemas.microsoft.com/office/drawing/2014/main" id="{7CCCA140-B7D2-479E-81E5-06D4270FFD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3539" y="4321175"/>
            <a:ext cx="1728787" cy="0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83" name="Line 78">
            <a:extLst>
              <a:ext uri="{FF2B5EF4-FFF2-40B4-BE49-F238E27FC236}">
                <a16:creationId xmlns:a16="http://schemas.microsoft.com/office/drawing/2014/main" id="{5E32A34C-A2D9-4275-8EAB-60FAE789406A}"/>
              </a:ext>
            </a:extLst>
          </p:cNvPr>
          <p:cNvSpPr>
            <a:spLocks noChangeShapeType="1"/>
          </p:cNvSpPr>
          <p:nvPr/>
        </p:nvSpPr>
        <p:spPr bwMode="auto">
          <a:xfrm>
            <a:off x="9701213" y="4292600"/>
            <a:ext cx="0" cy="1608138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84" name="Text Box 79">
            <a:extLst>
              <a:ext uri="{FF2B5EF4-FFF2-40B4-BE49-F238E27FC236}">
                <a16:creationId xmlns:a16="http://schemas.microsoft.com/office/drawing/2014/main" id="{2DC40FF2-0C7E-4F66-99B6-34098062E9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85375" y="5521326"/>
            <a:ext cx="7508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85" name="Text Box 80">
            <a:extLst>
              <a:ext uri="{FF2B5EF4-FFF2-40B4-BE49-F238E27FC236}">
                <a16:creationId xmlns:a16="http://schemas.microsoft.com/office/drawing/2014/main" id="{04F3C986-75F5-41F8-A1E2-E93A61FC6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7200" y="3557588"/>
            <a:ext cx="12207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  <a:cs typeface="Arial" panose="020B0604020202020204" pitchFamily="34" charset="0"/>
              </a:rPr>
              <a:t>Total CO</a:t>
            </a:r>
            <a:r>
              <a:rPr lang="cs-CZ" altLang="cs-CZ" sz="1800" b="1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90545" name="Text Box 81">
            <a:extLst>
              <a:ext uri="{FF2B5EF4-FFF2-40B4-BE49-F238E27FC236}">
                <a16:creationId xmlns:a16="http://schemas.microsoft.com/office/drawing/2014/main" id="{EE384E37-95D9-48CD-8D6A-EDAAA76337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6363" y="6229351"/>
            <a:ext cx="958850" cy="650875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1800" b="1" baseline="-2500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norm.</a:t>
            </a:r>
          </a:p>
        </p:txBody>
      </p:sp>
      <p:sp>
        <p:nvSpPr>
          <p:cNvPr id="119887" name="Freeform 82">
            <a:extLst>
              <a:ext uri="{FF2B5EF4-FFF2-40B4-BE49-F238E27FC236}">
                <a16:creationId xmlns:a16="http://schemas.microsoft.com/office/drawing/2014/main" id="{D6061B08-1905-48C4-AA53-2DA561258DE8}"/>
              </a:ext>
            </a:extLst>
          </p:cNvPr>
          <p:cNvSpPr>
            <a:spLocks/>
          </p:cNvSpPr>
          <p:nvPr/>
        </p:nvSpPr>
        <p:spPr bwMode="auto">
          <a:xfrm>
            <a:off x="8010526" y="3922713"/>
            <a:ext cx="2157413" cy="1947862"/>
          </a:xfrm>
          <a:custGeom>
            <a:avLst/>
            <a:gdLst>
              <a:gd name="T0" fmla="*/ 0 w 1359"/>
              <a:gd name="T1" fmla="*/ 2147483646 h 1227"/>
              <a:gd name="T2" fmla="*/ 2147483646 w 1359"/>
              <a:gd name="T3" fmla="*/ 2147483646 h 1227"/>
              <a:gd name="T4" fmla="*/ 2147483646 w 1359"/>
              <a:gd name="T5" fmla="*/ 0 h 1227"/>
              <a:gd name="T6" fmla="*/ 0 60000 65536"/>
              <a:gd name="T7" fmla="*/ 0 60000 65536"/>
              <a:gd name="T8" fmla="*/ 0 60000 65536"/>
              <a:gd name="T9" fmla="*/ 0 w 1359"/>
              <a:gd name="T10" fmla="*/ 0 h 1227"/>
              <a:gd name="T11" fmla="*/ 1359 w 1359"/>
              <a:gd name="T12" fmla="*/ 1227 h 122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359" h="1227">
                <a:moveTo>
                  <a:pt x="0" y="1227"/>
                </a:moveTo>
                <a:cubicBezTo>
                  <a:pt x="100" y="1125"/>
                  <a:pt x="369" y="820"/>
                  <a:pt x="595" y="616"/>
                </a:cubicBezTo>
                <a:cubicBezTo>
                  <a:pt x="823" y="412"/>
                  <a:pt x="1200" y="128"/>
                  <a:pt x="1359" y="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88" name="Freeform 83">
            <a:extLst>
              <a:ext uri="{FF2B5EF4-FFF2-40B4-BE49-F238E27FC236}">
                <a16:creationId xmlns:a16="http://schemas.microsoft.com/office/drawing/2014/main" id="{BF969026-0A9D-4FF4-8476-8092972BC72F}"/>
              </a:ext>
            </a:extLst>
          </p:cNvPr>
          <p:cNvSpPr>
            <a:spLocks/>
          </p:cNvSpPr>
          <p:nvPr/>
        </p:nvSpPr>
        <p:spPr bwMode="auto">
          <a:xfrm>
            <a:off x="7612063" y="4338639"/>
            <a:ext cx="398462" cy="434975"/>
          </a:xfrm>
          <a:custGeom>
            <a:avLst/>
            <a:gdLst>
              <a:gd name="T0" fmla="*/ 2147483646 w 251"/>
              <a:gd name="T1" fmla="*/ 2147483646 h 274"/>
              <a:gd name="T2" fmla="*/ 2147483646 w 251"/>
              <a:gd name="T3" fmla="*/ 2147483646 h 274"/>
              <a:gd name="T4" fmla="*/ 2147483646 w 251"/>
              <a:gd name="T5" fmla="*/ 2147483646 h 274"/>
              <a:gd name="T6" fmla="*/ 2147483646 w 251"/>
              <a:gd name="T7" fmla="*/ 0 h 274"/>
              <a:gd name="T8" fmla="*/ 0 60000 65536"/>
              <a:gd name="T9" fmla="*/ 0 60000 65536"/>
              <a:gd name="T10" fmla="*/ 0 60000 65536"/>
              <a:gd name="T11" fmla="*/ 0 60000 65536"/>
              <a:gd name="T12" fmla="*/ 0 w 251"/>
              <a:gd name="T13" fmla="*/ 0 h 274"/>
              <a:gd name="T14" fmla="*/ 251 w 251"/>
              <a:gd name="T15" fmla="*/ 274 h 2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1" h="274">
                <a:moveTo>
                  <a:pt x="251" y="274"/>
                </a:moveTo>
                <a:cubicBezTo>
                  <a:pt x="215" y="267"/>
                  <a:pt x="72" y="267"/>
                  <a:pt x="36" y="234"/>
                </a:cubicBezTo>
                <a:cubicBezTo>
                  <a:pt x="0" y="201"/>
                  <a:pt x="1" y="112"/>
                  <a:pt x="36" y="73"/>
                </a:cubicBezTo>
                <a:cubicBezTo>
                  <a:pt x="71" y="34"/>
                  <a:pt x="201" y="15"/>
                  <a:pt x="244" y="0"/>
                </a:cubicBezTo>
              </a:path>
            </a:pathLst>
          </a:custGeom>
          <a:noFill/>
          <a:ln w="38100" cap="flat" cmpd="sng">
            <a:solidFill>
              <a:srgbClr val="FF5050"/>
            </a:solidFill>
            <a:prstDash val="sysDot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89" name="Freeform 84">
            <a:extLst>
              <a:ext uri="{FF2B5EF4-FFF2-40B4-BE49-F238E27FC236}">
                <a16:creationId xmlns:a16="http://schemas.microsoft.com/office/drawing/2014/main" id="{46AA9594-96F5-4B29-88B2-D597EF997A0F}"/>
              </a:ext>
            </a:extLst>
          </p:cNvPr>
          <p:cNvSpPr>
            <a:spLocks/>
          </p:cNvSpPr>
          <p:nvPr/>
        </p:nvSpPr>
        <p:spPr bwMode="auto">
          <a:xfrm>
            <a:off x="7686676" y="4029076"/>
            <a:ext cx="333375" cy="320675"/>
          </a:xfrm>
          <a:custGeom>
            <a:avLst/>
            <a:gdLst>
              <a:gd name="T0" fmla="*/ 2147483646 w 210"/>
              <a:gd name="T1" fmla="*/ 0 h 202"/>
              <a:gd name="T2" fmla="*/ 2147483646 w 210"/>
              <a:gd name="T3" fmla="*/ 2147483646 h 202"/>
              <a:gd name="T4" fmla="*/ 2147483646 w 210"/>
              <a:gd name="T5" fmla="*/ 2147483646 h 202"/>
              <a:gd name="T6" fmla="*/ 2147483646 w 210"/>
              <a:gd name="T7" fmla="*/ 2147483646 h 202"/>
              <a:gd name="T8" fmla="*/ 0 60000 65536"/>
              <a:gd name="T9" fmla="*/ 0 60000 65536"/>
              <a:gd name="T10" fmla="*/ 0 60000 65536"/>
              <a:gd name="T11" fmla="*/ 0 60000 65536"/>
              <a:gd name="T12" fmla="*/ 0 w 210"/>
              <a:gd name="T13" fmla="*/ 0 h 202"/>
              <a:gd name="T14" fmla="*/ 210 w 210"/>
              <a:gd name="T15" fmla="*/ 202 h 20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0" h="202">
                <a:moveTo>
                  <a:pt x="210" y="0"/>
                </a:moveTo>
                <a:cubicBezTo>
                  <a:pt x="182" y="6"/>
                  <a:pt x="74" y="5"/>
                  <a:pt x="43" y="34"/>
                </a:cubicBezTo>
                <a:cubicBezTo>
                  <a:pt x="12" y="63"/>
                  <a:pt x="0" y="148"/>
                  <a:pt x="23" y="175"/>
                </a:cubicBezTo>
                <a:cubicBezTo>
                  <a:pt x="46" y="202"/>
                  <a:pt x="150" y="191"/>
                  <a:pt x="183" y="195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sysDot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90" name="Text Box 85">
            <a:extLst>
              <a:ext uri="{FF2B5EF4-FFF2-40B4-BE49-F238E27FC236}">
                <a16:creationId xmlns:a16="http://schemas.microsoft.com/office/drawing/2014/main" id="{C673B282-AB4A-4836-AB9D-03A2BD6C1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7426" y="2506664"/>
            <a:ext cx="658813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91" name="Line 86">
            <a:extLst>
              <a:ext uri="{FF2B5EF4-FFF2-40B4-BE49-F238E27FC236}">
                <a16:creationId xmlns:a16="http://schemas.microsoft.com/office/drawing/2014/main" id="{72BD8F5A-1FA6-4BF1-8D25-532152485F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2675" y="2560639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92" name="Text Box 87">
            <a:extLst>
              <a:ext uri="{FF2B5EF4-FFF2-40B4-BE49-F238E27FC236}">
                <a16:creationId xmlns:a16="http://schemas.microsoft.com/office/drawing/2014/main" id="{A961764D-AFC5-4143-B453-E0F6D3EC0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8213" y="2874964"/>
            <a:ext cx="823912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pCO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893" name="Line 88">
            <a:extLst>
              <a:ext uri="{FF2B5EF4-FFF2-40B4-BE49-F238E27FC236}">
                <a16:creationId xmlns:a16="http://schemas.microsoft.com/office/drawing/2014/main" id="{68858582-9CDA-4431-A1FD-5165BB3B53B8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825" y="294640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94" name="Text Box 89">
            <a:extLst>
              <a:ext uri="{FF2B5EF4-FFF2-40B4-BE49-F238E27FC236}">
                <a16:creationId xmlns:a16="http://schemas.microsoft.com/office/drawing/2014/main" id="{3AA29E5D-A928-4D11-9FF2-66EEB2985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1992313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Respir. centrum</a:t>
            </a:r>
          </a:p>
        </p:txBody>
      </p:sp>
      <p:sp>
        <p:nvSpPr>
          <p:cNvPr id="190554" name="AutoShape 90">
            <a:extLst>
              <a:ext uri="{FF2B5EF4-FFF2-40B4-BE49-F238E27FC236}">
                <a16:creationId xmlns:a16="http://schemas.microsoft.com/office/drawing/2014/main" id="{777088D2-B61B-4C77-8EA8-7143A35B6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628651"/>
            <a:ext cx="1655762" cy="576263"/>
          </a:xfrm>
          <a:prstGeom prst="rightArrow">
            <a:avLst>
              <a:gd name="adj1" fmla="val 50000"/>
              <a:gd name="adj2" fmla="val 71832"/>
            </a:avLst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kompenzace</a:t>
            </a:r>
          </a:p>
        </p:txBody>
      </p:sp>
      <p:sp>
        <p:nvSpPr>
          <p:cNvPr id="190555" name="Text Box 91">
            <a:extLst>
              <a:ext uri="{FF2B5EF4-FFF2-40B4-BE49-F238E27FC236}">
                <a16:creationId xmlns:a16="http://schemas.microsoft.com/office/drawing/2014/main" id="{236A5F05-0C07-43E6-8DEC-5A7EED606B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717551"/>
            <a:ext cx="3460750" cy="588963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VE = </a:t>
            </a:r>
            <a:r>
              <a:rPr lang="cs-CZ" altLang="cs-CZ" sz="24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</a:p>
        </p:txBody>
      </p:sp>
      <p:sp>
        <p:nvSpPr>
          <p:cNvPr id="119897" name="Oval 92">
            <a:extLst>
              <a:ext uri="{FF2B5EF4-FFF2-40B4-BE49-F238E27FC236}">
                <a16:creationId xmlns:a16="http://schemas.microsoft.com/office/drawing/2014/main" id="{F2594A7B-91EC-4722-9A47-4F5E654DC9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1579563"/>
            <a:ext cx="1084262" cy="108426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9898" name="Line 93">
            <a:extLst>
              <a:ext uri="{FF2B5EF4-FFF2-40B4-BE49-F238E27FC236}">
                <a16:creationId xmlns:a16="http://schemas.microsoft.com/office/drawing/2014/main" id="{1D630E58-DD4A-4252-A722-1EC09AF1FE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52750" y="18494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899" name="Text Box 94">
            <a:extLst>
              <a:ext uri="{FF2B5EF4-FFF2-40B4-BE49-F238E27FC236}">
                <a16:creationId xmlns:a16="http://schemas.microsoft.com/office/drawing/2014/main" id="{F7797018-4CD9-4A8C-A726-819F38954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275" y="1712914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900" name="Text Box 95">
            <a:extLst>
              <a:ext uri="{FF2B5EF4-FFF2-40B4-BE49-F238E27FC236}">
                <a16:creationId xmlns:a16="http://schemas.microsoft.com/office/drawing/2014/main" id="{6BAFB441-507E-4256-A07C-EF733316E2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2070101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901" name="Line 96">
            <a:extLst>
              <a:ext uri="{FF2B5EF4-FFF2-40B4-BE49-F238E27FC236}">
                <a16:creationId xmlns:a16="http://schemas.microsoft.com/office/drawing/2014/main" id="{0CA8B880-AB82-413B-B1A5-7D7B2F76F9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27350" y="21812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902" name="Oval 97">
            <a:extLst>
              <a:ext uri="{FF2B5EF4-FFF2-40B4-BE49-F238E27FC236}">
                <a16:creationId xmlns:a16="http://schemas.microsoft.com/office/drawing/2014/main" id="{BCC9CE94-1A29-44C6-A2ED-D418220CE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8726" y="1538288"/>
            <a:ext cx="1084263" cy="1084262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9903" name="Text Box 98">
            <a:extLst>
              <a:ext uri="{FF2B5EF4-FFF2-40B4-BE49-F238E27FC236}">
                <a16:creationId xmlns:a16="http://schemas.microsoft.com/office/drawing/2014/main" id="{AFEF4966-1ABC-4BBB-96AC-A2453595B7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1613" y="1639889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904" name="Text Box 99">
            <a:extLst>
              <a:ext uri="{FF2B5EF4-FFF2-40B4-BE49-F238E27FC236}">
                <a16:creationId xmlns:a16="http://schemas.microsoft.com/office/drawing/2014/main" id="{E5335407-277E-4E43-B671-1C68DDD660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3201" y="2036764"/>
            <a:ext cx="804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19905" name="Line 100">
            <a:extLst>
              <a:ext uri="{FF2B5EF4-FFF2-40B4-BE49-F238E27FC236}">
                <a16:creationId xmlns:a16="http://schemas.microsoft.com/office/drawing/2014/main" id="{50D069B1-3088-4E37-9CE0-3A76EAD69A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21082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65" name="Text Box 101">
            <a:extLst>
              <a:ext uri="{FF2B5EF4-FFF2-40B4-BE49-F238E27FC236}">
                <a16:creationId xmlns:a16="http://schemas.microsoft.com/office/drawing/2014/main" id="{19A748A6-4D0B-48B5-9143-1E06A71A2B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9238" y="2133600"/>
            <a:ext cx="590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90566" name="Text Box 102">
            <a:extLst>
              <a:ext uri="{FF2B5EF4-FFF2-40B4-BE49-F238E27FC236}">
                <a16:creationId xmlns:a16="http://schemas.microsoft.com/office/drawing/2014/main" id="{E990F8A6-7CA7-4C6D-BE0F-35D65CA46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7764" y="1997076"/>
            <a:ext cx="8604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4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90567" name="Line 103">
            <a:extLst>
              <a:ext uri="{FF2B5EF4-FFF2-40B4-BE49-F238E27FC236}">
                <a16:creationId xmlns:a16="http://schemas.microsoft.com/office/drawing/2014/main" id="{EA47AFE6-26C2-418F-8C1B-24753932E8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46776" y="5030789"/>
            <a:ext cx="28575" cy="83343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68" name="Line 104">
            <a:extLst>
              <a:ext uri="{FF2B5EF4-FFF2-40B4-BE49-F238E27FC236}">
                <a16:creationId xmlns:a16="http://schemas.microsoft.com/office/drawing/2014/main" id="{890CC5C4-E6CA-4DE5-982A-4B04FE82395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11764" y="5084764"/>
            <a:ext cx="763587" cy="142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69" name="Line 105">
            <a:extLst>
              <a:ext uri="{FF2B5EF4-FFF2-40B4-BE49-F238E27FC236}">
                <a16:creationId xmlns:a16="http://schemas.microsoft.com/office/drawing/2014/main" id="{BB99264E-2ED0-4A47-A97A-25A5D8CC3F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75525" y="4217989"/>
            <a:ext cx="0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0" name="Line 106">
            <a:extLst>
              <a:ext uri="{FF2B5EF4-FFF2-40B4-BE49-F238E27FC236}">
                <a16:creationId xmlns:a16="http://schemas.microsoft.com/office/drawing/2014/main" id="{3334FBB0-3373-4EEF-A58A-B0E725E852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45101" y="4206875"/>
            <a:ext cx="21304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1" name="Freeform 107">
            <a:extLst>
              <a:ext uri="{FF2B5EF4-FFF2-40B4-BE49-F238E27FC236}">
                <a16:creationId xmlns:a16="http://schemas.microsoft.com/office/drawing/2014/main" id="{B65E032C-7994-4F54-B82C-647A7E3A7908}"/>
              </a:ext>
            </a:extLst>
          </p:cNvPr>
          <p:cNvSpPr>
            <a:spLocks/>
          </p:cNvSpPr>
          <p:nvPr/>
        </p:nvSpPr>
        <p:spPr bwMode="auto">
          <a:xfrm>
            <a:off x="4754564" y="4575176"/>
            <a:ext cx="477837" cy="568325"/>
          </a:xfrm>
          <a:custGeom>
            <a:avLst/>
            <a:gdLst>
              <a:gd name="T0" fmla="*/ 2147483646 w 301"/>
              <a:gd name="T1" fmla="*/ 2147483646 h 358"/>
              <a:gd name="T2" fmla="*/ 2147483646 w 301"/>
              <a:gd name="T3" fmla="*/ 2147483646 h 358"/>
              <a:gd name="T4" fmla="*/ 2147483646 w 301"/>
              <a:gd name="T5" fmla="*/ 2147483646 h 358"/>
              <a:gd name="T6" fmla="*/ 2147483646 w 301"/>
              <a:gd name="T7" fmla="*/ 2147483646 h 358"/>
              <a:gd name="T8" fmla="*/ 2147483646 w 301"/>
              <a:gd name="T9" fmla="*/ 2147483646 h 35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1"/>
              <a:gd name="T16" fmla="*/ 0 h 358"/>
              <a:gd name="T17" fmla="*/ 301 w 301"/>
              <a:gd name="T18" fmla="*/ 358 h 35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1" h="358">
                <a:moveTo>
                  <a:pt x="301" y="331"/>
                </a:moveTo>
                <a:cubicBezTo>
                  <a:pt x="262" y="329"/>
                  <a:pt x="111" y="358"/>
                  <a:pt x="64" y="320"/>
                </a:cubicBezTo>
                <a:cubicBezTo>
                  <a:pt x="17" y="282"/>
                  <a:pt x="0" y="156"/>
                  <a:pt x="17" y="105"/>
                </a:cubicBezTo>
                <a:cubicBezTo>
                  <a:pt x="34" y="54"/>
                  <a:pt x="121" y="32"/>
                  <a:pt x="167" y="16"/>
                </a:cubicBezTo>
                <a:cubicBezTo>
                  <a:pt x="213" y="0"/>
                  <a:pt x="269" y="12"/>
                  <a:pt x="296" y="11"/>
                </a:cubicBez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2" name="Freeform 108">
            <a:extLst>
              <a:ext uri="{FF2B5EF4-FFF2-40B4-BE49-F238E27FC236}">
                <a16:creationId xmlns:a16="http://schemas.microsoft.com/office/drawing/2014/main" id="{CDE15AC4-FCFB-47A5-A0F6-C2234E0AA346}"/>
              </a:ext>
            </a:extLst>
          </p:cNvPr>
          <p:cNvSpPr>
            <a:spLocks/>
          </p:cNvSpPr>
          <p:nvPr/>
        </p:nvSpPr>
        <p:spPr bwMode="auto">
          <a:xfrm>
            <a:off x="4635500" y="4175126"/>
            <a:ext cx="566738" cy="396875"/>
          </a:xfrm>
          <a:custGeom>
            <a:avLst/>
            <a:gdLst>
              <a:gd name="T0" fmla="*/ 2147483646 w 357"/>
              <a:gd name="T1" fmla="*/ 2147483646 h 250"/>
              <a:gd name="T2" fmla="*/ 2147483646 w 357"/>
              <a:gd name="T3" fmla="*/ 2147483646 h 250"/>
              <a:gd name="T4" fmla="*/ 2147483646 w 357"/>
              <a:gd name="T5" fmla="*/ 2147483646 h 250"/>
              <a:gd name="T6" fmla="*/ 2147483646 w 357"/>
              <a:gd name="T7" fmla="*/ 2147483646 h 250"/>
              <a:gd name="T8" fmla="*/ 0 60000 65536"/>
              <a:gd name="T9" fmla="*/ 0 60000 65536"/>
              <a:gd name="T10" fmla="*/ 0 60000 65536"/>
              <a:gd name="T11" fmla="*/ 0 60000 65536"/>
              <a:gd name="T12" fmla="*/ 0 w 357"/>
              <a:gd name="T13" fmla="*/ 0 h 250"/>
              <a:gd name="T14" fmla="*/ 357 w 357"/>
              <a:gd name="T15" fmla="*/ 250 h 25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57" h="250">
                <a:moveTo>
                  <a:pt x="357" y="16"/>
                </a:moveTo>
                <a:cubicBezTo>
                  <a:pt x="315" y="18"/>
                  <a:pt x="165" y="0"/>
                  <a:pt x="110" y="22"/>
                </a:cubicBezTo>
                <a:cubicBezTo>
                  <a:pt x="55" y="44"/>
                  <a:pt x="0" y="112"/>
                  <a:pt x="29" y="150"/>
                </a:cubicBezTo>
                <a:cubicBezTo>
                  <a:pt x="58" y="188"/>
                  <a:pt x="231" y="229"/>
                  <a:pt x="284" y="250"/>
                </a:cubicBez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3" name="Freeform 109">
            <a:extLst>
              <a:ext uri="{FF2B5EF4-FFF2-40B4-BE49-F238E27FC236}">
                <a16:creationId xmlns:a16="http://schemas.microsoft.com/office/drawing/2014/main" id="{8C29B1E6-6554-45C2-A9C7-0F7F299A5B5C}"/>
              </a:ext>
            </a:extLst>
          </p:cNvPr>
          <p:cNvSpPr>
            <a:spLocks/>
          </p:cNvSpPr>
          <p:nvPr/>
        </p:nvSpPr>
        <p:spPr bwMode="auto">
          <a:xfrm>
            <a:off x="5211763" y="4611689"/>
            <a:ext cx="1001712" cy="3175"/>
          </a:xfrm>
          <a:custGeom>
            <a:avLst/>
            <a:gdLst>
              <a:gd name="T0" fmla="*/ 0 w 631"/>
              <a:gd name="T1" fmla="*/ 0 h 2"/>
              <a:gd name="T2" fmla="*/ 2147483646 w 631"/>
              <a:gd name="T3" fmla="*/ 2147483646 h 2"/>
              <a:gd name="T4" fmla="*/ 0 60000 65536"/>
              <a:gd name="T5" fmla="*/ 0 60000 65536"/>
              <a:gd name="T6" fmla="*/ 0 w 631"/>
              <a:gd name="T7" fmla="*/ 0 h 2"/>
              <a:gd name="T8" fmla="*/ 631 w 631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31" h="2">
                <a:moveTo>
                  <a:pt x="0" y="0"/>
                </a:moveTo>
                <a:lnTo>
                  <a:pt x="631" y="2"/>
                </a:lnTo>
              </a:path>
            </a:pathLst>
          </a:custGeom>
          <a:noFill/>
          <a:ln w="28575" cmpd="sng">
            <a:solidFill>
              <a:schemeClr val="accent2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4" name="Freeform 110">
            <a:extLst>
              <a:ext uri="{FF2B5EF4-FFF2-40B4-BE49-F238E27FC236}">
                <a16:creationId xmlns:a16="http://schemas.microsoft.com/office/drawing/2014/main" id="{A4664CC0-68F4-439F-934C-200EC663FB0A}"/>
              </a:ext>
            </a:extLst>
          </p:cNvPr>
          <p:cNvSpPr>
            <a:spLocks/>
          </p:cNvSpPr>
          <p:nvPr/>
        </p:nvSpPr>
        <p:spPr bwMode="auto">
          <a:xfrm>
            <a:off x="6219826" y="4622800"/>
            <a:ext cx="15875" cy="1479550"/>
          </a:xfrm>
          <a:custGeom>
            <a:avLst/>
            <a:gdLst>
              <a:gd name="T0" fmla="*/ 0 w 10"/>
              <a:gd name="T1" fmla="*/ 0 h 932"/>
              <a:gd name="T2" fmla="*/ 2147483646 w 10"/>
              <a:gd name="T3" fmla="*/ 2147483646 h 932"/>
              <a:gd name="T4" fmla="*/ 0 60000 65536"/>
              <a:gd name="T5" fmla="*/ 0 60000 65536"/>
              <a:gd name="T6" fmla="*/ 0 w 10"/>
              <a:gd name="T7" fmla="*/ 0 h 932"/>
              <a:gd name="T8" fmla="*/ 10 w 10"/>
              <a:gd name="T9" fmla="*/ 932 h 9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" h="932">
                <a:moveTo>
                  <a:pt x="0" y="0"/>
                </a:moveTo>
                <a:lnTo>
                  <a:pt x="10" y="932"/>
                </a:lnTo>
              </a:path>
            </a:pathLst>
          </a:custGeom>
          <a:noFill/>
          <a:ln w="38100" cmpd="sng">
            <a:solidFill>
              <a:schemeClr val="accent2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5" name="Line 111">
            <a:extLst>
              <a:ext uri="{FF2B5EF4-FFF2-40B4-BE49-F238E27FC236}">
                <a16:creationId xmlns:a16="http://schemas.microsoft.com/office/drawing/2014/main" id="{F0D458C2-066A-412C-AA2C-811D40451A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96350" y="4967289"/>
            <a:ext cx="0" cy="898525"/>
          </a:xfrm>
          <a:prstGeom prst="line">
            <a:avLst/>
          </a:prstGeom>
          <a:noFill/>
          <a:ln w="38100">
            <a:solidFill>
              <a:srgbClr val="FF505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6" name="Line 112">
            <a:extLst>
              <a:ext uri="{FF2B5EF4-FFF2-40B4-BE49-F238E27FC236}">
                <a16:creationId xmlns:a16="http://schemas.microsoft.com/office/drawing/2014/main" id="{52059259-9C1C-4FB5-AB4D-5A8E80F31B5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39088" y="4951413"/>
            <a:ext cx="919162" cy="17462"/>
          </a:xfrm>
          <a:prstGeom prst="line">
            <a:avLst/>
          </a:prstGeom>
          <a:noFill/>
          <a:ln w="38100">
            <a:solidFill>
              <a:srgbClr val="FF505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7" name="Freeform 113">
            <a:extLst>
              <a:ext uri="{FF2B5EF4-FFF2-40B4-BE49-F238E27FC236}">
                <a16:creationId xmlns:a16="http://schemas.microsoft.com/office/drawing/2014/main" id="{EF29DCAD-9524-42E5-9D5E-7E0E21478B47}"/>
              </a:ext>
            </a:extLst>
          </p:cNvPr>
          <p:cNvSpPr>
            <a:spLocks/>
          </p:cNvSpPr>
          <p:nvPr/>
        </p:nvSpPr>
        <p:spPr bwMode="auto">
          <a:xfrm>
            <a:off x="8018464" y="4148139"/>
            <a:ext cx="1893887" cy="15875"/>
          </a:xfrm>
          <a:custGeom>
            <a:avLst/>
            <a:gdLst>
              <a:gd name="T0" fmla="*/ 2147483646 w 1193"/>
              <a:gd name="T1" fmla="*/ 2147483646 h 10"/>
              <a:gd name="T2" fmla="*/ 0 w 1193"/>
              <a:gd name="T3" fmla="*/ 0 h 10"/>
              <a:gd name="T4" fmla="*/ 0 60000 65536"/>
              <a:gd name="T5" fmla="*/ 0 60000 65536"/>
              <a:gd name="T6" fmla="*/ 0 w 1193"/>
              <a:gd name="T7" fmla="*/ 0 h 10"/>
              <a:gd name="T8" fmla="*/ 1193 w 1193"/>
              <a:gd name="T9" fmla="*/ 10 h 1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93" h="10">
                <a:moveTo>
                  <a:pt x="1193" y="10"/>
                </a:moveTo>
                <a:lnTo>
                  <a:pt x="0" y="0"/>
                </a:lnTo>
              </a:path>
            </a:pathLst>
          </a:custGeom>
          <a:noFill/>
          <a:ln w="38100" cap="flat">
            <a:solidFill>
              <a:schemeClr val="accent2"/>
            </a:solidFill>
            <a:prstDash val="solid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8" name="Line 114">
            <a:extLst>
              <a:ext uri="{FF2B5EF4-FFF2-40B4-BE49-F238E27FC236}">
                <a16:creationId xmlns:a16="http://schemas.microsoft.com/office/drawing/2014/main" id="{57F84E40-AF4F-489C-B0B0-78A0F51A43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898063" y="4127501"/>
            <a:ext cx="0" cy="17573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79" name="Line 115">
            <a:extLst>
              <a:ext uri="{FF2B5EF4-FFF2-40B4-BE49-F238E27FC236}">
                <a16:creationId xmlns:a16="http://schemas.microsoft.com/office/drawing/2014/main" id="{9D4DB87B-F1C8-4415-B16A-788F9755971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5200" y="6008688"/>
            <a:ext cx="0" cy="188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0" name="Line 116">
            <a:extLst>
              <a:ext uri="{FF2B5EF4-FFF2-40B4-BE49-F238E27FC236}">
                <a16:creationId xmlns:a16="http://schemas.microsoft.com/office/drawing/2014/main" id="{48D9F48B-ADC8-4317-963C-0BEB3B4142A0}"/>
              </a:ext>
            </a:extLst>
          </p:cNvPr>
          <p:cNvSpPr>
            <a:spLocks noChangeShapeType="1"/>
          </p:cNvSpPr>
          <p:nvPr/>
        </p:nvSpPr>
        <p:spPr bwMode="auto">
          <a:xfrm>
            <a:off x="9872663" y="5922963"/>
            <a:ext cx="0" cy="188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1" name="Line 117">
            <a:extLst>
              <a:ext uri="{FF2B5EF4-FFF2-40B4-BE49-F238E27FC236}">
                <a16:creationId xmlns:a16="http://schemas.microsoft.com/office/drawing/2014/main" id="{174D2664-3847-4812-9814-571ED767C588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1575" y="2139950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2" name="Line 118">
            <a:extLst>
              <a:ext uri="{FF2B5EF4-FFF2-40B4-BE49-F238E27FC236}">
                <a16:creationId xmlns:a16="http://schemas.microsoft.com/office/drawing/2014/main" id="{060421A0-D70F-43B7-BB86-391D7C1796D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5588" y="22288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3" name="Line 119">
            <a:extLst>
              <a:ext uri="{FF2B5EF4-FFF2-40B4-BE49-F238E27FC236}">
                <a16:creationId xmlns:a16="http://schemas.microsoft.com/office/drawing/2014/main" id="{00415886-2911-4F3F-8B0B-984E0A23E3AA}"/>
              </a:ext>
            </a:extLst>
          </p:cNvPr>
          <p:cNvSpPr>
            <a:spLocks noChangeShapeType="1"/>
          </p:cNvSpPr>
          <p:nvPr/>
        </p:nvSpPr>
        <p:spPr bwMode="auto">
          <a:xfrm>
            <a:off x="8702675" y="2346326"/>
            <a:ext cx="0" cy="176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4" name="Line 120">
            <a:extLst>
              <a:ext uri="{FF2B5EF4-FFF2-40B4-BE49-F238E27FC236}">
                <a16:creationId xmlns:a16="http://schemas.microsoft.com/office/drawing/2014/main" id="{E3D34AD6-E711-4D8B-AD2B-01836C1484F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85100" y="2181226"/>
            <a:ext cx="0" cy="176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926" name="Line 121">
            <a:extLst>
              <a:ext uri="{FF2B5EF4-FFF2-40B4-BE49-F238E27FC236}">
                <a16:creationId xmlns:a16="http://schemas.microsoft.com/office/drawing/2014/main" id="{A7E226A1-EB4A-4719-AF4D-AFB90E7E47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44950" y="173196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6" name="Freeform 122">
            <a:extLst>
              <a:ext uri="{FF2B5EF4-FFF2-40B4-BE49-F238E27FC236}">
                <a16:creationId xmlns:a16="http://schemas.microsoft.com/office/drawing/2014/main" id="{1940A25B-244F-4557-9238-65985670A57A}"/>
              </a:ext>
            </a:extLst>
          </p:cNvPr>
          <p:cNvSpPr>
            <a:spLocks/>
          </p:cNvSpPr>
          <p:nvPr/>
        </p:nvSpPr>
        <p:spPr bwMode="auto">
          <a:xfrm>
            <a:off x="7521576" y="4154488"/>
            <a:ext cx="492125" cy="368300"/>
          </a:xfrm>
          <a:custGeom>
            <a:avLst/>
            <a:gdLst>
              <a:gd name="T0" fmla="*/ 2147483646 w 310"/>
              <a:gd name="T1" fmla="*/ 0 h 232"/>
              <a:gd name="T2" fmla="*/ 2147483646 w 310"/>
              <a:gd name="T3" fmla="*/ 2147483646 h 232"/>
              <a:gd name="T4" fmla="*/ 2147483646 w 310"/>
              <a:gd name="T5" fmla="*/ 2147483646 h 232"/>
              <a:gd name="T6" fmla="*/ 2147483646 w 310"/>
              <a:gd name="T7" fmla="*/ 2147483646 h 232"/>
              <a:gd name="T8" fmla="*/ 0 60000 65536"/>
              <a:gd name="T9" fmla="*/ 0 60000 65536"/>
              <a:gd name="T10" fmla="*/ 0 60000 65536"/>
              <a:gd name="T11" fmla="*/ 0 60000 65536"/>
              <a:gd name="T12" fmla="*/ 0 w 310"/>
              <a:gd name="T13" fmla="*/ 0 h 232"/>
              <a:gd name="T14" fmla="*/ 310 w 310"/>
              <a:gd name="T15" fmla="*/ 232 h 2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10" h="232">
                <a:moveTo>
                  <a:pt x="310" y="0"/>
                </a:moveTo>
                <a:cubicBezTo>
                  <a:pt x="267" y="11"/>
                  <a:pt x="99" y="34"/>
                  <a:pt x="54" y="63"/>
                </a:cubicBezTo>
                <a:cubicBezTo>
                  <a:pt x="9" y="92"/>
                  <a:pt x="0" y="147"/>
                  <a:pt x="41" y="175"/>
                </a:cubicBezTo>
                <a:cubicBezTo>
                  <a:pt x="82" y="203"/>
                  <a:pt x="244" y="220"/>
                  <a:pt x="298" y="232"/>
                </a:cubicBezTo>
              </a:path>
            </a:pathLst>
          </a:custGeom>
          <a:noFill/>
          <a:ln w="38100" cmpd="sng">
            <a:solidFill>
              <a:schemeClr val="accent2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7" name="Freeform 123">
            <a:extLst>
              <a:ext uri="{FF2B5EF4-FFF2-40B4-BE49-F238E27FC236}">
                <a16:creationId xmlns:a16="http://schemas.microsoft.com/office/drawing/2014/main" id="{156B0803-3562-4668-B810-3DA89B7CB048}"/>
              </a:ext>
            </a:extLst>
          </p:cNvPr>
          <p:cNvSpPr>
            <a:spLocks/>
          </p:cNvSpPr>
          <p:nvPr/>
        </p:nvSpPr>
        <p:spPr bwMode="auto">
          <a:xfrm>
            <a:off x="7445376" y="4489451"/>
            <a:ext cx="549275" cy="485775"/>
          </a:xfrm>
          <a:custGeom>
            <a:avLst/>
            <a:gdLst>
              <a:gd name="T0" fmla="*/ 2147483646 w 346"/>
              <a:gd name="T1" fmla="*/ 2147483646 h 306"/>
              <a:gd name="T2" fmla="*/ 2147483646 w 346"/>
              <a:gd name="T3" fmla="*/ 2147483646 h 306"/>
              <a:gd name="T4" fmla="*/ 2147483646 w 346"/>
              <a:gd name="T5" fmla="*/ 2147483646 h 306"/>
              <a:gd name="T6" fmla="*/ 2147483646 w 346"/>
              <a:gd name="T7" fmla="*/ 2147483646 h 306"/>
              <a:gd name="T8" fmla="*/ 2147483646 w 346"/>
              <a:gd name="T9" fmla="*/ 2147483646 h 3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46"/>
              <a:gd name="T16" fmla="*/ 0 h 306"/>
              <a:gd name="T17" fmla="*/ 346 w 346"/>
              <a:gd name="T18" fmla="*/ 306 h 3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46" h="306">
                <a:moveTo>
                  <a:pt x="340" y="290"/>
                </a:moveTo>
                <a:cubicBezTo>
                  <a:pt x="331" y="298"/>
                  <a:pt x="322" y="306"/>
                  <a:pt x="271" y="296"/>
                </a:cubicBezTo>
                <a:cubicBezTo>
                  <a:pt x="220" y="286"/>
                  <a:pt x="66" y="271"/>
                  <a:pt x="33" y="227"/>
                </a:cubicBezTo>
                <a:cubicBezTo>
                  <a:pt x="0" y="183"/>
                  <a:pt x="18" y="66"/>
                  <a:pt x="70" y="33"/>
                </a:cubicBezTo>
                <a:cubicBezTo>
                  <a:pt x="122" y="0"/>
                  <a:pt x="300" y="29"/>
                  <a:pt x="346" y="27"/>
                </a:cubicBezTo>
              </a:path>
            </a:pathLst>
          </a:custGeom>
          <a:noFill/>
          <a:ln w="38100" cmpd="sng">
            <a:solidFill>
              <a:srgbClr val="FF66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8" name="Line 124">
            <a:extLst>
              <a:ext uri="{FF2B5EF4-FFF2-40B4-BE49-F238E27FC236}">
                <a16:creationId xmlns:a16="http://schemas.microsoft.com/office/drawing/2014/main" id="{1FC405D9-0231-4A2E-9B9D-BE7CBF9D20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350375" y="4522789"/>
            <a:ext cx="39688" cy="1728787"/>
          </a:xfrm>
          <a:prstGeom prst="line">
            <a:avLst/>
          </a:prstGeom>
          <a:noFill/>
          <a:ln w="38100">
            <a:solidFill>
              <a:srgbClr val="0066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89" name="Text Box 125">
            <a:extLst>
              <a:ext uri="{FF2B5EF4-FFF2-40B4-BE49-F238E27FC236}">
                <a16:creationId xmlns:a16="http://schemas.microsoft.com/office/drawing/2014/main" id="{A8222E70-1641-4F1B-B5EC-ADED722FD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1560513"/>
            <a:ext cx="2808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kompenzační zvýšení VA1 a VA2</a:t>
            </a:r>
          </a:p>
        </p:txBody>
      </p:sp>
      <p:sp>
        <p:nvSpPr>
          <p:cNvPr id="190590" name="Line 126">
            <a:extLst>
              <a:ext uri="{FF2B5EF4-FFF2-40B4-BE49-F238E27FC236}">
                <a16:creationId xmlns:a16="http://schemas.microsoft.com/office/drawing/2014/main" id="{84D0A8AE-7584-4169-BC8F-4D3CF37149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13475" y="90646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91" name="Line 127">
            <a:extLst>
              <a:ext uri="{FF2B5EF4-FFF2-40B4-BE49-F238E27FC236}">
                <a16:creationId xmlns:a16="http://schemas.microsoft.com/office/drawing/2014/main" id="{29A0781E-E585-414C-B41A-E845F0EB1C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3938" y="89535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92" name="Line 128">
            <a:extLst>
              <a:ext uri="{FF2B5EF4-FFF2-40B4-BE49-F238E27FC236}">
                <a16:creationId xmlns:a16="http://schemas.microsoft.com/office/drawing/2014/main" id="{5CC8973B-6A1D-4A6E-9153-E85086ABE19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27975" y="8763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93" name="Text Box 129">
            <a:extLst>
              <a:ext uri="{FF2B5EF4-FFF2-40B4-BE49-F238E27FC236}">
                <a16:creationId xmlns:a16="http://schemas.microsoft.com/office/drawing/2014/main" id="{ACD91500-B963-4070-AE39-E7663F86FF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8550" y="2903539"/>
            <a:ext cx="958850" cy="650875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1800" b="1" baseline="-2500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norm.</a:t>
            </a:r>
          </a:p>
        </p:txBody>
      </p:sp>
      <p:sp>
        <p:nvSpPr>
          <p:cNvPr id="190594" name="Text Box 130">
            <a:extLst>
              <a:ext uri="{FF2B5EF4-FFF2-40B4-BE49-F238E27FC236}">
                <a16:creationId xmlns:a16="http://schemas.microsoft.com/office/drawing/2014/main" id="{44A2D850-B5CB-43C4-A0CC-17915134A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4338" y="2913064"/>
            <a:ext cx="658812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90595" name="Line 131">
            <a:extLst>
              <a:ext uri="{FF2B5EF4-FFF2-40B4-BE49-F238E27FC236}">
                <a16:creationId xmlns:a16="http://schemas.microsoft.com/office/drawing/2014/main" id="{BA135EB8-2C25-45AD-9A6F-0FCF5916C2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1013" y="3001964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937" name="Freeform 132">
            <a:extLst>
              <a:ext uri="{FF2B5EF4-FFF2-40B4-BE49-F238E27FC236}">
                <a16:creationId xmlns:a16="http://schemas.microsoft.com/office/drawing/2014/main" id="{72C92AE7-DFB0-4629-881F-9669C2995B2D}"/>
              </a:ext>
            </a:extLst>
          </p:cNvPr>
          <p:cNvSpPr>
            <a:spLocks/>
          </p:cNvSpPr>
          <p:nvPr/>
        </p:nvSpPr>
        <p:spPr bwMode="auto">
          <a:xfrm>
            <a:off x="4386263" y="2435226"/>
            <a:ext cx="1719262" cy="625475"/>
          </a:xfrm>
          <a:custGeom>
            <a:avLst/>
            <a:gdLst>
              <a:gd name="T0" fmla="*/ 0 w 1083"/>
              <a:gd name="T1" fmla="*/ 2147483646 h 394"/>
              <a:gd name="T2" fmla="*/ 2147483646 w 1083"/>
              <a:gd name="T3" fmla="*/ 2147483646 h 394"/>
              <a:gd name="T4" fmla="*/ 2147483646 w 1083"/>
              <a:gd name="T5" fmla="*/ 0 h 394"/>
              <a:gd name="T6" fmla="*/ 0 60000 65536"/>
              <a:gd name="T7" fmla="*/ 0 60000 65536"/>
              <a:gd name="T8" fmla="*/ 0 60000 65536"/>
              <a:gd name="T9" fmla="*/ 0 w 1083"/>
              <a:gd name="T10" fmla="*/ 0 h 394"/>
              <a:gd name="T11" fmla="*/ 1083 w 1083"/>
              <a:gd name="T12" fmla="*/ 394 h 39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3" h="394">
                <a:moveTo>
                  <a:pt x="0" y="394"/>
                </a:moveTo>
                <a:cubicBezTo>
                  <a:pt x="317" y="392"/>
                  <a:pt x="634" y="391"/>
                  <a:pt x="814" y="325"/>
                </a:cubicBezTo>
                <a:cubicBezTo>
                  <a:pt x="994" y="259"/>
                  <a:pt x="1038" y="129"/>
                  <a:pt x="1083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938" name="Freeform 133">
            <a:extLst>
              <a:ext uri="{FF2B5EF4-FFF2-40B4-BE49-F238E27FC236}">
                <a16:creationId xmlns:a16="http://schemas.microsoft.com/office/drawing/2014/main" id="{EE8E16D5-F430-4815-9CAB-887B8DEF7DDC}"/>
              </a:ext>
            </a:extLst>
          </p:cNvPr>
          <p:cNvSpPr>
            <a:spLocks/>
          </p:cNvSpPr>
          <p:nvPr/>
        </p:nvSpPr>
        <p:spPr bwMode="auto">
          <a:xfrm>
            <a:off x="4192588" y="2454276"/>
            <a:ext cx="1833562" cy="327025"/>
          </a:xfrm>
          <a:custGeom>
            <a:avLst/>
            <a:gdLst>
              <a:gd name="T0" fmla="*/ 0 w 1155"/>
              <a:gd name="T1" fmla="*/ 2147483646 h 206"/>
              <a:gd name="T2" fmla="*/ 2147483646 w 1155"/>
              <a:gd name="T3" fmla="*/ 2147483646 h 206"/>
              <a:gd name="T4" fmla="*/ 2147483646 w 1155"/>
              <a:gd name="T5" fmla="*/ 0 h 206"/>
              <a:gd name="T6" fmla="*/ 0 60000 65536"/>
              <a:gd name="T7" fmla="*/ 0 60000 65536"/>
              <a:gd name="T8" fmla="*/ 0 60000 65536"/>
              <a:gd name="T9" fmla="*/ 0 w 1155"/>
              <a:gd name="T10" fmla="*/ 0 h 206"/>
              <a:gd name="T11" fmla="*/ 1155 w 1155"/>
              <a:gd name="T12" fmla="*/ 206 h 20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55" h="206">
                <a:moveTo>
                  <a:pt x="0" y="206"/>
                </a:moveTo>
                <a:cubicBezTo>
                  <a:pt x="317" y="204"/>
                  <a:pt x="622" y="171"/>
                  <a:pt x="814" y="137"/>
                </a:cubicBezTo>
                <a:cubicBezTo>
                  <a:pt x="1006" y="103"/>
                  <a:pt x="1084" y="29"/>
                  <a:pt x="1155" y="0"/>
                </a:cubicBezTo>
              </a:path>
            </a:pathLst>
          </a:custGeom>
          <a:noFill/>
          <a:ln w="571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98" name="Freeform 134">
            <a:extLst>
              <a:ext uri="{FF2B5EF4-FFF2-40B4-BE49-F238E27FC236}">
                <a16:creationId xmlns:a16="http://schemas.microsoft.com/office/drawing/2014/main" id="{DB2CE3CD-EE91-4CCA-A58A-7203878A357B}"/>
              </a:ext>
            </a:extLst>
          </p:cNvPr>
          <p:cNvSpPr>
            <a:spLocks/>
          </p:cNvSpPr>
          <p:nvPr/>
        </p:nvSpPr>
        <p:spPr bwMode="auto">
          <a:xfrm>
            <a:off x="6219826" y="1271589"/>
            <a:ext cx="334963" cy="765175"/>
          </a:xfrm>
          <a:custGeom>
            <a:avLst/>
            <a:gdLst>
              <a:gd name="T0" fmla="*/ 0 w 211"/>
              <a:gd name="T1" fmla="*/ 2147483646 h 482"/>
              <a:gd name="T2" fmla="*/ 2147483646 w 211"/>
              <a:gd name="T3" fmla="*/ 2147483646 h 482"/>
              <a:gd name="T4" fmla="*/ 2147483646 w 211"/>
              <a:gd name="T5" fmla="*/ 0 h 482"/>
              <a:gd name="T6" fmla="*/ 0 60000 65536"/>
              <a:gd name="T7" fmla="*/ 0 60000 65536"/>
              <a:gd name="T8" fmla="*/ 0 60000 65536"/>
              <a:gd name="T9" fmla="*/ 0 w 211"/>
              <a:gd name="T10" fmla="*/ 0 h 482"/>
              <a:gd name="T11" fmla="*/ 211 w 211"/>
              <a:gd name="T12" fmla="*/ 482 h 48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1" h="482">
                <a:moveTo>
                  <a:pt x="0" y="482"/>
                </a:moveTo>
                <a:cubicBezTo>
                  <a:pt x="31" y="455"/>
                  <a:pt x="154" y="400"/>
                  <a:pt x="185" y="320"/>
                </a:cubicBezTo>
                <a:cubicBezTo>
                  <a:pt x="211" y="233"/>
                  <a:pt x="185" y="67"/>
                  <a:pt x="185" y="0"/>
                </a:cubicBezTo>
              </a:path>
            </a:pathLst>
          </a:custGeom>
          <a:noFill/>
          <a:ln w="19050" cmpd="sng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599" name="Line 135">
            <a:extLst>
              <a:ext uri="{FF2B5EF4-FFF2-40B4-BE49-F238E27FC236}">
                <a16:creationId xmlns:a16="http://schemas.microsoft.com/office/drawing/2014/main" id="{1FC0B2D7-10B9-4821-8956-29E7E74EF1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0525" y="1290638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600" name="Line 136">
            <a:extLst>
              <a:ext uri="{FF2B5EF4-FFF2-40B4-BE49-F238E27FC236}">
                <a16:creationId xmlns:a16="http://schemas.microsoft.com/office/drawing/2014/main" id="{885019F8-1354-4C00-8C24-B06EBEA2554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96363" y="1184275"/>
            <a:ext cx="0" cy="3952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601" name="Line 137">
            <a:extLst>
              <a:ext uri="{FF2B5EF4-FFF2-40B4-BE49-F238E27FC236}">
                <a16:creationId xmlns:a16="http://schemas.microsoft.com/office/drawing/2014/main" id="{462246C4-4821-4020-9A02-E6E1C2460D2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5450" y="1839913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602" name="Line 138">
            <a:extLst>
              <a:ext uri="{FF2B5EF4-FFF2-40B4-BE49-F238E27FC236}">
                <a16:creationId xmlns:a16="http://schemas.microsoft.com/office/drawing/2014/main" id="{DF1DFAA5-C659-4CC9-9C7F-04AB4A56A4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36050" y="1792288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603" name="Line 139">
            <a:extLst>
              <a:ext uri="{FF2B5EF4-FFF2-40B4-BE49-F238E27FC236}">
                <a16:creationId xmlns:a16="http://schemas.microsoft.com/office/drawing/2014/main" id="{CFEAB763-2E50-4A9A-BCA6-0C0500A56AF4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6750" y="2522539"/>
            <a:ext cx="336550" cy="3190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604" name="Line 140">
            <a:extLst>
              <a:ext uri="{FF2B5EF4-FFF2-40B4-BE49-F238E27FC236}">
                <a16:creationId xmlns:a16="http://schemas.microsoft.com/office/drawing/2014/main" id="{7755E93B-8BCA-452B-8508-FF5BB13A11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91575" y="2522539"/>
            <a:ext cx="158750" cy="3190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946" name="Line 141">
            <a:extLst>
              <a:ext uri="{FF2B5EF4-FFF2-40B4-BE49-F238E27FC236}">
                <a16:creationId xmlns:a16="http://schemas.microsoft.com/office/drawing/2014/main" id="{2EA16E95-0DAB-4B51-B283-A6F143B784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67839" y="4510088"/>
            <a:ext cx="22225" cy="1363662"/>
          </a:xfrm>
          <a:prstGeom prst="line">
            <a:avLst/>
          </a:prstGeom>
          <a:noFill/>
          <a:ln w="38100">
            <a:solidFill>
              <a:srgbClr val="339933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947" name="Line 142">
            <a:extLst>
              <a:ext uri="{FF2B5EF4-FFF2-40B4-BE49-F238E27FC236}">
                <a16:creationId xmlns:a16="http://schemas.microsoft.com/office/drawing/2014/main" id="{AD2CF0ED-677D-4DA3-A54D-722F35D41B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913689" y="4514850"/>
            <a:ext cx="1436687" cy="0"/>
          </a:xfrm>
          <a:prstGeom prst="line">
            <a:avLst/>
          </a:prstGeom>
          <a:noFill/>
          <a:ln w="38100">
            <a:solidFill>
              <a:srgbClr val="0066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607" name="Line 143">
            <a:extLst>
              <a:ext uri="{FF2B5EF4-FFF2-40B4-BE49-F238E27FC236}">
                <a16:creationId xmlns:a16="http://schemas.microsoft.com/office/drawing/2014/main" id="{400BC2F5-6B75-408D-B9C6-1C0F6289D8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7200" y="5888038"/>
            <a:ext cx="0" cy="188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608" name="Line 144">
            <a:extLst>
              <a:ext uri="{FF2B5EF4-FFF2-40B4-BE49-F238E27FC236}">
                <a16:creationId xmlns:a16="http://schemas.microsoft.com/office/drawing/2014/main" id="{4C270F98-89A3-4D7C-819E-3750B37D944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83413" y="5972176"/>
            <a:ext cx="0" cy="1889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950" name="Text Box 145">
            <a:extLst>
              <a:ext uri="{FF2B5EF4-FFF2-40B4-BE49-F238E27FC236}">
                <a16:creationId xmlns:a16="http://schemas.microsoft.com/office/drawing/2014/main" id="{7BC11835-BB50-417A-9F76-F30BA0DFFB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1"/>
            <a:ext cx="6281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Obstruktivní forma chronické obstrukční choroby plicní</a:t>
            </a:r>
          </a:p>
        </p:txBody>
      </p:sp>
    </p:spTree>
    <p:extLst>
      <p:ext uri="{BB962C8B-B14F-4D97-AF65-F5344CB8AC3E}">
        <p14:creationId xmlns:p14="http://schemas.microsoft.com/office/powerpoint/2010/main" val="3442099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90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190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" dur="500"/>
                                        <p:tgtEl>
                                          <p:spTgt spid="190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190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" dur="500"/>
                                        <p:tgtEl>
                                          <p:spTgt spid="190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190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190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190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3" dur="500"/>
                                        <p:tgtEl>
                                          <p:spTgt spid="190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6" dur="500"/>
                                        <p:tgtEl>
                                          <p:spTgt spid="1906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9" dur="500"/>
                                        <p:tgtEl>
                                          <p:spTgt spid="190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4" dur="500"/>
                                        <p:tgtEl>
                                          <p:spTgt spid="1905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500"/>
                                        <p:tgtEl>
                                          <p:spTgt spid="1905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0" dur="500"/>
                                        <p:tgtEl>
                                          <p:spTgt spid="1905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3" dur="500"/>
                                        <p:tgtEl>
                                          <p:spTgt spid="190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6" dur="500"/>
                                        <p:tgtEl>
                                          <p:spTgt spid="190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9" dur="500"/>
                                        <p:tgtEl>
                                          <p:spTgt spid="190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4" dur="500"/>
                                        <p:tgtEl>
                                          <p:spTgt spid="190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7" dur="500"/>
                                        <p:tgtEl>
                                          <p:spTgt spid="190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0" dur="500"/>
                                        <p:tgtEl>
                                          <p:spTgt spid="1906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5" dur="500"/>
                                        <p:tgtEl>
                                          <p:spTgt spid="190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8" dur="500"/>
                                        <p:tgtEl>
                                          <p:spTgt spid="190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1" dur="500"/>
                                        <p:tgtEl>
                                          <p:spTgt spid="190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6" dur="500"/>
                                        <p:tgtEl>
                                          <p:spTgt spid="190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9" dur="500"/>
                                        <p:tgtEl>
                                          <p:spTgt spid="190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4" dur="500"/>
                                        <p:tgtEl>
                                          <p:spTgt spid="1905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7" dur="500"/>
                                        <p:tgtEl>
                                          <p:spTgt spid="190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2" dur="500"/>
                                        <p:tgtEl>
                                          <p:spTgt spid="1906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5" dur="500"/>
                                        <p:tgtEl>
                                          <p:spTgt spid="1905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8" dur="500"/>
                                        <p:tgtEl>
                                          <p:spTgt spid="1905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3" dur="500"/>
                                        <p:tgtEl>
                                          <p:spTgt spid="190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6" dur="500"/>
                                        <p:tgtEl>
                                          <p:spTgt spid="190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9" dur="500"/>
                                        <p:tgtEl>
                                          <p:spTgt spid="190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4" dur="500"/>
                                        <p:tgtEl>
                                          <p:spTgt spid="1905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7" dur="500"/>
                                        <p:tgtEl>
                                          <p:spTgt spid="190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0" dur="500"/>
                                        <p:tgtEl>
                                          <p:spTgt spid="1905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5" dur="500"/>
                                        <p:tgtEl>
                                          <p:spTgt spid="190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8" dur="500"/>
                                        <p:tgtEl>
                                          <p:spTgt spid="190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3" dur="500"/>
                                        <p:tgtEl>
                                          <p:spTgt spid="190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6" dur="500"/>
                                        <p:tgtEl>
                                          <p:spTgt spid="190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49" dur="500"/>
                                        <p:tgtEl>
                                          <p:spTgt spid="1905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4" dur="500"/>
                                        <p:tgtEl>
                                          <p:spTgt spid="1906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7" dur="500"/>
                                        <p:tgtEl>
                                          <p:spTgt spid="1905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545" grpId="0" animBg="1"/>
      <p:bldP spid="190554" grpId="0" animBg="1"/>
      <p:bldP spid="190555" grpId="0" animBg="1"/>
      <p:bldP spid="190565" grpId="0"/>
      <p:bldP spid="190566" grpId="0"/>
      <p:bldP spid="190589" grpId="0"/>
      <p:bldP spid="190593" grpId="0" animBg="1"/>
      <p:bldP spid="190594" grpId="0" animBg="1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Freeform 2">
            <a:extLst>
              <a:ext uri="{FF2B5EF4-FFF2-40B4-BE49-F238E27FC236}">
                <a16:creationId xmlns:a16="http://schemas.microsoft.com/office/drawing/2014/main" id="{6F270F2D-CE1A-4BD2-A06A-83DEB3475A64}"/>
              </a:ext>
            </a:extLst>
          </p:cNvPr>
          <p:cNvSpPr>
            <a:spLocks/>
          </p:cNvSpPr>
          <p:nvPr/>
        </p:nvSpPr>
        <p:spPr bwMode="auto">
          <a:xfrm>
            <a:off x="1773238" y="3825876"/>
            <a:ext cx="3060700" cy="1497013"/>
          </a:xfrm>
          <a:custGeom>
            <a:avLst/>
            <a:gdLst>
              <a:gd name="T0" fmla="*/ 0 w 1928"/>
              <a:gd name="T1" fmla="*/ 0 h 943"/>
              <a:gd name="T2" fmla="*/ 2147483646 w 1928"/>
              <a:gd name="T3" fmla="*/ 2147483646 h 943"/>
              <a:gd name="T4" fmla="*/ 2147483646 w 1928"/>
              <a:gd name="T5" fmla="*/ 2147483646 h 943"/>
              <a:gd name="T6" fmla="*/ 2147483646 w 1928"/>
              <a:gd name="T7" fmla="*/ 2147483646 h 943"/>
              <a:gd name="T8" fmla="*/ 2147483646 w 1928"/>
              <a:gd name="T9" fmla="*/ 2147483646 h 943"/>
              <a:gd name="T10" fmla="*/ 2147483646 w 1928"/>
              <a:gd name="T11" fmla="*/ 2147483646 h 943"/>
              <a:gd name="T12" fmla="*/ 2147483646 w 1928"/>
              <a:gd name="T13" fmla="*/ 2147483646 h 943"/>
              <a:gd name="T14" fmla="*/ 2147483646 w 1928"/>
              <a:gd name="T15" fmla="*/ 2147483646 h 943"/>
              <a:gd name="T16" fmla="*/ 2147483646 w 1928"/>
              <a:gd name="T17" fmla="*/ 2147483646 h 94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928"/>
              <a:gd name="T28" fmla="*/ 0 h 943"/>
              <a:gd name="T29" fmla="*/ 1928 w 1928"/>
              <a:gd name="T30" fmla="*/ 943 h 94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928" h="943">
                <a:moveTo>
                  <a:pt x="0" y="0"/>
                </a:moveTo>
                <a:cubicBezTo>
                  <a:pt x="84" y="25"/>
                  <a:pt x="417" y="102"/>
                  <a:pt x="513" y="150"/>
                </a:cubicBezTo>
                <a:cubicBezTo>
                  <a:pt x="609" y="198"/>
                  <a:pt x="550" y="250"/>
                  <a:pt x="576" y="288"/>
                </a:cubicBezTo>
                <a:cubicBezTo>
                  <a:pt x="602" y="326"/>
                  <a:pt x="625" y="358"/>
                  <a:pt x="669" y="376"/>
                </a:cubicBezTo>
                <a:cubicBezTo>
                  <a:pt x="713" y="394"/>
                  <a:pt x="801" y="348"/>
                  <a:pt x="838" y="394"/>
                </a:cubicBezTo>
                <a:cubicBezTo>
                  <a:pt x="875" y="440"/>
                  <a:pt x="871" y="567"/>
                  <a:pt x="889" y="651"/>
                </a:cubicBezTo>
                <a:cubicBezTo>
                  <a:pt x="907" y="735"/>
                  <a:pt x="851" y="859"/>
                  <a:pt x="945" y="901"/>
                </a:cubicBezTo>
                <a:cubicBezTo>
                  <a:pt x="1039" y="943"/>
                  <a:pt x="1288" y="896"/>
                  <a:pt x="1452" y="901"/>
                </a:cubicBezTo>
                <a:cubicBezTo>
                  <a:pt x="1616" y="906"/>
                  <a:pt x="1849" y="929"/>
                  <a:pt x="1928" y="933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2515" name="AutoShape 3">
            <a:extLst>
              <a:ext uri="{FF2B5EF4-FFF2-40B4-BE49-F238E27FC236}">
                <a16:creationId xmlns:a16="http://schemas.microsoft.com/office/drawing/2014/main" id="{56172439-24A1-422A-9FA4-20D612B271B1}"/>
              </a:ext>
            </a:extLst>
          </p:cNvPr>
          <p:cNvSpPr>
            <a:spLocks noChangeArrowheads="1"/>
          </p:cNvSpPr>
          <p:nvPr/>
        </p:nvSpPr>
        <p:spPr bwMode="auto">
          <a:xfrm rot="3887456">
            <a:off x="8128794" y="3367882"/>
            <a:ext cx="763588" cy="365125"/>
          </a:xfrm>
          <a:prstGeom prst="rightArrow">
            <a:avLst>
              <a:gd name="adj1" fmla="val 50000"/>
              <a:gd name="adj2" fmla="val 5228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60" name="Freeform 4">
            <a:extLst>
              <a:ext uri="{FF2B5EF4-FFF2-40B4-BE49-F238E27FC236}">
                <a16:creationId xmlns:a16="http://schemas.microsoft.com/office/drawing/2014/main" id="{4221026F-6293-4632-82D6-29ABA9F216D7}"/>
              </a:ext>
            </a:extLst>
          </p:cNvPr>
          <p:cNvSpPr>
            <a:spLocks/>
          </p:cNvSpPr>
          <p:nvPr/>
        </p:nvSpPr>
        <p:spPr bwMode="auto">
          <a:xfrm>
            <a:off x="1822450" y="3776663"/>
            <a:ext cx="2990850" cy="1485900"/>
          </a:xfrm>
          <a:custGeom>
            <a:avLst/>
            <a:gdLst>
              <a:gd name="T0" fmla="*/ 2147483646 w 1884"/>
              <a:gd name="T1" fmla="*/ 2147483646 h 936"/>
              <a:gd name="T2" fmla="*/ 2147483646 w 1884"/>
              <a:gd name="T3" fmla="*/ 2147483646 h 936"/>
              <a:gd name="T4" fmla="*/ 2147483646 w 1884"/>
              <a:gd name="T5" fmla="*/ 2147483646 h 936"/>
              <a:gd name="T6" fmla="*/ 2147483646 w 1884"/>
              <a:gd name="T7" fmla="*/ 2147483646 h 936"/>
              <a:gd name="T8" fmla="*/ 2147483646 w 1884"/>
              <a:gd name="T9" fmla="*/ 2147483646 h 936"/>
              <a:gd name="T10" fmla="*/ 2147483646 w 1884"/>
              <a:gd name="T11" fmla="*/ 2147483646 h 936"/>
              <a:gd name="T12" fmla="*/ 2147483646 w 1884"/>
              <a:gd name="T13" fmla="*/ 2147483646 h 936"/>
              <a:gd name="T14" fmla="*/ 2147483646 w 1884"/>
              <a:gd name="T15" fmla="*/ 2147483646 h 936"/>
              <a:gd name="T16" fmla="*/ 2147483646 w 1884"/>
              <a:gd name="T17" fmla="*/ 2147483646 h 936"/>
              <a:gd name="T18" fmla="*/ 2147483646 w 1884"/>
              <a:gd name="T19" fmla="*/ 2147483646 h 936"/>
              <a:gd name="T20" fmla="*/ 2147483646 w 1884"/>
              <a:gd name="T21" fmla="*/ 2147483646 h 936"/>
              <a:gd name="T22" fmla="*/ 2147483646 w 1884"/>
              <a:gd name="T23" fmla="*/ 2147483646 h 936"/>
              <a:gd name="T24" fmla="*/ 0 w 1884"/>
              <a:gd name="T25" fmla="*/ 0 h 9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84"/>
              <a:gd name="T40" fmla="*/ 0 h 936"/>
              <a:gd name="T41" fmla="*/ 1884 w 1884"/>
              <a:gd name="T42" fmla="*/ 936 h 9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84" h="936">
                <a:moveTo>
                  <a:pt x="1884" y="933"/>
                </a:moveTo>
                <a:cubicBezTo>
                  <a:pt x="1847" y="926"/>
                  <a:pt x="1726" y="936"/>
                  <a:pt x="1671" y="889"/>
                </a:cubicBezTo>
                <a:cubicBezTo>
                  <a:pt x="1616" y="842"/>
                  <a:pt x="1586" y="720"/>
                  <a:pt x="1552" y="651"/>
                </a:cubicBezTo>
                <a:cubicBezTo>
                  <a:pt x="1518" y="582"/>
                  <a:pt x="1498" y="486"/>
                  <a:pt x="1466" y="475"/>
                </a:cubicBezTo>
                <a:cubicBezTo>
                  <a:pt x="1434" y="464"/>
                  <a:pt x="1407" y="558"/>
                  <a:pt x="1358" y="582"/>
                </a:cubicBezTo>
                <a:cubicBezTo>
                  <a:pt x="1309" y="606"/>
                  <a:pt x="1225" y="620"/>
                  <a:pt x="1170" y="619"/>
                </a:cubicBezTo>
                <a:cubicBezTo>
                  <a:pt x="1115" y="618"/>
                  <a:pt x="1074" y="615"/>
                  <a:pt x="1027" y="576"/>
                </a:cubicBezTo>
                <a:cubicBezTo>
                  <a:pt x="980" y="537"/>
                  <a:pt x="903" y="445"/>
                  <a:pt x="888" y="382"/>
                </a:cubicBezTo>
                <a:cubicBezTo>
                  <a:pt x="873" y="319"/>
                  <a:pt x="943" y="253"/>
                  <a:pt x="938" y="200"/>
                </a:cubicBezTo>
                <a:cubicBezTo>
                  <a:pt x="933" y="147"/>
                  <a:pt x="941" y="89"/>
                  <a:pt x="857" y="62"/>
                </a:cubicBezTo>
                <a:cubicBezTo>
                  <a:pt x="773" y="35"/>
                  <a:pt x="553" y="41"/>
                  <a:pt x="431" y="37"/>
                </a:cubicBezTo>
                <a:cubicBezTo>
                  <a:pt x="309" y="33"/>
                  <a:pt x="197" y="44"/>
                  <a:pt x="125" y="38"/>
                </a:cubicBezTo>
                <a:cubicBezTo>
                  <a:pt x="53" y="32"/>
                  <a:pt x="26" y="8"/>
                  <a:pt x="0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61" name="Rectangle 5">
            <a:extLst>
              <a:ext uri="{FF2B5EF4-FFF2-40B4-BE49-F238E27FC236}">
                <a16:creationId xmlns:a16="http://schemas.microsoft.com/office/drawing/2014/main" id="{786BE06A-0F84-47F4-82F0-2687193B0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5373689"/>
            <a:ext cx="1712912" cy="13684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62" name="Line 7">
            <a:extLst>
              <a:ext uri="{FF2B5EF4-FFF2-40B4-BE49-F238E27FC236}">
                <a16:creationId xmlns:a16="http://schemas.microsoft.com/office/drawing/2014/main" id="{711F07AC-E957-4E35-949B-A6BEA06187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93900" y="59420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63" name="Text Box 8">
            <a:extLst>
              <a:ext uri="{FF2B5EF4-FFF2-40B4-BE49-F238E27FC236}">
                <a16:creationId xmlns:a16="http://schemas.microsoft.com/office/drawing/2014/main" id="{5D91B94A-8DE7-48E6-BEAF-B8AF45DDA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540861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864" name="Text Box 9">
            <a:extLst>
              <a:ext uri="{FF2B5EF4-FFF2-40B4-BE49-F238E27FC236}">
                <a16:creationId xmlns:a16="http://schemas.microsoft.com/office/drawing/2014/main" id="{2AAA94C0-24B7-451F-8912-1FD716D7EC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580548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865" name="Line 10">
            <a:extLst>
              <a:ext uri="{FF2B5EF4-FFF2-40B4-BE49-F238E27FC236}">
                <a16:creationId xmlns:a16="http://schemas.microsoft.com/office/drawing/2014/main" id="{7B6C8AA3-3478-4457-8D36-0337B9632F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9613" y="55197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66" name="Text Box 11">
            <a:extLst>
              <a:ext uri="{FF2B5EF4-FFF2-40B4-BE49-F238E27FC236}">
                <a16:creationId xmlns:a16="http://schemas.microsoft.com/office/drawing/2014/main" id="{FE9AA867-480A-4AE8-A758-CFB8FC609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1" y="720725"/>
            <a:ext cx="2843213" cy="406400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(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21867" name="Text Box 12">
            <a:extLst>
              <a:ext uri="{FF2B5EF4-FFF2-40B4-BE49-F238E27FC236}">
                <a16:creationId xmlns:a16="http://schemas.microsoft.com/office/drawing/2014/main" id="{6B260F83-EAF3-448C-A218-24759C30B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4" y="6188076"/>
            <a:ext cx="17287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Hypoventilovaný alveolus</a:t>
            </a:r>
          </a:p>
        </p:txBody>
      </p:sp>
      <p:sp>
        <p:nvSpPr>
          <p:cNvPr id="121868" name="Rectangle 13">
            <a:extLst>
              <a:ext uri="{FF2B5EF4-FFF2-40B4-BE49-F238E27FC236}">
                <a16:creationId xmlns:a16="http://schemas.microsoft.com/office/drawing/2014/main" id="{E4A4F9C5-2031-4C3B-A6F4-A97D3369F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380039"/>
            <a:ext cx="1714500" cy="1368425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69" name="Line 14">
            <a:extLst>
              <a:ext uri="{FF2B5EF4-FFF2-40B4-BE49-F238E27FC236}">
                <a16:creationId xmlns:a16="http://schemas.microsoft.com/office/drawing/2014/main" id="{DDF0064C-A82E-4742-AAD2-524ECBD530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524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0" name="Text Box 15">
            <a:extLst>
              <a:ext uri="{FF2B5EF4-FFF2-40B4-BE49-F238E27FC236}">
                <a16:creationId xmlns:a16="http://schemas.microsoft.com/office/drawing/2014/main" id="{75A5DEFF-3489-48B3-BACC-27FA75A70A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813" y="541496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871" name="Text Box 16">
            <a:extLst>
              <a:ext uri="{FF2B5EF4-FFF2-40B4-BE49-F238E27FC236}">
                <a16:creationId xmlns:a16="http://schemas.microsoft.com/office/drawing/2014/main" id="{1896BECC-B234-4536-87C0-F1DFF9C727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81183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872" name="Line 17">
            <a:extLst>
              <a:ext uri="{FF2B5EF4-FFF2-40B4-BE49-F238E27FC236}">
                <a16:creationId xmlns:a16="http://schemas.microsoft.com/office/drawing/2014/main" id="{9B2DB7D6-055C-44C4-BC9F-57B4A1E593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8832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3" name="Text Box 18">
            <a:extLst>
              <a:ext uri="{FF2B5EF4-FFF2-40B4-BE49-F238E27FC236}">
                <a16:creationId xmlns:a16="http://schemas.microsoft.com/office/drawing/2014/main" id="{6AE93DFE-D3A7-40F0-AB33-94817C860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7700" y="6172201"/>
            <a:ext cx="1873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Hyperventilovaný alveolus</a:t>
            </a:r>
          </a:p>
        </p:txBody>
      </p:sp>
      <p:sp>
        <p:nvSpPr>
          <p:cNvPr id="121874" name="Oval 19">
            <a:extLst>
              <a:ext uri="{FF2B5EF4-FFF2-40B4-BE49-F238E27FC236}">
                <a16:creationId xmlns:a16="http://schemas.microsoft.com/office/drawing/2014/main" id="{EF664839-D708-4190-810A-19BEF32DD36F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2679700" y="3900489"/>
            <a:ext cx="541338" cy="522287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75" name="Oval 20">
            <a:extLst>
              <a:ext uri="{FF2B5EF4-FFF2-40B4-BE49-F238E27FC236}">
                <a16:creationId xmlns:a16="http://schemas.microsoft.com/office/drawing/2014/main" id="{9663E3FA-13DC-49B6-9210-135E2F1475EC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244850" y="3802064"/>
            <a:ext cx="998538" cy="917575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76" name="Rectangle 21">
            <a:extLst>
              <a:ext uri="{FF2B5EF4-FFF2-40B4-BE49-F238E27FC236}">
                <a16:creationId xmlns:a16="http://schemas.microsoft.com/office/drawing/2014/main" id="{E7058F1F-FB9C-48CF-96B0-DB1145A90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7538" y="3128964"/>
            <a:ext cx="233362" cy="43338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77" name="Line 22">
            <a:extLst>
              <a:ext uri="{FF2B5EF4-FFF2-40B4-BE49-F238E27FC236}">
                <a16:creationId xmlns:a16="http://schemas.microsoft.com/office/drawing/2014/main" id="{DAA68452-F2C5-4090-8676-5F75202DD9F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7538" y="3133725"/>
            <a:ext cx="0" cy="350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8" name="Line 23">
            <a:extLst>
              <a:ext uri="{FF2B5EF4-FFF2-40B4-BE49-F238E27FC236}">
                <a16:creationId xmlns:a16="http://schemas.microsoft.com/office/drawing/2014/main" id="{372B071E-7C08-4443-A356-718796DE90C8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3132139"/>
            <a:ext cx="0" cy="350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9" name="Oval 24">
            <a:extLst>
              <a:ext uri="{FF2B5EF4-FFF2-40B4-BE49-F238E27FC236}">
                <a16:creationId xmlns:a16="http://schemas.microsoft.com/office/drawing/2014/main" id="{6460143A-AFB5-41EA-BE8B-CF5A98EBDF70}"/>
              </a:ext>
            </a:extLst>
          </p:cNvPr>
          <p:cNvSpPr>
            <a:spLocks noChangeArrowheads="1"/>
          </p:cNvSpPr>
          <p:nvPr/>
        </p:nvSpPr>
        <p:spPr bwMode="auto">
          <a:xfrm rot="1381179">
            <a:off x="2762250" y="3889375"/>
            <a:ext cx="406400" cy="4064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80" name="Rectangle 25">
            <a:extLst>
              <a:ext uri="{FF2B5EF4-FFF2-40B4-BE49-F238E27FC236}">
                <a16:creationId xmlns:a16="http://schemas.microsoft.com/office/drawing/2014/main" id="{FCA0293B-C94F-48B7-A2BB-8279363DA45A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3035301" y="3490913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81" name="Line 26">
            <a:extLst>
              <a:ext uri="{FF2B5EF4-FFF2-40B4-BE49-F238E27FC236}">
                <a16:creationId xmlns:a16="http://schemas.microsoft.com/office/drawing/2014/main" id="{AA4F9C2D-8D9E-40A9-A57A-353DFFE192C0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067050" y="3471864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82" name="Line 27">
            <a:extLst>
              <a:ext uri="{FF2B5EF4-FFF2-40B4-BE49-F238E27FC236}">
                <a16:creationId xmlns:a16="http://schemas.microsoft.com/office/drawing/2014/main" id="{994D1DBA-4B07-402A-8E17-9FECCE8D6817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181350" y="3525839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83" name="Oval 28">
            <a:extLst>
              <a:ext uri="{FF2B5EF4-FFF2-40B4-BE49-F238E27FC236}">
                <a16:creationId xmlns:a16="http://schemas.microsoft.com/office/drawing/2014/main" id="{4EE580CC-E826-487F-A3A0-904EFE9E9BCC}"/>
              </a:ext>
            </a:extLst>
          </p:cNvPr>
          <p:cNvSpPr>
            <a:spLocks noChangeArrowheads="1"/>
          </p:cNvSpPr>
          <p:nvPr/>
        </p:nvSpPr>
        <p:spPr bwMode="auto">
          <a:xfrm rot="19846730">
            <a:off x="3349626" y="3824288"/>
            <a:ext cx="587375" cy="5715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84" name="Rectangle 29">
            <a:extLst>
              <a:ext uri="{FF2B5EF4-FFF2-40B4-BE49-F238E27FC236}">
                <a16:creationId xmlns:a16="http://schemas.microsoft.com/office/drawing/2014/main" id="{D6DB31C1-E6B3-4DBD-B747-C9BD7AA5FB60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384551" y="3486151"/>
            <a:ext cx="142875" cy="57626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1885" name="Line 30">
            <a:extLst>
              <a:ext uri="{FF2B5EF4-FFF2-40B4-BE49-F238E27FC236}">
                <a16:creationId xmlns:a16="http://schemas.microsoft.com/office/drawing/2014/main" id="{1AE7B384-39A7-49A5-840E-12953549E076}"/>
              </a:ext>
            </a:extLst>
          </p:cNvPr>
          <p:cNvSpPr>
            <a:spLocks noChangeShapeType="1"/>
          </p:cNvSpPr>
          <p:nvPr/>
        </p:nvSpPr>
        <p:spPr bwMode="auto">
          <a:xfrm rot="20069977" flipV="1">
            <a:off x="3484563" y="3449639"/>
            <a:ext cx="0" cy="458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86" name="Line 31">
            <a:extLst>
              <a:ext uri="{FF2B5EF4-FFF2-40B4-BE49-F238E27FC236}">
                <a16:creationId xmlns:a16="http://schemas.microsoft.com/office/drawing/2014/main" id="{9A2C3364-500A-4A71-A1FB-5EFA43307B61}"/>
              </a:ext>
            </a:extLst>
          </p:cNvPr>
          <p:cNvSpPr>
            <a:spLocks noChangeShapeType="1"/>
          </p:cNvSpPr>
          <p:nvPr/>
        </p:nvSpPr>
        <p:spPr bwMode="auto">
          <a:xfrm rot="20069977" flipH="1" flipV="1">
            <a:off x="3365500" y="3524251"/>
            <a:ext cx="1588" cy="4429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87" name="Text Box 32">
            <a:extLst>
              <a:ext uri="{FF2B5EF4-FFF2-40B4-BE49-F238E27FC236}">
                <a16:creationId xmlns:a16="http://schemas.microsoft.com/office/drawing/2014/main" id="{58F3BE7B-C02C-4D17-AB4D-AB03F1D07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551" y="4675189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1888" name="Text Box 33">
            <a:extLst>
              <a:ext uri="{FF2B5EF4-FFF2-40B4-BE49-F238E27FC236}">
                <a16:creationId xmlns:a16="http://schemas.microsoft.com/office/drawing/2014/main" id="{7EBB67B3-2B8D-489B-A288-85B3CAC56E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8588" y="4402138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1889" name="Line 34">
            <a:extLst>
              <a:ext uri="{FF2B5EF4-FFF2-40B4-BE49-F238E27FC236}">
                <a16:creationId xmlns:a16="http://schemas.microsoft.com/office/drawing/2014/main" id="{5C4ADC22-81C8-48B2-97CA-31141950102D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0813" y="4460875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0" name="Line 35">
            <a:extLst>
              <a:ext uri="{FF2B5EF4-FFF2-40B4-BE49-F238E27FC236}">
                <a16:creationId xmlns:a16="http://schemas.microsoft.com/office/drawing/2014/main" id="{CE55CBFA-B94B-45A8-9A79-220EF31972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7900" y="4797425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1891" name="Group 36">
            <a:extLst>
              <a:ext uri="{FF2B5EF4-FFF2-40B4-BE49-F238E27FC236}">
                <a16:creationId xmlns:a16="http://schemas.microsoft.com/office/drawing/2014/main" id="{BFEE3A56-20EF-4BCC-9646-282B7A3F2370}"/>
              </a:ext>
            </a:extLst>
          </p:cNvPr>
          <p:cNvGrpSpPr>
            <a:grpSpLocks/>
          </p:cNvGrpSpPr>
          <p:nvPr/>
        </p:nvGrpSpPr>
        <p:grpSpPr bwMode="auto">
          <a:xfrm rot="1788905" flipH="1">
            <a:off x="3046413" y="3656013"/>
            <a:ext cx="131762" cy="176212"/>
            <a:chOff x="1430" y="2270"/>
            <a:chExt cx="75" cy="111"/>
          </a:xfrm>
        </p:grpSpPr>
        <p:sp>
          <p:nvSpPr>
            <p:cNvPr id="121938" name="Freeform 37">
              <a:extLst>
                <a:ext uri="{FF2B5EF4-FFF2-40B4-BE49-F238E27FC236}">
                  <a16:creationId xmlns:a16="http://schemas.microsoft.com/office/drawing/2014/main" id="{49671EA9-24C2-40D6-9036-2009ABB52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70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39" name="Freeform 38">
              <a:extLst>
                <a:ext uri="{FF2B5EF4-FFF2-40B4-BE49-F238E27FC236}">
                  <a16:creationId xmlns:a16="http://schemas.microsoft.com/office/drawing/2014/main" id="{499115FC-E370-49A7-B381-E72A0DB316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30" y="2276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92" name="Text Box 39">
            <a:extLst>
              <a:ext uri="{FF2B5EF4-FFF2-40B4-BE49-F238E27FC236}">
                <a16:creationId xmlns:a16="http://schemas.microsoft.com/office/drawing/2014/main" id="{2765ECAF-0FA7-40B6-90BD-FF5BFDE96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4363" y="1116013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1893" name="Line 40">
            <a:extLst>
              <a:ext uri="{FF2B5EF4-FFF2-40B4-BE49-F238E27FC236}">
                <a16:creationId xmlns:a16="http://schemas.microsoft.com/office/drawing/2014/main" id="{589BBC6E-0EB6-4891-91F7-2FF87E6BE0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6588" y="11747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4" name="Text Box 41">
            <a:extLst>
              <a:ext uri="{FF2B5EF4-FFF2-40B4-BE49-F238E27FC236}">
                <a16:creationId xmlns:a16="http://schemas.microsoft.com/office/drawing/2014/main" id="{ACD04A4C-3F81-4213-BF95-E11C530DA1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1" y="1027114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1895" name="Line 42">
            <a:extLst>
              <a:ext uri="{FF2B5EF4-FFF2-40B4-BE49-F238E27FC236}">
                <a16:creationId xmlns:a16="http://schemas.microsoft.com/office/drawing/2014/main" id="{D14895AB-4AEA-439D-B861-5860A090D3D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1149350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6" name="Line 43">
            <a:extLst>
              <a:ext uri="{FF2B5EF4-FFF2-40B4-BE49-F238E27FC236}">
                <a16:creationId xmlns:a16="http://schemas.microsoft.com/office/drawing/2014/main" id="{9B792A0D-08AC-46A3-9CB7-027D25C019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17494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7" name="Text Box 44">
            <a:extLst>
              <a:ext uri="{FF2B5EF4-FFF2-40B4-BE49-F238E27FC236}">
                <a16:creationId xmlns:a16="http://schemas.microsoft.com/office/drawing/2014/main" id="{291A653B-44D0-4069-8212-BF209FBC9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7426" y="2506664"/>
            <a:ext cx="658813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898" name="Line 45">
            <a:extLst>
              <a:ext uri="{FF2B5EF4-FFF2-40B4-BE49-F238E27FC236}">
                <a16:creationId xmlns:a16="http://schemas.microsoft.com/office/drawing/2014/main" id="{F1AB11EC-5E32-4BCA-96BC-AECD0AD09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2675" y="2560639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9" name="Text Box 46">
            <a:extLst>
              <a:ext uri="{FF2B5EF4-FFF2-40B4-BE49-F238E27FC236}">
                <a16:creationId xmlns:a16="http://schemas.microsoft.com/office/drawing/2014/main" id="{581CAC9D-025F-4EE2-9011-77C3A1672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8213" y="2874964"/>
            <a:ext cx="823912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pCO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900" name="Line 47">
            <a:extLst>
              <a:ext uri="{FF2B5EF4-FFF2-40B4-BE49-F238E27FC236}">
                <a16:creationId xmlns:a16="http://schemas.microsoft.com/office/drawing/2014/main" id="{8CD1DED7-645D-424D-88FB-A97408E95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825" y="294640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1" name="Text Box 48">
            <a:extLst>
              <a:ext uri="{FF2B5EF4-FFF2-40B4-BE49-F238E27FC236}">
                <a16:creationId xmlns:a16="http://schemas.microsoft.com/office/drawing/2014/main" id="{EE6AA75A-D830-4054-B5EC-BF339E54A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1992313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Respir. centrum</a:t>
            </a:r>
          </a:p>
        </p:txBody>
      </p:sp>
      <p:sp>
        <p:nvSpPr>
          <p:cNvPr id="121902" name="AutoShape 49">
            <a:extLst>
              <a:ext uri="{FF2B5EF4-FFF2-40B4-BE49-F238E27FC236}">
                <a16:creationId xmlns:a16="http://schemas.microsoft.com/office/drawing/2014/main" id="{39688F2F-9A6E-430E-8C67-688C49A12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628651"/>
            <a:ext cx="1655762" cy="576263"/>
          </a:xfrm>
          <a:prstGeom prst="rightArrow">
            <a:avLst>
              <a:gd name="adj1" fmla="val 50000"/>
              <a:gd name="adj2" fmla="val 71832"/>
            </a:avLst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kompenzace</a:t>
            </a:r>
          </a:p>
        </p:txBody>
      </p:sp>
      <p:sp>
        <p:nvSpPr>
          <p:cNvPr id="121903" name="Text Box 50">
            <a:extLst>
              <a:ext uri="{FF2B5EF4-FFF2-40B4-BE49-F238E27FC236}">
                <a16:creationId xmlns:a16="http://schemas.microsoft.com/office/drawing/2014/main" id="{4C4DFD7D-00BC-48A4-AA08-E2B90B28E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717551"/>
            <a:ext cx="3460750" cy="588963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VE = </a:t>
            </a:r>
            <a:r>
              <a:rPr lang="cs-CZ" altLang="cs-CZ" sz="24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</a:p>
        </p:txBody>
      </p:sp>
      <p:sp>
        <p:nvSpPr>
          <p:cNvPr id="121904" name="Oval 51">
            <a:extLst>
              <a:ext uri="{FF2B5EF4-FFF2-40B4-BE49-F238E27FC236}">
                <a16:creationId xmlns:a16="http://schemas.microsoft.com/office/drawing/2014/main" id="{50112C98-4BD5-4081-8127-E64C0D54E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1579563"/>
            <a:ext cx="1084262" cy="108426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1905" name="Line 52">
            <a:extLst>
              <a:ext uri="{FF2B5EF4-FFF2-40B4-BE49-F238E27FC236}">
                <a16:creationId xmlns:a16="http://schemas.microsoft.com/office/drawing/2014/main" id="{68BED310-8ACB-460A-9A39-ECB66B4087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52750" y="18494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6" name="Text Box 53">
            <a:extLst>
              <a:ext uri="{FF2B5EF4-FFF2-40B4-BE49-F238E27FC236}">
                <a16:creationId xmlns:a16="http://schemas.microsoft.com/office/drawing/2014/main" id="{915AE7B1-5B31-4357-AEDE-04BD151A28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275" y="1712914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907" name="Text Box 54">
            <a:extLst>
              <a:ext uri="{FF2B5EF4-FFF2-40B4-BE49-F238E27FC236}">
                <a16:creationId xmlns:a16="http://schemas.microsoft.com/office/drawing/2014/main" id="{909C3E60-1B46-4FCA-A524-3A72FF53A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2070101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908" name="Line 55">
            <a:extLst>
              <a:ext uri="{FF2B5EF4-FFF2-40B4-BE49-F238E27FC236}">
                <a16:creationId xmlns:a16="http://schemas.microsoft.com/office/drawing/2014/main" id="{A7F8336D-CA4D-496F-8E90-DF59EFBDA68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27350" y="21812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9" name="Oval 56">
            <a:extLst>
              <a:ext uri="{FF2B5EF4-FFF2-40B4-BE49-F238E27FC236}">
                <a16:creationId xmlns:a16="http://schemas.microsoft.com/office/drawing/2014/main" id="{BD04BD73-D453-413F-B055-11750AB47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8726" y="1538288"/>
            <a:ext cx="1084263" cy="1084262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1910" name="Text Box 57">
            <a:extLst>
              <a:ext uri="{FF2B5EF4-FFF2-40B4-BE49-F238E27FC236}">
                <a16:creationId xmlns:a16="http://schemas.microsoft.com/office/drawing/2014/main" id="{1306B394-0EB8-4D7B-8428-E63DF484B4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1613" y="1639889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911" name="Text Box 58">
            <a:extLst>
              <a:ext uri="{FF2B5EF4-FFF2-40B4-BE49-F238E27FC236}">
                <a16:creationId xmlns:a16="http://schemas.microsoft.com/office/drawing/2014/main" id="{56BDE848-DF99-448B-8DBD-752806497F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3201" y="2036764"/>
            <a:ext cx="804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912" name="Line 59">
            <a:extLst>
              <a:ext uri="{FF2B5EF4-FFF2-40B4-BE49-F238E27FC236}">
                <a16:creationId xmlns:a16="http://schemas.microsoft.com/office/drawing/2014/main" id="{1B5DA1C9-490A-4054-B713-16BA11451D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21082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3" name="Text Box 60">
            <a:extLst>
              <a:ext uri="{FF2B5EF4-FFF2-40B4-BE49-F238E27FC236}">
                <a16:creationId xmlns:a16="http://schemas.microsoft.com/office/drawing/2014/main" id="{F982D41F-2FF7-4874-984E-F6B1937E6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9238" y="2133600"/>
            <a:ext cx="590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1914" name="Text Box 61">
            <a:extLst>
              <a:ext uri="{FF2B5EF4-FFF2-40B4-BE49-F238E27FC236}">
                <a16:creationId xmlns:a16="http://schemas.microsoft.com/office/drawing/2014/main" id="{A852A48D-9F84-440A-92FA-D7F79B0C35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7764" y="1997076"/>
            <a:ext cx="8604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4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1915" name="Line 62">
            <a:extLst>
              <a:ext uri="{FF2B5EF4-FFF2-40B4-BE49-F238E27FC236}">
                <a16:creationId xmlns:a16="http://schemas.microsoft.com/office/drawing/2014/main" id="{E67A9637-D468-430C-B238-1394C0DD2CED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1575" y="2139950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6" name="Line 63">
            <a:extLst>
              <a:ext uri="{FF2B5EF4-FFF2-40B4-BE49-F238E27FC236}">
                <a16:creationId xmlns:a16="http://schemas.microsoft.com/office/drawing/2014/main" id="{64FBC841-DA37-4367-AE19-86CE0B7178A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5588" y="22288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7" name="Line 64">
            <a:extLst>
              <a:ext uri="{FF2B5EF4-FFF2-40B4-BE49-F238E27FC236}">
                <a16:creationId xmlns:a16="http://schemas.microsoft.com/office/drawing/2014/main" id="{4FF71D4E-7276-4759-800F-BEF1DC6416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702675" y="2346326"/>
            <a:ext cx="0" cy="176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8" name="Line 65">
            <a:extLst>
              <a:ext uri="{FF2B5EF4-FFF2-40B4-BE49-F238E27FC236}">
                <a16:creationId xmlns:a16="http://schemas.microsoft.com/office/drawing/2014/main" id="{5D75D1EB-0A29-493E-8E11-7F4B207B1C5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85100" y="2181226"/>
            <a:ext cx="0" cy="176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9" name="Line 66">
            <a:extLst>
              <a:ext uri="{FF2B5EF4-FFF2-40B4-BE49-F238E27FC236}">
                <a16:creationId xmlns:a16="http://schemas.microsoft.com/office/drawing/2014/main" id="{93994FAA-7F61-43F2-99B2-0684C5702B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44950" y="173196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20" name="Text Box 67">
            <a:extLst>
              <a:ext uri="{FF2B5EF4-FFF2-40B4-BE49-F238E27FC236}">
                <a16:creationId xmlns:a16="http://schemas.microsoft.com/office/drawing/2014/main" id="{6E4D812A-6FA4-45BE-BC07-9EC53EDD33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1560513"/>
            <a:ext cx="2808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kompenzační zvýšení VA1 a VA2</a:t>
            </a:r>
          </a:p>
        </p:txBody>
      </p:sp>
      <p:sp>
        <p:nvSpPr>
          <p:cNvPr id="121921" name="Line 68">
            <a:extLst>
              <a:ext uri="{FF2B5EF4-FFF2-40B4-BE49-F238E27FC236}">
                <a16:creationId xmlns:a16="http://schemas.microsoft.com/office/drawing/2014/main" id="{D815C30E-FD3A-42EC-89A5-01D79C997F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13475" y="90646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22" name="Line 69">
            <a:extLst>
              <a:ext uri="{FF2B5EF4-FFF2-40B4-BE49-F238E27FC236}">
                <a16:creationId xmlns:a16="http://schemas.microsoft.com/office/drawing/2014/main" id="{A235CA7B-2D77-482B-AA01-AEEF77DFB1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3938" y="89535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23" name="Line 70">
            <a:extLst>
              <a:ext uri="{FF2B5EF4-FFF2-40B4-BE49-F238E27FC236}">
                <a16:creationId xmlns:a16="http://schemas.microsoft.com/office/drawing/2014/main" id="{E41C7DE6-66F4-48AB-B61D-DB4672D2F1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27975" y="8763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24" name="Text Box 71">
            <a:extLst>
              <a:ext uri="{FF2B5EF4-FFF2-40B4-BE49-F238E27FC236}">
                <a16:creationId xmlns:a16="http://schemas.microsoft.com/office/drawing/2014/main" id="{C25D5B30-F393-4BAB-8022-00E3FD635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8550" y="2903539"/>
            <a:ext cx="958850" cy="650875"/>
          </a:xfrm>
          <a:prstGeom prst="rect">
            <a:avLst/>
          </a:prstGeom>
          <a:solidFill>
            <a:srgbClr val="E0F1F2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1800" b="1" baseline="-2500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norm.</a:t>
            </a:r>
          </a:p>
        </p:txBody>
      </p:sp>
      <p:sp>
        <p:nvSpPr>
          <p:cNvPr id="121925" name="Text Box 72">
            <a:extLst>
              <a:ext uri="{FF2B5EF4-FFF2-40B4-BE49-F238E27FC236}">
                <a16:creationId xmlns:a16="http://schemas.microsoft.com/office/drawing/2014/main" id="{3790553D-765F-4474-8116-A89E509647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4338" y="2913064"/>
            <a:ext cx="658812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1926" name="Line 73">
            <a:extLst>
              <a:ext uri="{FF2B5EF4-FFF2-40B4-BE49-F238E27FC236}">
                <a16:creationId xmlns:a16="http://schemas.microsoft.com/office/drawing/2014/main" id="{13717B71-EFED-405F-A42A-0E1060539C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1013" y="3001964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27" name="Freeform 74">
            <a:extLst>
              <a:ext uri="{FF2B5EF4-FFF2-40B4-BE49-F238E27FC236}">
                <a16:creationId xmlns:a16="http://schemas.microsoft.com/office/drawing/2014/main" id="{8D3B99D3-DC83-4D1F-B560-BB110ED405E8}"/>
              </a:ext>
            </a:extLst>
          </p:cNvPr>
          <p:cNvSpPr>
            <a:spLocks/>
          </p:cNvSpPr>
          <p:nvPr/>
        </p:nvSpPr>
        <p:spPr bwMode="auto">
          <a:xfrm>
            <a:off x="4386263" y="2435226"/>
            <a:ext cx="1719262" cy="625475"/>
          </a:xfrm>
          <a:custGeom>
            <a:avLst/>
            <a:gdLst>
              <a:gd name="T0" fmla="*/ 0 w 1083"/>
              <a:gd name="T1" fmla="*/ 2147483646 h 394"/>
              <a:gd name="T2" fmla="*/ 2147483646 w 1083"/>
              <a:gd name="T3" fmla="*/ 2147483646 h 394"/>
              <a:gd name="T4" fmla="*/ 2147483646 w 1083"/>
              <a:gd name="T5" fmla="*/ 0 h 394"/>
              <a:gd name="T6" fmla="*/ 0 60000 65536"/>
              <a:gd name="T7" fmla="*/ 0 60000 65536"/>
              <a:gd name="T8" fmla="*/ 0 60000 65536"/>
              <a:gd name="T9" fmla="*/ 0 w 1083"/>
              <a:gd name="T10" fmla="*/ 0 h 394"/>
              <a:gd name="T11" fmla="*/ 1083 w 1083"/>
              <a:gd name="T12" fmla="*/ 394 h 39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3" h="394">
                <a:moveTo>
                  <a:pt x="0" y="394"/>
                </a:moveTo>
                <a:cubicBezTo>
                  <a:pt x="317" y="392"/>
                  <a:pt x="634" y="391"/>
                  <a:pt x="814" y="325"/>
                </a:cubicBezTo>
                <a:cubicBezTo>
                  <a:pt x="994" y="259"/>
                  <a:pt x="1038" y="129"/>
                  <a:pt x="1083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28" name="Freeform 75">
            <a:extLst>
              <a:ext uri="{FF2B5EF4-FFF2-40B4-BE49-F238E27FC236}">
                <a16:creationId xmlns:a16="http://schemas.microsoft.com/office/drawing/2014/main" id="{B9D2FC72-359A-420A-974A-A698F1698675}"/>
              </a:ext>
            </a:extLst>
          </p:cNvPr>
          <p:cNvSpPr>
            <a:spLocks/>
          </p:cNvSpPr>
          <p:nvPr/>
        </p:nvSpPr>
        <p:spPr bwMode="auto">
          <a:xfrm>
            <a:off x="4192588" y="2454276"/>
            <a:ext cx="1833562" cy="327025"/>
          </a:xfrm>
          <a:custGeom>
            <a:avLst/>
            <a:gdLst>
              <a:gd name="T0" fmla="*/ 0 w 1155"/>
              <a:gd name="T1" fmla="*/ 2147483646 h 206"/>
              <a:gd name="T2" fmla="*/ 2147483646 w 1155"/>
              <a:gd name="T3" fmla="*/ 2147483646 h 206"/>
              <a:gd name="T4" fmla="*/ 2147483646 w 1155"/>
              <a:gd name="T5" fmla="*/ 0 h 206"/>
              <a:gd name="T6" fmla="*/ 0 60000 65536"/>
              <a:gd name="T7" fmla="*/ 0 60000 65536"/>
              <a:gd name="T8" fmla="*/ 0 60000 65536"/>
              <a:gd name="T9" fmla="*/ 0 w 1155"/>
              <a:gd name="T10" fmla="*/ 0 h 206"/>
              <a:gd name="T11" fmla="*/ 1155 w 1155"/>
              <a:gd name="T12" fmla="*/ 206 h 20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55" h="206">
                <a:moveTo>
                  <a:pt x="0" y="206"/>
                </a:moveTo>
                <a:cubicBezTo>
                  <a:pt x="317" y="204"/>
                  <a:pt x="622" y="171"/>
                  <a:pt x="814" y="137"/>
                </a:cubicBezTo>
                <a:cubicBezTo>
                  <a:pt x="1006" y="103"/>
                  <a:pt x="1084" y="29"/>
                  <a:pt x="1155" y="0"/>
                </a:cubicBezTo>
              </a:path>
            </a:pathLst>
          </a:custGeom>
          <a:noFill/>
          <a:ln w="571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29" name="Freeform 76">
            <a:extLst>
              <a:ext uri="{FF2B5EF4-FFF2-40B4-BE49-F238E27FC236}">
                <a16:creationId xmlns:a16="http://schemas.microsoft.com/office/drawing/2014/main" id="{34EFDE5D-4C87-4D24-B59F-3831846DFFC3}"/>
              </a:ext>
            </a:extLst>
          </p:cNvPr>
          <p:cNvSpPr>
            <a:spLocks/>
          </p:cNvSpPr>
          <p:nvPr/>
        </p:nvSpPr>
        <p:spPr bwMode="auto">
          <a:xfrm>
            <a:off x="6219826" y="1271589"/>
            <a:ext cx="334963" cy="765175"/>
          </a:xfrm>
          <a:custGeom>
            <a:avLst/>
            <a:gdLst>
              <a:gd name="T0" fmla="*/ 0 w 211"/>
              <a:gd name="T1" fmla="*/ 2147483646 h 482"/>
              <a:gd name="T2" fmla="*/ 2147483646 w 211"/>
              <a:gd name="T3" fmla="*/ 2147483646 h 482"/>
              <a:gd name="T4" fmla="*/ 2147483646 w 211"/>
              <a:gd name="T5" fmla="*/ 0 h 482"/>
              <a:gd name="T6" fmla="*/ 0 60000 65536"/>
              <a:gd name="T7" fmla="*/ 0 60000 65536"/>
              <a:gd name="T8" fmla="*/ 0 60000 65536"/>
              <a:gd name="T9" fmla="*/ 0 w 211"/>
              <a:gd name="T10" fmla="*/ 0 h 482"/>
              <a:gd name="T11" fmla="*/ 211 w 211"/>
              <a:gd name="T12" fmla="*/ 482 h 48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1" h="482">
                <a:moveTo>
                  <a:pt x="0" y="482"/>
                </a:moveTo>
                <a:cubicBezTo>
                  <a:pt x="31" y="455"/>
                  <a:pt x="154" y="400"/>
                  <a:pt x="185" y="320"/>
                </a:cubicBezTo>
                <a:cubicBezTo>
                  <a:pt x="211" y="233"/>
                  <a:pt x="185" y="67"/>
                  <a:pt x="185" y="0"/>
                </a:cubicBezTo>
              </a:path>
            </a:pathLst>
          </a:custGeom>
          <a:noFill/>
          <a:ln w="19050" cmpd="sng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30" name="Line 77">
            <a:extLst>
              <a:ext uri="{FF2B5EF4-FFF2-40B4-BE49-F238E27FC236}">
                <a16:creationId xmlns:a16="http://schemas.microsoft.com/office/drawing/2014/main" id="{627AC1D3-E08A-4FE0-B460-427A18BD1F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0525" y="1290638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31" name="Line 78">
            <a:extLst>
              <a:ext uri="{FF2B5EF4-FFF2-40B4-BE49-F238E27FC236}">
                <a16:creationId xmlns:a16="http://schemas.microsoft.com/office/drawing/2014/main" id="{2227C2BC-DA66-4192-AC88-A766D0D418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96363" y="1184275"/>
            <a:ext cx="0" cy="3952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32" name="Line 79">
            <a:extLst>
              <a:ext uri="{FF2B5EF4-FFF2-40B4-BE49-F238E27FC236}">
                <a16:creationId xmlns:a16="http://schemas.microsoft.com/office/drawing/2014/main" id="{79A0004D-B48F-4F51-B555-EC80199369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5450" y="1839913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33" name="Line 80">
            <a:extLst>
              <a:ext uri="{FF2B5EF4-FFF2-40B4-BE49-F238E27FC236}">
                <a16:creationId xmlns:a16="http://schemas.microsoft.com/office/drawing/2014/main" id="{85325C30-26FF-46C6-8372-8BD21E05A3C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36050" y="1792288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34" name="Line 81">
            <a:extLst>
              <a:ext uri="{FF2B5EF4-FFF2-40B4-BE49-F238E27FC236}">
                <a16:creationId xmlns:a16="http://schemas.microsoft.com/office/drawing/2014/main" id="{7F57F1B0-8810-469C-AC8C-C017CF8A7F74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6750" y="2522539"/>
            <a:ext cx="336550" cy="3190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35" name="Line 82">
            <a:extLst>
              <a:ext uri="{FF2B5EF4-FFF2-40B4-BE49-F238E27FC236}">
                <a16:creationId xmlns:a16="http://schemas.microsoft.com/office/drawing/2014/main" id="{199DE216-B237-4A0D-B4E1-C2D949EA39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91575" y="2522539"/>
            <a:ext cx="158750" cy="3190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36" name="Text Box 83">
            <a:extLst>
              <a:ext uri="{FF2B5EF4-FFF2-40B4-BE49-F238E27FC236}">
                <a16:creationId xmlns:a16="http://schemas.microsoft.com/office/drawing/2014/main" id="{D73C0608-E272-4C4E-A058-7AFDDBB3BB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6025" y="3792538"/>
            <a:ext cx="40322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„blue bloaters“ = „modří opuchlící“</a:t>
            </a:r>
          </a:p>
        </p:txBody>
      </p:sp>
      <p:sp>
        <p:nvSpPr>
          <p:cNvPr id="121937" name="Text Box 85">
            <a:extLst>
              <a:ext uri="{FF2B5EF4-FFF2-40B4-BE49-F238E27FC236}">
                <a16:creationId xmlns:a16="http://schemas.microsoft.com/office/drawing/2014/main" id="{68DE701F-A42B-49F2-856C-18305D95F5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1"/>
            <a:ext cx="6281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Obstruktivní forma chronické obstrukční choroby plicní</a:t>
            </a:r>
          </a:p>
        </p:txBody>
      </p:sp>
    </p:spTree>
    <p:extLst>
      <p:ext uri="{BB962C8B-B14F-4D97-AF65-F5344CB8AC3E}">
        <p14:creationId xmlns:p14="http://schemas.microsoft.com/office/powerpoint/2010/main" val="4120363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92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515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AutoShape 2">
            <a:extLst>
              <a:ext uri="{FF2B5EF4-FFF2-40B4-BE49-F238E27FC236}">
                <a16:creationId xmlns:a16="http://schemas.microsoft.com/office/drawing/2014/main" id="{BC059E6B-6B73-4373-ACFF-5A3249E17D72}"/>
              </a:ext>
            </a:extLst>
          </p:cNvPr>
          <p:cNvSpPr>
            <a:spLocks noChangeArrowheads="1"/>
          </p:cNvSpPr>
          <p:nvPr/>
        </p:nvSpPr>
        <p:spPr bwMode="auto">
          <a:xfrm rot="20486719">
            <a:off x="6284914" y="3136901"/>
            <a:ext cx="1990725" cy="365125"/>
          </a:xfrm>
          <a:prstGeom prst="rightArrow">
            <a:avLst>
              <a:gd name="adj1" fmla="val 50000"/>
              <a:gd name="adj2" fmla="val 13630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07" name="AutoShape 3">
            <a:extLst>
              <a:ext uri="{FF2B5EF4-FFF2-40B4-BE49-F238E27FC236}">
                <a16:creationId xmlns:a16="http://schemas.microsoft.com/office/drawing/2014/main" id="{5A6DBAFA-2E4B-455D-ADE5-4D7EC2FC4B1B}"/>
              </a:ext>
            </a:extLst>
          </p:cNvPr>
          <p:cNvSpPr>
            <a:spLocks noChangeArrowheads="1"/>
          </p:cNvSpPr>
          <p:nvPr/>
        </p:nvSpPr>
        <p:spPr bwMode="auto">
          <a:xfrm rot="3887456">
            <a:off x="8128794" y="3367882"/>
            <a:ext cx="763588" cy="365125"/>
          </a:xfrm>
          <a:prstGeom prst="rightArrow">
            <a:avLst>
              <a:gd name="adj1" fmla="val 50000"/>
              <a:gd name="adj2" fmla="val 5228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08" name="Freeform 4">
            <a:extLst>
              <a:ext uri="{FF2B5EF4-FFF2-40B4-BE49-F238E27FC236}">
                <a16:creationId xmlns:a16="http://schemas.microsoft.com/office/drawing/2014/main" id="{0FEC0247-DE25-45F2-AFCE-FF785CEC6DED}"/>
              </a:ext>
            </a:extLst>
          </p:cNvPr>
          <p:cNvSpPr>
            <a:spLocks/>
          </p:cNvSpPr>
          <p:nvPr/>
        </p:nvSpPr>
        <p:spPr bwMode="auto">
          <a:xfrm>
            <a:off x="1822450" y="3776663"/>
            <a:ext cx="2990850" cy="1485900"/>
          </a:xfrm>
          <a:custGeom>
            <a:avLst/>
            <a:gdLst>
              <a:gd name="T0" fmla="*/ 2147483646 w 1884"/>
              <a:gd name="T1" fmla="*/ 2147483646 h 936"/>
              <a:gd name="T2" fmla="*/ 2147483646 w 1884"/>
              <a:gd name="T3" fmla="*/ 2147483646 h 936"/>
              <a:gd name="T4" fmla="*/ 2147483646 w 1884"/>
              <a:gd name="T5" fmla="*/ 2147483646 h 936"/>
              <a:gd name="T6" fmla="*/ 2147483646 w 1884"/>
              <a:gd name="T7" fmla="*/ 2147483646 h 936"/>
              <a:gd name="T8" fmla="*/ 2147483646 w 1884"/>
              <a:gd name="T9" fmla="*/ 2147483646 h 936"/>
              <a:gd name="T10" fmla="*/ 2147483646 w 1884"/>
              <a:gd name="T11" fmla="*/ 2147483646 h 936"/>
              <a:gd name="T12" fmla="*/ 2147483646 w 1884"/>
              <a:gd name="T13" fmla="*/ 2147483646 h 936"/>
              <a:gd name="T14" fmla="*/ 2147483646 w 1884"/>
              <a:gd name="T15" fmla="*/ 2147483646 h 936"/>
              <a:gd name="T16" fmla="*/ 2147483646 w 1884"/>
              <a:gd name="T17" fmla="*/ 2147483646 h 936"/>
              <a:gd name="T18" fmla="*/ 2147483646 w 1884"/>
              <a:gd name="T19" fmla="*/ 2147483646 h 936"/>
              <a:gd name="T20" fmla="*/ 2147483646 w 1884"/>
              <a:gd name="T21" fmla="*/ 2147483646 h 936"/>
              <a:gd name="T22" fmla="*/ 2147483646 w 1884"/>
              <a:gd name="T23" fmla="*/ 2147483646 h 936"/>
              <a:gd name="T24" fmla="*/ 0 w 1884"/>
              <a:gd name="T25" fmla="*/ 0 h 9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884"/>
              <a:gd name="T40" fmla="*/ 0 h 936"/>
              <a:gd name="T41" fmla="*/ 1884 w 1884"/>
              <a:gd name="T42" fmla="*/ 936 h 9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884" h="936">
                <a:moveTo>
                  <a:pt x="1884" y="933"/>
                </a:moveTo>
                <a:cubicBezTo>
                  <a:pt x="1847" y="926"/>
                  <a:pt x="1726" y="936"/>
                  <a:pt x="1671" y="889"/>
                </a:cubicBezTo>
                <a:cubicBezTo>
                  <a:pt x="1616" y="842"/>
                  <a:pt x="1586" y="720"/>
                  <a:pt x="1552" y="651"/>
                </a:cubicBezTo>
                <a:cubicBezTo>
                  <a:pt x="1518" y="582"/>
                  <a:pt x="1498" y="486"/>
                  <a:pt x="1466" y="475"/>
                </a:cubicBezTo>
                <a:cubicBezTo>
                  <a:pt x="1434" y="464"/>
                  <a:pt x="1407" y="558"/>
                  <a:pt x="1358" y="582"/>
                </a:cubicBezTo>
                <a:cubicBezTo>
                  <a:pt x="1309" y="606"/>
                  <a:pt x="1225" y="620"/>
                  <a:pt x="1170" y="619"/>
                </a:cubicBezTo>
                <a:cubicBezTo>
                  <a:pt x="1115" y="618"/>
                  <a:pt x="1074" y="615"/>
                  <a:pt x="1027" y="576"/>
                </a:cubicBezTo>
                <a:cubicBezTo>
                  <a:pt x="980" y="537"/>
                  <a:pt x="903" y="445"/>
                  <a:pt x="888" y="382"/>
                </a:cubicBezTo>
                <a:cubicBezTo>
                  <a:pt x="873" y="319"/>
                  <a:pt x="943" y="253"/>
                  <a:pt x="938" y="200"/>
                </a:cubicBezTo>
                <a:cubicBezTo>
                  <a:pt x="933" y="147"/>
                  <a:pt x="941" y="89"/>
                  <a:pt x="857" y="62"/>
                </a:cubicBezTo>
                <a:cubicBezTo>
                  <a:pt x="773" y="35"/>
                  <a:pt x="553" y="41"/>
                  <a:pt x="431" y="37"/>
                </a:cubicBezTo>
                <a:cubicBezTo>
                  <a:pt x="309" y="33"/>
                  <a:pt x="197" y="44"/>
                  <a:pt x="125" y="38"/>
                </a:cubicBezTo>
                <a:cubicBezTo>
                  <a:pt x="53" y="32"/>
                  <a:pt x="26" y="8"/>
                  <a:pt x="0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09" name="Freeform 5">
            <a:extLst>
              <a:ext uri="{FF2B5EF4-FFF2-40B4-BE49-F238E27FC236}">
                <a16:creationId xmlns:a16="http://schemas.microsoft.com/office/drawing/2014/main" id="{64D7550B-78AD-4F90-834E-A4BEBFC54339}"/>
              </a:ext>
            </a:extLst>
          </p:cNvPr>
          <p:cNvSpPr>
            <a:spLocks/>
          </p:cNvSpPr>
          <p:nvPr/>
        </p:nvSpPr>
        <p:spPr bwMode="auto">
          <a:xfrm>
            <a:off x="1773238" y="3825876"/>
            <a:ext cx="3060700" cy="1497013"/>
          </a:xfrm>
          <a:custGeom>
            <a:avLst/>
            <a:gdLst>
              <a:gd name="T0" fmla="*/ 0 w 1928"/>
              <a:gd name="T1" fmla="*/ 0 h 943"/>
              <a:gd name="T2" fmla="*/ 2147483646 w 1928"/>
              <a:gd name="T3" fmla="*/ 2147483646 h 943"/>
              <a:gd name="T4" fmla="*/ 2147483646 w 1928"/>
              <a:gd name="T5" fmla="*/ 2147483646 h 943"/>
              <a:gd name="T6" fmla="*/ 2147483646 w 1928"/>
              <a:gd name="T7" fmla="*/ 2147483646 h 943"/>
              <a:gd name="T8" fmla="*/ 2147483646 w 1928"/>
              <a:gd name="T9" fmla="*/ 2147483646 h 943"/>
              <a:gd name="T10" fmla="*/ 2147483646 w 1928"/>
              <a:gd name="T11" fmla="*/ 2147483646 h 943"/>
              <a:gd name="T12" fmla="*/ 2147483646 w 1928"/>
              <a:gd name="T13" fmla="*/ 2147483646 h 943"/>
              <a:gd name="T14" fmla="*/ 2147483646 w 1928"/>
              <a:gd name="T15" fmla="*/ 2147483646 h 943"/>
              <a:gd name="T16" fmla="*/ 2147483646 w 1928"/>
              <a:gd name="T17" fmla="*/ 2147483646 h 94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928"/>
              <a:gd name="T28" fmla="*/ 0 h 943"/>
              <a:gd name="T29" fmla="*/ 1928 w 1928"/>
              <a:gd name="T30" fmla="*/ 943 h 943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928" h="943">
                <a:moveTo>
                  <a:pt x="0" y="0"/>
                </a:moveTo>
                <a:cubicBezTo>
                  <a:pt x="84" y="25"/>
                  <a:pt x="417" y="102"/>
                  <a:pt x="513" y="150"/>
                </a:cubicBezTo>
                <a:cubicBezTo>
                  <a:pt x="609" y="198"/>
                  <a:pt x="550" y="250"/>
                  <a:pt x="576" y="288"/>
                </a:cubicBezTo>
                <a:cubicBezTo>
                  <a:pt x="602" y="326"/>
                  <a:pt x="625" y="358"/>
                  <a:pt x="669" y="376"/>
                </a:cubicBezTo>
                <a:cubicBezTo>
                  <a:pt x="713" y="394"/>
                  <a:pt x="801" y="348"/>
                  <a:pt x="838" y="394"/>
                </a:cubicBezTo>
                <a:cubicBezTo>
                  <a:pt x="875" y="440"/>
                  <a:pt x="871" y="567"/>
                  <a:pt x="889" y="651"/>
                </a:cubicBezTo>
                <a:cubicBezTo>
                  <a:pt x="907" y="735"/>
                  <a:pt x="851" y="859"/>
                  <a:pt x="945" y="901"/>
                </a:cubicBezTo>
                <a:cubicBezTo>
                  <a:pt x="1039" y="943"/>
                  <a:pt x="1288" y="896"/>
                  <a:pt x="1452" y="901"/>
                </a:cubicBezTo>
                <a:cubicBezTo>
                  <a:pt x="1616" y="906"/>
                  <a:pt x="1849" y="929"/>
                  <a:pt x="1928" y="933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10" name="Rectangle 6">
            <a:extLst>
              <a:ext uri="{FF2B5EF4-FFF2-40B4-BE49-F238E27FC236}">
                <a16:creationId xmlns:a16="http://schemas.microsoft.com/office/drawing/2014/main" id="{58C05876-8129-4E84-8776-0E5660326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813" y="5373689"/>
            <a:ext cx="1712912" cy="13684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11" name="Line 8">
            <a:extLst>
              <a:ext uri="{FF2B5EF4-FFF2-40B4-BE49-F238E27FC236}">
                <a16:creationId xmlns:a16="http://schemas.microsoft.com/office/drawing/2014/main" id="{96C306E4-E054-49EE-A02C-9345C99203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93900" y="594201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12" name="Text Box 9">
            <a:extLst>
              <a:ext uri="{FF2B5EF4-FFF2-40B4-BE49-F238E27FC236}">
                <a16:creationId xmlns:a16="http://schemas.microsoft.com/office/drawing/2014/main" id="{376400B2-130B-4B00-B75F-B650F61FE3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9613" y="540861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13" name="Text Box 10">
            <a:extLst>
              <a:ext uri="{FF2B5EF4-FFF2-40B4-BE49-F238E27FC236}">
                <a16:creationId xmlns:a16="http://schemas.microsoft.com/office/drawing/2014/main" id="{2CE363AD-D64B-498F-9B18-BDD881E742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580548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14" name="Line 11">
            <a:extLst>
              <a:ext uri="{FF2B5EF4-FFF2-40B4-BE49-F238E27FC236}">
                <a16:creationId xmlns:a16="http://schemas.microsoft.com/office/drawing/2014/main" id="{8281AC1A-4DC4-40ED-9D99-E4A7601BCB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79613" y="55197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15" name="Text Box 12">
            <a:extLst>
              <a:ext uri="{FF2B5EF4-FFF2-40B4-BE49-F238E27FC236}">
                <a16:creationId xmlns:a16="http://schemas.microsoft.com/office/drawing/2014/main" id="{20E9D5CC-FDF6-4D2B-AECB-878BDAAE1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01" y="720725"/>
            <a:ext cx="2843213" cy="406400"/>
          </a:xfrm>
          <a:prstGeom prst="rect">
            <a:avLst/>
          </a:prstGeom>
          <a:solidFill>
            <a:srgbClr val="66FF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 =   VD + (  </a:t>
            </a:r>
            <a:r>
              <a:rPr lang="cs-CZ" altLang="cs-CZ" sz="1200" b="1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23916" name="Text Box 13">
            <a:extLst>
              <a:ext uri="{FF2B5EF4-FFF2-40B4-BE49-F238E27FC236}">
                <a16:creationId xmlns:a16="http://schemas.microsoft.com/office/drawing/2014/main" id="{C521C61D-BD1B-4225-B8AF-C3EE22084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7814" y="6188076"/>
            <a:ext cx="1728787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Hypoventilovaný alveolus</a:t>
            </a:r>
          </a:p>
        </p:txBody>
      </p:sp>
      <p:sp>
        <p:nvSpPr>
          <p:cNvPr id="123917" name="Rectangle 14">
            <a:extLst>
              <a:ext uri="{FF2B5EF4-FFF2-40B4-BE49-F238E27FC236}">
                <a16:creationId xmlns:a16="http://schemas.microsoft.com/office/drawing/2014/main" id="{3F6AFA42-BF1F-4760-8F51-37A059020D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5380039"/>
            <a:ext cx="1714500" cy="1368425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18" name="Line 15">
            <a:extLst>
              <a:ext uri="{FF2B5EF4-FFF2-40B4-BE49-F238E27FC236}">
                <a16:creationId xmlns:a16="http://schemas.microsoft.com/office/drawing/2014/main" id="{884D2FA7-2288-4212-B19A-CEEC530B76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5245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19" name="Text Box 16">
            <a:extLst>
              <a:ext uri="{FF2B5EF4-FFF2-40B4-BE49-F238E27FC236}">
                <a16:creationId xmlns:a16="http://schemas.microsoft.com/office/drawing/2014/main" id="{1B687D70-516F-47EF-AA8B-CDD8E7C01C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6813" y="5414964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20" name="Text Box 17">
            <a:extLst>
              <a:ext uri="{FF2B5EF4-FFF2-40B4-BE49-F238E27FC236}">
                <a16:creationId xmlns:a16="http://schemas.microsoft.com/office/drawing/2014/main" id="{E97A68B1-3399-457A-B5D7-01224AD83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08400" y="5811839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21" name="Line 18">
            <a:extLst>
              <a:ext uri="{FF2B5EF4-FFF2-40B4-BE49-F238E27FC236}">
                <a16:creationId xmlns:a16="http://schemas.microsoft.com/office/drawing/2014/main" id="{808B8E38-B80D-48A6-A597-33044496E2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06813" y="588327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22" name="Text Box 19">
            <a:extLst>
              <a:ext uri="{FF2B5EF4-FFF2-40B4-BE49-F238E27FC236}">
                <a16:creationId xmlns:a16="http://schemas.microsoft.com/office/drawing/2014/main" id="{640A1F7C-A0E5-452C-AEB0-CCA1D02401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7700" y="6172201"/>
            <a:ext cx="1873250" cy="581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Hyperventilovaný alveolus</a:t>
            </a:r>
          </a:p>
        </p:txBody>
      </p:sp>
      <p:sp>
        <p:nvSpPr>
          <p:cNvPr id="123923" name="Oval 20">
            <a:extLst>
              <a:ext uri="{FF2B5EF4-FFF2-40B4-BE49-F238E27FC236}">
                <a16:creationId xmlns:a16="http://schemas.microsoft.com/office/drawing/2014/main" id="{B01E4B42-69ED-43E8-82D6-E85B06954C98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2679700" y="3900489"/>
            <a:ext cx="541338" cy="522287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24" name="Oval 21">
            <a:extLst>
              <a:ext uri="{FF2B5EF4-FFF2-40B4-BE49-F238E27FC236}">
                <a16:creationId xmlns:a16="http://schemas.microsoft.com/office/drawing/2014/main" id="{EF916A45-1331-4157-8568-A980C0001AD1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244850" y="3802064"/>
            <a:ext cx="998538" cy="917575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25" name="Rectangle 22">
            <a:extLst>
              <a:ext uri="{FF2B5EF4-FFF2-40B4-BE49-F238E27FC236}">
                <a16:creationId xmlns:a16="http://schemas.microsoft.com/office/drawing/2014/main" id="{41ED0B7A-12F5-4586-ACAE-0DC5CA2D6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7538" y="3128964"/>
            <a:ext cx="233362" cy="43338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26" name="Line 23">
            <a:extLst>
              <a:ext uri="{FF2B5EF4-FFF2-40B4-BE49-F238E27FC236}">
                <a16:creationId xmlns:a16="http://schemas.microsoft.com/office/drawing/2014/main" id="{25252481-DEF4-4E60-A301-D5D1FDEEBB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7538" y="3133725"/>
            <a:ext cx="0" cy="3508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27" name="Line 24">
            <a:extLst>
              <a:ext uri="{FF2B5EF4-FFF2-40B4-BE49-F238E27FC236}">
                <a16:creationId xmlns:a16="http://schemas.microsoft.com/office/drawing/2014/main" id="{F6BD4148-299B-457D-8FB5-A0DB4F8B75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2488" y="3132139"/>
            <a:ext cx="0" cy="3508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28" name="Oval 25">
            <a:extLst>
              <a:ext uri="{FF2B5EF4-FFF2-40B4-BE49-F238E27FC236}">
                <a16:creationId xmlns:a16="http://schemas.microsoft.com/office/drawing/2014/main" id="{B3CF400A-6D7A-4B6A-A61F-E82B91AD7BD3}"/>
              </a:ext>
            </a:extLst>
          </p:cNvPr>
          <p:cNvSpPr>
            <a:spLocks noChangeArrowheads="1"/>
          </p:cNvSpPr>
          <p:nvPr/>
        </p:nvSpPr>
        <p:spPr bwMode="auto">
          <a:xfrm rot="1381179">
            <a:off x="2762250" y="3889375"/>
            <a:ext cx="406400" cy="4064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29" name="Rectangle 26">
            <a:extLst>
              <a:ext uri="{FF2B5EF4-FFF2-40B4-BE49-F238E27FC236}">
                <a16:creationId xmlns:a16="http://schemas.microsoft.com/office/drawing/2014/main" id="{64DFDA04-ABD3-41A4-9FCF-3FEB41C10539}"/>
              </a:ext>
            </a:extLst>
          </p:cNvPr>
          <p:cNvSpPr>
            <a:spLocks noChangeArrowheads="1"/>
          </p:cNvSpPr>
          <p:nvPr/>
        </p:nvSpPr>
        <p:spPr bwMode="auto">
          <a:xfrm rot="1368857">
            <a:off x="3035301" y="3490913"/>
            <a:ext cx="130175" cy="57626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30" name="Line 27">
            <a:extLst>
              <a:ext uri="{FF2B5EF4-FFF2-40B4-BE49-F238E27FC236}">
                <a16:creationId xmlns:a16="http://schemas.microsoft.com/office/drawing/2014/main" id="{4D00748A-7626-4621-9425-58E74120EEAD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067050" y="3471864"/>
            <a:ext cx="0" cy="460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31" name="Line 28">
            <a:extLst>
              <a:ext uri="{FF2B5EF4-FFF2-40B4-BE49-F238E27FC236}">
                <a16:creationId xmlns:a16="http://schemas.microsoft.com/office/drawing/2014/main" id="{D4C60FAA-6DD5-4B64-A2E0-ACB4D4093CFA}"/>
              </a:ext>
            </a:extLst>
          </p:cNvPr>
          <p:cNvSpPr>
            <a:spLocks noChangeShapeType="1"/>
          </p:cNvSpPr>
          <p:nvPr/>
        </p:nvSpPr>
        <p:spPr bwMode="auto">
          <a:xfrm rot="1368857" flipV="1">
            <a:off x="3181350" y="3525839"/>
            <a:ext cx="0" cy="45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32" name="Oval 29">
            <a:extLst>
              <a:ext uri="{FF2B5EF4-FFF2-40B4-BE49-F238E27FC236}">
                <a16:creationId xmlns:a16="http://schemas.microsoft.com/office/drawing/2014/main" id="{A84CD00C-A089-4219-85D0-C4984880FF08}"/>
              </a:ext>
            </a:extLst>
          </p:cNvPr>
          <p:cNvSpPr>
            <a:spLocks noChangeArrowheads="1"/>
          </p:cNvSpPr>
          <p:nvPr/>
        </p:nvSpPr>
        <p:spPr bwMode="auto">
          <a:xfrm rot="19846730">
            <a:off x="3349626" y="3824288"/>
            <a:ext cx="587375" cy="5715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33" name="Rectangle 30">
            <a:extLst>
              <a:ext uri="{FF2B5EF4-FFF2-40B4-BE49-F238E27FC236}">
                <a16:creationId xmlns:a16="http://schemas.microsoft.com/office/drawing/2014/main" id="{621C0A39-2C83-4FCD-834C-C86F5800E73B}"/>
              </a:ext>
            </a:extLst>
          </p:cNvPr>
          <p:cNvSpPr>
            <a:spLocks noChangeArrowheads="1"/>
          </p:cNvSpPr>
          <p:nvPr/>
        </p:nvSpPr>
        <p:spPr bwMode="auto">
          <a:xfrm rot="20069977">
            <a:off x="3384551" y="3486151"/>
            <a:ext cx="142875" cy="576263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23934" name="Line 31">
            <a:extLst>
              <a:ext uri="{FF2B5EF4-FFF2-40B4-BE49-F238E27FC236}">
                <a16:creationId xmlns:a16="http://schemas.microsoft.com/office/drawing/2014/main" id="{FB156D45-2972-4B17-A57E-BC28A1F54A91}"/>
              </a:ext>
            </a:extLst>
          </p:cNvPr>
          <p:cNvSpPr>
            <a:spLocks noChangeShapeType="1"/>
          </p:cNvSpPr>
          <p:nvPr/>
        </p:nvSpPr>
        <p:spPr bwMode="auto">
          <a:xfrm rot="20069977" flipV="1">
            <a:off x="3484563" y="3449639"/>
            <a:ext cx="0" cy="4587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35" name="Line 32">
            <a:extLst>
              <a:ext uri="{FF2B5EF4-FFF2-40B4-BE49-F238E27FC236}">
                <a16:creationId xmlns:a16="http://schemas.microsoft.com/office/drawing/2014/main" id="{2D621435-39F9-4490-A6AD-1DB5B6E557E3}"/>
              </a:ext>
            </a:extLst>
          </p:cNvPr>
          <p:cNvSpPr>
            <a:spLocks noChangeShapeType="1"/>
          </p:cNvSpPr>
          <p:nvPr/>
        </p:nvSpPr>
        <p:spPr bwMode="auto">
          <a:xfrm rot="20069977" flipH="1" flipV="1">
            <a:off x="3365500" y="3524251"/>
            <a:ext cx="1588" cy="4429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36" name="Text Box 33">
            <a:extLst>
              <a:ext uri="{FF2B5EF4-FFF2-40B4-BE49-F238E27FC236}">
                <a16:creationId xmlns:a16="http://schemas.microsoft.com/office/drawing/2014/main" id="{CE68F222-ACE0-4ACD-AC1B-ED0FCFD2F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551" y="4675189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3937" name="Text Box 34">
            <a:extLst>
              <a:ext uri="{FF2B5EF4-FFF2-40B4-BE49-F238E27FC236}">
                <a16:creationId xmlns:a16="http://schemas.microsoft.com/office/drawing/2014/main" id="{C1A95B0F-205D-4FA3-926A-C7C5AFFC1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8588" y="4402138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3938" name="Line 35">
            <a:extLst>
              <a:ext uri="{FF2B5EF4-FFF2-40B4-BE49-F238E27FC236}">
                <a16:creationId xmlns:a16="http://schemas.microsoft.com/office/drawing/2014/main" id="{239D5988-24F6-43B5-8360-83808B3ADF4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0813" y="4460875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39" name="Line 36">
            <a:extLst>
              <a:ext uri="{FF2B5EF4-FFF2-40B4-BE49-F238E27FC236}">
                <a16:creationId xmlns:a16="http://schemas.microsoft.com/office/drawing/2014/main" id="{55E4C0E3-6A6A-4FB5-B248-2E41E1A66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17900" y="4797425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3940" name="Group 37">
            <a:extLst>
              <a:ext uri="{FF2B5EF4-FFF2-40B4-BE49-F238E27FC236}">
                <a16:creationId xmlns:a16="http://schemas.microsoft.com/office/drawing/2014/main" id="{3F5C33EB-34C5-479E-980E-0CCF15B45DA4}"/>
              </a:ext>
            </a:extLst>
          </p:cNvPr>
          <p:cNvGrpSpPr>
            <a:grpSpLocks/>
          </p:cNvGrpSpPr>
          <p:nvPr/>
        </p:nvGrpSpPr>
        <p:grpSpPr bwMode="auto">
          <a:xfrm rot="1788905" flipH="1">
            <a:off x="3046413" y="3656013"/>
            <a:ext cx="131762" cy="176212"/>
            <a:chOff x="1430" y="2270"/>
            <a:chExt cx="75" cy="111"/>
          </a:xfrm>
        </p:grpSpPr>
        <p:sp>
          <p:nvSpPr>
            <p:cNvPr id="124000" name="Freeform 38">
              <a:extLst>
                <a:ext uri="{FF2B5EF4-FFF2-40B4-BE49-F238E27FC236}">
                  <a16:creationId xmlns:a16="http://schemas.microsoft.com/office/drawing/2014/main" id="{DDBDC63B-0CA1-4178-B23B-AA2496F51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270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4001" name="Freeform 39">
              <a:extLst>
                <a:ext uri="{FF2B5EF4-FFF2-40B4-BE49-F238E27FC236}">
                  <a16:creationId xmlns:a16="http://schemas.microsoft.com/office/drawing/2014/main" id="{00EB8953-3A49-4D0D-80EA-7E15F24EF2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30" y="2276"/>
              <a:ext cx="26" cy="105"/>
            </a:xfrm>
            <a:custGeom>
              <a:avLst/>
              <a:gdLst>
                <a:gd name="T0" fmla="*/ 26 w 26"/>
                <a:gd name="T1" fmla="*/ 0 h 105"/>
                <a:gd name="T2" fmla="*/ 7 w 26"/>
                <a:gd name="T3" fmla="*/ 18 h 105"/>
                <a:gd name="T4" fmla="*/ 0 w 26"/>
                <a:gd name="T5" fmla="*/ 60 h 105"/>
                <a:gd name="T6" fmla="*/ 26 w 26"/>
                <a:gd name="T7" fmla="*/ 95 h 105"/>
                <a:gd name="T8" fmla="*/ 26 w 26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05"/>
                <a:gd name="T17" fmla="*/ 26 w 26"/>
                <a:gd name="T18" fmla="*/ 105 h 1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05">
                  <a:moveTo>
                    <a:pt x="26" y="0"/>
                  </a:moveTo>
                  <a:cubicBezTo>
                    <a:pt x="18" y="6"/>
                    <a:pt x="14" y="11"/>
                    <a:pt x="7" y="18"/>
                  </a:cubicBezTo>
                  <a:cubicBezTo>
                    <a:pt x="1" y="25"/>
                    <a:pt x="1" y="50"/>
                    <a:pt x="0" y="60"/>
                  </a:cubicBezTo>
                  <a:cubicBezTo>
                    <a:pt x="3" y="72"/>
                    <a:pt x="22" y="105"/>
                    <a:pt x="26" y="95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3941" name="Text Box 40">
            <a:extLst>
              <a:ext uri="{FF2B5EF4-FFF2-40B4-BE49-F238E27FC236}">
                <a16:creationId xmlns:a16="http://schemas.microsoft.com/office/drawing/2014/main" id="{CC1DC4A0-F542-4034-A75D-67B8E68645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4363" y="1116013"/>
            <a:ext cx="4889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3942" name="Line 41">
            <a:extLst>
              <a:ext uri="{FF2B5EF4-FFF2-40B4-BE49-F238E27FC236}">
                <a16:creationId xmlns:a16="http://schemas.microsoft.com/office/drawing/2014/main" id="{37D490CD-93C6-46AB-B47D-E46DCB9D874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6588" y="11747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43" name="Text Box 42">
            <a:extLst>
              <a:ext uri="{FF2B5EF4-FFF2-40B4-BE49-F238E27FC236}">
                <a16:creationId xmlns:a16="http://schemas.microsoft.com/office/drawing/2014/main" id="{29C646B1-5B37-4F43-A9D3-0A93E1F518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6051" y="1027114"/>
            <a:ext cx="7270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3944" name="Line 43">
            <a:extLst>
              <a:ext uri="{FF2B5EF4-FFF2-40B4-BE49-F238E27FC236}">
                <a16:creationId xmlns:a16="http://schemas.microsoft.com/office/drawing/2014/main" id="{7D140C07-7F72-41DE-BD72-957EB036624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1149350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45" name="Line 44">
            <a:extLst>
              <a:ext uri="{FF2B5EF4-FFF2-40B4-BE49-F238E27FC236}">
                <a16:creationId xmlns:a16="http://schemas.microsoft.com/office/drawing/2014/main" id="{9A2A20C3-1466-4BA7-BDC2-0AB5D4BC40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17494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46" name="Text Box 45">
            <a:extLst>
              <a:ext uri="{FF2B5EF4-FFF2-40B4-BE49-F238E27FC236}">
                <a16:creationId xmlns:a16="http://schemas.microsoft.com/office/drawing/2014/main" id="{853F3181-7828-4AAB-88D9-043BB699D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7426" y="2506664"/>
            <a:ext cx="658813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47" name="Line 46">
            <a:extLst>
              <a:ext uri="{FF2B5EF4-FFF2-40B4-BE49-F238E27FC236}">
                <a16:creationId xmlns:a16="http://schemas.microsoft.com/office/drawing/2014/main" id="{FC2548BF-9041-4978-9E97-937EDEF1B87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2675" y="2560639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48" name="Text Box 47">
            <a:extLst>
              <a:ext uri="{FF2B5EF4-FFF2-40B4-BE49-F238E27FC236}">
                <a16:creationId xmlns:a16="http://schemas.microsoft.com/office/drawing/2014/main" id="{7BD8B51B-860B-4495-9348-E134928A0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8213" y="2874964"/>
            <a:ext cx="823912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pCO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49" name="Line 48">
            <a:extLst>
              <a:ext uri="{FF2B5EF4-FFF2-40B4-BE49-F238E27FC236}">
                <a16:creationId xmlns:a16="http://schemas.microsoft.com/office/drawing/2014/main" id="{311F30AB-5C3C-4352-96B4-EAB64BFBAD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52825" y="294640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50" name="Text Box 49">
            <a:extLst>
              <a:ext uri="{FF2B5EF4-FFF2-40B4-BE49-F238E27FC236}">
                <a16:creationId xmlns:a16="http://schemas.microsoft.com/office/drawing/2014/main" id="{0B64CAEE-903D-44AD-B234-FFF6F79ADA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3700" y="1992313"/>
            <a:ext cx="1797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Respir. centrum</a:t>
            </a:r>
          </a:p>
        </p:txBody>
      </p:sp>
      <p:sp>
        <p:nvSpPr>
          <p:cNvPr id="123951" name="AutoShape 50">
            <a:extLst>
              <a:ext uri="{FF2B5EF4-FFF2-40B4-BE49-F238E27FC236}">
                <a16:creationId xmlns:a16="http://schemas.microsoft.com/office/drawing/2014/main" id="{CA3291C4-B61A-43FE-A191-F353946D8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2938" y="628651"/>
            <a:ext cx="1655762" cy="576263"/>
          </a:xfrm>
          <a:prstGeom prst="rightArrow">
            <a:avLst>
              <a:gd name="adj1" fmla="val 50000"/>
              <a:gd name="adj2" fmla="val 71832"/>
            </a:avLst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kompenzace</a:t>
            </a:r>
          </a:p>
        </p:txBody>
      </p:sp>
      <p:sp>
        <p:nvSpPr>
          <p:cNvPr id="123952" name="Text Box 51">
            <a:extLst>
              <a:ext uri="{FF2B5EF4-FFF2-40B4-BE49-F238E27FC236}">
                <a16:creationId xmlns:a16="http://schemas.microsoft.com/office/drawing/2014/main" id="{1A36E202-83E9-4956-8FD2-504EBAFD12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717551"/>
            <a:ext cx="3460750" cy="588963"/>
          </a:xfrm>
          <a:prstGeom prst="rect">
            <a:avLst/>
          </a:prstGeom>
          <a:solidFill>
            <a:srgbClr val="FFCC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VE = </a:t>
            </a:r>
            <a:r>
              <a:rPr lang="cs-CZ" altLang="cs-CZ" sz="2400">
                <a:latin typeface="Arial" panose="020B0604020202020204" pitchFamily="34" charset="0"/>
                <a:cs typeface="Arial" panose="020B0604020202020204" pitchFamily="34" charset="0"/>
              </a:rPr>
              <a:t>VD</a:t>
            </a:r>
            <a:r>
              <a:rPr lang="cs-CZ" altLang="cs-CZ" sz="2800"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VA1</a:t>
            </a:r>
            <a:r>
              <a:rPr lang="cs-CZ" altLang="cs-CZ" sz="1600">
                <a:latin typeface="Arial" panose="020B0604020202020204" pitchFamily="34" charset="0"/>
                <a:cs typeface="Arial" panose="020B0604020202020204" pitchFamily="34" charset="0"/>
              </a:rPr>
              <a:t> +  </a:t>
            </a:r>
            <a:r>
              <a:rPr lang="cs-CZ" altLang="cs-CZ">
                <a:latin typeface="Arial" panose="020B0604020202020204" pitchFamily="34" charset="0"/>
                <a:cs typeface="Arial" panose="020B0604020202020204" pitchFamily="34" charset="0"/>
              </a:rPr>
              <a:t>VA2</a:t>
            </a:r>
          </a:p>
        </p:txBody>
      </p:sp>
      <p:sp>
        <p:nvSpPr>
          <p:cNvPr id="123953" name="Oval 52">
            <a:extLst>
              <a:ext uri="{FF2B5EF4-FFF2-40B4-BE49-F238E27FC236}">
                <a16:creationId xmlns:a16="http://schemas.microsoft.com/office/drawing/2014/main" id="{BE9363F8-2DD1-48EC-B2B6-3F3267762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1579563"/>
            <a:ext cx="1084262" cy="108426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54" name="Line 53">
            <a:extLst>
              <a:ext uri="{FF2B5EF4-FFF2-40B4-BE49-F238E27FC236}">
                <a16:creationId xmlns:a16="http://schemas.microsoft.com/office/drawing/2014/main" id="{9A955096-F5B5-41BB-B03F-E8C72DAC04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52750" y="1849439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55" name="Text Box 54">
            <a:extLst>
              <a:ext uri="{FF2B5EF4-FFF2-40B4-BE49-F238E27FC236}">
                <a16:creationId xmlns:a16="http://schemas.microsoft.com/office/drawing/2014/main" id="{714AF82D-5723-4583-8941-590FCBE84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2275" y="1712914"/>
            <a:ext cx="647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56" name="Text Box 55">
            <a:extLst>
              <a:ext uri="{FF2B5EF4-FFF2-40B4-BE49-F238E27FC236}">
                <a16:creationId xmlns:a16="http://schemas.microsoft.com/office/drawing/2014/main" id="{9B5409B5-E623-4771-9BA3-F03F4A2D4B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0" y="2070101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57" name="Line 56">
            <a:extLst>
              <a:ext uri="{FF2B5EF4-FFF2-40B4-BE49-F238E27FC236}">
                <a16:creationId xmlns:a16="http://schemas.microsoft.com/office/drawing/2014/main" id="{718EAFAD-9078-4C02-8030-E7C325D153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27350" y="2181225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58" name="Oval 57">
            <a:extLst>
              <a:ext uri="{FF2B5EF4-FFF2-40B4-BE49-F238E27FC236}">
                <a16:creationId xmlns:a16="http://schemas.microsoft.com/office/drawing/2014/main" id="{88538939-369F-4A4F-AB59-1CFC4DFCA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8726" y="1538288"/>
            <a:ext cx="1084263" cy="1084262"/>
          </a:xfrm>
          <a:prstGeom prst="ellipse">
            <a:avLst/>
          </a:prstGeom>
          <a:solidFill>
            <a:srgbClr val="FFCC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solidFill>
                <a:srgbClr val="FFCCC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3959" name="Text Box 58">
            <a:extLst>
              <a:ext uri="{FF2B5EF4-FFF2-40B4-BE49-F238E27FC236}">
                <a16:creationId xmlns:a16="http://schemas.microsoft.com/office/drawing/2014/main" id="{38547083-34E7-405A-AA93-0DA2D3476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1613" y="1639889"/>
            <a:ext cx="863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60" name="Text Box 59">
            <a:extLst>
              <a:ext uri="{FF2B5EF4-FFF2-40B4-BE49-F238E27FC236}">
                <a16:creationId xmlns:a16="http://schemas.microsoft.com/office/drawing/2014/main" id="{07FDCA07-1411-4A90-8CBE-37B3601BCF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3201" y="2036764"/>
            <a:ext cx="80486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2000" baseline="-25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61" name="Line 60">
            <a:extLst>
              <a:ext uri="{FF2B5EF4-FFF2-40B4-BE49-F238E27FC236}">
                <a16:creationId xmlns:a16="http://schemas.microsoft.com/office/drawing/2014/main" id="{B4EB0A3A-CE2E-4B74-BA84-1E8235AB30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1613" y="21082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62" name="Text Box 61">
            <a:extLst>
              <a:ext uri="{FF2B5EF4-FFF2-40B4-BE49-F238E27FC236}">
                <a16:creationId xmlns:a16="http://schemas.microsoft.com/office/drawing/2014/main" id="{FC70B825-27E9-4EB3-B5F3-736B50654C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9238" y="2133600"/>
            <a:ext cx="590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3963" name="Text Box 62">
            <a:extLst>
              <a:ext uri="{FF2B5EF4-FFF2-40B4-BE49-F238E27FC236}">
                <a16:creationId xmlns:a16="http://schemas.microsoft.com/office/drawing/2014/main" id="{9EB54527-E278-4DF1-A44C-781538C3BF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7764" y="1997076"/>
            <a:ext cx="860425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4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</a:t>
            </a:r>
          </a:p>
        </p:txBody>
      </p:sp>
      <p:sp>
        <p:nvSpPr>
          <p:cNvPr id="123964" name="Line 63">
            <a:extLst>
              <a:ext uri="{FF2B5EF4-FFF2-40B4-BE49-F238E27FC236}">
                <a16:creationId xmlns:a16="http://schemas.microsoft.com/office/drawing/2014/main" id="{5C2BE93A-39BB-4EBB-B483-28C63B47ABBA}"/>
              </a:ext>
            </a:extLst>
          </p:cNvPr>
          <p:cNvSpPr>
            <a:spLocks noChangeShapeType="1"/>
          </p:cNvSpPr>
          <p:nvPr/>
        </p:nvSpPr>
        <p:spPr bwMode="auto">
          <a:xfrm>
            <a:off x="8791575" y="2139950"/>
            <a:ext cx="0" cy="3825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65" name="Line 64">
            <a:extLst>
              <a:ext uri="{FF2B5EF4-FFF2-40B4-BE49-F238E27FC236}">
                <a16:creationId xmlns:a16="http://schemas.microsoft.com/office/drawing/2014/main" id="{E69EB36B-1ADF-4E6F-9F64-76166ACA35C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5588" y="2228850"/>
            <a:ext cx="0" cy="2809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66" name="Line 65">
            <a:extLst>
              <a:ext uri="{FF2B5EF4-FFF2-40B4-BE49-F238E27FC236}">
                <a16:creationId xmlns:a16="http://schemas.microsoft.com/office/drawing/2014/main" id="{8792504B-76C4-4D66-A95D-4765C21A2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8702675" y="2346326"/>
            <a:ext cx="0" cy="176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67" name="Line 66">
            <a:extLst>
              <a:ext uri="{FF2B5EF4-FFF2-40B4-BE49-F238E27FC236}">
                <a16:creationId xmlns:a16="http://schemas.microsoft.com/office/drawing/2014/main" id="{6FDFBAE8-6857-46B6-9577-8304A25513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85100" y="2181226"/>
            <a:ext cx="0" cy="176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68" name="Line 67">
            <a:extLst>
              <a:ext uri="{FF2B5EF4-FFF2-40B4-BE49-F238E27FC236}">
                <a16:creationId xmlns:a16="http://schemas.microsoft.com/office/drawing/2014/main" id="{C3C2ACC0-18C4-41A8-B4AC-38B89F5213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44950" y="173196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69" name="Text Box 68">
            <a:extLst>
              <a:ext uri="{FF2B5EF4-FFF2-40B4-BE49-F238E27FC236}">
                <a16:creationId xmlns:a16="http://schemas.microsoft.com/office/drawing/2014/main" id="{26523A73-B3D4-4F58-AD3D-302A62870A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5350" y="1560513"/>
            <a:ext cx="280828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kompenzační zvýšení VA1 a VA2</a:t>
            </a:r>
          </a:p>
        </p:txBody>
      </p:sp>
      <p:sp>
        <p:nvSpPr>
          <p:cNvPr id="123970" name="Line 69">
            <a:extLst>
              <a:ext uri="{FF2B5EF4-FFF2-40B4-BE49-F238E27FC236}">
                <a16:creationId xmlns:a16="http://schemas.microsoft.com/office/drawing/2014/main" id="{CCF97374-3436-4701-9E33-9E74BDEC76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13475" y="906464"/>
            <a:ext cx="0" cy="28733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71" name="Line 70">
            <a:extLst>
              <a:ext uri="{FF2B5EF4-FFF2-40B4-BE49-F238E27FC236}">
                <a16:creationId xmlns:a16="http://schemas.microsoft.com/office/drawing/2014/main" id="{9353C2B2-0F38-4D2E-84B9-E22489C2CF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43938" y="89535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72" name="Line 71">
            <a:extLst>
              <a:ext uri="{FF2B5EF4-FFF2-40B4-BE49-F238E27FC236}">
                <a16:creationId xmlns:a16="http://schemas.microsoft.com/office/drawing/2014/main" id="{BFAE3D42-91A3-4B10-9A77-32E9FD1762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27975" y="876300"/>
            <a:ext cx="0" cy="28733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73" name="Text Box 72">
            <a:extLst>
              <a:ext uri="{FF2B5EF4-FFF2-40B4-BE49-F238E27FC236}">
                <a16:creationId xmlns:a16="http://schemas.microsoft.com/office/drawing/2014/main" id="{33719C67-6D55-43F2-8F2D-AA46629208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8550" y="2903539"/>
            <a:ext cx="958850" cy="650875"/>
          </a:xfrm>
          <a:prstGeom prst="rect">
            <a:avLst/>
          </a:prstGeom>
          <a:solidFill>
            <a:srgbClr val="E0F1F2"/>
          </a:solidFill>
          <a:ln w="9525">
            <a:solidFill>
              <a:srgbClr val="0066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pCO</a:t>
            </a:r>
            <a:r>
              <a:rPr lang="cs-CZ" altLang="cs-CZ" sz="1800" b="1" baseline="-25000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rgbClr val="0066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norm.</a:t>
            </a:r>
          </a:p>
        </p:txBody>
      </p:sp>
      <p:sp>
        <p:nvSpPr>
          <p:cNvPr id="123974" name="Text Box 73">
            <a:extLst>
              <a:ext uri="{FF2B5EF4-FFF2-40B4-BE49-F238E27FC236}">
                <a16:creationId xmlns:a16="http://schemas.microsoft.com/office/drawing/2014/main" id="{E34BBF41-D11F-4AD8-AEA6-9A00A9E57E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34338" y="2913064"/>
            <a:ext cx="658812" cy="376237"/>
          </a:xfrm>
          <a:prstGeom prst="rect">
            <a:avLst/>
          </a:prstGeom>
          <a:solidFill>
            <a:srgbClr val="E0F1F2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pO</a:t>
            </a:r>
            <a:r>
              <a:rPr lang="cs-CZ" altLang="cs-CZ" sz="1800" b="1" baseline="-250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123975" name="Line 74">
            <a:extLst>
              <a:ext uri="{FF2B5EF4-FFF2-40B4-BE49-F238E27FC236}">
                <a16:creationId xmlns:a16="http://schemas.microsoft.com/office/drawing/2014/main" id="{419BE4EB-9F29-490C-9074-0CF01ADEF7DD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1013" y="3001964"/>
            <a:ext cx="0" cy="280987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76" name="Freeform 75">
            <a:extLst>
              <a:ext uri="{FF2B5EF4-FFF2-40B4-BE49-F238E27FC236}">
                <a16:creationId xmlns:a16="http://schemas.microsoft.com/office/drawing/2014/main" id="{30977C9B-9BCE-4F89-ACDD-E32AF1D4D1B9}"/>
              </a:ext>
            </a:extLst>
          </p:cNvPr>
          <p:cNvSpPr>
            <a:spLocks/>
          </p:cNvSpPr>
          <p:nvPr/>
        </p:nvSpPr>
        <p:spPr bwMode="auto">
          <a:xfrm>
            <a:off x="4386263" y="2435226"/>
            <a:ext cx="1719262" cy="625475"/>
          </a:xfrm>
          <a:custGeom>
            <a:avLst/>
            <a:gdLst>
              <a:gd name="T0" fmla="*/ 0 w 1083"/>
              <a:gd name="T1" fmla="*/ 2147483646 h 394"/>
              <a:gd name="T2" fmla="*/ 2147483646 w 1083"/>
              <a:gd name="T3" fmla="*/ 2147483646 h 394"/>
              <a:gd name="T4" fmla="*/ 2147483646 w 1083"/>
              <a:gd name="T5" fmla="*/ 0 h 394"/>
              <a:gd name="T6" fmla="*/ 0 60000 65536"/>
              <a:gd name="T7" fmla="*/ 0 60000 65536"/>
              <a:gd name="T8" fmla="*/ 0 60000 65536"/>
              <a:gd name="T9" fmla="*/ 0 w 1083"/>
              <a:gd name="T10" fmla="*/ 0 h 394"/>
              <a:gd name="T11" fmla="*/ 1083 w 1083"/>
              <a:gd name="T12" fmla="*/ 394 h 39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3" h="394">
                <a:moveTo>
                  <a:pt x="0" y="394"/>
                </a:moveTo>
                <a:cubicBezTo>
                  <a:pt x="317" y="392"/>
                  <a:pt x="634" y="391"/>
                  <a:pt x="814" y="325"/>
                </a:cubicBezTo>
                <a:cubicBezTo>
                  <a:pt x="994" y="259"/>
                  <a:pt x="1038" y="129"/>
                  <a:pt x="1083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77" name="Freeform 76">
            <a:extLst>
              <a:ext uri="{FF2B5EF4-FFF2-40B4-BE49-F238E27FC236}">
                <a16:creationId xmlns:a16="http://schemas.microsoft.com/office/drawing/2014/main" id="{B98FC82B-F129-48B7-81B3-60D93A5A9DF9}"/>
              </a:ext>
            </a:extLst>
          </p:cNvPr>
          <p:cNvSpPr>
            <a:spLocks/>
          </p:cNvSpPr>
          <p:nvPr/>
        </p:nvSpPr>
        <p:spPr bwMode="auto">
          <a:xfrm>
            <a:off x="4192588" y="2454276"/>
            <a:ext cx="1833562" cy="327025"/>
          </a:xfrm>
          <a:custGeom>
            <a:avLst/>
            <a:gdLst>
              <a:gd name="T0" fmla="*/ 0 w 1155"/>
              <a:gd name="T1" fmla="*/ 2147483646 h 206"/>
              <a:gd name="T2" fmla="*/ 2147483646 w 1155"/>
              <a:gd name="T3" fmla="*/ 2147483646 h 206"/>
              <a:gd name="T4" fmla="*/ 2147483646 w 1155"/>
              <a:gd name="T5" fmla="*/ 0 h 206"/>
              <a:gd name="T6" fmla="*/ 0 60000 65536"/>
              <a:gd name="T7" fmla="*/ 0 60000 65536"/>
              <a:gd name="T8" fmla="*/ 0 60000 65536"/>
              <a:gd name="T9" fmla="*/ 0 w 1155"/>
              <a:gd name="T10" fmla="*/ 0 h 206"/>
              <a:gd name="T11" fmla="*/ 1155 w 1155"/>
              <a:gd name="T12" fmla="*/ 206 h 20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55" h="206">
                <a:moveTo>
                  <a:pt x="0" y="206"/>
                </a:moveTo>
                <a:cubicBezTo>
                  <a:pt x="317" y="204"/>
                  <a:pt x="622" y="171"/>
                  <a:pt x="814" y="137"/>
                </a:cubicBezTo>
                <a:cubicBezTo>
                  <a:pt x="1006" y="103"/>
                  <a:pt x="1084" y="29"/>
                  <a:pt x="1155" y="0"/>
                </a:cubicBezTo>
              </a:path>
            </a:pathLst>
          </a:custGeom>
          <a:noFill/>
          <a:ln w="57150" cap="flat" cmpd="sng">
            <a:solidFill>
              <a:schemeClr val="tx1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78" name="Freeform 77">
            <a:extLst>
              <a:ext uri="{FF2B5EF4-FFF2-40B4-BE49-F238E27FC236}">
                <a16:creationId xmlns:a16="http://schemas.microsoft.com/office/drawing/2014/main" id="{91233C8B-5CF2-401E-8DB4-1B2AE8422248}"/>
              </a:ext>
            </a:extLst>
          </p:cNvPr>
          <p:cNvSpPr>
            <a:spLocks/>
          </p:cNvSpPr>
          <p:nvPr/>
        </p:nvSpPr>
        <p:spPr bwMode="auto">
          <a:xfrm>
            <a:off x="6219826" y="1271589"/>
            <a:ext cx="334963" cy="765175"/>
          </a:xfrm>
          <a:custGeom>
            <a:avLst/>
            <a:gdLst>
              <a:gd name="T0" fmla="*/ 0 w 211"/>
              <a:gd name="T1" fmla="*/ 2147483646 h 482"/>
              <a:gd name="T2" fmla="*/ 2147483646 w 211"/>
              <a:gd name="T3" fmla="*/ 2147483646 h 482"/>
              <a:gd name="T4" fmla="*/ 2147483646 w 211"/>
              <a:gd name="T5" fmla="*/ 0 h 482"/>
              <a:gd name="T6" fmla="*/ 0 60000 65536"/>
              <a:gd name="T7" fmla="*/ 0 60000 65536"/>
              <a:gd name="T8" fmla="*/ 0 60000 65536"/>
              <a:gd name="T9" fmla="*/ 0 w 211"/>
              <a:gd name="T10" fmla="*/ 0 h 482"/>
              <a:gd name="T11" fmla="*/ 211 w 211"/>
              <a:gd name="T12" fmla="*/ 482 h 48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1" h="482">
                <a:moveTo>
                  <a:pt x="0" y="482"/>
                </a:moveTo>
                <a:cubicBezTo>
                  <a:pt x="31" y="455"/>
                  <a:pt x="154" y="400"/>
                  <a:pt x="185" y="320"/>
                </a:cubicBezTo>
                <a:cubicBezTo>
                  <a:pt x="211" y="233"/>
                  <a:pt x="185" y="67"/>
                  <a:pt x="185" y="0"/>
                </a:cubicBezTo>
              </a:path>
            </a:pathLst>
          </a:custGeom>
          <a:noFill/>
          <a:ln w="19050" cmpd="sng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79" name="Line 78">
            <a:extLst>
              <a:ext uri="{FF2B5EF4-FFF2-40B4-BE49-F238E27FC236}">
                <a16:creationId xmlns:a16="http://schemas.microsoft.com/office/drawing/2014/main" id="{EF0F69EF-1A96-433C-8340-07925D3ED2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0525" y="1290638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80" name="Line 79">
            <a:extLst>
              <a:ext uri="{FF2B5EF4-FFF2-40B4-BE49-F238E27FC236}">
                <a16:creationId xmlns:a16="http://schemas.microsoft.com/office/drawing/2014/main" id="{7DCE5B7D-717A-40E9-968B-A298EE76E2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996363" y="1184275"/>
            <a:ext cx="0" cy="3952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81" name="Line 80">
            <a:extLst>
              <a:ext uri="{FF2B5EF4-FFF2-40B4-BE49-F238E27FC236}">
                <a16:creationId xmlns:a16="http://schemas.microsoft.com/office/drawing/2014/main" id="{979CAC39-608E-446D-8FD4-44DF2B2E10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45450" y="1839913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82" name="Line 81">
            <a:extLst>
              <a:ext uri="{FF2B5EF4-FFF2-40B4-BE49-F238E27FC236}">
                <a16:creationId xmlns:a16="http://schemas.microsoft.com/office/drawing/2014/main" id="{F93AE4D5-20E9-4EAF-BFE6-1152F59594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36050" y="1792288"/>
            <a:ext cx="12700" cy="27781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83" name="Line 82">
            <a:extLst>
              <a:ext uri="{FF2B5EF4-FFF2-40B4-BE49-F238E27FC236}">
                <a16:creationId xmlns:a16="http://schemas.microsoft.com/office/drawing/2014/main" id="{BAF95015-C1DB-445C-8B53-AA4194336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6750" y="2522539"/>
            <a:ext cx="336550" cy="3190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84" name="Line 83">
            <a:extLst>
              <a:ext uri="{FF2B5EF4-FFF2-40B4-BE49-F238E27FC236}">
                <a16:creationId xmlns:a16="http://schemas.microsoft.com/office/drawing/2014/main" id="{78CA1D57-C23D-4F36-8E5A-771578AF10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91575" y="2522539"/>
            <a:ext cx="158750" cy="3190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85" name="Text Box 84">
            <a:extLst>
              <a:ext uri="{FF2B5EF4-FFF2-40B4-BE49-F238E27FC236}">
                <a16:creationId xmlns:a16="http://schemas.microsoft.com/office/drawing/2014/main" id="{E742BD91-5547-4256-BFA2-8DD5712E8A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6025" y="3792538"/>
            <a:ext cx="40322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„blue bloaters“ = „modří opuchlící“</a:t>
            </a:r>
          </a:p>
        </p:txBody>
      </p:sp>
      <p:sp>
        <p:nvSpPr>
          <p:cNvPr id="123986" name="Text Box 85">
            <a:extLst>
              <a:ext uri="{FF2B5EF4-FFF2-40B4-BE49-F238E27FC236}">
                <a16:creationId xmlns:a16="http://schemas.microsoft.com/office/drawing/2014/main" id="{CB04716B-C61E-4021-BE7E-086A5EFE48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9513" y="4746626"/>
            <a:ext cx="2252662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Vasokonstrikce arteriol hypoventilovaných alveolů</a:t>
            </a:r>
          </a:p>
        </p:txBody>
      </p:sp>
      <p:sp>
        <p:nvSpPr>
          <p:cNvPr id="194646" name="Text Box 86">
            <a:extLst>
              <a:ext uri="{FF2B5EF4-FFF2-40B4-BE49-F238E27FC236}">
                <a16:creationId xmlns:a16="http://schemas.microsoft.com/office/drawing/2014/main" id="{E3903D16-3D53-4455-98E3-A6022AAFD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6226175"/>
            <a:ext cx="27209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Prekapilární plicní hypertenze</a:t>
            </a:r>
          </a:p>
        </p:txBody>
      </p:sp>
      <p:sp>
        <p:nvSpPr>
          <p:cNvPr id="194647" name="Text Box 87">
            <a:extLst>
              <a:ext uri="{FF2B5EF4-FFF2-40B4-BE49-F238E27FC236}">
                <a16:creationId xmlns:a16="http://schemas.microsoft.com/office/drawing/2014/main" id="{81A198A9-2100-4785-BB53-35140CCF52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3175" y="6299201"/>
            <a:ext cx="187483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Cor pulmonale</a:t>
            </a:r>
          </a:p>
        </p:txBody>
      </p:sp>
      <p:sp>
        <p:nvSpPr>
          <p:cNvPr id="194648" name="Text Box 88">
            <a:extLst>
              <a:ext uri="{FF2B5EF4-FFF2-40B4-BE49-F238E27FC236}">
                <a16:creationId xmlns:a16="http://schemas.microsoft.com/office/drawing/2014/main" id="{B3B3CDE2-E325-423A-903B-5E81D9EB9A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02664" y="5294313"/>
            <a:ext cx="187483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Pravostranné selhání</a:t>
            </a:r>
          </a:p>
        </p:txBody>
      </p:sp>
      <p:sp>
        <p:nvSpPr>
          <p:cNvPr id="194649" name="Text Box 89">
            <a:extLst>
              <a:ext uri="{FF2B5EF4-FFF2-40B4-BE49-F238E27FC236}">
                <a16:creationId xmlns:a16="http://schemas.microsoft.com/office/drawing/2014/main" id="{7837B35A-781B-4A8C-8206-406DD11DCA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82101" y="4564063"/>
            <a:ext cx="969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Otoky</a:t>
            </a:r>
          </a:p>
        </p:txBody>
      </p:sp>
      <p:sp>
        <p:nvSpPr>
          <p:cNvPr id="194650" name="AutoShape 90">
            <a:extLst>
              <a:ext uri="{FF2B5EF4-FFF2-40B4-BE49-F238E27FC236}">
                <a16:creationId xmlns:a16="http://schemas.microsoft.com/office/drawing/2014/main" id="{EF1F2018-75AE-43B5-9531-F7F9CCDE8FB0}"/>
              </a:ext>
            </a:extLst>
          </p:cNvPr>
          <p:cNvSpPr>
            <a:spLocks noChangeArrowheads="1"/>
          </p:cNvSpPr>
          <p:nvPr/>
        </p:nvSpPr>
        <p:spPr bwMode="auto">
          <a:xfrm rot="3037285">
            <a:off x="6096794" y="5796757"/>
            <a:ext cx="763588" cy="365125"/>
          </a:xfrm>
          <a:prstGeom prst="rightArrow">
            <a:avLst>
              <a:gd name="adj1" fmla="val 50000"/>
              <a:gd name="adj2" fmla="val 5228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94651" name="AutoShape 91">
            <a:extLst>
              <a:ext uri="{FF2B5EF4-FFF2-40B4-BE49-F238E27FC236}">
                <a16:creationId xmlns:a16="http://schemas.microsoft.com/office/drawing/2014/main" id="{D7DFC22F-3BCD-4F95-B59E-8B22ACECEAC1}"/>
              </a:ext>
            </a:extLst>
          </p:cNvPr>
          <p:cNvSpPr>
            <a:spLocks noChangeArrowheads="1"/>
          </p:cNvSpPr>
          <p:nvPr/>
        </p:nvSpPr>
        <p:spPr bwMode="auto">
          <a:xfrm rot="20850946">
            <a:off x="8010525" y="6403976"/>
            <a:ext cx="763588" cy="365125"/>
          </a:xfrm>
          <a:prstGeom prst="rightArrow">
            <a:avLst>
              <a:gd name="adj1" fmla="val 50000"/>
              <a:gd name="adj2" fmla="val 5228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94652" name="AutoShape 92">
            <a:extLst>
              <a:ext uri="{FF2B5EF4-FFF2-40B4-BE49-F238E27FC236}">
                <a16:creationId xmlns:a16="http://schemas.microsoft.com/office/drawing/2014/main" id="{EAB50F1E-6CD8-4D88-AAA3-18A0A3E4CED6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992394" y="5796757"/>
            <a:ext cx="763588" cy="365125"/>
          </a:xfrm>
          <a:prstGeom prst="rightArrow">
            <a:avLst>
              <a:gd name="adj1" fmla="val 50000"/>
              <a:gd name="adj2" fmla="val 5228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vert="eaVert"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4653" name="AutoShape 93">
            <a:extLst>
              <a:ext uri="{FF2B5EF4-FFF2-40B4-BE49-F238E27FC236}">
                <a16:creationId xmlns:a16="http://schemas.microsoft.com/office/drawing/2014/main" id="{9ABDF28D-EA99-4977-B7C6-0D15EEA3FA35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9365457" y="4928395"/>
            <a:ext cx="525463" cy="365125"/>
          </a:xfrm>
          <a:prstGeom prst="rightArrow">
            <a:avLst>
              <a:gd name="adj1" fmla="val 50000"/>
              <a:gd name="adj2" fmla="val 35978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94654" name="AutoShape 94">
            <a:extLst>
              <a:ext uri="{FF2B5EF4-FFF2-40B4-BE49-F238E27FC236}">
                <a16:creationId xmlns:a16="http://schemas.microsoft.com/office/drawing/2014/main" id="{9E8105FC-CA97-4336-992A-8CD6368B6A8B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9452769" y="4196557"/>
            <a:ext cx="515938" cy="365125"/>
          </a:xfrm>
          <a:prstGeom prst="rightArrow">
            <a:avLst>
              <a:gd name="adj1" fmla="val 50000"/>
              <a:gd name="adj2" fmla="val 35326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94655" name="Text Box 95">
            <a:extLst>
              <a:ext uri="{FF2B5EF4-FFF2-40B4-BE49-F238E27FC236}">
                <a16:creationId xmlns:a16="http://schemas.microsoft.com/office/drawing/2014/main" id="{B219F2B6-DEC0-4946-B74F-579C75821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3300" y="3325813"/>
            <a:ext cx="184308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M</a:t>
            </a:r>
            <a:r>
              <a:rPr lang="en-US" altLang="cs-CZ" sz="1800">
                <a:latin typeface="Arial" panose="020B0604020202020204" pitchFamily="34" charset="0"/>
                <a:cs typeface="Arial" panose="020B0604020202020204" pitchFamily="34" charset="0"/>
              </a:rPr>
              <a:t>en</a:t>
            </a: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ší přítok hypoxické krve</a:t>
            </a:r>
          </a:p>
        </p:txBody>
      </p:sp>
      <p:sp>
        <p:nvSpPr>
          <p:cNvPr id="194656" name="AutoShape 96">
            <a:extLst>
              <a:ext uri="{FF2B5EF4-FFF2-40B4-BE49-F238E27FC236}">
                <a16:creationId xmlns:a16="http://schemas.microsoft.com/office/drawing/2014/main" id="{402166E8-0F10-42A2-9B2F-45984DD375DA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74469" y="4155282"/>
            <a:ext cx="763588" cy="365125"/>
          </a:xfrm>
          <a:prstGeom prst="rightArrow">
            <a:avLst>
              <a:gd name="adj1" fmla="val 50000"/>
              <a:gd name="adj2" fmla="val 52283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194657" name="Line 97">
            <a:extLst>
              <a:ext uri="{FF2B5EF4-FFF2-40B4-BE49-F238E27FC236}">
                <a16:creationId xmlns:a16="http://schemas.microsoft.com/office/drawing/2014/main" id="{2C289CA5-210E-4A0E-94B3-F2803BE9862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27975" y="3014663"/>
            <a:ext cx="0" cy="176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999" name="Text Box 98">
            <a:extLst>
              <a:ext uri="{FF2B5EF4-FFF2-40B4-BE49-F238E27FC236}">
                <a16:creationId xmlns:a16="http://schemas.microsoft.com/office/drawing/2014/main" id="{648D1723-7618-466F-A522-92896A5A60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4" y="1"/>
            <a:ext cx="628173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Obstruktivní forma chronické obstrukční choroby plicní</a:t>
            </a:r>
          </a:p>
        </p:txBody>
      </p:sp>
    </p:spTree>
    <p:extLst>
      <p:ext uri="{BB962C8B-B14F-4D97-AF65-F5344CB8AC3E}">
        <p14:creationId xmlns:p14="http://schemas.microsoft.com/office/powerpoint/2010/main" val="280433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94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194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194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194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3" dur="500"/>
                                        <p:tgtEl>
                                          <p:spTgt spid="1946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" dur="500"/>
                                        <p:tgtEl>
                                          <p:spTgt spid="1946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" dur="500"/>
                                        <p:tgtEl>
                                          <p:spTgt spid="194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4" dur="500"/>
                                        <p:tgtEl>
                                          <p:spTgt spid="194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39" dur="500"/>
                                        <p:tgtEl>
                                          <p:spTgt spid="1946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946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500"/>
                                        <p:tgtEl>
                                          <p:spTgt spid="1946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0" dur="500"/>
                                        <p:tgtEl>
                                          <p:spTgt spid="194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5" dur="500"/>
                                        <p:tgtEl>
                                          <p:spTgt spid="1946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62" grpId="0" animBg="1"/>
      <p:bldP spid="194646" grpId="0"/>
      <p:bldP spid="194647" grpId="0"/>
      <p:bldP spid="194648" grpId="0"/>
      <p:bldP spid="194649" grpId="0"/>
      <p:bldP spid="194650" grpId="0" animBg="1"/>
      <p:bldP spid="194651" grpId="0" animBg="1"/>
      <p:bldP spid="194652" grpId="0" animBg="1"/>
      <p:bldP spid="194653" grpId="0" animBg="1"/>
      <p:bldP spid="194654" grpId="0" animBg="1"/>
      <p:bldP spid="194655" grpId="0"/>
      <p:bldP spid="194656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4707D9E0-2151-4734-874C-78DC7F239DB4}"/>
              </a:ext>
            </a:extLst>
          </p:cNvPr>
          <p:cNvGrpSpPr>
            <a:grpSpLocks/>
          </p:cNvGrpSpPr>
          <p:nvPr/>
        </p:nvGrpSpPr>
        <p:grpSpPr bwMode="auto">
          <a:xfrm>
            <a:off x="7104064" y="1463131"/>
            <a:ext cx="2592387" cy="1412875"/>
            <a:chOff x="3515" y="45"/>
            <a:chExt cx="1633" cy="890"/>
          </a:xfrm>
        </p:grpSpPr>
        <p:sp>
          <p:nvSpPr>
            <p:cNvPr id="99701" name="Text Box 3">
              <a:extLst>
                <a:ext uri="{FF2B5EF4-FFF2-40B4-BE49-F238E27FC236}">
                  <a16:creationId xmlns:a16="http://schemas.microsoft.com/office/drawing/2014/main" id="{A77EF7E3-85B1-410D-A476-7DEC4572B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5" y="210"/>
              <a:ext cx="8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1800">
                  <a:latin typeface="Arial" panose="020B0604020202020204" pitchFamily="34" charset="0"/>
                  <a:cs typeface="Arial" panose="020B0604020202020204" pitchFamily="34" charset="0"/>
                </a:rPr>
                <a:t>1. Ventilace</a:t>
              </a:r>
            </a:p>
          </p:txBody>
        </p:sp>
        <p:sp>
          <p:nvSpPr>
            <p:cNvPr id="99702" name="Oval 4">
              <a:extLst>
                <a:ext uri="{FF2B5EF4-FFF2-40B4-BE49-F238E27FC236}">
                  <a16:creationId xmlns:a16="http://schemas.microsoft.com/office/drawing/2014/main" id="{8FF6CD55-EAFD-40CF-847C-451A52BDC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300"/>
              <a:ext cx="771" cy="635"/>
            </a:xfrm>
            <a:prstGeom prst="ellipse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en-US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99703" name="AutoShape 5">
              <a:extLst>
                <a:ext uri="{FF2B5EF4-FFF2-40B4-BE49-F238E27FC236}">
                  <a16:creationId xmlns:a16="http://schemas.microsoft.com/office/drawing/2014/main" id="{1EEE244A-DC61-41DE-890F-9411F8C8C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64"/>
              <a:ext cx="318" cy="317"/>
            </a:xfrm>
            <a:prstGeom prst="flowChartMagneticDisk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en-US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99704" name="Line 6">
              <a:extLst>
                <a:ext uri="{FF2B5EF4-FFF2-40B4-BE49-F238E27FC236}">
                  <a16:creationId xmlns:a16="http://schemas.microsoft.com/office/drawing/2014/main" id="{D1C42DCF-9333-4601-9C17-B0175861E8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40" y="45"/>
              <a:ext cx="0" cy="210"/>
            </a:xfrm>
            <a:prstGeom prst="line">
              <a:avLst/>
            </a:prstGeom>
            <a:noFill/>
            <a:ln w="38100" cmpd="dbl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5" name="Text Box 7">
              <a:extLst>
                <a:ext uri="{FF2B5EF4-FFF2-40B4-BE49-F238E27FC236}">
                  <a16:creationId xmlns:a16="http://schemas.microsoft.com/office/drawing/2014/main" id="{AED9B696-7043-4CA9-BE71-E993C4E591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4" y="482"/>
              <a:ext cx="38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1800">
                  <a:latin typeface="Arial" panose="020B0604020202020204" pitchFamily="34" charset="0"/>
                  <a:cs typeface="Arial" panose="020B0604020202020204" pitchFamily="34" charset="0"/>
                </a:rPr>
                <a:t>CO</a:t>
              </a:r>
              <a:r>
                <a:rPr lang="cs-CZ" altLang="cs-CZ" sz="1800" baseline="-25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99706" name="Text Box 8">
              <a:extLst>
                <a:ext uri="{FF2B5EF4-FFF2-40B4-BE49-F238E27FC236}">
                  <a16:creationId xmlns:a16="http://schemas.microsoft.com/office/drawing/2014/main" id="{0A70429B-CBAC-4C32-9F8B-EC00FCAE69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2" y="482"/>
              <a:ext cx="2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1800">
                  <a:latin typeface="Arial" panose="020B0604020202020204" pitchFamily="34" charset="0"/>
                  <a:cs typeface="Arial" panose="020B0604020202020204" pitchFamily="34" charset="0"/>
                </a:rPr>
                <a:t>O</a:t>
              </a:r>
              <a:r>
                <a:rPr lang="cs-CZ" altLang="cs-CZ" sz="1800" baseline="-2500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99707" name="Line 9">
              <a:extLst>
                <a:ext uri="{FF2B5EF4-FFF2-40B4-BE49-F238E27FC236}">
                  <a16:creationId xmlns:a16="http://schemas.microsoft.com/office/drawing/2014/main" id="{94E474B1-71B1-475D-A26C-5063B98B2A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04" y="391"/>
              <a:ext cx="90" cy="1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708" name="Line 10">
              <a:extLst>
                <a:ext uri="{FF2B5EF4-FFF2-40B4-BE49-F238E27FC236}">
                  <a16:creationId xmlns:a16="http://schemas.microsoft.com/office/drawing/2014/main" id="{52B8CFD0-C0F4-4997-ACFD-9C49C1B4D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5" y="391"/>
              <a:ext cx="91" cy="1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3944" name="Group 370">
            <a:extLst>
              <a:ext uri="{FF2B5EF4-FFF2-40B4-BE49-F238E27FC236}">
                <a16:creationId xmlns:a16="http://schemas.microsoft.com/office/drawing/2014/main" id="{7ED6DDA4-88AE-4457-8E7A-69564083D3E8}"/>
              </a:ext>
            </a:extLst>
          </p:cNvPr>
          <p:cNvGrpSpPr>
            <a:grpSpLocks/>
          </p:cNvGrpSpPr>
          <p:nvPr/>
        </p:nvGrpSpPr>
        <p:grpSpPr bwMode="auto">
          <a:xfrm>
            <a:off x="7751764" y="2636293"/>
            <a:ext cx="2738437" cy="1038225"/>
            <a:chOff x="3923" y="784"/>
            <a:chExt cx="1725" cy="654"/>
          </a:xfrm>
        </p:grpSpPr>
        <p:sp>
          <p:nvSpPr>
            <p:cNvPr id="99346" name="Text Box 371">
              <a:extLst>
                <a:ext uri="{FF2B5EF4-FFF2-40B4-BE49-F238E27FC236}">
                  <a16:creationId xmlns:a16="http://schemas.microsoft.com/office/drawing/2014/main" id="{FDC7DCFA-45A8-4BD5-B646-8E21EB78CA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3" y="1207"/>
              <a:ext cx="77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1800">
                  <a:latin typeface="Arial" panose="020B0604020202020204" pitchFamily="34" charset="0"/>
                  <a:cs typeface="Arial" panose="020B0604020202020204" pitchFamily="34" charset="0"/>
                </a:rPr>
                <a:t>2. Perfůze</a:t>
              </a:r>
            </a:p>
          </p:txBody>
        </p:sp>
        <p:sp>
          <p:nvSpPr>
            <p:cNvPr id="99347" name="Freeform 372">
              <a:extLst>
                <a:ext uri="{FF2B5EF4-FFF2-40B4-BE49-F238E27FC236}">
                  <a16:creationId xmlns:a16="http://schemas.microsoft.com/office/drawing/2014/main" id="{DFEB1D56-9316-4EBC-A4EA-0E29D408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" y="784"/>
              <a:ext cx="1497" cy="333"/>
            </a:xfrm>
            <a:custGeom>
              <a:avLst/>
              <a:gdLst>
                <a:gd name="T0" fmla="*/ 0 w 1497"/>
                <a:gd name="T1" fmla="*/ 287 h 333"/>
                <a:gd name="T2" fmla="*/ 46 w 1497"/>
                <a:gd name="T3" fmla="*/ 197 h 333"/>
                <a:gd name="T4" fmla="*/ 273 w 1497"/>
                <a:gd name="T5" fmla="*/ 15 h 333"/>
                <a:gd name="T6" fmla="*/ 499 w 1497"/>
                <a:gd name="T7" fmla="*/ 106 h 333"/>
                <a:gd name="T8" fmla="*/ 771 w 1497"/>
                <a:gd name="T9" fmla="*/ 151 h 333"/>
                <a:gd name="T10" fmla="*/ 1016 w 1497"/>
                <a:gd name="T11" fmla="*/ 29 h 333"/>
                <a:gd name="T12" fmla="*/ 1316 w 1497"/>
                <a:gd name="T13" fmla="*/ 61 h 333"/>
                <a:gd name="T14" fmla="*/ 1497 w 1497"/>
                <a:gd name="T15" fmla="*/ 333 h 3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97"/>
                <a:gd name="T25" fmla="*/ 0 h 333"/>
                <a:gd name="T26" fmla="*/ 1497 w 1497"/>
                <a:gd name="T27" fmla="*/ 333 h 3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97" h="333">
                  <a:moveTo>
                    <a:pt x="0" y="287"/>
                  </a:moveTo>
                  <a:cubicBezTo>
                    <a:pt x="0" y="264"/>
                    <a:pt x="1" y="242"/>
                    <a:pt x="46" y="197"/>
                  </a:cubicBezTo>
                  <a:cubicBezTo>
                    <a:pt x="91" y="152"/>
                    <a:pt x="198" y="30"/>
                    <a:pt x="273" y="15"/>
                  </a:cubicBezTo>
                  <a:cubicBezTo>
                    <a:pt x="348" y="0"/>
                    <a:pt x="416" y="83"/>
                    <a:pt x="499" y="106"/>
                  </a:cubicBezTo>
                  <a:cubicBezTo>
                    <a:pt x="582" y="129"/>
                    <a:pt x="685" y="164"/>
                    <a:pt x="771" y="151"/>
                  </a:cubicBezTo>
                  <a:cubicBezTo>
                    <a:pt x="857" y="138"/>
                    <a:pt x="925" y="44"/>
                    <a:pt x="1016" y="29"/>
                  </a:cubicBezTo>
                  <a:cubicBezTo>
                    <a:pt x="1107" y="14"/>
                    <a:pt x="1236" y="10"/>
                    <a:pt x="1316" y="61"/>
                  </a:cubicBezTo>
                  <a:cubicBezTo>
                    <a:pt x="1396" y="112"/>
                    <a:pt x="1467" y="288"/>
                    <a:pt x="1497" y="333"/>
                  </a:cubicBezTo>
                </a:path>
              </a:pathLst>
            </a:custGeom>
            <a:noFill/>
            <a:ln w="7620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8" name="Line 373">
              <a:extLst>
                <a:ext uri="{FF2B5EF4-FFF2-40B4-BE49-F238E27FC236}">
                  <a16:creationId xmlns:a16="http://schemas.microsoft.com/office/drawing/2014/main" id="{51C44A98-3337-435E-9D1B-47244AB032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23" y="1071"/>
              <a:ext cx="91" cy="91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9" name="Line 374">
              <a:extLst>
                <a:ext uri="{FF2B5EF4-FFF2-40B4-BE49-F238E27FC236}">
                  <a16:creationId xmlns:a16="http://schemas.microsoft.com/office/drawing/2014/main" id="{51D85EEA-00EE-443D-AA9F-303BEB3ACE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" y="1162"/>
              <a:ext cx="46" cy="13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3945" name="Group 375">
            <a:extLst>
              <a:ext uri="{FF2B5EF4-FFF2-40B4-BE49-F238E27FC236}">
                <a16:creationId xmlns:a16="http://schemas.microsoft.com/office/drawing/2014/main" id="{C76D9082-C71C-4B15-837C-F18BF20A5786}"/>
              </a:ext>
            </a:extLst>
          </p:cNvPr>
          <p:cNvGrpSpPr>
            <a:grpSpLocks/>
          </p:cNvGrpSpPr>
          <p:nvPr/>
        </p:nvGrpSpPr>
        <p:grpSpPr bwMode="auto">
          <a:xfrm>
            <a:off x="8616950" y="2517231"/>
            <a:ext cx="1085850" cy="725487"/>
            <a:chOff x="4468" y="709"/>
            <a:chExt cx="684" cy="457"/>
          </a:xfrm>
        </p:grpSpPr>
        <p:sp>
          <p:nvSpPr>
            <p:cNvPr id="99343" name="Text Box 376">
              <a:extLst>
                <a:ext uri="{FF2B5EF4-FFF2-40B4-BE49-F238E27FC236}">
                  <a16:creationId xmlns:a16="http://schemas.microsoft.com/office/drawing/2014/main" id="{B0011AC7-0EEB-459E-A81A-1CE5B890B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8" y="935"/>
              <a:ext cx="68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1800">
                  <a:latin typeface="Arial" panose="020B0604020202020204" pitchFamily="34" charset="0"/>
                  <a:cs typeface="Arial" panose="020B0604020202020204" pitchFamily="34" charset="0"/>
                </a:rPr>
                <a:t>3. Difůze</a:t>
              </a:r>
            </a:p>
          </p:txBody>
        </p:sp>
        <p:sp>
          <p:nvSpPr>
            <p:cNvPr id="99344" name="Line 377">
              <a:extLst>
                <a:ext uri="{FF2B5EF4-FFF2-40B4-BE49-F238E27FC236}">
                  <a16:creationId xmlns:a16="http://schemas.microsoft.com/office/drawing/2014/main" id="{7CD5511F-0D1E-462A-85B9-A8465B4E70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04" y="709"/>
              <a:ext cx="0" cy="18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45" name="Line 378">
              <a:extLst>
                <a:ext uri="{FF2B5EF4-FFF2-40B4-BE49-F238E27FC236}">
                  <a16:creationId xmlns:a16="http://schemas.microsoft.com/office/drawing/2014/main" id="{5A944C3D-3B16-4B82-90ED-47E451649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876" y="709"/>
              <a:ext cx="91" cy="1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81" name="Obrázek 380">
            <a:extLst>
              <a:ext uri="{FF2B5EF4-FFF2-40B4-BE49-F238E27FC236}">
                <a16:creationId xmlns:a16="http://schemas.microsoft.com/office/drawing/2014/main" id="{6FE73C37-BFFD-45A7-9DAD-3E9AF3966D2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33688" y="943547"/>
            <a:ext cx="4059676" cy="2730972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73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73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>
            <a:extLst>
              <a:ext uri="{FF2B5EF4-FFF2-40B4-BE49-F238E27FC236}">
                <a16:creationId xmlns:a16="http://schemas.microsoft.com/office/drawing/2014/main" id="{0C25FBF5-D686-4D07-A54B-B0E9AB5818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 b="1" dirty="0">
                <a:solidFill>
                  <a:srgbClr val="FF0000"/>
                </a:solidFill>
              </a:rPr>
              <a:t>Respirační insuficience</a:t>
            </a:r>
            <a:r>
              <a:rPr lang="cs-CZ" altLang="cs-CZ" dirty="0">
                <a:solidFill>
                  <a:srgbClr val="FF0000"/>
                </a:solidFill>
              </a:rPr>
              <a:t> !!</a:t>
            </a:r>
          </a:p>
        </p:txBody>
      </p:sp>
      <p:sp>
        <p:nvSpPr>
          <p:cNvPr id="61443" name="Rectangle 3">
            <a:extLst>
              <a:ext uri="{FF2B5EF4-FFF2-40B4-BE49-F238E27FC236}">
                <a16:creationId xmlns:a16="http://schemas.microsoft.com/office/drawing/2014/main" id="{A2D7BC26-3357-4BD1-BF85-52C6344718F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Respirační insuficience I. typu (parciální, hypoxemická)</a:t>
            </a:r>
          </a:p>
          <a:p>
            <a:pPr lvl="1" eaLnBrk="1" hangingPunct="1"/>
            <a:r>
              <a:rPr lang="cs-CZ" altLang="cs-CZ" u="sng"/>
              <a:t>pO2 je sníženo</a:t>
            </a:r>
            <a:r>
              <a:rPr lang="cs-CZ" altLang="cs-CZ"/>
              <a:t>, ale pCO2 je v normě nebo dokonce také sníženo</a:t>
            </a:r>
          </a:p>
          <a:p>
            <a:pPr eaLnBrk="1" hangingPunct="1"/>
            <a:r>
              <a:rPr lang="cs-CZ" altLang="cs-CZ"/>
              <a:t>Respirační insuficience II. typu (globální, ventilační)</a:t>
            </a:r>
          </a:p>
          <a:p>
            <a:pPr lvl="1" eaLnBrk="1" hangingPunct="1"/>
            <a:r>
              <a:rPr lang="cs-CZ" altLang="cs-CZ" u="sng"/>
              <a:t>pO2 je sníženo</a:t>
            </a:r>
            <a:r>
              <a:rPr lang="cs-CZ" altLang="cs-CZ"/>
              <a:t> a zároveň je </a:t>
            </a:r>
            <a:r>
              <a:rPr lang="cs-CZ" altLang="cs-CZ" u="sng"/>
              <a:t>pCO2 zvýšeno </a:t>
            </a:r>
            <a:r>
              <a:rPr lang="cs-CZ" altLang="cs-CZ"/>
              <a:t>(respirační a….)</a:t>
            </a:r>
            <a:endParaRPr lang="cs-CZ" altLang="cs-CZ" u="sng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3" grpId="0" build="p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>
            <a:extLst>
              <a:ext uri="{FF2B5EF4-FFF2-40B4-BE49-F238E27FC236}">
                <a16:creationId xmlns:a16="http://schemas.microsoft.com/office/drawing/2014/main" id="{750A79EA-0BCE-4248-8CAC-386E060981F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Parciální respirační insuficience</a:t>
            </a:r>
            <a:br>
              <a:rPr lang="cs-CZ" altLang="cs-CZ"/>
            </a:br>
            <a:r>
              <a:rPr lang="cs-CZ" altLang="cs-CZ"/>
              <a:t>(I. Typ)</a:t>
            </a:r>
          </a:p>
        </p:txBody>
      </p:sp>
      <p:sp>
        <p:nvSpPr>
          <p:cNvPr id="218115" name="Rectangle 3">
            <a:extLst>
              <a:ext uri="{FF2B5EF4-FFF2-40B4-BE49-F238E27FC236}">
                <a16:creationId xmlns:a16="http://schemas.microsoft.com/office/drawing/2014/main" id="{167EF173-B0AC-42FF-8F7F-9509D1531EA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cs-CZ" altLang="cs-CZ" b="1"/>
              <a:t>Porucha distribuce</a:t>
            </a:r>
            <a:r>
              <a:rPr lang="cs-CZ" altLang="cs-CZ"/>
              <a:t> </a:t>
            </a:r>
          </a:p>
          <a:p>
            <a:pPr lvl="1" eaLnBrk="1" hangingPunct="1"/>
            <a:r>
              <a:rPr lang="cs-CZ" altLang="cs-CZ"/>
              <a:t>Nerovnoměrnost ventilačně perfúzního poměru V</a:t>
            </a:r>
            <a:r>
              <a:rPr lang="cs-CZ" altLang="cs-CZ" baseline="-25000"/>
              <a:t>A</a:t>
            </a:r>
            <a:r>
              <a:rPr lang="cs-CZ" altLang="cs-CZ"/>
              <a:t>/Q</a:t>
            </a:r>
          </a:p>
          <a:p>
            <a:pPr lvl="1" eaLnBrk="1" hangingPunct="1"/>
            <a:r>
              <a:rPr lang="cs-CZ" altLang="cs-CZ"/>
              <a:t>Přítomnost zkratu (pravo-levého)</a:t>
            </a:r>
          </a:p>
          <a:p>
            <a:pPr eaLnBrk="1" hangingPunct="1"/>
            <a:r>
              <a:rPr lang="cs-CZ" altLang="cs-CZ" b="1"/>
              <a:t>Porucha difúze</a:t>
            </a:r>
            <a:r>
              <a:rPr lang="cs-CZ" altLang="cs-CZ"/>
              <a:t> </a:t>
            </a:r>
          </a:p>
          <a:p>
            <a:pPr lvl="2" eaLnBrk="1" hangingPunct="1"/>
            <a:r>
              <a:rPr lang="cs-CZ" altLang="cs-CZ"/>
              <a:t>Protože O2 difunduje asi 20x hůře než CO2</a:t>
            </a:r>
          </a:p>
        </p:txBody>
      </p:sp>
      <p:sp>
        <p:nvSpPr>
          <p:cNvPr id="218116" name="Oval 4">
            <a:extLst>
              <a:ext uri="{FF2B5EF4-FFF2-40B4-BE49-F238E27FC236}">
                <a16:creationId xmlns:a16="http://schemas.microsoft.com/office/drawing/2014/main" id="{FC0BAC8D-C9FF-4103-89E9-475174D8B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5550" y="2276476"/>
            <a:ext cx="71438" cy="73025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2">
            <a:extLst>
              <a:ext uri="{FF2B5EF4-FFF2-40B4-BE49-F238E27FC236}">
                <a16:creationId xmlns:a16="http://schemas.microsoft.com/office/drawing/2014/main" id="{73FE8AFF-E5A7-48FC-B181-0E97EC1F80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Globální respirační insuficience</a:t>
            </a:r>
            <a:br>
              <a:rPr lang="cs-CZ" altLang="cs-CZ"/>
            </a:br>
            <a:r>
              <a:rPr lang="cs-CZ" altLang="cs-CZ"/>
              <a:t>(II. typ)</a:t>
            </a:r>
          </a:p>
        </p:txBody>
      </p:sp>
      <p:sp>
        <p:nvSpPr>
          <p:cNvPr id="219139" name="Rectangle 3">
            <a:extLst>
              <a:ext uri="{FF2B5EF4-FFF2-40B4-BE49-F238E27FC236}">
                <a16:creationId xmlns:a16="http://schemas.microsoft.com/office/drawing/2014/main" id="{4C79A7B3-DAB1-43AE-BA60-91D1DA5D391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cs-CZ" altLang="cs-CZ" b="1"/>
              <a:t>Porucha ventilace -</a:t>
            </a:r>
            <a:r>
              <a:rPr lang="cs-CZ" altLang="cs-CZ"/>
              <a:t> celkovou alveolární hypoventilací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2">
            <a:extLst>
              <a:ext uri="{FF2B5EF4-FFF2-40B4-BE49-F238E27FC236}">
                <a16:creationId xmlns:a16="http://schemas.microsoft.com/office/drawing/2014/main" id="{2DEBD492-3010-476E-8E0F-DFB3DB838F4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ARDS</a:t>
            </a:r>
          </a:p>
        </p:txBody>
      </p:sp>
      <p:sp>
        <p:nvSpPr>
          <p:cNvPr id="59395" name="Rectangle 3">
            <a:extLst>
              <a:ext uri="{FF2B5EF4-FFF2-40B4-BE49-F238E27FC236}">
                <a16:creationId xmlns:a16="http://schemas.microsoft.com/office/drawing/2014/main" id="{82F4DF2E-9CD3-47E9-801A-44659FAB5BD4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341439"/>
            <a:ext cx="8229600" cy="5183187"/>
          </a:xfrm>
        </p:spPr>
        <p:txBody>
          <a:bodyPr/>
          <a:lstStyle/>
          <a:p>
            <a:pPr eaLnBrk="1" hangingPunct="1"/>
            <a:r>
              <a:rPr lang="cs-CZ" altLang="cs-CZ" b="1"/>
              <a:t>Adult/acute respiratory distress syndrom</a:t>
            </a:r>
            <a:r>
              <a:rPr lang="cs-CZ" altLang="cs-CZ"/>
              <a:t> </a:t>
            </a:r>
          </a:p>
          <a:p>
            <a:pPr eaLnBrk="1" hangingPunct="1"/>
            <a:r>
              <a:rPr lang="cs-CZ" altLang="cs-CZ"/>
              <a:t>Vzniká náhlým poškozením alveolo-kapilární membrány – do </a:t>
            </a:r>
            <a:r>
              <a:rPr lang="cs-CZ" altLang="cs-CZ" b="1"/>
              <a:t>intersticia i alveolů proniká plazma</a:t>
            </a:r>
            <a:r>
              <a:rPr lang="cs-CZ" altLang="cs-CZ"/>
              <a:t> i s proteiny  </a:t>
            </a:r>
          </a:p>
          <a:p>
            <a:pPr eaLnBrk="1" hangingPunct="1"/>
            <a:r>
              <a:rPr lang="cs-CZ" altLang="cs-CZ"/>
              <a:t>Vzniká </a:t>
            </a:r>
            <a:r>
              <a:rPr lang="cs-CZ" altLang="cs-CZ" b="1"/>
              <a:t>ventilačně perfúzní nerovnováha</a:t>
            </a:r>
            <a:r>
              <a:rPr lang="cs-CZ" altLang="cs-CZ"/>
              <a:t>, v některých částech plic až charakteru </a:t>
            </a:r>
            <a:r>
              <a:rPr lang="cs-CZ" altLang="cs-CZ" b="1"/>
              <a:t>zkratů</a:t>
            </a:r>
          </a:p>
          <a:p>
            <a:pPr eaLnBrk="1" hangingPunct="1"/>
            <a:r>
              <a:rPr lang="cs-CZ" altLang="cs-CZ"/>
              <a:t>Důsledkem je </a:t>
            </a:r>
            <a:r>
              <a:rPr lang="cs-CZ" altLang="cs-CZ" u="sng"/>
              <a:t>parciální respirační insuficience, </a:t>
            </a:r>
            <a:r>
              <a:rPr lang="cs-CZ" altLang="cs-CZ"/>
              <a:t>ve vážných případech pak přecházející v globální respirační insuficienci </a:t>
            </a:r>
          </a:p>
          <a:p>
            <a:pPr eaLnBrk="1" hangingPunct="1"/>
            <a:r>
              <a:rPr lang="cs-CZ" altLang="cs-CZ"/>
              <a:t>Zároveň s otokem se snižuje poddajnost plic </a:t>
            </a:r>
            <a:r>
              <a:rPr lang="cs-CZ" altLang="cs-CZ" i="1"/>
              <a:t>C</a:t>
            </a:r>
            <a:r>
              <a:rPr lang="cs-CZ" altLang="cs-CZ"/>
              <a:t> </a:t>
            </a:r>
          </a:p>
          <a:p>
            <a:pPr eaLnBrk="1" hangingPunct="1"/>
            <a:endParaRPr lang="cs-CZ" altLang="cs-CZ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395" grpId="0" build="p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2">
            <a:extLst>
              <a:ext uri="{FF2B5EF4-FFF2-40B4-BE49-F238E27FC236}">
                <a16:creationId xmlns:a16="http://schemas.microsoft.com/office/drawing/2014/main" id="{CA23AA20-6BD4-4B0B-8EAC-8869FF45A3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 </a:t>
            </a:r>
          </a:p>
        </p:txBody>
      </p:sp>
      <p:pic>
        <p:nvPicPr>
          <p:cNvPr id="221187" name="Picture 4" descr="310a1">
            <a:extLst>
              <a:ext uri="{FF2B5EF4-FFF2-40B4-BE49-F238E27FC236}">
                <a16:creationId xmlns:a16="http://schemas.microsoft.com/office/drawing/2014/main" id="{71A80DF1-361C-4D55-BDBD-4F5E319FDD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3613" y="1052513"/>
            <a:ext cx="6400800" cy="562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2">
            <a:extLst>
              <a:ext uri="{FF2B5EF4-FFF2-40B4-BE49-F238E27FC236}">
                <a16:creationId xmlns:a16="http://schemas.microsoft.com/office/drawing/2014/main" id="{3DC8A18F-3A71-4B16-93BE-43179AC6867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ARDS</a:t>
            </a:r>
          </a:p>
        </p:txBody>
      </p:sp>
      <p:pic>
        <p:nvPicPr>
          <p:cNvPr id="222211" name="Picture 4" descr="ards612">
            <a:extLst>
              <a:ext uri="{FF2B5EF4-FFF2-40B4-BE49-F238E27FC236}">
                <a16:creationId xmlns:a16="http://schemas.microsoft.com/office/drawing/2014/main" id="{D0A90073-ACD2-4F3D-B4BA-2AFA229CD4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6989" y="1484314"/>
            <a:ext cx="7127875" cy="468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sejmout002">
            <a:extLst>
              <a:ext uri="{FF2B5EF4-FFF2-40B4-BE49-F238E27FC236}">
                <a16:creationId xmlns:a16="http://schemas.microsoft.com/office/drawing/2014/main" id="{A09416B5-48A4-B340-DBE8-95174B0C6F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0976" y="-9525"/>
            <a:ext cx="4373563" cy="6910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2">
            <a:extLst>
              <a:ext uri="{FF2B5EF4-FFF2-40B4-BE49-F238E27FC236}">
                <a16:creationId xmlns:a16="http://schemas.microsoft.com/office/drawing/2014/main" id="{52DB3737-B446-4636-B879-A10EE1C5619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Manifestace ARDS</a:t>
            </a:r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3451431D-912F-4B57-8923-37470AF2E76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Dyspnoe – snížený pO2</a:t>
            </a:r>
          </a:p>
          <a:p>
            <a:pPr eaLnBrk="1" hangingPunct="1"/>
            <a:r>
              <a:rPr lang="cs-CZ" altLang="cs-CZ"/>
              <a:t>Snížení compliance – dýchání je rychlejší a povrchnější, zvýšené dechové úsilí</a:t>
            </a:r>
          </a:p>
          <a:p>
            <a:pPr eaLnBrk="1" hangingPunct="1"/>
            <a:r>
              <a:rPr lang="cs-CZ" altLang="cs-CZ"/>
              <a:t>Suchý dráždivý kašel (někdy růžové sputum)</a:t>
            </a:r>
          </a:p>
          <a:p>
            <a:pPr eaLnBrk="1" hangingPunct="1"/>
            <a:r>
              <a:rPr lang="cs-CZ" altLang="cs-CZ"/>
              <a:t>CO2 často sníženo!!  = hypokapnie - respirační alkalóza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3" grpId="0" build="p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2">
            <a:extLst>
              <a:ext uri="{FF2B5EF4-FFF2-40B4-BE49-F238E27FC236}">
                <a16:creationId xmlns:a16="http://schemas.microsoft.com/office/drawing/2014/main" id="{0F8FFB93-278E-4623-A24D-EAE16ABB6EEC}"/>
              </a:ext>
            </a:extLst>
          </p:cNvPr>
          <p:cNvSpPr>
            <a:spLocks noChangeArrowheads="1"/>
          </p:cNvSpPr>
          <p:nvPr/>
        </p:nvSpPr>
        <p:spPr bwMode="auto">
          <a:xfrm rot="-2214497">
            <a:off x="2101850" y="3213101"/>
            <a:ext cx="10801350" cy="3952875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grpSp>
        <p:nvGrpSpPr>
          <p:cNvPr id="228355" name="Group 3">
            <a:extLst>
              <a:ext uri="{FF2B5EF4-FFF2-40B4-BE49-F238E27FC236}">
                <a16:creationId xmlns:a16="http://schemas.microsoft.com/office/drawing/2014/main" id="{6A5A3A04-E31F-4802-B76C-3E7B431AF2C8}"/>
              </a:ext>
            </a:extLst>
          </p:cNvPr>
          <p:cNvGrpSpPr>
            <a:grpSpLocks/>
          </p:cNvGrpSpPr>
          <p:nvPr/>
        </p:nvGrpSpPr>
        <p:grpSpPr bwMode="auto">
          <a:xfrm>
            <a:off x="1343026" y="-39688"/>
            <a:ext cx="9434513" cy="6924676"/>
            <a:chOff x="-114" y="-25"/>
            <a:chExt cx="5943" cy="4362"/>
          </a:xfrm>
        </p:grpSpPr>
        <p:sp>
          <p:nvSpPr>
            <p:cNvPr id="228462" name="Oval 4">
              <a:extLst>
                <a:ext uri="{FF2B5EF4-FFF2-40B4-BE49-F238E27FC236}">
                  <a16:creationId xmlns:a16="http://schemas.microsoft.com/office/drawing/2014/main" id="{024E06CD-6A57-4875-8F29-8E0D59986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63" name="Oval 5">
              <a:extLst>
                <a:ext uri="{FF2B5EF4-FFF2-40B4-BE49-F238E27FC236}">
                  <a16:creationId xmlns:a16="http://schemas.microsoft.com/office/drawing/2014/main" id="{587FE50D-30EF-4073-862A-7A5C9314A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4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64" name="Oval 6">
              <a:extLst>
                <a:ext uri="{FF2B5EF4-FFF2-40B4-BE49-F238E27FC236}">
                  <a16:creationId xmlns:a16="http://schemas.microsoft.com/office/drawing/2014/main" id="{2DB41A39-3BD1-4698-9C8D-4B57F05B9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37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65" name="Oval 7">
              <a:extLst>
                <a:ext uri="{FF2B5EF4-FFF2-40B4-BE49-F238E27FC236}">
                  <a16:creationId xmlns:a16="http://schemas.microsoft.com/office/drawing/2014/main" id="{EA7F2766-9ADE-4417-8943-659DBBC27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3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66" name="Oval 8">
              <a:extLst>
                <a:ext uri="{FF2B5EF4-FFF2-40B4-BE49-F238E27FC236}">
                  <a16:creationId xmlns:a16="http://schemas.microsoft.com/office/drawing/2014/main" id="{7EF320F8-A259-4333-A092-A9DE0088A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67" name="Oval 9">
              <a:extLst>
                <a:ext uri="{FF2B5EF4-FFF2-40B4-BE49-F238E27FC236}">
                  <a16:creationId xmlns:a16="http://schemas.microsoft.com/office/drawing/2014/main" id="{260B7068-2D43-44B3-9E6E-3D22E4528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2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68" name="Oval 10">
              <a:extLst>
                <a:ext uri="{FF2B5EF4-FFF2-40B4-BE49-F238E27FC236}">
                  <a16:creationId xmlns:a16="http://schemas.microsoft.com/office/drawing/2014/main" id="{C73365D0-0D28-450D-B5FA-81B7420D4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250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69" name="Oval 11">
              <a:extLst>
                <a:ext uri="{FF2B5EF4-FFF2-40B4-BE49-F238E27FC236}">
                  <a16:creationId xmlns:a16="http://schemas.microsoft.com/office/drawing/2014/main" id="{81FD8F3D-9BBB-461A-A04C-14CA37263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0" name="Oval 12">
              <a:extLst>
                <a:ext uri="{FF2B5EF4-FFF2-40B4-BE49-F238E27FC236}">
                  <a16:creationId xmlns:a16="http://schemas.microsoft.com/office/drawing/2014/main" id="{89D9BC26-824A-4983-BD0F-9F42A7B3F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3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1" name="Oval 13">
              <a:extLst>
                <a:ext uri="{FF2B5EF4-FFF2-40B4-BE49-F238E27FC236}">
                  <a16:creationId xmlns:a16="http://schemas.microsoft.com/office/drawing/2014/main" id="{7CE80FE7-1960-46BF-9D24-4D8921BAF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" y="3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2" name="Oval 14">
              <a:extLst>
                <a:ext uri="{FF2B5EF4-FFF2-40B4-BE49-F238E27FC236}">
                  <a16:creationId xmlns:a16="http://schemas.microsoft.com/office/drawing/2014/main" id="{BAC7A65A-1700-4F17-AEC6-EEEDD6159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3748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3" name="Oval 15">
              <a:extLst>
                <a:ext uri="{FF2B5EF4-FFF2-40B4-BE49-F238E27FC236}">
                  <a16:creationId xmlns:a16="http://schemas.microsoft.com/office/drawing/2014/main" id="{D2592639-5642-42EA-AED6-D6EB10959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3884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4" name="Oval 16">
              <a:extLst>
                <a:ext uri="{FF2B5EF4-FFF2-40B4-BE49-F238E27FC236}">
                  <a16:creationId xmlns:a16="http://schemas.microsoft.com/office/drawing/2014/main" id="{DC585BFA-39FF-4659-9DD7-EC54B1964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3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5" name="Oval 17">
              <a:extLst>
                <a:ext uri="{FF2B5EF4-FFF2-40B4-BE49-F238E27FC236}">
                  <a16:creationId xmlns:a16="http://schemas.microsoft.com/office/drawing/2014/main" id="{5A7C09ED-00D1-4BA2-98DD-21DC233ED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37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6" name="Oval 18">
              <a:extLst>
                <a:ext uri="{FF2B5EF4-FFF2-40B4-BE49-F238E27FC236}">
                  <a16:creationId xmlns:a16="http://schemas.microsoft.com/office/drawing/2014/main" id="{4A06670A-F1EC-462D-82AC-53AB75FDF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3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7" name="Oval 19">
              <a:extLst>
                <a:ext uri="{FF2B5EF4-FFF2-40B4-BE49-F238E27FC236}">
                  <a16:creationId xmlns:a16="http://schemas.microsoft.com/office/drawing/2014/main" id="{671AEF78-D799-4023-9827-54C3FB570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8" name="Oval 20">
              <a:extLst>
                <a:ext uri="{FF2B5EF4-FFF2-40B4-BE49-F238E27FC236}">
                  <a16:creationId xmlns:a16="http://schemas.microsoft.com/office/drawing/2014/main" id="{040FD56F-0B8C-472F-973B-30D76360C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3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79" name="Oval 21">
              <a:extLst>
                <a:ext uri="{FF2B5EF4-FFF2-40B4-BE49-F238E27FC236}">
                  <a16:creationId xmlns:a16="http://schemas.microsoft.com/office/drawing/2014/main" id="{3834F39A-1883-4489-BAE2-2030F349D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33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0" name="Oval 22">
              <a:extLst>
                <a:ext uri="{FF2B5EF4-FFF2-40B4-BE49-F238E27FC236}">
                  <a16:creationId xmlns:a16="http://schemas.microsoft.com/office/drawing/2014/main" id="{A5E4F785-FF1F-4E39-9D81-CF31BA11D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1" name="Oval 23">
              <a:extLst>
                <a:ext uri="{FF2B5EF4-FFF2-40B4-BE49-F238E27FC236}">
                  <a16:creationId xmlns:a16="http://schemas.microsoft.com/office/drawing/2014/main" id="{69CA2C67-DA19-4150-AB48-071FE637F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35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2" name="Oval 24">
              <a:extLst>
                <a:ext uri="{FF2B5EF4-FFF2-40B4-BE49-F238E27FC236}">
                  <a16:creationId xmlns:a16="http://schemas.microsoft.com/office/drawing/2014/main" id="{D7909FAB-DEFB-4F13-BE69-E1BC0FD07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36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3" name="Oval 25">
              <a:extLst>
                <a:ext uri="{FF2B5EF4-FFF2-40B4-BE49-F238E27FC236}">
                  <a16:creationId xmlns:a16="http://schemas.microsoft.com/office/drawing/2014/main" id="{FF720C88-08E4-49CC-827A-06F9C58CD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8" y="3794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4" name="Oval 26">
              <a:extLst>
                <a:ext uri="{FF2B5EF4-FFF2-40B4-BE49-F238E27FC236}">
                  <a16:creationId xmlns:a16="http://schemas.microsoft.com/office/drawing/2014/main" id="{A9BC34CB-5B4C-48ED-BA47-ED3A5666E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5" name="Oval 27">
              <a:extLst>
                <a:ext uri="{FF2B5EF4-FFF2-40B4-BE49-F238E27FC236}">
                  <a16:creationId xmlns:a16="http://schemas.microsoft.com/office/drawing/2014/main" id="{82DFB7E4-EC15-438E-B0A2-EBD9ECCEE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3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6" name="Oval 28">
              <a:extLst>
                <a:ext uri="{FF2B5EF4-FFF2-40B4-BE49-F238E27FC236}">
                  <a16:creationId xmlns:a16="http://schemas.microsoft.com/office/drawing/2014/main" id="{AE9F8EAA-B061-4FFB-88CD-65407EF3C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32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7" name="Oval 29">
              <a:extLst>
                <a:ext uri="{FF2B5EF4-FFF2-40B4-BE49-F238E27FC236}">
                  <a16:creationId xmlns:a16="http://schemas.microsoft.com/office/drawing/2014/main" id="{97D32EB3-4B49-4533-9E40-CD9AE101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8" name="Oval 30">
              <a:extLst>
                <a:ext uri="{FF2B5EF4-FFF2-40B4-BE49-F238E27FC236}">
                  <a16:creationId xmlns:a16="http://schemas.microsoft.com/office/drawing/2014/main" id="{A993AECD-2D5F-42F5-8BF4-61629810F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311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89" name="Oval 31">
              <a:extLst>
                <a:ext uri="{FF2B5EF4-FFF2-40B4-BE49-F238E27FC236}">
                  <a16:creationId xmlns:a16="http://schemas.microsoft.com/office/drawing/2014/main" id="{058FA128-87DB-4472-A972-B753D14CD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2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0" name="Oval 32">
              <a:extLst>
                <a:ext uri="{FF2B5EF4-FFF2-40B4-BE49-F238E27FC236}">
                  <a16:creationId xmlns:a16="http://schemas.microsoft.com/office/drawing/2014/main" id="{CA6A9EC6-29BB-438D-B69A-09ECB7E31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34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1" name="Oval 33">
              <a:extLst>
                <a:ext uri="{FF2B5EF4-FFF2-40B4-BE49-F238E27FC236}">
                  <a16:creationId xmlns:a16="http://schemas.microsoft.com/office/drawing/2014/main" id="{296A5062-A3E8-49DB-9D80-E57D56201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33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2" name="Oval 34">
              <a:extLst>
                <a:ext uri="{FF2B5EF4-FFF2-40B4-BE49-F238E27FC236}">
                  <a16:creationId xmlns:a16="http://schemas.microsoft.com/office/drawing/2014/main" id="{712D7E56-FB0A-4ACE-B9D3-84B56B82A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32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3" name="Oval 35">
              <a:extLst>
                <a:ext uri="{FF2B5EF4-FFF2-40B4-BE49-F238E27FC236}">
                  <a16:creationId xmlns:a16="http://schemas.microsoft.com/office/drawing/2014/main" id="{7306E0EB-FBC6-482E-9CDC-AD6780C52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297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4" name="Oval 36">
              <a:extLst>
                <a:ext uri="{FF2B5EF4-FFF2-40B4-BE49-F238E27FC236}">
                  <a16:creationId xmlns:a16="http://schemas.microsoft.com/office/drawing/2014/main" id="{FCB2915E-1B2E-4F25-8598-F00F768E3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31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5" name="Oval 37">
              <a:extLst>
                <a:ext uri="{FF2B5EF4-FFF2-40B4-BE49-F238E27FC236}">
                  <a16:creationId xmlns:a16="http://schemas.microsoft.com/office/drawing/2014/main" id="{AE1857B1-DCE8-430B-B500-628F14777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3249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6" name="Oval 38">
              <a:extLst>
                <a:ext uri="{FF2B5EF4-FFF2-40B4-BE49-F238E27FC236}">
                  <a16:creationId xmlns:a16="http://schemas.microsoft.com/office/drawing/2014/main" id="{0F9D92A1-EF70-4BBF-806A-C5A3036B2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7" name="Oval 39">
              <a:extLst>
                <a:ext uri="{FF2B5EF4-FFF2-40B4-BE49-F238E27FC236}">
                  <a16:creationId xmlns:a16="http://schemas.microsoft.com/office/drawing/2014/main" id="{35A6AB1A-4B6E-44E5-B7FB-6955E3A2D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383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8" name="Oval 40">
              <a:extLst>
                <a:ext uri="{FF2B5EF4-FFF2-40B4-BE49-F238E27FC236}">
                  <a16:creationId xmlns:a16="http://schemas.microsoft.com/office/drawing/2014/main" id="{4DF5526E-BF4E-4A20-B58E-7817002E9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37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99" name="Oval 41">
              <a:extLst>
                <a:ext uri="{FF2B5EF4-FFF2-40B4-BE49-F238E27FC236}">
                  <a16:creationId xmlns:a16="http://schemas.microsoft.com/office/drawing/2014/main" id="{EA42C81A-6D4B-416D-8E2C-8C476F84B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36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0" name="Oval 42">
              <a:extLst>
                <a:ext uri="{FF2B5EF4-FFF2-40B4-BE49-F238E27FC236}">
                  <a16:creationId xmlns:a16="http://schemas.microsoft.com/office/drawing/2014/main" id="{F2BF881E-6D9B-4889-8D56-13901F800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5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1" name="Oval 43">
              <a:extLst>
                <a:ext uri="{FF2B5EF4-FFF2-40B4-BE49-F238E27FC236}">
                  <a16:creationId xmlns:a16="http://schemas.microsoft.com/office/drawing/2014/main" id="{8A526949-2AF1-471B-A741-DD259AC0C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2" name="Oval 44">
              <a:extLst>
                <a:ext uri="{FF2B5EF4-FFF2-40B4-BE49-F238E27FC236}">
                  <a16:creationId xmlns:a16="http://schemas.microsoft.com/office/drawing/2014/main" id="{D05DAA9A-428F-42C8-B8D0-98EBF56B6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3" name="Oval 45">
              <a:extLst>
                <a:ext uri="{FF2B5EF4-FFF2-40B4-BE49-F238E27FC236}">
                  <a16:creationId xmlns:a16="http://schemas.microsoft.com/office/drawing/2014/main" id="{F0749785-EAB0-4E42-96A2-8775E83D7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37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4" name="Oval 46">
              <a:extLst>
                <a:ext uri="{FF2B5EF4-FFF2-40B4-BE49-F238E27FC236}">
                  <a16:creationId xmlns:a16="http://schemas.microsoft.com/office/drawing/2014/main" id="{A75CD660-1E8F-48A4-9FB3-A68142E37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36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5" name="Oval 47">
              <a:extLst>
                <a:ext uri="{FF2B5EF4-FFF2-40B4-BE49-F238E27FC236}">
                  <a16:creationId xmlns:a16="http://schemas.microsoft.com/office/drawing/2014/main" id="{B3336D78-C059-4943-979A-120A5F710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33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6" name="Oval 48">
              <a:extLst>
                <a:ext uri="{FF2B5EF4-FFF2-40B4-BE49-F238E27FC236}">
                  <a16:creationId xmlns:a16="http://schemas.microsoft.com/office/drawing/2014/main" id="{F15B2CA2-40AB-4FD2-8B50-9C02B43F7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35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7" name="Oval 49">
              <a:extLst>
                <a:ext uri="{FF2B5EF4-FFF2-40B4-BE49-F238E27FC236}">
                  <a16:creationId xmlns:a16="http://schemas.microsoft.com/office/drawing/2014/main" id="{28EB5832-835C-4921-8F1B-C270D436C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8" name="Oval 50">
              <a:extLst>
                <a:ext uri="{FF2B5EF4-FFF2-40B4-BE49-F238E27FC236}">
                  <a16:creationId xmlns:a16="http://schemas.microsoft.com/office/drawing/2014/main" id="{6984CAC4-F8E3-4D68-B247-1776974E3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7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09" name="Oval 51">
              <a:extLst>
                <a:ext uri="{FF2B5EF4-FFF2-40B4-BE49-F238E27FC236}">
                  <a16:creationId xmlns:a16="http://schemas.microsoft.com/office/drawing/2014/main" id="{3B3B4CF8-E6DB-4E66-A9A2-D1ED6F9AB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0" name="Oval 52">
              <a:extLst>
                <a:ext uri="{FF2B5EF4-FFF2-40B4-BE49-F238E27FC236}">
                  <a16:creationId xmlns:a16="http://schemas.microsoft.com/office/drawing/2014/main" id="{FD7DE636-1A14-4B0E-BB22-2AE48450F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0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1" name="Oval 53">
              <a:extLst>
                <a:ext uri="{FF2B5EF4-FFF2-40B4-BE49-F238E27FC236}">
                  <a16:creationId xmlns:a16="http://schemas.microsoft.com/office/drawing/2014/main" id="{FC8329EE-600D-4225-B158-35F8141F5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1" y="30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2" name="Oval 54">
              <a:extLst>
                <a:ext uri="{FF2B5EF4-FFF2-40B4-BE49-F238E27FC236}">
                  <a16:creationId xmlns:a16="http://schemas.microsoft.com/office/drawing/2014/main" id="{269823D0-79D3-4B84-AC6A-7DF01B34E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3" name="Oval 55">
              <a:extLst>
                <a:ext uri="{FF2B5EF4-FFF2-40B4-BE49-F238E27FC236}">
                  <a16:creationId xmlns:a16="http://schemas.microsoft.com/office/drawing/2014/main" id="{64335762-98E1-4500-A6FA-F2A4CB677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306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4" name="Oval 56">
              <a:extLst>
                <a:ext uri="{FF2B5EF4-FFF2-40B4-BE49-F238E27FC236}">
                  <a16:creationId xmlns:a16="http://schemas.microsoft.com/office/drawing/2014/main" id="{160274A7-E6A3-4F28-AAF2-FE0636BE8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3385"/>
              <a:ext cx="45" cy="4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5" name="Oval 57">
              <a:extLst>
                <a:ext uri="{FF2B5EF4-FFF2-40B4-BE49-F238E27FC236}">
                  <a16:creationId xmlns:a16="http://schemas.microsoft.com/office/drawing/2014/main" id="{B73BBFCC-8742-436E-863E-4316B63B5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31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6" name="Oval 58">
              <a:extLst>
                <a:ext uri="{FF2B5EF4-FFF2-40B4-BE49-F238E27FC236}">
                  <a16:creationId xmlns:a16="http://schemas.microsoft.com/office/drawing/2014/main" id="{F7415064-7B4F-4008-976D-D94C0DAA6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30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7" name="Oval 59">
              <a:extLst>
                <a:ext uri="{FF2B5EF4-FFF2-40B4-BE49-F238E27FC236}">
                  <a16:creationId xmlns:a16="http://schemas.microsoft.com/office/drawing/2014/main" id="{810EDBE3-5371-441A-A997-7B38A454E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" y="2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8" name="Oval 60">
              <a:extLst>
                <a:ext uri="{FF2B5EF4-FFF2-40B4-BE49-F238E27FC236}">
                  <a16:creationId xmlns:a16="http://schemas.microsoft.com/office/drawing/2014/main" id="{184E2840-A2B3-4CFE-B0AC-C6176E287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29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19" name="Oval 61">
              <a:extLst>
                <a:ext uri="{FF2B5EF4-FFF2-40B4-BE49-F238E27FC236}">
                  <a16:creationId xmlns:a16="http://schemas.microsoft.com/office/drawing/2014/main" id="{43FBA123-C63B-4213-B6B6-9FC71341F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3" y="32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0" name="Oval 62">
              <a:extLst>
                <a:ext uri="{FF2B5EF4-FFF2-40B4-BE49-F238E27FC236}">
                  <a16:creationId xmlns:a16="http://schemas.microsoft.com/office/drawing/2014/main" id="{C6E1F0FE-D8BE-4FA6-925D-57B343A8A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30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1" name="Oval 63">
              <a:extLst>
                <a:ext uri="{FF2B5EF4-FFF2-40B4-BE49-F238E27FC236}">
                  <a16:creationId xmlns:a16="http://schemas.microsoft.com/office/drawing/2014/main" id="{CCC14C85-1267-4C69-A710-2B8110206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97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2" name="Oval 64">
              <a:extLst>
                <a:ext uri="{FF2B5EF4-FFF2-40B4-BE49-F238E27FC236}">
                  <a16:creationId xmlns:a16="http://schemas.microsoft.com/office/drawing/2014/main" id="{CABA6092-7AD0-4223-9886-C6D025FCD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3" name="Oval 65">
              <a:extLst>
                <a:ext uri="{FF2B5EF4-FFF2-40B4-BE49-F238E27FC236}">
                  <a16:creationId xmlns:a16="http://schemas.microsoft.com/office/drawing/2014/main" id="{75633B7A-FB8A-4C5D-9DA5-5E0806511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8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4" name="Oval 66">
              <a:extLst>
                <a:ext uri="{FF2B5EF4-FFF2-40B4-BE49-F238E27FC236}">
                  <a16:creationId xmlns:a16="http://schemas.microsoft.com/office/drawing/2014/main" id="{489236F0-56A0-499E-B5D4-83A39827E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7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5" name="Oval 67">
              <a:extLst>
                <a:ext uri="{FF2B5EF4-FFF2-40B4-BE49-F238E27FC236}">
                  <a16:creationId xmlns:a16="http://schemas.microsoft.com/office/drawing/2014/main" id="{89E73301-DD25-497A-AB98-3D6167922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8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6" name="Oval 68">
              <a:extLst>
                <a:ext uri="{FF2B5EF4-FFF2-40B4-BE49-F238E27FC236}">
                  <a16:creationId xmlns:a16="http://schemas.microsoft.com/office/drawing/2014/main" id="{2E6072ED-5DDA-499B-84A8-132BB4856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30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7" name="Oval 69">
              <a:extLst>
                <a:ext uri="{FF2B5EF4-FFF2-40B4-BE49-F238E27FC236}">
                  <a16:creationId xmlns:a16="http://schemas.microsoft.com/office/drawing/2014/main" id="{057BDFC6-1562-4783-949B-88E32CDE5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9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8" name="Oval 70">
              <a:extLst>
                <a:ext uri="{FF2B5EF4-FFF2-40B4-BE49-F238E27FC236}">
                  <a16:creationId xmlns:a16="http://schemas.microsoft.com/office/drawing/2014/main" id="{4D47BF61-0464-439C-B269-1309C2839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837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29" name="Oval 71">
              <a:extLst>
                <a:ext uri="{FF2B5EF4-FFF2-40B4-BE49-F238E27FC236}">
                  <a16:creationId xmlns:a16="http://schemas.microsoft.com/office/drawing/2014/main" id="{C51A41F6-7411-42EF-83EA-0AE69C3D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6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0" name="Oval 72">
              <a:extLst>
                <a:ext uri="{FF2B5EF4-FFF2-40B4-BE49-F238E27FC236}">
                  <a16:creationId xmlns:a16="http://schemas.microsoft.com/office/drawing/2014/main" id="{58C9EC14-4894-42B3-B845-F25411141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27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1" name="Oval 73">
              <a:extLst>
                <a:ext uri="{FF2B5EF4-FFF2-40B4-BE49-F238E27FC236}">
                  <a16:creationId xmlns:a16="http://schemas.microsoft.com/office/drawing/2014/main" id="{A80C236B-873C-4C8B-8B24-161C53FF9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9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2" name="Oval 74">
              <a:extLst>
                <a:ext uri="{FF2B5EF4-FFF2-40B4-BE49-F238E27FC236}">
                  <a16:creationId xmlns:a16="http://schemas.microsoft.com/office/drawing/2014/main" id="{45E8E7A2-26F9-4972-ABD0-6C17E8C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284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3" name="Oval 75">
              <a:extLst>
                <a:ext uri="{FF2B5EF4-FFF2-40B4-BE49-F238E27FC236}">
                  <a16:creationId xmlns:a16="http://schemas.microsoft.com/office/drawing/2014/main" id="{50F8642C-FD84-4CF9-ACCF-B19475CF7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32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4" name="Oval 76">
              <a:extLst>
                <a:ext uri="{FF2B5EF4-FFF2-40B4-BE49-F238E27FC236}">
                  <a16:creationId xmlns:a16="http://schemas.microsoft.com/office/drawing/2014/main" id="{A53D45E5-6B21-44A2-866D-5FBD1E598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31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5" name="Oval 77">
              <a:extLst>
                <a:ext uri="{FF2B5EF4-FFF2-40B4-BE49-F238E27FC236}">
                  <a16:creationId xmlns:a16="http://schemas.microsoft.com/office/drawing/2014/main" id="{1F68C291-57D3-41FC-81F6-9C5E3B824E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30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6" name="Oval 78">
              <a:extLst>
                <a:ext uri="{FF2B5EF4-FFF2-40B4-BE49-F238E27FC236}">
                  <a16:creationId xmlns:a16="http://schemas.microsoft.com/office/drawing/2014/main" id="{F7EB64C9-D101-4442-902D-E25251D5B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31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7" name="Oval 79">
              <a:extLst>
                <a:ext uri="{FF2B5EF4-FFF2-40B4-BE49-F238E27FC236}">
                  <a16:creationId xmlns:a16="http://schemas.microsoft.com/office/drawing/2014/main" id="{75B35A97-EAE2-4F47-9A7F-CE1DFBABD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" y="32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8" name="Oval 80">
              <a:extLst>
                <a:ext uri="{FF2B5EF4-FFF2-40B4-BE49-F238E27FC236}">
                  <a16:creationId xmlns:a16="http://schemas.microsoft.com/office/drawing/2014/main" id="{79D0C847-3DCD-4039-BFC6-FA036B44C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39" name="Oval 81">
              <a:extLst>
                <a:ext uri="{FF2B5EF4-FFF2-40B4-BE49-F238E27FC236}">
                  <a16:creationId xmlns:a16="http://schemas.microsoft.com/office/drawing/2014/main" id="{DA5F6FFE-AB56-4E8A-A52B-2F02213D3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0" name="Oval 82">
              <a:extLst>
                <a:ext uri="{FF2B5EF4-FFF2-40B4-BE49-F238E27FC236}">
                  <a16:creationId xmlns:a16="http://schemas.microsoft.com/office/drawing/2014/main" id="{ACA53C72-8235-4BBE-961B-41646DA43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37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1" name="Oval 83">
              <a:extLst>
                <a:ext uri="{FF2B5EF4-FFF2-40B4-BE49-F238E27FC236}">
                  <a16:creationId xmlns:a16="http://schemas.microsoft.com/office/drawing/2014/main" id="{290A5AEB-59B6-4E7C-B1AC-E865DD8AF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37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2" name="Oval 84">
              <a:extLst>
                <a:ext uri="{FF2B5EF4-FFF2-40B4-BE49-F238E27FC236}">
                  <a16:creationId xmlns:a16="http://schemas.microsoft.com/office/drawing/2014/main" id="{7D6E683B-DC5A-40CA-9290-CC6FC68E1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3567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3" name="Oval 85">
              <a:extLst>
                <a:ext uri="{FF2B5EF4-FFF2-40B4-BE49-F238E27FC236}">
                  <a16:creationId xmlns:a16="http://schemas.microsoft.com/office/drawing/2014/main" id="{75546B35-3BB0-4389-B673-66B9BC5B7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3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4" name="Oval 86">
              <a:extLst>
                <a:ext uri="{FF2B5EF4-FFF2-40B4-BE49-F238E27FC236}">
                  <a16:creationId xmlns:a16="http://schemas.microsoft.com/office/drawing/2014/main" id="{9C7B51B8-C096-4530-9C2F-BC35D17D6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35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5" name="Oval 87">
              <a:extLst>
                <a:ext uri="{FF2B5EF4-FFF2-40B4-BE49-F238E27FC236}">
                  <a16:creationId xmlns:a16="http://schemas.microsoft.com/office/drawing/2014/main" id="{ABBB92D6-448C-412F-A035-44414A6CA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3" y="343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6" name="Oval 88">
              <a:extLst>
                <a:ext uri="{FF2B5EF4-FFF2-40B4-BE49-F238E27FC236}">
                  <a16:creationId xmlns:a16="http://schemas.microsoft.com/office/drawing/2014/main" id="{4152ED62-A020-41DA-AAD4-DBC424E26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7" name="Oval 89">
              <a:extLst>
                <a:ext uri="{FF2B5EF4-FFF2-40B4-BE49-F238E27FC236}">
                  <a16:creationId xmlns:a16="http://schemas.microsoft.com/office/drawing/2014/main" id="{72B4E822-E8CE-424E-86E6-FB218576B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" y="3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8" name="Oval 90">
              <a:extLst>
                <a:ext uri="{FF2B5EF4-FFF2-40B4-BE49-F238E27FC236}">
                  <a16:creationId xmlns:a16="http://schemas.microsoft.com/office/drawing/2014/main" id="{6E408284-6384-49EF-A3DF-E85A4BE0C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3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49" name="Oval 91">
              <a:extLst>
                <a:ext uri="{FF2B5EF4-FFF2-40B4-BE49-F238E27FC236}">
                  <a16:creationId xmlns:a16="http://schemas.microsoft.com/office/drawing/2014/main" id="{42FFDFF5-3334-4272-A4EF-4371C349E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0" name="Oval 92">
              <a:extLst>
                <a:ext uri="{FF2B5EF4-FFF2-40B4-BE49-F238E27FC236}">
                  <a16:creationId xmlns:a16="http://schemas.microsoft.com/office/drawing/2014/main" id="{23FB5AF4-A8A8-45CD-8046-467814B52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5" y="2341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1" name="Oval 93">
              <a:extLst>
                <a:ext uri="{FF2B5EF4-FFF2-40B4-BE49-F238E27FC236}">
                  <a16:creationId xmlns:a16="http://schemas.microsoft.com/office/drawing/2014/main" id="{CFF8C660-E6A3-4213-A323-0C8D2EE09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302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2" name="Oval 94">
              <a:extLst>
                <a:ext uri="{FF2B5EF4-FFF2-40B4-BE49-F238E27FC236}">
                  <a16:creationId xmlns:a16="http://schemas.microsoft.com/office/drawing/2014/main" id="{9B52169F-9171-4067-AACB-295F5FF0B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93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3" name="Oval 95">
              <a:extLst>
                <a:ext uri="{FF2B5EF4-FFF2-40B4-BE49-F238E27FC236}">
                  <a16:creationId xmlns:a16="http://schemas.microsoft.com/office/drawing/2014/main" id="{C1D8E970-3C9C-48DA-9B46-F7D160833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1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4" name="Oval 96">
              <a:extLst>
                <a:ext uri="{FF2B5EF4-FFF2-40B4-BE49-F238E27FC236}">
                  <a16:creationId xmlns:a16="http://schemas.microsoft.com/office/drawing/2014/main" id="{53BE2067-250C-4511-B80C-FA0999E09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29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5" name="Oval 97">
              <a:extLst>
                <a:ext uri="{FF2B5EF4-FFF2-40B4-BE49-F238E27FC236}">
                  <a16:creationId xmlns:a16="http://schemas.microsoft.com/office/drawing/2014/main" id="{9F28DA52-661F-40C0-AC91-273ED4171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3114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6" name="Oval 98">
              <a:extLst>
                <a:ext uri="{FF2B5EF4-FFF2-40B4-BE49-F238E27FC236}">
                  <a16:creationId xmlns:a16="http://schemas.microsoft.com/office/drawing/2014/main" id="{CAF30C7E-81ED-4DF8-808C-B04BB7AC4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31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7" name="Oval 99">
              <a:extLst>
                <a:ext uri="{FF2B5EF4-FFF2-40B4-BE49-F238E27FC236}">
                  <a16:creationId xmlns:a16="http://schemas.microsoft.com/office/drawing/2014/main" id="{7D9D5D79-54CF-41AA-A9E2-B16F40EED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30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8" name="Oval 100">
              <a:extLst>
                <a:ext uri="{FF2B5EF4-FFF2-40B4-BE49-F238E27FC236}">
                  <a16:creationId xmlns:a16="http://schemas.microsoft.com/office/drawing/2014/main" id="{387AE89F-3203-4AC4-95E0-64F1E9C5C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88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59" name="Oval 101">
              <a:extLst>
                <a:ext uri="{FF2B5EF4-FFF2-40B4-BE49-F238E27FC236}">
                  <a16:creationId xmlns:a16="http://schemas.microsoft.com/office/drawing/2014/main" id="{CF49D48B-2B44-43B4-8728-C88779B4B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8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0" name="Oval 102">
              <a:extLst>
                <a:ext uri="{FF2B5EF4-FFF2-40B4-BE49-F238E27FC236}">
                  <a16:creationId xmlns:a16="http://schemas.microsoft.com/office/drawing/2014/main" id="{136E0119-FC19-4628-A09E-3CD486826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7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1" name="Oval 103">
              <a:extLst>
                <a:ext uri="{FF2B5EF4-FFF2-40B4-BE49-F238E27FC236}">
                  <a16:creationId xmlns:a16="http://schemas.microsoft.com/office/drawing/2014/main" id="{DD9629AD-A2B8-47EC-AAEC-56A9133FD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1" y="28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2" name="Oval 104">
              <a:extLst>
                <a:ext uri="{FF2B5EF4-FFF2-40B4-BE49-F238E27FC236}">
                  <a16:creationId xmlns:a16="http://schemas.microsoft.com/office/drawing/2014/main" id="{D316033B-F1CE-4CA9-9180-41DB645EC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30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3" name="Oval 105">
              <a:extLst>
                <a:ext uri="{FF2B5EF4-FFF2-40B4-BE49-F238E27FC236}">
                  <a16:creationId xmlns:a16="http://schemas.microsoft.com/office/drawing/2014/main" id="{02212030-E421-4845-8043-C5AA9F239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9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4" name="Oval 106">
              <a:extLst>
                <a:ext uri="{FF2B5EF4-FFF2-40B4-BE49-F238E27FC236}">
                  <a16:creationId xmlns:a16="http://schemas.microsoft.com/office/drawing/2014/main" id="{A68F26DF-5484-40A6-8E2E-5E9EF1FDB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28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5" name="Oval 107">
              <a:extLst>
                <a:ext uri="{FF2B5EF4-FFF2-40B4-BE49-F238E27FC236}">
                  <a16:creationId xmlns:a16="http://schemas.microsoft.com/office/drawing/2014/main" id="{6FF6329E-3823-4F2D-9504-B185C571F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7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6" name="Oval 108">
              <a:extLst>
                <a:ext uri="{FF2B5EF4-FFF2-40B4-BE49-F238E27FC236}">
                  <a16:creationId xmlns:a16="http://schemas.microsoft.com/office/drawing/2014/main" id="{6E181D75-07B1-43EE-8900-AFEDADA04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29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7" name="Oval 109">
              <a:extLst>
                <a:ext uri="{FF2B5EF4-FFF2-40B4-BE49-F238E27FC236}">
                  <a16:creationId xmlns:a16="http://schemas.microsoft.com/office/drawing/2014/main" id="{7A44BB3C-9727-4845-9906-CEC959890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28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8" name="Oval 110">
              <a:extLst>
                <a:ext uri="{FF2B5EF4-FFF2-40B4-BE49-F238E27FC236}">
                  <a16:creationId xmlns:a16="http://schemas.microsoft.com/office/drawing/2014/main" id="{09B838F2-BBA0-4F03-A795-8549256B9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27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69" name="Oval 111">
              <a:extLst>
                <a:ext uri="{FF2B5EF4-FFF2-40B4-BE49-F238E27FC236}">
                  <a16:creationId xmlns:a16="http://schemas.microsoft.com/office/drawing/2014/main" id="{BB3A9B45-F2C6-46ED-85E7-934992E3C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26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0" name="Oval 112">
              <a:extLst>
                <a:ext uri="{FF2B5EF4-FFF2-40B4-BE49-F238E27FC236}">
                  <a16:creationId xmlns:a16="http://schemas.microsoft.com/office/drawing/2014/main" id="{793A2C6B-0D76-45E0-AC8B-0372735F8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2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1" name="Oval 113">
              <a:extLst>
                <a:ext uri="{FF2B5EF4-FFF2-40B4-BE49-F238E27FC236}">
                  <a16:creationId xmlns:a16="http://schemas.microsoft.com/office/drawing/2014/main" id="{2FBCFDD5-D490-47AA-8415-DB2DEDE9B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2" name="Oval 114">
              <a:extLst>
                <a:ext uri="{FF2B5EF4-FFF2-40B4-BE49-F238E27FC236}">
                  <a16:creationId xmlns:a16="http://schemas.microsoft.com/office/drawing/2014/main" id="{14275C8D-67CF-4508-BE86-CF89A2BA9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27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3" name="Oval 115">
              <a:extLst>
                <a:ext uri="{FF2B5EF4-FFF2-40B4-BE49-F238E27FC236}">
                  <a16:creationId xmlns:a16="http://schemas.microsoft.com/office/drawing/2014/main" id="{304EBE57-18D6-4197-95D2-F48F42215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7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4" name="Oval 116">
              <a:extLst>
                <a:ext uri="{FF2B5EF4-FFF2-40B4-BE49-F238E27FC236}">
                  <a16:creationId xmlns:a16="http://schemas.microsoft.com/office/drawing/2014/main" id="{85616A18-8188-4C1C-8C56-FE16D0FCD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06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5" name="Oval 117">
              <a:extLst>
                <a:ext uri="{FF2B5EF4-FFF2-40B4-BE49-F238E27FC236}">
                  <a16:creationId xmlns:a16="http://schemas.microsoft.com/office/drawing/2014/main" id="{6AFD42A6-F308-4A09-A6B7-7864A0597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3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6" name="Oval 118">
              <a:extLst>
                <a:ext uri="{FF2B5EF4-FFF2-40B4-BE49-F238E27FC236}">
                  <a16:creationId xmlns:a16="http://schemas.microsoft.com/office/drawing/2014/main" id="{4CD371FB-D1C9-40E3-95BA-E0E802148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38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7" name="Oval 119">
              <a:extLst>
                <a:ext uri="{FF2B5EF4-FFF2-40B4-BE49-F238E27FC236}">
                  <a16:creationId xmlns:a16="http://schemas.microsoft.com/office/drawing/2014/main" id="{26D3100A-DD36-40C2-9E49-C839FA21B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37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8" name="Oval 120">
              <a:extLst>
                <a:ext uri="{FF2B5EF4-FFF2-40B4-BE49-F238E27FC236}">
                  <a16:creationId xmlns:a16="http://schemas.microsoft.com/office/drawing/2014/main" id="{B2B0EBA1-256A-47BC-AC09-DB68D2C8E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37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79" name="Oval 121">
              <a:extLst>
                <a:ext uri="{FF2B5EF4-FFF2-40B4-BE49-F238E27FC236}">
                  <a16:creationId xmlns:a16="http://schemas.microsoft.com/office/drawing/2014/main" id="{EA49CDFC-3EB3-4D4D-BF48-AD8273E2F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8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0" name="Oval 122">
              <a:extLst>
                <a:ext uri="{FF2B5EF4-FFF2-40B4-BE49-F238E27FC236}">
                  <a16:creationId xmlns:a16="http://schemas.microsoft.com/office/drawing/2014/main" id="{1E82EB6D-F53B-4830-88A0-D38EE764B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379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1" name="Oval 123">
              <a:extLst>
                <a:ext uri="{FF2B5EF4-FFF2-40B4-BE49-F238E27FC236}">
                  <a16:creationId xmlns:a16="http://schemas.microsoft.com/office/drawing/2014/main" id="{3F7ADD2B-6A53-4ACA-8055-97DB59157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38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2" name="Oval 124">
              <a:extLst>
                <a:ext uri="{FF2B5EF4-FFF2-40B4-BE49-F238E27FC236}">
                  <a16:creationId xmlns:a16="http://schemas.microsoft.com/office/drawing/2014/main" id="{AE043BA0-ADDF-4205-91AD-3021CC1A0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3" name="Oval 125">
              <a:extLst>
                <a:ext uri="{FF2B5EF4-FFF2-40B4-BE49-F238E27FC236}">
                  <a16:creationId xmlns:a16="http://schemas.microsoft.com/office/drawing/2014/main" id="{FB89C429-F2E4-45A8-AB76-41B8FA56C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37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4" name="Oval 126">
              <a:extLst>
                <a:ext uri="{FF2B5EF4-FFF2-40B4-BE49-F238E27FC236}">
                  <a16:creationId xmlns:a16="http://schemas.microsoft.com/office/drawing/2014/main" id="{F23F245E-0402-425A-859E-5F47BB9C0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37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5" name="Oval 127">
              <a:extLst>
                <a:ext uri="{FF2B5EF4-FFF2-40B4-BE49-F238E27FC236}">
                  <a16:creationId xmlns:a16="http://schemas.microsoft.com/office/drawing/2014/main" id="{4FA8F5C0-4896-4F36-B099-598DD53A6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3608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6" name="Oval 128">
              <a:extLst>
                <a:ext uri="{FF2B5EF4-FFF2-40B4-BE49-F238E27FC236}">
                  <a16:creationId xmlns:a16="http://schemas.microsoft.com/office/drawing/2014/main" id="{8D872F67-64E3-4319-A9BB-C6AA67453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35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7" name="Oval 129">
              <a:extLst>
                <a:ext uri="{FF2B5EF4-FFF2-40B4-BE49-F238E27FC236}">
                  <a16:creationId xmlns:a16="http://schemas.microsoft.com/office/drawing/2014/main" id="{6B2552EC-C101-443E-8929-108A4B9E7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36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8" name="Oval 130">
              <a:extLst>
                <a:ext uri="{FF2B5EF4-FFF2-40B4-BE49-F238E27FC236}">
                  <a16:creationId xmlns:a16="http://schemas.microsoft.com/office/drawing/2014/main" id="{E2E13FAE-E1F4-416B-ADAE-D899DD12E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7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89" name="Oval 131">
              <a:extLst>
                <a:ext uri="{FF2B5EF4-FFF2-40B4-BE49-F238E27FC236}">
                  <a16:creationId xmlns:a16="http://schemas.microsoft.com/office/drawing/2014/main" id="{7EBC9443-308C-4EEA-A351-D16D48B2D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37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0" name="Oval 132">
              <a:extLst>
                <a:ext uri="{FF2B5EF4-FFF2-40B4-BE49-F238E27FC236}">
                  <a16:creationId xmlns:a16="http://schemas.microsoft.com/office/drawing/2014/main" id="{7FB0434B-A588-4F04-AB82-3D187F06D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36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1" name="Oval 133">
              <a:extLst>
                <a:ext uri="{FF2B5EF4-FFF2-40B4-BE49-F238E27FC236}">
                  <a16:creationId xmlns:a16="http://schemas.microsoft.com/office/drawing/2014/main" id="{56D5DED3-167D-4BBE-B6BF-192252CB9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35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2" name="Oval 134">
              <a:extLst>
                <a:ext uri="{FF2B5EF4-FFF2-40B4-BE49-F238E27FC236}">
                  <a16:creationId xmlns:a16="http://schemas.microsoft.com/office/drawing/2014/main" id="{45BF545F-F19D-4271-A3CD-0FE568E5A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3" name="Oval 135">
              <a:extLst>
                <a:ext uri="{FF2B5EF4-FFF2-40B4-BE49-F238E27FC236}">
                  <a16:creationId xmlns:a16="http://schemas.microsoft.com/office/drawing/2014/main" id="{55385796-2032-4E75-A6CF-3FD61131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65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4" name="Oval 136">
              <a:extLst>
                <a:ext uri="{FF2B5EF4-FFF2-40B4-BE49-F238E27FC236}">
                  <a16:creationId xmlns:a16="http://schemas.microsoft.com/office/drawing/2014/main" id="{8C04CBC4-2EE1-4966-8035-4D3160A6F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3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5" name="Oval 137">
              <a:extLst>
                <a:ext uri="{FF2B5EF4-FFF2-40B4-BE49-F238E27FC236}">
                  <a16:creationId xmlns:a16="http://schemas.microsoft.com/office/drawing/2014/main" id="{66988071-9C37-4252-BFFD-525B8F28D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4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6" name="Oval 138">
              <a:extLst>
                <a:ext uri="{FF2B5EF4-FFF2-40B4-BE49-F238E27FC236}">
                  <a16:creationId xmlns:a16="http://schemas.microsoft.com/office/drawing/2014/main" id="{75E4769E-1F53-4636-B2CE-8CD787E02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3336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7" name="Oval 139">
              <a:extLst>
                <a:ext uri="{FF2B5EF4-FFF2-40B4-BE49-F238E27FC236}">
                  <a16:creationId xmlns:a16="http://schemas.microsoft.com/office/drawing/2014/main" id="{E7D26D43-B977-47A1-9908-BEF0B028A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8" name="Oval 140">
              <a:extLst>
                <a:ext uri="{FF2B5EF4-FFF2-40B4-BE49-F238E27FC236}">
                  <a16:creationId xmlns:a16="http://schemas.microsoft.com/office/drawing/2014/main" id="{028634E2-B967-482B-B0B7-D61D8016C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5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599" name="Oval 141">
              <a:extLst>
                <a:ext uri="{FF2B5EF4-FFF2-40B4-BE49-F238E27FC236}">
                  <a16:creationId xmlns:a16="http://schemas.microsoft.com/office/drawing/2014/main" id="{C8AB20EE-24F5-4AB3-9BF5-9E3FA2DFD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3431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0" name="Oval 142">
              <a:extLst>
                <a:ext uri="{FF2B5EF4-FFF2-40B4-BE49-F238E27FC236}">
                  <a16:creationId xmlns:a16="http://schemas.microsoft.com/office/drawing/2014/main" id="{22A699A7-8777-4A13-85B2-356D6FC22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0" y="38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1" name="Oval 143">
              <a:extLst>
                <a:ext uri="{FF2B5EF4-FFF2-40B4-BE49-F238E27FC236}">
                  <a16:creationId xmlns:a16="http://schemas.microsoft.com/office/drawing/2014/main" id="{7DF681A3-BA86-4250-959C-978E9BF8E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39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2" name="Oval 144">
              <a:extLst>
                <a:ext uri="{FF2B5EF4-FFF2-40B4-BE49-F238E27FC236}">
                  <a16:creationId xmlns:a16="http://schemas.microsoft.com/office/drawing/2014/main" id="{74A8A756-5A22-4959-B3F1-19BC5AD55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8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3" name="Oval 145">
              <a:extLst>
                <a:ext uri="{FF2B5EF4-FFF2-40B4-BE49-F238E27FC236}">
                  <a16:creationId xmlns:a16="http://schemas.microsoft.com/office/drawing/2014/main" id="{F9BE348A-D006-41DF-9B6D-D628D70C7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374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4" name="Oval 146">
              <a:extLst>
                <a:ext uri="{FF2B5EF4-FFF2-40B4-BE49-F238E27FC236}">
                  <a16:creationId xmlns:a16="http://schemas.microsoft.com/office/drawing/2014/main" id="{AC01645B-AE96-48C4-BF97-1310AAB27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365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5" name="Oval 147">
              <a:extLst>
                <a:ext uri="{FF2B5EF4-FFF2-40B4-BE49-F238E27FC236}">
                  <a16:creationId xmlns:a16="http://schemas.microsoft.com/office/drawing/2014/main" id="{8617F01C-8C4E-4877-8229-05CEE2031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4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6" name="Oval 148">
              <a:extLst>
                <a:ext uri="{FF2B5EF4-FFF2-40B4-BE49-F238E27FC236}">
                  <a16:creationId xmlns:a16="http://schemas.microsoft.com/office/drawing/2014/main" id="{3609BDD6-00C5-4FD9-8CAA-2357E5E8B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7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7" name="Oval 149">
              <a:extLst>
                <a:ext uri="{FF2B5EF4-FFF2-40B4-BE49-F238E27FC236}">
                  <a16:creationId xmlns:a16="http://schemas.microsoft.com/office/drawing/2014/main" id="{F705D89B-1F8E-4F57-8678-02ACB2F5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38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8" name="Oval 150">
              <a:extLst>
                <a:ext uri="{FF2B5EF4-FFF2-40B4-BE49-F238E27FC236}">
                  <a16:creationId xmlns:a16="http://schemas.microsoft.com/office/drawing/2014/main" id="{AD9BF6EF-25AC-4802-B331-E01E28844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38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09" name="Oval 151">
              <a:extLst>
                <a:ext uri="{FF2B5EF4-FFF2-40B4-BE49-F238E27FC236}">
                  <a16:creationId xmlns:a16="http://schemas.microsoft.com/office/drawing/2014/main" id="{A672010E-555C-4E84-903A-8FF387305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37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0" name="Oval 152">
              <a:extLst>
                <a:ext uri="{FF2B5EF4-FFF2-40B4-BE49-F238E27FC236}">
                  <a16:creationId xmlns:a16="http://schemas.microsoft.com/office/drawing/2014/main" id="{DB050BA3-463E-4D77-82B4-4C8FE56D6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3608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1" name="Oval 153">
              <a:extLst>
                <a:ext uri="{FF2B5EF4-FFF2-40B4-BE49-F238E27FC236}">
                  <a16:creationId xmlns:a16="http://schemas.microsoft.com/office/drawing/2014/main" id="{4DEBC4C6-6CD2-4A6C-BC84-5AD97B3CC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" y="3563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2" name="Oval 154">
              <a:extLst>
                <a:ext uri="{FF2B5EF4-FFF2-40B4-BE49-F238E27FC236}">
                  <a16:creationId xmlns:a16="http://schemas.microsoft.com/office/drawing/2014/main" id="{3FFD1759-F149-484A-9B66-645F5EBF0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" y="34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3" name="Oval 155">
              <a:extLst>
                <a:ext uri="{FF2B5EF4-FFF2-40B4-BE49-F238E27FC236}">
                  <a16:creationId xmlns:a16="http://schemas.microsoft.com/office/drawing/2014/main" id="{BBEF9CB2-DF9B-43D0-84AB-C7798FA41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36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4" name="Oval 156">
              <a:extLst>
                <a:ext uri="{FF2B5EF4-FFF2-40B4-BE49-F238E27FC236}">
                  <a16:creationId xmlns:a16="http://schemas.microsoft.com/office/drawing/2014/main" id="{A001FE45-269B-474F-A465-B396198BD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37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5" name="Oval 157">
              <a:extLst>
                <a:ext uri="{FF2B5EF4-FFF2-40B4-BE49-F238E27FC236}">
                  <a16:creationId xmlns:a16="http://schemas.microsoft.com/office/drawing/2014/main" id="{F2A70B03-145E-4A42-82E2-382E33422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36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6" name="Oval 158">
              <a:extLst>
                <a:ext uri="{FF2B5EF4-FFF2-40B4-BE49-F238E27FC236}">
                  <a16:creationId xmlns:a16="http://schemas.microsoft.com/office/drawing/2014/main" id="{1C20060A-A089-4A3F-9037-9C606CB5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356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7" name="Oval 159">
              <a:extLst>
                <a:ext uri="{FF2B5EF4-FFF2-40B4-BE49-F238E27FC236}">
                  <a16:creationId xmlns:a16="http://schemas.microsoft.com/office/drawing/2014/main" id="{BE760337-FB5E-450A-9FA1-1E8C80B02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34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8" name="Oval 160">
              <a:extLst>
                <a:ext uri="{FF2B5EF4-FFF2-40B4-BE49-F238E27FC236}">
                  <a16:creationId xmlns:a16="http://schemas.microsoft.com/office/drawing/2014/main" id="{E0A0C6FC-480E-4207-9A4E-3DA3F3042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" y="36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19" name="Oval 161">
              <a:extLst>
                <a:ext uri="{FF2B5EF4-FFF2-40B4-BE49-F238E27FC236}">
                  <a16:creationId xmlns:a16="http://schemas.microsoft.com/office/drawing/2014/main" id="{DDBFCC80-4D85-434E-BF78-109B22269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36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0" name="Oval 162">
              <a:extLst>
                <a:ext uri="{FF2B5EF4-FFF2-40B4-BE49-F238E27FC236}">
                  <a16:creationId xmlns:a16="http://schemas.microsoft.com/office/drawing/2014/main" id="{B853584F-768D-474B-8493-8730E5B89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35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1" name="Oval 163">
              <a:extLst>
                <a:ext uri="{FF2B5EF4-FFF2-40B4-BE49-F238E27FC236}">
                  <a16:creationId xmlns:a16="http://schemas.microsoft.com/office/drawing/2014/main" id="{D52879E8-EA81-4D89-9D28-90F66AA46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33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2" name="Oval 164">
              <a:extLst>
                <a:ext uri="{FF2B5EF4-FFF2-40B4-BE49-F238E27FC236}">
                  <a16:creationId xmlns:a16="http://schemas.microsoft.com/office/drawing/2014/main" id="{91EEC081-F575-441D-A9AE-759E4B485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32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3" name="Oval 165">
              <a:extLst>
                <a:ext uri="{FF2B5EF4-FFF2-40B4-BE49-F238E27FC236}">
                  <a16:creationId xmlns:a16="http://schemas.microsoft.com/office/drawing/2014/main" id="{42A29F23-F808-45AB-A373-73FCEC5D6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2" y="32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4" name="Oval 166">
              <a:extLst>
                <a:ext uri="{FF2B5EF4-FFF2-40B4-BE49-F238E27FC236}">
                  <a16:creationId xmlns:a16="http://schemas.microsoft.com/office/drawing/2014/main" id="{DB1E8BC0-532C-429A-96FA-B76D728A1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347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5" name="Oval 167">
              <a:extLst>
                <a:ext uri="{FF2B5EF4-FFF2-40B4-BE49-F238E27FC236}">
                  <a16:creationId xmlns:a16="http://schemas.microsoft.com/office/drawing/2014/main" id="{40C04EFB-E97F-4859-82CF-60BB68744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33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6" name="Oval 168">
              <a:extLst>
                <a:ext uri="{FF2B5EF4-FFF2-40B4-BE49-F238E27FC236}">
                  <a16:creationId xmlns:a16="http://schemas.microsoft.com/office/drawing/2014/main" id="{F4A6FA55-B0E6-46A3-A476-FECCFA5D0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37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7" name="Oval 169">
              <a:extLst>
                <a:ext uri="{FF2B5EF4-FFF2-40B4-BE49-F238E27FC236}">
                  <a16:creationId xmlns:a16="http://schemas.microsoft.com/office/drawing/2014/main" id="{06E592CF-36CF-45B9-AE98-99BAE3527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3392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8" name="Oval 170">
              <a:extLst>
                <a:ext uri="{FF2B5EF4-FFF2-40B4-BE49-F238E27FC236}">
                  <a16:creationId xmlns:a16="http://schemas.microsoft.com/office/drawing/2014/main" id="{DBE9CAAB-263C-4700-9F58-51543783D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3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29" name="Oval 171">
              <a:extLst>
                <a:ext uri="{FF2B5EF4-FFF2-40B4-BE49-F238E27FC236}">
                  <a16:creationId xmlns:a16="http://schemas.microsoft.com/office/drawing/2014/main" id="{ED81C6F6-E326-427D-8624-E3078962F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" y="32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0" name="Oval 172">
              <a:extLst>
                <a:ext uri="{FF2B5EF4-FFF2-40B4-BE49-F238E27FC236}">
                  <a16:creationId xmlns:a16="http://schemas.microsoft.com/office/drawing/2014/main" id="{9814B120-CB63-4308-B3B4-18C4AEB8D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31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1" name="Oval 173">
              <a:extLst>
                <a:ext uri="{FF2B5EF4-FFF2-40B4-BE49-F238E27FC236}">
                  <a16:creationId xmlns:a16="http://schemas.microsoft.com/office/drawing/2014/main" id="{1EE63DF2-1109-40D1-8DE0-08777D4F8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3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2" name="Oval 174">
              <a:extLst>
                <a:ext uri="{FF2B5EF4-FFF2-40B4-BE49-F238E27FC236}">
                  <a16:creationId xmlns:a16="http://schemas.microsoft.com/office/drawing/2014/main" id="{5DB76539-EBEE-41A0-9389-497C8A832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315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3" name="Oval 175">
              <a:extLst>
                <a:ext uri="{FF2B5EF4-FFF2-40B4-BE49-F238E27FC236}">
                  <a16:creationId xmlns:a16="http://schemas.microsoft.com/office/drawing/2014/main" id="{5E5916C5-AA4A-45A5-865F-6AEF3B169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32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4" name="Oval 176">
              <a:extLst>
                <a:ext uri="{FF2B5EF4-FFF2-40B4-BE49-F238E27FC236}">
                  <a16:creationId xmlns:a16="http://schemas.microsoft.com/office/drawing/2014/main" id="{EF4C3F06-3E5A-48C5-B2F4-9CFD51F5B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33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5" name="Oval 177">
              <a:extLst>
                <a:ext uri="{FF2B5EF4-FFF2-40B4-BE49-F238E27FC236}">
                  <a16:creationId xmlns:a16="http://schemas.microsoft.com/office/drawing/2014/main" id="{09396016-3845-412E-82D1-C0F67EF02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" y="3206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6" name="Oval 178">
              <a:extLst>
                <a:ext uri="{FF2B5EF4-FFF2-40B4-BE49-F238E27FC236}">
                  <a16:creationId xmlns:a16="http://schemas.microsoft.com/office/drawing/2014/main" id="{07141EA4-50D4-45B0-B94E-893C754BD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" y="3070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7" name="Oval 179">
              <a:extLst>
                <a:ext uri="{FF2B5EF4-FFF2-40B4-BE49-F238E27FC236}">
                  <a16:creationId xmlns:a16="http://schemas.microsoft.com/office/drawing/2014/main" id="{ABE6497A-C8A7-4D27-88C5-B1FED0269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" y="3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8" name="Oval 180">
              <a:extLst>
                <a:ext uri="{FF2B5EF4-FFF2-40B4-BE49-F238E27FC236}">
                  <a16:creationId xmlns:a16="http://schemas.microsoft.com/office/drawing/2014/main" id="{41E9FD93-93FC-4739-B4BC-B7B203EC1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" y="29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39" name="Oval 181">
              <a:extLst>
                <a:ext uri="{FF2B5EF4-FFF2-40B4-BE49-F238E27FC236}">
                  <a16:creationId xmlns:a16="http://schemas.microsoft.com/office/drawing/2014/main" id="{23C2BC9A-CAAF-436A-B7B2-532C86E6F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" y="3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0" name="Oval 182">
              <a:extLst>
                <a:ext uri="{FF2B5EF4-FFF2-40B4-BE49-F238E27FC236}">
                  <a16:creationId xmlns:a16="http://schemas.microsoft.com/office/drawing/2014/main" id="{D9C3B7E0-0DAB-465E-BDE6-556EF4AA8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" y="32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1" name="Oval 183">
              <a:extLst>
                <a:ext uri="{FF2B5EF4-FFF2-40B4-BE49-F238E27FC236}">
                  <a16:creationId xmlns:a16="http://schemas.microsoft.com/office/drawing/2014/main" id="{29B6B34C-E979-4352-9E2A-9A06EB926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" y="3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2" name="Oval 184">
              <a:extLst>
                <a:ext uri="{FF2B5EF4-FFF2-40B4-BE49-F238E27FC236}">
                  <a16:creationId xmlns:a16="http://schemas.microsoft.com/office/drawing/2014/main" id="{78D71B48-75BE-4CAB-860B-77C423042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2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3" name="Oval 185">
              <a:extLst>
                <a:ext uri="{FF2B5EF4-FFF2-40B4-BE49-F238E27FC236}">
                  <a16:creationId xmlns:a16="http://schemas.microsoft.com/office/drawing/2014/main" id="{F51AB99C-4F51-4111-9316-D9467E89C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" y="29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4" name="Oval 186">
              <a:extLst>
                <a:ext uri="{FF2B5EF4-FFF2-40B4-BE49-F238E27FC236}">
                  <a16:creationId xmlns:a16="http://schemas.microsoft.com/office/drawing/2014/main" id="{4266D420-2A81-422D-9491-0760585D7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" y="31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5" name="Oval 187">
              <a:extLst>
                <a:ext uri="{FF2B5EF4-FFF2-40B4-BE49-F238E27FC236}">
                  <a16:creationId xmlns:a16="http://schemas.microsoft.com/office/drawing/2014/main" id="{23430D97-AA85-4507-9ADB-39D2141C5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" y="3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6" name="Oval 188">
              <a:extLst>
                <a:ext uri="{FF2B5EF4-FFF2-40B4-BE49-F238E27FC236}">
                  <a16:creationId xmlns:a16="http://schemas.microsoft.com/office/drawing/2014/main" id="{40D43F12-399B-4F51-8894-E22EFA93B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9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7" name="Oval 189">
              <a:extLst>
                <a:ext uri="{FF2B5EF4-FFF2-40B4-BE49-F238E27FC236}">
                  <a16:creationId xmlns:a16="http://schemas.microsoft.com/office/drawing/2014/main" id="{09F02644-5F5C-4FC5-915C-0D2CCEF51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28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8" name="Oval 190">
              <a:extLst>
                <a:ext uri="{FF2B5EF4-FFF2-40B4-BE49-F238E27FC236}">
                  <a16:creationId xmlns:a16="http://schemas.microsoft.com/office/drawing/2014/main" id="{6E896CFE-60C8-4521-8516-00CE64276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" y="275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49" name="Oval 191">
              <a:extLst>
                <a:ext uri="{FF2B5EF4-FFF2-40B4-BE49-F238E27FC236}">
                  <a16:creationId xmlns:a16="http://schemas.microsoft.com/office/drawing/2014/main" id="{CBED2C6C-7843-4941-8784-B11D3389B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2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0" name="Oval 192">
              <a:extLst>
                <a:ext uri="{FF2B5EF4-FFF2-40B4-BE49-F238E27FC236}">
                  <a16:creationId xmlns:a16="http://schemas.microsoft.com/office/drawing/2014/main" id="{DF4DCD5A-888C-4BFF-A1D4-720440C24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29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1" name="Oval 193">
              <a:extLst>
                <a:ext uri="{FF2B5EF4-FFF2-40B4-BE49-F238E27FC236}">
                  <a16:creationId xmlns:a16="http://schemas.microsoft.com/office/drawing/2014/main" id="{70ED9743-1167-4AD1-8912-864B58F55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28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2" name="Oval 194">
              <a:extLst>
                <a:ext uri="{FF2B5EF4-FFF2-40B4-BE49-F238E27FC236}">
                  <a16:creationId xmlns:a16="http://schemas.microsoft.com/office/drawing/2014/main" id="{BD88AAF8-EC00-4795-B512-D9EEF125A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" y="32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3" name="Oval 195">
              <a:extLst>
                <a:ext uri="{FF2B5EF4-FFF2-40B4-BE49-F238E27FC236}">
                  <a16:creationId xmlns:a16="http://schemas.microsoft.com/office/drawing/2014/main" id="{0423B764-8768-4CB0-B2D0-F3591C19D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4" name="Oval 196">
              <a:extLst>
                <a:ext uri="{FF2B5EF4-FFF2-40B4-BE49-F238E27FC236}">
                  <a16:creationId xmlns:a16="http://schemas.microsoft.com/office/drawing/2014/main" id="{A635C0FE-8EDA-4B0A-9C3A-F1AC8143F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29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5" name="Oval 197">
              <a:extLst>
                <a:ext uri="{FF2B5EF4-FFF2-40B4-BE49-F238E27FC236}">
                  <a16:creationId xmlns:a16="http://schemas.microsoft.com/office/drawing/2014/main" id="{1124CC95-C387-415C-9263-1E1E79ACB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28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6" name="Oval 198">
              <a:extLst>
                <a:ext uri="{FF2B5EF4-FFF2-40B4-BE49-F238E27FC236}">
                  <a16:creationId xmlns:a16="http://schemas.microsoft.com/office/drawing/2014/main" id="{DC3F03D7-6B98-4294-8CC1-7B48C097B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28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7" name="Oval 199">
              <a:extLst>
                <a:ext uri="{FF2B5EF4-FFF2-40B4-BE49-F238E27FC236}">
                  <a16:creationId xmlns:a16="http://schemas.microsoft.com/office/drawing/2014/main" id="{4B7C5C48-27A4-4050-BD26-66359E4D4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29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8" name="Oval 200">
              <a:extLst>
                <a:ext uri="{FF2B5EF4-FFF2-40B4-BE49-F238E27FC236}">
                  <a16:creationId xmlns:a16="http://schemas.microsoft.com/office/drawing/2014/main" id="{F3B3B4E7-BC7B-4F4A-828C-A300D25D6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59" name="Oval 201">
              <a:extLst>
                <a:ext uri="{FF2B5EF4-FFF2-40B4-BE49-F238E27FC236}">
                  <a16:creationId xmlns:a16="http://schemas.microsoft.com/office/drawing/2014/main" id="{E056BC6A-327E-4D6D-8039-45E7B28F6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302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0" name="Oval 202">
              <a:extLst>
                <a:ext uri="{FF2B5EF4-FFF2-40B4-BE49-F238E27FC236}">
                  <a16:creationId xmlns:a16="http://schemas.microsoft.com/office/drawing/2014/main" id="{FFBC6496-88F8-48A9-A060-F7103CA61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1" name="Oval 203">
              <a:extLst>
                <a:ext uri="{FF2B5EF4-FFF2-40B4-BE49-F238E27FC236}">
                  <a16:creationId xmlns:a16="http://schemas.microsoft.com/office/drawing/2014/main" id="{12F5944F-C667-450F-8E14-5AEC3ABFB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306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2" name="Oval 204">
              <a:extLst>
                <a:ext uri="{FF2B5EF4-FFF2-40B4-BE49-F238E27FC236}">
                  <a16:creationId xmlns:a16="http://schemas.microsoft.com/office/drawing/2014/main" id="{0F6E095A-0944-447A-A75B-4F222FED6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293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3" name="Oval 205">
              <a:extLst>
                <a:ext uri="{FF2B5EF4-FFF2-40B4-BE49-F238E27FC236}">
                  <a16:creationId xmlns:a16="http://schemas.microsoft.com/office/drawing/2014/main" id="{55AE47BB-010F-464B-B10B-5D28C6ED7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2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4" name="Oval 206">
              <a:extLst>
                <a:ext uri="{FF2B5EF4-FFF2-40B4-BE49-F238E27FC236}">
                  <a16:creationId xmlns:a16="http://schemas.microsoft.com/office/drawing/2014/main" id="{970ED7A1-43A0-4670-998E-1EE1C38BD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26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5" name="Oval 207">
              <a:extLst>
                <a:ext uri="{FF2B5EF4-FFF2-40B4-BE49-F238E27FC236}">
                  <a16:creationId xmlns:a16="http://schemas.microsoft.com/office/drawing/2014/main" id="{826F104F-9CFC-4FA3-8012-4617EEC68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9" y="2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6" name="Oval 208">
              <a:extLst>
                <a:ext uri="{FF2B5EF4-FFF2-40B4-BE49-F238E27FC236}">
                  <a16:creationId xmlns:a16="http://schemas.microsoft.com/office/drawing/2014/main" id="{17033522-DFB1-41E9-AEDD-3CD97DF62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89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7" name="Oval 209">
              <a:extLst>
                <a:ext uri="{FF2B5EF4-FFF2-40B4-BE49-F238E27FC236}">
                  <a16:creationId xmlns:a16="http://schemas.microsoft.com/office/drawing/2014/main" id="{CDA32755-2E6A-49C2-8A00-BEA25BA1D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8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8" name="Oval 210">
              <a:extLst>
                <a:ext uri="{FF2B5EF4-FFF2-40B4-BE49-F238E27FC236}">
                  <a16:creationId xmlns:a16="http://schemas.microsoft.com/office/drawing/2014/main" id="{0A421F9C-745B-422F-ABD3-7BD2C996B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2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69" name="Oval 211">
              <a:extLst>
                <a:ext uri="{FF2B5EF4-FFF2-40B4-BE49-F238E27FC236}">
                  <a16:creationId xmlns:a16="http://schemas.microsoft.com/office/drawing/2014/main" id="{F4E380DD-6C44-4C87-8FDD-9DCBE92D3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0" name="Oval 212">
              <a:extLst>
                <a:ext uri="{FF2B5EF4-FFF2-40B4-BE49-F238E27FC236}">
                  <a16:creationId xmlns:a16="http://schemas.microsoft.com/office/drawing/2014/main" id="{F75287E6-F7B3-4E5B-B99A-7C6893045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27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1" name="Oval 213">
              <a:extLst>
                <a:ext uri="{FF2B5EF4-FFF2-40B4-BE49-F238E27FC236}">
                  <a16:creationId xmlns:a16="http://schemas.microsoft.com/office/drawing/2014/main" id="{2B2CF6E3-7199-4314-9860-E894806ED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2" name="Oval 214">
              <a:extLst>
                <a:ext uri="{FF2B5EF4-FFF2-40B4-BE49-F238E27FC236}">
                  <a16:creationId xmlns:a16="http://schemas.microsoft.com/office/drawing/2014/main" id="{71EBDE9E-0D7C-497E-B186-886318B1C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6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3" name="Oval 215">
              <a:extLst>
                <a:ext uri="{FF2B5EF4-FFF2-40B4-BE49-F238E27FC236}">
                  <a16:creationId xmlns:a16="http://schemas.microsoft.com/office/drawing/2014/main" id="{850A259C-A93F-4A89-A679-1D3F2ADF7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5" y="2977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4" name="Oval 216">
              <a:extLst>
                <a:ext uri="{FF2B5EF4-FFF2-40B4-BE49-F238E27FC236}">
                  <a16:creationId xmlns:a16="http://schemas.microsoft.com/office/drawing/2014/main" id="{A6A0AFF9-71E6-4723-A7D4-1CE05E63B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27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5" name="Oval 217">
              <a:extLst>
                <a:ext uri="{FF2B5EF4-FFF2-40B4-BE49-F238E27FC236}">
                  <a16:creationId xmlns:a16="http://schemas.microsoft.com/office/drawing/2014/main" id="{FA000D89-5F70-4D64-BD73-FD674E19F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2478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6" name="Oval 218">
              <a:extLst>
                <a:ext uri="{FF2B5EF4-FFF2-40B4-BE49-F238E27FC236}">
                  <a16:creationId xmlns:a16="http://schemas.microsoft.com/office/drawing/2014/main" id="{C7DCFAA7-778B-4C29-AAFC-34031002C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2618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7" name="Oval 219">
              <a:extLst>
                <a:ext uri="{FF2B5EF4-FFF2-40B4-BE49-F238E27FC236}">
                  <a16:creationId xmlns:a16="http://schemas.microsoft.com/office/drawing/2014/main" id="{48143C63-2611-4ED8-9E17-0C1C7802C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6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8" name="Oval 220">
              <a:extLst>
                <a:ext uri="{FF2B5EF4-FFF2-40B4-BE49-F238E27FC236}">
                  <a16:creationId xmlns:a16="http://schemas.microsoft.com/office/drawing/2014/main" id="{FE2402FC-9192-463D-B3E3-07ECB2F04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31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79" name="Oval 221">
              <a:extLst>
                <a:ext uri="{FF2B5EF4-FFF2-40B4-BE49-F238E27FC236}">
                  <a16:creationId xmlns:a16="http://schemas.microsoft.com/office/drawing/2014/main" id="{9A012094-B045-4926-BA2A-B5E37F440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0" name="Oval 222">
              <a:extLst>
                <a:ext uri="{FF2B5EF4-FFF2-40B4-BE49-F238E27FC236}">
                  <a16:creationId xmlns:a16="http://schemas.microsoft.com/office/drawing/2014/main" id="{055E5FE5-27BE-44E4-86CF-4962E756D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1" name="Oval 223">
              <a:extLst>
                <a:ext uri="{FF2B5EF4-FFF2-40B4-BE49-F238E27FC236}">
                  <a16:creationId xmlns:a16="http://schemas.microsoft.com/office/drawing/2014/main" id="{49CA6A4A-023B-4F0F-8F04-C70934B23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2" name="Oval 224">
              <a:extLst>
                <a:ext uri="{FF2B5EF4-FFF2-40B4-BE49-F238E27FC236}">
                  <a16:creationId xmlns:a16="http://schemas.microsoft.com/office/drawing/2014/main" id="{5A2A19EA-AB90-4BFB-8721-96F75D9DE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6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3" name="Oval 225">
              <a:extLst>
                <a:ext uri="{FF2B5EF4-FFF2-40B4-BE49-F238E27FC236}">
                  <a16:creationId xmlns:a16="http://schemas.microsoft.com/office/drawing/2014/main" id="{BC41A2D5-89F1-46CA-9B5B-1D9E40729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7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4" name="Oval 226">
              <a:extLst>
                <a:ext uri="{FF2B5EF4-FFF2-40B4-BE49-F238E27FC236}">
                  <a16:creationId xmlns:a16="http://schemas.microsoft.com/office/drawing/2014/main" id="{1528595F-8D83-4875-8BE3-E70455E16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5" name="Oval 227">
              <a:extLst>
                <a:ext uri="{FF2B5EF4-FFF2-40B4-BE49-F238E27FC236}">
                  <a16:creationId xmlns:a16="http://schemas.microsoft.com/office/drawing/2014/main" id="{A50C08EA-42D0-4064-8BC7-F900E94FC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261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6" name="Oval 228">
              <a:extLst>
                <a:ext uri="{FF2B5EF4-FFF2-40B4-BE49-F238E27FC236}">
                  <a16:creationId xmlns:a16="http://schemas.microsoft.com/office/drawing/2014/main" id="{51A5179F-C05E-478B-B2AF-926025D86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2705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7" name="Oval 229">
              <a:extLst>
                <a:ext uri="{FF2B5EF4-FFF2-40B4-BE49-F238E27FC236}">
                  <a16:creationId xmlns:a16="http://schemas.microsoft.com/office/drawing/2014/main" id="{EF33628C-25BA-44C4-A9A3-D6CF608E4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28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8" name="Oval 230">
              <a:extLst>
                <a:ext uri="{FF2B5EF4-FFF2-40B4-BE49-F238E27FC236}">
                  <a16:creationId xmlns:a16="http://schemas.microsoft.com/office/drawing/2014/main" id="{6552C9F4-FC06-4966-978B-1E62B3121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315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89" name="Oval 231">
              <a:extLst>
                <a:ext uri="{FF2B5EF4-FFF2-40B4-BE49-F238E27FC236}">
                  <a16:creationId xmlns:a16="http://schemas.microsoft.com/office/drawing/2014/main" id="{E05F5D3D-77DC-4D84-AE75-D5DCC7B38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3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0" name="Oval 232">
              <a:extLst>
                <a:ext uri="{FF2B5EF4-FFF2-40B4-BE49-F238E27FC236}">
                  <a16:creationId xmlns:a16="http://schemas.microsoft.com/office/drawing/2014/main" id="{37424DBA-B1C2-4EA3-B0C6-A18744EA3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3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1" name="Oval 233">
              <a:extLst>
                <a:ext uri="{FF2B5EF4-FFF2-40B4-BE49-F238E27FC236}">
                  <a16:creationId xmlns:a16="http://schemas.microsoft.com/office/drawing/2014/main" id="{89D64254-8965-4076-84F8-9659F7F7B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2" name="Oval 234">
              <a:extLst>
                <a:ext uri="{FF2B5EF4-FFF2-40B4-BE49-F238E27FC236}">
                  <a16:creationId xmlns:a16="http://schemas.microsoft.com/office/drawing/2014/main" id="{F5C2314A-DE3A-4053-8667-3CA19A7F1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3" name="Oval 235">
              <a:extLst>
                <a:ext uri="{FF2B5EF4-FFF2-40B4-BE49-F238E27FC236}">
                  <a16:creationId xmlns:a16="http://schemas.microsoft.com/office/drawing/2014/main" id="{BE2F24BF-DD0F-4424-A4C8-4A6F55DF1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4" name="Oval 236">
              <a:extLst>
                <a:ext uri="{FF2B5EF4-FFF2-40B4-BE49-F238E27FC236}">
                  <a16:creationId xmlns:a16="http://schemas.microsoft.com/office/drawing/2014/main" id="{7BB3C94C-BFFA-4733-B8ED-F10076CE5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4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5" name="Oval 237">
              <a:extLst>
                <a:ext uri="{FF2B5EF4-FFF2-40B4-BE49-F238E27FC236}">
                  <a16:creationId xmlns:a16="http://schemas.microsoft.com/office/drawing/2014/main" id="{2FC11660-FDF8-4335-B1ED-81ABD3D76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6" name="Oval 238">
              <a:extLst>
                <a:ext uri="{FF2B5EF4-FFF2-40B4-BE49-F238E27FC236}">
                  <a16:creationId xmlns:a16="http://schemas.microsoft.com/office/drawing/2014/main" id="{C3D2E198-DC56-4FD1-905E-CF21412EB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6" y="4020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7" name="Oval 239">
              <a:extLst>
                <a:ext uri="{FF2B5EF4-FFF2-40B4-BE49-F238E27FC236}">
                  <a16:creationId xmlns:a16="http://schemas.microsoft.com/office/drawing/2014/main" id="{7C89BC6A-B862-4D9A-A548-1C09182E2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41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8" name="Oval 240">
              <a:extLst>
                <a:ext uri="{FF2B5EF4-FFF2-40B4-BE49-F238E27FC236}">
                  <a16:creationId xmlns:a16="http://schemas.microsoft.com/office/drawing/2014/main" id="{F38E9374-4777-4028-9CAD-7B350F3D8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4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699" name="Oval 241">
              <a:extLst>
                <a:ext uri="{FF2B5EF4-FFF2-40B4-BE49-F238E27FC236}">
                  <a16:creationId xmlns:a16="http://schemas.microsoft.com/office/drawing/2014/main" id="{38C03797-4E0F-4AA2-9FAE-4DA223ABB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0" name="Oval 242">
              <a:extLst>
                <a:ext uri="{FF2B5EF4-FFF2-40B4-BE49-F238E27FC236}">
                  <a16:creationId xmlns:a16="http://schemas.microsoft.com/office/drawing/2014/main" id="{871E20DF-5DFE-4CF6-BD13-3866456BF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1" name="Oval 243">
              <a:extLst>
                <a:ext uri="{FF2B5EF4-FFF2-40B4-BE49-F238E27FC236}">
                  <a16:creationId xmlns:a16="http://schemas.microsoft.com/office/drawing/2014/main" id="{AF5E25D9-240F-42FD-BA43-A8C5302ED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40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2" name="Oval 244">
              <a:extLst>
                <a:ext uri="{FF2B5EF4-FFF2-40B4-BE49-F238E27FC236}">
                  <a16:creationId xmlns:a16="http://schemas.microsoft.com/office/drawing/2014/main" id="{FBF1A959-DD3B-4115-B18E-631C2E6A8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3930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3" name="Oval 245">
              <a:extLst>
                <a:ext uri="{FF2B5EF4-FFF2-40B4-BE49-F238E27FC236}">
                  <a16:creationId xmlns:a16="http://schemas.microsoft.com/office/drawing/2014/main" id="{6D0B4929-7064-484C-B434-DD96A6F70A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40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4" name="Oval 246">
              <a:extLst>
                <a:ext uri="{FF2B5EF4-FFF2-40B4-BE49-F238E27FC236}">
                  <a16:creationId xmlns:a16="http://schemas.microsoft.com/office/drawing/2014/main" id="{B6A3CD34-2B86-4343-9D59-7E9083C9C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40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5" name="Oval 247">
              <a:extLst>
                <a:ext uri="{FF2B5EF4-FFF2-40B4-BE49-F238E27FC236}">
                  <a16:creationId xmlns:a16="http://schemas.microsoft.com/office/drawing/2014/main" id="{B87530ED-0C14-4499-ACD2-2D302FF36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4066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6" name="Oval 248">
              <a:extLst>
                <a:ext uri="{FF2B5EF4-FFF2-40B4-BE49-F238E27FC236}">
                  <a16:creationId xmlns:a16="http://schemas.microsoft.com/office/drawing/2014/main" id="{BE9C736D-B323-4F12-8B82-1FBE83D1B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4066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7" name="Oval 249">
              <a:extLst>
                <a:ext uri="{FF2B5EF4-FFF2-40B4-BE49-F238E27FC236}">
                  <a16:creationId xmlns:a16="http://schemas.microsoft.com/office/drawing/2014/main" id="{98F4B355-7E32-43D0-9F9D-166E3BCD5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32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8" name="Oval 250">
              <a:extLst>
                <a:ext uri="{FF2B5EF4-FFF2-40B4-BE49-F238E27FC236}">
                  <a16:creationId xmlns:a16="http://schemas.microsoft.com/office/drawing/2014/main" id="{A2064BA7-D418-461A-B3DE-C33A5424F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32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09" name="Oval 251">
              <a:extLst>
                <a:ext uri="{FF2B5EF4-FFF2-40B4-BE49-F238E27FC236}">
                  <a16:creationId xmlns:a16="http://schemas.microsoft.com/office/drawing/2014/main" id="{163F5480-7731-471A-84D5-2358715FA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32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0" name="Oval 252">
              <a:extLst>
                <a:ext uri="{FF2B5EF4-FFF2-40B4-BE49-F238E27FC236}">
                  <a16:creationId xmlns:a16="http://schemas.microsoft.com/office/drawing/2014/main" id="{2241400C-219E-475D-BC08-32A8B8BD8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284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1" name="Oval 253">
              <a:extLst>
                <a:ext uri="{FF2B5EF4-FFF2-40B4-BE49-F238E27FC236}">
                  <a16:creationId xmlns:a16="http://schemas.microsoft.com/office/drawing/2014/main" id="{3CDE5720-FA35-4908-B2F1-435D008A1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2" name="Oval 254">
              <a:extLst>
                <a:ext uri="{FF2B5EF4-FFF2-40B4-BE49-F238E27FC236}">
                  <a16:creationId xmlns:a16="http://schemas.microsoft.com/office/drawing/2014/main" id="{170265A3-F374-485E-B076-1D80C9743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61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3" name="Oval 255">
              <a:extLst>
                <a:ext uri="{FF2B5EF4-FFF2-40B4-BE49-F238E27FC236}">
                  <a16:creationId xmlns:a16="http://schemas.microsoft.com/office/drawing/2014/main" id="{B022C7F7-81B8-428E-B4CE-39F85ABC8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4" name="Oval 256">
              <a:extLst>
                <a:ext uri="{FF2B5EF4-FFF2-40B4-BE49-F238E27FC236}">
                  <a16:creationId xmlns:a16="http://schemas.microsoft.com/office/drawing/2014/main" id="{D96D5FD6-0B62-4659-B3D7-056060B2E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4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5" name="Oval 257">
              <a:extLst>
                <a:ext uri="{FF2B5EF4-FFF2-40B4-BE49-F238E27FC236}">
                  <a16:creationId xmlns:a16="http://schemas.microsoft.com/office/drawing/2014/main" id="{9B0D97B7-7116-41E9-AA3F-A135BD817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0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6" name="Oval 258">
              <a:extLst>
                <a:ext uri="{FF2B5EF4-FFF2-40B4-BE49-F238E27FC236}">
                  <a16:creationId xmlns:a16="http://schemas.microsoft.com/office/drawing/2014/main" id="{0C9CD07F-E34E-4D7E-9022-1149C9776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7" name="Oval 259">
              <a:extLst>
                <a:ext uri="{FF2B5EF4-FFF2-40B4-BE49-F238E27FC236}">
                  <a16:creationId xmlns:a16="http://schemas.microsoft.com/office/drawing/2014/main" id="{86915E76-FF50-4528-8D00-252E9C6A3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9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8" name="Oval 260">
              <a:extLst>
                <a:ext uri="{FF2B5EF4-FFF2-40B4-BE49-F238E27FC236}">
                  <a16:creationId xmlns:a16="http://schemas.microsoft.com/office/drawing/2014/main" id="{EA073FD6-9127-4F89-993B-DD9633238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38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19" name="Oval 261">
              <a:extLst>
                <a:ext uri="{FF2B5EF4-FFF2-40B4-BE49-F238E27FC236}">
                  <a16:creationId xmlns:a16="http://schemas.microsoft.com/office/drawing/2014/main" id="{39D075EA-5349-4E5D-8EA6-A8F57A80E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40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0" name="Oval 262">
              <a:extLst>
                <a:ext uri="{FF2B5EF4-FFF2-40B4-BE49-F238E27FC236}">
                  <a16:creationId xmlns:a16="http://schemas.microsoft.com/office/drawing/2014/main" id="{7E099B93-2DF0-46C1-B0E4-0CAA5677A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42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1" name="Oval 263">
              <a:extLst>
                <a:ext uri="{FF2B5EF4-FFF2-40B4-BE49-F238E27FC236}">
                  <a16:creationId xmlns:a16="http://schemas.microsoft.com/office/drawing/2014/main" id="{FEC200BF-1B84-49CC-94D1-9E9B11714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2" name="Oval 264">
              <a:extLst>
                <a:ext uri="{FF2B5EF4-FFF2-40B4-BE49-F238E27FC236}">
                  <a16:creationId xmlns:a16="http://schemas.microsoft.com/office/drawing/2014/main" id="{22CD5069-8631-4A2F-A5B4-A0F66E483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3" name="Oval 265">
              <a:extLst>
                <a:ext uri="{FF2B5EF4-FFF2-40B4-BE49-F238E27FC236}">
                  <a16:creationId xmlns:a16="http://schemas.microsoft.com/office/drawing/2014/main" id="{4F59E18C-AA98-493A-9AFD-28C67A730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" y="3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4" name="Oval 266">
              <a:extLst>
                <a:ext uri="{FF2B5EF4-FFF2-40B4-BE49-F238E27FC236}">
                  <a16:creationId xmlns:a16="http://schemas.microsoft.com/office/drawing/2014/main" id="{24848A8B-94DD-4062-8FB6-502B83887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3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5" name="Oval 267">
              <a:extLst>
                <a:ext uri="{FF2B5EF4-FFF2-40B4-BE49-F238E27FC236}">
                  <a16:creationId xmlns:a16="http://schemas.microsoft.com/office/drawing/2014/main" id="{9CD89FE7-6D81-48CB-8045-F79BF700B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" y="38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6" name="Oval 268">
              <a:extLst>
                <a:ext uri="{FF2B5EF4-FFF2-40B4-BE49-F238E27FC236}">
                  <a16:creationId xmlns:a16="http://schemas.microsoft.com/office/drawing/2014/main" id="{55AD95AC-6874-4E84-976D-25CFD3BD8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" y="3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7" name="Oval 269">
              <a:extLst>
                <a:ext uri="{FF2B5EF4-FFF2-40B4-BE49-F238E27FC236}">
                  <a16:creationId xmlns:a16="http://schemas.microsoft.com/office/drawing/2014/main" id="{73AED25D-26C3-46E3-B9A5-39023B71D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306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8" name="Oval 270">
              <a:extLst>
                <a:ext uri="{FF2B5EF4-FFF2-40B4-BE49-F238E27FC236}">
                  <a16:creationId xmlns:a16="http://schemas.microsoft.com/office/drawing/2014/main" id="{AFE42E8E-C811-4F98-A906-99C5F385E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2" y="28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29" name="Oval 271">
              <a:extLst>
                <a:ext uri="{FF2B5EF4-FFF2-40B4-BE49-F238E27FC236}">
                  <a16:creationId xmlns:a16="http://schemas.microsoft.com/office/drawing/2014/main" id="{0E7A097C-8BB3-42BE-9ED3-706763F38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" y="2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0" name="Oval 272">
              <a:extLst>
                <a:ext uri="{FF2B5EF4-FFF2-40B4-BE49-F238E27FC236}">
                  <a16:creationId xmlns:a16="http://schemas.microsoft.com/office/drawing/2014/main" id="{CC17083E-C366-447B-9927-20DDE4D1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" y="2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1" name="Oval 273">
              <a:extLst>
                <a:ext uri="{FF2B5EF4-FFF2-40B4-BE49-F238E27FC236}">
                  <a16:creationId xmlns:a16="http://schemas.microsoft.com/office/drawing/2014/main" id="{563C6139-DD60-4D12-A137-228E0425A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" y="28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2" name="Oval 274">
              <a:extLst>
                <a:ext uri="{FF2B5EF4-FFF2-40B4-BE49-F238E27FC236}">
                  <a16:creationId xmlns:a16="http://schemas.microsoft.com/office/drawing/2014/main" id="{2F2273CD-F20F-4392-A87D-9113B4F0B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67" y="2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3" name="Oval 275">
              <a:extLst>
                <a:ext uri="{FF2B5EF4-FFF2-40B4-BE49-F238E27FC236}">
                  <a16:creationId xmlns:a16="http://schemas.microsoft.com/office/drawing/2014/main" id="{415FB063-FD07-4E74-9A45-B38538147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2" y="27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4" name="Oval 276">
              <a:extLst>
                <a:ext uri="{FF2B5EF4-FFF2-40B4-BE49-F238E27FC236}">
                  <a16:creationId xmlns:a16="http://schemas.microsoft.com/office/drawing/2014/main" id="{5070FDD8-154A-4058-A070-2C49D91CF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" y="26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5" name="Oval 277">
              <a:extLst>
                <a:ext uri="{FF2B5EF4-FFF2-40B4-BE49-F238E27FC236}">
                  <a16:creationId xmlns:a16="http://schemas.microsoft.com/office/drawing/2014/main" id="{EE4D81F2-1D64-4217-8687-0C696527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" y="26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6" name="Oval 278">
              <a:extLst>
                <a:ext uri="{FF2B5EF4-FFF2-40B4-BE49-F238E27FC236}">
                  <a16:creationId xmlns:a16="http://schemas.microsoft.com/office/drawing/2014/main" id="{6559E50A-E588-4F15-A51D-922DB6C76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" y="302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7" name="Oval 279">
              <a:extLst>
                <a:ext uri="{FF2B5EF4-FFF2-40B4-BE49-F238E27FC236}">
                  <a16:creationId xmlns:a16="http://schemas.microsoft.com/office/drawing/2014/main" id="{F09D26D9-DF28-48A9-A10A-F1EAED954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2" y="33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8" name="Oval 280">
              <a:extLst>
                <a:ext uri="{FF2B5EF4-FFF2-40B4-BE49-F238E27FC236}">
                  <a16:creationId xmlns:a16="http://schemas.microsoft.com/office/drawing/2014/main" id="{EA82EF0A-D5EC-4A73-8032-8E7DF0641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67" y="374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39" name="Oval 281">
              <a:extLst>
                <a:ext uri="{FF2B5EF4-FFF2-40B4-BE49-F238E27FC236}">
                  <a16:creationId xmlns:a16="http://schemas.microsoft.com/office/drawing/2014/main" id="{C1CF8563-64A1-4F1D-AC91-4472C6C72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" y="35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0" name="Oval 282">
              <a:extLst>
                <a:ext uri="{FF2B5EF4-FFF2-40B4-BE49-F238E27FC236}">
                  <a16:creationId xmlns:a16="http://schemas.microsoft.com/office/drawing/2014/main" id="{F50397AD-7887-4E3F-ADA3-822768263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" y="33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1" name="Oval 283">
              <a:extLst>
                <a:ext uri="{FF2B5EF4-FFF2-40B4-BE49-F238E27FC236}">
                  <a16:creationId xmlns:a16="http://schemas.microsoft.com/office/drawing/2014/main" id="{BF8CE47F-43D1-408A-A755-314D11EBF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2" name="Oval 284">
              <a:extLst>
                <a:ext uri="{FF2B5EF4-FFF2-40B4-BE49-F238E27FC236}">
                  <a16:creationId xmlns:a16="http://schemas.microsoft.com/office/drawing/2014/main" id="{F638947B-4AA3-45C1-BD2A-F701ED92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" y="36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3" name="Oval 285">
              <a:extLst>
                <a:ext uri="{FF2B5EF4-FFF2-40B4-BE49-F238E27FC236}">
                  <a16:creationId xmlns:a16="http://schemas.microsoft.com/office/drawing/2014/main" id="{259665F0-6F58-47EE-A6C6-C89C346B7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67" y="35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4" name="Oval 286">
              <a:extLst>
                <a:ext uri="{FF2B5EF4-FFF2-40B4-BE49-F238E27FC236}">
                  <a16:creationId xmlns:a16="http://schemas.microsoft.com/office/drawing/2014/main" id="{B9C75F2E-EEBC-49DE-94C2-A7ADADBF6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67" y="324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5" name="Oval 287">
              <a:extLst>
                <a:ext uri="{FF2B5EF4-FFF2-40B4-BE49-F238E27FC236}">
                  <a16:creationId xmlns:a16="http://schemas.microsoft.com/office/drawing/2014/main" id="{194A3A7B-A0DB-4DD6-926A-50E56BE6C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67" y="297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6" name="Oval 288">
              <a:extLst>
                <a:ext uri="{FF2B5EF4-FFF2-40B4-BE49-F238E27FC236}">
                  <a16:creationId xmlns:a16="http://schemas.microsoft.com/office/drawing/2014/main" id="{1F02D22F-0BA2-49A6-8DD2-4FDE3D798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293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7" name="Oval 289">
              <a:extLst>
                <a:ext uri="{FF2B5EF4-FFF2-40B4-BE49-F238E27FC236}">
                  <a16:creationId xmlns:a16="http://schemas.microsoft.com/office/drawing/2014/main" id="{AC8420B6-CAB0-41C2-A4A6-AEEDDE2A0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8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8" name="Oval 290">
              <a:extLst>
                <a:ext uri="{FF2B5EF4-FFF2-40B4-BE49-F238E27FC236}">
                  <a16:creationId xmlns:a16="http://schemas.microsoft.com/office/drawing/2014/main" id="{48BC55D0-42D5-4F55-A156-5C8447126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49" name="Oval 291">
              <a:extLst>
                <a:ext uri="{FF2B5EF4-FFF2-40B4-BE49-F238E27FC236}">
                  <a16:creationId xmlns:a16="http://schemas.microsoft.com/office/drawing/2014/main" id="{71FDF091-E403-4012-96DD-28404B9D7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0" name="Oval 292">
              <a:extLst>
                <a:ext uri="{FF2B5EF4-FFF2-40B4-BE49-F238E27FC236}">
                  <a16:creationId xmlns:a16="http://schemas.microsoft.com/office/drawing/2014/main" id="{8588E777-C415-47BF-A7E8-53FF4C85C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1" name="Oval 293">
              <a:extLst>
                <a:ext uri="{FF2B5EF4-FFF2-40B4-BE49-F238E27FC236}">
                  <a16:creationId xmlns:a16="http://schemas.microsoft.com/office/drawing/2014/main" id="{B9BA3329-2E0D-40A5-BD0D-4483657F1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2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2" name="Oval 294">
              <a:extLst>
                <a:ext uri="{FF2B5EF4-FFF2-40B4-BE49-F238E27FC236}">
                  <a16:creationId xmlns:a16="http://schemas.microsoft.com/office/drawing/2014/main" id="{7536CE16-E27E-441D-887D-FFBEE5881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297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3" name="Oval 295">
              <a:extLst>
                <a:ext uri="{FF2B5EF4-FFF2-40B4-BE49-F238E27FC236}">
                  <a16:creationId xmlns:a16="http://schemas.microsoft.com/office/drawing/2014/main" id="{62E58C67-9B8E-4483-BF59-799685634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" y="36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4" name="Oval 296">
              <a:extLst>
                <a:ext uri="{FF2B5EF4-FFF2-40B4-BE49-F238E27FC236}">
                  <a16:creationId xmlns:a16="http://schemas.microsoft.com/office/drawing/2014/main" id="{F2D29849-5DBB-4A86-A65A-A3710E661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" y="3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5" name="Oval 297">
              <a:extLst>
                <a:ext uri="{FF2B5EF4-FFF2-40B4-BE49-F238E27FC236}">
                  <a16:creationId xmlns:a16="http://schemas.microsoft.com/office/drawing/2014/main" id="{F7FBD99E-C993-4F5E-8E89-CDE773A59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6" name="Oval 298">
              <a:extLst>
                <a:ext uri="{FF2B5EF4-FFF2-40B4-BE49-F238E27FC236}">
                  <a16:creationId xmlns:a16="http://schemas.microsoft.com/office/drawing/2014/main" id="{B10049AD-9144-4898-A754-D68ACF124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69" y="392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7" name="Oval 299">
              <a:extLst>
                <a:ext uri="{FF2B5EF4-FFF2-40B4-BE49-F238E27FC236}">
                  <a16:creationId xmlns:a16="http://schemas.microsoft.com/office/drawing/2014/main" id="{F298821A-F94C-4F81-BB77-249FEA4BF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" y="3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8" name="Oval 300">
              <a:extLst>
                <a:ext uri="{FF2B5EF4-FFF2-40B4-BE49-F238E27FC236}">
                  <a16:creationId xmlns:a16="http://schemas.microsoft.com/office/drawing/2014/main" id="{7D4C4019-D1C3-4074-B729-59026A37A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393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59" name="Oval 301">
              <a:extLst>
                <a:ext uri="{FF2B5EF4-FFF2-40B4-BE49-F238E27FC236}">
                  <a16:creationId xmlns:a16="http://schemas.microsoft.com/office/drawing/2014/main" id="{2CFA2B09-50DB-400F-81FC-2CA3956AD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" y="3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0" name="Oval 302">
              <a:extLst>
                <a:ext uri="{FF2B5EF4-FFF2-40B4-BE49-F238E27FC236}">
                  <a16:creationId xmlns:a16="http://schemas.microsoft.com/office/drawing/2014/main" id="{34A31FDE-8B78-4525-97F2-3CCB133B7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1" name="Oval 303">
              <a:extLst>
                <a:ext uri="{FF2B5EF4-FFF2-40B4-BE49-F238E27FC236}">
                  <a16:creationId xmlns:a16="http://schemas.microsoft.com/office/drawing/2014/main" id="{42458426-ED9D-4CFB-9330-7CB356781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41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2" name="Oval 304">
              <a:extLst>
                <a:ext uri="{FF2B5EF4-FFF2-40B4-BE49-F238E27FC236}">
                  <a16:creationId xmlns:a16="http://schemas.microsoft.com/office/drawing/2014/main" id="{D67B872C-4B60-4F93-9643-483EC5053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4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3" name="Oval 305">
              <a:extLst>
                <a:ext uri="{FF2B5EF4-FFF2-40B4-BE49-F238E27FC236}">
                  <a16:creationId xmlns:a16="http://schemas.microsoft.com/office/drawing/2014/main" id="{45662888-711A-41E7-BBBC-C6A0ACFD8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4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4" name="Oval 306">
              <a:extLst>
                <a:ext uri="{FF2B5EF4-FFF2-40B4-BE49-F238E27FC236}">
                  <a16:creationId xmlns:a16="http://schemas.microsoft.com/office/drawing/2014/main" id="{E5A4F0E5-D55B-481B-848C-A14A70B1A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114" y="4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5" name="Oval 307">
              <a:extLst>
                <a:ext uri="{FF2B5EF4-FFF2-40B4-BE49-F238E27FC236}">
                  <a16:creationId xmlns:a16="http://schemas.microsoft.com/office/drawing/2014/main" id="{50FBDB16-BA5E-4A0B-9CC2-91E9218BD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" y="41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6" name="Oval 308">
              <a:extLst>
                <a:ext uri="{FF2B5EF4-FFF2-40B4-BE49-F238E27FC236}">
                  <a16:creationId xmlns:a16="http://schemas.microsoft.com/office/drawing/2014/main" id="{E16308DB-94B0-4203-BC8C-6E87C8745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3975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7" name="Oval 309">
              <a:extLst>
                <a:ext uri="{FF2B5EF4-FFF2-40B4-BE49-F238E27FC236}">
                  <a16:creationId xmlns:a16="http://schemas.microsoft.com/office/drawing/2014/main" id="{C3DB571A-276E-4D4F-88F6-AA16C9D97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1" y="3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8" name="Oval 310">
              <a:extLst>
                <a:ext uri="{FF2B5EF4-FFF2-40B4-BE49-F238E27FC236}">
                  <a16:creationId xmlns:a16="http://schemas.microsoft.com/office/drawing/2014/main" id="{3876C48F-1963-400D-8E94-41F1C19DA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40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69" name="Oval 311">
              <a:extLst>
                <a:ext uri="{FF2B5EF4-FFF2-40B4-BE49-F238E27FC236}">
                  <a16:creationId xmlns:a16="http://schemas.microsoft.com/office/drawing/2014/main" id="{6BB2E89B-61A4-42A3-A6FA-7CE064BF1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0" name="Oval 312">
              <a:extLst>
                <a:ext uri="{FF2B5EF4-FFF2-40B4-BE49-F238E27FC236}">
                  <a16:creationId xmlns:a16="http://schemas.microsoft.com/office/drawing/2014/main" id="{F002072F-6F6B-4F17-B203-FD5ECB7E0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3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1" name="Oval 313">
              <a:extLst>
                <a:ext uri="{FF2B5EF4-FFF2-40B4-BE49-F238E27FC236}">
                  <a16:creationId xmlns:a16="http://schemas.microsoft.com/office/drawing/2014/main" id="{84C7A8A3-B8D5-47EA-ACD5-878431E5F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2" name="Oval 314">
              <a:extLst>
                <a:ext uri="{FF2B5EF4-FFF2-40B4-BE49-F238E27FC236}">
                  <a16:creationId xmlns:a16="http://schemas.microsoft.com/office/drawing/2014/main" id="{3560B1B9-E62C-4F63-870F-167AA98F5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35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3" name="Oval 315">
              <a:extLst>
                <a:ext uri="{FF2B5EF4-FFF2-40B4-BE49-F238E27FC236}">
                  <a16:creationId xmlns:a16="http://schemas.microsoft.com/office/drawing/2014/main" id="{36DFF568-71D9-4A1C-8798-4D7826047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35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4" name="Oval 316">
              <a:extLst>
                <a:ext uri="{FF2B5EF4-FFF2-40B4-BE49-F238E27FC236}">
                  <a16:creationId xmlns:a16="http://schemas.microsoft.com/office/drawing/2014/main" id="{7C1ECB4C-477E-4CCD-8294-C2D9E4006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311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5" name="Oval 317">
              <a:extLst>
                <a:ext uri="{FF2B5EF4-FFF2-40B4-BE49-F238E27FC236}">
                  <a16:creationId xmlns:a16="http://schemas.microsoft.com/office/drawing/2014/main" id="{109F3037-D958-4578-A12D-93A1C3D85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2886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6" name="Oval 318">
              <a:extLst>
                <a:ext uri="{FF2B5EF4-FFF2-40B4-BE49-F238E27FC236}">
                  <a16:creationId xmlns:a16="http://schemas.microsoft.com/office/drawing/2014/main" id="{212C9202-708F-47F7-995D-67452B923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265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7" name="Oval 319">
              <a:extLst>
                <a:ext uri="{FF2B5EF4-FFF2-40B4-BE49-F238E27FC236}">
                  <a16:creationId xmlns:a16="http://schemas.microsoft.com/office/drawing/2014/main" id="{9B58C580-4062-4706-89BD-65F940ED8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8" name="Oval 320">
              <a:extLst>
                <a:ext uri="{FF2B5EF4-FFF2-40B4-BE49-F238E27FC236}">
                  <a16:creationId xmlns:a16="http://schemas.microsoft.com/office/drawing/2014/main" id="{4A278BB1-8512-4A0D-ADF4-0C211909B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614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79" name="Oval 321">
              <a:extLst>
                <a:ext uri="{FF2B5EF4-FFF2-40B4-BE49-F238E27FC236}">
                  <a16:creationId xmlns:a16="http://schemas.microsoft.com/office/drawing/2014/main" id="{FC603FC9-2642-4141-8E53-E3650522E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41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0" name="Oval 322">
              <a:extLst>
                <a:ext uri="{FF2B5EF4-FFF2-40B4-BE49-F238E27FC236}">
                  <a16:creationId xmlns:a16="http://schemas.microsoft.com/office/drawing/2014/main" id="{EA3ED8A3-ABCE-4813-99BF-6E46F2D20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1" name="Oval 323">
              <a:extLst>
                <a:ext uri="{FF2B5EF4-FFF2-40B4-BE49-F238E27FC236}">
                  <a16:creationId xmlns:a16="http://schemas.microsoft.com/office/drawing/2014/main" id="{4B2532ED-0780-4D22-9571-AB22885AB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40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2" name="Oval 324">
              <a:extLst>
                <a:ext uri="{FF2B5EF4-FFF2-40B4-BE49-F238E27FC236}">
                  <a16:creationId xmlns:a16="http://schemas.microsoft.com/office/drawing/2014/main" id="{7C49F6D2-0CA7-4D7F-B2B4-250FA94F8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3" name="Oval 325">
              <a:extLst>
                <a:ext uri="{FF2B5EF4-FFF2-40B4-BE49-F238E27FC236}">
                  <a16:creationId xmlns:a16="http://schemas.microsoft.com/office/drawing/2014/main" id="{2703290F-832A-4AA3-AE8A-E61D18FE3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4" name="Oval 326">
              <a:extLst>
                <a:ext uri="{FF2B5EF4-FFF2-40B4-BE49-F238E27FC236}">
                  <a16:creationId xmlns:a16="http://schemas.microsoft.com/office/drawing/2014/main" id="{968DE49E-26BA-4935-A024-21B716D10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4202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5" name="Oval 327">
              <a:extLst>
                <a:ext uri="{FF2B5EF4-FFF2-40B4-BE49-F238E27FC236}">
                  <a16:creationId xmlns:a16="http://schemas.microsoft.com/office/drawing/2014/main" id="{83861554-DC48-4981-B22C-B6BC6731C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6" name="Oval 328">
              <a:extLst>
                <a:ext uri="{FF2B5EF4-FFF2-40B4-BE49-F238E27FC236}">
                  <a16:creationId xmlns:a16="http://schemas.microsoft.com/office/drawing/2014/main" id="{C085C331-DCE8-43B5-AB8E-0D45F512D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7" name="Oval 329">
              <a:extLst>
                <a:ext uri="{FF2B5EF4-FFF2-40B4-BE49-F238E27FC236}">
                  <a16:creationId xmlns:a16="http://schemas.microsoft.com/office/drawing/2014/main" id="{45690D63-1E23-4F0F-B917-7063DF4CD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977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8" name="Oval 330">
              <a:extLst>
                <a:ext uri="{FF2B5EF4-FFF2-40B4-BE49-F238E27FC236}">
                  <a16:creationId xmlns:a16="http://schemas.microsoft.com/office/drawing/2014/main" id="{568073B0-DB24-47B4-B365-96D46DF41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311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89" name="Oval 331">
              <a:extLst>
                <a:ext uri="{FF2B5EF4-FFF2-40B4-BE49-F238E27FC236}">
                  <a16:creationId xmlns:a16="http://schemas.microsoft.com/office/drawing/2014/main" id="{CB4301A0-E883-4711-9DA5-12EEDF262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3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0" name="Oval 332">
              <a:extLst>
                <a:ext uri="{FF2B5EF4-FFF2-40B4-BE49-F238E27FC236}">
                  <a16:creationId xmlns:a16="http://schemas.microsoft.com/office/drawing/2014/main" id="{274E5BAA-8B3A-45C1-8B2F-1D0504EC8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40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1" name="Oval 333">
              <a:extLst>
                <a:ext uri="{FF2B5EF4-FFF2-40B4-BE49-F238E27FC236}">
                  <a16:creationId xmlns:a16="http://schemas.microsoft.com/office/drawing/2014/main" id="{CF09D759-2073-4A32-A4EA-2C4A3D899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2" name="Oval 334">
              <a:extLst>
                <a:ext uri="{FF2B5EF4-FFF2-40B4-BE49-F238E27FC236}">
                  <a16:creationId xmlns:a16="http://schemas.microsoft.com/office/drawing/2014/main" id="{ABF415C6-5FA6-42F0-A1AD-3CDAB8AC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3" name="Oval 335">
              <a:extLst>
                <a:ext uri="{FF2B5EF4-FFF2-40B4-BE49-F238E27FC236}">
                  <a16:creationId xmlns:a16="http://schemas.microsoft.com/office/drawing/2014/main" id="{26BF1618-6C23-4860-B240-6E3B166E9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0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4" name="Oval 336">
              <a:extLst>
                <a:ext uri="{FF2B5EF4-FFF2-40B4-BE49-F238E27FC236}">
                  <a16:creationId xmlns:a16="http://schemas.microsoft.com/office/drawing/2014/main" id="{9B7AE65F-2BFA-4287-BEF4-59F52B2CC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5" name="Oval 337">
              <a:extLst>
                <a:ext uri="{FF2B5EF4-FFF2-40B4-BE49-F238E27FC236}">
                  <a16:creationId xmlns:a16="http://schemas.microsoft.com/office/drawing/2014/main" id="{33145FA3-92F6-4479-A663-E0BBDC04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6" name="Oval 338">
              <a:extLst>
                <a:ext uri="{FF2B5EF4-FFF2-40B4-BE49-F238E27FC236}">
                  <a16:creationId xmlns:a16="http://schemas.microsoft.com/office/drawing/2014/main" id="{D00D67E1-0E30-429D-86EB-0D4DA6646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7" name="Oval 339">
              <a:extLst>
                <a:ext uri="{FF2B5EF4-FFF2-40B4-BE49-F238E27FC236}">
                  <a16:creationId xmlns:a16="http://schemas.microsoft.com/office/drawing/2014/main" id="{09C6A3DF-2DF5-444B-A287-751601507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16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8" name="Oval 340">
              <a:extLst>
                <a:ext uri="{FF2B5EF4-FFF2-40B4-BE49-F238E27FC236}">
                  <a16:creationId xmlns:a16="http://schemas.microsoft.com/office/drawing/2014/main" id="{927E39F3-4A60-4C4C-8944-54B48FBA4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572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799" name="Oval 341">
              <a:extLst>
                <a:ext uri="{FF2B5EF4-FFF2-40B4-BE49-F238E27FC236}">
                  <a16:creationId xmlns:a16="http://schemas.microsoft.com/office/drawing/2014/main" id="{7D0262E5-4C77-4AA3-B5EB-8846D32DA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0" name="Oval 342">
              <a:extLst>
                <a:ext uri="{FF2B5EF4-FFF2-40B4-BE49-F238E27FC236}">
                  <a16:creationId xmlns:a16="http://schemas.microsoft.com/office/drawing/2014/main" id="{D82C986B-6EF7-4D04-BE02-39D151FBA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1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1" name="Oval 343">
              <a:extLst>
                <a:ext uri="{FF2B5EF4-FFF2-40B4-BE49-F238E27FC236}">
                  <a16:creationId xmlns:a16="http://schemas.microsoft.com/office/drawing/2014/main" id="{CB6ED668-0C87-4A18-9A89-15AAA0C17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9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2" name="Oval 344">
              <a:extLst>
                <a:ext uri="{FF2B5EF4-FFF2-40B4-BE49-F238E27FC236}">
                  <a16:creationId xmlns:a16="http://schemas.microsoft.com/office/drawing/2014/main" id="{290169D0-F242-4790-87D4-34346937B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3" name="Oval 345">
              <a:extLst>
                <a:ext uri="{FF2B5EF4-FFF2-40B4-BE49-F238E27FC236}">
                  <a16:creationId xmlns:a16="http://schemas.microsoft.com/office/drawing/2014/main" id="{BF36E3DA-DA41-4A8F-8920-2D2878D64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2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4" name="Oval 346">
              <a:extLst>
                <a:ext uri="{FF2B5EF4-FFF2-40B4-BE49-F238E27FC236}">
                  <a16:creationId xmlns:a16="http://schemas.microsoft.com/office/drawing/2014/main" id="{38023B6A-7428-4076-A803-5ECA88BBA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" y="2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5" name="Oval 347">
              <a:extLst>
                <a:ext uri="{FF2B5EF4-FFF2-40B4-BE49-F238E27FC236}">
                  <a16:creationId xmlns:a16="http://schemas.microsoft.com/office/drawing/2014/main" id="{B48A439A-1F00-480F-8297-B8757A470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2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6" name="Oval 348">
              <a:extLst>
                <a:ext uri="{FF2B5EF4-FFF2-40B4-BE49-F238E27FC236}">
                  <a16:creationId xmlns:a16="http://schemas.microsoft.com/office/drawing/2014/main" id="{24EB0DDC-5C87-4C01-A72D-97F862D83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1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7" name="Oval 349">
              <a:extLst>
                <a:ext uri="{FF2B5EF4-FFF2-40B4-BE49-F238E27FC236}">
                  <a16:creationId xmlns:a16="http://schemas.microsoft.com/office/drawing/2014/main" id="{669955AF-AD0B-41C8-AAFD-4518DFF9A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175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8" name="Oval 350">
              <a:extLst>
                <a:ext uri="{FF2B5EF4-FFF2-40B4-BE49-F238E27FC236}">
                  <a16:creationId xmlns:a16="http://schemas.microsoft.com/office/drawing/2014/main" id="{E825D65C-F512-430C-8533-138B85C1E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6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09" name="Oval 351">
              <a:extLst>
                <a:ext uri="{FF2B5EF4-FFF2-40B4-BE49-F238E27FC236}">
                  <a16:creationId xmlns:a16="http://schemas.microsoft.com/office/drawing/2014/main" id="{812BED57-509A-4C51-B3EB-55C18417E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0" name="Oval 352">
              <a:extLst>
                <a:ext uri="{FF2B5EF4-FFF2-40B4-BE49-F238E27FC236}">
                  <a16:creationId xmlns:a16="http://schemas.microsoft.com/office/drawing/2014/main" id="{D271593F-A76E-448F-BEBA-AC9047993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1" name="Oval 353">
              <a:extLst>
                <a:ext uri="{FF2B5EF4-FFF2-40B4-BE49-F238E27FC236}">
                  <a16:creationId xmlns:a16="http://schemas.microsoft.com/office/drawing/2014/main" id="{BA466893-90D4-4716-8B6F-F70D10FCD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18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2" name="Oval 354">
              <a:extLst>
                <a:ext uri="{FF2B5EF4-FFF2-40B4-BE49-F238E27FC236}">
                  <a16:creationId xmlns:a16="http://schemas.microsoft.com/office/drawing/2014/main" id="{F6D201FA-08B4-4A38-8D42-CB8A3CBFA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9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3" name="Oval 355">
              <a:extLst>
                <a:ext uri="{FF2B5EF4-FFF2-40B4-BE49-F238E27FC236}">
                  <a16:creationId xmlns:a16="http://schemas.microsoft.com/office/drawing/2014/main" id="{CFAC2DEB-621C-435E-AD2B-4B186E57E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4" y="21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4" name="Oval 356">
              <a:extLst>
                <a:ext uri="{FF2B5EF4-FFF2-40B4-BE49-F238E27FC236}">
                  <a16:creationId xmlns:a16="http://schemas.microsoft.com/office/drawing/2014/main" id="{3A5A877F-9055-43AC-99CA-D09D5F13C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070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5" name="Oval 357">
              <a:extLst>
                <a:ext uri="{FF2B5EF4-FFF2-40B4-BE49-F238E27FC236}">
                  <a16:creationId xmlns:a16="http://schemas.microsoft.com/office/drawing/2014/main" id="{675F347C-DD71-42B6-89D5-59298E10D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07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6" name="Oval 358">
              <a:extLst>
                <a:ext uri="{FF2B5EF4-FFF2-40B4-BE49-F238E27FC236}">
                  <a16:creationId xmlns:a16="http://schemas.microsoft.com/office/drawing/2014/main" id="{B6B7BEAD-5B04-431B-9E7B-7E0591986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7" name="Oval 359">
              <a:extLst>
                <a:ext uri="{FF2B5EF4-FFF2-40B4-BE49-F238E27FC236}">
                  <a16:creationId xmlns:a16="http://schemas.microsoft.com/office/drawing/2014/main" id="{9A58FBDF-66AE-4C79-AAEE-94DE12A11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8" name="Oval 360">
              <a:extLst>
                <a:ext uri="{FF2B5EF4-FFF2-40B4-BE49-F238E27FC236}">
                  <a16:creationId xmlns:a16="http://schemas.microsoft.com/office/drawing/2014/main" id="{9C69C174-89D0-4941-819C-67679AF47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14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19" name="Oval 361">
              <a:extLst>
                <a:ext uri="{FF2B5EF4-FFF2-40B4-BE49-F238E27FC236}">
                  <a16:creationId xmlns:a16="http://schemas.microsoft.com/office/drawing/2014/main" id="{B6BB1C69-F547-4BF3-91BD-A8F785C9B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1612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0" name="Oval 362">
              <a:extLst>
                <a:ext uri="{FF2B5EF4-FFF2-40B4-BE49-F238E27FC236}">
                  <a16:creationId xmlns:a16="http://schemas.microsoft.com/office/drawing/2014/main" id="{BC39B840-F916-4DBF-8F6E-EE238DCAB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174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1" name="Oval 363">
              <a:extLst>
                <a:ext uri="{FF2B5EF4-FFF2-40B4-BE49-F238E27FC236}">
                  <a16:creationId xmlns:a16="http://schemas.microsoft.com/office/drawing/2014/main" id="{736E8C50-FC82-4377-A88F-773DD3171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70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2" name="Oval 364">
              <a:extLst>
                <a:ext uri="{FF2B5EF4-FFF2-40B4-BE49-F238E27FC236}">
                  <a16:creationId xmlns:a16="http://schemas.microsoft.com/office/drawing/2014/main" id="{05C6FAC1-51E2-418D-A277-582CF9999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9" y="1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3" name="Oval 365">
              <a:extLst>
                <a:ext uri="{FF2B5EF4-FFF2-40B4-BE49-F238E27FC236}">
                  <a16:creationId xmlns:a16="http://schemas.microsoft.com/office/drawing/2014/main" id="{19A605B6-9C64-46EC-AAD5-F923317F6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12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4" name="Oval 366">
              <a:extLst>
                <a:ext uri="{FF2B5EF4-FFF2-40B4-BE49-F238E27FC236}">
                  <a16:creationId xmlns:a16="http://schemas.microsoft.com/office/drawing/2014/main" id="{ABCDA6C4-9B0C-4AC7-9129-D33942B7E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14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5" name="Oval 367">
              <a:extLst>
                <a:ext uri="{FF2B5EF4-FFF2-40B4-BE49-F238E27FC236}">
                  <a16:creationId xmlns:a16="http://schemas.microsoft.com/office/drawing/2014/main" id="{514258F6-610C-461B-BE1C-1846DC6E6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157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6" name="Oval 368">
              <a:extLst>
                <a:ext uri="{FF2B5EF4-FFF2-40B4-BE49-F238E27FC236}">
                  <a16:creationId xmlns:a16="http://schemas.microsoft.com/office/drawing/2014/main" id="{79950A8A-1221-4106-A6CE-C997DF65F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7" name="Oval 369">
              <a:extLst>
                <a:ext uri="{FF2B5EF4-FFF2-40B4-BE49-F238E27FC236}">
                  <a16:creationId xmlns:a16="http://schemas.microsoft.com/office/drawing/2014/main" id="{FC66A5A5-4FDE-4829-8E03-61EF8D856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160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8" name="Oval 370">
              <a:extLst>
                <a:ext uri="{FF2B5EF4-FFF2-40B4-BE49-F238E27FC236}">
                  <a16:creationId xmlns:a16="http://schemas.microsoft.com/office/drawing/2014/main" id="{2EB46048-48BC-4E59-A933-006152C0D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20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29" name="Oval 371">
              <a:extLst>
                <a:ext uri="{FF2B5EF4-FFF2-40B4-BE49-F238E27FC236}">
                  <a16:creationId xmlns:a16="http://schemas.microsoft.com/office/drawing/2014/main" id="{32379435-3C93-4451-9CDD-F859D3B72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197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0" name="Oval 372">
              <a:extLst>
                <a:ext uri="{FF2B5EF4-FFF2-40B4-BE49-F238E27FC236}">
                  <a16:creationId xmlns:a16="http://schemas.microsoft.com/office/drawing/2014/main" id="{71DFCD92-9B22-4AF6-BCBB-2D704FEC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18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1" name="Oval 373">
              <a:extLst>
                <a:ext uri="{FF2B5EF4-FFF2-40B4-BE49-F238E27FC236}">
                  <a16:creationId xmlns:a16="http://schemas.microsoft.com/office/drawing/2014/main" id="{44764047-A4B0-48E7-B938-0869F42A7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2478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2" name="Oval 374">
              <a:extLst>
                <a:ext uri="{FF2B5EF4-FFF2-40B4-BE49-F238E27FC236}">
                  <a16:creationId xmlns:a16="http://schemas.microsoft.com/office/drawing/2014/main" id="{753A5B9C-46A1-4179-9890-9285A1A3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161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3" name="Oval 375">
              <a:extLst>
                <a:ext uri="{FF2B5EF4-FFF2-40B4-BE49-F238E27FC236}">
                  <a16:creationId xmlns:a16="http://schemas.microsoft.com/office/drawing/2014/main" id="{B6B590AC-DC6D-4773-8883-3EFDF1938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4" name="Oval 376">
              <a:extLst>
                <a:ext uri="{FF2B5EF4-FFF2-40B4-BE49-F238E27FC236}">
                  <a16:creationId xmlns:a16="http://schemas.microsoft.com/office/drawing/2014/main" id="{2FCF5533-5E1C-41CF-B7E5-02A03C074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197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5" name="Oval 377">
              <a:extLst>
                <a:ext uri="{FF2B5EF4-FFF2-40B4-BE49-F238E27FC236}">
                  <a16:creationId xmlns:a16="http://schemas.microsoft.com/office/drawing/2014/main" id="{9949FC92-D04D-4F4F-BB98-05685A465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16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6" name="Oval 378">
              <a:extLst>
                <a:ext uri="{FF2B5EF4-FFF2-40B4-BE49-F238E27FC236}">
                  <a16:creationId xmlns:a16="http://schemas.microsoft.com/office/drawing/2014/main" id="{CACD1C1D-BBDE-496C-B597-1D202795E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8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7" name="Oval 379">
              <a:extLst>
                <a:ext uri="{FF2B5EF4-FFF2-40B4-BE49-F238E27FC236}">
                  <a16:creationId xmlns:a16="http://schemas.microsoft.com/office/drawing/2014/main" id="{886FD24D-0904-49FD-8219-594670015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8" name="Oval 380">
              <a:extLst>
                <a:ext uri="{FF2B5EF4-FFF2-40B4-BE49-F238E27FC236}">
                  <a16:creationId xmlns:a16="http://schemas.microsoft.com/office/drawing/2014/main" id="{C6E4C000-EA3B-4C12-AD6B-081939457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20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39" name="Oval 381">
              <a:extLst>
                <a:ext uri="{FF2B5EF4-FFF2-40B4-BE49-F238E27FC236}">
                  <a16:creationId xmlns:a16="http://schemas.microsoft.com/office/drawing/2014/main" id="{5AF2522E-0C0A-466E-A585-83876DDEA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0" name="Oval 382">
              <a:extLst>
                <a:ext uri="{FF2B5EF4-FFF2-40B4-BE49-F238E27FC236}">
                  <a16:creationId xmlns:a16="http://schemas.microsoft.com/office/drawing/2014/main" id="{A87BC61A-0961-43D6-9A94-E10D31E0D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1385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1" name="Oval 383">
              <a:extLst>
                <a:ext uri="{FF2B5EF4-FFF2-40B4-BE49-F238E27FC236}">
                  <a16:creationId xmlns:a16="http://schemas.microsoft.com/office/drawing/2014/main" id="{5E5BBC91-3E2D-4E86-888B-54848FA0D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7" y="1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2" name="Oval 384">
              <a:extLst>
                <a:ext uri="{FF2B5EF4-FFF2-40B4-BE49-F238E27FC236}">
                  <a16:creationId xmlns:a16="http://schemas.microsoft.com/office/drawing/2014/main" id="{F84A4316-2644-48D7-96D5-2E0643DA9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936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3" name="Oval 385">
              <a:extLst>
                <a:ext uri="{FF2B5EF4-FFF2-40B4-BE49-F238E27FC236}">
                  <a16:creationId xmlns:a16="http://schemas.microsoft.com/office/drawing/2014/main" id="{1A8035AA-3C86-4852-B454-837FED155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4" name="Oval 386">
              <a:extLst>
                <a:ext uri="{FF2B5EF4-FFF2-40B4-BE49-F238E27FC236}">
                  <a16:creationId xmlns:a16="http://schemas.microsoft.com/office/drawing/2014/main" id="{8C12317E-DB22-4219-9834-7961C8015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1707"/>
              <a:ext cx="45" cy="4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5" name="Oval 387">
              <a:extLst>
                <a:ext uri="{FF2B5EF4-FFF2-40B4-BE49-F238E27FC236}">
                  <a16:creationId xmlns:a16="http://schemas.microsoft.com/office/drawing/2014/main" id="{345B3E19-8575-455C-BA2E-52B88849A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6" name="Oval 388">
              <a:extLst>
                <a:ext uri="{FF2B5EF4-FFF2-40B4-BE49-F238E27FC236}">
                  <a16:creationId xmlns:a16="http://schemas.microsoft.com/office/drawing/2014/main" id="{2E79CDE6-03AA-4971-8C44-84C88F7CB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1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7" name="Oval 389">
              <a:extLst>
                <a:ext uri="{FF2B5EF4-FFF2-40B4-BE49-F238E27FC236}">
                  <a16:creationId xmlns:a16="http://schemas.microsoft.com/office/drawing/2014/main" id="{3CF6FEEA-C6D0-4BA8-A606-EDD1CF683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" y="1072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8" name="Oval 390">
              <a:extLst>
                <a:ext uri="{FF2B5EF4-FFF2-40B4-BE49-F238E27FC236}">
                  <a16:creationId xmlns:a16="http://schemas.microsoft.com/office/drawing/2014/main" id="{C3BFC51C-9B5D-4D3D-8EB6-6EED559027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246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49" name="Oval 391">
              <a:extLst>
                <a:ext uri="{FF2B5EF4-FFF2-40B4-BE49-F238E27FC236}">
                  <a16:creationId xmlns:a16="http://schemas.microsoft.com/office/drawing/2014/main" id="{34BF0A2F-63F3-4178-9718-837A809C1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9" y="16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0" name="Oval 392">
              <a:extLst>
                <a:ext uri="{FF2B5EF4-FFF2-40B4-BE49-F238E27FC236}">
                  <a16:creationId xmlns:a16="http://schemas.microsoft.com/office/drawing/2014/main" id="{642B9FB6-079D-44A2-8016-E5026ABFE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1" name="Oval 393">
              <a:extLst>
                <a:ext uri="{FF2B5EF4-FFF2-40B4-BE49-F238E27FC236}">
                  <a16:creationId xmlns:a16="http://schemas.microsoft.com/office/drawing/2014/main" id="{B8D21FE5-7DF7-47D0-A4EF-801473C59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2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2" name="Oval 394">
              <a:extLst>
                <a:ext uri="{FF2B5EF4-FFF2-40B4-BE49-F238E27FC236}">
                  <a16:creationId xmlns:a16="http://schemas.microsoft.com/office/drawing/2014/main" id="{2555E75F-D2F9-43DE-90C0-F57636CAB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6" y="1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3" name="Oval 395">
              <a:extLst>
                <a:ext uri="{FF2B5EF4-FFF2-40B4-BE49-F238E27FC236}">
                  <a16:creationId xmlns:a16="http://schemas.microsoft.com/office/drawing/2014/main" id="{1FFB783B-C8AB-414B-AA59-4FF08B61F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1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4" name="Oval 396">
              <a:extLst>
                <a:ext uri="{FF2B5EF4-FFF2-40B4-BE49-F238E27FC236}">
                  <a16:creationId xmlns:a16="http://schemas.microsoft.com/office/drawing/2014/main" id="{D0993290-6E4A-431A-826E-3B78BC732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106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5" name="Oval 397">
              <a:extLst>
                <a:ext uri="{FF2B5EF4-FFF2-40B4-BE49-F238E27FC236}">
                  <a16:creationId xmlns:a16="http://schemas.microsoft.com/office/drawing/2014/main" id="{ECD3B91D-93BF-4793-B7C2-F8E891F29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" y="1204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6" name="Oval 398">
              <a:extLst>
                <a:ext uri="{FF2B5EF4-FFF2-40B4-BE49-F238E27FC236}">
                  <a16:creationId xmlns:a16="http://schemas.microsoft.com/office/drawing/2014/main" id="{D034FD5E-489C-4B03-AC9C-1C52740EB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134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7" name="Oval 399">
              <a:extLst>
                <a:ext uri="{FF2B5EF4-FFF2-40B4-BE49-F238E27FC236}">
                  <a16:creationId xmlns:a16="http://schemas.microsoft.com/office/drawing/2014/main" id="{127FCD92-90C5-436E-AC9E-56810250B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1295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8" name="Oval 400">
              <a:extLst>
                <a:ext uri="{FF2B5EF4-FFF2-40B4-BE49-F238E27FC236}">
                  <a16:creationId xmlns:a16="http://schemas.microsoft.com/office/drawing/2014/main" id="{89CB242B-65EC-4272-B8D9-73E659B4F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8" y="11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59" name="Oval 401">
              <a:extLst>
                <a:ext uri="{FF2B5EF4-FFF2-40B4-BE49-F238E27FC236}">
                  <a16:creationId xmlns:a16="http://schemas.microsoft.com/office/drawing/2014/main" id="{369C57FB-E589-4E1A-80F0-34C69407D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9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0" name="Oval 402">
              <a:extLst>
                <a:ext uri="{FF2B5EF4-FFF2-40B4-BE49-F238E27FC236}">
                  <a16:creationId xmlns:a16="http://schemas.microsoft.com/office/drawing/2014/main" id="{7E44DB35-B289-46C2-925F-A6069A7CD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2" y="1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1" name="Oval 403">
              <a:extLst>
                <a:ext uri="{FF2B5EF4-FFF2-40B4-BE49-F238E27FC236}">
                  <a16:creationId xmlns:a16="http://schemas.microsoft.com/office/drawing/2014/main" id="{B022AD36-B3D6-4539-A92B-BE99CC5AD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797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2" name="Oval 404">
              <a:extLst>
                <a:ext uri="{FF2B5EF4-FFF2-40B4-BE49-F238E27FC236}">
                  <a16:creationId xmlns:a16="http://schemas.microsoft.com/office/drawing/2014/main" id="{B0EFC0D9-B9FF-4DA3-8E72-E17B213EF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11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3" name="Oval 405">
              <a:extLst>
                <a:ext uri="{FF2B5EF4-FFF2-40B4-BE49-F238E27FC236}">
                  <a16:creationId xmlns:a16="http://schemas.microsoft.com/office/drawing/2014/main" id="{BE738CDD-394C-4837-94D3-2794EE9A7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1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4" name="Oval 406">
              <a:extLst>
                <a:ext uri="{FF2B5EF4-FFF2-40B4-BE49-F238E27FC236}">
                  <a16:creationId xmlns:a16="http://schemas.microsoft.com/office/drawing/2014/main" id="{83428442-3EB4-46A6-B807-7F73F499E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14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5" name="Oval 407">
              <a:extLst>
                <a:ext uri="{FF2B5EF4-FFF2-40B4-BE49-F238E27FC236}">
                  <a16:creationId xmlns:a16="http://schemas.microsoft.com/office/drawing/2014/main" id="{6A9B5BBD-4E85-4E52-A0AE-5812ADC15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3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6" name="Oval 408">
              <a:extLst>
                <a:ext uri="{FF2B5EF4-FFF2-40B4-BE49-F238E27FC236}">
                  <a16:creationId xmlns:a16="http://schemas.microsoft.com/office/drawing/2014/main" id="{F83ECC07-6DBD-480E-A4E1-E5DCB5EBB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4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7" name="Oval 409">
              <a:extLst>
                <a:ext uri="{FF2B5EF4-FFF2-40B4-BE49-F238E27FC236}">
                  <a16:creationId xmlns:a16="http://schemas.microsoft.com/office/drawing/2014/main" id="{87FB8632-B509-48AC-B7BD-310BB7F03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6" y="1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8" name="Oval 410">
              <a:extLst>
                <a:ext uri="{FF2B5EF4-FFF2-40B4-BE49-F238E27FC236}">
                  <a16:creationId xmlns:a16="http://schemas.microsoft.com/office/drawing/2014/main" id="{EADA0673-A56D-4720-A7D9-5C1AF8407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0" y="2206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69" name="Oval 411">
              <a:extLst>
                <a:ext uri="{FF2B5EF4-FFF2-40B4-BE49-F238E27FC236}">
                  <a16:creationId xmlns:a16="http://schemas.microsoft.com/office/drawing/2014/main" id="{3E29F807-20EE-40F0-AF66-6162E816A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0" name="Oval 412">
              <a:extLst>
                <a:ext uri="{FF2B5EF4-FFF2-40B4-BE49-F238E27FC236}">
                  <a16:creationId xmlns:a16="http://schemas.microsoft.com/office/drawing/2014/main" id="{B45E3E7E-EDC4-486A-BB21-353FEF7AC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1" name="Oval 413">
              <a:extLst>
                <a:ext uri="{FF2B5EF4-FFF2-40B4-BE49-F238E27FC236}">
                  <a16:creationId xmlns:a16="http://schemas.microsoft.com/office/drawing/2014/main" id="{C632E4B4-7414-470A-B16E-6F21346FF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21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2" name="Oval 414">
              <a:extLst>
                <a:ext uri="{FF2B5EF4-FFF2-40B4-BE49-F238E27FC236}">
                  <a16:creationId xmlns:a16="http://schemas.microsoft.com/office/drawing/2014/main" id="{47DD5B11-F8AA-4884-8E4C-4E099919D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" y="1889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3" name="Oval 415">
              <a:extLst>
                <a:ext uri="{FF2B5EF4-FFF2-40B4-BE49-F238E27FC236}">
                  <a16:creationId xmlns:a16="http://schemas.microsoft.com/office/drawing/2014/main" id="{892FE6FE-C423-4142-8C9B-1873091EE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9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4" name="Oval 416">
              <a:extLst>
                <a:ext uri="{FF2B5EF4-FFF2-40B4-BE49-F238E27FC236}">
                  <a16:creationId xmlns:a16="http://schemas.microsoft.com/office/drawing/2014/main" id="{3D7E3B29-0F7C-4125-988F-53DD9703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8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5" name="Oval 417">
              <a:extLst>
                <a:ext uri="{FF2B5EF4-FFF2-40B4-BE49-F238E27FC236}">
                  <a16:creationId xmlns:a16="http://schemas.microsoft.com/office/drawing/2014/main" id="{A261C1CE-2B0A-4142-BE8D-2C512A864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9" y="17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6" name="Oval 418">
              <a:extLst>
                <a:ext uri="{FF2B5EF4-FFF2-40B4-BE49-F238E27FC236}">
                  <a16:creationId xmlns:a16="http://schemas.microsoft.com/office/drawing/2014/main" id="{0E12F2FF-8B9C-426E-9D9C-504831183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188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7" name="Oval 419">
              <a:extLst>
                <a:ext uri="{FF2B5EF4-FFF2-40B4-BE49-F238E27FC236}">
                  <a16:creationId xmlns:a16="http://schemas.microsoft.com/office/drawing/2014/main" id="{AE7C2B33-CD0D-4FB5-ABE3-DFE8AE6E6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0" y="1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8" name="Oval 420">
              <a:extLst>
                <a:ext uri="{FF2B5EF4-FFF2-40B4-BE49-F238E27FC236}">
                  <a16:creationId xmlns:a16="http://schemas.microsoft.com/office/drawing/2014/main" id="{7A8B4651-DDA3-49BB-A6A4-34AC63155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17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79" name="Oval 421">
              <a:extLst>
                <a:ext uri="{FF2B5EF4-FFF2-40B4-BE49-F238E27FC236}">
                  <a16:creationId xmlns:a16="http://schemas.microsoft.com/office/drawing/2014/main" id="{39A8928D-036D-4951-884A-59789DEEB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1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0" name="Oval 422">
              <a:extLst>
                <a:ext uri="{FF2B5EF4-FFF2-40B4-BE49-F238E27FC236}">
                  <a16:creationId xmlns:a16="http://schemas.microsoft.com/office/drawing/2014/main" id="{F8DAEC57-3863-4FF6-B4C3-C403F6D17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13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1" name="Oval 423">
              <a:extLst>
                <a:ext uri="{FF2B5EF4-FFF2-40B4-BE49-F238E27FC236}">
                  <a16:creationId xmlns:a16="http://schemas.microsoft.com/office/drawing/2014/main" id="{AA30A458-90AA-4AFD-8A2C-C6EC7CAC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3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2" name="Oval 424">
              <a:extLst>
                <a:ext uri="{FF2B5EF4-FFF2-40B4-BE49-F238E27FC236}">
                  <a16:creationId xmlns:a16="http://schemas.microsoft.com/office/drawing/2014/main" id="{475E854C-C9E9-444B-938A-57F59592C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254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3" name="Oval 425">
              <a:extLst>
                <a:ext uri="{FF2B5EF4-FFF2-40B4-BE49-F238E27FC236}">
                  <a16:creationId xmlns:a16="http://schemas.microsoft.com/office/drawing/2014/main" id="{8D4E7A26-171E-49C9-96AE-D8035DEEA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1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4" name="Oval 426">
              <a:extLst>
                <a:ext uri="{FF2B5EF4-FFF2-40B4-BE49-F238E27FC236}">
                  <a16:creationId xmlns:a16="http://schemas.microsoft.com/office/drawing/2014/main" id="{120321B2-36CB-4959-AA19-FC08DC0C8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2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5" name="Oval 427">
              <a:extLst>
                <a:ext uri="{FF2B5EF4-FFF2-40B4-BE49-F238E27FC236}">
                  <a16:creationId xmlns:a16="http://schemas.microsoft.com/office/drawing/2014/main" id="{32E690E0-CBD7-4F05-999D-31A4E09B4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436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6" name="Oval 428">
              <a:extLst>
                <a:ext uri="{FF2B5EF4-FFF2-40B4-BE49-F238E27FC236}">
                  <a16:creationId xmlns:a16="http://schemas.microsoft.com/office/drawing/2014/main" id="{09636441-296B-4305-976D-E4BEF3C92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14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7" name="Oval 429">
              <a:extLst>
                <a:ext uri="{FF2B5EF4-FFF2-40B4-BE49-F238E27FC236}">
                  <a16:creationId xmlns:a16="http://schemas.microsoft.com/office/drawing/2014/main" id="{D6EE49BC-9675-466D-AD15-CA7F9F332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7" y="1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8" name="Oval 430">
              <a:extLst>
                <a:ext uri="{FF2B5EF4-FFF2-40B4-BE49-F238E27FC236}">
                  <a16:creationId xmlns:a16="http://schemas.microsoft.com/office/drawing/2014/main" id="{6884CF5B-5A74-423D-8C85-BC81AAB0C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1204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89" name="Oval 431">
              <a:extLst>
                <a:ext uri="{FF2B5EF4-FFF2-40B4-BE49-F238E27FC236}">
                  <a16:creationId xmlns:a16="http://schemas.microsoft.com/office/drawing/2014/main" id="{48939F48-2090-4DA9-A29D-E1CE5172A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1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0" name="Oval 432">
              <a:extLst>
                <a:ext uri="{FF2B5EF4-FFF2-40B4-BE49-F238E27FC236}">
                  <a16:creationId xmlns:a16="http://schemas.microsoft.com/office/drawing/2014/main" id="{B90B4434-33E4-4CDA-BFAF-11A566975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06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1" name="Oval 433">
              <a:extLst>
                <a:ext uri="{FF2B5EF4-FFF2-40B4-BE49-F238E27FC236}">
                  <a16:creationId xmlns:a16="http://schemas.microsoft.com/office/drawing/2014/main" id="{E43054F1-DB1F-4298-AC9E-E0890CA7E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7" y="1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2" name="Oval 434">
              <a:extLst>
                <a:ext uri="{FF2B5EF4-FFF2-40B4-BE49-F238E27FC236}">
                  <a16:creationId xmlns:a16="http://schemas.microsoft.com/office/drawing/2014/main" id="{995A25F5-35DF-4C0B-A389-865CA4013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34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3" name="Oval 435">
              <a:extLst>
                <a:ext uri="{FF2B5EF4-FFF2-40B4-BE49-F238E27FC236}">
                  <a16:creationId xmlns:a16="http://schemas.microsoft.com/office/drawing/2014/main" id="{BD4CB9D0-BD0F-47F4-A7D8-04D8CB95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9" y="1295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4" name="Oval 436">
              <a:extLst>
                <a:ext uri="{FF2B5EF4-FFF2-40B4-BE49-F238E27FC236}">
                  <a16:creationId xmlns:a16="http://schemas.microsoft.com/office/drawing/2014/main" id="{85F48130-90CC-41A2-A4AD-F3891C674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15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5" name="Oval 437">
              <a:extLst>
                <a:ext uri="{FF2B5EF4-FFF2-40B4-BE49-F238E27FC236}">
                  <a16:creationId xmlns:a16="http://schemas.microsoft.com/office/drawing/2014/main" id="{1A42EF0C-5F12-44C4-BE15-2668C9D3D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1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6" name="Oval 438">
              <a:extLst>
                <a:ext uri="{FF2B5EF4-FFF2-40B4-BE49-F238E27FC236}">
                  <a16:creationId xmlns:a16="http://schemas.microsoft.com/office/drawing/2014/main" id="{E0191265-95EA-4399-AD07-3F8958254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2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7" name="Oval 439">
              <a:extLst>
                <a:ext uri="{FF2B5EF4-FFF2-40B4-BE49-F238E27FC236}">
                  <a16:creationId xmlns:a16="http://schemas.microsoft.com/office/drawing/2014/main" id="{024E3EB1-DAF8-4AFA-ABAF-44BF7A759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8" name="Oval 440">
              <a:extLst>
                <a:ext uri="{FF2B5EF4-FFF2-40B4-BE49-F238E27FC236}">
                  <a16:creationId xmlns:a16="http://schemas.microsoft.com/office/drawing/2014/main" id="{E762C72B-AF3A-4448-B79A-4FCA8900C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1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899" name="Oval 441">
              <a:extLst>
                <a:ext uri="{FF2B5EF4-FFF2-40B4-BE49-F238E27FC236}">
                  <a16:creationId xmlns:a16="http://schemas.microsoft.com/office/drawing/2014/main" id="{58307D69-FB4B-4F11-9820-2ED3758C6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9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0" name="Oval 442">
              <a:extLst>
                <a:ext uri="{FF2B5EF4-FFF2-40B4-BE49-F238E27FC236}">
                  <a16:creationId xmlns:a16="http://schemas.microsoft.com/office/drawing/2014/main" id="{CCA17822-8AB0-4451-BEDD-F69864BE9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10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1" name="Oval 443">
              <a:extLst>
                <a:ext uri="{FF2B5EF4-FFF2-40B4-BE49-F238E27FC236}">
                  <a16:creationId xmlns:a16="http://schemas.microsoft.com/office/drawing/2014/main" id="{E545B3F8-4D53-442F-8293-F5A76F649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0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2" name="Oval 444">
              <a:extLst>
                <a:ext uri="{FF2B5EF4-FFF2-40B4-BE49-F238E27FC236}">
                  <a16:creationId xmlns:a16="http://schemas.microsoft.com/office/drawing/2014/main" id="{E6915511-252E-40A2-967E-40DE3309F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0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3" name="Oval 445">
              <a:extLst>
                <a:ext uri="{FF2B5EF4-FFF2-40B4-BE49-F238E27FC236}">
                  <a16:creationId xmlns:a16="http://schemas.microsoft.com/office/drawing/2014/main" id="{6E4A04F9-001C-4AD5-AD43-32CD864E7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11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4" name="Oval 446">
              <a:extLst>
                <a:ext uri="{FF2B5EF4-FFF2-40B4-BE49-F238E27FC236}">
                  <a16:creationId xmlns:a16="http://schemas.microsoft.com/office/drawing/2014/main" id="{20A45AAC-140F-4AE0-985E-F81F926D5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13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5" name="Oval 447">
              <a:extLst>
                <a:ext uri="{FF2B5EF4-FFF2-40B4-BE49-F238E27FC236}">
                  <a16:creationId xmlns:a16="http://schemas.microsoft.com/office/drawing/2014/main" id="{4D218A84-C2C8-4D98-80B0-88FDF3359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6" name="Oval 448">
              <a:extLst>
                <a:ext uri="{FF2B5EF4-FFF2-40B4-BE49-F238E27FC236}">
                  <a16:creationId xmlns:a16="http://schemas.microsoft.com/office/drawing/2014/main" id="{EC9A9F99-609D-4FBF-8A82-1C9E7FC7C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7" name="Oval 449">
              <a:extLst>
                <a:ext uri="{FF2B5EF4-FFF2-40B4-BE49-F238E27FC236}">
                  <a16:creationId xmlns:a16="http://schemas.microsoft.com/office/drawing/2014/main" id="{B6BCECCB-2BFF-4668-B204-DC7BDA8BC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1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8" name="Oval 450">
              <a:extLst>
                <a:ext uri="{FF2B5EF4-FFF2-40B4-BE49-F238E27FC236}">
                  <a16:creationId xmlns:a16="http://schemas.microsoft.com/office/drawing/2014/main" id="{E24E9F3E-9083-47BE-AE00-5AE04E26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2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09" name="Oval 451">
              <a:extLst>
                <a:ext uri="{FF2B5EF4-FFF2-40B4-BE49-F238E27FC236}">
                  <a16:creationId xmlns:a16="http://schemas.microsoft.com/office/drawing/2014/main" id="{91E86D99-E962-4A31-93E6-DDA88D452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2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0" name="Oval 452">
              <a:extLst>
                <a:ext uri="{FF2B5EF4-FFF2-40B4-BE49-F238E27FC236}">
                  <a16:creationId xmlns:a16="http://schemas.microsoft.com/office/drawing/2014/main" id="{985D12AC-A821-4163-95F1-30B0F098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1" name="Oval 453">
              <a:extLst>
                <a:ext uri="{FF2B5EF4-FFF2-40B4-BE49-F238E27FC236}">
                  <a16:creationId xmlns:a16="http://schemas.microsoft.com/office/drawing/2014/main" id="{592186BB-D622-4F83-824D-CDFFF3909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2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2" name="Oval 454">
              <a:extLst>
                <a:ext uri="{FF2B5EF4-FFF2-40B4-BE49-F238E27FC236}">
                  <a16:creationId xmlns:a16="http://schemas.microsoft.com/office/drawing/2014/main" id="{C6611277-243C-4130-AA1E-B6F1065DA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3" name="Oval 455">
              <a:extLst>
                <a:ext uri="{FF2B5EF4-FFF2-40B4-BE49-F238E27FC236}">
                  <a16:creationId xmlns:a16="http://schemas.microsoft.com/office/drawing/2014/main" id="{92C9D798-CB8D-4A9B-B5D8-CA4D40341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4" name="Oval 456">
              <a:extLst>
                <a:ext uri="{FF2B5EF4-FFF2-40B4-BE49-F238E27FC236}">
                  <a16:creationId xmlns:a16="http://schemas.microsoft.com/office/drawing/2014/main" id="{CD0711A9-A553-4F66-A64B-487D94501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5" name="Oval 457">
              <a:extLst>
                <a:ext uri="{FF2B5EF4-FFF2-40B4-BE49-F238E27FC236}">
                  <a16:creationId xmlns:a16="http://schemas.microsoft.com/office/drawing/2014/main" id="{B68D3D92-A2C5-4711-A099-987027723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52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6" name="Oval 458">
              <a:extLst>
                <a:ext uri="{FF2B5EF4-FFF2-40B4-BE49-F238E27FC236}">
                  <a16:creationId xmlns:a16="http://schemas.microsoft.com/office/drawing/2014/main" id="{670F2645-048E-429C-97A1-9F603CFEE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2" y="1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7" name="Oval 459">
              <a:extLst>
                <a:ext uri="{FF2B5EF4-FFF2-40B4-BE49-F238E27FC236}">
                  <a16:creationId xmlns:a16="http://schemas.microsoft.com/office/drawing/2014/main" id="{96234995-91B4-4A68-89C2-9F28A528D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8" name="Oval 460">
              <a:extLst>
                <a:ext uri="{FF2B5EF4-FFF2-40B4-BE49-F238E27FC236}">
                  <a16:creationId xmlns:a16="http://schemas.microsoft.com/office/drawing/2014/main" id="{431161D2-16BD-4845-8859-55A1DCAAB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21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19" name="Oval 461">
              <a:extLst>
                <a:ext uri="{FF2B5EF4-FFF2-40B4-BE49-F238E27FC236}">
                  <a16:creationId xmlns:a16="http://schemas.microsoft.com/office/drawing/2014/main" id="{703610AB-D208-4DCC-BEB4-6B606A84C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0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0" name="Oval 462">
              <a:extLst>
                <a:ext uri="{FF2B5EF4-FFF2-40B4-BE49-F238E27FC236}">
                  <a16:creationId xmlns:a16="http://schemas.microsoft.com/office/drawing/2014/main" id="{D40301A6-B84D-4E7F-9868-19A9610FC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9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1" name="Oval 463">
              <a:extLst>
                <a:ext uri="{FF2B5EF4-FFF2-40B4-BE49-F238E27FC236}">
                  <a16:creationId xmlns:a16="http://schemas.microsoft.com/office/drawing/2014/main" id="{5B7E5E7A-EBA9-43EC-BC9C-029E9E06A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18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2" name="Oval 464">
              <a:extLst>
                <a:ext uri="{FF2B5EF4-FFF2-40B4-BE49-F238E27FC236}">
                  <a16:creationId xmlns:a16="http://schemas.microsoft.com/office/drawing/2014/main" id="{2829C077-3649-4BB3-B2C9-A10AA7BBD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3" name="Oval 465">
              <a:extLst>
                <a:ext uri="{FF2B5EF4-FFF2-40B4-BE49-F238E27FC236}">
                  <a16:creationId xmlns:a16="http://schemas.microsoft.com/office/drawing/2014/main" id="{B3A2B790-51A0-4440-BF18-C59E27316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975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4" name="Oval 466">
              <a:extLst>
                <a:ext uri="{FF2B5EF4-FFF2-40B4-BE49-F238E27FC236}">
                  <a16:creationId xmlns:a16="http://schemas.microsoft.com/office/drawing/2014/main" id="{F8AD3EB2-B758-4F5B-A1C4-94F2D0310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1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5" name="Oval 467">
              <a:extLst>
                <a:ext uri="{FF2B5EF4-FFF2-40B4-BE49-F238E27FC236}">
                  <a16:creationId xmlns:a16="http://schemas.microsoft.com/office/drawing/2014/main" id="{A075DD6E-5B03-43AC-8DF7-AC8C0654D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174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6" name="Oval 468">
              <a:extLst>
                <a:ext uri="{FF2B5EF4-FFF2-40B4-BE49-F238E27FC236}">
                  <a16:creationId xmlns:a16="http://schemas.microsoft.com/office/drawing/2014/main" id="{34A54B44-16B6-45C4-901C-B70558098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" y="165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7" name="Oval 469">
              <a:extLst>
                <a:ext uri="{FF2B5EF4-FFF2-40B4-BE49-F238E27FC236}">
                  <a16:creationId xmlns:a16="http://schemas.microsoft.com/office/drawing/2014/main" id="{7E882FCD-78D5-410C-83C2-32916406E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8" name="Oval 470">
              <a:extLst>
                <a:ext uri="{FF2B5EF4-FFF2-40B4-BE49-F238E27FC236}">
                  <a16:creationId xmlns:a16="http://schemas.microsoft.com/office/drawing/2014/main" id="{82BB419E-7F61-41E7-B6C3-1426ED497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4" y="184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29" name="Oval 471">
              <a:extLst>
                <a:ext uri="{FF2B5EF4-FFF2-40B4-BE49-F238E27FC236}">
                  <a16:creationId xmlns:a16="http://schemas.microsoft.com/office/drawing/2014/main" id="{44DACBD9-7E5D-4692-A020-8F4D43256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0" name="Oval 472">
              <a:extLst>
                <a:ext uri="{FF2B5EF4-FFF2-40B4-BE49-F238E27FC236}">
                  <a16:creationId xmlns:a16="http://schemas.microsoft.com/office/drawing/2014/main" id="{E53ACC5F-6C65-421E-B0A7-757427A1F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7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1" name="Oval 473">
              <a:extLst>
                <a:ext uri="{FF2B5EF4-FFF2-40B4-BE49-F238E27FC236}">
                  <a16:creationId xmlns:a16="http://schemas.microsoft.com/office/drawing/2014/main" id="{1EEE1EDC-A0B9-4D12-B38F-3E6B69BA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" y="22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2" name="Oval 474">
              <a:extLst>
                <a:ext uri="{FF2B5EF4-FFF2-40B4-BE49-F238E27FC236}">
                  <a16:creationId xmlns:a16="http://schemas.microsoft.com/office/drawing/2014/main" id="{5E19FC2E-F55F-4303-9105-576E9EF3B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7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3" name="Oval 475">
              <a:extLst>
                <a:ext uri="{FF2B5EF4-FFF2-40B4-BE49-F238E27FC236}">
                  <a16:creationId xmlns:a16="http://schemas.microsoft.com/office/drawing/2014/main" id="{A5367FD5-1B43-4DC3-9C6C-F4651D967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2071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4" name="Oval 476">
              <a:extLst>
                <a:ext uri="{FF2B5EF4-FFF2-40B4-BE49-F238E27FC236}">
                  <a16:creationId xmlns:a16="http://schemas.microsoft.com/office/drawing/2014/main" id="{3F59CE1D-7291-42A2-BE31-B4334AF29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980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5" name="Oval 477">
              <a:extLst>
                <a:ext uri="{FF2B5EF4-FFF2-40B4-BE49-F238E27FC236}">
                  <a16:creationId xmlns:a16="http://schemas.microsoft.com/office/drawing/2014/main" id="{8751454F-02E4-4215-B643-4D1FD1FBC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" y="2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6" name="Oval 478">
              <a:extLst>
                <a:ext uri="{FF2B5EF4-FFF2-40B4-BE49-F238E27FC236}">
                  <a16:creationId xmlns:a16="http://schemas.microsoft.com/office/drawing/2014/main" id="{E54156D9-E86F-47EA-B5E3-EAE51F56E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7" name="Oval 479">
              <a:extLst>
                <a:ext uri="{FF2B5EF4-FFF2-40B4-BE49-F238E27FC236}">
                  <a16:creationId xmlns:a16="http://schemas.microsoft.com/office/drawing/2014/main" id="{DCEEC8F0-C20E-4A7B-93E2-79164794B9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21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8" name="Oval 480">
              <a:extLst>
                <a:ext uri="{FF2B5EF4-FFF2-40B4-BE49-F238E27FC236}">
                  <a16:creationId xmlns:a16="http://schemas.microsoft.com/office/drawing/2014/main" id="{9459B966-4171-465D-BB42-222FD3A45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2215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39" name="Oval 481">
              <a:extLst>
                <a:ext uri="{FF2B5EF4-FFF2-40B4-BE49-F238E27FC236}">
                  <a16:creationId xmlns:a16="http://schemas.microsoft.com/office/drawing/2014/main" id="{C8049F09-38E7-4FA9-9293-981706951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" y="20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0" name="Oval 482">
              <a:extLst>
                <a:ext uri="{FF2B5EF4-FFF2-40B4-BE49-F238E27FC236}">
                  <a16:creationId xmlns:a16="http://schemas.microsoft.com/office/drawing/2014/main" id="{B6731CBB-5559-4312-8345-2C181973A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" y="19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1" name="Oval 483">
              <a:extLst>
                <a:ext uri="{FF2B5EF4-FFF2-40B4-BE49-F238E27FC236}">
                  <a16:creationId xmlns:a16="http://schemas.microsoft.com/office/drawing/2014/main" id="{77C01EA2-5BED-4006-8839-9E380A735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" y="1885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2" name="Oval 484">
              <a:extLst>
                <a:ext uri="{FF2B5EF4-FFF2-40B4-BE49-F238E27FC236}">
                  <a16:creationId xmlns:a16="http://schemas.microsoft.com/office/drawing/2014/main" id="{134C287E-5E79-4F37-93CD-AEBF6FB43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17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3" name="Oval 485">
              <a:extLst>
                <a:ext uri="{FF2B5EF4-FFF2-40B4-BE49-F238E27FC236}">
                  <a16:creationId xmlns:a16="http://schemas.microsoft.com/office/drawing/2014/main" id="{5523EC33-3776-4520-9E8D-02C3468A2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1930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4" name="Oval 486">
              <a:extLst>
                <a:ext uri="{FF2B5EF4-FFF2-40B4-BE49-F238E27FC236}">
                  <a16:creationId xmlns:a16="http://schemas.microsoft.com/office/drawing/2014/main" id="{B28BD662-65BE-4C68-8C63-F0E4D0510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20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5" name="Oval 487">
              <a:extLst>
                <a:ext uri="{FF2B5EF4-FFF2-40B4-BE49-F238E27FC236}">
                  <a16:creationId xmlns:a16="http://schemas.microsoft.com/office/drawing/2014/main" id="{2638CB8B-72A1-479C-899E-F780ED3C2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20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6" name="Oval 488">
              <a:extLst>
                <a:ext uri="{FF2B5EF4-FFF2-40B4-BE49-F238E27FC236}">
                  <a16:creationId xmlns:a16="http://schemas.microsoft.com/office/drawing/2014/main" id="{D8885444-444F-4433-87AF-2D41374A3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1842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7" name="Oval 489">
              <a:extLst>
                <a:ext uri="{FF2B5EF4-FFF2-40B4-BE49-F238E27FC236}">
                  <a16:creationId xmlns:a16="http://schemas.microsoft.com/office/drawing/2014/main" id="{039C0823-8013-48D0-AE88-12C492698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1791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8" name="Oval 490">
              <a:extLst>
                <a:ext uri="{FF2B5EF4-FFF2-40B4-BE49-F238E27FC236}">
                  <a16:creationId xmlns:a16="http://schemas.microsoft.com/office/drawing/2014/main" id="{20F4A151-5AE5-468E-8DEB-ACCAE02CD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" y="19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49" name="Oval 491">
              <a:extLst>
                <a:ext uri="{FF2B5EF4-FFF2-40B4-BE49-F238E27FC236}">
                  <a16:creationId xmlns:a16="http://schemas.microsoft.com/office/drawing/2014/main" id="{C4D43CC3-C5B8-48ED-A693-5308C03A0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19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0" name="Oval 492">
              <a:extLst>
                <a:ext uri="{FF2B5EF4-FFF2-40B4-BE49-F238E27FC236}">
                  <a16:creationId xmlns:a16="http://schemas.microsoft.com/office/drawing/2014/main" id="{3F9F41AF-A639-4C19-B1A7-89D72E369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3" y="1844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1" name="Oval 493">
              <a:extLst>
                <a:ext uri="{FF2B5EF4-FFF2-40B4-BE49-F238E27FC236}">
                  <a16:creationId xmlns:a16="http://schemas.microsoft.com/office/drawing/2014/main" id="{94F9374C-0260-4F83-BB3F-0F4F93553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6" y="17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2" name="Oval 494">
              <a:extLst>
                <a:ext uri="{FF2B5EF4-FFF2-40B4-BE49-F238E27FC236}">
                  <a16:creationId xmlns:a16="http://schemas.microsoft.com/office/drawing/2014/main" id="{E72C39EC-DEBA-4D32-914F-A0C7840B8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161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3" name="Oval 495">
              <a:extLst>
                <a:ext uri="{FF2B5EF4-FFF2-40B4-BE49-F238E27FC236}">
                  <a16:creationId xmlns:a16="http://schemas.microsoft.com/office/drawing/2014/main" id="{59ECAE4A-236B-4112-9E7D-D80FFA2E3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" y="16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4" name="Oval 496">
              <a:extLst>
                <a:ext uri="{FF2B5EF4-FFF2-40B4-BE49-F238E27FC236}">
                  <a16:creationId xmlns:a16="http://schemas.microsoft.com/office/drawing/2014/main" id="{0AA1A4F6-DAB8-41C8-82A9-992A756AE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6" y="1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5" name="Oval 497">
              <a:extLst>
                <a:ext uri="{FF2B5EF4-FFF2-40B4-BE49-F238E27FC236}">
                  <a16:creationId xmlns:a16="http://schemas.microsoft.com/office/drawing/2014/main" id="{99E1A865-85F4-4DFD-AB6B-27EC14AB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6" name="Oval 498">
              <a:extLst>
                <a:ext uri="{FF2B5EF4-FFF2-40B4-BE49-F238E27FC236}">
                  <a16:creationId xmlns:a16="http://schemas.microsoft.com/office/drawing/2014/main" id="{B4FDC6AC-1EDF-403D-819C-BB218D120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" y="2112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7" name="Oval 499">
              <a:extLst>
                <a:ext uri="{FF2B5EF4-FFF2-40B4-BE49-F238E27FC236}">
                  <a16:creationId xmlns:a16="http://schemas.microsoft.com/office/drawing/2014/main" id="{B67CB3EA-D3C3-4BB8-A787-E1DB93FCA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" y="17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8" name="Oval 500">
              <a:extLst>
                <a:ext uri="{FF2B5EF4-FFF2-40B4-BE49-F238E27FC236}">
                  <a16:creationId xmlns:a16="http://schemas.microsoft.com/office/drawing/2014/main" id="{0DF553D6-B06F-4DE9-93EA-F5BD5EB24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" y="1619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59" name="Oval 501">
              <a:extLst>
                <a:ext uri="{FF2B5EF4-FFF2-40B4-BE49-F238E27FC236}">
                  <a16:creationId xmlns:a16="http://schemas.microsoft.com/office/drawing/2014/main" id="{0231BC0F-B64D-435D-871B-3F496F606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15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0" name="Oval 502">
              <a:extLst>
                <a:ext uri="{FF2B5EF4-FFF2-40B4-BE49-F238E27FC236}">
                  <a16:creationId xmlns:a16="http://schemas.microsoft.com/office/drawing/2014/main" id="{8B8AAD4E-DFE7-4700-8ED7-7D831F03E5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144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1" name="Oval 503">
              <a:extLst>
                <a:ext uri="{FF2B5EF4-FFF2-40B4-BE49-F238E27FC236}">
                  <a16:creationId xmlns:a16="http://schemas.microsoft.com/office/drawing/2014/main" id="{0E133678-6433-435C-9406-E82839DB1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6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2" name="Oval 504">
              <a:extLst>
                <a:ext uri="{FF2B5EF4-FFF2-40B4-BE49-F238E27FC236}">
                  <a16:creationId xmlns:a16="http://schemas.microsoft.com/office/drawing/2014/main" id="{496FECD1-7835-46BE-BD30-BC9D9ADF9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6" y="14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3" name="Oval 505">
              <a:extLst>
                <a:ext uri="{FF2B5EF4-FFF2-40B4-BE49-F238E27FC236}">
                  <a16:creationId xmlns:a16="http://schemas.microsoft.com/office/drawing/2014/main" id="{D7AD1509-BCBB-498D-B324-E8DEADEA8F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" y="16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4" name="Oval 506">
              <a:extLst>
                <a:ext uri="{FF2B5EF4-FFF2-40B4-BE49-F238E27FC236}">
                  <a16:creationId xmlns:a16="http://schemas.microsoft.com/office/drawing/2014/main" id="{32F144E6-0F14-47C3-870E-3FE5E5C49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" y="167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5" name="Oval 507">
              <a:extLst>
                <a:ext uri="{FF2B5EF4-FFF2-40B4-BE49-F238E27FC236}">
                  <a16:creationId xmlns:a16="http://schemas.microsoft.com/office/drawing/2014/main" id="{EDC8A336-4DAF-4D5D-8D79-3CE640EBF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" y="15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6" name="Oval 508">
              <a:extLst>
                <a:ext uri="{FF2B5EF4-FFF2-40B4-BE49-F238E27FC236}">
                  <a16:creationId xmlns:a16="http://schemas.microsoft.com/office/drawing/2014/main" id="{8A08807C-E8E7-4669-9BF2-5729812C9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" y="13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7" name="Oval 509">
              <a:extLst>
                <a:ext uri="{FF2B5EF4-FFF2-40B4-BE49-F238E27FC236}">
                  <a16:creationId xmlns:a16="http://schemas.microsoft.com/office/drawing/2014/main" id="{A8BB22D2-4E08-417A-8311-975E340F9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" y="13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8" name="Oval 510">
              <a:extLst>
                <a:ext uri="{FF2B5EF4-FFF2-40B4-BE49-F238E27FC236}">
                  <a16:creationId xmlns:a16="http://schemas.microsoft.com/office/drawing/2014/main" id="{708B759B-EC3E-47CC-ACF2-172674AB5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" y="12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69" name="Oval 511">
              <a:extLst>
                <a:ext uri="{FF2B5EF4-FFF2-40B4-BE49-F238E27FC236}">
                  <a16:creationId xmlns:a16="http://schemas.microsoft.com/office/drawing/2014/main" id="{72D4F3B6-38A1-4EC9-BEDB-A084142A5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" y="139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0" name="Oval 512">
              <a:extLst>
                <a:ext uri="{FF2B5EF4-FFF2-40B4-BE49-F238E27FC236}">
                  <a16:creationId xmlns:a16="http://schemas.microsoft.com/office/drawing/2014/main" id="{69574ED1-CA3A-4B2E-A45B-3E5C975DE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" y="152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1" name="Oval 513">
              <a:extLst>
                <a:ext uri="{FF2B5EF4-FFF2-40B4-BE49-F238E27FC236}">
                  <a16:creationId xmlns:a16="http://schemas.microsoft.com/office/drawing/2014/main" id="{32EF8319-CC86-4706-B722-5C8D61116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" y="148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2" name="Oval 514">
              <a:extLst>
                <a:ext uri="{FF2B5EF4-FFF2-40B4-BE49-F238E27FC236}">
                  <a16:creationId xmlns:a16="http://schemas.microsoft.com/office/drawing/2014/main" id="{1A3EF881-B7C0-4E0B-AA7F-6ECBB116E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" y="10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3" name="Oval 515">
              <a:extLst>
                <a:ext uri="{FF2B5EF4-FFF2-40B4-BE49-F238E27FC236}">
                  <a16:creationId xmlns:a16="http://schemas.microsoft.com/office/drawing/2014/main" id="{3247B70A-5A79-452A-B06F-CC659559A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" y="12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4" name="Oval 516">
              <a:extLst>
                <a:ext uri="{FF2B5EF4-FFF2-40B4-BE49-F238E27FC236}">
                  <a16:creationId xmlns:a16="http://schemas.microsoft.com/office/drawing/2014/main" id="{82B8237F-B799-404C-8164-5239179B9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" y="143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5" name="Oval 517">
              <a:extLst>
                <a:ext uri="{FF2B5EF4-FFF2-40B4-BE49-F238E27FC236}">
                  <a16:creationId xmlns:a16="http://schemas.microsoft.com/office/drawing/2014/main" id="{1C5A0D59-AE80-404F-A368-42C02BC27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" y="13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6" name="Oval 518">
              <a:extLst>
                <a:ext uri="{FF2B5EF4-FFF2-40B4-BE49-F238E27FC236}">
                  <a16:creationId xmlns:a16="http://schemas.microsoft.com/office/drawing/2014/main" id="{FA1A5E8B-99DE-4CF3-A8E4-64367A69C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13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7" name="Oval 519">
              <a:extLst>
                <a:ext uri="{FF2B5EF4-FFF2-40B4-BE49-F238E27FC236}">
                  <a16:creationId xmlns:a16="http://schemas.microsoft.com/office/drawing/2014/main" id="{F848C847-EB39-4805-B6F6-CF3B71172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11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8" name="Oval 520">
              <a:extLst>
                <a:ext uri="{FF2B5EF4-FFF2-40B4-BE49-F238E27FC236}">
                  <a16:creationId xmlns:a16="http://schemas.microsoft.com/office/drawing/2014/main" id="{73B1B00F-97F9-4045-8467-566A2A7AE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10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79" name="Oval 521">
              <a:extLst>
                <a:ext uri="{FF2B5EF4-FFF2-40B4-BE49-F238E27FC236}">
                  <a16:creationId xmlns:a16="http://schemas.microsoft.com/office/drawing/2014/main" id="{C9DF2141-CB04-46D8-BE25-B9AAC1170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0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0" name="Oval 522">
              <a:extLst>
                <a:ext uri="{FF2B5EF4-FFF2-40B4-BE49-F238E27FC236}">
                  <a16:creationId xmlns:a16="http://schemas.microsoft.com/office/drawing/2014/main" id="{8C2E2805-4AA7-4446-B99F-AF8BE2CEB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12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1" name="Oval 523">
              <a:extLst>
                <a:ext uri="{FF2B5EF4-FFF2-40B4-BE49-F238E27FC236}">
                  <a16:creationId xmlns:a16="http://schemas.microsoft.com/office/drawing/2014/main" id="{BD0ACB15-E930-4F8D-B50B-E4B3E5E06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1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2" name="Oval 524">
              <a:extLst>
                <a:ext uri="{FF2B5EF4-FFF2-40B4-BE49-F238E27FC236}">
                  <a16:creationId xmlns:a16="http://schemas.microsoft.com/office/drawing/2014/main" id="{6CA29BFA-3FED-4538-8BB7-7657FA651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" y="157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3" name="Oval 525">
              <a:extLst>
                <a:ext uri="{FF2B5EF4-FFF2-40B4-BE49-F238E27FC236}">
                  <a16:creationId xmlns:a16="http://schemas.microsoft.com/office/drawing/2014/main" id="{09D773A3-6D6D-4E5B-8FBD-D9E3938A7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4" name="Oval 526">
              <a:extLst>
                <a:ext uri="{FF2B5EF4-FFF2-40B4-BE49-F238E27FC236}">
                  <a16:creationId xmlns:a16="http://schemas.microsoft.com/office/drawing/2014/main" id="{759C9005-C2D3-497B-8BCC-C65DD0799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8" y="13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5" name="Oval 527">
              <a:extLst>
                <a:ext uri="{FF2B5EF4-FFF2-40B4-BE49-F238E27FC236}">
                  <a16:creationId xmlns:a16="http://schemas.microsoft.com/office/drawing/2014/main" id="{511F1E3F-BA9E-4D94-896D-109C046E8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12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6" name="Oval 528">
              <a:extLst>
                <a:ext uri="{FF2B5EF4-FFF2-40B4-BE49-F238E27FC236}">
                  <a16:creationId xmlns:a16="http://schemas.microsoft.com/office/drawing/2014/main" id="{671EDB5A-F39E-4680-9D7B-6B15C1C91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3" y="11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7" name="Oval 529">
              <a:extLst>
                <a:ext uri="{FF2B5EF4-FFF2-40B4-BE49-F238E27FC236}">
                  <a16:creationId xmlns:a16="http://schemas.microsoft.com/office/drawing/2014/main" id="{F0026403-21D2-4378-917E-34D3A8745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9" y="13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8" name="Oval 530">
              <a:extLst>
                <a:ext uri="{FF2B5EF4-FFF2-40B4-BE49-F238E27FC236}">
                  <a16:creationId xmlns:a16="http://schemas.microsoft.com/office/drawing/2014/main" id="{1489A2BA-2C64-4ACB-8938-047E4D5F3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89" name="Oval 531">
              <a:extLst>
                <a:ext uri="{FF2B5EF4-FFF2-40B4-BE49-F238E27FC236}">
                  <a16:creationId xmlns:a16="http://schemas.microsoft.com/office/drawing/2014/main" id="{6C029766-00E5-42B1-93E2-2927E8D52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13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0" name="Oval 532">
              <a:extLst>
                <a:ext uri="{FF2B5EF4-FFF2-40B4-BE49-F238E27FC236}">
                  <a16:creationId xmlns:a16="http://schemas.microsoft.com/office/drawing/2014/main" id="{2FC4FE9A-3333-4586-B6C7-76714C7D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157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1" name="Oval 533">
              <a:extLst>
                <a:ext uri="{FF2B5EF4-FFF2-40B4-BE49-F238E27FC236}">
                  <a16:creationId xmlns:a16="http://schemas.microsoft.com/office/drawing/2014/main" id="{CD78D796-EAB5-4BD8-838B-E8DFE85BE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5" y="13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2" name="Oval 534">
              <a:extLst>
                <a:ext uri="{FF2B5EF4-FFF2-40B4-BE49-F238E27FC236}">
                  <a16:creationId xmlns:a16="http://schemas.microsoft.com/office/drawing/2014/main" id="{F9D6860E-6030-4EE3-8C00-A0F365F6A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4" y="12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3" name="Oval 535">
              <a:extLst>
                <a:ext uri="{FF2B5EF4-FFF2-40B4-BE49-F238E27FC236}">
                  <a16:creationId xmlns:a16="http://schemas.microsoft.com/office/drawing/2014/main" id="{0876D482-37BB-406D-BAF8-BBB15E9EF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0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4" name="Oval 536">
              <a:extLst>
                <a:ext uri="{FF2B5EF4-FFF2-40B4-BE49-F238E27FC236}">
                  <a16:creationId xmlns:a16="http://schemas.microsoft.com/office/drawing/2014/main" id="{9DF488FA-B866-424B-BBA3-116C084BB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9" y="9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5" name="Oval 537">
              <a:extLst>
                <a:ext uri="{FF2B5EF4-FFF2-40B4-BE49-F238E27FC236}">
                  <a16:creationId xmlns:a16="http://schemas.microsoft.com/office/drawing/2014/main" id="{30DD5B26-4740-45BE-9C54-8F7592478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10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6" name="Oval 538">
              <a:extLst>
                <a:ext uri="{FF2B5EF4-FFF2-40B4-BE49-F238E27FC236}">
                  <a16:creationId xmlns:a16="http://schemas.microsoft.com/office/drawing/2014/main" id="{3E20FF03-79BA-4D66-AE28-1C9D79915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12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7" name="Oval 539">
              <a:extLst>
                <a:ext uri="{FF2B5EF4-FFF2-40B4-BE49-F238E27FC236}">
                  <a16:creationId xmlns:a16="http://schemas.microsoft.com/office/drawing/2014/main" id="{8223EA09-C83C-4354-8BD3-7EAEAC977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7" y="11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8" name="Oval 540">
              <a:extLst>
                <a:ext uri="{FF2B5EF4-FFF2-40B4-BE49-F238E27FC236}">
                  <a16:creationId xmlns:a16="http://schemas.microsoft.com/office/drawing/2014/main" id="{7A49ECA8-88A2-4A5E-9991-0F28A84E7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0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999" name="Oval 541">
              <a:extLst>
                <a:ext uri="{FF2B5EF4-FFF2-40B4-BE49-F238E27FC236}">
                  <a16:creationId xmlns:a16="http://schemas.microsoft.com/office/drawing/2014/main" id="{48EDC10B-C47A-4374-925C-7B87B7590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9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0" name="Oval 542">
              <a:extLst>
                <a:ext uri="{FF2B5EF4-FFF2-40B4-BE49-F238E27FC236}">
                  <a16:creationId xmlns:a16="http://schemas.microsoft.com/office/drawing/2014/main" id="{F61AFA14-132A-4FA7-B2E7-F1A13C0FE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121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1" name="Oval 543">
              <a:extLst>
                <a:ext uri="{FF2B5EF4-FFF2-40B4-BE49-F238E27FC236}">
                  <a16:creationId xmlns:a16="http://schemas.microsoft.com/office/drawing/2014/main" id="{A8789DBE-830C-424F-B10F-B240C24ED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6" y="10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2" name="Oval 544">
              <a:extLst>
                <a:ext uri="{FF2B5EF4-FFF2-40B4-BE49-F238E27FC236}">
                  <a16:creationId xmlns:a16="http://schemas.microsoft.com/office/drawing/2014/main" id="{BB276683-78F8-4FEA-A693-A3448F20A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8" y="9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3" name="Oval 545">
              <a:extLst>
                <a:ext uri="{FF2B5EF4-FFF2-40B4-BE49-F238E27FC236}">
                  <a16:creationId xmlns:a16="http://schemas.microsoft.com/office/drawing/2014/main" id="{C49AACC6-66B2-4C9C-A637-F72CCAE9F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1" y="12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4" name="Oval 546">
              <a:extLst>
                <a:ext uri="{FF2B5EF4-FFF2-40B4-BE49-F238E27FC236}">
                  <a16:creationId xmlns:a16="http://schemas.microsoft.com/office/drawing/2014/main" id="{78CDB84E-8F62-4A06-BA2D-5380BDBAF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10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5" name="Oval 547">
              <a:extLst>
                <a:ext uri="{FF2B5EF4-FFF2-40B4-BE49-F238E27FC236}">
                  <a16:creationId xmlns:a16="http://schemas.microsoft.com/office/drawing/2014/main" id="{0612FB69-0AC5-471B-8051-FBB1A0735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0" y="8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6" name="Oval 548">
              <a:extLst>
                <a:ext uri="{FF2B5EF4-FFF2-40B4-BE49-F238E27FC236}">
                  <a16:creationId xmlns:a16="http://schemas.microsoft.com/office/drawing/2014/main" id="{F44E5337-083D-492F-85EE-2B8155AF6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94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7" name="Oval 549">
              <a:extLst>
                <a:ext uri="{FF2B5EF4-FFF2-40B4-BE49-F238E27FC236}">
                  <a16:creationId xmlns:a16="http://schemas.microsoft.com/office/drawing/2014/main" id="{357444A3-BE91-4DE9-A0B7-7FBF3F387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9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8" name="Oval 550">
              <a:extLst>
                <a:ext uri="{FF2B5EF4-FFF2-40B4-BE49-F238E27FC236}">
                  <a16:creationId xmlns:a16="http://schemas.microsoft.com/office/drawing/2014/main" id="{D0ECA5FD-37BE-4DD1-A745-80CE00BB5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3" y="14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09" name="Oval 551">
              <a:extLst>
                <a:ext uri="{FF2B5EF4-FFF2-40B4-BE49-F238E27FC236}">
                  <a16:creationId xmlns:a16="http://schemas.microsoft.com/office/drawing/2014/main" id="{E4DA9C96-6E35-4C1E-AFEA-A8776FCE4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0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0" name="Oval 552">
              <a:extLst>
                <a:ext uri="{FF2B5EF4-FFF2-40B4-BE49-F238E27FC236}">
                  <a16:creationId xmlns:a16="http://schemas.microsoft.com/office/drawing/2014/main" id="{A479CF7F-378E-4457-96F6-E3FE74997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10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1" name="Oval 553">
              <a:extLst>
                <a:ext uri="{FF2B5EF4-FFF2-40B4-BE49-F238E27FC236}">
                  <a16:creationId xmlns:a16="http://schemas.microsoft.com/office/drawing/2014/main" id="{4B71F0D1-20DE-4A93-8D49-7BB015443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9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2" name="Oval 554">
              <a:extLst>
                <a:ext uri="{FF2B5EF4-FFF2-40B4-BE49-F238E27FC236}">
                  <a16:creationId xmlns:a16="http://schemas.microsoft.com/office/drawing/2014/main" id="{202A0D3A-DA72-419E-BB9C-8C650692E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98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3" name="Oval 555">
              <a:extLst>
                <a:ext uri="{FF2B5EF4-FFF2-40B4-BE49-F238E27FC236}">
                  <a16:creationId xmlns:a16="http://schemas.microsoft.com/office/drawing/2014/main" id="{3C0A6497-2C37-4AC5-A2B3-A31B5FF2B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9" y="10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4" name="Oval 556">
              <a:extLst>
                <a:ext uri="{FF2B5EF4-FFF2-40B4-BE49-F238E27FC236}">
                  <a16:creationId xmlns:a16="http://schemas.microsoft.com/office/drawing/2014/main" id="{BE2D6A98-FEA1-4D56-A79D-440CE4484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9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5" name="Oval 557">
              <a:extLst>
                <a:ext uri="{FF2B5EF4-FFF2-40B4-BE49-F238E27FC236}">
                  <a16:creationId xmlns:a16="http://schemas.microsoft.com/office/drawing/2014/main" id="{9E849A6E-BC78-48AA-8116-E553D827A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8" y="9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6" name="Oval 558">
              <a:extLst>
                <a:ext uri="{FF2B5EF4-FFF2-40B4-BE49-F238E27FC236}">
                  <a16:creationId xmlns:a16="http://schemas.microsoft.com/office/drawing/2014/main" id="{CA5969C2-8A19-4AC8-89C9-77CEAAAF2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0" y="10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7" name="Oval 559">
              <a:extLst>
                <a:ext uri="{FF2B5EF4-FFF2-40B4-BE49-F238E27FC236}">
                  <a16:creationId xmlns:a16="http://schemas.microsoft.com/office/drawing/2014/main" id="{FAAE78CF-1936-477A-AA86-01969AD79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12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8" name="Oval 560">
              <a:extLst>
                <a:ext uri="{FF2B5EF4-FFF2-40B4-BE49-F238E27FC236}">
                  <a16:creationId xmlns:a16="http://schemas.microsoft.com/office/drawing/2014/main" id="{61435FAD-DCED-40B5-86E6-C7EF684FA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14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19" name="Oval 561">
              <a:extLst>
                <a:ext uri="{FF2B5EF4-FFF2-40B4-BE49-F238E27FC236}">
                  <a16:creationId xmlns:a16="http://schemas.microsoft.com/office/drawing/2014/main" id="{19E5D433-C547-4F7B-BFE7-8555A213B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62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0" name="Oval 562">
              <a:extLst>
                <a:ext uri="{FF2B5EF4-FFF2-40B4-BE49-F238E27FC236}">
                  <a16:creationId xmlns:a16="http://schemas.microsoft.com/office/drawing/2014/main" id="{F252D4A7-3825-4267-B9A2-643552F20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2" y="1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1" name="Oval 563">
              <a:extLst>
                <a:ext uri="{FF2B5EF4-FFF2-40B4-BE49-F238E27FC236}">
                  <a16:creationId xmlns:a16="http://schemas.microsoft.com/office/drawing/2014/main" id="{3668B73B-D5AE-4203-BBB8-15E5BB74F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2206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2" name="Oval 564">
              <a:extLst>
                <a:ext uri="{FF2B5EF4-FFF2-40B4-BE49-F238E27FC236}">
                  <a16:creationId xmlns:a16="http://schemas.microsoft.com/office/drawing/2014/main" id="{EE3EBE31-610D-4092-9329-1009A102A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17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3" name="Oval 565">
              <a:extLst>
                <a:ext uri="{FF2B5EF4-FFF2-40B4-BE49-F238E27FC236}">
                  <a16:creationId xmlns:a16="http://schemas.microsoft.com/office/drawing/2014/main" id="{B06A6149-1870-4976-A3D6-88062C855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1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4" name="Oval 566">
              <a:extLst>
                <a:ext uri="{FF2B5EF4-FFF2-40B4-BE49-F238E27FC236}">
                  <a16:creationId xmlns:a16="http://schemas.microsoft.com/office/drawing/2014/main" id="{54FB8C3C-84C2-414E-BD70-260880FF2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5" y="2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5" name="Oval 567">
              <a:extLst>
                <a:ext uri="{FF2B5EF4-FFF2-40B4-BE49-F238E27FC236}">
                  <a16:creationId xmlns:a16="http://schemas.microsoft.com/office/drawing/2014/main" id="{DE066475-EF49-4396-9266-FA7E1E00F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2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6" name="Oval 568">
              <a:extLst>
                <a:ext uri="{FF2B5EF4-FFF2-40B4-BE49-F238E27FC236}">
                  <a16:creationId xmlns:a16="http://schemas.microsoft.com/office/drawing/2014/main" id="{EFEBCAE4-1FB8-4DA2-AE7B-9C033A8B5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2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7" name="Oval 569">
              <a:extLst>
                <a:ext uri="{FF2B5EF4-FFF2-40B4-BE49-F238E27FC236}">
                  <a16:creationId xmlns:a16="http://schemas.microsoft.com/office/drawing/2014/main" id="{C96F2FE5-3B1E-4A8A-8D9A-7335734D8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24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8" name="Oval 570">
              <a:extLst>
                <a:ext uri="{FF2B5EF4-FFF2-40B4-BE49-F238E27FC236}">
                  <a16:creationId xmlns:a16="http://schemas.microsoft.com/office/drawing/2014/main" id="{8F79B1B2-A1AD-40CC-A48C-9F58D0019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2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29" name="Oval 571">
              <a:extLst>
                <a:ext uri="{FF2B5EF4-FFF2-40B4-BE49-F238E27FC236}">
                  <a16:creationId xmlns:a16="http://schemas.microsoft.com/office/drawing/2014/main" id="{5C5DDDB6-916C-4A77-BA6A-1F0606D93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0" name="Oval 572">
              <a:extLst>
                <a:ext uri="{FF2B5EF4-FFF2-40B4-BE49-F238E27FC236}">
                  <a16:creationId xmlns:a16="http://schemas.microsoft.com/office/drawing/2014/main" id="{0120941C-B85E-4077-B1FA-EE6C23BAB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1" name="Oval 573">
              <a:extLst>
                <a:ext uri="{FF2B5EF4-FFF2-40B4-BE49-F238E27FC236}">
                  <a16:creationId xmlns:a16="http://schemas.microsoft.com/office/drawing/2014/main" id="{2568CAFB-8DEC-492E-AD3E-91FE768CA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2" name="Oval 574">
              <a:extLst>
                <a:ext uri="{FF2B5EF4-FFF2-40B4-BE49-F238E27FC236}">
                  <a16:creationId xmlns:a16="http://schemas.microsoft.com/office/drawing/2014/main" id="{FAFA2FF4-0F8A-46C0-A88F-6BFD9B8A8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" y="22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3" name="Oval 575">
              <a:extLst>
                <a:ext uri="{FF2B5EF4-FFF2-40B4-BE49-F238E27FC236}">
                  <a16:creationId xmlns:a16="http://schemas.microsoft.com/office/drawing/2014/main" id="{96A47C51-DF09-4455-995D-776C096DD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3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4" name="Oval 576">
              <a:extLst>
                <a:ext uri="{FF2B5EF4-FFF2-40B4-BE49-F238E27FC236}">
                  <a16:creationId xmlns:a16="http://schemas.microsoft.com/office/drawing/2014/main" id="{34EED0B7-CD23-4AC7-9089-1FB16956A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6" y="23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5" name="Oval 577">
              <a:extLst>
                <a:ext uri="{FF2B5EF4-FFF2-40B4-BE49-F238E27FC236}">
                  <a16:creationId xmlns:a16="http://schemas.microsoft.com/office/drawing/2014/main" id="{8FC13AC9-F15F-4387-A31E-AE8945191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" y="23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6" name="Oval 578">
              <a:extLst>
                <a:ext uri="{FF2B5EF4-FFF2-40B4-BE49-F238E27FC236}">
                  <a16:creationId xmlns:a16="http://schemas.microsoft.com/office/drawing/2014/main" id="{21F84D82-91FE-4E27-912B-53AA7BA43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4" y="23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7" name="Oval 579">
              <a:extLst>
                <a:ext uri="{FF2B5EF4-FFF2-40B4-BE49-F238E27FC236}">
                  <a16:creationId xmlns:a16="http://schemas.microsoft.com/office/drawing/2014/main" id="{F0E693F7-E08C-4D22-AA6A-5C5002ACA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16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8" name="Oval 580">
              <a:extLst>
                <a:ext uri="{FF2B5EF4-FFF2-40B4-BE49-F238E27FC236}">
                  <a16:creationId xmlns:a16="http://schemas.microsoft.com/office/drawing/2014/main" id="{0B5F5E6E-10EA-4965-9654-47698EB15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16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39" name="Oval 581">
              <a:extLst>
                <a:ext uri="{FF2B5EF4-FFF2-40B4-BE49-F238E27FC236}">
                  <a16:creationId xmlns:a16="http://schemas.microsoft.com/office/drawing/2014/main" id="{20CBF3D1-1767-43ED-807B-5893F8AAE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6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0" name="Oval 582">
              <a:extLst>
                <a:ext uri="{FF2B5EF4-FFF2-40B4-BE49-F238E27FC236}">
                  <a16:creationId xmlns:a16="http://schemas.microsoft.com/office/drawing/2014/main" id="{EE6C57BF-A330-4F69-BC01-EE0B912F0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163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1" name="Oval 583">
              <a:extLst>
                <a:ext uri="{FF2B5EF4-FFF2-40B4-BE49-F238E27FC236}">
                  <a16:creationId xmlns:a16="http://schemas.microsoft.com/office/drawing/2014/main" id="{86D5CF5D-019D-404E-85DE-699520DB1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2" name="Oval 584">
              <a:extLst>
                <a:ext uri="{FF2B5EF4-FFF2-40B4-BE49-F238E27FC236}">
                  <a16:creationId xmlns:a16="http://schemas.microsoft.com/office/drawing/2014/main" id="{0B4FF186-FFBB-4C2F-A24A-71E9BFDA6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19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3" name="Oval 585">
              <a:extLst>
                <a:ext uri="{FF2B5EF4-FFF2-40B4-BE49-F238E27FC236}">
                  <a16:creationId xmlns:a16="http://schemas.microsoft.com/office/drawing/2014/main" id="{66E867FB-F30F-419D-BE30-5D605337F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3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4" name="Oval 586">
              <a:extLst>
                <a:ext uri="{FF2B5EF4-FFF2-40B4-BE49-F238E27FC236}">
                  <a16:creationId xmlns:a16="http://schemas.microsoft.com/office/drawing/2014/main" id="{0D9A9F72-8DF9-4DB6-8CC3-E9D034409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2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5" name="Oval 587">
              <a:extLst>
                <a:ext uri="{FF2B5EF4-FFF2-40B4-BE49-F238E27FC236}">
                  <a16:creationId xmlns:a16="http://schemas.microsoft.com/office/drawing/2014/main" id="{7956A03D-08A5-4FD3-AFFF-A62D1608B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6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6" name="Oval 588">
              <a:extLst>
                <a:ext uri="{FF2B5EF4-FFF2-40B4-BE49-F238E27FC236}">
                  <a16:creationId xmlns:a16="http://schemas.microsoft.com/office/drawing/2014/main" id="{DA4876E6-6A61-4D4C-AE83-529DBA583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7" name="Oval 589">
              <a:extLst>
                <a:ext uri="{FF2B5EF4-FFF2-40B4-BE49-F238E27FC236}">
                  <a16:creationId xmlns:a16="http://schemas.microsoft.com/office/drawing/2014/main" id="{A21662DA-CD65-4D14-AEB5-C174E11A7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2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8" name="Oval 590">
              <a:extLst>
                <a:ext uri="{FF2B5EF4-FFF2-40B4-BE49-F238E27FC236}">
                  <a16:creationId xmlns:a16="http://schemas.microsoft.com/office/drawing/2014/main" id="{1F844F97-C225-4D11-9251-0D5847D88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5" y="22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49" name="Oval 591">
              <a:extLst>
                <a:ext uri="{FF2B5EF4-FFF2-40B4-BE49-F238E27FC236}">
                  <a16:creationId xmlns:a16="http://schemas.microsoft.com/office/drawing/2014/main" id="{F37D469F-8012-47BD-8F00-BC3D02C50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23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0" name="Oval 592">
              <a:extLst>
                <a:ext uri="{FF2B5EF4-FFF2-40B4-BE49-F238E27FC236}">
                  <a16:creationId xmlns:a16="http://schemas.microsoft.com/office/drawing/2014/main" id="{0C6EF9D9-C839-4C63-BBA4-EA7DC8477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" y="2569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1" name="Oval 593">
              <a:extLst>
                <a:ext uri="{FF2B5EF4-FFF2-40B4-BE49-F238E27FC236}">
                  <a16:creationId xmlns:a16="http://schemas.microsoft.com/office/drawing/2014/main" id="{0EABB7C0-DD5F-439B-AEF9-7B96761E1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0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2" name="Oval 594">
              <a:extLst>
                <a:ext uri="{FF2B5EF4-FFF2-40B4-BE49-F238E27FC236}">
                  <a16:creationId xmlns:a16="http://schemas.microsoft.com/office/drawing/2014/main" id="{B7D3D506-1580-4322-9260-B32B93912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3" name="Oval 595">
              <a:extLst>
                <a:ext uri="{FF2B5EF4-FFF2-40B4-BE49-F238E27FC236}">
                  <a16:creationId xmlns:a16="http://schemas.microsoft.com/office/drawing/2014/main" id="{B1158FF6-1569-4EDC-8D7C-D9E063A99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" y="2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4" name="Oval 596">
              <a:extLst>
                <a:ext uri="{FF2B5EF4-FFF2-40B4-BE49-F238E27FC236}">
                  <a16:creationId xmlns:a16="http://schemas.microsoft.com/office/drawing/2014/main" id="{71E0AFE8-309A-4BA1-826D-32FB92FBE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5" name="Oval 597">
              <a:extLst>
                <a:ext uri="{FF2B5EF4-FFF2-40B4-BE49-F238E27FC236}">
                  <a16:creationId xmlns:a16="http://schemas.microsoft.com/office/drawing/2014/main" id="{546341A3-56A8-482A-8B0C-9B4003D7BD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" y="21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6" name="Oval 598">
              <a:extLst>
                <a:ext uri="{FF2B5EF4-FFF2-40B4-BE49-F238E27FC236}">
                  <a16:creationId xmlns:a16="http://schemas.microsoft.com/office/drawing/2014/main" id="{CE0682C2-6E5F-4B9C-A85F-E9C35A874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17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7" name="Oval 599">
              <a:extLst>
                <a:ext uri="{FF2B5EF4-FFF2-40B4-BE49-F238E27FC236}">
                  <a16:creationId xmlns:a16="http://schemas.microsoft.com/office/drawing/2014/main" id="{256F50D7-4710-4B65-BE5E-562B42FD4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13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8" name="Oval 600">
              <a:extLst>
                <a:ext uri="{FF2B5EF4-FFF2-40B4-BE49-F238E27FC236}">
                  <a16:creationId xmlns:a16="http://schemas.microsoft.com/office/drawing/2014/main" id="{9E9CD97C-2754-428E-A02B-3643C1212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" y="120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59" name="Oval 601">
              <a:extLst>
                <a:ext uri="{FF2B5EF4-FFF2-40B4-BE49-F238E27FC236}">
                  <a16:creationId xmlns:a16="http://schemas.microsoft.com/office/drawing/2014/main" id="{B4850983-538B-4FBF-9B0A-B18A6028B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" y="1117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0" name="Oval 602">
              <a:extLst>
                <a:ext uri="{FF2B5EF4-FFF2-40B4-BE49-F238E27FC236}">
                  <a16:creationId xmlns:a16="http://schemas.microsoft.com/office/drawing/2014/main" id="{EF487A3B-7453-4FA9-9607-D2C35CD03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" y="11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1" name="Oval 603">
              <a:extLst>
                <a:ext uri="{FF2B5EF4-FFF2-40B4-BE49-F238E27FC236}">
                  <a16:creationId xmlns:a16="http://schemas.microsoft.com/office/drawing/2014/main" id="{B27A6EB7-B861-4EC3-9952-B91E9BC04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" y="12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2" name="Oval 604">
              <a:extLst>
                <a:ext uri="{FF2B5EF4-FFF2-40B4-BE49-F238E27FC236}">
                  <a16:creationId xmlns:a16="http://schemas.microsoft.com/office/drawing/2014/main" id="{AD4487A4-CCA2-4375-95E8-4F23EB3C4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" y="11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3" name="Oval 605">
              <a:extLst>
                <a:ext uri="{FF2B5EF4-FFF2-40B4-BE49-F238E27FC236}">
                  <a16:creationId xmlns:a16="http://schemas.microsoft.com/office/drawing/2014/main" id="{EE4D8E56-3F36-4145-B1C3-620CF4B7C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" y="1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4" name="Oval 606">
              <a:extLst>
                <a:ext uri="{FF2B5EF4-FFF2-40B4-BE49-F238E27FC236}">
                  <a16:creationId xmlns:a16="http://schemas.microsoft.com/office/drawing/2014/main" id="{E0E08D2D-E3B3-4DDA-A898-627E55F48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" y="9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5" name="Oval 607">
              <a:extLst>
                <a:ext uri="{FF2B5EF4-FFF2-40B4-BE49-F238E27FC236}">
                  <a16:creationId xmlns:a16="http://schemas.microsoft.com/office/drawing/2014/main" id="{B5FD9C30-A423-48F4-A720-F00640E9D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" y="9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6" name="Oval 608">
              <a:extLst>
                <a:ext uri="{FF2B5EF4-FFF2-40B4-BE49-F238E27FC236}">
                  <a16:creationId xmlns:a16="http://schemas.microsoft.com/office/drawing/2014/main" id="{E5C75DB8-DF34-447C-8DB0-F7AB459CA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" y="134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7" name="Oval 609">
              <a:extLst>
                <a:ext uri="{FF2B5EF4-FFF2-40B4-BE49-F238E27FC236}">
                  <a16:creationId xmlns:a16="http://schemas.microsoft.com/office/drawing/2014/main" id="{A2887B15-F446-42D5-A63A-B35CEDF47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" y="1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8" name="Oval 610">
              <a:extLst>
                <a:ext uri="{FF2B5EF4-FFF2-40B4-BE49-F238E27FC236}">
                  <a16:creationId xmlns:a16="http://schemas.microsoft.com/office/drawing/2014/main" id="{9B805776-58ED-4230-9FC7-F907623D2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" y="207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69" name="Oval 611">
              <a:extLst>
                <a:ext uri="{FF2B5EF4-FFF2-40B4-BE49-F238E27FC236}">
                  <a16:creationId xmlns:a16="http://schemas.microsoft.com/office/drawing/2014/main" id="{FD3C8450-5738-450C-9CF5-44F6B1C8F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" y="18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0" name="Oval 612">
              <a:extLst>
                <a:ext uri="{FF2B5EF4-FFF2-40B4-BE49-F238E27FC236}">
                  <a16:creationId xmlns:a16="http://schemas.microsoft.com/office/drawing/2014/main" id="{5BE4B255-0151-46AA-9757-5925FD441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" y="1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1" name="Oval 613">
              <a:extLst>
                <a:ext uri="{FF2B5EF4-FFF2-40B4-BE49-F238E27FC236}">
                  <a16:creationId xmlns:a16="http://schemas.microsoft.com/office/drawing/2014/main" id="{5423F782-0B02-46DE-A935-EFA8E6BA9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2" name="Oval 614">
              <a:extLst>
                <a:ext uri="{FF2B5EF4-FFF2-40B4-BE49-F238E27FC236}">
                  <a16:creationId xmlns:a16="http://schemas.microsoft.com/office/drawing/2014/main" id="{7B195966-E8B2-4C4E-A401-B35B1FF04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" y="19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3" name="Oval 615">
              <a:extLst>
                <a:ext uri="{FF2B5EF4-FFF2-40B4-BE49-F238E27FC236}">
                  <a16:creationId xmlns:a16="http://schemas.microsoft.com/office/drawing/2014/main" id="{A48863F9-318C-4D35-B8CF-24EED6A02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" y="18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4" name="Oval 616">
              <a:extLst>
                <a:ext uri="{FF2B5EF4-FFF2-40B4-BE49-F238E27FC236}">
                  <a16:creationId xmlns:a16="http://schemas.microsoft.com/office/drawing/2014/main" id="{C5C67068-3863-437D-974D-B5691EF36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" y="157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5" name="Oval 617">
              <a:extLst>
                <a:ext uri="{FF2B5EF4-FFF2-40B4-BE49-F238E27FC236}">
                  <a16:creationId xmlns:a16="http://schemas.microsoft.com/office/drawing/2014/main" id="{00BB58D7-AF81-4A4A-A311-77BDED36C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1" y="12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6" name="Oval 618">
              <a:extLst>
                <a:ext uri="{FF2B5EF4-FFF2-40B4-BE49-F238E27FC236}">
                  <a16:creationId xmlns:a16="http://schemas.microsoft.com/office/drawing/2014/main" id="{07EC660A-BDDF-4229-B0D6-356023693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1254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7" name="Oval 619">
              <a:extLst>
                <a:ext uri="{FF2B5EF4-FFF2-40B4-BE49-F238E27FC236}">
                  <a16:creationId xmlns:a16="http://schemas.microsoft.com/office/drawing/2014/main" id="{87DD12DA-0DAB-4397-B36D-9A8389D09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" y="1202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8" name="Oval 620">
              <a:extLst>
                <a:ext uri="{FF2B5EF4-FFF2-40B4-BE49-F238E27FC236}">
                  <a16:creationId xmlns:a16="http://schemas.microsoft.com/office/drawing/2014/main" id="{1C0BDFA4-9E85-4BA1-8E3E-80F253CA0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936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79" name="Oval 621">
              <a:extLst>
                <a:ext uri="{FF2B5EF4-FFF2-40B4-BE49-F238E27FC236}">
                  <a16:creationId xmlns:a16="http://schemas.microsoft.com/office/drawing/2014/main" id="{0DF524A7-D3B2-4DFD-A738-86AF387F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9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0" name="Oval 622">
              <a:extLst>
                <a:ext uri="{FF2B5EF4-FFF2-40B4-BE49-F238E27FC236}">
                  <a16:creationId xmlns:a16="http://schemas.microsoft.com/office/drawing/2014/main" id="{FA01F98D-E871-4E30-AEBE-FF39C9698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6" y="936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1" name="Oval 623">
              <a:extLst>
                <a:ext uri="{FF2B5EF4-FFF2-40B4-BE49-F238E27FC236}">
                  <a16:creationId xmlns:a16="http://schemas.microsoft.com/office/drawing/2014/main" id="{2D9771E0-5815-46AA-B2DC-CFED72DC8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" y="9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2" name="Oval 624">
              <a:extLst>
                <a:ext uri="{FF2B5EF4-FFF2-40B4-BE49-F238E27FC236}">
                  <a16:creationId xmlns:a16="http://schemas.microsoft.com/office/drawing/2014/main" id="{83D55744-938D-4DCA-9DAB-6138489F4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8" y="129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3" name="Oval 625">
              <a:extLst>
                <a:ext uri="{FF2B5EF4-FFF2-40B4-BE49-F238E27FC236}">
                  <a16:creationId xmlns:a16="http://schemas.microsoft.com/office/drawing/2014/main" id="{D8D3F6E1-698B-43FA-9898-A0F145C76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" y="19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4" name="Oval 626">
              <a:extLst>
                <a:ext uri="{FF2B5EF4-FFF2-40B4-BE49-F238E27FC236}">
                  <a16:creationId xmlns:a16="http://schemas.microsoft.com/office/drawing/2014/main" id="{B5BDC2E4-8E9A-4547-B15C-5F89D270B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5" name="Oval 627">
              <a:extLst>
                <a:ext uri="{FF2B5EF4-FFF2-40B4-BE49-F238E27FC236}">
                  <a16:creationId xmlns:a16="http://schemas.microsoft.com/office/drawing/2014/main" id="{089F2262-E23E-477A-A332-A10A8F27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6" name="Oval 628">
              <a:extLst>
                <a:ext uri="{FF2B5EF4-FFF2-40B4-BE49-F238E27FC236}">
                  <a16:creationId xmlns:a16="http://schemas.microsoft.com/office/drawing/2014/main" id="{B0A8E012-D979-4135-BF02-247B8832E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" y="2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7" name="Oval 629">
              <a:extLst>
                <a:ext uri="{FF2B5EF4-FFF2-40B4-BE49-F238E27FC236}">
                  <a16:creationId xmlns:a16="http://schemas.microsoft.com/office/drawing/2014/main" id="{45394AD8-34DC-4E9B-A3EA-E7F3D7C5A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" y="2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8" name="Oval 630">
              <a:extLst>
                <a:ext uri="{FF2B5EF4-FFF2-40B4-BE49-F238E27FC236}">
                  <a16:creationId xmlns:a16="http://schemas.microsoft.com/office/drawing/2014/main" id="{DA2509DF-45C1-44BF-AA6C-1763F8918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2252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89" name="Oval 631">
              <a:extLst>
                <a:ext uri="{FF2B5EF4-FFF2-40B4-BE49-F238E27FC236}">
                  <a16:creationId xmlns:a16="http://schemas.microsoft.com/office/drawing/2014/main" id="{1B12D2D3-D59B-4ADB-978D-962BAD339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0" name="Oval 632">
              <a:extLst>
                <a:ext uri="{FF2B5EF4-FFF2-40B4-BE49-F238E27FC236}">
                  <a16:creationId xmlns:a16="http://schemas.microsoft.com/office/drawing/2014/main" id="{2F61D58A-2C7A-49FE-987C-33B63559B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1" name="Oval 633">
              <a:extLst>
                <a:ext uri="{FF2B5EF4-FFF2-40B4-BE49-F238E27FC236}">
                  <a16:creationId xmlns:a16="http://schemas.microsoft.com/office/drawing/2014/main" id="{BC747878-C017-44B6-93B3-F585B7A11A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" y="24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2" name="Oval 634">
              <a:extLst>
                <a:ext uri="{FF2B5EF4-FFF2-40B4-BE49-F238E27FC236}">
                  <a16:creationId xmlns:a16="http://schemas.microsoft.com/office/drawing/2014/main" id="{73A984CA-4655-41FA-9B9C-DF60C5000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4" y="2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3" name="Oval 635">
              <a:extLst>
                <a:ext uri="{FF2B5EF4-FFF2-40B4-BE49-F238E27FC236}">
                  <a16:creationId xmlns:a16="http://schemas.microsoft.com/office/drawing/2014/main" id="{6D7C20CD-44AA-41D2-8B70-F6DB3714E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" y="2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4" name="Oval 636">
              <a:extLst>
                <a:ext uri="{FF2B5EF4-FFF2-40B4-BE49-F238E27FC236}">
                  <a16:creationId xmlns:a16="http://schemas.microsoft.com/office/drawing/2014/main" id="{A50ABCEE-8603-4E47-9229-57C74679B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68" y="2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5" name="Oval 637">
              <a:extLst>
                <a:ext uri="{FF2B5EF4-FFF2-40B4-BE49-F238E27FC236}">
                  <a16:creationId xmlns:a16="http://schemas.microsoft.com/office/drawing/2014/main" id="{2077D9E9-A5F4-4878-A619-DC663D537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" y="24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6" name="Oval 638">
              <a:extLst>
                <a:ext uri="{FF2B5EF4-FFF2-40B4-BE49-F238E27FC236}">
                  <a16:creationId xmlns:a16="http://schemas.microsoft.com/office/drawing/2014/main" id="{8138ABE4-B424-4C38-BE28-6FB464A39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2" y="2297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7" name="Oval 639">
              <a:extLst>
                <a:ext uri="{FF2B5EF4-FFF2-40B4-BE49-F238E27FC236}">
                  <a16:creationId xmlns:a16="http://schemas.microsoft.com/office/drawing/2014/main" id="{59F410F4-A96F-40C4-88F2-41E8658E2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7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8" name="Oval 640">
              <a:extLst>
                <a:ext uri="{FF2B5EF4-FFF2-40B4-BE49-F238E27FC236}">
                  <a16:creationId xmlns:a16="http://schemas.microsoft.com/office/drawing/2014/main" id="{1BB8CDA9-92AF-439A-A6B4-80B9987B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3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099" name="Oval 641">
              <a:extLst>
                <a:ext uri="{FF2B5EF4-FFF2-40B4-BE49-F238E27FC236}">
                  <a16:creationId xmlns:a16="http://schemas.microsoft.com/office/drawing/2014/main" id="{9F0A06F1-E0F4-49D8-86E3-7896E749B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0" name="Oval 642">
              <a:extLst>
                <a:ext uri="{FF2B5EF4-FFF2-40B4-BE49-F238E27FC236}">
                  <a16:creationId xmlns:a16="http://schemas.microsoft.com/office/drawing/2014/main" id="{4E22A363-4FC2-4706-B3EE-EFDC75370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" y="2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1" name="Oval 643">
              <a:extLst>
                <a:ext uri="{FF2B5EF4-FFF2-40B4-BE49-F238E27FC236}">
                  <a16:creationId xmlns:a16="http://schemas.microsoft.com/office/drawing/2014/main" id="{4AEB7D49-04A4-4534-9AD0-9AE6B78FF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2" name="Oval 644">
              <a:extLst>
                <a:ext uri="{FF2B5EF4-FFF2-40B4-BE49-F238E27FC236}">
                  <a16:creationId xmlns:a16="http://schemas.microsoft.com/office/drawing/2014/main" id="{58736E50-73EE-45E3-8D6A-E20407911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6" y="18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3" name="Oval 645">
              <a:extLst>
                <a:ext uri="{FF2B5EF4-FFF2-40B4-BE49-F238E27FC236}">
                  <a16:creationId xmlns:a16="http://schemas.microsoft.com/office/drawing/2014/main" id="{47B84A02-7B4F-44A8-BD3E-13B5C1678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18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4" name="Oval 646">
              <a:extLst>
                <a:ext uri="{FF2B5EF4-FFF2-40B4-BE49-F238E27FC236}">
                  <a16:creationId xmlns:a16="http://schemas.microsoft.com/office/drawing/2014/main" id="{8A832010-916E-4AC5-BA5B-D4DB7A8E1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14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5" name="Oval 647">
              <a:extLst>
                <a:ext uri="{FF2B5EF4-FFF2-40B4-BE49-F238E27FC236}">
                  <a16:creationId xmlns:a16="http://schemas.microsoft.com/office/drawing/2014/main" id="{797402B3-342F-4422-8A7F-FF3F206A9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4" y="12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6" name="Oval 648">
              <a:extLst>
                <a:ext uri="{FF2B5EF4-FFF2-40B4-BE49-F238E27FC236}">
                  <a16:creationId xmlns:a16="http://schemas.microsoft.com/office/drawing/2014/main" id="{890FF5DC-7663-41EF-8D46-98B92D4BE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9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7" name="Oval 649">
              <a:extLst>
                <a:ext uri="{FF2B5EF4-FFF2-40B4-BE49-F238E27FC236}">
                  <a16:creationId xmlns:a16="http://schemas.microsoft.com/office/drawing/2014/main" id="{BDF7E58C-FC27-4102-9140-396A79631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1" y="9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8" name="Oval 650">
              <a:extLst>
                <a:ext uri="{FF2B5EF4-FFF2-40B4-BE49-F238E27FC236}">
                  <a16:creationId xmlns:a16="http://schemas.microsoft.com/office/drawing/2014/main" id="{0DBA5B33-062C-4905-A55C-06F5F99C7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9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09" name="Oval 651">
              <a:extLst>
                <a:ext uri="{FF2B5EF4-FFF2-40B4-BE49-F238E27FC236}">
                  <a16:creationId xmlns:a16="http://schemas.microsoft.com/office/drawing/2014/main" id="{7DB6B758-EAA0-45AC-9033-ED11FF128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3" y="24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0" name="Oval 652">
              <a:extLst>
                <a:ext uri="{FF2B5EF4-FFF2-40B4-BE49-F238E27FC236}">
                  <a16:creationId xmlns:a16="http://schemas.microsoft.com/office/drawing/2014/main" id="{FC6A3EA8-8E1F-49D7-82C6-3561321B2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34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1" name="Oval 653">
              <a:extLst>
                <a:ext uri="{FF2B5EF4-FFF2-40B4-BE49-F238E27FC236}">
                  <a16:creationId xmlns:a16="http://schemas.microsoft.com/office/drawing/2014/main" id="{EBE5BE2B-2ABC-4A4A-A917-E45448B6D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234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2" name="Oval 654">
              <a:extLst>
                <a:ext uri="{FF2B5EF4-FFF2-40B4-BE49-F238E27FC236}">
                  <a16:creationId xmlns:a16="http://schemas.microsoft.com/office/drawing/2014/main" id="{F7AC8B1D-3E14-4AAA-B9B2-C6B257D65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3" name="Oval 655">
              <a:extLst>
                <a:ext uri="{FF2B5EF4-FFF2-40B4-BE49-F238E27FC236}">
                  <a16:creationId xmlns:a16="http://schemas.microsoft.com/office/drawing/2014/main" id="{C1615AF9-ED02-45DF-B4C1-5DB7ABB91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5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4" name="Oval 656">
              <a:extLst>
                <a:ext uri="{FF2B5EF4-FFF2-40B4-BE49-F238E27FC236}">
                  <a16:creationId xmlns:a16="http://schemas.microsoft.com/office/drawing/2014/main" id="{1A9DE88E-C51C-49B5-9D85-0BACBE7AF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5" name="Oval 657">
              <a:extLst>
                <a:ext uri="{FF2B5EF4-FFF2-40B4-BE49-F238E27FC236}">
                  <a16:creationId xmlns:a16="http://schemas.microsoft.com/office/drawing/2014/main" id="{1A8BDD9A-7853-4424-B1E3-249CD321D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3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6" name="Oval 658">
              <a:extLst>
                <a:ext uri="{FF2B5EF4-FFF2-40B4-BE49-F238E27FC236}">
                  <a16:creationId xmlns:a16="http://schemas.microsoft.com/office/drawing/2014/main" id="{8DB22CD3-B385-45B7-9F96-77D2F992E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7" y="2524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7" name="Oval 659">
              <a:extLst>
                <a:ext uri="{FF2B5EF4-FFF2-40B4-BE49-F238E27FC236}">
                  <a16:creationId xmlns:a16="http://schemas.microsoft.com/office/drawing/2014/main" id="{7651A038-12CF-466D-8323-686D773F5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1299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8" name="Oval 660">
              <a:extLst>
                <a:ext uri="{FF2B5EF4-FFF2-40B4-BE49-F238E27FC236}">
                  <a16:creationId xmlns:a16="http://schemas.microsoft.com/office/drawing/2014/main" id="{2E574DAA-1667-48B7-9C6C-6C0F3DDBF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1" y="14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19" name="Oval 661">
              <a:extLst>
                <a:ext uri="{FF2B5EF4-FFF2-40B4-BE49-F238E27FC236}">
                  <a16:creationId xmlns:a16="http://schemas.microsoft.com/office/drawing/2014/main" id="{688C3B3B-0191-4C88-AA23-5C70357C3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16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0" name="Oval 662">
              <a:extLst>
                <a:ext uri="{FF2B5EF4-FFF2-40B4-BE49-F238E27FC236}">
                  <a16:creationId xmlns:a16="http://schemas.microsoft.com/office/drawing/2014/main" id="{612396E9-68E4-4335-8AE3-FBC599488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3" y="2343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1" name="Oval 663">
              <a:extLst>
                <a:ext uri="{FF2B5EF4-FFF2-40B4-BE49-F238E27FC236}">
                  <a16:creationId xmlns:a16="http://schemas.microsoft.com/office/drawing/2014/main" id="{C7E1184D-9AAC-4B1F-9B58-73E329E16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2" name="Oval 664">
              <a:extLst>
                <a:ext uri="{FF2B5EF4-FFF2-40B4-BE49-F238E27FC236}">
                  <a16:creationId xmlns:a16="http://schemas.microsoft.com/office/drawing/2014/main" id="{9556C0AE-843B-4AAA-A8CC-AC3064E66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392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3" name="Oval 665">
              <a:extLst>
                <a:ext uri="{FF2B5EF4-FFF2-40B4-BE49-F238E27FC236}">
                  <a16:creationId xmlns:a16="http://schemas.microsoft.com/office/drawing/2014/main" id="{E7E76017-5940-4B8E-BAA7-49BCFDDC5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" y="37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4" name="Oval 666">
              <a:extLst>
                <a:ext uri="{FF2B5EF4-FFF2-40B4-BE49-F238E27FC236}">
                  <a16:creationId xmlns:a16="http://schemas.microsoft.com/office/drawing/2014/main" id="{7231CC45-FE91-4E95-B807-ECECC8E49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5" name="Oval 667">
              <a:extLst>
                <a:ext uri="{FF2B5EF4-FFF2-40B4-BE49-F238E27FC236}">
                  <a16:creationId xmlns:a16="http://schemas.microsoft.com/office/drawing/2014/main" id="{50211DFA-ED76-4F74-A9EF-CA7BE1FB5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6" name="Oval 668">
              <a:extLst>
                <a:ext uri="{FF2B5EF4-FFF2-40B4-BE49-F238E27FC236}">
                  <a16:creationId xmlns:a16="http://schemas.microsoft.com/office/drawing/2014/main" id="{D24B33AF-7DB0-4720-89B1-A7033B7F1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3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7" name="Oval 669">
              <a:extLst>
                <a:ext uri="{FF2B5EF4-FFF2-40B4-BE49-F238E27FC236}">
                  <a16:creationId xmlns:a16="http://schemas.microsoft.com/office/drawing/2014/main" id="{8ECC3796-E3D4-4EB5-A737-2CEB36E7C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1" y="33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8" name="Oval 670">
              <a:extLst>
                <a:ext uri="{FF2B5EF4-FFF2-40B4-BE49-F238E27FC236}">
                  <a16:creationId xmlns:a16="http://schemas.microsoft.com/office/drawing/2014/main" id="{D29BDD06-94A2-41A0-9D70-9586B0A90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" y="32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29" name="Oval 671">
              <a:extLst>
                <a:ext uri="{FF2B5EF4-FFF2-40B4-BE49-F238E27FC236}">
                  <a16:creationId xmlns:a16="http://schemas.microsoft.com/office/drawing/2014/main" id="{D323149B-E4A3-4C58-8573-0C6C9E47D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" y="3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0" name="Oval 672">
              <a:extLst>
                <a:ext uri="{FF2B5EF4-FFF2-40B4-BE49-F238E27FC236}">
                  <a16:creationId xmlns:a16="http://schemas.microsoft.com/office/drawing/2014/main" id="{338F6D52-0069-4020-89B9-8E34CF12C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35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1" name="Oval 673">
              <a:extLst>
                <a:ext uri="{FF2B5EF4-FFF2-40B4-BE49-F238E27FC236}">
                  <a16:creationId xmlns:a16="http://schemas.microsoft.com/office/drawing/2014/main" id="{A891FD41-2E57-4BE7-B1A9-BE976CCCB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" y="36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2" name="Oval 674">
              <a:extLst>
                <a:ext uri="{FF2B5EF4-FFF2-40B4-BE49-F238E27FC236}">
                  <a16:creationId xmlns:a16="http://schemas.microsoft.com/office/drawing/2014/main" id="{CD897FE2-A97B-4CA3-97AA-A114369FD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" y="37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3" name="Oval 675">
              <a:extLst>
                <a:ext uri="{FF2B5EF4-FFF2-40B4-BE49-F238E27FC236}">
                  <a16:creationId xmlns:a16="http://schemas.microsoft.com/office/drawing/2014/main" id="{F4C8EE76-C1F3-4E06-9A30-30D644948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39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4" name="Oval 676">
              <a:extLst>
                <a:ext uri="{FF2B5EF4-FFF2-40B4-BE49-F238E27FC236}">
                  <a16:creationId xmlns:a16="http://schemas.microsoft.com/office/drawing/2014/main" id="{477A4360-DD15-4C43-B9AB-E4DAF3A0B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0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5" name="Oval 677">
              <a:extLst>
                <a:ext uri="{FF2B5EF4-FFF2-40B4-BE49-F238E27FC236}">
                  <a16:creationId xmlns:a16="http://schemas.microsoft.com/office/drawing/2014/main" id="{26DCD4CF-884A-4B92-9D94-2C38A63FF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6" name="Oval 678">
              <a:extLst>
                <a:ext uri="{FF2B5EF4-FFF2-40B4-BE49-F238E27FC236}">
                  <a16:creationId xmlns:a16="http://schemas.microsoft.com/office/drawing/2014/main" id="{F5BC40E4-9377-4ED8-A37B-3628E8848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8" y="3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7" name="Oval 679">
              <a:extLst>
                <a:ext uri="{FF2B5EF4-FFF2-40B4-BE49-F238E27FC236}">
                  <a16:creationId xmlns:a16="http://schemas.microsoft.com/office/drawing/2014/main" id="{750C685C-D472-485F-BE4E-05F16E6AD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3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8" name="Oval 680">
              <a:extLst>
                <a:ext uri="{FF2B5EF4-FFF2-40B4-BE49-F238E27FC236}">
                  <a16:creationId xmlns:a16="http://schemas.microsoft.com/office/drawing/2014/main" id="{2482608F-7B97-40A4-9AF8-F3F81A1B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" y="3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39" name="Oval 681">
              <a:extLst>
                <a:ext uri="{FF2B5EF4-FFF2-40B4-BE49-F238E27FC236}">
                  <a16:creationId xmlns:a16="http://schemas.microsoft.com/office/drawing/2014/main" id="{0207F381-0D64-438F-9830-7840F20F0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0" name="Oval 682">
              <a:extLst>
                <a:ext uri="{FF2B5EF4-FFF2-40B4-BE49-F238E27FC236}">
                  <a16:creationId xmlns:a16="http://schemas.microsoft.com/office/drawing/2014/main" id="{A74AFCF2-7C4B-4E0F-8B1C-39BF9FE4A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" y="3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1" name="Oval 683">
              <a:extLst>
                <a:ext uri="{FF2B5EF4-FFF2-40B4-BE49-F238E27FC236}">
                  <a16:creationId xmlns:a16="http://schemas.microsoft.com/office/drawing/2014/main" id="{5C558B5D-586C-4A28-8526-C18E5A72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3" y="36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2" name="Oval 684">
              <a:extLst>
                <a:ext uri="{FF2B5EF4-FFF2-40B4-BE49-F238E27FC236}">
                  <a16:creationId xmlns:a16="http://schemas.microsoft.com/office/drawing/2014/main" id="{DE453A7D-CB19-4ED4-B910-8BB149C74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1" y="3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3" name="Oval 685">
              <a:extLst>
                <a:ext uri="{FF2B5EF4-FFF2-40B4-BE49-F238E27FC236}">
                  <a16:creationId xmlns:a16="http://schemas.microsoft.com/office/drawing/2014/main" id="{0A43E3EC-59AE-4986-9DAB-F6B093935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379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4" name="Oval 686">
              <a:extLst>
                <a:ext uri="{FF2B5EF4-FFF2-40B4-BE49-F238E27FC236}">
                  <a16:creationId xmlns:a16="http://schemas.microsoft.com/office/drawing/2014/main" id="{C888B618-4CAF-4069-BAA0-918AC787E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7" y="37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5" name="Oval 687">
              <a:extLst>
                <a:ext uri="{FF2B5EF4-FFF2-40B4-BE49-F238E27FC236}">
                  <a16:creationId xmlns:a16="http://schemas.microsoft.com/office/drawing/2014/main" id="{CFD2DB3B-12E3-47FD-B8E6-190D7F031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7" y="37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6" name="Oval 688">
              <a:extLst>
                <a:ext uri="{FF2B5EF4-FFF2-40B4-BE49-F238E27FC236}">
                  <a16:creationId xmlns:a16="http://schemas.microsoft.com/office/drawing/2014/main" id="{3B0FBB88-771B-4311-AF14-27F9FECC2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2" y="324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7" name="Oval 689">
              <a:extLst>
                <a:ext uri="{FF2B5EF4-FFF2-40B4-BE49-F238E27FC236}">
                  <a16:creationId xmlns:a16="http://schemas.microsoft.com/office/drawing/2014/main" id="{9DDC8D4B-F873-46AE-B3FB-85592928F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0" y="31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8" name="Oval 690">
              <a:extLst>
                <a:ext uri="{FF2B5EF4-FFF2-40B4-BE49-F238E27FC236}">
                  <a16:creationId xmlns:a16="http://schemas.microsoft.com/office/drawing/2014/main" id="{B458E141-5595-4195-8068-81702BDFC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4" y="30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49" name="Oval 691">
              <a:extLst>
                <a:ext uri="{FF2B5EF4-FFF2-40B4-BE49-F238E27FC236}">
                  <a16:creationId xmlns:a16="http://schemas.microsoft.com/office/drawing/2014/main" id="{54B30297-5F25-49D8-8475-B1F606B9C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" y="265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0" name="Oval 692">
              <a:extLst>
                <a:ext uri="{FF2B5EF4-FFF2-40B4-BE49-F238E27FC236}">
                  <a16:creationId xmlns:a16="http://schemas.microsoft.com/office/drawing/2014/main" id="{6A26D007-C2CC-4D60-8F48-AF23E852C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31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1" name="Oval 693">
              <a:extLst>
                <a:ext uri="{FF2B5EF4-FFF2-40B4-BE49-F238E27FC236}">
                  <a16:creationId xmlns:a16="http://schemas.microsoft.com/office/drawing/2014/main" id="{480ACD88-BB0E-48E5-9AA3-537339B0C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7" y="3430"/>
              <a:ext cx="45" cy="4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2" name="Oval 694">
              <a:extLst>
                <a:ext uri="{FF2B5EF4-FFF2-40B4-BE49-F238E27FC236}">
                  <a16:creationId xmlns:a16="http://schemas.microsoft.com/office/drawing/2014/main" id="{ED6879D0-4F39-4009-B47E-CF07F105D8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3" y="31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3" name="Oval 695">
              <a:extLst>
                <a:ext uri="{FF2B5EF4-FFF2-40B4-BE49-F238E27FC236}">
                  <a16:creationId xmlns:a16="http://schemas.microsoft.com/office/drawing/2014/main" id="{A20492F5-7B60-45F4-B421-98CB99128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2" y="30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4" name="Oval 696">
              <a:extLst>
                <a:ext uri="{FF2B5EF4-FFF2-40B4-BE49-F238E27FC236}">
                  <a16:creationId xmlns:a16="http://schemas.microsoft.com/office/drawing/2014/main" id="{9395AE8D-7987-4590-8992-72EEBEE06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9" y="2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5" name="Oval 697">
              <a:extLst>
                <a:ext uri="{FF2B5EF4-FFF2-40B4-BE49-F238E27FC236}">
                  <a16:creationId xmlns:a16="http://schemas.microsoft.com/office/drawing/2014/main" id="{BD3498AA-ED3C-4FDC-A3FB-4F0DFE2D0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" y="29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6" name="Oval 698">
              <a:extLst>
                <a:ext uri="{FF2B5EF4-FFF2-40B4-BE49-F238E27FC236}">
                  <a16:creationId xmlns:a16="http://schemas.microsoft.com/office/drawing/2014/main" id="{F0FFE0CA-A179-44B5-8B5F-121C7F8E7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" y="33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7" name="Oval 699">
              <a:extLst>
                <a:ext uri="{FF2B5EF4-FFF2-40B4-BE49-F238E27FC236}">
                  <a16:creationId xmlns:a16="http://schemas.microsoft.com/office/drawing/2014/main" id="{6CD984BA-3725-4AF7-A9FC-1C22F3C8D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2" y="31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8" name="Oval 700">
              <a:extLst>
                <a:ext uri="{FF2B5EF4-FFF2-40B4-BE49-F238E27FC236}">
                  <a16:creationId xmlns:a16="http://schemas.microsoft.com/office/drawing/2014/main" id="{1B816BBB-52C6-41CE-ACF2-C32DD4074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7" y="28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59" name="Oval 701">
              <a:extLst>
                <a:ext uri="{FF2B5EF4-FFF2-40B4-BE49-F238E27FC236}">
                  <a16:creationId xmlns:a16="http://schemas.microsoft.com/office/drawing/2014/main" id="{E77DE3D3-FA3E-400C-B173-FD0382071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7" y="29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0" name="Oval 702">
              <a:extLst>
                <a:ext uri="{FF2B5EF4-FFF2-40B4-BE49-F238E27FC236}">
                  <a16:creationId xmlns:a16="http://schemas.microsoft.com/office/drawing/2014/main" id="{927EE072-2951-4783-A075-FA00904AF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" y="32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1" name="Oval 703">
              <a:extLst>
                <a:ext uri="{FF2B5EF4-FFF2-40B4-BE49-F238E27FC236}">
                  <a16:creationId xmlns:a16="http://schemas.microsoft.com/office/drawing/2014/main" id="{A7C7FE1C-3F9F-46E5-99C0-D93E4CBDF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2" name="Oval 704">
              <a:extLst>
                <a:ext uri="{FF2B5EF4-FFF2-40B4-BE49-F238E27FC236}">
                  <a16:creationId xmlns:a16="http://schemas.microsoft.com/office/drawing/2014/main" id="{1EC361AC-83EC-4DF3-A92C-E5373EB8F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31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3" name="Oval 705">
              <a:extLst>
                <a:ext uri="{FF2B5EF4-FFF2-40B4-BE49-F238E27FC236}">
                  <a16:creationId xmlns:a16="http://schemas.microsoft.com/office/drawing/2014/main" id="{45CC4C1C-5587-484E-B6FD-C2BC8B695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3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4" name="Oval 706">
              <a:extLst>
                <a:ext uri="{FF2B5EF4-FFF2-40B4-BE49-F238E27FC236}">
                  <a16:creationId xmlns:a16="http://schemas.microsoft.com/office/drawing/2014/main" id="{D4B2BF78-5E9C-4448-840E-E84B235BC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3" y="32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5" name="Oval 707">
              <a:extLst>
                <a:ext uri="{FF2B5EF4-FFF2-40B4-BE49-F238E27FC236}">
                  <a16:creationId xmlns:a16="http://schemas.microsoft.com/office/drawing/2014/main" id="{8CDA61D4-531A-4210-A440-099BCC4D4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392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6" name="Oval 708">
              <a:extLst>
                <a:ext uri="{FF2B5EF4-FFF2-40B4-BE49-F238E27FC236}">
                  <a16:creationId xmlns:a16="http://schemas.microsoft.com/office/drawing/2014/main" id="{E2D11FDD-CBE4-4E84-8FA4-8E6AC0C12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8" y="392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7" name="Oval 709">
              <a:extLst>
                <a:ext uri="{FF2B5EF4-FFF2-40B4-BE49-F238E27FC236}">
                  <a16:creationId xmlns:a16="http://schemas.microsoft.com/office/drawing/2014/main" id="{B0674998-6634-4D69-94F8-1753C31A6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5" y="3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8" name="Oval 710">
              <a:extLst>
                <a:ext uri="{FF2B5EF4-FFF2-40B4-BE49-F238E27FC236}">
                  <a16:creationId xmlns:a16="http://schemas.microsoft.com/office/drawing/2014/main" id="{0275927A-3D1A-486B-81AC-A06314AF0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3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69" name="Oval 711">
              <a:extLst>
                <a:ext uri="{FF2B5EF4-FFF2-40B4-BE49-F238E27FC236}">
                  <a16:creationId xmlns:a16="http://schemas.microsoft.com/office/drawing/2014/main" id="{CB4A097F-8C33-406E-BA06-D6940102E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2" y="3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0" name="Oval 712">
              <a:extLst>
                <a:ext uri="{FF2B5EF4-FFF2-40B4-BE49-F238E27FC236}">
                  <a16:creationId xmlns:a16="http://schemas.microsoft.com/office/drawing/2014/main" id="{F338C155-E6C2-46FC-B83F-EEAE41D62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3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1" name="Oval 713">
              <a:extLst>
                <a:ext uri="{FF2B5EF4-FFF2-40B4-BE49-F238E27FC236}">
                  <a16:creationId xmlns:a16="http://schemas.microsoft.com/office/drawing/2014/main" id="{D5B5D81F-39D3-4BD5-9D7E-F2EB3BEF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38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2" name="Oval 714">
              <a:extLst>
                <a:ext uri="{FF2B5EF4-FFF2-40B4-BE49-F238E27FC236}">
                  <a16:creationId xmlns:a16="http://schemas.microsoft.com/office/drawing/2014/main" id="{E0C358E9-CAD3-4809-BFF4-36927891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7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3" name="Oval 715">
              <a:extLst>
                <a:ext uri="{FF2B5EF4-FFF2-40B4-BE49-F238E27FC236}">
                  <a16:creationId xmlns:a16="http://schemas.microsoft.com/office/drawing/2014/main" id="{267357E2-60E7-4482-93BF-F32801F2A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37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4" name="Oval 716">
              <a:extLst>
                <a:ext uri="{FF2B5EF4-FFF2-40B4-BE49-F238E27FC236}">
                  <a16:creationId xmlns:a16="http://schemas.microsoft.com/office/drawing/2014/main" id="{DF632B5A-6DAF-4CA4-853F-FC3B82572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5" name="Oval 717">
              <a:extLst>
                <a:ext uri="{FF2B5EF4-FFF2-40B4-BE49-F238E27FC236}">
                  <a16:creationId xmlns:a16="http://schemas.microsoft.com/office/drawing/2014/main" id="{0ECB97A0-50D4-4403-B153-D521ECA4B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7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6" name="Oval 718">
              <a:extLst>
                <a:ext uri="{FF2B5EF4-FFF2-40B4-BE49-F238E27FC236}">
                  <a16:creationId xmlns:a16="http://schemas.microsoft.com/office/drawing/2014/main" id="{BD23ABF7-66AC-432E-9803-D31C8C1CB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885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7" name="Oval 719">
              <a:extLst>
                <a:ext uri="{FF2B5EF4-FFF2-40B4-BE49-F238E27FC236}">
                  <a16:creationId xmlns:a16="http://schemas.microsoft.com/office/drawing/2014/main" id="{5936EE09-0951-4904-817E-CEE9C4DED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" y="393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8" name="Oval 720">
              <a:extLst>
                <a:ext uri="{FF2B5EF4-FFF2-40B4-BE49-F238E27FC236}">
                  <a16:creationId xmlns:a16="http://schemas.microsoft.com/office/drawing/2014/main" id="{43CCBD0F-FBAB-4F9F-B158-2370525F7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7" y="37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79" name="Oval 721">
              <a:extLst>
                <a:ext uri="{FF2B5EF4-FFF2-40B4-BE49-F238E27FC236}">
                  <a16:creationId xmlns:a16="http://schemas.microsoft.com/office/drawing/2014/main" id="{05BAAC73-6F85-4EA9-A926-66D24471F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36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0" name="Oval 722">
              <a:extLst>
                <a:ext uri="{FF2B5EF4-FFF2-40B4-BE49-F238E27FC236}">
                  <a16:creationId xmlns:a16="http://schemas.microsoft.com/office/drawing/2014/main" id="{B70F4199-6F23-425F-9AB5-DD105659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36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1" name="Oval 723">
              <a:extLst>
                <a:ext uri="{FF2B5EF4-FFF2-40B4-BE49-F238E27FC236}">
                  <a16:creationId xmlns:a16="http://schemas.microsoft.com/office/drawing/2014/main" id="{E5BDE246-29A7-4820-A12E-F7F4E9293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35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2" name="Oval 724">
              <a:extLst>
                <a:ext uri="{FF2B5EF4-FFF2-40B4-BE49-F238E27FC236}">
                  <a16:creationId xmlns:a16="http://schemas.microsoft.com/office/drawing/2014/main" id="{E32A25B4-4A34-4C12-82F5-38B4A2401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7" y="36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3" name="Oval 725">
              <a:extLst>
                <a:ext uri="{FF2B5EF4-FFF2-40B4-BE49-F238E27FC236}">
                  <a16:creationId xmlns:a16="http://schemas.microsoft.com/office/drawing/2014/main" id="{178CAAE6-969A-40C8-AD28-333233A35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37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4" name="Oval 726">
              <a:extLst>
                <a:ext uri="{FF2B5EF4-FFF2-40B4-BE49-F238E27FC236}">
                  <a16:creationId xmlns:a16="http://schemas.microsoft.com/office/drawing/2014/main" id="{3CACC5E0-0A2E-47E5-BE91-3BEADF45F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37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5" name="Oval 727">
              <a:extLst>
                <a:ext uri="{FF2B5EF4-FFF2-40B4-BE49-F238E27FC236}">
                  <a16:creationId xmlns:a16="http://schemas.microsoft.com/office/drawing/2014/main" id="{89677F06-874F-4FCE-B966-1F828FA8C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36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6" name="Oval 728">
              <a:extLst>
                <a:ext uri="{FF2B5EF4-FFF2-40B4-BE49-F238E27FC236}">
                  <a16:creationId xmlns:a16="http://schemas.microsoft.com/office/drawing/2014/main" id="{2454A692-5F4E-49B5-883E-3BA1CA82D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35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7" name="Oval 729">
              <a:extLst>
                <a:ext uri="{FF2B5EF4-FFF2-40B4-BE49-F238E27FC236}">
                  <a16:creationId xmlns:a16="http://schemas.microsoft.com/office/drawing/2014/main" id="{EED5BB53-F450-4E7A-A6A7-0817F7509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36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8" name="Oval 730">
              <a:extLst>
                <a:ext uri="{FF2B5EF4-FFF2-40B4-BE49-F238E27FC236}">
                  <a16:creationId xmlns:a16="http://schemas.microsoft.com/office/drawing/2014/main" id="{1FA2F6D0-FD1A-4455-B21E-A044C32F9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36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89" name="Oval 731">
              <a:extLst>
                <a:ext uri="{FF2B5EF4-FFF2-40B4-BE49-F238E27FC236}">
                  <a16:creationId xmlns:a16="http://schemas.microsoft.com/office/drawing/2014/main" id="{BFBA0C3E-D67D-4FBD-BE1F-C635ECF5F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3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0" name="Oval 732">
              <a:extLst>
                <a:ext uri="{FF2B5EF4-FFF2-40B4-BE49-F238E27FC236}">
                  <a16:creationId xmlns:a16="http://schemas.microsoft.com/office/drawing/2014/main" id="{F319823B-1B44-45E2-9B41-9182BB49C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34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1" name="Oval 733">
              <a:extLst>
                <a:ext uri="{FF2B5EF4-FFF2-40B4-BE49-F238E27FC236}">
                  <a16:creationId xmlns:a16="http://schemas.microsoft.com/office/drawing/2014/main" id="{94C3B0E2-AD33-401E-B3F2-F20C0B15F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3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2" name="Oval 734">
              <a:extLst>
                <a:ext uri="{FF2B5EF4-FFF2-40B4-BE49-F238E27FC236}">
                  <a16:creationId xmlns:a16="http://schemas.microsoft.com/office/drawing/2014/main" id="{AE53EE1E-3710-4C7A-9A83-F7B1C4CBE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5" y="3333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3" name="Oval 735">
              <a:extLst>
                <a:ext uri="{FF2B5EF4-FFF2-40B4-BE49-F238E27FC236}">
                  <a16:creationId xmlns:a16="http://schemas.microsoft.com/office/drawing/2014/main" id="{11100DBA-3DD6-48A7-9B37-90F928957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35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4" name="Oval 736">
              <a:extLst>
                <a:ext uri="{FF2B5EF4-FFF2-40B4-BE49-F238E27FC236}">
                  <a16:creationId xmlns:a16="http://schemas.microsoft.com/office/drawing/2014/main" id="{B36D3920-8744-4D77-80BE-5722BB07D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5" name="Oval 737">
              <a:extLst>
                <a:ext uri="{FF2B5EF4-FFF2-40B4-BE49-F238E27FC236}">
                  <a16:creationId xmlns:a16="http://schemas.microsoft.com/office/drawing/2014/main" id="{91EEE44A-3187-4AF7-BD28-919727CB4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38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6" name="Oval 738">
              <a:extLst>
                <a:ext uri="{FF2B5EF4-FFF2-40B4-BE49-F238E27FC236}">
                  <a16:creationId xmlns:a16="http://schemas.microsoft.com/office/drawing/2014/main" id="{B86B86DB-ECB2-43A5-9CDD-897F77EE8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3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7" name="Oval 739">
              <a:extLst>
                <a:ext uri="{FF2B5EF4-FFF2-40B4-BE49-F238E27FC236}">
                  <a16:creationId xmlns:a16="http://schemas.microsoft.com/office/drawing/2014/main" id="{40F6244A-E1DB-4BB5-9AF5-BAF9D24B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" y="3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8" name="Oval 740">
              <a:extLst>
                <a:ext uri="{FF2B5EF4-FFF2-40B4-BE49-F238E27FC236}">
                  <a16:creationId xmlns:a16="http://schemas.microsoft.com/office/drawing/2014/main" id="{889B8F83-1750-432C-BA7A-622F5EA9C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2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199" name="Oval 741">
              <a:extLst>
                <a:ext uri="{FF2B5EF4-FFF2-40B4-BE49-F238E27FC236}">
                  <a16:creationId xmlns:a16="http://schemas.microsoft.com/office/drawing/2014/main" id="{E2A15144-C94F-4187-86D2-CBD12B09E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31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0" name="Oval 742">
              <a:extLst>
                <a:ext uri="{FF2B5EF4-FFF2-40B4-BE49-F238E27FC236}">
                  <a16:creationId xmlns:a16="http://schemas.microsoft.com/office/drawing/2014/main" id="{4077B273-CA62-408C-AF23-93D9D3775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3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1" name="Oval 743">
              <a:extLst>
                <a:ext uri="{FF2B5EF4-FFF2-40B4-BE49-F238E27FC236}">
                  <a16:creationId xmlns:a16="http://schemas.microsoft.com/office/drawing/2014/main" id="{3BEE28A5-6F03-402C-85E5-1DAB78B17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32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2" name="Oval 744">
              <a:extLst>
                <a:ext uri="{FF2B5EF4-FFF2-40B4-BE49-F238E27FC236}">
                  <a16:creationId xmlns:a16="http://schemas.microsoft.com/office/drawing/2014/main" id="{FB8D277A-A1E1-4786-A792-9720F6743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33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3" name="Oval 745">
              <a:extLst>
                <a:ext uri="{FF2B5EF4-FFF2-40B4-BE49-F238E27FC236}">
                  <a16:creationId xmlns:a16="http://schemas.microsoft.com/office/drawing/2014/main" id="{31AD0D3D-59E6-4E86-AA51-6B3075BCA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34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4" name="Oval 746">
              <a:extLst>
                <a:ext uri="{FF2B5EF4-FFF2-40B4-BE49-F238E27FC236}">
                  <a16:creationId xmlns:a16="http://schemas.microsoft.com/office/drawing/2014/main" id="{823F6CDB-54D5-4957-B327-5B608E873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4" y="3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5" name="Oval 747">
              <a:extLst>
                <a:ext uri="{FF2B5EF4-FFF2-40B4-BE49-F238E27FC236}">
                  <a16:creationId xmlns:a16="http://schemas.microsoft.com/office/drawing/2014/main" id="{BD513D7A-51E3-4E5F-B247-67B7F8A88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3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6" name="Oval 748">
              <a:extLst>
                <a:ext uri="{FF2B5EF4-FFF2-40B4-BE49-F238E27FC236}">
                  <a16:creationId xmlns:a16="http://schemas.microsoft.com/office/drawing/2014/main" id="{C0EE6278-4E5B-4355-9282-B9FB58EDC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3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7" name="Oval 749">
              <a:extLst>
                <a:ext uri="{FF2B5EF4-FFF2-40B4-BE49-F238E27FC236}">
                  <a16:creationId xmlns:a16="http://schemas.microsoft.com/office/drawing/2014/main" id="{6045EDA2-FD7F-408A-B529-D3D780B31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9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8" name="Oval 750">
              <a:extLst>
                <a:ext uri="{FF2B5EF4-FFF2-40B4-BE49-F238E27FC236}">
                  <a16:creationId xmlns:a16="http://schemas.microsoft.com/office/drawing/2014/main" id="{4E8F4B8B-E43B-4628-92DC-ABA3B3934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3115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09" name="Oval 751">
              <a:extLst>
                <a:ext uri="{FF2B5EF4-FFF2-40B4-BE49-F238E27FC236}">
                  <a16:creationId xmlns:a16="http://schemas.microsoft.com/office/drawing/2014/main" id="{59B12E6F-6882-48B2-9E44-B932F0343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32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0" name="Oval 752">
              <a:extLst>
                <a:ext uri="{FF2B5EF4-FFF2-40B4-BE49-F238E27FC236}">
                  <a16:creationId xmlns:a16="http://schemas.microsoft.com/office/drawing/2014/main" id="{3A1B1A9C-6504-4FA2-BF8C-033303DB3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1" name="Oval 753">
              <a:extLst>
                <a:ext uri="{FF2B5EF4-FFF2-40B4-BE49-F238E27FC236}">
                  <a16:creationId xmlns:a16="http://schemas.microsoft.com/office/drawing/2014/main" id="{2B7F2C60-2586-47E3-A014-5BD5C93EE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2" name="Oval 754">
              <a:extLst>
                <a:ext uri="{FF2B5EF4-FFF2-40B4-BE49-F238E27FC236}">
                  <a16:creationId xmlns:a16="http://schemas.microsoft.com/office/drawing/2014/main" id="{4AC252F5-2CDA-4ABB-823D-31BAD5A9A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9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3" name="Oval 755">
              <a:extLst>
                <a:ext uri="{FF2B5EF4-FFF2-40B4-BE49-F238E27FC236}">
                  <a16:creationId xmlns:a16="http://schemas.microsoft.com/office/drawing/2014/main" id="{2BFB7E5C-DB5C-4F9F-ABD4-F7C555518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3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4" name="Oval 756">
              <a:extLst>
                <a:ext uri="{FF2B5EF4-FFF2-40B4-BE49-F238E27FC236}">
                  <a16:creationId xmlns:a16="http://schemas.microsoft.com/office/drawing/2014/main" id="{C3197DD9-7081-49FB-8670-175080619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3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5" name="Oval 757">
              <a:extLst>
                <a:ext uri="{FF2B5EF4-FFF2-40B4-BE49-F238E27FC236}">
                  <a16:creationId xmlns:a16="http://schemas.microsoft.com/office/drawing/2014/main" id="{6F6073E2-304E-4EE5-AD27-561E18A92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7" y="302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6" name="Oval 758">
              <a:extLst>
                <a:ext uri="{FF2B5EF4-FFF2-40B4-BE49-F238E27FC236}">
                  <a16:creationId xmlns:a16="http://schemas.microsoft.com/office/drawing/2014/main" id="{988642C7-DA29-400B-9579-C4C46913A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2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7" name="Oval 759">
              <a:extLst>
                <a:ext uri="{FF2B5EF4-FFF2-40B4-BE49-F238E27FC236}">
                  <a16:creationId xmlns:a16="http://schemas.microsoft.com/office/drawing/2014/main" id="{49FDBB23-C2BC-44E0-A514-6B16AFC34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8" name="Oval 760">
              <a:extLst>
                <a:ext uri="{FF2B5EF4-FFF2-40B4-BE49-F238E27FC236}">
                  <a16:creationId xmlns:a16="http://schemas.microsoft.com/office/drawing/2014/main" id="{533AE49B-2CF2-4163-839B-8D8E21F3E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279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19" name="Oval 761">
              <a:extLst>
                <a:ext uri="{FF2B5EF4-FFF2-40B4-BE49-F238E27FC236}">
                  <a16:creationId xmlns:a16="http://schemas.microsoft.com/office/drawing/2014/main" id="{66EDCE26-6D7D-44C3-AD71-63DF2D57A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2980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0" name="Oval 762">
              <a:extLst>
                <a:ext uri="{FF2B5EF4-FFF2-40B4-BE49-F238E27FC236}">
                  <a16:creationId xmlns:a16="http://schemas.microsoft.com/office/drawing/2014/main" id="{569E939E-435F-4560-83C9-26A0E2F53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28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1" name="Oval 763">
              <a:extLst>
                <a:ext uri="{FF2B5EF4-FFF2-40B4-BE49-F238E27FC236}">
                  <a16:creationId xmlns:a16="http://schemas.microsoft.com/office/drawing/2014/main" id="{8F57CD7B-AE26-4300-96F5-6CA1DDB2F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3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2" name="Oval 764">
              <a:extLst>
                <a:ext uri="{FF2B5EF4-FFF2-40B4-BE49-F238E27FC236}">
                  <a16:creationId xmlns:a16="http://schemas.microsoft.com/office/drawing/2014/main" id="{956B1C14-2F2C-4516-8C80-C0FA8293B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5" y="34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3" name="Oval 765">
              <a:extLst>
                <a:ext uri="{FF2B5EF4-FFF2-40B4-BE49-F238E27FC236}">
                  <a16:creationId xmlns:a16="http://schemas.microsoft.com/office/drawing/2014/main" id="{80536097-1D9A-443A-A32A-41F1E38F1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" y="3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4" name="Oval 766">
              <a:extLst>
                <a:ext uri="{FF2B5EF4-FFF2-40B4-BE49-F238E27FC236}">
                  <a16:creationId xmlns:a16="http://schemas.microsoft.com/office/drawing/2014/main" id="{DC890EE6-2B45-4663-9839-2A4D2F7D9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29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5" name="Oval 767">
              <a:extLst>
                <a:ext uri="{FF2B5EF4-FFF2-40B4-BE49-F238E27FC236}">
                  <a16:creationId xmlns:a16="http://schemas.microsoft.com/office/drawing/2014/main" id="{AAB5FE3E-34BC-4057-B359-5CB83F102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0" y="28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6" name="Oval 768">
              <a:extLst>
                <a:ext uri="{FF2B5EF4-FFF2-40B4-BE49-F238E27FC236}">
                  <a16:creationId xmlns:a16="http://schemas.microsoft.com/office/drawing/2014/main" id="{5524EA91-3C3C-4EE5-AE11-14DF2812A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" y="3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7" name="Oval 769">
              <a:extLst>
                <a:ext uri="{FF2B5EF4-FFF2-40B4-BE49-F238E27FC236}">
                  <a16:creationId xmlns:a16="http://schemas.microsoft.com/office/drawing/2014/main" id="{830F9203-4413-4155-A2EF-B5146434CE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" y="4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8" name="Oval 770">
              <a:extLst>
                <a:ext uri="{FF2B5EF4-FFF2-40B4-BE49-F238E27FC236}">
                  <a16:creationId xmlns:a16="http://schemas.microsoft.com/office/drawing/2014/main" id="{5152CD35-CB2A-4CE6-9E69-5E9707F21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30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29" name="Oval 771">
              <a:extLst>
                <a:ext uri="{FF2B5EF4-FFF2-40B4-BE49-F238E27FC236}">
                  <a16:creationId xmlns:a16="http://schemas.microsoft.com/office/drawing/2014/main" id="{8F9BE5A0-F9B4-411E-806C-FD6FC1F4A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0" y="32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0" name="Oval 772">
              <a:extLst>
                <a:ext uri="{FF2B5EF4-FFF2-40B4-BE49-F238E27FC236}">
                  <a16:creationId xmlns:a16="http://schemas.microsoft.com/office/drawing/2014/main" id="{803665CC-957B-48F7-8C59-B14EB89ED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11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1" name="Oval 773">
              <a:extLst>
                <a:ext uri="{FF2B5EF4-FFF2-40B4-BE49-F238E27FC236}">
                  <a16:creationId xmlns:a16="http://schemas.microsoft.com/office/drawing/2014/main" id="{7A33BD1F-2B44-437D-900D-D87D30F92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297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2" name="Oval 774">
              <a:extLst>
                <a:ext uri="{FF2B5EF4-FFF2-40B4-BE49-F238E27FC236}">
                  <a16:creationId xmlns:a16="http://schemas.microsoft.com/office/drawing/2014/main" id="{69A61EA6-7EF6-447E-83E1-6A8287047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2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3" name="Oval 775">
              <a:extLst>
                <a:ext uri="{FF2B5EF4-FFF2-40B4-BE49-F238E27FC236}">
                  <a16:creationId xmlns:a16="http://schemas.microsoft.com/office/drawing/2014/main" id="{51466F5E-5D90-429D-9150-1F3108217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26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4" name="Oval 776">
              <a:extLst>
                <a:ext uri="{FF2B5EF4-FFF2-40B4-BE49-F238E27FC236}">
                  <a16:creationId xmlns:a16="http://schemas.microsoft.com/office/drawing/2014/main" id="{30F58B6F-BE5B-463E-B7C8-0947DED39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2" y="2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5" name="Oval 777">
              <a:extLst>
                <a:ext uri="{FF2B5EF4-FFF2-40B4-BE49-F238E27FC236}">
                  <a16:creationId xmlns:a16="http://schemas.microsoft.com/office/drawing/2014/main" id="{159AD617-C7E0-429C-A630-F7FAD38A7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29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6" name="Oval 778">
              <a:extLst>
                <a:ext uri="{FF2B5EF4-FFF2-40B4-BE49-F238E27FC236}">
                  <a16:creationId xmlns:a16="http://schemas.microsoft.com/office/drawing/2014/main" id="{148DE9A0-395B-483B-A5F4-CB24595E8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4" y="2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7" name="Oval 779">
              <a:extLst>
                <a:ext uri="{FF2B5EF4-FFF2-40B4-BE49-F238E27FC236}">
                  <a16:creationId xmlns:a16="http://schemas.microsoft.com/office/drawing/2014/main" id="{1958C6E9-52A9-41E6-AD67-6FBD99E44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2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8" name="Oval 780">
              <a:extLst>
                <a:ext uri="{FF2B5EF4-FFF2-40B4-BE49-F238E27FC236}">
                  <a16:creationId xmlns:a16="http://schemas.microsoft.com/office/drawing/2014/main" id="{DE0D9F80-6A17-4294-8F76-E81548CE7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39" name="Oval 781">
              <a:extLst>
                <a:ext uri="{FF2B5EF4-FFF2-40B4-BE49-F238E27FC236}">
                  <a16:creationId xmlns:a16="http://schemas.microsoft.com/office/drawing/2014/main" id="{E7600634-434B-4503-9097-23CB77E8B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28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0" name="Oval 782">
              <a:extLst>
                <a:ext uri="{FF2B5EF4-FFF2-40B4-BE49-F238E27FC236}">
                  <a16:creationId xmlns:a16="http://schemas.microsoft.com/office/drawing/2014/main" id="{B3D64595-A365-40E0-BE89-373B01290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2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1" name="Oval 783">
              <a:extLst>
                <a:ext uri="{FF2B5EF4-FFF2-40B4-BE49-F238E27FC236}">
                  <a16:creationId xmlns:a16="http://schemas.microsoft.com/office/drawing/2014/main" id="{D6F4F7ED-D7BA-4CB3-999C-CB420D2C4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27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2" name="Oval 784">
              <a:extLst>
                <a:ext uri="{FF2B5EF4-FFF2-40B4-BE49-F238E27FC236}">
                  <a16:creationId xmlns:a16="http://schemas.microsoft.com/office/drawing/2014/main" id="{BD5D68CD-C433-4365-AFA0-7773152AE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8" y="30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3" name="Oval 785">
              <a:extLst>
                <a:ext uri="{FF2B5EF4-FFF2-40B4-BE49-F238E27FC236}">
                  <a16:creationId xmlns:a16="http://schemas.microsoft.com/office/drawing/2014/main" id="{ADB78BCA-E7C1-4222-967A-60D47CA49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27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4" name="Oval 786">
              <a:extLst>
                <a:ext uri="{FF2B5EF4-FFF2-40B4-BE49-F238E27FC236}">
                  <a16:creationId xmlns:a16="http://schemas.microsoft.com/office/drawing/2014/main" id="{7CE18DA7-4701-419F-9B92-40B6B1409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2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5" name="Oval 787">
              <a:extLst>
                <a:ext uri="{FF2B5EF4-FFF2-40B4-BE49-F238E27FC236}">
                  <a16:creationId xmlns:a16="http://schemas.microsoft.com/office/drawing/2014/main" id="{FBA0824F-C3A2-4877-9286-00433AA82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" y="26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6" name="Oval 788">
              <a:extLst>
                <a:ext uri="{FF2B5EF4-FFF2-40B4-BE49-F238E27FC236}">
                  <a16:creationId xmlns:a16="http://schemas.microsoft.com/office/drawing/2014/main" id="{1860A127-4280-4B56-AB21-B7FAD12D64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2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7" name="Oval 789">
              <a:extLst>
                <a:ext uri="{FF2B5EF4-FFF2-40B4-BE49-F238E27FC236}">
                  <a16:creationId xmlns:a16="http://schemas.microsoft.com/office/drawing/2014/main" id="{DAA675D1-ECB0-41D2-B577-4E86B5736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0" y="3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8" name="Oval 790">
              <a:extLst>
                <a:ext uri="{FF2B5EF4-FFF2-40B4-BE49-F238E27FC236}">
                  <a16:creationId xmlns:a16="http://schemas.microsoft.com/office/drawing/2014/main" id="{F3FBC1A5-4D42-4B44-96A0-3788AF857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2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49" name="Oval 791">
              <a:extLst>
                <a:ext uri="{FF2B5EF4-FFF2-40B4-BE49-F238E27FC236}">
                  <a16:creationId xmlns:a16="http://schemas.microsoft.com/office/drawing/2014/main" id="{81D4F709-8900-4F62-926A-046B35361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7" y="2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0" name="Oval 792">
              <a:extLst>
                <a:ext uri="{FF2B5EF4-FFF2-40B4-BE49-F238E27FC236}">
                  <a16:creationId xmlns:a16="http://schemas.microsoft.com/office/drawing/2014/main" id="{B4F4FF73-D5CE-48C0-9FD6-FF5057EC96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" y="2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1" name="Oval 793">
              <a:extLst>
                <a:ext uri="{FF2B5EF4-FFF2-40B4-BE49-F238E27FC236}">
                  <a16:creationId xmlns:a16="http://schemas.microsoft.com/office/drawing/2014/main" id="{8AFF5A81-D338-49D0-8143-0895DE8AA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7" y="2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2" name="Oval 794">
              <a:extLst>
                <a:ext uri="{FF2B5EF4-FFF2-40B4-BE49-F238E27FC236}">
                  <a16:creationId xmlns:a16="http://schemas.microsoft.com/office/drawing/2014/main" id="{951FB056-58AA-496F-9235-A7F92AB23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0" y="293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3" name="Oval 795">
              <a:extLst>
                <a:ext uri="{FF2B5EF4-FFF2-40B4-BE49-F238E27FC236}">
                  <a16:creationId xmlns:a16="http://schemas.microsoft.com/office/drawing/2014/main" id="{B323A016-0151-4AAF-AA1C-A361B318A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2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4" name="Oval 796">
              <a:extLst>
                <a:ext uri="{FF2B5EF4-FFF2-40B4-BE49-F238E27FC236}">
                  <a16:creationId xmlns:a16="http://schemas.microsoft.com/office/drawing/2014/main" id="{1929D7C5-5CED-4E2D-85A9-7F03A2CAB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42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5" name="Oval 797">
              <a:extLst>
                <a:ext uri="{FF2B5EF4-FFF2-40B4-BE49-F238E27FC236}">
                  <a16:creationId xmlns:a16="http://schemas.microsoft.com/office/drawing/2014/main" id="{78ECA0CA-065F-46B8-B133-4541D82F6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9" y="4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6" name="Oval 798">
              <a:extLst>
                <a:ext uri="{FF2B5EF4-FFF2-40B4-BE49-F238E27FC236}">
                  <a16:creationId xmlns:a16="http://schemas.microsoft.com/office/drawing/2014/main" id="{9F08C279-A9A7-4BE3-9FBF-5F422C278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0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7" name="Oval 799">
              <a:extLst>
                <a:ext uri="{FF2B5EF4-FFF2-40B4-BE49-F238E27FC236}">
                  <a16:creationId xmlns:a16="http://schemas.microsoft.com/office/drawing/2014/main" id="{FD62F4B6-9E4C-4227-B710-E7E92C3B0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8" name="Oval 800">
              <a:extLst>
                <a:ext uri="{FF2B5EF4-FFF2-40B4-BE49-F238E27FC236}">
                  <a16:creationId xmlns:a16="http://schemas.microsoft.com/office/drawing/2014/main" id="{3EC39F6C-D513-47DB-A7DE-05C5B1C38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8" y="42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59" name="Oval 801">
              <a:extLst>
                <a:ext uri="{FF2B5EF4-FFF2-40B4-BE49-F238E27FC236}">
                  <a16:creationId xmlns:a16="http://schemas.microsoft.com/office/drawing/2014/main" id="{228B8580-43CB-460B-AF1F-488E96157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5" y="42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0" name="Oval 802">
              <a:extLst>
                <a:ext uri="{FF2B5EF4-FFF2-40B4-BE49-F238E27FC236}">
                  <a16:creationId xmlns:a16="http://schemas.microsoft.com/office/drawing/2014/main" id="{00D1C583-2B0D-4880-AA6B-2CEB2A06E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42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1" name="Oval 803">
              <a:extLst>
                <a:ext uri="{FF2B5EF4-FFF2-40B4-BE49-F238E27FC236}">
                  <a16:creationId xmlns:a16="http://schemas.microsoft.com/office/drawing/2014/main" id="{BC5D337F-CF84-4A7F-8078-A382C5A3A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42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2" name="Oval 804">
              <a:extLst>
                <a:ext uri="{FF2B5EF4-FFF2-40B4-BE49-F238E27FC236}">
                  <a16:creationId xmlns:a16="http://schemas.microsoft.com/office/drawing/2014/main" id="{CDE531AC-7B69-4C4D-91F9-0295DA730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3" name="Oval 805">
              <a:extLst>
                <a:ext uri="{FF2B5EF4-FFF2-40B4-BE49-F238E27FC236}">
                  <a16:creationId xmlns:a16="http://schemas.microsoft.com/office/drawing/2014/main" id="{6960C430-F122-40E6-BA9A-79F461336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4" name="Oval 806">
              <a:extLst>
                <a:ext uri="{FF2B5EF4-FFF2-40B4-BE49-F238E27FC236}">
                  <a16:creationId xmlns:a16="http://schemas.microsoft.com/office/drawing/2014/main" id="{A19C34C4-6ADA-41FF-BB26-5624CF1D8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38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5" name="Oval 807">
              <a:extLst>
                <a:ext uri="{FF2B5EF4-FFF2-40B4-BE49-F238E27FC236}">
                  <a16:creationId xmlns:a16="http://schemas.microsoft.com/office/drawing/2014/main" id="{958E2645-5D9E-4D1E-B9E3-960903842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1" y="34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6" name="Oval 808">
              <a:extLst>
                <a:ext uri="{FF2B5EF4-FFF2-40B4-BE49-F238E27FC236}">
                  <a16:creationId xmlns:a16="http://schemas.microsoft.com/office/drawing/2014/main" id="{43E83EF2-5DC6-4989-B110-FB9BDA9C2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311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7" name="Oval 809">
              <a:extLst>
                <a:ext uri="{FF2B5EF4-FFF2-40B4-BE49-F238E27FC236}">
                  <a16:creationId xmlns:a16="http://schemas.microsoft.com/office/drawing/2014/main" id="{B9352F44-0F6C-46AB-A1C6-9269C5517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5" y="293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8" name="Oval 810">
              <a:extLst>
                <a:ext uri="{FF2B5EF4-FFF2-40B4-BE49-F238E27FC236}">
                  <a16:creationId xmlns:a16="http://schemas.microsoft.com/office/drawing/2014/main" id="{A7939954-43AC-4C32-BAF4-8FB2E8403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28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69" name="Oval 811">
              <a:extLst>
                <a:ext uri="{FF2B5EF4-FFF2-40B4-BE49-F238E27FC236}">
                  <a16:creationId xmlns:a16="http://schemas.microsoft.com/office/drawing/2014/main" id="{C8C8DFC8-EDDC-4BA8-BD7C-FE463CFC6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28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0" name="Oval 812">
              <a:extLst>
                <a:ext uri="{FF2B5EF4-FFF2-40B4-BE49-F238E27FC236}">
                  <a16:creationId xmlns:a16="http://schemas.microsoft.com/office/drawing/2014/main" id="{BF3A9E1A-9521-41D4-8D35-599024C6E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293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1" name="Oval 813">
              <a:extLst>
                <a:ext uri="{FF2B5EF4-FFF2-40B4-BE49-F238E27FC236}">
                  <a16:creationId xmlns:a16="http://schemas.microsoft.com/office/drawing/2014/main" id="{10922BEA-ECDC-4ABB-B2DE-81A3D6F40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284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2" name="Oval 814">
              <a:extLst>
                <a:ext uri="{FF2B5EF4-FFF2-40B4-BE49-F238E27FC236}">
                  <a16:creationId xmlns:a16="http://schemas.microsoft.com/office/drawing/2014/main" id="{9E7B0D10-9632-4CE8-8DFA-BC055C9C6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7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3" name="Oval 815">
              <a:extLst>
                <a:ext uri="{FF2B5EF4-FFF2-40B4-BE49-F238E27FC236}">
                  <a16:creationId xmlns:a16="http://schemas.microsoft.com/office/drawing/2014/main" id="{EBAEF922-BDA9-4DB0-B560-0B08E3675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4" name="Oval 816">
              <a:extLst>
                <a:ext uri="{FF2B5EF4-FFF2-40B4-BE49-F238E27FC236}">
                  <a16:creationId xmlns:a16="http://schemas.microsoft.com/office/drawing/2014/main" id="{B386F56D-34E3-4C4F-958E-782BF8016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5" y="2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5" name="Oval 817">
              <a:extLst>
                <a:ext uri="{FF2B5EF4-FFF2-40B4-BE49-F238E27FC236}">
                  <a16:creationId xmlns:a16="http://schemas.microsoft.com/office/drawing/2014/main" id="{15B759A9-29D5-43F1-B285-BF34F34D2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2" y="306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6" name="Oval 818">
              <a:extLst>
                <a:ext uri="{FF2B5EF4-FFF2-40B4-BE49-F238E27FC236}">
                  <a16:creationId xmlns:a16="http://schemas.microsoft.com/office/drawing/2014/main" id="{F0A886CA-AA04-4219-8769-649C4110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7" name="Oval 819">
              <a:extLst>
                <a:ext uri="{FF2B5EF4-FFF2-40B4-BE49-F238E27FC236}">
                  <a16:creationId xmlns:a16="http://schemas.microsoft.com/office/drawing/2014/main" id="{046971BF-C6E6-4C69-B254-9CF1A7357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37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8" name="Oval 820">
              <a:extLst>
                <a:ext uri="{FF2B5EF4-FFF2-40B4-BE49-F238E27FC236}">
                  <a16:creationId xmlns:a16="http://schemas.microsoft.com/office/drawing/2014/main" id="{FA6F3A1C-C136-451E-A605-E5969A930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35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79" name="Oval 821">
              <a:extLst>
                <a:ext uri="{FF2B5EF4-FFF2-40B4-BE49-F238E27FC236}">
                  <a16:creationId xmlns:a16="http://schemas.microsoft.com/office/drawing/2014/main" id="{37EEBECF-0296-4F73-9A38-586B5B72A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4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0" name="Oval 822">
              <a:extLst>
                <a:ext uri="{FF2B5EF4-FFF2-40B4-BE49-F238E27FC236}">
                  <a16:creationId xmlns:a16="http://schemas.microsoft.com/office/drawing/2014/main" id="{B84117FE-3273-4EAD-99C6-92D2FF631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79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1" name="Oval 823">
              <a:extLst>
                <a:ext uri="{FF2B5EF4-FFF2-40B4-BE49-F238E27FC236}">
                  <a16:creationId xmlns:a16="http://schemas.microsoft.com/office/drawing/2014/main" id="{70CCCB79-9F03-4D48-BD98-38AF3D271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37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2" name="Oval 824">
              <a:extLst>
                <a:ext uri="{FF2B5EF4-FFF2-40B4-BE49-F238E27FC236}">
                  <a16:creationId xmlns:a16="http://schemas.microsoft.com/office/drawing/2014/main" id="{304F6F30-451F-476B-AEBA-E2A84C76C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35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3" name="Oval 825">
              <a:extLst>
                <a:ext uri="{FF2B5EF4-FFF2-40B4-BE49-F238E27FC236}">
                  <a16:creationId xmlns:a16="http://schemas.microsoft.com/office/drawing/2014/main" id="{C711F143-610D-4CD4-9DA9-BD500C22A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32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4" name="Oval 826">
              <a:extLst>
                <a:ext uri="{FF2B5EF4-FFF2-40B4-BE49-F238E27FC236}">
                  <a16:creationId xmlns:a16="http://schemas.microsoft.com/office/drawing/2014/main" id="{9D5C6FB5-28DC-4EE9-A880-3D1A05939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30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5" name="Oval 827">
              <a:extLst>
                <a:ext uri="{FF2B5EF4-FFF2-40B4-BE49-F238E27FC236}">
                  <a16:creationId xmlns:a16="http://schemas.microsoft.com/office/drawing/2014/main" id="{7354F431-12E6-4E3E-8386-2966ECACF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297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6" name="Oval 828">
              <a:extLst>
                <a:ext uri="{FF2B5EF4-FFF2-40B4-BE49-F238E27FC236}">
                  <a16:creationId xmlns:a16="http://schemas.microsoft.com/office/drawing/2014/main" id="{B9F97E5E-845C-4DEA-AA0F-5019DB776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6" y="29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7" name="Oval 829">
              <a:extLst>
                <a:ext uri="{FF2B5EF4-FFF2-40B4-BE49-F238E27FC236}">
                  <a16:creationId xmlns:a16="http://schemas.microsoft.com/office/drawing/2014/main" id="{8D328624-DECA-45F1-BBCF-F353141C4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2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8" name="Oval 830">
              <a:extLst>
                <a:ext uri="{FF2B5EF4-FFF2-40B4-BE49-F238E27FC236}">
                  <a16:creationId xmlns:a16="http://schemas.microsoft.com/office/drawing/2014/main" id="{7AA8EEA8-9718-4514-A373-BEDF997A4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7" y="2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89" name="Oval 831">
              <a:extLst>
                <a:ext uri="{FF2B5EF4-FFF2-40B4-BE49-F238E27FC236}">
                  <a16:creationId xmlns:a16="http://schemas.microsoft.com/office/drawing/2014/main" id="{47FB76BB-3168-4E55-9080-2FC6F6F9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2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0" name="Oval 832">
              <a:extLst>
                <a:ext uri="{FF2B5EF4-FFF2-40B4-BE49-F238E27FC236}">
                  <a16:creationId xmlns:a16="http://schemas.microsoft.com/office/drawing/2014/main" id="{44DF6871-6224-4399-9CA2-3F9164AC1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2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1" name="Oval 833">
              <a:extLst>
                <a:ext uri="{FF2B5EF4-FFF2-40B4-BE49-F238E27FC236}">
                  <a16:creationId xmlns:a16="http://schemas.microsoft.com/office/drawing/2014/main" id="{D3487287-E21F-48BE-AC8F-88B61AE70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30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2" name="Oval 834">
              <a:extLst>
                <a:ext uri="{FF2B5EF4-FFF2-40B4-BE49-F238E27FC236}">
                  <a16:creationId xmlns:a16="http://schemas.microsoft.com/office/drawing/2014/main" id="{164ED529-FBD1-4CEF-8E88-963BFE6B9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7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3" name="Oval 835">
              <a:extLst>
                <a:ext uri="{FF2B5EF4-FFF2-40B4-BE49-F238E27FC236}">
                  <a16:creationId xmlns:a16="http://schemas.microsoft.com/office/drawing/2014/main" id="{14E4636C-50DE-422E-B716-30E319543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4" name="Oval 836">
              <a:extLst>
                <a:ext uri="{FF2B5EF4-FFF2-40B4-BE49-F238E27FC236}">
                  <a16:creationId xmlns:a16="http://schemas.microsoft.com/office/drawing/2014/main" id="{4EA98A6F-E31E-426C-91D2-8E94DF3BD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4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5" name="Oval 837">
              <a:extLst>
                <a:ext uri="{FF2B5EF4-FFF2-40B4-BE49-F238E27FC236}">
                  <a16:creationId xmlns:a16="http://schemas.microsoft.com/office/drawing/2014/main" id="{6542253C-5CBC-44C2-BE0D-B0EE7BEE9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397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6" name="Oval 838">
              <a:extLst>
                <a:ext uri="{FF2B5EF4-FFF2-40B4-BE49-F238E27FC236}">
                  <a16:creationId xmlns:a16="http://schemas.microsoft.com/office/drawing/2014/main" id="{F099FAC3-FDD8-447C-AACD-C94BD7746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7" name="Oval 839">
              <a:extLst>
                <a:ext uri="{FF2B5EF4-FFF2-40B4-BE49-F238E27FC236}">
                  <a16:creationId xmlns:a16="http://schemas.microsoft.com/office/drawing/2014/main" id="{12123BBE-DF76-4EAC-8498-3BAA7B4E1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397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8" name="Oval 840">
              <a:extLst>
                <a:ext uri="{FF2B5EF4-FFF2-40B4-BE49-F238E27FC236}">
                  <a16:creationId xmlns:a16="http://schemas.microsoft.com/office/drawing/2014/main" id="{75A44A50-8A63-4A44-9DF0-753DEA989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9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299" name="Oval 841">
              <a:extLst>
                <a:ext uri="{FF2B5EF4-FFF2-40B4-BE49-F238E27FC236}">
                  <a16:creationId xmlns:a16="http://schemas.microsoft.com/office/drawing/2014/main" id="{660C6FB2-27ED-4C5A-A934-9829BBCB7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42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0" name="Oval 842">
              <a:extLst>
                <a:ext uri="{FF2B5EF4-FFF2-40B4-BE49-F238E27FC236}">
                  <a16:creationId xmlns:a16="http://schemas.microsoft.com/office/drawing/2014/main" id="{AA6196A7-E356-4658-AB5C-699156711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7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1" name="Oval 843">
              <a:extLst>
                <a:ext uri="{FF2B5EF4-FFF2-40B4-BE49-F238E27FC236}">
                  <a16:creationId xmlns:a16="http://schemas.microsoft.com/office/drawing/2014/main" id="{919662CE-B52A-4ECD-BE21-9E9666612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2" name="Oval 844">
              <a:extLst>
                <a:ext uri="{FF2B5EF4-FFF2-40B4-BE49-F238E27FC236}">
                  <a16:creationId xmlns:a16="http://schemas.microsoft.com/office/drawing/2014/main" id="{FF8CB7C5-9618-42CB-9119-D24CD42DC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41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3" name="Oval 845">
              <a:extLst>
                <a:ext uri="{FF2B5EF4-FFF2-40B4-BE49-F238E27FC236}">
                  <a16:creationId xmlns:a16="http://schemas.microsoft.com/office/drawing/2014/main" id="{CB425218-B83F-44F5-B3B3-439B73369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9" y="41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4" name="Oval 846">
              <a:extLst>
                <a:ext uri="{FF2B5EF4-FFF2-40B4-BE49-F238E27FC236}">
                  <a16:creationId xmlns:a16="http://schemas.microsoft.com/office/drawing/2014/main" id="{26854A8E-0E20-4D47-A999-E12FD8D3C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4" y="4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5" name="Oval 847">
              <a:extLst>
                <a:ext uri="{FF2B5EF4-FFF2-40B4-BE49-F238E27FC236}">
                  <a16:creationId xmlns:a16="http://schemas.microsoft.com/office/drawing/2014/main" id="{D1C93923-A342-4AE0-B864-231A6FC9F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9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6" name="Oval 848">
              <a:extLst>
                <a:ext uri="{FF2B5EF4-FFF2-40B4-BE49-F238E27FC236}">
                  <a16:creationId xmlns:a16="http://schemas.microsoft.com/office/drawing/2014/main" id="{F3D0D3B7-F53C-4BF0-9CC2-F57126F76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7" name="Oval 849">
              <a:extLst>
                <a:ext uri="{FF2B5EF4-FFF2-40B4-BE49-F238E27FC236}">
                  <a16:creationId xmlns:a16="http://schemas.microsoft.com/office/drawing/2014/main" id="{5BE3010A-67F4-42EC-AF85-06586014C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40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8" name="Oval 850">
              <a:extLst>
                <a:ext uri="{FF2B5EF4-FFF2-40B4-BE49-F238E27FC236}">
                  <a16:creationId xmlns:a16="http://schemas.microsoft.com/office/drawing/2014/main" id="{E4F3C1A8-EEB9-4AF4-93D9-315CA2C0F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4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09" name="Oval 851">
              <a:extLst>
                <a:ext uri="{FF2B5EF4-FFF2-40B4-BE49-F238E27FC236}">
                  <a16:creationId xmlns:a16="http://schemas.microsoft.com/office/drawing/2014/main" id="{B78B147E-548D-4595-A027-4F1D38DA2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38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0" name="Oval 852">
              <a:extLst>
                <a:ext uri="{FF2B5EF4-FFF2-40B4-BE49-F238E27FC236}">
                  <a16:creationId xmlns:a16="http://schemas.microsoft.com/office/drawing/2014/main" id="{B1885DF5-6F18-447A-AC30-A8C5A0A8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8" y="4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1" name="Oval 853">
              <a:extLst>
                <a:ext uri="{FF2B5EF4-FFF2-40B4-BE49-F238E27FC236}">
                  <a16:creationId xmlns:a16="http://schemas.microsoft.com/office/drawing/2014/main" id="{C97259D5-219A-4332-B21B-5F87592B4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3" y="35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2" name="Oval 854">
              <a:extLst>
                <a:ext uri="{FF2B5EF4-FFF2-40B4-BE49-F238E27FC236}">
                  <a16:creationId xmlns:a16="http://schemas.microsoft.com/office/drawing/2014/main" id="{63C36A24-730E-4523-AB07-E48F1C9EC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35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3" name="Oval 855">
              <a:extLst>
                <a:ext uri="{FF2B5EF4-FFF2-40B4-BE49-F238E27FC236}">
                  <a16:creationId xmlns:a16="http://schemas.microsoft.com/office/drawing/2014/main" id="{86DA1D2F-5970-4A7D-89BF-2CC73F6DA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6" y="40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4" name="Oval 856">
              <a:extLst>
                <a:ext uri="{FF2B5EF4-FFF2-40B4-BE49-F238E27FC236}">
                  <a16:creationId xmlns:a16="http://schemas.microsoft.com/office/drawing/2014/main" id="{A14AF6BA-0313-49B5-9370-E9D29A92F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0" y="40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5" name="Oval 857">
              <a:extLst>
                <a:ext uri="{FF2B5EF4-FFF2-40B4-BE49-F238E27FC236}">
                  <a16:creationId xmlns:a16="http://schemas.microsoft.com/office/drawing/2014/main" id="{8CDE7E91-E3E3-458B-A6F3-40FB89B8EB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42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6" name="Oval 858">
              <a:extLst>
                <a:ext uri="{FF2B5EF4-FFF2-40B4-BE49-F238E27FC236}">
                  <a16:creationId xmlns:a16="http://schemas.microsoft.com/office/drawing/2014/main" id="{6526B5FB-673C-405C-92B8-29A2E9912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4" y="2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7" name="Oval 859">
              <a:extLst>
                <a:ext uri="{FF2B5EF4-FFF2-40B4-BE49-F238E27FC236}">
                  <a16:creationId xmlns:a16="http://schemas.microsoft.com/office/drawing/2014/main" id="{A6B530C7-F2B7-483C-B5F6-EA882DB53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3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8" name="Oval 860">
              <a:extLst>
                <a:ext uri="{FF2B5EF4-FFF2-40B4-BE49-F238E27FC236}">
                  <a16:creationId xmlns:a16="http://schemas.microsoft.com/office/drawing/2014/main" id="{B4BD7BD7-99BE-45C1-92F4-1DC0E0D75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19" name="Oval 861">
              <a:extLst>
                <a:ext uri="{FF2B5EF4-FFF2-40B4-BE49-F238E27FC236}">
                  <a16:creationId xmlns:a16="http://schemas.microsoft.com/office/drawing/2014/main" id="{4EF3F761-C3EA-4FC3-9D34-63EB6E9EA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9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0" name="Oval 862">
              <a:extLst>
                <a:ext uri="{FF2B5EF4-FFF2-40B4-BE49-F238E27FC236}">
                  <a16:creationId xmlns:a16="http://schemas.microsoft.com/office/drawing/2014/main" id="{9722DF86-8CF9-42F3-ACBD-03770C78B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5" y="1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1" name="Oval 863">
              <a:extLst>
                <a:ext uri="{FF2B5EF4-FFF2-40B4-BE49-F238E27FC236}">
                  <a16:creationId xmlns:a16="http://schemas.microsoft.com/office/drawing/2014/main" id="{A33571A7-6158-408E-80B8-44A94B610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16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2" name="Oval 864">
              <a:extLst>
                <a:ext uri="{FF2B5EF4-FFF2-40B4-BE49-F238E27FC236}">
                  <a16:creationId xmlns:a16="http://schemas.microsoft.com/office/drawing/2014/main" id="{97304683-8FB9-41F6-B3E7-307E5DA71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1617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3" name="Oval 865">
              <a:extLst>
                <a:ext uri="{FF2B5EF4-FFF2-40B4-BE49-F238E27FC236}">
                  <a16:creationId xmlns:a16="http://schemas.microsoft.com/office/drawing/2014/main" id="{E3AA456C-49CC-43D8-A14F-73C97C48C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17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4" name="Oval 866">
              <a:extLst>
                <a:ext uri="{FF2B5EF4-FFF2-40B4-BE49-F238E27FC236}">
                  <a16:creationId xmlns:a16="http://schemas.microsoft.com/office/drawing/2014/main" id="{CBE03BEA-C7B2-4C1F-BB49-6CE64B0EF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18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5" name="Oval 867">
              <a:extLst>
                <a:ext uri="{FF2B5EF4-FFF2-40B4-BE49-F238E27FC236}">
                  <a16:creationId xmlns:a16="http://schemas.microsoft.com/office/drawing/2014/main" id="{AE6DD3FE-0285-4186-AB0C-47CC81F15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8" y="19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6" name="Oval 868">
              <a:extLst>
                <a:ext uri="{FF2B5EF4-FFF2-40B4-BE49-F238E27FC236}">
                  <a16:creationId xmlns:a16="http://schemas.microsoft.com/office/drawing/2014/main" id="{4038F926-8338-4D4E-A42E-F4FE3E2CA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7" name="Oval 869">
              <a:extLst>
                <a:ext uri="{FF2B5EF4-FFF2-40B4-BE49-F238E27FC236}">
                  <a16:creationId xmlns:a16="http://schemas.microsoft.com/office/drawing/2014/main" id="{A7CAE344-F85E-4663-8B46-64814748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22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8" name="Oval 870">
              <a:extLst>
                <a:ext uri="{FF2B5EF4-FFF2-40B4-BE49-F238E27FC236}">
                  <a16:creationId xmlns:a16="http://schemas.microsoft.com/office/drawing/2014/main" id="{EA94032F-29C5-44CC-AD0C-0B8E4833B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6" y="2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29" name="Oval 871">
              <a:extLst>
                <a:ext uri="{FF2B5EF4-FFF2-40B4-BE49-F238E27FC236}">
                  <a16:creationId xmlns:a16="http://schemas.microsoft.com/office/drawing/2014/main" id="{FB2C0CAF-1105-45F3-9991-C56C3D0B5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" y="20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0" name="Oval 872">
              <a:extLst>
                <a:ext uri="{FF2B5EF4-FFF2-40B4-BE49-F238E27FC236}">
                  <a16:creationId xmlns:a16="http://schemas.microsoft.com/office/drawing/2014/main" id="{0C8EA81B-6587-4504-9668-5430218A6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4" y="19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1" name="Oval 873">
              <a:extLst>
                <a:ext uri="{FF2B5EF4-FFF2-40B4-BE49-F238E27FC236}">
                  <a16:creationId xmlns:a16="http://schemas.microsoft.com/office/drawing/2014/main" id="{4EEBF10D-4283-4B5B-AE14-59BCB024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1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2" name="Oval 874">
              <a:extLst>
                <a:ext uri="{FF2B5EF4-FFF2-40B4-BE49-F238E27FC236}">
                  <a16:creationId xmlns:a16="http://schemas.microsoft.com/office/drawing/2014/main" id="{238A0944-EDE2-49C9-BE8C-EB0741D7A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1" y="17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3" name="Oval 875">
              <a:extLst>
                <a:ext uri="{FF2B5EF4-FFF2-40B4-BE49-F238E27FC236}">
                  <a16:creationId xmlns:a16="http://schemas.microsoft.com/office/drawing/2014/main" id="{D52AFC68-1B18-4BCD-B0EC-F40AF149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4" name="Oval 876">
              <a:extLst>
                <a:ext uri="{FF2B5EF4-FFF2-40B4-BE49-F238E27FC236}">
                  <a16:creationId xmlns:a16="http://schemas.microsoft.com/office/drawing/2014/main" id="{FD5E086F-E0D7-48CA-8C58-9A9A95353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1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5" name="Oval 877">
              <a:extLst>
                <a:ext uri="{FF2B5EF4-FFF2-40B4-BE49-F238E27FC236}">
                  <a16:creationId xmlns:a16="http://schemas.microsoft.com/office/drawing/2014/main" id="{59CA89C1-0AA9-4D5A-B090-E7F147611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19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6" name="Oval 878">
              <a:extLst>
                <a:ext uri="{FF2B5EF4-FFF2-40B4-BE49-F238E27FC236}">
                  <a16:creationId xmlns:a16="http://schemas.microsoft.com/office/drawing/2014/main" id="{7B156A7A-8ED0-48FA-B594-56430F153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7" name="Oval 879">
              <a:extLst>
                <a:ext uri="{FF2B5EF4-FFF2-40B4-BE49-F238E27FC236}">
                  <a16:creationId xmlns:a16="http://schemas.microsoft.com/office/drawing/2014/main" id="{5BBF0CE9-0146-454C-B8E1-FCAF5FA36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8" name="Oval 880">
              <a:extLst>
                <a:ext uri="{FF2B5EF4-FFF2-40B4-BE49-F238E27FC236}">
                  <a16:creationId xmlns:a16="http://schemas.microsoft.com/office/drawing/2014/main" id="{3575FD65-41E5-4680-8F31-373715826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3" y="20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39" name="Oval 881">
              <a:extLst>
                <a:ext uri="{FF2B5EF4-FFF2-40B4-BE49-F238E27FC236}">
                  <a16:creationId xmlns:a16="http://schemas.microsoft.com/office/drawing/2014/main" id="{4E9C3D1D-4159-47BF-BFAC-13BA53992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0" name="Oval 882">
              <a:extLst>
                <a:ext uri="{FF2B5EF4-FFF2-40B4-BE49-F238E27FC236}">
                  <a16:creationId xmlns:a16="http://schemas.microsoft.com/office/drawing/2014/main" id="{93DBEE7D-8E0E-4209-9049-634E10A47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" y="157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1" name="Oval 883">
              <a:extLst>
                <a:ext uri="{FF2B5EF4-FFF2-40B4-BE49-F238E27FC236}">
                  <a16:creationId xmlns:a16="http://schemas.microsoft.com/office/drawing/2014/main" id="{04F49EE7-28A1-4F1D-AC84-38D2033C2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" y="143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2" name="Oval 884">
              <a:extLst>
                <a:ext uri="{FF2B5EF4-FFF2-40B4-BE49-F238E27FC236}">
                  <a16:creationId xmlns:a16="http://schemas.microsoft.com/office/drawing/2014/main" id="{F7D8B33E-739C-4647-81B5-3CF7BC9BB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0" y="1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3" name="Oval 885">
              <a:extLst>
                <a:ext uri="{FF2B5EF4-FFF2-40B4-BE49-F238E27FC236}">
                  <a16:creationId xmlns:a16="http://schemas.microsoft.com/office/drawing/2014/main" id="{38E1C34E-1375-4675-B510-2BBA728E6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1" y="9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4" name="Oval 886">
              <a:extLst>
                <a:ext uri="{FF2B5EF4-FFF2-40B4-BE49-F238E27FC236}">
                  <a16:creationId xmlns:a16="http://schemas.microsoft.com/office/drawing/2014/main" id="{9334394E-30F1-42E7-9B42-D9E2EEC07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14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5" name="Oval 887">
              <a:extLst>
                <a:ext uri="{FF2B5EF4-FFF2-40B4-BE49-F238E27FC236}">
                  <a16:creationId xmlns:a16="http://schemas.microsoft.com/office/drawing/2014/main" id="{95927BA4-EC86-4B7F-ADA6-489B4D9CE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3" y="1752"/>
              <a:ext cx="45" cy="4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6" name="Oval 888">
              <a:extLst>
                <a:ext uri="{FF2B5EF4-FFF2-40B4-BE49-F238E27FC236}">
                  <a16:creationId xmlns:a16="http://schemas.microsoft.com/office/drawing/2014/main" id="{DE52D679-E069-4BCF-9418-AE5747275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9" y="15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7" name="Oval 889">
              <a:extLst>
                <a:ext uri="{FF2B5EF4-FFF2-40B4-BE49-F238E27FC236}">
                  <a16:creationId xmlns:a16="http://schemas.microsoft.com/office/drawing/2014/main" id="{B6E5E856-9745-494A-939C-AFF6B927C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8" y="138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8" name="Oval 890">
              <a:extLst>
                <a:ext uri="{FF2B5EF4-FFF2-40B4-BE49-F238E27FC236}">
                  <a16:creationId xmlns:a16="http://schemas.microsoft.com/office/drawing/2014/main" id="{60161287-CB41-4F1C-A724-9453519CF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5" y="11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49" name="Oval 891">
              <a:extLst>
                <a:ext uri="{FF2B5EF4-FFF2-40B4-BE49-F238E27FC236}">
                  <a16:creationId xmlns:a16="http://schemas.microsoft.com/office/drawing/2014/main" id="{0E6B1BFB-39DE-41E5-BB6C-3ABCA5CBB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2" y="12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0" name="Oval 892">
              <a:extLst>
                <a:ext uri="{FF2B5EF4-FFF2-40B4-BE49-F238E27FC236}">
                  <a16:creationId xmlns:a16="http://schemas.microsoft.com/office/drawing/2014/main" id="{9D734605-4B83-4A88-9B2B-73857625D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2" y="16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1" name="Oval 893">
              <a:extLst>
                <a:ext uri="{FF2B5EF4-FFF2-40B4-BE49-F238E27FC236}">
                  <a16:creationId xmlns:a16="http://schemas.microsoft.com/office/drawing/2014/main" id="{4938332D-4E7A-4D06-B7B6-8DAA374E2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" y="14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2" name="Oval 894">
              <a:extLst>
                <a:ext uri="{FF2B5EF4-FFF2-40B4-BE49-F238E27FC236}">
                  <a16:creationId xmlns:a16="http://schemas.microsoft.com/office/drawing/2014/main" id="{AE0B5912-8072-4A6B-AA2B-4CCE22CE8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" y="120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3" name="Oval 895">
              <a:extLst>
                <a:ext uri="{FF2B5EF4-FFF2-40B4-BE49-F238E27FC236}">
                  <a16:creationId xmlns:a16="http://schemas.microsoft.com/office/drawing/2014/main" id="{BF3F5905-96DC-404F-B898-97AC80F14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" y="12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4" name="Oval 896">
              <a:extLst>
                <a:ext uri="{FF2B5EF4-FFF2-40B4-BE49-F238E27FC236}">
                  <a16:creationId xmlns:a16="http://schemas.microsoft.com/office/drawing/2014/main" id="{03BE7217-D943-412B-A70E-F85670C50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" y="1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5" name="Oval 897">
              <a:extLst>
                <a:ext uri="{FF2B5EF4-FFF2-40B4-BE49-F238E27FC236}">
                  <a16:creationId xmlns:a16="http://schemas.microsoft.com/office/drawing/2014/main" id="{327A6BFD-F29D-4C8C-8D3A-32BB4F331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6" name="Oval 898">
              <a:extLst>
                <a:ext uri="{FF2B5EF4-FFF2-40B4-BE49-F238E27FC236}">
                  <a16:creationId xmlns:a16="http://schemas.microsoft.com/office/drawing/2014/main" id="{374D48FF-8DC1-4515-94DB-45E5D0014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14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7" name="Oval 899">
              <a:extLst>
                <a:ext uri="{FF2B5EF4-FFF2-40B4-BE49-F238E27FC236}">
                  <a16:creationId xmlns:a16="http://schemas.microsoft.com/office/drawing/2014/main" id="{3F98FC6C-4A49-469A-93C2-1436D772A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8" name="Oval 900">
              <a:extLst>
                <a:ext uri="{FF2B5EF4-FFF2-40B4-BE49-F238E27FC236}">
                  <a16:creationId xmlns:a16="http://schemas.microsoft.com/office/drawing/2014/main" id="{D2B8F11A-CD81-40F3-8B04-24CE7AEC9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9" y="16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59" name="Oval 901">
              <a:extLst>
                <a:ext uri="{FF2B5EF4-FFF2-40B4-BE49-F238E27FC236}">
                  <a16:creationId xmlns:a16="http://schemas.microsoft.com/office/drawing/2014/main" id="{6E6A5902-7B42-4662-9133-6B09EC32C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3" y="2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0" name="Oval 902">
              <a:extLst>
                <a:ext uri="{FF2B5EF4-FFF2-40B4-BE49-F238E27FC236}">
                  <a16:creationId xmlns:a16="http://schemas.microsoft.com/office/drawing/2014/main" id="{D0DB6D8B-1BD4-46C2-B09F-DB10D4F75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" y="2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1" name="Oval 903">
              <a:extLst>
                <a:ext uri="{FF2B5EF4-FFF2-40B4-BE49-F238E27FC236}">
                  <a16:creationId xmlns:a16="http://schemas.microsoft.com/office/drawing/2014/main" id="{1B1C7F9B-1747-4D1D-92D4-9B30DEC18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207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2" name="Oval 904">
              <a:extLst>
                <a:ext uri="{FF2B5EF4-FFF2-40B4-BE49-F238E27FC236}">
                  <a16:creationId xmlns:a16="http://schemas.microsoft.com/office/drawing/2014/main" id="{47459653-415E-4F96-AA6C-B45D8218C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21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3" name="Oval 905">
              <a:extLst>
                <a:ext uri="{FF2B5EF4-FFF2-40B4-BE49-F238E27FC236}">
                  <a16:creationId xmlns:a16="http://schemas.microsoft.com/office/drawing/2014/main" id="{E46804C4-AE9B-4730-9A4B-0149D038A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" y="19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4" name="Oval 906">
              <a:extLst>
                <a:ext uri="{FF2B5EF4-FFF2-40B4-BE49-F238E27FC236}">
                  <a16:creationId xmlns:a16="http://schemas.microsoft.com/office/drawing/2014/main" id="{4D1F0CEF-30B5-4506-B6F6-875FE6BF4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5" name="Oval 907">
              <a:extLst>
                <a:ext uri="{FF2B5EF4-FFF2-40B4-BE49-F238E27FC236}">
                  <a16:creationId xmlns:a16="http://schemas.microsoft.com/office/drawing/2014/main" id="{52751926-8211-4303-85A3-FAA607E8F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22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6" name="Oval 908">
              <a:extLst>
                <a:ext uri="{FF2B5EF4-FFF2-40B4-BE49-F238E27FC236}">
                  <a16:creationId xmlns:a16="http://schemas.microsoft.com/office/drawing/2014/main" id="{CB0540A6-B37C-418F-94FD-679267A0E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116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7" name="Oval 909">
              <a:extLst>
                <a:ext uri="{FF2B5EF4-FFF2-40B4-BE49-F238E27FC236}">
                  <a16:creationId xmlns:a16="http://schemas.microsoft.com/office/drawing/2014/main" id="{5F0A57D7-EFE6-4C3F-988D-A26531CD2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8" name="Oval 910">
              <a:extLst>
                <a:ext uri="{FF2B5EF4-FFF2-40B4-BE49-F238E27FC236}">
                  <a16:creationId xmlns:a16="http://schemas.microsoft.com/office/drawing/2014/main" id="{5B9FD069-6062-42A4-8E10-3D71873C5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69" name="Oval 911">
              <a:extLst>
                <a:ext uri="{FF2B5EF4-FFF2-40B4-BE49-F238E27FC236}">
                  <a16:creationId xmlns:a16="http://schemas.microsoft.com/office/drawing/2014/main" id="{FB9FAED9-FA00-435F-8A46-9DB368CE8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0" name="Oval 912">
              <a:extLst>
                <a:ext uri="{FF2B5EF4-FFF2-40B4-BE49-F238E27FC236}">
                  <a16:creationId xmlns:a16="http://schemas.microsoft.com/office/drawing/2014/main" id="{B45A43C7-72A6-4689-976A-360430146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20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1" name="Oval 913">
              <a:extLst>
                <a:ext uri="{FF2B5EF4-FFF2-40B4-BE49-F238E27FC236}">
                  <a16:creationId xmlns:a16="http://schemas.microsoft.com/office/drawing/2014/main" id="{48DEA8D2-7403-486B-8C12-1C766FF2E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" y="226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2" name="Oval 914">
              <a:extLst>
                <a:ext uri="{FF2B5EF4-FFF2-40B4-BE49-F238E27FC236}">
                  <a16:creationId xmlns:a16="http://schemas.microsoft.com/office/drawing/2014/main" id="{94DF0279-3BE5-4C31-AD31-4B6D52826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3" y="21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3" name="Oval 915">
              <a:extLst>
                <a:ext uri="{FF2B5EF4-FFF2-40B4-BE49-F238E27FC236}">
                  <a16:creationId xmlns:a16="http://schemas.microsoft.com/office/drawing/2014/main" id="{DFFD0B88-3972-48EA-8181-DDCC138EA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2" y="1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4" name="Oval 916">
              <a:extLst>
                <a:ext uri="{FF2B5EF4-FFF2-40B4-BE49-F238E27FC236}">
                  <a16:creationId xmlns:a16="http://schemas.microsoft.com/office/drawing/2014/main" id="{F987DC35-F628-46E3-A399-26854B282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193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5" name="Oval 917">
              <a:extLst>
                <a:ext uri="{FF2B5EF4-FFF2-40B4-BE49-F238E27FC236}">
                  <a16:creationId xmlns:a16="http://schemas.microsoft.com/office/drawing/2014/main" id="{20A4D193-0C38-4A3A-A93C-29A50B5E4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7" y="183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6" name="Oval 918">
              <a:extLst>
                <a:ext uri="{FF2B5EF4-FFF2-40B4-BE49-F238E27FC236}">
                  <a16:creationId xmlns:a16="http://schemas.microsoft.com/office/drawing/2014/main" id="{538D4BF7-B8ED-4251-9274-BFE0AB773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1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7" name="Oval 919">
              <a:extLst>
                <a:ext uri="{FF2B5EF4-FFF2-40B4-BE49-F238E27FC236}">
                  <a16:creationId xmlns:a16="http://schemas.microsoft.com/office/drawing/2014/main" id="{71C517F1-6095-4F98-8F69-0E9C0945E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4" y="21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8" name="Oval 920">
              <a:extLst>
                <a:ext uri="{FF2B5EF4-FFF2-40B4-BE49-F238E27FC236}">
                  <a16:creationId xmlns:a16="http://schemas.microsoft.com/office/drawing/2014/main" id="{B81252BF-C10B-45C4-95BD-6A0C6E7D7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0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79" name="Oval 921">
              <a:extLst>
                <a:ext uri="{FF2B5EF4-FFF2-40B4-BE49-F238E27FC236}">
                  <a16:creationId xmlns:a16="http://schemas.microsoft.com/office/drawing/2014/main" id="{7187FDE7-D55D-4AFF-9116-8DB5C0D22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93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0" name="Oval 922">
              <a:extLst>
                <a:ext uri="{FF2B5EF4-FFF2-40B4-BE49-F238E27FC236}">
                  <a16:creationId xmlns:a16="http://schemas.microsoft.com/office/drawing/2014/main" id="{9D6C1511-116A-481D-B6FC-FD150051A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18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1" name="Oval 923">
              <a:extLst>
                <a:ext uri="{FF2B5EF4-FFF2-40B4-BE49-F238E27FC236}">
                  <a16:creationId xmlns:a16="http://schemas.microsoft.com/office/drawing/2014/main" id="{0F8EA189-0F83-402A-AED6-9BC23A6A8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20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2" name="Oval 924">
              <a:extLst>
                <a:ext uri="{FF2B5EF4-FFF2-40B4-BE49-F238E27FC236}">
                  <a16:creationId xmlns:a16="http://schemas.microsoft.com/office/drawing/2014/main" id="{A0A4E056-95C8-4F53-AE8D-06FCAC77A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4" y="19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3" name="Oval 925">
              <a:extLst>
                <a:ext uri="{FF2B5EF4-FFF2-40B4-BE49-F238E27FC236}">
                  <a16:creationId xmlns:a16="http://schemas.microsoft.com/office/drawing/2014/main" id="{94BB4718-879F-4F36-BEF8-4DEA58E4A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1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4" name="Oval 926">
              <a:extLst>
                <a:ext uri="{FF2B5EF4-FFF2-40B4-BE49-F238E27FC236}">
                  <a16:creationId xmlns:a16="http://schemas.microsoft.com/office/drawing/2014/main" id="{7D0B89E8-B9EC-4F45-8AFA-8C1F83CB8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74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5" name="Oval 927">
              <a:extLst>
                <a:ext uri="{FF2B5EF4-FFF2-40B4-BE49-F238E27FC236}">
                  <a16:creationId xmlns:a16="http://schemas.microsoft.com/office/drawing/2014/main" id="{7D04EDB9-8F54-4B72-A8B4-B9666ED7C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165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6" name="Oval 928">
              <a:extLst>
                <a:ext uri="{FF2B5EF4-FFF2-40B4-BE49-F238E27FC236}">
                  <a16:creationId xmlns:a16="http://schemas.microsoft.com/office/drawing/2014/main" id="{443A49BB-A91A-42D4-A58D-F92211EA7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1" y="16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7" name="Oval 929">
              <a:extLst>
                <a:ext uri="{FF2B5EF4-FFF2-40B4-BE49-F238E27FC236}">
                  <a16:creationId xmlns:a16="http://schemas.microsoft.com/office/drawing/2014/main" id="{70772FBD-147E-45F9-AC23-55A7B53AF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84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8" name="Oval 930">
              <a:extLst>
                <a:ext uri="{FF2B5EF4-FFF2-40B4-BE49-F238E27FC236}">
                  <a16:creationId xmlns:a16="http://schemas.microsoft.com/office/drawing/2014/main" id="{AB4A08F7-64C3-4886-9424-FCA222253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89" name="Oval 931">
              <a:extLst>
                <a:ext uri="{FF2B5EF4-FFF2-40B4-BE49-F238E27FC236}">
                  <a16:creationId xmlns:a16="http://schemas.microsoft.com/office/drawing/2014/main" id="{D1B71796-9760-4667-8D88-5FE4279CE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21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0" name="Oval 932">
              <a:extLst>
                <a:ext uri="{FF2B5EF4-FFF2-40B4-BE49-F238E27FC236}">
                  <a16:creationId xmlns:a16="http://schemas.microsoft.com/office/drawing/2014/main" id="{71919639-48D1-4083-A07A-80C92595C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4" y="17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1" name="Oval 933">
              <a:extLst>
                <a:ext uri="{FF2B5EF4-FFF2-40B4-BE49-F238E27FC236}">
                  <a16:creationId xmlns:a16="http://schemas.microsoft.com/office/drawing/2014/main" id="{231A44DB-C186-4C04-AEF7-E52E07BE3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3" y="166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2" name="Oval 934">
              <a:extLst>
                <a:ext uri="{FF2B5EF4-FFF2-40B4-BE49-F238E27FC236}">
                  <a16:creationId xmlns:a16="http://schemas.microsoft.com/office/drawing/2014/main" id="{7BB92EC4-826E-4163-8D6E-1C31096D4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7" y="15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3" name="Oval 935">
              <a:extLst>
                <a:ext uri="{FF2B5EF4-FFF2-40B4-BE49-F238E27FC236}">
                  <a16:creationId xmlns:a16="http://schemas.microsoft.com/office/drawing/2014/main" id="{5D14FECC-552A-4C7C-9F2F-4E1C6AA63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14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4" name="Oval 936">
              <a:extLst>
                <a:ext uri="{FF2B5EF4-FFF2-40B4-BE49-F238E27FC236}">
                  <a16:creationId xmlns:a16="http://schemas.microsoft.com/office/drawing/2014/main" id="{44C60865-14B5-457A-83D6-8A3E645F3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66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5" name="Oval 937">
              <a:extLst>
                <a:ext uri="{FF2B5EF4-FFF2-40B4-BE49-F238E27FC236}">
                  <a16:creationId xmlns:a16="http://schemas.microsoft.com/office/drawing/2014/main" id="{57C5C589-90A1-4167-ADEA-619FB8E03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15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6" name="Oval 938">
              <a:extLst>
                <a:ext uri="{FF2B5EF4-FFF2-40B4-BE49-F238E27FC236}">
                  <a16:creationId xmlns:a16="http://schemas.microsoft.com/office/drawing/2014/main" id="{CC017837-2848-4533-84B4-F46C3E763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1" y="16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7" name="Oval 939">
              <a:extLst>
                <a:ext uri="{FF2B5EF4-FFF2-40B4-BE49-F238E27FC236}">
                  <a16:creationId xmlns:a16="http://schemas.microsoft.com/office/drawing/2014/main" id="{992CC666-E861-4A8F-999D-E2301F7B4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17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8" name="Oval 940">
              <a:extLst>
                <a:ext uri="{FF2B5EF4-FFF2-40B4-BE49-F238E27FC236}">
                  <a16:creationId xmlns:a16="http://schemas.microsoft.com/office/drawing/2014/main" id="{30BAFEC1-1751-480F-9F03-84720304F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0" y="15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399" name="Oval 941">
              <a:extLst>
                <a:ext uri="{FF2B5EF4-FFF2-40B4-BE49-F238E27FC236}">
                  <a16:creationId xmlns:a16="http://schemas.microsoft.com/office/drawing/2014/main" id="{55A91BBB-A5B5-4A1F-AF86-793E8F99A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1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0" name="Oval 942">
              <a:extLst>
                <a:ext uri="{FF2B5EF4-FFF2-40B4-BE49-F238E27FC236}">
                  <a16:creationId xmlns:a16="http://schemas.microsoft.com/office/drawing/2014/main" id="{4C36F8DE-3178-40C3-B1D4-B369F7CF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3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1" name="Oval 943">
              <a:extLst>
                <a:ext uri="{FF2B5EF4-FFF2-40B4-BE49-F238E27FC236}">
                  <a16:creationId xmlns:a16="http://schemas.microsoft.com/office/drawing/2014/main" id="{324A3B2D-ACA2-47CF-8FBE-4A94AE127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4" y="13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2" name="Oval 944">
              <a:extLst>
                <a:ext uri="{FF2B5EF4-FFF2-40B4-BE49-F238E27FC236}">
                  <a16:creationId xmlns:a16="http://schemas.microsoft.com/office/drawing/2014/main" id="{A91DC4B5-D164-4D42-A6D2-D5044A234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1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3" name="Oval 945">
              <a:extLst>
                <a:ext uri="{FF2B5EF4-FFF2-40B4-BE49-F238E27FC236}">
                  <a16:creationId xmlns:a16="http://schemas.microsoft.com/office/drawing/2014/main" id="{B7BE0B83-F20B-41F9-90A8-6BC9C1170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157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4" name="Oval 946">
              <a:extLst>
                <a:ext uri="{FF2B5EF4-FFF2-40B4-BE49-F238E27FC236}">
                  <a16:creationId xmlns:a16="http://schemas.microsoft.com/office/drawing/2014/main" id="{C57520A4-C509-4CF5-B3BB-F7D7A2518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2" y="15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5" name="Oval 947">
              <a:extLst>
                <a:ext uri="{FF2B5EF4-FFF2-40B4-BE49-F238E27FC236}">
                  <a16:creationId xmlns:a16="http://schemas.microsoft.com/office/drawing/2014/main" id="{920AB562-08FB-4A79-A0EC-9631DDB25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1117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6" name="Oval 948">
              <a:extLst>
                <a:ext uri="{FF2B5EF4-FFF2-40B4-BE49-F238E27FC236}">
                  <a16:creationId xmlns:a16="http://schemas.microsoft.com/office/drawing/2014/main" id="{9B80E354-0C10-4B85-A652-59C42C371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2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7" name="Oval 949">
              <a:extLst>
                <a:ext uri="{FF2B5EF4-FFF2-40B4-BE49-F238E27FC236}">
                  <a16:creationId xmlns:a16="http://schemas.microsoft.com/office/drawing/2014/main" id="{CC10FC56-BC69-457B-9867-C98002489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148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8" name="Oval 950">
              <a:extLst>
                <a:ext uri="{FF2B5EF4-FFF2-40B4-BE49-F238E27FC236}">
                  <a16:creationId xmlns:a16="http://schemas.microsoft.com/office/drawing/2014/main" id="{8DAD58EA-AC81-4F13-850F-C8932E97B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" y="1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09" name="Oval 951">
              <a:extLst>
                <a:ext uri="{FF2B5EF4-FFF2-40B4-BE49-F238E27FC236}">
                  <a16:creationId xmlns:a16="http://schemas.microsoft.com/office/drawing/2014/main" id="{BF66F993-AA4C-4935-9109-E734346F1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1351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0" name="Oval 952">
              <a:extLst>
                <a:ext uri="{FF2B5EF4-FFF2-40B4-BE49-F238E27FC236}">
                  <a16:creationId xmlns:a16="http://schemas.microsoft.com/office/drawing/2014/main" id="{C40A3749-30A3-4183-BD5B-FCCEA0BB2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2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1" name="Oval 953">
              <a:extLst>
                <a:ext uri="{FF2B5EF4-FFF2-40B4-BE49-F238E27FC236}">
                  <a16:creationId xmlns:a16="http://schemas.microsoft.com/office/drawing/2014/main" id="{40730122-4AA4-4827-9F8B-408EC17CB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7" y="11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2" name="Oval 954">
              <a:extLst>
                <a:ext uri="{FF2B5EF4-FFF2-40B4-BE49-F238E27FC236}">
                  <a16:creationId xmlns:a16="http://schemas.microsoft.com/office/drawing/2014/main" id="{42F64B68-0304-4352-9F71-CC42B928E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11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3" name="Oval 955">
              <a:extLst>
                <a:ext uri="{FF2B5EF4-FFF2-40B4-BE49-F238E27FC236}">
                  <a16:creationId xmlns:a16="http://schemas.microsoft.com/office/drawing/2014/main" id="{FB525E91-ABB1-4D7C-9603-827A172F7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130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4" name="Oval 956">
              <a:extLst>
                <a:ext uri="{FF2B5EF4-FFF2-40B4-BE49-F238E27FC236}">
                  <a16:creationId xmlns:a16="http://schemas.microsoft.com/office/drawing/2014/main" id="{58DE081A-952C-45FC-BB9B-DC41A6A23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215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5" name="Oval 957">
              <a:extLst>
                <a:ext uri="{FF2B5EF4-FFF2-40B4-BE49-F238E27FC236}">
                  <a16:creationId xmlns:a16="http://schemas.microsoft.com/office/drawing/2014/main" id="{B819E3F0-B222-420A-9FC9-8DE9068B2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16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6" name="Oval 958">
              <a:extLst>
                <a:ext uri="{FF2B5EF4-FFF2-40B4-BE49-F238E27FC236}">
                  <a16:creationId xmlns:a16="http://schemas.microsoft.com/office/drawing/2014/main" id="{195A1269-4AEF-49EE-8105-3A78A2392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17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7" name="Oval 959">
              <a:extLst>
                <a:ext uri="{FF2B5EF4-FFF2-40B4-BE49-F238E27FC236}">
                  <a16:creationId xmlns:a16="http://schemas.microsoft.com/office/drawing/2014/main" id="{0D0BCE62-C4CA-4C57-BF29-BBC734D68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1" y="13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8" name="Oval 960">
              <a:extLst>
                <a:ext uri="{FF2B5EF4-FFF2-40B4-BE49-F238E27FC236}">
                  <a16:creationId xmlns:a16="http://schemas.microsoft.com/office/drawing/2014/main" id="{ABDFF8DE-4F97-4F95-9515-33F61E456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12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19" name="Oval 961">
              <a:extLst>
                <a:ext uri="{FF2B5EF4-FFF2-40B4-BE49-F238E27FC236}">
                  <a16:creationId xmlns:a16="http://schemas.microsoft.com/office/drawing/2014/main" id="{EAC1638B-730E-4361-9D2F-1A50D659C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6" y="11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0" name="Oval 962">
              <a:extLst>
                <a:ext uri="{FF2B5EF4-FFF2-40B4-BE49-F238E27FC236}">
                  <a16:creationId xmlns:a16="http://schemas.microsoft.com/office/drawing/2014/main" id="{0E6C0792-C49F-422F-B024-052EFFFE2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2" y="13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1" name="Oval 963">
              <a:extLst>
                <a:ext uri="{FF2B5EF4-FFF2-40B4-BE49-F238E27FC236}">
                  <a16:creationId xmlns:a16="http://schemas.microsoft.com/office/drawing/2014/main" id="{384D3E97-AFED-43D0-A78B-FB723F76B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" y="2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2" name="Oval 964">
              <a:extLst>
                <a:ext uri="{FF2B5EF4-FFF2-40B4-BE49-F238E27FC236}">
                  <a16:creationId xmlns:a16="http://schemas.microsoft.com/office/drawing/2014/main" id="{33BED1E9-D3DE-4429-948A-A87038886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13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3" name="Oval 965">
              <a:extLst>
                <a:ext uri="{FF2B5EF4-FFF2-40B4-BE49-F238E27FC236}">
                  <a16:creationId xmlns:a16="http://schemas.microsoft.com/office/drawing/2014/main" id="{94E6CD6B-242F-4FC7-82A6-51A7DEDB7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" y="16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4" name="Oval 966">
              <a:extLst>
                <a:ext uri="{FF2B5EF4-FFF2-40B4-BE49-F238E27FC236}">
                  <a16:creationId xmlns:a16="http://schemas.microsoft.com/office/drawing/2014/main" id="{F5A4DAE5-D4CF-495F-A1AD-9D94F0BD1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" y="14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5" name="Oval 967">
              <a:extLst>
                <a:ext uri="{FF2B5EF4-FFF2-40B4-BE49-F238E27FC236}">
                  <a16:creationId xmlns:a16="http://schemas.microsoft.com/office/drawing/2014/main" id="{0FD68BA8-F941-40D5-AB59-C728FE662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7" y="12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6" name="Oval 968">
              <a:extLst>
                <a:ext uri="{FF2B5EF4-FFF2-40B4-BE49-F238E27FC236}">
                  <a16:creationId xmlns:a16="http://schemas.microsoft.com/office/drawing/2014/main" id="{66818CC9-8CCC-4116-B29C-24D30C212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10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7" name="Oval 969">
              <a:extLst>
                <a:ext uri="{FF2B5EF4-FFF2-40B4-BE49-F238E27FC236}">
                  <a16:creationId xmlns:a16="http://schemas.microsoft.com/office/drawing/2014/main" id="{E8832872-AE03-4E78-AA7B-B63A0C5F6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98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8" name="Oval 970">
              <a:extLst>
                <a:ext uri="{FF2B5EF4-FFF2-40B4-BE49-F238E27FC236}">
                  <a16:creationId xmlns:a16="http://schemas.microsoft.com/office/drawing/2014/main" id="{2EEF8617-87FE-4726-B2EB-B1D59A4AD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8" y="11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29" name="Oval 971">
              <a:extLst>
                <a:ext uri="{FF2B5EF4-FFF2-40B4-BE49-F238E27FC236}">
                  <a16:creationId xmlns:a16="http://schemas.microsoft.com/office/drawing/2014/main" id="{6971A5EA-2671-4856-9999-EF66464B0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2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0" name="Oval 972">
              <a:extLst>
                <a:ext uri="{FF2B5EF4-FFF2-40B4-BE49-F238E27FC236}">
                  <a16:creationId xmlns:a16="http://schemas.microsoft.com/office/drawing/2014/main" id="{F16092DD-47B5-4718-AB3B-A96753C2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121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1" name="Oval 973">
              <a:extLst>
                <a:ext uri="{FF2B5EF4-FFF2-40B4-BE49-F238E27FC236}">
                  <a16:creationId xmlns:a16="http://schemas.microsoft.com/office/drawing/2014/main" id="{F698F6E9-8BCB-476E-B9BB-E0A50178B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10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2" name="Oval 974">
              <a:extLst>
                <a:ext uri="{FF2B5EF4-FFF2-40B4-BE49-F238E27FC236}">
                  <a16:creationId xmlns:a16="http://schemas.microsoft.com/office/drawing/2014/main" id="{D20E4753-BD32-4681-AA62-F0B72C530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9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3" name="Oval 975">
              <a:extLst>
                <a:ext uri="{FF2B5EF4-FFF2-40B4-BE49-F238E27FC236}">
                  <a16:creationId xmlns:a16="http://schemas.microsoft.com/office/drawing/2014/main" id="{7125CF3D-B74D-4F5B-B57F-CBFF0C537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116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4" name="Oval 976">
              <a:extLst>
                <a:ext uri="{FF2B5EF4-FFF2-40B4-BE49-F238E27FC236}">
                  <a16:creationId xmlns:a16="http://schemas.microsoft.com/office/drawing/2014/main" id="{271B9B5B-1285-42B9-A319-6D722AA44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1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5" name="Oval 977">
              <a:extLst>
                <a:ext uri="{FF2B5EF4-FFF2-40B4-BE49-F238E27FC236}">
                  <a16:creationId xmlns:a16="http://schemas.microsoft.com/office/drawing/2014/main" id="{4F731D60-3C7B-492C-BB63-08D6CE8E2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1" y="10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6" name="Oval 978">
              <a:extLst>
                <a:ext uri="{FF2B5EF4-FFF2-40B4-BE49-F238E27FC236}">
                  <a16:creationId xmlns:a16="http://schemas.microsoft.com/office/drawing/2014/main" id="{A20E8956-4588-496D-BB2E-7178E8D2A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13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7" name="Oval 979">
              <a:extLst>
                <a:ext uri="{FF2B5EF4-FFF2-40B4-BE49-F238E27FC236}">
                  <a16:creationId xmlns:a16="http://schemas.microsoft.com/office/drawing/2014/main" id="{D972C164-D9F7-47C0-95C9-65227A81B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11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8" name="Oval 980">
              <a:extLst>
                <a:ext uri="{FF2B5EF4-FFF2-40B4-BE49-F238E27FC236}">
                  <a16:creationId xmlns:a16="http://schemas.microsoft.com/office/drawing/2014/main" id="{10D8BFA2-1B4E-41BE-B77C-71BA4FE8D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98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39" name="Oval 981">
              <a:extLst>
                <a:ext uri="{FF2B5EF4-FFF2-40B4-BE49-F238E27FC236}">
                  <a16:creationId xmlns:a16="http://schemas.microsoft.com/office/drawing/2014/main" id="{FF1DB512-40C1-469C-9B7F-DBE2964C5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10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0" name="Oval 982">
              <a:extLst>
                <a:ext uri="{FF2B5EF4-FFF2-40B4-BE49-F238E27FC236}">
                  <a16:creationId xmlns:a16="http://schemas.microsoft.com/office/drawing/2014/main" id="{59237D93-DC99-42A4-ADF8-4CC14E4D2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15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1" name="Oval 983">
              <a:extLst>
                <a:ext uri="{FF2B5EF4-FFF2-40B4-BE49-F238E27FC236}">
                  <a16:creationId xmlns:a16="http://schemas.microsoft.com/office/drawing/2014/main" id="{64ABB859-0603-4247-891C-8F3F75AC1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11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2" name="Oval 984">
              <a:extLst>
                <a:ext uri="{FF2B5EF4-FFF2-40B4-BE49-F238E27FC236}">
                  <a16:creationId xmlns:a16="http://schemas.microsoft.com/office/drawing/2014/main" id="{78133E34-9862-4A46-8A9C-6ED082EF5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3" y="10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3" name="Oval 985">
              <a:extLst>
                <a:ext uri="{FF2B5EF4-FFF2-40B4-BE49-F238E27FC236}">
                  <a16:creationId xmlns:a16="http://schemas.microsoft.com/office/drawing/2014/main" id="{69E55C4B-DE06-4763-B84F-7C3F95778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" y="10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4" name="Oval 986">
              <a:extLst>
                <a:ext uri="{FF2B5EF4-FFF2-40B4-BE49-F238E27FC236}">
                  <a16:creationId xmlns:a16="http://schemas.microsoft.com/office/drawing/2014/main" id="{4B3749FF-2521-4C6D-B876-519CC927C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" y="12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5" name="Oval 987">
              <a:extLst>
                <a:ext uri="{FF2B5EF4-FFF2-40B4-BE49-F238E27FC236}">
                  <a16:creationId xmlns:a16="http://schemas.microsoft.com/office/drawing/2014/main" id="{4FEE36CD-B4AA-4760-BADA-90BC2C7E6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6" name="Oval 988">
              <a:extLst>
                <a:ext uri="{FF2B5EF4-FFF2-40B4-BE49-F238E27FC236}">
                  <a16:creationId xmlns:a16="http://schemas.microsoft.com/office/drawing/2014/main" id="{B5A4E006-C50D-4B27-98C9-97E15F9AC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5" y="252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7" name="Oval 989">
              <a:extLst>
                <a:ext uri="{FF2B5EF4-FFF2-40B4-BE49-F238E27FC236}">
                  <a16:creationId xmlns:a16="http://schemas.microsoft.com/office/drawing/2014/main" id="{46D681D9-CA41-475E-84A0-6E61AAB53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" y="2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8" name="Oval 990">
              <a:extLst>
                <a:ext uri="{FF2B5EF4-FFF2-40B4-BE49-F238E27FC236}">
                  <a16:creationId xmlns:a16="http://schemas.microsoft.com/office/drawing/2014/main" id="{E855D832-658D-49D5-AED6-913E4E8AF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49" name="Oval 991">
              <a:extLst>
                <a:ext uri="{FF2B5EF4-FFF2-40B4-BE49-F238E27FC236}">
                  <a16:creationId xmlns:a16="http://schemas.microsoft.com/office/drawing/2014/main" id="{A63CEBF1-5380-41E0-BF3E-87821E227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0" name="Oval 992">
              <a:extLst>
                <a:ext uri="{FF2B5EF4-FFF2-40B4-BE49-F238E27FC236}">
                  <a16:creationId xmlns:a16="http://schemas.microsoft.com/office/drawing/2014/main" id="{B2A55584-677D-4C6E-8216-AAB398A27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" y="252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1" name="Oval 993">
              <a:extLst>
                <a:ext uri="{FF2B5EF4-FFF2-40B4-BE49-F238E27FC236}">
                  <a16:creationId xmlns:a16="http://schemas.microsoft.com/office/drawing/2014/main" id="{38845A2D-DC80-424F-87E0-491BF1DAD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1" y="2614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2" name="Oval 994">
              <a:extLst>
                <a:ext uri="{FF2B5EF4-FFF2-40B4-BE49-F238E27FC236}">
                  <a16:creationId xmlns:a16="http://schemas.microsoft.com/office/drawing/2014/main" id="{331DF298-5B89-4D40-83B9-585CED2DA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" y="25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3" name="Oval 995">
              <a:extLst>
                <a:ext uri="{FF2B5EF4-FFF2-40B4-BE49-F238E27FC236}">
                  <a16:creationId xmlns:a16="http://schemas.microsoft.com/office/drawing/2014/main" id="{BCF11E41-6E00-4E34-89AA-89CA5EB42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52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4" name="Oval 996">
              <a:extLst>
                <a:ext uri="{FF2B5EF4-FFF2-40B4-BE49-F238E27FC236}">
                  <a16:creationId xmlns:a16="http://schemas.microsoft.com/office/drawing/2014/main" id="{A3CE901D-C6BA-4288-974F-BF9CB0A54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5" name="Oval 997">
              <a:extLst>
                <a:ext uri="{FF2B5EF4-FFF2-40B4-BE49-F238E27FC236}">
                  <a16:creationId xmlns:a16="http://schemas.microsoft.com/office/drawing/2014/main" id="{268844E3-625C-488A-8314-EBD079DFF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6" name="Oval 998">
              <a:extLst>
                <a:ext uri="{FF2B5EF4-FFF2-40B4-BE49-F238E27FC236}">
                  <a16:creationId xmlns:a16="http://schemas.microsoft.com/office/drawing/2014/main" id="{A492FBBF-01F4-4929-B440-C6538359C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207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7" name="Oval 999">
              <a:extLst>
                <a:ext uri="{FF2B5EF4-FFF2-40B4-BE49-F238E27FC236}">
                  <a16:creationId xmlns:a16="http://schemas.microsoft.com/office/drawing/2014/main" id="{2565BD7E-FBF6-4278-A6FF-05FA244A9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7" y="17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8" name="Oval 1000">
              <a:extLst>
                <a:ext uri="{FF2B5EF4-FFF2-40B4-BE49-F238E27FC236}">
                  <a16:creationId xmlns:a16="http://schemas.microsoft.com/office/drawing/2014/main" id="{13390C9B-23CB-46BF-B381-E6894B7D0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14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59" name="Oval 1001">
              <a:extLst>
                <a:ext uri="{FF2B5EF4-FFF2-40B4-BE49-F238E27FC236}">
                  <a16:creationId xmlns:a16="http://schemas.microsoft.com/office/drawing/2014/main" id="{8F2ADE18-C6C5-44E2-92F9-DFC0CDDB4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1" y="12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0" name="Oval 1002">
              <a:extLst>
                <a:ext uri="{FF2B5EF4-FFF2-40B4-BE49-F238E27FC236}">
                  <a16:creationId xmlns:a16="http://schemas.microsoft.com/office/drawing/2014/main" id="{BA60D66F-A105-48E4-83D8-3EE969BD1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11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1" name="Oval 1003">
              <a:extLst>
                <a:ext uri="{FF2B5EF4-FFF2-40B4-BE49-F238E27FC236}">
                  <a16:creationId xmlns:a16="http://schemas.microsoft.com/office/drawing/2014/main" id="{32FF4092-CA35-4261-8608-ABD760783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1162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2" name="Oval 1004">
              <a:extLst>
                <a:ext uri="{FF2B5EF4-FFF2-40B4-BE49-F238E27FC236}">
                  <a16:creationId xmlns:a16="http://schemas.microsoft.com/office/drawing/2014/main" id="{C2D0D7EC-64AA-4025-90CF-17012755E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12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3" name="Oval 1005">
              <a:extLst>
                <a:ext uri="{FF2B5EF4-FFF2-40B4-BE49-F238E27FC236}">
                  <a16:creationId xmlns:a16="http://schemas.microsoft.com/office/drawing/2014/main" id="{AFB96A53-7FA9-4EF6-8BE9-356B07692B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11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4" name="Oval 1006">
              <a:extLst>
                <a:ext uri="{FF2B5EF4-FFF2-40B4-BE49-F238E27FC236}">
                  <a16:creationId xmlns:a16="http://schemas.microsoft.com/office/drawing/2014/main" id="{274333BE-0F82-4788-955C-C76AEC763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6" y="107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5" name="Oval 1007">
              <a:extLst>
                <a:ext uri="{FF2B5EF4-FFF2-40B4-BE49-F238E27FC236}">
                  <a16:creationId xmlns:a16="http://schemas.microsoft.com/office/drawing/2014/main" id="{421D5839-7606-4FE3-B6DE-1F5AFD2A4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4" y="10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6" name="Oval 1008">
              <a:extLst>
                <a:ext uri="{FF2B5EF4-FFF2-40B4-BE49-F238E27FC236}">
                  <a16:creationId xmlns:a16="http://schemas.microsoft.com/office/drawing/2014/main" id="{4D5CCC0A-F556-4624-BFDC-C357929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1" y="10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7" name="Oval 1009">
              <a:extLst>
                <a:ext uri="{FF2B5EF4-FFF2-40B4-BE49-F238E27FC236}">
                  <a16:creationId xmlns:a16="http://schemas.microsoft.com/office/drawing/2014/main" id="{7CE3AA25-7205-419E-AE13-ADBB26392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13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8" name="Oval 1010">
              <a:extLst>
                <a:ext uri="{FF2B5EF4-FFF2-40B4-BE49-F238E27FC236}">
                  <a16:creationId xmlns:a16="http://schemas.microsoft.com/office/drawing/2014/main" id="{B7D25EC1-1FA1-4409-854F-E69C28021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69" name="Oval 1011">
              <a:extLst>
                <a:ext uri="{FF2B5EF4-FFF2-40B4-BE49-F238E27FC236}">
                  <a16:creationId xmlns:a16="http://schemas.microsoft.com/office/drawing/2014/main" id="{72CCDF03-6DB3-40EE-9D73-C9A7300E0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211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0" name="Oval 1012">
              <a:extLst>
                <a:ext uri="{FF2B5EF4-FFF2-40B4-BE49-F238E27FC236}">
                  <a16:creationId xmlns:a16="http://schemas.microsoft.com/office/drawing/2014/main" id="{AFA51087-B493-410F-89D3-F34516579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9" y="18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1" name="Oval 1013">
              <a:extLst>
                <a:ext uri="{FF2B5EF4-FFF2-40B4-BE49-F238E27FC236}">
                  <a16:creationId xmlns:a16="http://schemas.microsoft.com/office/drawing/2014/main" id="{2BE2B62A-3A46-4E60-8BA7-AE051F9C0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17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2" name="Oval 1014">
              <a:extLst>
                <a:ext uri="{FF2B5EF4-FFF2-40B4-BE49-F238E27FC236}">
                  <a16:creationId xmlns:a16="http://schemas.microsoft.com/office/drawing/2014/main" id="{40F58D78-0AE4-45BB-B225-C6ADDC82F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3" name="Oval 1015">
              <a:extLst>
                <a:ext uri="{FF2B5EF4-FFF2-40B4-BE49-F238E27FC236}">
                  <a16:creationId xmlns:a16="http://schemas.microsoft.com/office/drawing/2014/main" id="{C52A3016-99C2-471A-AD7D-B19B0EF03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20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4" name="Oval 1016">
              <a:extLst>
                <a:ext uri="{FF2B5EF4-FFF2-40B4-BE49-F238E27FC236}">
                  <a16:creationId xmlns:a16="http://schemas.microsoft.com/office/drawing/2014/main" id="{652E508C-5288-4C43-8867-1DE990553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1888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5" name="Oval 1017">
              <a:extLst>
                <a:ext uri="{FF2B5EF4-FFF2-40B4-BE49-F238E27FC236}">
                  <a16:creationId xmlns:a16="http://schemas.microsoft.com/office/drawing/2014/main" id="{3E885E22-06FE-4851-984D-39390CFA2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1" y="1616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6" name="Oval 1018">
              <a:extLst>
                <a:ext uri="{FF2B5EF4-FFF2-40B4-BE49-F238E27FC236}">
                  <a16:creationId xmlns:a16="http://schemas.microsoft.com/office/drawing/2014/main" id="{6151B226-1178-427E-BBD4-05747F845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13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7" name="Oval 1019">
              <a:extLst>
                <a:ext uri="{FF2B5EF4-FFF2-40B4-BE49-F238E27FC236}">
                  <a16:creationId xmlns:a16="http://schemas.microsoft.com/office/drawing/2014/main" id="{C865CC20-43E9-4291-B4AE-E224E641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12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8" name="Oval 1020">
              <a:extLst>
                <a:ext uri="{FF2B5EF4-FFF2-40B4-BE49-F238E27FC236}">
                  <a16:creationId xmlns:a16="http://schemas.microsoft.com/office/drawing/2014/main" id="{151571B4-1B40-40CD-B4F1-32C53EF1F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2" y="12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79" name="Oval 1021">
              <a:extLst>
                <a:ext uri="{FF2B5EF4-FFF2-40B4-BE49-F238E27FC236}">
                  <a16:creationId xmlns:a16="http://schemas.microsoft.com/office/drawing/2014/main" id="{CB4D30A8-7837-4C8E-B124-A2A11BAC0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981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0" name="Oval 1022">
              <a:extLst>
                <a:ext uri="{FF2B5EF4-FFF2-40B4-BE49-F238E27FC236}">
                  <a16:creationId xmlns:a16="http://schemas.microsoft.com/office/drawing/2014/main" id="{924DF4F6-E826-448A-BC83-10002AFF7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9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1" name="Oval 1023">
              <a:extLst>
                <a:ext uri="{FF2B5EF4-FFF2-40B4-BE49-F238E27FC236}">
                  <a16:creationId xmlns:a16="http://schemas.microsoft.com/office/drawing/2014/main" id="{FFFC7A90-55B9-4037-B7FC-2C3A3480B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9" y="98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2" name="Oval 1024">
              <a:extLst>
                <a:ext uri="{FF2B5EF4-FFF2-40B4-BE49-F238E27FC236}">
                  <a16:creationId xmlns:a16="http://schemas.microsoft.com/office/drawing/2014/main" id="{584A5080-4208-4047-AD35-E96F932A1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981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3" name="Oval 1025">
              <a:extLst>
                <a:ext uri="{FF2B5EF4-FFF2-40B4-BE49-F238E27FC236}">
                  <a16:creationId xmlns:a16="http://schemas.microsoft.com/office/drawing/2014/main" id="{CF1079FE-B508-4741-A467-DC608E8E9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13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4" name="Oval 1026">
              <a:extLst>
                <a:ext uri="{FF2B5EF4-FFF2-40B4-BE49-F238E27FC236}">
                  <a16:creationId xmlns:a16="http://schemas.microsoft.com/office/drawing/2014/main" id="{EA03899E-693B-474F-A8FC-21F416EF5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20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5" name="Oval 1027">
              <a:extLst>
                <a:ext uri="{FF2B5EF4-FFF2-40B4-BE49-F238E27FC236}">
                  <a16:creationId xmlns:a16="http://schemas.microsoft.com/office/drawing/2014/main" id="{5953EFA1-8269-42B0-9A6F-88AB20CC6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4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6" name="Oval 1028">
              <a:extLst>
                <a:ext uri="{FF2B5EF4-FFF2-40B4-BE49-F238E27FC236}">
                  <a16:creationId xmlns:a16="http://schemas.microsoft.com/office/drawing/2014/main" id="{21F08608-64ED-4CC5-8B3D-ED18E5E08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2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7" name="Oval 1029">
              <a:extLst>
                <a:ext uri="{FF2B5EF4-FFF2-40B4-BE49-F238E27FC236}">
                  <a16:creationId xmlns:a16="http://schemas.microsoft.com/office/drawing/2014/main" id="{A2D577C0-F08A-4EEC-A701-5654A9C76B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2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8" name="Oval 1030">
              <a:extLst>
                <a:ext uri="{FF2B5EF4-FFF2-40B4-BE49-F238E27FC236}">
                  <a16:creationId xmlns:a16="http://schemas.microsoft.com/office/drawing/2014/main" id="{7F738D67-C77B-44A5-AB15-8FC521730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7" y="2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89" name="Oval 1031">
              <a:extLst>
                <a:ext uri="{FF2B5EF4-FFF2-40B4-BE49-F238E27FC236}">
                  <a16:creationId xmlns:a16="http://schemas.microsoft.com/office/drawing/2014/main" id="{6FD7BC99-8A14-4BA7-9DD3-61242BACF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0" name="Oval 1032">
              <a:extLst>
                <a:ext uri="{FF2B5EF4-FFF2-40B4-BE49-F238E27FC236}">
                  <a16:creationId xmlns:a16="http://schemas.microsoft.com/office/drawing/2014/main" id="{DEFCB16F-2E4A-4811-9D2B-6DD8D5AFE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1" name="Oval 1033">
              <a:extLst>
                <a:ext uri="{FF2B5EF4-FFF2-40B4-BE49-F238E27FC236}">
                  <a16:creationId xmlns:a16="http://schemas.microsoft.com/office/drawing/2014/main" id="{9DF1478F-2C07-4A2E-B0F4-9E7C2856F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56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2" name="Oval 1034">
              <a:extLst>
                <a:ext uri="{FF2B5EF4-FFF2-40B4-BE49-F238E27FC236}">
                  <a16:creationId xmlns:a16="http://schemas.microsoft.com/office/drawing/2014/main" id="{E7E5521C-3BB1-40C5-8611-7FC353C1B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" y="2524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3" name="Oval 1035">
              <a:extLst>
                <a:ext uri="{FF2B5EF4-FFF2-40B4-BE49-F238E27FC236}">
                  <a16:creationId xmlns:a16="http://schemas.microsoft.com/office/drawing/2014/main" id="{113473DA-ECFC-4764-A34C-620396890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7" y="2478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4" name="Oval 1036">
              <a:extLst>
                <a:ext uri="{FF2B5EF4-FFF2-40B4-BE49-F238E27FC236}">
                  <a16:creationId xmlns:a16="http://schemas.microsoft.com/office/drawing/2014/main" id="{38C6585E-2FD2-4213-92D6-750392988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6" y="2432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5" name="Oval 1037">
              <a:extLst>
                <a:ext uri="{FF2B5EF4-FFF2-40B4-BE49-F238E27FC236}">
                  <a16:creationId xmlns:a16="http://schemas.microsoft.com/office/drawing/2014/main" id="{2818BF7E-8027-48EC-9987-E30BEEC39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5" y="2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6" name="Oval 1038">
              <a:extLst>
                <a:ext uri="{FF2B5EF4-FFF2-40B4-BE49-F238E27FC236}">
                  <a16:creationId xmlns:a16="http://schemas.microsoft.com/office/drawing/2014/main" id="{BEAA14F6-9693-4C8D-8C32-8A99DCF34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0" y="2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7" name="Oval 1039">
              <a:extLst>
                <a:ext uri="{FF2B5EF4-FFF2-40B4-BE49-F238E27FC236}">
                  <a16:creationId xmlns:a16="http://schemas.microsoft.com/office/drawing/2014/main" id="{E054EAFD-A3B0-4137-AF15-AB07AEC47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8" name="Oval 1040">
              <a:extLst>
                <a:ext uri="{FF2B5EF4-FFF2-40B4-BE49-F238E27FC236}">
                  <a16:creationId xmlns:a16="http://schemas.microsoft.com/office/drawing/2014/main" id="{9078D36E-6C7F-4CFE-9335-323BF7D2C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0" y="2342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499" name="Oval 1041">
              <a:extLst>
                <a:ext uri="{FF2B5EF4-FFF2-40B4-BE49-F238E27FC236}">
                  <a16:creationId xmlns:a16="http://schemas.microsoft.com/office/drawing/2014/main" id="{F5794275-5F00-4FFF-A8C5-B6FDCE431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" y="23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0" name="Oval 1042">
              <a:extLst>
                <a:ext uri="{FF2B5EF4-FFF2-40B4-BE49-F238E27FC236}">
                  <a16:creationId xmlns:a16="http://schemas.microsoft.com/office/drawing/2014/main" id="{6FB06A98-C987-4993-BB5A-113C64AE0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1" name="Oval 1043">
              <a:extLst>
                <a:ext uri="{FF2B5EF4-FFF2-40B4-BE49-F238E27FC236}">
                  <a16:creationId xmlns:a16="http://schemas.microsoft.com/office/drawing/2014/main" id="{E334353F-C911-4941-8F49-7EA3FDEF4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2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2" name="Oval 1044">
              <a:extLst>
                <a:ext uri="{FF2B5EF4-FFF2-40B4-BE49-F238E27FC236}">
                  <a16:creationId xmlns:a16="http://schemas.microsoft.com/office/drawing/2014/main" id="{90BAFFE6-5904-4775-B022-E422F8762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" y="2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3" name="Oval 1045">
              <a:extLst>
                <a:ext uri="{FF2B5EF4-FFF2-40B4-BE49-F238E27FC236}">
                  <a16:creationId xmlns:a16="http://schemas.microsoft.com/office/drawing/2014/main" id="{33072B72-D7BD-431F-A564-CB8D85782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9" y="18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4" name="Oval 1046">
              <a:extLst>
                <a:ext uri="{FF2B5EF4-FFF2-40B4-BE49-F238E27FC236}">
                  <a16:creationId xmlns:a16="http://schemas.microsoft.com/office/drawing/2014/main" id="{4927A45C-BE68-40BE-8B06-BFCF114D7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" y="18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5" name="Oval 1047">
              <a:extLst>
                <a:ext uri="{FF2B5EF4-FFF2-40B4-BE49-F238E27FC236}">
                  <a16:creationId xmlns:a16="http://schemas.microsoft.com/office/drawing/2014/main" id="{02A0DBE3-E2FD-4E34-943A-1D62A6677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2" y="2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6" name="Oval 1048">
              <a:extLst>
                <a:ext uri="{FF2B5EF4-FFF2-40B4-BE49-F238E27FC236}">
                  <a16:creationId xmlns:a16="http://schemas.microsoft.com/office/drawing/2014/main" id="{23F3F2AC-ACA5-4E34-8535-88E2287A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6" y="2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7" name="Oval 1049">
              <a:extLst>
                <a:ext uri="{FF2B5EF4-FFF2-40B4-BE49-F238E27FC236}">
                  <a16:creationId xmlns:a16="http://schemas.microsoft.com/office/drawing/2014/main" id="{AA65565B-F1FF-4664-8958-C986155CA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0" y="25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8" name="Oval 1050">
              <a:extLst>
                <a:ext uri="{FF2B5EF4-FFF2-40B4-BE49-F238E27FC236}">
                  <a16:creationId xmlns:a16="http://schemas.microsoft.com/office/drawing/2014/main" id="{148AF9DC-C65E-4DAF-B3AD-08F15E93D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9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09" name="Oval 1051">
              <a:extLst>
                <a:ext uri="{FF2B5EF4-FFF2-40B4-BE49-F238E27FC236}">
                  <a16:creationId xmlns:a16="http://schemas.microsoft.com/office/drawing/2014/main" id="{F94EEBFA-F077-439F-BDF5-B66F73336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0" name="Oval 1052">
              <a:extLst>
                <a:ext uri="{FF2B5EF4-FFF2-40B4-BE49-F238E27FC236}">
                  <a16:creationId xmlns:a16="http://schemas.microsoft.com/office/drawing/2014/main" id="{43BB3782-3495-4497-881B-3B916D4D8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7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1" name="Oval 1053">
              <a:extLst>
                <a:ext uri="{FF2B5EF4-FFF2-40B4-BE49-F238E27FC236}">
                  <a16:creationId xmlns:a16="http://schemas.microsoft.com/office/drawing/2014/main" id="{420E9402-3338-4A15-BEDD-BF3704FA3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5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2" name="Oval 1054">
              <a:extLst>
                <a:ext uri="{FF2B5EF4-FFF2-40B4-BE49-F238E27FC236}">
                  <a16:creationId xmlns:a16="http://schemas.microsoft.com/office/drawing/2014/main" id="{C2D6E40C-016F-467C-ACF0-B777A9AD7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3" name="Oval 1055">
              <a:extLst>
                <a:ext uri="{FF2B5EF4-FFF2-40B4-BE49-F238E27FC236}">
                  <a16:creationId xmlns:a16="http://schemas.microsoft.com/office/drawing/2014/main" id="{4D9110AA-1C9D-46F7-8D7E-F7E516CD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301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4" name="Oval 1056">
              <a:extLst>
                <a:ext uri="{FF2B5EF4-FFF2-40B4-BE49-F238E27FC236}">
                  <a16:creationId xmlns:a16="http://schemas.microsoft.com/office/drawing/2014/main" id="{9A6A2EC0-58B9-422D-B8BB-2175A71BB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5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5" name="Oval 1057">
              <a:extLst>
                <a:ext uri="{FF2B5EF4-FFF2-40B4-BE49-F238E27FC236}">
                  <a16:creationId xmlns:a16="http://schemas.microsoft.com/office/drawing/2014/main" id="{57625B58-5A99-4626-BD81-0C04D296E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3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6" name="Oval 1058">
              <a:extLst>
                <a:ext uri="{FF2B5EF4-FFF2-40B4-BE49-F238E27FC236}">
                  <a16:creationId xmlns:a16="http://schemas.microsoft.com/office/drawing/2014/main" id="{6B3877CF-D3B4-410E-9A55-B68688DF3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4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7" name="Oval 1059">
              <a:extLst>
                <a:ext uri="{FF2B5EF4-FFF2-40B4-BE49-F238E27FC236}">
                  <a16:creationId xmlns:a16="http://schemas.microsoft.com/office/drawing/2014/main" id="{938E21B0-F037-4CF0-A632-67173722B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6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8" name="Oval 1060">
              <a:extLst>
                <a:ext uri="{FF2B5EF4-FFF2-40B4-BE49-F238E27FC236}">
                  <a16:creationId xmlns:a16="http://schemas.microsoft.com/office/drawing/2014/main" id="{B110A238-6015-4B99-87AE-A20A626B3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2" y="618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19" name="Oval 1061">
              <a:extLst>
                <a:ext uri="{FF2B5EF4-FFF2-40B4-BE49-F238E27FC236}">
                  <a16:creationId xmlns:a16="http://schemas.microsoft.com/office/drawing/2014/main" id="{3495712F-62FF-4A0C-952D-23BC72B8E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8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0" name="Oval 1062">
              <a:extLst>
                <a:ext uri="{FF2B5EF4-FFF2-40B4-BE49-F238E27FC236}">
                  <a16:creationId xmlns:a16="http://schemas.microsoft.com/office/drawing/2014/main" id="{2B54C8E4-07A1-4F99-9A5B-81E320B38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1" y="84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1" name="Oval 1063">
              <a:extLst>
                <a:ext uri="{FF2B5EF4-FFF2-40B4-BE49-F238E27FC236}">
                  <a16:creationId xmlns:a16="http://schemas.microsoft.com/office/drawing/2014/main" id="{A56FF406-797F-4417-B9F8-F689A68BE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7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2" name="Oval 1064">
              <a:extLst>
                <a:ext uri="{FF2B5EF4-FFF2-40B4-BE49-F238E27FC236}">
                  <a16:creationId xmlns:a16="http://schemas.microsoft.com/office/drawing/2014/main" id="{2E87812E-21D6-4060-84CA-69B14B196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9" y="5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3" name="Oval 1065">
              <a:extLst>
                <a:ext uri="{FF2B5EF4-FFF2-40B4-BE49-F238E27FC236}">
                  <a16:creationId xmlns:a16="http://schemas.microsoft.com/office/drawing/2014/main" id="{6A499AD7-12B0-4D5B-9774-E69B4D5D3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4" name="Oval 1066">
              <a:extLst>
                <a:ext uri="{FF2B5EF4-FFF2-40B4-BE49-F238E27FC236}">
                  <a16:creationId xmlns:a16="http://schemas.microsoft.com/office/drawing/2014/main" id="{6FA0E4BF-182C-486F-954A-84A8CE84E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" y="3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5" name="Oval 1067">
              <a:extLst>
                <a:ext uri="{FF2B5EF4-FFF2-40B4-BE49-F238E27FC236}">
                  <a16:creationId xmlns:a16="http://schemas.microsoft.com/office/drawing/2014/main" id="{CC294BC5-13BB-4BD7-87B0-561713B32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3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6" name="Oval 1068">
              <a:extLst>
                <a:ext uri="{FF2B5EF4-FFF2-40B4-BE49-F238E27FC236}">
                  <a16:creationId xmlns:a16="http://schemas.microsoft.com/office/drawing/2014/main" id="{F98B9959-697D-4E8E-8EDE-9B7EF15FF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7" name="Oval 1069">
              <a:extLst>
                <a:ext uri="{FF2B5EF4-FFF2-40B4-BE49-F238E27FC236}">
                  <a16:creationId xmlns:a16="http://schemas.microsoft.com/office/drawing/2014/main" id="{09AF6C41-DF0F-47E6-8334-A049101D7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5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8" name="Oval 1070">
              <a:extLst>
                <a:ext uri="{FF2B5EF4-FFF2-40B4-BE49-F238E27FC236}">
                  <a16:creationId xmlns:a16="http://schemas.microsoft.com/office/drawing/2014/main" id="{A3073657-F132-4144-BA77-EC914A6B1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61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29" name="Oval 1071">
              <a:extLst>
                <a:ext uri="{FF2B5EF4-FFF2-40B4-BE49-F238E27FC236}">
                  <a16:creationId xmlns:a16="http://schemas.microsoft.com/office/drawing/2014/main" id="{4F9C5A6E-5097-44AC-8416-2B5AEDF32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8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0" name="Oval 1072">
              <a:extLst>
                <a:ext uri="{FF2B5EF4-FFF2-40B4-BE49-F238E27FC236}">
                  <a16:creationId xmlns:a16="http://schemas.microsoft.com/office/drawing/2014/main" id="{63B3C9CD-4746-485E-B39D-CE26BE2D9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1" name="Oval 1073">
              <a:extLst>
                <a:ext uri="{FF2B5EF4-FFF2-40B4-BE49-F238E27FC236}">
                  <a16:creationId xmlns:a16="http://schemas.microsoft.com/office/drawing/2014/main" id="{9114B0D3-6C74-47CC-906A-4F81E33D5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6" y="3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2" name="Oval 1074">
              <a:extLst>
                <a:ext uri="{FF2B5EF4-FFF2-40B4-BE49-F238E27FC236}">
                  <a16:creationId xmlns:a16="http://schemas.microsoft.com/office/drawing/2014/main" id="{93485DE0-A742-4056-8987-8B13F665F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96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3" name="Oval 1075">
              <a:extLst>
                <a:ext uri="{FF2B5EF4-FFF2-40B4-BE49-F238E27FC236}">
                  <a16:creationId xmlns:a16="http://schemas.microsoft.com/office/drawing/2014/main" id="{607F8AFF-ABE9-430C-8924-6E12DCF12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4" name="Oval 1076">
              <a:extLst>
                <a:ext uri="{FF2B5EF4-FFF2-40B4-BE49-F238E27FC236}">
                  <a16:creationId xmlns:a16="http://schemas.microsoft.com/office/drawing/2014/main" id="{8932810A-3D60-4180-B64A-6DD9F7500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5" name="Oval 1077">
              <a:extLst>
                <a:ext uri="{FF2B5EF4-FFF2-40B4-BE49-F238E27FC236}">
                  <a16:creationId xmlns:a16="http://schemas.microsoft.com/office/drawing/2014/main" id="{BD62090E-4AB5-4D92-B805-5EBC58381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6" name="Oval 1078">
              <a:extLst>
                <a:ext uri="{FF2B5EF4-FFF2-40B4-BE49-F238E27FC236}">
                  <a16:creationId xmlns:a16="http://schemas.microsoft.com/office/drawing/2014/main" id="{9A2FC28E-0938-4ECE-B0C6-1A2EC1B49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7" name="Oval 1079">
              <a:extLst>
                <a:ext uri="{FF2B5EF4-FFF2-40B4-BE49-F238E27FC236}">
                  <a16:creationId xmlns:a16="http://schemas.microsoft.com/office/drawing/2014/main" id="{FF6EFBC7-8C64-4A24-AD0B-9EF025FC2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38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8" name="Oval 1080">
              <a:extLst>
                <a:ext uri="{FF2B5EF4-FFF2-40B4-BE49-F238E27FC236}">
                  <a16:creationId xmlns:a16="http://schemas.microsoft.com/office/drawing/2014/main" id="{F6C4A253-D363-4829-925A-8AA3279A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7" y="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39" name="Oval 1081">
              <a:extLst>
                <a:ext uri="{FF2B5EF4-FFF2-40B4-BE49-F238E27FC236}">
                  <a16:creationId xmlns:a16="http://schemas.microsoft.com/office/drawing/2014/main" id="{91BAA81E-7F34-46A8-B815-2C2F044F9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-17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0" name="Oval 1082">
              <a:extLst>
                <a:ext uri="{FF2B5EF4-FFF2-40B4-BE49-F238E27FC236}">
                  <a16:creationId xmlns:a16="http://schemas.microsoft.com/office/drawing/2014/main" id="{FB548EF2-E972-48EC-BE72-AC7FEC04A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1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1" name="Oval 1083">
              <a:extLst>
                <a:ext uri="{FF2B5EF4-FFF2-40B4-BE49-F238E27FC236}">
                  <a16:creationId xmlns:a16="http://schemas.microsoft.com/office/drawing/2014/main" id="{54564E36-B246-40AF-87D6-2B9306A0E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2" name="Oval 1084">
              <a:extLst>
                <a:ext uri="{FF2B5EF4-FFF2-40B4-BE49-F238E27FC236}">
                  <a16:creationId xmlns:a16="http://schemas.microsoft.com/office/drawing/2014/main" id="{213DEF30-19B2-4538-A6CA-BFFC0EEBB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3" name="Oval 1085">
              <a:extLst>
                <a:ext uri="{FF2B5EF4-FFF2-40B4-BE49-F238E27FC236}">
                  <a16:creationId xmlns:a16="http://schemas.microsoft.com/office/drawing/2014/main" id="{4232813D-1D41-40EA-B776-A91A95B69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8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4" name="Oval 1086">
              <a:extLst>
                <a:ext uri="{FF2B5EF4-FFF2-40B4-BE49-F238E27FC236}">
                  <a16:creationId xmlns:a16="http://schemas.microsoft.com/office/drawing/2014/main" id="{72ACDB09-5EAB-43F9-B3B5-6FCC36297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5" name="Oval 1087">
              <a:extLst>
                <a:ext uri="{FF2B5EF4-FFF2-40B4-BE49-F238E27FC236}">
                  <a16:creationId xmlns:a16="http://schemas.microsoft.com/office/drawing/2014/main" id="{901AA0DA-7BE1-4972-8A8B-BADA1A270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8" y="66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6" name="Oval 1088">
              <a:extLst>
                <a:ext uri="{FF2B5EF4-FFF2-40B4-BE49-F238E27FC236}">
                  <a16:creationId xmlns:a16="http://schemas.microsoft.com/office/drawing/2014/main" id="{A142F550-1849-46E3-8147-EE515ECBB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38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7" name="Oval 1089">
              <a:extLst>
                <a:ext uri="{FF2B5EF4-FFF2-40B4-BE49-F238E27FC236}">
                  <a16:creationId xmlns:a16="http://schemas.microsoft.com/office/drawing/2014/main" id="{F1180CB4-76C4-4A31-AF03-AA95E3889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8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8" name="Oval 1090">
              <a:extLst>
                <a:ext uri="{FF2B5EF4-FFF2-40B4-BE49-F238E27FC236}">
                  <a16:creationId xmlns:a16="http://schemas.microsoft.com/office/drawing/2014/main" id="{B8FD7C85-24B5-472A-BDA1-93A037FE0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4" y="6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49" name="Oval 1091">
              <a:extLst>
                <a:ext uri="{FF2B5EF4-FFF2-40B4-BE49-F238E27FC236}">
                  <a16:creationId xmlns:a16="http://schemas.microsoft.com/office/drawing/2014/main" id="{C108D0D4-880B-4BE1-8C30-F3235E698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6" y="6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0" name="Oval 1092">
              <a:extLst>
                <a:ext uri="{FF2B5EF4-FFF2-40B4-BE49-F238E27FC236}">
                  <a16:creationId xmlns:a16="http://schemas.microsoft.com/office/drawing/2014/main" id="{7E93C14D-ABE2-420B-BABB-663BBBF99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3" y="3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1" name="Oval 1093">
              <a:extLst>
                <a:ext uri="{FF2B5EF4-FFF2-40B4-BE49-F238E27FC236}">
                  <a16:creationId xmlns:a16="http://schemas.microsoft.com/office/drawing/2014/main" id="{DFC19857-5BC9-4045-8CA6-F1A6E6C22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79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2" name="Oval 1094">
              <a:extLst>
                <a:ext uri="{FF2B5EF4-FFF2-40B4-BE49-F238E27FC236}">
                  <a16:creationId xmlns:a16="http://schemas.microsoft.com/office/drawing/2014/main" id="{539F16AB-80A2-45DA-A819-0E5AF5213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3" name="Oval 1095">
              <a:extLst>
                <a:ext uri="{FF2B5EF4-FFF2-40B4-BE49-F238E27FC236}">
                  <a16:creationId xmlns:a16="http://schemas.microsoft.com/office/drawing/2014/main" id="{9B1DC13E-1E3D-4BAC-9BFB-1879A4029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708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4" name="Oval 1096">
              <a:extLst>
                <a:ext uri="{FF2B5EF4-FFF2-40B4-BE49-F238E27FC236}">
                  <a16:creationId xmlns:a16="http://schemas.microsoft.com/office/drawing/2014/main" id="{3F01CBAF-967F-4785-8384-1D4B8E9B0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2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5" name="Oval 1097">
              <a:extLst>
                <a:ext uri="{FF2B5EF4-FFF2-40B4-BE49-F238E27FC236}">
                  <a16:creationId xmlns:a16="http://schemas.microsoft.com/office/drawing/2014/main" id="{462BFC24-0F1C-42FD-89A0-97C200438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6" name="Oval 1098">
              <a:extLst>
                <a:ext uri="{FF2B5EF4-FFF2-40B4-BE49-F238E27FC236}">
                  <a16:creationId xmlns:a16="http://schemas.microsoft.com/office/drawing/2014/main" id="{4D300A3A-5DC2-4BE7-B52F-1BDA6628F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7" name="Oval 1099">
              <a:extLst>
                <a:ext uri="{FF2B5EF4-FFF2-40B4-BE49-F238E27FC236}">
                  <a16:creationId xmlns:a16="http://schemas.microsoft.com/office/drawing/2014/main" id="{B59A561E-85C5-460E-9C1D-749BF6ED8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8" name="Oval 1100">
              <a:extLst>
                <a:ext uri="{FF2B5EF4-FFF2-40B4-BE49-F238E27FC236}">
                  <a16:creationId xmlns:a16="http://schemas.microsoft.com/office/drawing/2014/main" id="{7CD67388-FA22-43F4-BCD1-1D152A27B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8" y="391"/>
              <a:ext cx="45" cy="4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59" name="Oval 1101">
              <a:extLst>
                <a:ext uri="{FF2B5EF4-FFF2-40B4-BE49-F238E27FC236}">
                  <a16:creationId xmlns:a16="http://schemas.microsoft.com/office/drawing/2014/main" id="{EB569F70-A3D3-49B4-B320-D1B687D66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1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0" name="Oval 1102">
              <a:extLst>
                <a:ext uri="{FF2B5EF4-FFF2-40B4-BE49-F238E27FC236}">
                  <a16:creationId xmlns:a16="http://schemas.microsoft.com/office/drawing/2014/main" id="{234199E0-3D07-46AD-B4CE-EB61CEF43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1" name="Oval 1103">
              <a:extLst>
                <a:ext uri="{FF2B5EF4-FFF2-40B4-BE49-F238E27FC236}">
                  <a16:creationId xmlns:a16="http://schemas.microsoft.com/office/drawing/2014/main" id="{55138E51-89C6-46D0-BA3B-10D8F6AF1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3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2" name="Oval 1104">
              <a:extLst>
                <a:ext uri="{FF2B5EF4-FFF2-40B4-BE49-F238E27FC236}">
                  <a16:creationId xmlns:a16="http://schemas.microsoft.com/office/drawing/2014/main" id="{22F45D28-21F7-453C-87B4-C165AE62B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3" name="Oval 1105">
              <a:extLst>
                <a:ext uri="{FF2B5EF4-FFF2-40B4-BE49-F238E27FC236}">
                  <a16:creationId xmlns:a16="http://schemas.microsoft.com/office/drawing/2014/main" id="{591F7A3A-632E-4B32-9C65-9F986B0C09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-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4" name="Oval 1106">
              <a:extLst>
                <a:ext uri="{FF2B5EF4-FFF2-40B4-BE49-F238E27FC236}">
                  <a16:creationId xmlns:a16="http://schemas.microsoft.com/office/drawing/2014/main" id="{353CAFED-2AFB-4EE0-96A4-AA76859F3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5" name="Oval 1107">
              <a:extLst>
                <a:ext uri="{FF2B5EF4-FFF2-40B4-BE49-F238E27FC236}">
                  <a16:creationId xmlns:a16="http://schemas.microsoft.com/office/drawing/2014/main" id="{E46371BC-7EDB-4A56-AC40-D5F41FD4D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7" y="-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6" name="Oval 1108">
              <a:extLst>
                <a:ext uri="{FF2B5EF4-FFF2-40B4-BE49-F238E27FC236}">
                  <a16:creationId xmlns:a16="http://schemas.microsoft.com/office/drawing/2014/main" id="{245850B9-204B-414F-BAC7-2CDEC1C7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7" name="Oval 1109">
              <a:extLst>
                <a:ext uri="{FF2B5EF4-FFF2-40B4-BE49-F238E27FC236}">
                  <a16:creationId xmlns:a16="http://schemas.microsoft.com/office/drawing/2014/main" id="{CE637938-E307-48E1-B361-AB1654C59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1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8" name="Oval 1110">
              <a:extLst>
                <a:ext uri="{FF2B5EF4-FFF2-40B4-BE49-F238E27FC236}">
                  <a16:creationId xmlns:a16="http://schemas.microsoft.com/office/drawing/2014/main" id="{64BBE4C4-DBFD-43C8-B042-2A046FB85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" y="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69" name="Oval 1111">
              <a:extLst>
                <a:ext uri="{FF2B5EF4-FFF2-40B4-BE49-F238E27FC236}">
                  <a16:creationId xmlns:a16="http://schemas.microsoft.com/office/drawing/2014/main" id="{F1E29005-00DF-4FC2-B360-676B3FACE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1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0" name="Oval 1112">
              <a:extLst>
                <a:ext uri="{FF2B5EF4-FFF2-40B4-BE49-F238E27FC236}">
                  <a16:creationId xmlns:a16="http://schemas.microsoft.com/office/drawing/2014/main" id="{AC4BCF3F-D4AC-4CC5-B53E-673001BDA9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2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1" name="Oval 1113">
              <a:extLst>
                <a:ext uri="{FF2B5EF4-FFF2-40B4-BE49-F238E27FC236}">
                  <a16:creationId xmlns:a16="http://schemas.microsoft.com/office/drawing/2014/main" id="{22465519-3541-4829-ADB5-D6A430CA8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8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2" name="Oval 1114">
              <a:extLst>
                <a:ext uri="{FF2B5EF4-FFF2-40B4-BE49-F238E27FC236}">
                  <a16:creationId xmlns:a16="http://schemas.microsoft.com/office/drawing/2014/main" id="{F927021B-2061-4B66-8245-39CF08C94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3" name="Oval 1115">
              <a:extLst>
                <a:ext uri="{FF2B5EF4-FFF2-40B4-BE49-F238E27FC236}">
                  <a16:creationId xmlns:a16="http://schemas.microsoft.com/office/drawing/2014/main" id="{7B0C9A8D-38F2-4C9E-B9F8-7D480AFD7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709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4" name="Oval 1116">
              <a:extLst>
                <a:ext uri="{FF2B5EF4-FFF2-40B4-BE49-F238E27FC236}">
                  <a16:creationId xmlns:a16="http://schemas.microsoft.com/office/drawing/2014/main" id="{E7C482EC-62B9-41A8-B54F-0EFA1FD73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8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5" name="Oval 1117">
              <a:extLst>
                <a:ext uri="{FF2B5EF4-FFF2-40B4-BE49-F238E27FC236}">
                  <a16:creationId xmlns:a16="http://schemas.microsoft.com/office/drawing/2014/main" id="{C760890F-847A-4926-B61F-83364BC8D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" y="57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6" name="Oval 1118">
              <a:extLst>
                <a:ext uri="{FF2B5EF4-FFF2-40B4-BE49-F238E27FC236}">
                  <a16:creationId xmlns:a16="http://schemas.microsoft.com/office/drawing/2014/main" id="{4796959A-6FF4-4ED1-A3E3-D74A6CAC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6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7" name="Oval 1119">
              <a:extLst>
                <a:ext uri="{FF2B5EF4-FFF2-40B4-BE49-F238E27FC236}">
                  <a16:creationId xmlns:a16="http://schemas.microsoft.com/office/drawing/2014/main" id="{B99F241D-600B-4DAF-B3BB-A698A69BD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2" y="5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8" name="Oval 1120">
              <a:extLst>
                <a:ext uri="{FF2B5EF4-FFF2-40B4-BE49-F238E27FC236}">
                  <a16:creationId xmlns:a16="http://schemas.microsoft.com/office/drawing/2014/main" id="{90460F93-C93E-45D1-9CC3-CA57F1646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4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79" name="Oval 1121">
              <a:extLst>
                <a:ext uri="{FF2B5EF4-FFF2-40B4-BE49-F238E27FC236}">
                  <a16:creationId xmlns:a16="http://schemas.microsoft.com/office/drawing/2014/main" id="{5EE98ED6-BA69-4254-AA82-84154C8B6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" y="573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0" name="Oval 1122">
              <a:extLst>
                <a:ext uri="{FF2B5EF4-FFF2-40B4-BE49-F238E27FC236}">
                  <a16:creationId xmlns:a16="http://schemas.microsoft.com/office/drawing/2014/main" id="{8D883A56-AEE4-4EAE-A3F9-C985A4A34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" y="4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1" name="Oval 1123">
              <a:extLst>
                <a:ext uri="{FF2B5EF4-FFF2-40B4-BE49-F238E27FC236}">
                  <a16:creationId xmlns:a16="http://schemas.microsoft.com/office/drawing/2014/main" id="{E74A1E20-9967-4E6E-A9B7-37F66BDDD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3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2" name="Oval 1124">
              <a:extLst>
                <a:ext uri="{FF2B5EF4-FFF2-40B4-BE49-F238E27FC236}">
                  <a16:creationId xmlns:a16="http://schemas.microsoft.com/office/drawing/2014/main" id="{8FCF1EF2-E7AE-4218-AB95-295DC0B3F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9" y="21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3" name="Oval 1125">
              <a:extLst>
                <a:ext uri="{FF2B5EF4-FFF2-40B4-BE49-F238E27FC236}">
                  <a16:creationId xmlns:a16="http://schemas.microsoft.com/office/drawing/2014/main" id="{D30F8626-19C0-4A07-86F8-DDA54F627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4" name="Oval 1126">
              <a:extLst>
                <a:ext uri="{FF2B5EF4-FFF2-40B4-BE49-F238E27FC236}">
                  <a16:creationId xmlns:a16="http://schemas.microsoft.com/office/drawing/2014/main" id="{E312AEC6-8AC0-4F15-B414-C3B2C1EDC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2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5" name="Oval 1127">
              <a:extLst>
                <a:ext uri="{FF2B5EF4-FFF2-40B4-BE49-F238E27FC236}">
                  <a16:creationId xmlns:a16="http://schemas.microsoft.com/office/drawing/2014/main" id="{0A206AD3-DB8F-4470-A08F-6C7EF17E3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115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6" name="Oval 1128">
              <a:extLst>
                <a:ext uri="{FF2B5EF4-FFF2-40B4-BE49-F238E27FC236}">
                  <a16:creationId xmlns:a16="http://schemas.microsoft.com/office/drawing/2014/main" id="{5196365F-7EE6-48F0-8DC4-524054E69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-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7" name="Oval 1129">
              <a:extLst>
                <a:ext uri="{FF2B5EF4-FFF2-40B4-BE49-F238E27FC236}">
                  <a16:creationId xmlns:a16="http://schemas.microsoft.com/office/drawing/2014/main" id="{16FA8C46-6070-498A-BE1F-ADDEEDD9E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12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8" name="Oval 1130">
              <a:extLst>
                <a:ext uri="{FF2B5EF4-FFF2-40B4-BE49-F238E27FC236}">
                  <a16:creationId xmlns:a16="http://schemas.microsoft.com/office/drawing/2014/main" id="{CB709D78-B418-496E-9B67-1EBE1C6D3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6" y="1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89" name="Oval 1131">
              <a:extLst>
                <a:ext uri="{FF2B5EF4-FFF2-40B4-BE49-F238E27FC236}">
                  <a16:creationId xmlns:a16="http://schemas.microsoft.com/office/drawing/2014/main" id="{92A31EE6-D6B0-4E8B-A8A7-719AB47F7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5" y="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0" name="Oval 1132">
              <a:extLst>
                <a:ext uri="{FF2B5EF4-FFF2-40B4-BE49-F238E27FC236}">
                  <a16:creationId xmlns:a16="http://schemas.microsoft.com/office/drawing/2014/main" id="{1C7D395C-16D9-4E68-ABB5-EE033D68A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1" name="Oval 1133">
              <a:extLst>
                <a:ext uri="{FF2B5EF4-FFF2-40B4-BE49-F238E27FC236}">
                  <a16:creationId xmlns:a16="http://schemas.microsoft.com/office/drawing/2014/main" id="{13C28ADD-7315-40F7-8F4E-A85574A81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7" y="-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2" name="Oval 1134">
              <a:extLst>
                <a:ext uri="{FF2B5EF4-FFF2-40B4-BE49-F238E27FC236}">
                  <a16:creationId xmlns:a16="http://schemas.microsoft.com/office/drawing/2014/main" id="{3F9B8372-473D-4575-AA99-FE930AAB5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3" name="Oval 1135">
              <a:extLst>
                <a:ext uri="{FF2B5EF4-FFF2-40B4-BE49-F238E27FC236}">
                  <a16:creationId xmlns:a16="http://schemas.microsoft.com/office/drawing/2014/main" id="{E0C78766-1913-4071-8A5A-DB880BE1C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8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4" name="Oval 1136">
              <a:extLst>
                <a:ext uri="{FF2B5EF4-FFF2-40B4-BE49-F238E27FC236}">
                  <a16:creationId xmlns:a16="http://schemas.microsoft.com/office/drawing/2014/main" id="{4B615F3D-B768-4927-BB08-0EAB6A22F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8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5" name="Oval 1137">
              <a:extLst>
                <a:ext uri="{FF2B5EF4-FFF2-40B4-BE49-F238E27FC236}">
                  <a16:creationId xmlns:a16="http://schemas.microsoft.com/office/drawing/2014/main" id="{CF6E9377-9B5A-4DB6-B7BC-39753417A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7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6" name="Oval 1138">
              <a:extLst>
                <a:ext uri="{FF2B5EF4-FFF2-40B4-BE49-F238E27FC236}">
                  <a16:creationId xmlns:a16="http://schemas.microsoft.com/office/drawing/2014/main" id="{D40CE57C-DF63-4EED-AC0B-9FC0F21B1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8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7" name="Oval 1139">
              <a:extLst>
                <a:ext uri="{FF2B5EF4-FFF2-40B4-BE49-F238E27FC236}">
                  <a16:creationId xmlns:a16="http://schemas.microsoft.com/office/drawing/2014/main" id="{7BDF4BD1-C3F3-4F94-9FD4-D672ED748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799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8" name="Oval 1140">
              <a:extLst>
                <a:ext uri="{FF2B5EF4-FFF2-40B4-BE49-F238E27FC236}">
                  <a16:creationId xmlns:a16="http://schemas.microsoft.com/office/drawing/2014/main" id="{CCEFE866-1EDB-4BBB-9B6B-C8D0F739A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891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599" name="Oval 1141">
              <a:extLst>
                <a:ext uri="{FF2B5EF4-FFF2-40B4-BE49-F238E27FC236}">
                  <a16:creationId xmlns:a16="http://schemas.microsoft.com/office/drawing/2014/main" id="{A7475418-8EED-4967-B8A3-A895EB6A45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6" y="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0" name="Oval 1142">
              <a:extLst>
                <a:ext uri="{FF2B5EF4-FFF2-40B4-BE49-F238E27FC236}">
                  <a16:creationId xmlns:a16="http://schemas.microsoft.com/office/drawing/2014/main" id="{42C56C4A-1742-45B4-8F13-032EECC66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7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1" name="Oval 1143">
              <a:extLst>
                <a:ext uri="{FF2B5EF4-FFF2-40B4-BE49-F238E27FC236}">
                  <a16:creationId xmlns:a16="http://schemas.microsoft.com/office/drawing/2014/main" id="{A0B6DBCC-E140-4935-BBEC-3C3ED2A5C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9" y="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2" name="Oval 1144">
              <a:extLst>
                <a:ext uri="{FF2B5EF4-FFF2-40B4-BE49-F238E27FC236}">
                  <a16:creationId xmlns:a16="http://schemas.microsoft.com/office/drawing/2014/main" id="{103EFE8F-6A67-41C0-A70C-542280E65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0" y="52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3" name="Oval 1145">
              <a:extLst>
                <a:ext uri="{FF2B5EF4-FFF2-40B4-BE49-F238E27FC236}">
                  <a16:creationId xmlns:a16="http://schemas.microsoft.com/office/drawing/2014/main" id="{0A0FD395-7A9A-46A2-A414-D696FC1691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659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4" name="Oval 1146">
              <a:extLst>
                <a:ext uri="{FF2B5EF4-FFF2-40B4-BE49-F238E27FC236}">
                  <a16:creationId xmlns:a16="http://schemas.microsoft.com/office/drawing/2014/main" id="{44ECD6CF-196C-4322-A3A1-E86EC63C6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7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5" name="Oval 1147">
              <a:extLst>
                <a:ext uri="{FF2B5EF4-FFF2-40B4-BE49-F238E27FC236}">
                  <a16:creationId xmlns:a16="http://schemas.microsoft.com/office/drawing/2014/main" id="{6AC3D6B6-F187-4F47-A517-5087532DD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6" name="Oval 1148">
              <a:extLst>
                <a:ext uri="{FF2B5EF4-FFF2-40B4-BE49-F238E27FC236}">
                  <a16:creationId xmlns:a16="http://schemas.microsoft.com/office/drawing/2014/main" id="{60CB41D1-9023-4B0C-BBEB-AA674D8E6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7" y="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7" name="Oval 1149">
              <a:extLst>
                <a:ext uri="{FF2B5EF4-FFF2-40B4-BE49-F238E27FC236}">
                  <a16:creationId xmlns:a16="http://schemas.microsoft.com/office/drawing/2014/main" id="{CDC8A78E-6FA7-4BF9-B0F3-FDBAD3B23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1" y="5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8" name="Oval 1150">
              <a:extLst>
                <a:ext uri="{FF2B5EF4-FFF2-40B4-BE49-F238E27FC236}">
                  <a16:creationId xmlns:a16="http://schemas.microsoft.com/office/drawing/2014/main" id="{4E3EC048-F036-49DA-A0E1-9D885D208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09" name="Oval 1151">
              <a:extLst>
                <a:ext uri="{FF2B5EF4-FFF2-40B4-BE49-F238E27FC236}">
                  <a16:creationId xmlns:a16="http://schemas.microsoft.com/office/drawing/2014/main" id="{96256AF6-1ADD-409C-B4F7-FFE94EAFB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0" name="Oval 1152">
              <a:extLst>
                <a:ext uri="{FF2B5EF4-FFF2-40B4-BE49-F238E27FC236}">
                  <a16:creationId xmlns:a16="http://schemas.microsoft.com/office/drawing/2014/main" id="{A369B4E2-1B6E-4DD6-9618-0B42B65DC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9" y="5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1" name="Oval 1153">
              <a:extLst>
                <a:ext uri="{FF2B5EF4-FFF2-40B4-BE49-F238E27FC236}">
                  <a16:creationId xmlns:a16="http://schemas.microsoft.com/office/drawing/2014/main" id="{E50A0306-85A4-4A26-9A5C-C4F5368D2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4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2" name="Oval 1154">
              <a:extLst>
                <a:ext uri="{FF2B5EF4-FFF2-40B4-BE49-F238E27FC236}">
                  <a16:creationId xmlns:a16="http://schemas.microsoft.com/office/drawing/2014/main" id="{87A2FB0F-FBCD-4AEC-BD50-FCB2C20DE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3" y="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3" name="Oval 1155">
              <a:extLst>
                <a:ext uri="{FF2B5EF4-FFF2-40B4-BE49-F238E27FC236}">
                  <a16:creationId xmlns:a16="http://schemas.microsoft.com/office/drawing/2014/main" id="{7BB1DC2C-67A2-48E1-B127-2ED2B1BA2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2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4" name="Oval 1156">
              <a:extLst>
                <a:ext uri="{FF2B5EF4-FFF2-40B4-BE49-F238E27FC236}">
                  <a16:creationId xmlns:a16="http://schemas.microsoft.com/office/drawing/2014/main" id="{330D3DBE-F810-4707-BA5A-445403953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5" name="Oval 1157">
              <a:extLst>
                <a:ext uri="{FF2B5EF4-FFF2-40B4-BE49-F238E27FC236}">
                  <a16:creationId xmlns:a16="http://schemas.microsoft.com/office/drawing/2014/main" id="{22E7C4C4-9559-482C-8238-BD432D138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6" name="Oval 1158">
              <a:extLst>
                <a:ext uri="{FF2B5EF4-FFF2-40B4-BE49-F238E27FC236}">
                  <a16:creationId xmlns:a16="http://schemas.microsoft.com/office/drawing/2014/main" id="{60DDF20A-C9E7-40BD-8057-76B15D2DF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84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7" name="Oval 1159">
              <a:extLst>
                <a:ext uri="{FF2B5EF4-FFF2-40B4-BE49-F238E27FC236}">
                  <a16:creationId xmlns:a16="http://schemas.microsoft.com/office/drawing/2014/main" id="{DD884736-EC85-4DFA-A06D-FF7B25BB5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84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8" name="Oval 1160">
              <a:extLst>
                <a:ext uri="{FF2B5EF4-FFF2-40B4-BE49-F238E27FC236}">
                  <a16:creationId xmlns:a16="http://schemas.microsoft.com/office/drawing/2014/main" id="{C592E4B3-E881-445E-B9FD-F71461D20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7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19" name="Oval 1161">
              <a:extLst>
                <a:ext uri="{FF2B5EF4-FFF2-40B4-BE49-F238E27FC236}">
                  <a16:creationId xmlns:a16="http://schemas.microsoft.com/office/drawing/2014/main" id="{0FC9AAC3-E039-4EA4-8B4B-852C81680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66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0" name="Oval 1162">
              <a:extLst>
                <a:ext uri="{FF2B5EF4-FFF2-40B4-BE49-F238E27FC236}">
                  <a16:creationId xmlns:a16="http://schemas.microsoft.com/office/drawing/2014/main" id="{CC79442A-22FF-42F3-A363-C1CD9DAAA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1" name="Oval 1163">
              <a:extLst>
                <a:ext uri="{FF2B5EF4-FFF2-40B4-BE49-F238E27FC236}">
                  <a16:creationId xmlns:a16="http://schemas.microsoft.com/office/drawing/2014/main" id="{2819AAD7-E350-4818-AF26-D9C8D4A7B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846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2" name="Oval 1164">
              <a:extLst>
                <a:ext uri="{FF2B5EF4-FFF2-40B4-BE49-F238E27FC236}">
                  <a16:creationId xmlns:a16="http://schemas.microsoft.com/office/drawing/2014/main" id="{75F4503E-41A5-434D-964F-55EFA109D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" y="8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3" name="Oval 1165">
              <a:extLst>
                <a:ext uri="{FF2B5EF4-FFF2-40B4-BE49-F238E27FC236}">
                  <a16:creationId xmlns:a16="http://schemas.microsoft.com/office/drawing/2014/main" id="{352A73F0-734C-4A45-B396-EACB61AD5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" y="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4" name="Oval 1166">
              <a:extLst>
                <a:ext uri="{FF2B5EF4-FFF2-40B4-BE49-F238E27FC236}">
                  <a16:creationId xmlns:a16="http://schemas.microsoft.com/office/drawing/2014/main" id="{E2C25BF9-338D-4DAE-806A-2CD2D0431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" y="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5" name="Oval 1167">
              <a:extLst>
                <a:ext uri="{FF2B5EF4-FFF2-40B4-BE49-F238E27FC236}">
                  <a16:creationId xmlns:a16="http://schemas.microsoft.com/office/drawing/2014/main" id="{6DC9FBE6-4DBD-431E-9965-F8843C130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" y="5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6" name="Oval 1168">
              <a:extLst>
                <a:ext uri="{FF2B5EF4-FFF2-40B4-BE49-F238E27FC236}">
                  <a16:creationId xmlns:a16="http://schemas.microsoft.com/office/drawing/2014/main" id="{A2BA5A59-4FB6-4A32-BF82-99435215E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" y="47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7" name="Oval 1169">
              <a:extLst>
                <a:ext uri="{FF2B5EF4-FFF2-40B4-BE49-F238E27FC236}">
                  <a16:creationId xmlns:a16="http://schemas.microsoft.com/office/drawing/2014/main" id="{103DBC77-898B-46FE-B8B9-ADD3916FD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" y="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8" name="Oval 1170">
              <a:extLst>
                <a:ext uri="{FF2B5EF4-FFF2-40B4-BE49-F238E27FC236}">
                  <a16:creationId xmlns:a16="http://schemas.microsoft.com/office/drawing/2014/main" id="{CBF1A42E-313E-4DCB-8938-C6861810C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75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29" name="Oval 1171">
              <a:extLst>
                <a:ext uri="{FF2B5EF4-FFF2-40B4-BE49-F238E27FC236}">
                  <a16:creationId xmlns:a16="http://schemas.microsoft.com/office/drawing/2014/main" id="{F0A78444-10F1-43AE-A7FA-4F29B1E27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" y="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0" name="Oval 1172">
              <a:extLst>
                <a:ext uri="{FF2B5EF4-FFF2-40B4-BE49-F238E27FC236}">
                  <a16:creationId xmlns:a16="http://schemas.microsoft.com/office/drawing/2014/main" id="{56D5C8F8-E479-4145-8FC0-DA1FE09E9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5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1" name="Oval 1173">
              <a:extLst>
                <a:ext uri="{FF2B5EF4-FFF2-40B4-BE49-F238E27FC236}">
                  <a16:creationId xmlns:a16="http://schemas.microsoft.com/office/drawing/2014/main" id="{7B93D2BB-80CB-443E-A163-F33DE304E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" y="47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2" name="Oval 1174">
              <a:extLst>
                <a:ext uri="{FF2B5EF4-FFF2-40B4-BE49-F238E27FC236}">
                  <a16:creationId xmlns:a16="http://schemas.microsoft.com/office/drawing/2014/main" id="{FB7DAB84-0E3D-45DB-B012-423A50A4C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" y="6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3" name="Oval 1175">
              <a:extLst>
                <a:ext uri="{FF2B5EF4-FFF2-40B4-BE49-F238E27FC236}">
                  <a16:creationId xmlns:a16="http://schemas.microsoft.com/office/drawing/2014/main" id="{99B07E41-5811-47C1-8132-8E518EF7B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614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4" name="Oval 1176">
              <a:extLst>
                <a:ext uri="{FF2B5EF4-FFF2-40B4-BE49-F238E27FC236}">
                  <a16:creationId xmlns:a16="http://schemas.microsoft.com/office/drawing/2014/main" id="{9CB1AABD-F282-472F-8888-DDC4C4F8E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" y="5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5" name="Oval 1177">
              <a:extLst>
                <a:ext uri="{FF2B5EF4-FFF2-40B4-BE49-F238E27FC236}">
                  <a16:creationId xmlns:a16="http://schemas.microsoft.com/office/drawing/2014/main" id="{A250A26E-1906-4B2B-A06C-4BF5D8AD0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3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6" name="Oval 1178">
              <a:extLst>
                <a:ext uri="{FF2B5EF4-FFF2-40B4-BE49-F238E27FC236}">
                  <a16:creationId xmlns:a16="http://schemas.microsoft.com/office/drawing/2014/main" id="{660D8F44-89A9-4034-AECE-5BAA528A7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" y="2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7" name="Oval 1179">
              <a:extLst>
                <a:ext uri="{FF2B5EF4-FFF2-40B4-BE49-F238E27FC236}">
                  <a16:creationId xmlns:a16="http://schemas.microsoft.com/office/drawing/2014/main" id="{C4B3D140-B2D4-4879-8792-9028996FD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6" y="29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8" name="Oval 1180">
              <a:extLst>
                <a:ext uri="{FF2B5EF4-FFF2-40B4-BE49-F238E27FC236}">
                  <a16:creationId xmlns:a16="http://schemas.microsoft.com/office/drawing/2014/main" id="{5902F4E7-A28E-4C2B-9262-E9B8A3460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4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39" name="Oval 1181">
              <a:extLst>
                <a:ext uri="{FF2B5EF4-FFF2-40B4-BE49-F238E27FC236}">
                  <a16:creationId xmlns:a16="http://schemas.microsoft.com/office/drawing/2014/main" id="{53A77B96-9EA6-45BE-8EBD-3F096207F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3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0" name="Oval 1182">
              <a:extLst>
                <a:ext uri="{FF2B5EF4-FFF2-40B4-BE49-F238E27FC236}">
                  <a16:creationId xmlns:a16="http://schemas.microsoft.com/office/drawing/2014/main" id="{C65B19B5-4E0C-4BC3-B72A-4C3BB4BD2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" y="7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1" name="Oval 1183">
              <a:extLst>
                <a:ext uri="{FF2B5EF4-FFF2-40B4-BE49-F238E27FC236}">
                  <a16:creationId xmlns:a16="http://schemas.microsoft.com/office/drawing/2014/main" id="{484D6697-A43B-474F-AF95-32CD5AC52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" y="3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2" name="Oval 1184">
              <a:extLst>
                <a:ext uri="{FF2B5EF4-FFF2-40B4-BE49-F238E27FC236}">
                  <a16:creationId xmlns:a16="http://schemas.microsoft.com/office/drawing/2014/main" id="{420531B1-4A6E-4C1C-9443-58D865E3D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" y="3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3" name="Oval 1185">
              <a:extLst>
                <a:ext uri="{FF2B5EF4-FFF2-40B4-BE49-F238E27FC236}">
                  <a16:creationId xmlns:a16="http://schemas.microsoft.com/office/drawing/2014/main" id="{5DA0F495-5450-41A1-B677-87F186259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2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4" name="Oval 1186">
              <a:extLst>
                <a:ext uri="{FF2B5EF4-FFF2-40B4-BE49-F238E27FC236}">
                  <a16:creationId xmlns:a16="http://schemas.microsoft.com/office/drawing/2014/main" id="{2518AF37-612D-4371-A273-2BEA17702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" y="12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5" name="Oval 1187">
              <a:extLst>
                <a:ext uri="{FF2B5EF4-FFF2-40B4-BE49-F238E27FC236}">
                  <a16:creationId xmlns:a16="http://schemas.microsoft.com/office/drawing/2014/main" id="{4D3867B2-0156-4E28-90BE-AB9E86CA3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0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6" name="Oval 1188">
              <a:extLst>
                <a:ext uri="{FF2B5EF4-FFF2-40B4-BE49-F238E27FC236}">
                  <a16:creationId xmlns:a16="http://schemas.microsoft.com/office/drawing/2014/main" id="{83241203-C06C-41DC-B89B-7C7F6F5E6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4" y="16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7" name="Oval 1189">
              <a:extLst>
                <a:ext uri="{FF2B5EF4-FFF2-40B4-BE49-F238E27FC236}">
                  <a16:creationId xmlns:a16="http://schemas.microsoft.com/office/drawing/2014/main" id="{5910B77B-2008-4E95-BCB1-53340E04B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" y="3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8" name="Oval 1190">
              <a:extLst>
                <a:ext uri="{FF2B5EF4-FFF2-40B4-BE49-F238E27FC236}">
                  <a16:creationId xmlns:a16="http://schemas.microsoft.com/office/drawing/2014/main" id="{D366D945-7258-4448-ACA2-073F553A2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" y="3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49" name="Oval 1191">
              <a:extLst>
                <a:ext uri="{FF2B5EF4-FFF2-40B4-BE49-F238E27FC236}">
                  <a16:creationId xmlns:a16="http://schemas.microsoft.com/office/drawing/2014/main" id="{0B388CFA-4C16-456F-B51B-CD64991C1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" y="2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0" name="Oval 1192">
              <a:extLst>
                <a:ext uri="{FF2B5EF4-FFF2-40B4-BE49-F238E27FC236}">
                  <a16:creationId xmlns:a16="http://schemas.microsoft.com/office/drawing/2014/main" id="{AB105C6F-7445-4F5C-97AA-014A9F0A1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" y="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1" name="Oval 1193">
              <a:extLst>
                <a:ext uri="{FF2B5EF4-FFF2-40B4-BE49-F238E27FC236}">
                  <a16:creationId xmlns:a16="http://schemas.microsoft.com/office/drawing/2014/main" id="{AF57BE64-6066-49A3-A972-03833F3C6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" y="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2" name="Oval 1194">
              <a:extLst>
                <a:ext uri="{FF2B5EF4-FFF2-40B4-BE49-F238E27FC236}">
                  <a16:creationId xmlns:a16="http://schemas.microsoft.com/office/drawing/2014/main" id="{D64D558F-D049-4A16-BFE5-EA0E8A6EE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" y="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3" name="Oval 1195">
              <a:extLst>
                <a:ext uri="{FF2B5EF4-FFF2-40B4-BE49-F238E27FC236}">
                  <a16:creationId xmlns:a16="http://schemas.microsoft.com/office/drawing/2014/main" id="{302FB7BA-A3AE-4B78-9C16-72A54C8B5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21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4" name="Oval 1196">
              <a:extLst>
                <a:ext uri="{FF2B5EF4-FFF2-40B4-BE49-F238E27FC236}">
                  <a16:creationId xmlns:a16="http://schemas.microsoft.com/office/drawing/2014/main" id="{2266A8D6-E96D-44BF-8B25-E5DC320C1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" y="1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5" name="Oval 1197">
              <a:extLst>
                <a:ext uri="{FF2B5EF4-FFF2-40B4-BE49-F238E27FC236}">
                  <a16:creationId xmlns:a16="http://schemas.microsoft.com/office/drawing/2014/main" id="{9DEEC61D-6D76-4E70-BA6F-69ADDE204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" y="12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6" name="Oval 1198">
              <a:extLst>
                <a:ext uri="{FF2B5EF4-FFF2-40B4-BE49-F238E27FC236}">
                  <a16:creationId xmlns:a16="http://schemas.microsoft.com/office/drawing/2014/main" id="{7B53EFFA-13C9-4E80-8633-973310D74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" y="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7" name="Oval 1199">
              <a:extLst>
                <a:ext uri="{FF2B5EF4-FFF2-40B4-BE49-F238E27FC236}">
                  <a16:creationId xmlns:a16="http://schemas.microsoft.com/office/drawing/2014/main" id="{BFF3E007-AE2D-48F3-A1DD-FCE4160C6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" y="-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8" name="Oval 1200">
              <a:extLst>
                <a:ext uri="{FF2B5EF4-FFF2-40B4-BE49-F238E27FC236}">
                  <a16:creationId xmlns:a16="http://schemas.microsoft.com/office/drawing/2014/main" id="{D269F74C-EC45-423C-AAFA-5CA4EB311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" y="25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59" name="Oval 1201">
              <a:extLst>
                <a:ext uri="{FF2B5EF4-FFF2-40B4-BE49-F238E27FC236}">
                  <a16:creationId xmlns:a16="http://schemas.microsoft.com/office/drawing/2014/main" id="{40650A0E-0FF5-4B7D-8F4C-9B718A110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" y="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0" name="Oval 1202">
              <a:extLst>
                <a:ext uri="{FF2B5EF4-FFF2-40B4-BE49-F238E27FC236}">
                  <a16:creationId xmlns:a16="http://schemas.microsoft.com/office/drawing/2014/main" id="{C42D90BC-77B2-492B-B0B3-B2CEF6CC9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" y="-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1" name="Oval 1203">
              <a:extLst>
                <a:ext uri="{FF2B5EF4-FFF2-40B4-BE49-F238E27FC236}">
                  <a16:creationId xmlns:a16="http://schemas.microsoft.com/office/drawing/2014/main" id="{88836EA6-EAE5-414A-A915-855FCF601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7" y="-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2" name="Oval 1204">
              <a:extLst>
                <a:ext uri="{FF2B5EF4-FFF2-40B4-BE49-F238E27FC236}">
                  <a16:creationId xmlns:a16="http://schemas.microsoft.com/office/drawing/2014/main" id="{979798A4-6C3B-406B-ABDE-2C25DB975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" y="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3" name="Oval 1205">
              <a:extLst>
                <a:ext uri="{FF2B5EF4-FFF2-40B4-BE49-F238E27FC236}">
                  <a16:creationId xmlns:a16="http://schemas.microsoft.com/office/drawing/2014/main" id="{72F86AAA-3B9C-4689-A67B-08D96C46F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2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4" name="Oval 1206">
              <a:extLst>
                <a:ext uri="{FF2B5EF4-FFF2-40B4-BE49-F238E27FC236}">
                  <a16:creationId xmlns:a16="http://schemas.microsoft.com/office/drawing/2014/main" id="{23FA7A89-DCD4-43B9-8E72-B1237D29C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" y="7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5" name="Oval 1207">
              <a:extLst>
                <a:ext uri="{FF2B5EF4-FFF2-40B4-BE49-F238E27FC236}">
                  <a16:creationId xmlns:a16="http://schemas.microsoft.com/office/drawing/2014/main" id="{A8BF9C3A-34C0-4E15-8B41-338911C0E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9" y="-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6" name="Oval 1208">
              <a:extLst>
                <a:ext uri="{FF2B5EF4-FFF2-40B4-BE49-F238E27FC236}">
                  <a16:creationId xmlns:a16="http://schemas.microsoft.com/office/drawing/2014/main" id="{9FE5A05C-3381-4E1E-AB00-A532D8F5A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" y="1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7" name="Oval 1209">
              <a:extLst>
                <a:ext uri="{FF2B5EF4-FFF2-40B4-BE49-F238E27FC236}">
                  <a16:creationId xmlns:a16="http://schemas.microsoft.com/office/drawing/2014/main" id="{E2BA327B-83BA-4730-868C-C1D684615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4" y="16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8" name="Oval 1210">
              <a:extLst>
                <a:ext uri="{FF2B5EF4-FFF2-40B4-BE49-F238E27FC236}">
                  <a16:creationId xmlns:a16="http://schemas.microsoft.com/office/drawing/2014/main" id="{06AB304E-8C2D-4DF4-9B4C-AC6162AD2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3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69" name="Oval 1211">
              <a:extLst>
                <a:ext uri="{FF2B5EF4-FFF2-40B4-BE49-F238E27FC236}">
                  <a16:creationId xmlns:a16="http://schemas.microsoft.com/office/drawing/2014/main" id="{E73121F1-1443-43FD-9D94-81E0F83DC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0" y="4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0" name="Oval 1212">
              <a:extLst>
                <a:ext uri="{FF2B5EF4-FFF2-40B4-BE49-F238E27FC236}">
                  <a16:creationId xmlns:a16="http://schemas.microsoft.com/office/drawing/2014/main" id="{8B4B1CF8-0FC0-4AD3-8BAE-C7CD7E9B3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3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1" name="Oval 1213">
              <a:extLst>
                <a:ext uri="{FF2B5EF4-FFF2-40B4-BE49-F238E27FC236}">
                  <a16:creationId xmlns:a16="http://schemas.microsoft.com/office/drawing/2014/main" id="{0C50D4D9-0EB3-4CA0-B1ED-CC089925F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3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2" name="Oval 1214">
              <a:extLst>
                <a:ext uri="{FF2B5EF4-FFF2-40B4-BE49-F238E27FC236}">
                  <a16:creationId xmlns:a16="http://schemas.microsoft.com/office/drawing/2014/main" id="{6D796DA7-69AA-43F9-BCA3-319DA3B26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4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3" name="Oval 1215">
              <a:extLst>
                <a:ext uri="{FF2B5EF4-FFF2-40B4-BE49-F238E27FC236}">
                  <a16:creationId xmlns:a16="http://schemas.microsoft.com/office/drawing/2014/main" id="{E02BF149-A03F-4960-B767-B5944EF82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1" y="3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4" name="Oval 1216">
              <a:extLst>
                <a:ext uri="{FF2B5EF4-FFF2-40B4-BE49-F238E27FC236}">
                  <a16:creationId xmlns:a16="http://schemas.microsoft.com/office/drawing/2014/main" id="{B918FC86-B5F6-4DD5-B0F4-4141E9CF9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8" y="3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5" name="Oval 1217">
              <a:extLst>
                <a:ext uri="{FF2B5EF4-FFF2-40B4-BE49-F238E27FC236}">
                  <a16:creationId xmlns:a16="http://schemas.microsoft.com/office/drawing/2014/main" id="{A956052B-F77A-4EFD-BEB7-6B42B44F2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3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6" name="Oval 1218">
              <a:extLst>
                <a:ext uri="{FF2B5EF4-FFF2-40B4-BE49-F238E27FC236}">
                  <a16:creationId xmlns:a16="http://schemas.microsoft.com/office/drawing/2014/main" id="{5A0C2869-5DB2-493B-8BBC-17F396A60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4" y="437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7" name="Oval 1219">
              <a:extLst>
                <a:ext uri="{FF2B5EF4-FFF2-40B4-BE49-F238E27FC236}">
                  <a16:creationId xmlns:a16="http://schemas.microsoft.com/office/drawing/2014/main" id="{E61FA100-206D-4B2A-9D33-DF07015F5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618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8" name="Oval 1220">
              <a:extLst>
                <a:ext uri="{FF2B5EF4-FFF2-40B4-BE49-F238E27FC236}">
                  <a16:creationId xmlns:a16="http://schemas.microsoft.com/office/drawing/2014/main" id="{A235397D-FBAF-4835-9D97-EEA56B999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891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79" name="Oval 1221">
              <a:extLst>
                <a:ext uri="{FF2B5EF4-FFF2-40B4-BE49-F238E27FC236}">
                  <a16:creationId xmlns:a16="http://schemas.microsoft.com/office/drawing/2014/main" id="{21C3BEB3-F484-4420-8D6E-ECAE8C155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" y="845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0" name="Oval 1222">
              <a:extLst>
                <a:ext uri="{FF2B5EF4-FFF2-40B4-BE49-F238E27FC236}">
                  <a16:creationId xmlns:a16="http://schemas.microsoft.com/office/drawing/2014/main" id="{7CCCFDA9-820E-4F01-A54E-4116DD677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" y="8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1" name="Oval 1223">
              <a:extLst>
                <a:ext uri="{FF2B5EF4-FFF2-40B4-BE49-F238E27FC236}">
                  <a16:creationId xmlns:a16="http://schemas.microsoft.com/office/drawing/2014/main" id="{03644306-592D-4033-B812-65C32E2B0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" y="3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2" name="Oval 1224">
              <a:extLst>
                <a:ext uri="{FF2B5EF4-FFF2-40B4-BE49-F238E27FC236}">
                  <a16:creationId xmlns:a16="http://schemas.microsoft.com/office/drawing/2014/main" id="{B5091EDA-D603-47D5-AFF8-9E5D8212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7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3" name="Oval 1225">
              <a:extLst>
                <a:ext uri="{FF2B5EF4-FFF2-40B4-BE49-F238E27FC236}">
                  <a16:creationId xmlns:a16="http://schemas.microsoft.com/office/drawing/2014/main" id="{BE8E15FE-832F-4A54-B3E7-20DA94D31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" y="2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4" name="Oval 1226">
              <a:extLst>
                <a:ext uri="{FF2B5EF4-FFF2-40B4-BE49-F238E27FC236}">
                  <a16:creationId xmlns:a16="http://schemas.microsoft.com/office/drawing/2014/main" id="{ED66ED0D-70B6-4651-8B1E-7A7055CBC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" y="3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5" name="Oval 1227">
              <a:extLst>
                <a:ext uri="{FF2B5EF4-FFF2-40B4-BE49-F238E27FC236}">
                  <a16:creationId xmlns:a16="http://schemas.microsoft.com/office/drawing/2014/main" id="{867C65FA-7668-46C1-A56B-2F0CE2F37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" y="7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6" name="Oval 1228">
              <a:extLst>
                <a:ext uri="{FF2B5EF4-FFF2-40B4-BE49-F238E27FC236}">
                  <a16:creationId xmlns:a16="http://schemas.microsoft.com/office/drawing/2014/main" id="{08647591-76D7-4DF1-9A1D-AA87DDC3F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" y="5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7" name="Oval 1229">
              <a:extLst>
                <a:ext uri="{FF2B5EF4-FFF2-40B4-BE49-F238E27FC236}">
                  <a16:creationId xmlns:a16="http://schemas.microsoft.com/office/drawing/2014/main" id="{B170048C-79B5-40BA-919C-73E11864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" y="39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8" name="Oval 1230">
              <a:extLst>
                <a:ext uri="{FF2B5EF4-FFF2-40B4-BE49-F238E27FC236}">
                  <a16:creationId xmlns:a16="http://schemas.microsoft.com/office/drawing/2014/main" id="{BC248EBC-6B6A-46A5-88A6-EDE3F7520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89" name="Oval 1231">
              <a:extLst>
                <a:ext uri="{FF2B5EF4-FFF2-40B4-BE49-F238E27FC236}">
                  <a16:creationId xmlns:a16="http://schemas.microsoft.com/office/drawing/2014/main" id="{944A7FDA-39C2-472E-AFD2-920EFF842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" y="6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0" name="Oval 1232">
              <a:extLst>
                <a:ext uri="{FF2B5EF4-FFF2-40B4-BE49-F238E27FC236}">
                  <a16:creationId xmlns:a16="http://schemas.microsoft.com/office/drawing/2014/main" id="{FC7D5C2A-A4DC-4F1B-A207-8BEA29EDB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" y="5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1" name="Oval 1233">
              <a:extLst>
                <a:ext uri="{FF2B5EF4-FFF2-40B4-BE49-F238E27FC236}">
                  <a16:creationId xmlns:a16="http://schemas.microsoft.com/office/drawing/2014/main" id="{45468227-9F41-40A8-A8E9-452811FDE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" y="2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2" name="Oval 1234">
              <a:extLst>
                <a:ext uri="{FF2B5EF4-FFF2-40B4-BE49-F238E27FC236}">
                  <a16:creationId xmlns:a16="http://schemas.microsoft.com/office/drawing/2014/main" id="{953DD0CA-E211-4D88-8EAD-039AB17B7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3" y="-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3" name="Oval 1235">
              <a:extLst>
                <a:ext uri="{FF2B5EF4-FFF2-40B4-BE49-F238E27FC236}">
                  <a16:creationId xmlns:a16="http://schemas.microsoft.com/office/drawing/2014/main" id="{8D6ED33D-4F74-44FA-A05F-08841F303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6" y="-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4" name="Oval 1236">
              <a:extLst>
                <a:ext uri="{FF2B5EF4-FFF2-40B4-BE49-F238E27FC236}">
                  <a16:creationId xmlns:a16="http://schemas.microsoft.com/office/drawing/2014/main" id="{6B699212-0B1F-4922-8173-E36F329E5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" y="6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5" name="Oval 1237">
              <a:extLst>
                <a:ext uri="{FF2B5EF4-FFF2-40B4-BE49-F238E27FC236}">
                  <a16:creationId xmlns:a16="http://schemas.microsoft.com/office/drawing/2014/main" id="{A5416407-2F6E-4FAE-9647-8DF3427E4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" y="8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6" name="Oval 1238">
              <a:extLst>
                <a:ext uri="{FF2B5EF4-FFF2-40B4-BE49-F238E27FC236}">
                  <a16:creationId xmlns:a16="http://schemas.microsoft.com/office/drawing/2014/main" id="{769D3004-C9FA-44B8-9952-CD3E03772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8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7" name="Oval 1239">
              <a:extLst>
                <a:ext uri="{FF2B5EF4-FFF2-40B4-BE49-F238E27FC236}">
                  <a16:creationId xmlns:a16="http://schemas.microsoft.com/office/drawing/2014/main" id="{701AD871-1F5E-4CE8-BAB1-BE7B6092B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527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8" name="Oval 1240">
              <a:extLst>
                <a:ext uri="{FF2B5EF4-FFF2-40B4-BE49-F238E27FC236}">
                  <a16:creationId xmlns:a16="http://schemas.microsoft.com/office/drawing/2014/main" id="{81506FBF-3A45-44D9-93A1-B3340059A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2" y="528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699" name="Oval 1241">
              <a:extLst>
                <a:ext uri="{FF2B5EF4-FFF2-40B4-BE49-F238E27FC236}">
                  <a16:creationId xmlns:a16="http://schemas.microsoft.com/office/drawing/2014/main" id="{D7F86837-0D5A-4369-A11C-252EDF52B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0" name="Oval 1242">
              <a:extLst>
                <a:ext uri="{FF2B5EF4-FFF2-40B4-BE49-F238E27FC236}">
                  <a16:creationId xmlns:a16="http://schemas.microsoft.com/office/drawing/2014/main" id="{D4CC73D3-7DC6-487D-A8CF-F64273B9A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-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1" name="Oval 1243">
              <a:extLst>
                <a:ext uri="{FF2B5EF4-FFF2-40B4-BE49-F238E27FC236}">
                  <a16:creationId xmlns:a16="http://schemas.microsoft.com/office/drawing/2014/main" id="{4555D2EB-40EA-40A6-9E5A-97FBCB86C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2" name="Oval 1244">
              <a:extLst>
                <a:ext uri="{FF2B5EF4-FFF2-40B4-BE49-F238E27FC236}">
                  <a16:creationId xmlns:a16="http://schemas.microsoft.com/office/drawing/2014/main" id="{BE9D26CC-1A60-441D-8B05-794E47690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3" name="Oval 1245">
              <a:extLst>
                <a:ext uri="{FF2B5EF4-FFF2-40B4-BE49-F238E27FC236}">
                  <a16:creationId xmlns:a16="http://schemas.microsoft.com/office/drawing/2014/main" id="{F2410EDA-654B-47D3-B840-E83872DA9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1" y="799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4" name="Oval 1246">
              <a:extLst>
                <a:ext uri="{FF2B5EF4-FFF2-40B4-BE49-F238E27FC236}">
                  <a16:creationId xmlns:a16="http://schemas.microsoft.com/office/drawing/2014/main" id="{7B5CC26F-0583-4F7F-84C2-581EE6488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5" name="Oval 1247">
              <a:extLst>
                <a:ext uri="{FF2B5EF4-FFF2-40B4-BE49-F238E27FC236}">
                  <a16:creationId xmlns:a16="http://schemas.microsoft.com/office/drawing/2014/main" id="{B492F00B-30C7-470F-82D5-89043DA23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6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6" name="Oval 1248">
              <a:extLst>
                <a:ext uri="{FF2B5EF4-FFF2-40B4-BE49-F238E27FC236}">
                  <a16:creationId xmlns:a16="http://schemas.microsoft.com/office/drawing/2014/main" id="{BD5977FF-260C-4190-8BF6-936795295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3" y="4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7" name="Oval 1249">
              <a:extLst>
                <a:ext uri="{FF2B5EF4-FFF2-40B4-BE49-F238E27FC236}">
                  <a16:creationId xmlns:a16="http://schemas.microsoft.com/office/drawing/2014/main" id="{F2B6422A-85ED-4413-8DC2-B409AED89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5" y="34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8" name="Oval 1250">
              <a:extLst>
                <a:ext uri="{FF2B5EF4-FFF2-40B4-BE49-F238E27FC236}">
                  <a16:creationId xmlns:a16="http://schemas.microsoft.com/office/drawing/2014/main" id="{A0FD9A7A-B058-429D-AB76-3EE341050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6" y="30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09" name="Oval 1251">
              <a:extLst>
                <a:ext uri="{FF2B5EF4-FFF2-40B4-BE49-F238E27FC236}">
                  <a16:creationId xmlns:a16="http://schemas.microsoft.com/office/drawing/2014/main" id="{DE3D6B9D-6D6B-430E-8512-91FB33383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6" y="3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0" name="Oval 1252">
              <a:extLst>
                <a:ext uri="{FF2B5EF4-FFF2-40B4-BE49-F238E27FC236}">
                  <a16:creationId xmlns:a16="http://schemas.microsoft.com/office/drawing/2014/main" id="{0D8409D5-EB28-46D9-962A-DCD16DF6B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" y="52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1" name="Oval 1253">
              <a:extLst>
                <a:ext uri="{FF2B5EF4-FFF2-40B4-BE49-F238E27FC236}">
                  <a16:creationId xmlns:a16="http://schemas.microsoft.com/office/drawing/2014/main" id="{B8A5306B-BF7B-4B2F-943E-B8676EE8A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6" y="66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2" name="Oval 1254">
              <a:extLst>
                <a:ext uri="{FF2B5EF4-FFF2-40B4-BE49-F238E27FC236}">
                  <a16:creationId xmlns:a16="http://schemas.microsoft.com/office/drawing/2014/main" id="{7BAE1494-E9D6-405E-AF6B-436438A71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2" y="7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3" name="Oval 1255">
              <a:extLst>
                <a:ext uri="{FF2B5EF4-FFF2-40B4-BE49-F238E27FC236}">
                  <a16:creationId xmlns:a16="http://schemas.microsoft.com/office/drawing/2014/main" id="{B8295732-E343-403C-B020-6B9131D4E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4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4" name="Oval 1256">
              <a:extLst>
                <a:ext uri="{FF2B5EF4-FFF2-40B4-BE49-F238E27FC236}">
                  <a16:creationId xmlns:a16="http://schemas.microsoft.com/office/drawing/2014/main" id="{EB211944-ABA0-4D93-9DB7-6018CC3FC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3" y="754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5" name="Oval 1257">
              <a:extLst>
                <a:ext uri="{FF2B5EF4-FFF2-40B4-BE49-F238E27FC236}">
                  <a16:creationId xmlns:a16="http://schemas.microsoft.com/office/drawing/2014/main" id="{1392AEF4-BA3D-4F8A-913D-F88DC3935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2" y="6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6" name="Oval 1258">
              <a:extLst>
                <a:ext uri="{FF2B5EF4-FFF2-40B4-BE49-F238E27FC236}">
                  <a16:creationId xmlns:a16="http://schemas.microsoft.com/office/drawing/2014/main" id="{80EDBC8E-898B-4728-9470-8EDC571EF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4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7" name="Oval 1259">
              <a:extLst>
                <a:ext uri="{FF2B5EF4-FFF2-40B4-BE49-F238E27FC236}">
                  <a16:creationId xmlns:a16="http://schemas.microsoft.com/office/drawing/2014/main" id="{43121D3A-D882-4933-B053-0AB5BEAE2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9" y="391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8" name="Oval 1260">
              <a:extLst>
                <a:ext uri="{FF2B5EF4-FFF2-40B4-BE49-F238E27FC236}">
                  <a16:creationId xmlns:a16="http://schemas.microsoft.com/office/drawing/2014/main" id="{D1D9C1C9-7170-47F7-9DF4-08DF08EAF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19" name="Oval 1261">
              <a:extLst>
                <a:ext uri="{FF2B5EF4-FFF2-40B4-BE49-F238E27FC236}">
                  <a16:creationId xmlns:a16="http://schemas.microsoft.com/office/drawing/2014/main" id="{614A5768-CD9C-4699-832E-9C0312D07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2" y="5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0" name="Oval 1262">
              <a:extLst>
                <a:ext uri="{FF2B5EF4-FFF2-40B4-BE49-F238E27FC236}">
                  <a16:creationId xmlns:a16="http://schemas.microsoft.com/office/drawing/2014/main" id="{39E26959-6614-410D-89F9-0D198C1F6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6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1" name="Oval 1263">
              <a:extLst>
                <a:ext uri="{FF2B5EF4-FFF2-40B4-BE49-F238E27FC236}">
                  <a16:creationId xmlns:a16="http://schemas.microsoft.com/office/drawing/2014/main" id="{1764ADD4-1909-4B9A-88D8-87E69020AC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5" y="8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2" name="Oval 1264">
              <a:extLst>
                <a:ext uri="{FF2B5EF4-FFF2-40B4-BE49-F238E27FC236}">
                  <a16:creationId xmlns:a16="http://schemas.microsoft.com/office/drawing/2014/main" id="{461839DE-71D3-4069-A935-0EEA33191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7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3" name="Oval 1265">
              <a:extLst>
                <a:ext uri="{FF2B5EF4-FFF2-40B4-BE49-F238E27FC236}">
                  <a16:creationId xmlns:a16="http://schemas.microsoft.com/office/drawing/2014/main" id="{D4464577-5687-46F9-AB04-BB4ACD146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1" y="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4" name="Oval 1266">
              <a:extLst>
                <a:ext uri="{FF2B5EF4-FFF2-40B4-BE49-F238E27FC236}">
                  <a16:creationId xmlns:a16="http://schemas.microsoft.com/office/drawing/2014/main" id="{243959FB-B8F1-4F9C-8B73-812B4655B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1" y="7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5" name="Oval 1267">
              <a:extLst>
                <a:ext uri="{FF2B5EF4-FFF2-40B4-BE49-F238E27FC236}">
                  <a16:creationId xmlns:a16="http://schemas.microsoft.com/office/drawing/2014/main" id="{45D9B27C-D012-4BBD-8456-AF061B7A3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6" y="25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6" name="Oval 1268">
              <a:extLst>
                <a:ext uri="{FF2B5EF4-FFF2-40B4-BE49-F238E27FC236}">
                  <a16:creationId xmlns:a16="http://schemas.microsoft.com/office/drawing/2014/main" id="{5AE7C39B-894A-466B-80F5-1B023541C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" y="1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7" name="Oval 1269">
              <a:extLst>
                <a:ext uri="{FF2B5EF4-FFF2-40B4-BE49-F238E27FC236}">
                  <a16:creationId xmlns:a16="http://schemas.microsoft.com/office/drawing/2014/main" id="{62F9C764-659E-49D9-83D1-E66612773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8" y="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8" name="Oval 1270">
              <a:extLst>
                <a:ext uri="{FF2B5EF4-FFF2-40B4-BE49-F238E27FC236}">
                  <a16:creationId xmlns:a16="http://schemas.microsoft.com/office/drawing/2014/main" id="{153686E0-BAEA-4D80-9F34-761771734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5" y="1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29" name="Oval 1271">
              <a:extLst>
                <a:ext uri="{FF2B5EF4-FFF2-40B4-BE49-F238E27FC236}">
                  <a16:creationId xmlns:a16="http://schemas.microsoft.com/office/drawing/2014/main" id="{B80DC566-8E78-4FE1-AC08-5A580E806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1" y="436"/>
              <a:ext cx="45" cy="46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0" name="Oval 1272">
              <a:extLst>
                <a:ext uri="{FF2B5EF4-FFF2-40B4-BE49-F238E27FC236}">
                  <a16:creationId xmlns:a16="http://schemas.microsoft.com/office/drawing/2014/main" id="{B44E1114-017D-4D41-89AF-AFE79C71F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7" y="2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1" name="Oval 1273">
              <a:extLst>
                <a:ext uri="{FF2B5EF4-FFF2-40B4-BE49-F238E27FC236}">
                  <a16:creationId xmlns:a16="http://schemas.microsoft.com/office/drawing/2014/main" id="{7702EC43-A576-493B-8434-9019AD668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6" y="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2" name="Oval 1274">
              <a:extLst>
                <a:ext uri="{FF2B5EF4-FFF2-40B4-BE49-F238E27FC236}">
                  <a16:creationId xmlns:a16="http://schemas.microsoft.com/office/drawing/2014/main" id="{92EA6FFF-327A-4433-BA7F-86A347CB0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0" y="-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3" name="Oval 1275">
              <a:extLst>
                <a:ext uri="{FF2B5EF4-FFF2-40B4-BE49-F238E27FC236}">
                  <a16:creationId xmlns:a16="http://schemas.microsoft.com/office/drawing/2014/main" id="{31E99532-DB93-4572-BA4A-31A6D0994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0" y="3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4" name="Oval 1276">
              <a:extLst>
                <a:ext uri="{FF2B5EF4-FFF2-40B4-BE49-F238E27FC236}">
                  <a16:creationId xmlns:a16="http://schemas.microsoft.com/office/drawing/2014/main" id="{625BC23E-EB9D-4C7C-8E6A-1F65C200E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6" y="1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5" name="Oval 1277">
              <a:extLst>
                <a:ext uri="{FF2B5EF4-FFF2-40B4-BE49-F238E27FC236}">
                  <a16:creationId xmlns:a16="http://schemas.microsoft.com/office/drawing/2014/main" id="{1B8712E6-0F71-4B96-95ED-75EC05F26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1" y="-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6" name="Oval 1278">
              <a:extLst>
                <a:ext uri="{FF2B5EF4-FFF2-40B4-BE49-F238E27FC236}">
                  <a16:creationId xmlns:a16="http://schemas.microsoft.com/office/drawing/2014/main" id="{59F9C834-50E1-4DE9-B8B6-8A33D0760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3" y="2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7" name="Oval 1279">
              <a:extLst>
                <a:ext uri="{FF2B5EF4-FFF2-40B4-BE49-F238E27FC236}">
                  <a16:creationId xmlns:a16="http://schemas.microsoft.com/office/drawing/2014/main" id="{6980451F-9E4D-41DA-BA3B-B112DB4B6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" y="2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8" name="Oval 1280">
              <a:extLst>
                <a:ext uri="{FF2B5EF4-FFF2-40B4-BE49-F238E27FC236}">
                  <a16:creationId xmlns:a16="http://schemas.microsoft.com/office/drawing/2014/main" id="{784E0238-0E49-4682-8ED8-1A16FD137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7" y="1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39" name="Oval 1281">
              <a:extLst>
                <a:ext uri="{FF2B5EF4-FFF2-40B4-BE49-F238E27FC236}">
                  <a16:creationId xmlns:a16="http://schemas.microsoft.com/office/drawing/2014/main" id="{34969526-D50D-4FD7-9164-48C2D411C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2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0" name="Oval 1282">
              <a:extLst>
                <a:ext uri="{FF2B5EF4-FFF2-40B4-BE49-F238E27FC236}">
                  <a16:creationId xmlns:a16="http://schemas.microsoft.com/office/drawing/2014/main" id="{28187AF3-9DD2-4F7D-8B3F-3AB01B0F9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2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1" name="Oval 1283">
              <a:extLst>
                <a:ext uri="{FF2B5EF4-FFF2-40B4-BE49-F238E27FC236}">
                  <a16:creationId xmlns:a16="http://schemas.microsoft.com/office/drawing/2014/main" id="{E4C68AF0-827A-4D3F-9097-6956115A4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" y="75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2" name="Oval 1284">
              <a:extLst>
                <a:ext uri="{FF2B5EF4-FFF2-40B4-BE49-F238E27FC236}">
                  <a16:creationId xmlns:a16="http://schemas.microsoft.com/office/drawing/2014/main" id="{356CBC37-0EC3-45A0-B7E1-C2BE7820A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5" y="8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3" name="Oval 1285">
              <a:extLst>
                <a:ext uri="{FF2B5EF4-FFF2-40B4-BE49-F238E27FC236}">
                  <a16:creationId xmlns:a16="http://schemas.microsoft.com/office/drawing/2014/main" id="{3547E902-1330-4629-8CF0-0AAA737FA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6" y="6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4" name="Oval 1286">
              <a:extLst>
                <a:ext uri="{FF2B5EF4-FFF2-40B4-BE49-F238E27FC236}">
                  <a16:creationId xmlns:a16="http://schemas.microsoft.com/office/drawing/2014/main" id="{F8D79B63-5F4A-4AE8-8D04-9571173BE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88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5" name="Oval 1287">
              <a:extLst>
                <a:ext uri="{FF2B5EF4-FFF2-40B4-BE49-F238E27FC236}">
                  <a16:creationId xmlns:a16="http://schemas.microsoft.com/office/drawing/2014/main" id="{C4933791-6E7E-4FA1-A217-4290BAD03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" y="800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6" name="Oval 1288">
              <a:extLst>
                <a:ext uri="{FF2B5EF4-FFF2-40B4-BE49-F238E27FC236}">
                  <a16:creationId xmlns:a16="http://schemas.microsoft.com/office/drawing/2014/main" id="{3477A24A-2237-41CC-8348-4A6763836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9" y="7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7" name="Oval 1289">
              <a:extLst>
                <a:ext uri="{FF2B5EF4-FFF2-40B4-BE49-F238E27FC236}">
                  <a16:creationId xmlns:a16="http://schemas.microsoft.com/office/drawing/2014/main" id="{5250AD18-7820-43AE-9C25-60AA8B8A0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4" y="7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8" name="Oval 1290">
              <a:extLst>
                <a:ext uri="{FF2B5EF4-FFF2-40B4-BE49-F238E27FC236}">
                  <a16:creationId xmlns:a16="http://schemas.microsoft.com/office/drawing/2014/main" id="{1CA4A07E-F58E-4722-86EE-3B02516D0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" y="8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49" name="Oval 1291">
              <a:extLst>
                <a:ext uri="{FF2B5EF4-FFF2-40B4-BE49-F238E27FC236}">
                  <a16:creationId xmlns:a16="http://schemas.microsoft.com/office/drawing/2014/main" id="{E7988E4D-FA98-4AE0-AFE6-DF2AFCC93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79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0" name="Oval 1292">
              <a:extLst>
                <a:ext uri="{FF2B5EF4-FFF2-40B4-BE49-F238E27FC236}">
                  <a16:creationId xmlns:a16="http://schemas.microsoft.com/office/drawing/2014/main" id="{FC8432E6-CC38-40F7-848C-8C0E48738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1" name="Oval 1293">
              <a:extLst>
                <a:ext uri="{FF2B5EF4-FFF2-40B4-BE49-F238E27FC236}">
                  <a16:creationId xmlns:a16="http://schemas.microsoft.com/office/drawing/2014/main" id="{04FCBA6F-7824-45C0-9578-20E6B0013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2" name="Oval 1294">
              <a:extLst>
                <a:ext uri="{FF2B5EF4-FFF2-40B4-BE49-F238E27FC236}">
                  <a16:creationId xmlns:a16="http://schemas.microsoft.com/office/drawing/2014/main" id="{B2ABEBD4-1F7F-4E17-9B37-53B3E084C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5" y="52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3" name="Oval 1295">
              <a:extLst>
                <a:ext uri="{FF2B5EF4-FFF2-40B4-BE49-F238E27FC236}">
                  <a16:creationId xmlns:a16="http://schemas.microsoft.com/office/drawing/2014/main" id="{BC0C0383-C329-45BC-BCB7-8F42E8A24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4" name="Oval 1296">
              <a:extLst>
                <a:ext uri="{FF2B5EF4-FFF2-40B4-BE49-F238E27FC236}">
                  <a16:creationId xmlns:a16="http://schemas.microsoft.com/office/drawing/2014/main" id="{D8D9674B-F0CA-44B4-AA4D-139EBDB3D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79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5" name="Oval 1297">
              <a:extLst>
                <a:ext uri="{FF2B5EF4-FFF2-40B4-BE49-F238E27FC236}">
                  <a16:creationId xmlns:a16="http://schemas.microsoft.com/office/drawing/2014/main" id="{4DBBEE0F-6B9C-49C1-B0F6-E501A52D6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3" y="75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6" name="Oval 1298">
              <a:extLst>
                <a:ext uri="{FF2B5EF4-FFF2-40B4-BE49-F238E27FC236}">
                  <a16:creationId xmlns:a16="http://schemas.microsoft.com/office/drawing/2014/main" id="{319B5E9F-8ADA-443E-BB37-B8D172C77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6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7" name="Oval 1299">
              <a:extLst>
                <a:ext uri="{FF2B5EF4-FFF2-40B4-BE49-F238E27FC236}">
                  <a16:creationId xmlns:a16="http://schemas.microsoft.com/office/drawing/2014/main" id="{2469382D-81E8-42B3-9DF3-52561F478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" y="52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8" name="Oval 1300">
              <a:extLst>
                <a:ext uri="{FF2B5EF4-FFF2-40B4-BE49-F238E27FC236}">
                  <a16:creationId xmlns:a16="http://schemas.microsoft.com/office/drawing/2014/main" id="{F7F960A0-9F92-45E3-B0B6-6AE41E051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4" y="7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59" name="Oval 1301">
              <a:extLst>
                <a:ext uri="{FF2B5EF4-FFF2-40B4-BE49-F238E27FC236}">
                  <a16:creationId xmlns:a16="http://schemas.microsoft.com/office/drawing/2014/main" id="{7499E968-FE22-40A5-B9AD-DAC37ACE9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65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0" name="Oval 1302">
              <a:extLst>
                <a:ext uri="{FF2B5EF4-FFF2-40B4-BE49-F238E27FC236}">
                  <a16:creationId xmlns:a16="http://schemas.microsoft.com/office/drawing/2014/main" id="{858A9F04-DB97-43D2-A3B9-9DA86DF0E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" y="5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1" name="Oval 1303">
              <a:extLst>
                <a:ext uri="{FF2B5EF4-FFF2-40B4-BE49-F238E27FC236}">
                  <a16:creationId xmlns:a16="http://schemas.microsoft.com/office/drawing/2014/main" id="{297BCF70-6A69-41E9-A256-49A4C6A4C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43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2" name="Oval 1304">
              <a:extLst>
                <a:ext uri="{FF2B5EF4-FFF2-40B4-BE49-F238E27FC236}">
                  <a16:creationId xmlns:a16="http://schemas.microsoft.com/office/drawing/2014/main" id="{95A1D8DB-0C6E-429D-B0C6-F422F4464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" y="3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3" name="Oval 1305">
              <a:extLst>
                <a:ext uri="{FF2B5EF4-FFF2-40B4-BE49-F238E27FC236}">
                  <a16:creationId xmlns:a16="http://schemas.microsoft.com/office/drawing/2014/main" id="{2B7D2B24-D240-4E90-A11D-111143F95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9" y="339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4" name="Oval 1306">
              <a:extLst>
                <a:ext uri="{FF2B5EF4-FFF2-40B4-BE49-F238E27FC236}">
                  <a16:creationId xmlns:a16="http://schemas.microsoft.com/office/drawing/2014/main" id="{195A41EA-BD64-4A85-BF73-0753DD40C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5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5" name="Oval 1307">
              <a:extLst>
                <a:ext uri="{FF2B5EF4-FFF2-40B4-BE49-F238E27FC236}">
                  <a16:creationId xmlns:a16="http://schemas.microsoft.com/office/drawing/2014/main" id="{0918A0C8-0CBE-46C6-B3BD-D5D84276C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6" name="Oval 1308">
              <a:extLst>
                <a:ext uri="{FF2B5EF4-FFF2-40B4-BE49-F238E27FC236}">
                  <a16:creationId xmlns:a16="http://schemas.microsoft.com/office/drawing/2014/main" id="{FC981FA7-C37F-4C5C-9E52-DC742C9CC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84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7" name="Oval 1309">
              <a:extLst>
                <a:ext uri="{FF2B5EF4-FFF2-40B4-BE49-F238E27FC236}">
                  <a16:creationId xmlns:a16="http://schemas.microsoft.com/office/drawing/2014/main" id="{812CBEBE-DF7D-4EC7-AC43-4BC58AF76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2" y="44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8" name="Oval 1310">
              <a:extLst>
                <a:ext uri="{FF2B5EF4-FFF2-40B4-BE49-F238E27FC236}">
                  <a16:creationId xmlns:a16="http://schemas.microsoft.com/office/drawing/2014/main" id="{8383B133-B3F0-43B0-A4B8-713EA84B5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1" y="3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69" name="Oval 1311">
              <a:extLst>
                <a:ext uri="{FF2B5EF4-FFF2-40B4-BE49-F238E27FC236}">
                  <a16:creationId xmlns:a16="http://schemas.microsoft.com/office/drawing/2014/main" id="{724F836F-0CB6-4337-BC19-7AC2C9D7D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26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0" name="Oval 1312">
              <a:extLst>
                <a:ext uri="{FF2B5EF4-FFF2-40B4-BE49-F238E27FC236}">
                  <a16:creationId xmlns:a16="http://schemas.microsoft.com/office/drawing/2014/main" id="{A5F05F10-5440-455F-B671-485B95B69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6" y="17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1" name="Oval 1313">
              <a:extLst>
                <a:ext uri="{FF2B5EF4-FFF2-40B4-BE49-F238E27FC236}">
                  <a16:creationId xmlns:a16="http://schemas.microsoft.com/office/drawing/2014/main" id="{B4654DE7-37E2-477D-96E8-4064A4507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4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2" name="Oval 1314">
              <a:extLst>
                <a:ext uri="{FF2B5EF4-FFF2-40B4-BE49-F238E27FC236}">
                  <a16:creationId xmlns:a16="http://schemas.microsoft.com/office/drawing/2014/main" id="{B79F6C0F-C526-4C3C-A4A0-9C89B5773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20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3" name="Oval 1315">
              <a:extLst>
                <a:ext uri="{FF2B5EF4-FFF2-40B4-BE49-F238E27FC236}">
                  <a16:creationId xmlns:a16="http://schemas.microsoft.com/office/drawing/2014/main" id="{DA3D7FA4-65A9-4F67-B212-A7BEC192D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9" y="34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4" name="Oval 1316">
              <a:extLst>
                <a:ext uri="{FF2B5EF4-FFF2-40B4-BE49-F238E27FC236}">
                  <a16:creationId xmlns:a16="http://schemas.microsoft.com/office/drawing/2014/main" id="{00E01B81-D973-43D4-9A8E-103BB4EF0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9" y="40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5" name="Oval 1317">
              <a:extLst>
                <a:ext uri="{FF2B5EF4-FFF2-40B4-BE49-F238E27FC236}">
                  <a16:creationId xmlns:a16="http://schemas.microsoft.com/office/drawing/2014/main" id="{8BAEB78E-BC85-446A-8639-2BF4438CB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5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6" name="Oval 1318">
              <a:extLst>
                <a:ext uri="{FF2B5EF4-FFF2-40B4-BE49-F238E27FC236}">
                  <a16:creationId xmlns:a16="http://schemas.microsoft.com/office/drawing/2014/main" id="{7E8A1594-2296-41F5-B628-E91AB1D3B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1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7" name="Oval 1319">
              <a:extLst>
                <a:ext uri="{FF2B5EF4-FFF2-40B4-BE49-F238E27FC236}">
                  <a16:creationId xmlns:a16="http://schemas.microsoft.com/office/drawing/2014/main" id="{E6A716B3-684D-4E62-8AB5-894E1460D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7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8" name="Oval 1320">
              <a:extLst>
                <a:ext uri="{FF2B5EF4-FFF2-40B4-BE49-F238E27FC236}">
                  <a16:creationId xmlns:a16="http://schemas.microsoft.com/office/drawing/2014/main" id="{6DFCE871-B264-4C98-B639-6175645B9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-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79" name="Oval 1321">
              <a:extLst>
                <a:ext uri="{FF2B5EF4-FFF2-40B4-BE49-F238E27FC236}">
                  <a16:creationId xmlns:a16="http://schemas.microsoft.com/office/drawing/2014/main" id="{BCC3FA52-16A6-4313-BB3D-77A1F362C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68" y="121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0" name="Oval 1322">
              <a:extLst>
                <a:ext uri="{FF2B5EF4-FFF2-40B4-BE49-F238E27FC236}">
                  <a16:creationId xmlns:a16="http://schemas.microsoft.com/office/drawing/2014/main" id="{00D5A299-AFA5-4ED3-A7FC-5660C5910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25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1" name="Oval 1323">
              <a:extLst>
                <a:ext uri="{FF2B5EF4-FFF2-40B4-BE49-F238E27FC236}">
                  <a16:creationId xmlns:a16="http://schemas.microsoft.com/office/drawing/2014/main" id="{FADFB209-127C-443A-B93C-EFEEC71AB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0" y="21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2" name="Oval 1324">
              <a:extLst>
                <a:ext uri="{FF2B5EF4-FFF2-40B4-BE49-F238E27FC236}">
                  <a16:creationId xmlns:a16="http://schemas.microsoft.com/office/drawing/2014/main" id="{D6C6B79E-BDFE-41B2-AEFB-115424121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-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3" name="Oval 1325">
              <a:extLst>
                <a:ext uri="{FF2B5EF4-FFF2-40B4-BE49-F238E27FC236}">
                  <a16:creationId xmlns:a16="http://schemas.microsoft.com/office/drawing/2014/main" id="{9285338D-5414-4197-B6BA-2F96DF4AF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4" name="Oval 1326">
              <a:extLst>
                <a:ext uri="{FF2B5EF4-FFF2-40B4-BE49-F238E27FC236}">
                  <a16:creationId xmlns:a16="http://schemas.microsoft.com/office/drawing/2014/main" id="{DF2D40F2-E8DB-4377-8514-EC44C358B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" y="12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5" name="Oval 1327">
              <a:extLst>
                <a:ext uri="{FF2B5EF4-FFF2-40B4-BE49-F238E27FC236}">
                  <a16:creationId xmlns:a16="http://schemas.microsoft.com/office/drawing/2014/main" id="{47D66E21-A409-49CC-91DF-625B13020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1" y="3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6" name="Oval 1328">
              <a:extLst>
                <a:ext uri="{FF2B5EF4-FFF2-40B4-BE49-F238E27FC236}">
                  <a16:creationId xmlns:a16="http://schemas.microsoft.com/office/drawing/2014/main" id="{F0598FE6-BA20-431C-ACE1-AB23D9603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4" y="-1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7" name="Oval 1329">
              <a:extLst>
                <a:ext uri="{FF2B5EF4-FFF2-40B4-BE49-F238E27FC236}">
                  <a16:creationId xmlns:a16="http://schemas.microsoft.com/office/drawing/2014/main" id="{7FB12D95-3A75-49F8-8537-5463E20CB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30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8" name="Oval 1330">
              <a:extLst>
                <a:ext uri="{FF2B5EF4-FFF2-40B4-BE49-F238E27FC236}">
                  <a16:creationId xmlns:a16="http://schemas.microsoft.com/office/drawing/2014/main" id="{3631416B-FD5C-4B43-9BD7-49253961A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" y="48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89" name="Oval 1331">
              <a:extLst>
                <a:ext uri="{FF2B5EF4-FFF2-40B4-BE49-F238E27FC236}">
                  <a16:creationId xmlns:a16="http://schemas.microsoft.com/office/drawing/2014/main" id="{8128B449-5BA0-4CF8-BAB2-B55E41114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9" y="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0" name="Oval 1332">
              <a:extLst>
                <a:ext uri="{FF2B5EF4-FFF2-40B4-BE49-F238E27FC236}">
                  <a16:creationId xmlns:a16="http://schemas.microsoft.com/office/drawing/2014/main" id="{07728D55-2197-4BF9-A47B-7FE03F9D8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" y="3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1" name="Oval 1333">
              <a:extLst>
                <a:ext uri="{FF2B5EF4-FFF2-40B4-BE49-F238E27FC236}">
                  <a16:creationId xmlns:a16="http://schemas.microsoft.com/office/drawing/2014/main" id="{986F38BB-244E-4CD0-979C-60DBF70E2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1" y="7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2" name="Oval 1334">
              <a:extLst>
                <a:ext uri="{FF2B5EF4-FFF2-40B4-BE49-F238E27FC236}">
                  <a16:creationId xmlns:a16="http://schemas.microsoft.com/office/drawing/2014/main" id="{74211ABA-B9D7-4096-A5C8-B6DF53234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" y="3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3" name="Oval 1335">
              <a:extLst>
                <a:ext uri="{FF2B5EF4-FFF2-40B4-BE49-F238E27FC236}">
                  <a16:creationId xmlns:a16="http://schemas.microsoft.com/office/drawing/2014/main" id="{B92C2D67-93F6-4DFE-A509-4B5668E63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1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4" name="Oval 1336">
              <a:extLst>
                <a:ext uri="{FF2B5EF4-FFF2-40B4-BE49-F238E27FC236}">
                  <a16:creationId xmlns:a16="http://schemas.microsoft.com/office/drawing/2014/main" id="{D36957F8-A86A-45AD-882D-58B2786CA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-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5" name="Oval 1337">
              <a:extLst>
                <a:ext uri="{FF2B5EF4-FFF2-40B4-BE49-F238E27FC236}">
                  <a16:creationId xmlns:a16="http://schemas.microsoft.com/office/drawing/2014/main" id="{CA9A6413-99E2-4E25-A978-14876B6C2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2" y="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6" name="Oval 1338">
              <a:extLst>
                <a:ext uri="{FF2B5EF4-FFF2-40B4-BE49-F238E27FC236}">
                  <a16:creationId xmlns:a16="http://schemas.microsoft.com/office/drawing/2014/main" id="{113EE738-0FEE-43B4-BB01-28A16854E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" y="21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7" name="Oval 1339">
              <a:extLst>
                <a:ext uri="{FF2B5EF4-FFF2-40B4-BE49-F238E27FC236}">
                  <a16:creationId xmlns:a16="http://schemas.microsoft.com/office/drawing/2014/main" id="{25633AE3-89F5-45E9-8B03-EFA5A72D0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8" name="Oval 1340">
              <a:extLst>
                <a:ext uri="{FF2B5EF4-FFF2-40B4-BE49-F238E27FC236}">
                  <a16:creationId xmlns:a16="http://schemas.microsoft.com/office/drawing/2014/main" id="{0AF83395-81C2-414B-8522-95DA2E0CE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6" y="89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799" name="Oval 1341">
              <a:extLst>
                <a:ext uri="{FF2B5EF4-FFF2-40B4-BE49-F238E27FC236}">
                  <a16:creationId xmlns:a16="http://schemas.microsoft.com/office/drawing/2014/main" id="{C9D461F4-0358-43AC-9E94-CEA562D86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436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0" name="Oval 1342">
              <a:extLst>
                <a:ext uri="{FF2B5EF4-FFF2-40B4-BE49-F238E27FC236}">
                  <a16:creationId xmlns:a16="http://schemas.microsoft.com/office/drawing/2014/main" id="{DF2711E3-1E26-4AC5-9192-AD7AE27EB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11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1" name="Oval 1343">
              <a:extLst>
                <a:ext uri="{FF2B5EF4-FFF2-40B4-BE49-F238E27FC236}">
                  <a16:creationId xmlns:a16="http://schemas.microsoft.com/office/drawing/2014/main" id="{E1617A0B-9584-45C0-B04C-2122F9801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7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2" name="Oval 1344">
              <a:extLst>
                <a:ext uri="{FF2B5EF4-FFF2-40B4-BE49-F238E27FC236}">
                  <a16:creationId xmlns:a16="http://schemas.microsoft.com/office/drawing/2014/main" id="{753A3BBC-CB51-4BC9-A2D9-95898301A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5" y="437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3" name="Oval 1345">
              <a:extLst>
                <a:ext uri="{FF2B5EF4-FFF2-40B4-BE49-F238E27FC236}">
                  <a16:creationId xmlns:a16="http://schemas.microsoft.com/office/drawing/2014/main" id="{3CBADE26-5D06-4995-BFAE-019D0CBBF1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8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4" name="Oval 1346">
              <a:extLst>
                <a:ext uri="{FF2B5EF4-FFF2-40B4-BE49-F238E27FC236}">
                  <a16:creationId xmlns:a16="http://schemas.microsoft.com/office/drawing/2014/main" id="{1E03337C-2BB3-4AD7-B8D9-52D7063E8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5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5" name="Oval 1347">
              <a:extLst>
                <a:ext uri="{FF2B5EF4-FFF2-40B4-BE49-F238E27FC236}">
                  <a16:creationId xmlns:a16="http://schemas.microsoft.com/office/drawing/2014/main" id="{8A279DF0-A9AA-4D01-9FC2-B55C0B184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43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6" name="Oval 1348">
              <a:extLst>
                <a:ext uri="{FF2B5EF4-FFF2-40B4-BE49-F238E27FC236}">
                  <a16:creationId xmlns:a16="http://schemas.microsoft.com/office/drawing/2014/main" id="{B89FFEC9-6507-455F-9D47-D5CD3A008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79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7" name="Oval 1349">
              <a:extLst>
                <a:ext uri="{FF2B5EF4-FFF2-40B4-BE49-F238E27FC236}">
                  <a16:creationId xmlns:a16="http://schemas.microsoft.com/office/drawing/2014/main" id="{940160CD-657E-4F34-B108-DDE499A1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61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8" name="Oval 1350">
              <a:extLst>
                <a:ext uri="{FF2B5EF4-FFF2-40B4-BE49-F238E27FC236}">
                  <a16:creationId xmlns:a16="http://schemas.microsoft.com/office/drawing/2014/main" id="{E6BB885A-B56B-4047-AD89-A7B6B78E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5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09" name="Oval 1351">
              <a:extLst>
                <a:ext uri="{FF2B5EF4-FFF2-40B4-BE49-F238E27FC236}">
                  <a16:creationId xmlns:a16="http://schemas.microsoft.com/office/drawing/2014/main" id="{E3108BE4-42BB-4C0D-BCFE-83B7B6BAA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30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0" name="Oval 1352">
              <a:extLst>
                <a:ext uri="{FF2B5EF4-FFF2-40B4-BE49-F238E27FC236}">
                  <a16:creationId xmlns:a16="http://schemas.microsoft.com/office/drawing/2014/main" id="{CCBC175F-BE44-49BC-AEB3-73C389F4C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1" name="Oval 1353">
              <a:extLst>
                <a:ext uri="{FF2B5EF4-FFF2-40B4-BE49-F238E27FC236}">
                  <a16:creationId xmlns:a16="http://schemas.microsoft.com/office/drawing/2014/main" id="{F86D5540-9E6B-4105-93EA-417C9173B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6" y="-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2" name="Oval 1354">
              <a:extLst>
                <a:ext uri="{FF2B5EF4-FFF2-40B4-BE49-F238E27FC236}">
                  <a16:creationId xmlns:a16="http://schemas.microsoft.com/office/drawing/2014/main" id="{EA42015B-6F04-46DB-A70D-9DBDF1A11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9" y="2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3" name="Oval 1355">
              <a:extLst>
                <a:ext uri="{FF2B5EF4-FFF2-40B4-BE49-F238E27FC236}">
                  <a16:creationId xmlns:a16="http://schemas.microsoft.com/office/drawing/2014/main" id="{01D7B0DB-5557-4A83-A188-074107D21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2" y="70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4" name="Oval 1356">
              <a:extLst>
                <a:ext uri="{FF2B5EF4-FFF2-40B4-BE49-F238E27FC236}">
                  <a16:creationId xmlns:a16="http://schemas.microsoft.com/office/drawing/2014/main" id="{13357D86-BF61-4559-8872-073D19031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5" name="Oval 1357">
              <a:extLst>
                <a:ext uri="{FF2B5EF4-FFF2-40B4-BE49-F238E27FC236}">
                  <a16:creationId xmlns:a16="http://schemas.microsoft.com/office/drawing/2014/main" id="{7188AF2D-EFAA-49F9-A946-62C211AB8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89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6" name="Oval 1358">
              <a:extLst>
                <a:ext uri="{FF2B5EF4-FFF2-40B4-BE49-F238E27FC236}">
                  <a16:creationId xmlns:a16="http://schemas.microsoft.com/office/drawing/2014/main" id="{8BFFFB3A-F3E8-4EA5-8DDE-F89C7606D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7" y="57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7" name="Oval 1359">
              <a:extLst>
                <a:ext uri="{FF2B5EF4-FFF2-40B4-BE49-F238E27FC236}">
                  <a16:creationId xmlns:a16="http://schemas.microsoft.com/office/drawing/2014/main" id="{5892D889-1FFE-4376-8D48-9A0FF9939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5" y="573"/>
              <a:ext cx="45" cy="45"/>
            </a:xfrm>
            <a:prstGeom prst="ellipse">
              <a:avLst/>
            </a:prstGeom>
            <a:solidFill>
              <a:srgbClr val="0099FF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8" name="Oval 1360">
              <a:extLst>
                <a:ext uri="{FF2B5EF4-FFF2-40B4-BE49-F238E27FC236}">
                  <a16:creationId xmlns:a16="http://schemas.microsoft.com/office/drawing/2014/main" id="{93C36D89-6FDA-4D3F-BF0D-C6C498781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7" y="424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19" name="Oval 1361">
              <a:extLst>
                <a:ext uri="{FF2B5EF4-FFF2-40B4-BE49-F238E27FC236}">
                  <a16:creationId xmlns:a16="http://schemas.microsoft.com/office/drawing/2014/main" id="{016574BF-D3D5-4E6E-8D6E-F5FCE9E45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" y="4247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20" name="Oval 1362">
              <a:extLst>
                <a:ext uri="{FF2B5EF4-FFF2-40B4-BE49-F238E27FC236}">
                  <a16:creationId xmlns:a16="http://schemas.microsoft.com/office/drawing/2014/main" id="{8B416630-1FE9-4E51-A662-57F52C400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4201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21" name="Oval 1363">
              <a:extLst>
                <a:ext uri="{FF2B5EF4-FFF2-40B4-BE49-F238E27FC236}">
                  <a16:creationId xmlns:a16="http://schemas.microsoft.com/office/drawing/2014/main" id="{1679E651-9ED2-4695-860F-3A7119826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3" y="4156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22" name="Oval 1364">
              <a:extLst>
                <a:ext uri="{FF2B5EF4-FFF2-40B4-BE49-F238E27FC236}">
                  <a16:creationId xmlns:a16="http://schemas.microsoft.com/office/drawing/2014/main" id="{5FD163AA-7931-4D53-B60B-E54C783DC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" y="4111"/>
              <a:ext cx="45" cy="45"/>
            </a:xfrm>
            <a:prstGeom prst="ellipse">
              <a:avLst/>
            </a:prstGeom>
            <a:solidFill>
              <a:srgbClr val="008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23" name="Oval 1365">
              <a:extLst>
                <a:ext uri="{FF2B5EF4-FFF2-40B4-BE49-F238E27FC236}">
                  <a16:creationId xmlns:a16="http://schemas.microsoft.com/office/drawing/2014/main" id="{522F1730-0F8C-406D-981A-541B05FA2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2614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9824" name="Oval 1366">
              <a:extLst>
                <a:ext uri="{FF2B5EF4-FFF2-40B4-BE49-F238E27FC236}">
                  <a16:creationId xmlns:a16="http://schemas.microsoft.com/office/drawing/2014/main" id="{0CC8575D-56F3-4CBB-9D46-CEAC3F633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2795"/>
              <a:ext cx="45" cy="45"/>
            </a:xfrm>
            <a:prstGeom prst="ellipse">
              <a:avLst/>
            </a:prstGeom>
            <a:solidFill>
              <a:srgbClr val="FFFF66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56" name="Group 1367">
            <a:extLst>
              <a:ext uri="{FF2B5EF4-FFF2-40B4-BE49-F238E27FC236}">
                <a16:creationId xmlns:a16="http://schemas.microsoft.com/office/drawing/2014/main" id="{3BB96F8C-B84C-4CD8-BEE2-E6D42918655E}"/>
              </a:ext>
            </a:extLst>
          </p:cNvPr>
          <p:cNvGrpSpPr>
            <a:grpSpLocks/>
          </p:cNvGrpSpPr>
          <p:nvPr/>
        </p:nvGrpSpPr>
        <p:grpSpPr bwMode="auto">
          <a:xfrm rot="2083015">
            <a:off x="9096376" y="-87313"/>
            <a:ext cx="887413" cy="2724151"/>
            <a:chOff x="4468" y="285"/>
            <a:chExt cx="559" cy="1716"/>
          </a:xfrm>
        </p:grpSpPr>
        <p:sp>
          <p:nvSpPr>
            <p:cNvPr id="228460" name="Freeform 1368">
              <a:extLst>
                <a:ext uri="{FF2B5EF4-FFF2-40B4-BE49-F238E27FC236}">
                  <a16:creationId xmlns:a16="http://schemas.microsoft.com/office/drawing/2014/main" id="{3230206D-5A76-4F7F-8714-B500E286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85"/>
              <a:ext cx="559" cy="1716"/>
            </a:xfrm>
            <a:custGeom>
              <a:avLst/>
              <a:gdLst>
                <a:gd name="T0" fmla="*/ 408 w 559"/>
                <a:gd name="T1" fmla="*/ 378 h 1716"/>
                <a:gd name="T2" fmla="*/ 226 w 559"/>
                <a:gd name="T3" fmla="*/ 877 h 1716"/>
                <a:gd name="T4" fmla="*/ 0 w 559"/>
                <a:gd name="T5" fmla="*/ 1648 h 1716"/>
                <a:gd name="T6" fmla="*/ 226 w 559"/>
                <a:gd name="T7" fmla="*/ 1285 h 1716"/>
                <a:gd name="T8" fmla="*/ 499 w 559"/>
                <a:gd name="T9" fmla="*/ 832 h 1716"/>
                <a:gd name="T10" fmla="*/ 499 w 559"/>
                <a:gd name="T11" fmla="*/ 287 h 1716"/>
                <a:gd name="T12" fmla="*/ 544 w 559"/>
                <a:gd name="T13" fmla="*/ 15 h 1716"/>
                <a:gd name="T14" fmla="*/ 408 w 559"/>
                <a:gd name="T15" fmla="*/ 378 h 17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9"/>
                <a:gd name="T25" fmla="*/ 0 h 1716"/>
                <a:gd name="T26" fmla="*/ 559 w 559"/>
                <a:gd name="T27" fmla="*/ 1716 h 17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9" h="1716">
                  <a:moveTo>
                    <a:pt x="408" y="378"/>
                  </a:moveTo>
                  <a:cubicBezTo>
                    <a:pt x="355" y="522"/>
                    <a:pt x="294" y="665"/>
                    <a:pt x="226" y="877"/>
                  </a:cubicBezTo>
                  <a:cubicBezTo>
                    <a:pt x="158" y="1089"/>
                    <a:pt x="0" y="1580"/>
                    <a:pt x="0" y="1648"/>
                  </a:cubicBezTo>
                  <a:cubicBezTo>
                    <a:pt x="0" y="1716"/>
                    <a:pt x="143" y="1421"/>
                    <a:pt x="226" y="1285"/>
                  </a:cubicBezTo>
                  <a:cubicBezTo>
                    <a:pt x="309" y="1149"/>
                    <a:pt x="454" y="998"/>
                    <a:pt x="499" y="832"/>
                  </a:cubicBezTo>
                  <a:cubicBezTo>
                    <a:pt x="544" y="666"/>
                    <a:pt x="492" y="423"/>
                    <a:pt x="499" y="287"/>
                  </a:cubicBezTo>
                  <a:cubicBezTo>
                    <a:pt x="506" y="151"/>
                    <a:pt x="559" y="0"/>
                    <a:pt x="544" y="15"/>
                  </a:cubicBezTo>
                  <a:cubicBezTo>
                    <a:pt x="529" y="30"/>
                    <a:pt x="461" y="234"/>
                    <a:pt x="408" y="378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61" name="Oval 1369">
              <a:extLst>
                <a:ext uri="{FF2B5EF4-FFF2-40B4-BE49-F238E27FC236}">
                  <a16:creationId xmlns:a16="http://schemas.microsoft.com/office/drawing/2014/main" id="{DB4E4D00-45D0-4859-BEDC-31FBBFB273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116086">
              <a:off x="4716" y="1004"/>
              <a:ext cx="273" cy="135"/>
            </a:xfrm>
            <a:prstGeom prst="ellipse">
              <a:avLst/>
            </a:prstGeom>
            <a:solidFill>
              <a:srgbClr val="9966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57" name="Group 1370">
            <a:extLst>
              <a:ext uri="{FF2B5EF4-FFF2-40B4-BE49-F238E27FC236}">
                <a16:creationId xmlns:a16="http://schemas.microsoft.com/office/drawing/2014/main" id="{BC5DF5B3-8FFF-4252-AE65-D3B6FCB1ED2A}"/>
              </a:ext>
            </a:extLst>
          </p:cNvPr>
          <p:cNvGrpSpPr>
            <a:grpSpLocks/>
          </p:cNvGrpSpPr>
          <p:nvPr/>
        </p:nvGrpSpPr>
        <p:grpSpPr bwMode="auto">
          <a:xfrm rot="2083015">
            <a:off x="6888163" y="1568450"/>
            <a:ext cx="887412" cy="2724150"/>
            <a:chOff x="4468" y="285"/>
            <a:chExt cx="559" cy="1716"/>
          </a:xfrm>
        </p:grpSpPr>
        <p:sp>
          <p:nvSpPr>
            <p:cNvPr id="228458" name="Freeform 1371">
              <a:extLst>
                <a:ext uri="{FF2B5EF4-FFF2-40B4-BE49-F238E27FC236}">
                  <a16:creationId xmlns:a16="http://schemas.microsoft.com/office/drawing/2014/main" id="{95D7CAC2-4ED0-485A-81FD-492B1D09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85"/>
              <a:ext cx="559" cy="1716"/>
            </a:xfrm>
            <a:custGeom>
              <a:avLst/>
              <a:gdLst>
                <a:gd name="T0" fmla="*/ 408 w 559"/>
                <a:gd name="T1" fmla="*/ 378 h 1716"/>
                <a:gd name="T2" fmla="*/ 226 w 559"/>
                <a:gd name="T3" fmla="*/ 877 h 1716"/>
                <a:gd name="T4" fmla="*/ 0 w 559"/>
                <a:gd name="T5" fmla="*/ 1648 h 1716"/>
                <a:gd name="T6" fmla="*/ 226 w 559"/>
                <a:gd name="T7" fmla="*/ 1285 h 1716"/>
                <a:gd name="T8" fmla="*/ 499 w 559"/>
                <a:gd name="T9" fmla="*/ 832 h 1716"/>
                <a:gd name="T10" fmla="*/ 499 w 559"/>
                <a:gd name="T11" fmla="*/ 287 h 1716"/>
                <a:gd name="T12" fmla="*/ 544 w 559"/>
                <a:gd name="T13" fmla="*/ 15 h 1716"/>
                <a:gd name="T14" fmla="*/ 408 w 559"/>
                <a:gd name="T15" fmla="*/ 378 h 17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9"/>
                <a:gd name="T25" fmla="*/ 0 h 1716"/>
                <a:gd name="T26" fmla="*/ 559 w 559"/>
                <a:gd name="T27" fmla="*/ 1716 h 17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9" h="1716">
                  <a:moveTo>
                    <a:pt x="408" y="378"/>
                  </a:moveTo>
                  <a:cubicBezTo>
                    <a:pt x="355" y="522"/>
                    <a:pt x="294" y="665"/>
                    <a:pt x="226" y="877"/>
                  </a:cubicBezTo>
                  <a:cubicBezTo>
                    <a:pt x="158" y="1089"/>
                    <a:pt x="0" y="1580"/>
                    <a:pt x="0" y="1648"/>
                  </a:cubicBezTo>
                  <a:cubicBezTo>
                    <a:pt x="0" y="1716"/>
                    <a:pt x="143" y="1421"/>
                    <a:pt x="226" y="1285"/>
                  </a:cubicBezTo>
                  <a:cubicBezTo>
                    <a:pt x="309" y="1149"/>
                    <a:pt x="454" y="998"/>
                    <a:pt x="499" y="832"/>
                  </a:cubicBezTo>
                  <a:cubicBezTo>
                    <a:pt x="544" y="666"/>
                    <a:pt x="492" y="423"/>
                    <a:pt x="499" y="287"/>
                  </a:cubicBezTo>
                  <a:cubicBezTo>
                    <a:pt x="506" y="151"/>
                    <a:pt x="559" y="0"/>
                    <a:pt x="544" y="15"/>
                  </a:cubicBezTo>
                  <a:cubicBezTo>
                    <a:pt x="529" y="30"/>
                    <a:pt x="461" y="234"/>
                    <a:pt x="408" y="378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9" name="Oval 1372">
              <a:extLst>
                <a:ext uri="{FF2B5EF4-FFF2-40B4-BE49-F238E27FC236}">
                  <a16:creationId xmlns:a16="http://schemas.microsoft.com/office/drawing/2014/main" id="{18C83766-E016-4D9B-9F78-AC14546CCFF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116086">
              <a:off x="4716" y="1004"/>
              <a:ext cx="273" cy="135"/>
            </a:xfrm>
            <a:prstGeom prst="ellipse">
              <a:avLst/>
            </a:prstGeom>
            <a:solidFill>
              <a:srgbClr val="9966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58" name="Group 1373">
            <a:extLst>
              <a:ext uri="{FF2B5EF4-FFF2-40B4-BE49-F238E27FC236}">
                <a16:creationId xmlns:a16="http://schemas.microsoft.com/office/drawing/2014/main" id="{1254AABF-7CB3-4298-B7C1-39324C006D3A}"/>
              </a:ext>
            </a:extLst>
          </p:cNvPr>
          <p:cNvGrpSpPr>
            <a:grpSpLocks/>
          </p:cNvGrpSpPr>
          <p:nvPr/>
        </p:nvGrpSpPr>
        <p:grpSpPr bwMode="auto">
          <a:xfrm rot="2083015">
            <a:off x="4632326" y="3225800"/>
            <a:ext cx="887413" cy="2724150"/>
            <a:chOff x="4468" y="285"/>
            <a:chExt cx="559" cy="1716"/>
          </a:xfrm>
        </p:grpSpPr>
        <p:sp>
          <p:nvSpPr>
            <p:cNvPr id="228456" name="Freeform 1374">
              <a:extLst>
                <a:ext uri="{FF2B5EF4-FFF2-40B4-BE49-F238E27FC236}">
                  <a16:creationId xmlns:a16="http://schemas.microsoft.com/office/drawing/2014/main" id="{ABE1294D-F6FD-4B8A-86DD-923652F47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85"/>
              <a:ext cx="559" cy="1716"/>
            </a:xfrm>
            <a:custGeom>
              <a:avLst/>
              <a:gdLst>
                <a:gd name="T0" fmla="*/ 408 w 559"/>
                <a:gd name="T1" fmla="*/ 378 h 1716"/>
                <a:gd name="T2" fmla="*/ 226 w 559"/>
                <a:gd name="T3" fmla="*/ 877 h 1716"/>
                <a:gd name="T4" fmla="*/ 0 w 559"/>
                <a:gd name="T5" fmla="*/ 1648 h 1716"/>
                <a:gd name="T6" fmla="*/ 226 w 559"/>
                <a:gd name="T7" fmla="*/ 1285 h 1716"/>
                <a:gd name="T8" fmla="*/ 499 w 559"/>
                <a:gd name="T9" fmla="*/ 832 h 1716"/>
                <a:gd name="T10" fmla="*/ 499 w 559"/>
                <a:gd name="T11" fmla="*/ 287 h 1716"/>
                <a:gd name="T12" fmla="*/ 544 w 559"/>
                <a:gd name="T13" fmla="*/ 15 h 1716"/>
                <a:gd name="T14" fmla="*/ 408 w 559"/>
                <a:gd name="T15" fmla="*/ 378 h 17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9"/>
                <a:gd name="T25" fmla="*/ 0 h 1716"/>
                <a:gd name="T26" fmla="*/ 559 w 559"/>
                <a:gd name="T27" fmla="*/ 1716 h 17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9" h="1716">
                  <a:moveTo>
                    <a:pt x="408" y="378"/>
                  </a:moveTo>
                  <a:cubicBezTo>
                    <a:pt x="355" y="522"/>
                    <a:pt x="294" y="665"/>
                    <a:pt x="226" y="877"/>
                  </a:cubicBezTo>
                  <a:cubicBezTo>
                    <a:pt x="158" y="1089"/>
                    <a:pt x="0" y="1580"/>
                    <a:pt x="0" y="1648"/>
                  </a:cubicBezTo>
                  <a:cubicBezTo>
                    <a:pt x="0" y="1716"/>
                    <a:pt x="143" y="1421"/>
                    <a:pt x="226" y="1285"/>
                  </a:cubicBezTo>
                  <a:cubicBezTo>
                    <a:pt x="309" y="1149"/>
                    <a:pt x="454" y="998"/>
                    <a:pt x="499" y="832"/>
                  </a:cubicBezTo>
                  <a:cubicBezTo>
                    <a:pt x="544" y="666"/>
                    <a:pt x="492" y="423"/>
                    <a:pt x="499" y="287"/>
                  </a:cubicBezTo>
                  <a:cubicBezTo>
                    <a:pt x="506" y="151"/>
                    <a:pt x="559" y="0"/>
                    <a:pt x="544" y="15"/>
                  </a:cubicBezTo>
                  <a:cubicBezTo>
                    <a:pt x="529" y="30"/>
                    <a:pt x="461" y="234"/>
                    <a:pt x="408" y="378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7" name="Oval 1375">
              <a:extLst>
                <a:ext uri="{FF2B5EF4-FFF2-40B4-BE49-F238E27FC236}">
                  <a16:creationId xmlns:a16="http://schemas.microsoft.com/office/drawing/2014/main" id="{9FCB9AF7-DD7B-4D59-B59B-419C68F6F7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116086">
              <a:off x="4716" y="1004"/>
              <a:ext cx="273" cy="135"/>
            </a:xfrm>
            <a:prstGeom prst="ellipse">
              <a:avLst/>
            </a:prstGeom>
            <a:solidFill>
              <a:srgbClr val="9966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59" name="Group 1376">
            <a:extLst>
              <a:ext uri="{FF2B5EF4-FFF2-40B4-BE49-F238E27FC236}">
                <a16:creationId xmlns:a16="http://schemas.microsoft.com/office/drawing/2014/main" id="{B0104DFD-2462-451F-B019-064F0227136B}"/>
              </a:ext>
            </a:extLst>
          </p:cNvPr>
          <p:cNvGrpSpPr>
            <a:grpSpLocks/>
          </p:cNvGrpSpPr>
          <p:nvPr/>
        </p:nvGrpSpPr>
        <p:grpSpPr bwMode="auto">
          <a:xfrm rot="4392417" flipH="1">
            <a:off x="10543382" y="3734594"/>
            <a:ext cx="887412" cy="2724150"/>
            <a:chOff x="4468" y="285"/>
            <a:chExt cx="559" cy="1716"/>
          </a:xfrm>
        </p:grpSpPr>
        <p:sp>
          <p:nvSpPr>
            <p:cNvPr id="228454" name="Freeform 1377">
              <a:extLst>
                <a:ext uri="{FF2B5EF4-FFF2-40B4-BE49-F238E27FC236}">
                  <a16:creationId xmlns:a16="http://schemas.microsoft.com/office/drawing/2014/main" id="{163614AF-6BA1-48F0-A075-F0CC13DF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85"/>
              <a:ext cx="559" cy="1716"/>
            </a:xfrm>
            <a:custGeom>
              <a:avLst/>
              <a:gdLst>
                <a:gd name="T0" fmla="*/ 408 w 559"/>
                <a:gd name="T1" fmla="*/ 378 h 1716"/>
                <a:gd name="T2" fmla="*/ 226 w 559"/>
                <a:gd name="T3" fmla="*/ 877 h 1716"/>
                <a:gd name="T4" fmla="*/ 0 w 559"/>
                <a:gd name="T5" fmla="*/ 1648 h 1716"/>
                <a:gd name="T6" fmla="*/ 226 w 559"/>
                <a:gd name="T7" fmla="*/ 1285 h 1716"/>
                <a:gd name="T8" fmla="*/ 499 w 559"/>
                <a:gd name="T9" fmla="*/ 832 h 1716"/>
                <a:gd name="T10" fmla="*/ 499 w 559"/>
                <a:gd name="T11" fmla="*/ 287 h 1716"/>
                <a:gd name="T12" fmla="*/ 544 w 559"/>
                <a:gd name="T13" fmla="*/ 15 h 1716"/>
                <a:gd name="T14" fmla="*/ 408 w 559"/>
                <a:gd name="T15" fmla="*/ 378 h 17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9"/>
                <a:gd name="T25" fmla="*/ 0 h 1716"/>
                <a:gd name="T26" fmla="*/ 559 w 559"/>
                <a:gd name="T27" fmla="*/ 1716 h 17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9" h="1716">
                  <a:moveTo>
                    <a:pt x="408" y="378"/>
                  </a:moveTo>
                  <a:cubicBezTo>
                    <a:pt x="355" y="522"/>
                    <a:pt x="294" y="665"/>
                    <a:pt x="226" y="877"/>
                  </a:cubicBezTo>
                  <a:cubicBezTo>
                    <a:pt x="158" y="1089"/>
                    <a:pt x="0" y="1580"/>
                    <a:pt x="0" y="1648"/>
                  </a:cubicBezTo>
                  <a:cubicBezTo>
                    <a:pt x="0" y="1716"/>
                    <a:pt x="143" y="1421"/>
                    <a:pt x="226" y="1285"/>
                  </a:cubicBezTo>
                  <a:cubicBezTo>
                    <a:pt x="309" y="1149"/>
                    <a:pt x="454" y="998"/>
                    <a:pt x="499" y="832"/>
                  </a:cubicBezTo>
                  <a:cubicBezTo>
                    <a:pt x="544" y="666"/>
                    <a:pt x="492" y="423"/>
                    <a:pt x="499" y="287"/>
                  </a:cubicBezTo>
                  <a:cubicBezTo>
                    <a:pt x="506" y="151"/>
                    <a:pt x="559" y="0"/>
                    <a:pt x="544" y="15"/>
                  </a:cubicBezTo>
                  <a:cubicBezTo>
                    <a:pt x="529" y="30"/>
                    <a:pt x="461" y="234"/>
                    <a:pt x="408" y="378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5" name="Oval 1378">
              <a:extLst>
                <a:ext uri="{FF2B5EF4-FFF2-40B4-BE49-F238E27FC236}">
                  <a16:creationId xmlns:a16="http://schemas.microsoft.com/office/drawing/2014/main" id="{43975D78-BE1E-48F1-A155-D58DA49742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116086">
              <a:off x="4716" y="1004"/>
              <a:ext cx="273" cy="135"/>
            </a:xfrm>
            <a:prstGeom prst="ellipse">
              <a:avLst/>
            </a:prstGeom>
            <a:solidFill>
              <a:srgbClr val="9966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60" name="Group 1379">
            <a:extLst>
              <a:ext uri="{FF2B5EF4-FFF2-40B4-BE49-F238E27FC236}">
                <a16:creationId xmlns:a16="http://schemas.microsoft.com/office/drawing/2014/main" id="{B3589751-0377-4DD8-B7C2-45196A863720}"/>
              </a:ext>
            </a:extLst>
          </p:cNvPr>
          <p:cNvGrpSpPr>
            <a:grpSpLocks/>
          </p:cNvGrpSpPr>
          <p:nvPr/>
        </p:nvGrpSpPr>
        <p:grpSpPr bwMode="auto">
          <a:xfrm rot="14995818" flipH="1">
            <a:off x="2477294" y="4863307"/>
            <a:ext cx="887413" cy="2724150"/>
            <a:chOff x="4468" y="285"/>
            <a:chExt cx="559" cy="1716"/>
          </a:xfrm>
        </p:grpSpPr>
        <p:sp>
          <p:nvSpPr>
            <p:cNvPr id="228452" name="Freeform 1380">
              <a:extLst>
                <a:ext uri="{FF2B5EF4-FFF2-40B4-BE49-F238E27FC236}">
                  <a16:creationId xmlns:a16="http://schemas.microsoft.com/office/drawing/2014/main" id="{B3DDBAB3-FA28-427B-8CDD-0AB334BDA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85"/>
              <a:ext cx="559" cy="1716"/>
            </a:xfrm>
            <a:custGeom>
              <a:avLst/>
              <a:gdLst>
                <a:gd name="T0" fmla="*/ 408 w 559"/>
                <a:gd name="T1" fmla="*/ 378 h 1716"/>
                <a:gd name="T2" fmla="*/ 226 w 559"/>
                <a:gd name="T3" fmla="*/ 877 h 1716"/>
                <a:gd name="T4" fmla="*/ 0 w 559"/>
                <a:gd name="T5" fmla="*/ 1648 h 1716"/>
                <a:gd name="T6" fmla="*/ 226 w 559"/>
                <a:gd name="T7" fmla="*/ 1285 h 1716"/>
                <a:gd name="T8" fmla="*/ 499 w 559"/>
                <a:gd name="T9" fmla="*/ 832 h 1716"/>
                <a:gd name="T10" fmla="*/ 499 w 559"/>
                <a:gd name="T11" fmla="*/ 287 h 1716"/>
                <a:gd name="T12" fmla="*/ 544 w 559"/>
                <a:gd name="T13" fmla="*/ 15 h 1716"/>
                <a:gd name="T14" fmla="*/ 408 w 559"/>
                <a:gd name="T15" fmla="*/ 378 h 17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9"/>
                <a:gd name="T25" fmla="*/ 0 h 1716"/>
                <a:gd name="T26" fmla="*/ 559 w 559"/>
                <a:gd name="T27" fmla="*/ 1716 h 17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9" h="1716">
                  <a:moveTo>
                    <a:pt x="408" y="378"/>
                  </a:moveTo>
                  <a:cubicBezTo>
                    <a:pt x="355" y="522"/>
                    <a:pt x="294" y="665"/>
                    <a:pt x="226" y="877"/>
                  </a:cubicBezTo>
                  <a:cubicBezTo>
                    <a:pt x="158" y="1089"/>
                    <a:pt x="0" y="1580"/>
                    <a:pt x="0" y="1648"/>
                  </a:cubicBezTo>
                  <a:cubicBezTo>
                    <a:pt x="0" y="1716"/>
                    <a:pt x="143" y="1421"/>
                    <a:pt x="226" y="1285"/>
                  </a:cubicBezTo>
                  <a:cubicBezTo>
                    <a:pt x="309" y="1149"/>
                    <a:pt x="454" y="998"/>
                    <a:pt x="499" y="832"/>
                  </a:cubicBezTo>
                  <a:cubicBezTo>
                    <a:pt x="544" y="666"/>
                    <a:pt x="492" y="423"/>
                    <a:pt x="499" y="287"/>
                  </a:cubicBezTo>
                  <a:cubicBezTo>
                    <a:pt x="506" y="151"/>
                    <a:pt x="559" y="0"/>
                    <a:pt x="544" y="15"/>
                  </a:cubicBezTo>
                  <a:cubicBezTo>
                    <a:pt x="529" y="30"/>
                    <a:pt x="461" y="234"/>
                    <a:pt x="408" y="378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3" name="Oval 1381">
              <a:extLst>
                <a:ext uri="{FF2B5EF4-FFF2-40B4-BE49-F238E27FC236}">
                  <a16:creationId xmlns:a16="http://schemas.microsoft.com/office/drawing/2014/main" id="{C9408BFC-8A42-417A-B73A-D79C0240D6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116086">
              <a:off x="4716" y="1004"/>
              <a:ext cx="273" cy="135"/>
            </a:xfrm>
            <a:prstGeom prst="ellipse">
              <a:avLst/>
            </a:prstGeom>
            <a:solidFill>
              <a:srgbClr val="9966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61" name="Group 1382">
            <a:extLst>
              <a:ext uri="{FF2B5EF4-FFF2-40B4-BE49-F238E27FC236}">
                <a16:creationId xmlns:a16="http://schemas.microsoft.com/office/drawing/2014/main" id="{6D83A1D7-8285-4D73-9641-AE18C5575AEB}"/>
              </a:ext>
            </a:extLst>
          </p:cNvPr>
          <p:cNvGrpSpPr>
            <a:grpSpLocks/>
          </p:cNvGrpSpPr>
          <p:nvPr/>
        </p:nvGrpSpPr>
        <p:grpSpPr bwMode="auto">
          <a:xfrm rot="4392417" flipH="1">
            <a:off x="8309769" y="5318919"/>
            <a:ext cx="887412" cy="2724150"/>
            <a:chOff x="4468" y="285"/>
            <a:chExt cx="559" cy="1716"/>
          </a:xfrm>
        </p:grpSpPr>
        <p:sp>
          <p:nvSpPr>
            <p:cNvPr id="228450" name="Freeform 1383">
              <a:extLst>
                <a:ext uri="{FF2B5EF4-FFF2-40B4-BE49-F238E27FC236}">
                  <a16:creationId xmlns:a16="http://schemas.microsoft.com/office/drawing/2014/main" id="{F5D15733-B536-400C-BF67-56D0E2E4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85"/>
              <a:ext cx="559" cy="1716"/>
            </a:xfrm>
            <a:custGeom>
              <a:avLst/>
              <a:gdLst>
                <a:gd name="T0" fmla="*/ 408 w 559"/>
                <a:gd name="T1" fmla="*/ 378 h 1716"/>
                <a:gd name="T2" fmla="*/ 226 w 559"/>
                <a:gd name="T3" fmla="*/ 877 h 1716"/>
                <a:gd name="T4" fmla="*/ 0 w 559"/>
                <a:gd name="T5" fmla="*/ 1648 h 1716"/>
                <a:gd name="T6" fmla="*/ 226 w 559"/>
                <a:gd name="T7" fmla="*/ 1285 h 1716"/>
                <a:gd name="T8" fmla="*/ 499 w 559"/>
                <a:gd name="T9" fmla="*/ 832 h 1716"/>
                <a:gd name="T10" fmla="*/ 499 w 559"/>
                <a:gd name="T11" fmla="*/ 287 h 1716"/>
                <a:gd name="T12" fmla="*/ 544 w 559"/>
                <a:gd name="T13" fmla="*/ 15 h 1716"/>
                <a:gd name="T14" fmla="*/ 408 w 559"/>
                <a:gd name="T15" fmla="*/ 378 h 17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59"/>
                <a:gd name="T25" fmla="*/ 0 h 1716"/>
                <a:gd name="T26" fmla="*/ 559 w 559"/>
                <a:gd name="T27" fmla="*/ 1716 h 17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59" h="1716">
                  <a:moveTo>
                    <a:pt x="408" y="378"/>
                  </a:moveTo>
                  <a:cubicBezTo>
                    <a:pt x="355" y="522"/>
                    <a:pt x="294" y="665"/>
                    <a:pt x="226" y="877"/>
                  </a:cubicBezTo>
                  <a:cubicBezTo>
                    <a:pt x="158" y="1089"/>
                    <a:pt x="0" y="1580"/>
                    <a:pt x="0" y="1648"/>
                  </a:cubicBezTo>
                  <a:cubicBezTo>
                    <a:pt x="0" y="1716"/>
                    <a:pt x="143" y="1421"/>
                    <a:pt x="226" y="1285"/>
                  </a:cubicBezTo>
                  <a:cubicBezTo>
                    <a:pt x="309" y="1149"/>
                    <a:pt x="454" y="998"/>
                    <a:pt x="499" y="832"/>
                  </a:cubicBezTo>
                  <a:cubicBezTo>
                    <a:pt x="544" y="666"/>
                    <a:pt x="492" y="423"/>
                    <a:pt x="499" y="287"/>
                  </a:cubicBezTo>
                  <a:cubicBezTo>
                    <a:pt x="506" y="151"/>
                    <a:pt x="559" y="0"/>
                    <a:pt x="544" y="15"/>
                  </a:cubicBezTo>
                  <a:cubicBezTo>
                    <a:pt x="529" y="30"/>
                    <a:pt x="461" y="234"/>
                    <a:pt x="408" y="378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1" name="Oval 1384">
              <a:extLst>
                <a:ext uri="{FF2B5EF4-FFF2-40B4-BE49-F238E27FC236}">
                  <a16:creationId xmlns:a16="http://schemas.microsoft.com/office/drawing/2014/main" id="{25797EE3-B8EC-442C-91DF-75087E8562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116086">
              <a:off x="4716" y="1004"/>
              <a:ext cx="273" cy="135"/>
            </a:xfrm>
            <a:prstGeom prst="ellipse">
              <a:avLst/>
            </a:prstGeom>
            <a:solidFill>
              <a:srgbClr val="9966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62" name="Group 1385">
            <a:extLst>
              <a:ext uri="{FF2B5EF4-FFF2-40B4-BE49-F238E27FC236}">
                <a16:creationId xmlns:a16="http://schemas.microsoft.com/office/drawing/2014/main" id="{129A9053-15EF-45CE-9576-4EB0E34917CA}"/>
              </a:ext>
            </a:extLst>
          </p:cNvPr>
          <p:cNvGrpSpPr>
            <a:grpSpLocks/>
          </p:cNvGrpSpPr>
          <p:nvPr/>
        </p:nvGrpSpPr>
        <p:grpSpPr bwMode="auto">
          <a:xfrm>
            <a:off x="1992314" y="1125539"/>
            <a:ext cx="2719387" cy="2160587"/>
            <a:chOff x="703" y="754"/>
            <a:chExt cx="1713" cy="1361"/>
          </a:xfrm>
        </p:grpSpPr>
        <p:sp>
          <p:nvSpPr>
            <p:cNvPr id="228448" name="Freeform 1386">
              <a:extLst>
                <a:ext uri="{FF2B5EF4-FFF2-40B4-BE49-F238E27FC236}">
                  <a16:creationId xmlns:a16="http://schemas.microsoft.com/office/drawing/2014/main" id="{2BF7D0CC-89BF-4F72-BB74-247E4B83F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754"/>
              <a:ext cx="1713" cy="1361"/>
            </a:xfrm>
            <a:custGeom>
              <a:avLst/>
              <a:gdLst>
                <a:gd name="T0" fmla="*/ 576 w 1713"/>
                <a:gd name="T1" fmla="*/ 87 h 1221"/>
                <a:gd name="T2" fmla="*/ 425 w 1713"/>
                <a:gd name="T3" fmla="*/ 145 h 1221"/>
                <a:gd name="T4" fmla="*/ 364 w 1713"/>
                <a:gd name="T5" fmla="*/ 203 h 1221"/>
                <a:gd name="T6" fmla="*/ 302 w 1713"/>
                <a:gd name="T7" fmla="*/ 279 h 1221"/>
                <a:gd name="T8" fmla="*/ 192 w 1713"/>
                <a:gd name="T9" fmla="*/ 382 h 1221"/>
                <a:gd name="T10" fmla="*/ 83 w 1713"/>
                <a:gd name="T11" fmla="*/ 619 h 1221"/>
                <a:gd name="T12" fmla="*/ 48 w 1713"/>
                <a:gd name="T13" fmla="*/ 800 h 1221"/>
                <a:gd name="T14" fmla="*/ 0 w 1713"/>
                <a:gd name="T15" fmla="*/ 1124 h 1221"/>
                <a:gd name="T16" fmla="*/ 7 w 1713"/>
                <a:gd name="T17" fmla="*/ 1342 h 1221"/>
                <a:gd name="T18" fmla="*/ 117 w 1713"/>
                <a:gd name="T19" fmla="*/ 1559 h 1221"/>
                <a:gd name="T20" fmla="*/ 179 w 1713"/>
                <a:gd name="T21" fmla="*/ 1616 h 1221"/>
                <a:gd name="T22" fmla="*/ 295 w 1713"/>
                <a:gd name="T23" fmla="*/ 1626 h 1221"/>
                <a:gd name="T24" fmla="*/ 1125 w 1713"/>
                <a:gd name="T25" fmla="*/ 1626 h 1221"/>
                <a:gd name="T26" fmla="*/ 1276 w 1713"/>
                <a:gd name="T27" fmla="*/ 1559 h 1221"/>
                <a:gd name="T28" fmla="*/ 1344 w 1713"/>
                <a:gd name="T29" fmla="*/ 1503 h 1221"/>
                <a:gd name="T30" fmla="*/ 1553 w 1713"/>
                <a:gd name="T31" fmla="*/ 1340 h 1221"/>
                <a:gd name="T32" fmla="*/ 1663 w 1713"/>
                <a:gd name="T33" fmla="*/ 1281 h 1221"/>
                <a:gd name="T34" fmla="*/ 1711 w 1713"/>
                <a:gd name="T35" fmla="*/ 1043 h 1221"/>
                <a:gd name="T36" fmla="*/ 1649 w 1713"/>
                <a:gd name="T37" fmla="*/ 808 h 1221"/>
                <a:gd name="T38" fmla="*/ 1533 w 1713"/>
                <a:gd name="T39" fmla="*/ 570 h 1221"/>
                <a:gd name="T40" fmla="*/ 1355 w 1713"/>
                <a:gd name="T41" fmla="*/ 266 h 1221"/>
                <a:gd name="T42" fmla="*/ 1135 w 1713"/>
                <a:gd name="T43" fmla="*/ 37 h 1221"/>
                <a:gd name="T44" fmla="*/ 909 w 1713"/>
                <a:gd name="T45" fmla="*/ 47 h 1221"/>
                <a:gd name="T46" fmla="*/ 576 w 1713"/>
                <a:gd name="T47" fmla="*/ 87 h 122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713"/>
                <a:gd name="T73" fmla="*/ 0 h 1221"/>
                <a:gd name="T74" fmla="*/ 1713 w 1713"/>
                <a:gd name="T75" fmla="*/ 1221 h 122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713" h="1221">
                  <a:moveTo>
                    <a:pt x="576" y="63"/>
                  </a:moveTo>
                  <a:cubicBezTo>
                    <a:pt x="526" y="70"/>
                    <a:pt x="470" y="80"/>
                    <a:pt x="425" y="105"/>
                  </a:cubicBezTo>
                  <a:cubicBezTo>
                    <a:pt x="402" y="118"/>
                    <a:pt x="390" y="137"/>
                    <a:pt x="364" y="146"/>
                  </a:cubicBezTo>
                  <a:cubicBezTo>
                    <a:pt x="346" y="164"/>
                    <a:pt x="323" y="187"/>
                    <a:pt x="302" y="201"/>
                  </a:cubicBezTo>
                  <a:cubicBezTo>
                    <a:pt x="266" y="226"/>
                    <a:pt x="220" y="241"/>
                    <a:pt x="192" y="276"/>
                  </a:cubicBezTo>
                  <a:cubicBezTo>
                    <a:pt x="150" y="328"/>
                    <a:pt x="109" y="384"/>
                    <a:pt x="83" y="447"/>
                  </a:cubicBezTo>
                  <a:cubicBezTo>
                    <a:pt x="66" y="489"/>
                    <a:pt x="60" y="535"/>
                    <a:pt x="48" y="578"/>
                  </a:cubicBezTo>
                  <a:cubicBezTo>
                    <a:pt x="25" y="658"/>
                    <a:pt x="8" y="727"/>
                    <a:pt x="0" y="811"/>
                  </a:cubicBezTo>
                  <a:cubicBezTo>
                    <a:pt x="2" y="864"/>
                    <a:pt x="3" y="916"/>
                    <a:pt x="7" y="969"/>
                  </a:cubicBezTo>
                  <a:cubicBezTo>
                    <a:pt x="10" y="1001"/>
                    <a:pt x="91" y="1106"/>
                    <a:pt x="117" y="1126"/>
                  </a:cubicBezTo>
                  <a:cubicBezTo>
                    <a:pt x="137" y="1141"/>
                    <a:pt x="154" y="1166"/>
                    <a:pt x="179" y="1167"/>
                  </a:cubicBezTo>
                  <a:cubicBezTo>
                    <a:pt x="218" y="1169"/>
                    <a:pt x="256" y="1172"/>
                    <a:pt x="295" y="1174"/>
                  </a:cubicBezTo>
                  <a:cubicBezTo>
                    <a:pt x="568" y="1221"/>
                    <a:pt x="1125" y="1174"/>
                    <a:pt x="1125" y="1174"/>
                  </a:cubicBezTo>
                  <a:cubicBezTo>
                    <a:pt x="1180" y="1162"/>
                    <a:pt x="1224" y="1143"/>
                    <a:pt x="1276" y="1126"/>
                  </a:cubicBezTo>
                  <a:cubicBezTo>
                    <a:pt x="1330" y="1088"/>
                    <a:pt x="1305" y="1098"/>
                    <a:pt x="1344" y="1085"/>
                  </a:cubicBezTo>
                  <a:cubicBezTo>
                    <a:pt x="1390" y="1059"/>
                    <a:pt x="1500" y="994"/>
                    <a:pt x="1553" y="967"/>
                  </a:cubicBezTo>
                  <a:cubicBezTo>
                    <a:pt x="1583" y="958"/>
                    <a:pt x="1637" y="960"/>
                    <a:pt x="1663" y="925"/>
                  </a:cubicBezTo>
                  <a:cubicBezTo>
                    <a:pt x="1689" y="890"/>
                    <a:pt x="1713" y="811"/>
                    <a:pt x="1711" y="754"/>
                  </a:cubicBezTo>
                  <a:cubicBezTo>
                    <a:pt x="1700" y="643"/>
                    <a:pt x="1709" y="669"/>
                    <a:pt x="1649" y="583"/>
                  </a:cubicBezTo>
                  <a:cubicBezTo>
                    <a:pt x="1637" y="547"/>
                    <a:pt x="1563" y="438"/>
                    <a:pt x="1533" y="411"/>
                  </a:cubicBezTo>
                  <a:cubicBezTo>
                    <a:pt x="1514" y="383"/>
                    <a:pt x="1395" y="238"/>
                    <a:pt x="1355" y="192"/>
                  </a:cubicBezTo>
                  <a:cubicBezTo>
                    <a:pt x="1328" y="151"/>
                    <a:pt x="1238" y="67"/>
                    <a:pt x="1135" y="27"/>
                  </a:cubicBezTo>
                  <a:cubicBezTo>
                    <a:pt x="1070" y="0"/>
                    <a:pt x="1002" y="28"/>
                    <a:pt x="909" y="34"/>
                  </a:cubicBezTo>
                  <a:cubicBezTo>
                    <a:pt x="816" y="40"/>
                    <a:pt x="645" y="57"/>
                    <a:pt x="576" y="63"/>
                  </a:cubicBezTo>
                  <a:close/>
                </a:path>
              </a:pathLst>
            </a:custGeom>
            <a:solidFill>
              <a:schemeClr val="accent1"/>
            </a:solidFill>
            <a:ln w="28575" cmpd="sng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49" name="Oval 1387">
              <a:extLst>
                <a:ext uri="{FF2B5EF4-FFF2-40B4-BE49-F238E27FC236}">
                  <a16:creationId xmlns:a16="http://schemas.microsoft.com/office/drawing/2014/main" id="{0B8DDC53-F617-4DA0-BD3F-20921D5B5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344"/>
              <a:ext cx="454" cy="317"/>
            </a:xfrm>
            <a:prstGeom prst="ellipse">
              <a:avLst/>
            </a:prstGeom>
            <a:solidFill>
              <a:srgbClr val="9966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  <a:p>
              <a:pPr algn="ctr"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228363" name="Text Box 1388">
            <a:extLst>
              <a:ext uri="{FF2B5EF4-FFF2-40B4-BE49-F238E27FC236}">
                <a16:creationId xmlns:a16="http://schemas.microsoft.com/office/drawing/2014/main" id="{1F21A165-CC87-4915-8CE1-9585FB48A9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5913" y="1268413"/>
            <a:ext cx="882650" cy="366712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</a:rPr>
              <a:t>Buňka</a:t>
            </a:r>
          </a:p>
        </p:txBody>
      </p:sp>
      <p:grpSp>
        <p:nvGrpSpPr>
          <p:cNvPr id="228364" name="Group 1389">
            <a:extLst>
              <a:ext uri="{FF2B5EF4-FFF2-40B4-BE49-F238E27FC236}">
                <a16:creationId xmlns:a16="http://schemas.microsoft.com/office/drawing/2014/main" id="{85142850-83B2-4F8A-B079-85A5CB21B7C0}"/>
              </a:ext>
            </a:extLst>
          </p:cNvPr>
          <p:cNvGrpSpPr>
            <a:grpSpLocks/>
          </p:cNvGrpSpPr>
          <p:nvPr/>
        </p:nvGrpSpPr>
        <p:grpSpPr bwMode="auto">
          <a:xfrm>
            <a:off x="2135188" y="1268414"/>
            <a:ext cx="2374900" cy="1800225"/>
            <a:chOff x="1202" y="1117"/>
            <a:chExt cx="1496" cy="1134"/>
          </a:xfrm>
        </p:grpSpPr>
        <p:sp>
          <p:nvSpPr>
            <p:cNvPr id="228406" name="Oval 1390">
              <a:extLst>
                <a:ext uri="{FF2B5EF4-FFF2-40B4-BE49-F238E27FC236}">
                  <a16:creationId xmlns:a16="http://schemas.microsoft.com/office/drawing/2014/main" id="{A2FC8E3B-D8E7-4DF9-B70E-F6D01F194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3" y="202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07" name="Oval 1391">
              <a:extLst>
                <a:ext uri="{FF2B5EF4-FFF2-40B4-BE49-F238E27FC236}">
                  <a16:creationId xmlns:a16="http://schemas.microsoft.com/office/drawing/2014/main" id="{5AC86392-ABDC-402E-B6D2-C1140224B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16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08" name="Oval 1392">
              <a:extLst>
                <a:ext uri="{FF2B5EF4-FFF2-40B4-BE49-F238E27FC236}">
                  <a16:creationId xmlns:a16="http://schemas.microsoft.com/office/drawing/2014/main" id="{09792C83-DD92-4247-BC23-08162FCE5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1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09" name="Oval 1393">
              <a:extLst>
                <a:ext uri="{FF2B5EF4-FFF2-40B4-BE49-F238E27FC236}">
                  <a16:creationId xmlns:a16="http://schemas.microsoft.com/office/drawing/2014/main" id="{1708A630-8994-468D-8E2E-1166952AF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" y="19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0" name="Oval 1394">
              <a:extLst>
                <a:ext uri="{FF2B5EF4-FFF2-40B4-BE49-F238E27FC236}">
                  <a16:creationId xmlns:a16="http://schemas.microsoft.com/office/drawing/2014/main" id="{83B0C4F7-5A61-4792-BF8C-7B5EE910A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1" y="14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1" name="Oval 1395">
              <a:extLst>
                <a:ext uri="{FF2B5EF4-FFF2-40B4-BE49-F238E27FC236}">
                  <a16:creationId xmlns:a16="http://schemas.microsoft.com/office/drawing/2014/main" id="{14C0C05D-7F2D-482E-9647-E63FE3820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25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2" name="Oval 1396">
              <a:extLst>
                <a:ext uri="{FF2B5EF4-FFF2-40B4-BE49-F238E27FC236}">
                  <a16:creationId xmlns:a16="http://schemas.microsoft.com/office/drawing/2014/main" id="{89260C92-20D7-4D7A-9F9E-001D86B5B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111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3" name="Oval 1397">
              <a:extLst>
                <a:ext uri="{FF2B5EF4-FFF2-40B4-BE49-F238E27FC236}">
                  <a16:creationId xmlns:a16="http://schemas.microsoft.com/office/drawing/2014/main" id="{BEDB1AB3-6233-4547-9205-88D87ED39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134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4" name="Oval 1398">
              <a:extLst>
                <a:ext uri="{FF2B5EF4-FFF2-40B4-BE49-F238E27FC236}">
                  <a16:creationId xmlns:a16="http://schemas.microsoft.com/office/drawing/2014/main" id="{91369ADB-5DDB-4F0A-AF65-5DB8A3659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157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5" name="Oval 1399">
              <a:extLst>
                <a:ext uri="{FF2B5EF4-FFF2-40B4-BE49-F238E27FC236}">
                  <a16:creationId xmlns:a16="http://schemas.microsoft.com/office/drawing/2014/main" id="{52B878C2-5F9D-44C1-AF50-E895443C0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6" y="197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6" name="Oval 1400">
              <a:extLst>
                <a:ext uri="{FF2B5EF4-FFF2-40B4-BE49-F238E27FC236}">
                  <a16:creationId xmlns:a16="http://schemas.microsoft.com/office/drawing/2014/main" id="{CF4737A6-654D-4E65-BA22-26E4F5D16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5" y="22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7" name="Oval 1401">
              <a:extLst>
                <a:ext uri="{FF2B5EF4-FFF2-40B4-BE49-F238E27FC236}">
                  <a16:creationId xmlns:a16="http://schemas.microsoft.com/office/drawing/2014/main" id="{204EF440-4D08-40B6-B1BB-DD4D40DF8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" y="2205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8" name="Oval 1402">
              <a:extLst>
                <a:ext uri="{FF2B5EF4-FFF2-40B4-BE49-F238E27FC236}">
                  <a16:creationId xmlns:a16="http://schemas.microsoft.com/office/drawing/2014/main" id="{AF4319A1-B661-4F7C-B812-F6D8AF34A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206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19" name="Oval 1403">
              <a:extLst>
                <a:ext uri="{FF2B5EF4-FFF2-40B4-BE49-F238E27FC236}">
                  <a16:creationId xmlns:a16="http://schemas.microsoft.com/office/drawing/2014/main" id="{136888EA-D4B5-4524-9154-03C176674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2" y="1933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0" name="Oval 1404">
              <a:extLst>
                <a:ext uri="{FF2B5EF4-FFF2-40B4-BE49-F238E27FC236}">
                  <a16:creationId xmlns:a16="http://schemas.microsoft.com/office/drawing/2014/main" id="{3D0617D6-CBD8-4EBC-9B42-A09CF1E42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17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1" name="Oval 1405">
              <a:extLst>
                <a:ext uri="{FF2B5EF4-FFF2-40B4-BE49-F238E27FC236}">
                  <a16:creationId xmlns:a16="http://schemas.microsoft.com/office/drawing/2014/main" id="{B1B79D7D-8E7F-4FFD-9332-2E06343F4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6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2" name="Oval 1406">
              <a:extLst>
                <a:ext uri="{FF2B5EF4-FFF2-40B4-BE49-F238E27FC236}">
                  <a16:creationId xmlns:a16="http://schemas.microsoft.com/office/drawing/2014/main" id="{F9D9C1F5-C4A5-4484-8DBF-EBE9C784E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143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3" name="Oval 1407">
              <a:extLst>
                <a:ext uri="{FF2B5EF4-FFF2-40B4-BE49-F238E27FC236}">
                  <a16:creationId xmlns:a16="http://schemas.microsoft.com/office/drawing/2014/main" id="{55F407F7-3DA5-4CF1-B08D-8A2BA9B65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129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4" name="Oval 1408">
              <a:extLst>
                <a:ext uri="{FF2B5EF4-FFF2-40B4-BE49-F238E27FC236}">
                  <a16:creationId xmlns:a16="http://schemas.microsoft.com/office/drawing/2014/main" id="{E9ADC14B-93EE-4B6F-A4D6-04E9FC0E0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1" y="1389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5" name="Oval 1409">
              <a:extLst>
                <a:ext uri="{FF2B5EF4-FFF2-40B4-BE49-F238E27FC236}">
                  <a16:creationId xmlns:a16="http://schemas.microsoft.com/office/drawing/2014/main" id="{B495EBFA-7DEB-4CC5-877C-B581A84F4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1480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6" name="Oval 1410">
              <a:extLst>
                <a:ext uri="{FF2B5EF4-FFF2-40B4-BE49-F238E27FC236}">
                  <a16:creationId xmlns:a16="http://schemas.microsoft.com/office/drawing/2014/main" id="{C18A93D9-0899-4666-91EC-FED461BFC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7" y="1661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7" name="Oval 1411">
              <a:extLst>
                <a:ext uri="{FF2B5EF4-FFF2-40B4-BE49-F238E27FC236}">
                  <a16:creationId xmlns:a16="http://schemas.microsoft.com/office/drawing/2014/main" id="{C29236F6-1A85-4901-BFD5-37ECC1D38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3" y="184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8" name="Oval 1412">
              <a:extLst>
                <a:ext uri="{FF2B5EF4-FFF2-40B4-BE49-F238E27FC236}">
                  <a16:creationId xmlns:a16="http://schemas.microsoft.com/office/drawing/2014/main" id="{E52D7996-B500-4D9F-B0C5-9275A2B8C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6" y="1797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29" name="Oval 1413">
              <a:extLst>
                <a:ext uri="{FF2B5EF4-FFF2-40B4-BE49-F238E27FC236}">
                  <a16:creationId xmlns:a16="http://schemas.microsoft.com/office/drawing/2014/main" id="{22A52E82-66B3-457E-BD92-142410D4F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1752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0" name="Oval 1414">
              <a:extLst>
                <a:ext uri="{FF2B5EF4-FFF2-40B4-BE49-F238E27FC236}">
                  <a16:creationId xmlns:a16="http://schemas.microsoft.com/office/drawing/2014/main" id="{4E06F406-9792-4743-BA3E-F635412C4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1888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1" name="Oval 1415">
              <a:extLst>
                <a:ext uri="{FF2B5EF4-FFF2-40B4-BE49-F238E27FC236}">
                  <a16:creationId xmlns:a16="http://schemas.microsoft.com/office/drawing/2014/main" id="{11F2947B-47E9-43FD-91B8-015E0132B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" y="2024"/>
              <a:ext cx="45" cy="45"/>
            </a:xfrm>
            <a:prstGeom prst="ellipse">
              <a:avLst/>
            </a:prstGeom>
            <a:solidFill>
              <a:schemeClr val="tx1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2" name="Oval 1416">
              <a:extLst>
                <a:ext uri="{FF2B5EF4-FFF2-40B4-BE49-F238E27FC236}">
                  <a16:creationId xmlns:a16="http://schemas.microsoft.com/office/drawing/2014/main" id="{17B2EF5E-DE86-44C6-A7B7-36896D40E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7" y="2069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3" name="Oval 1417">
              <a:extLst>
                <a:ext uri="{FF2B5EF4-FFF2-40B4-BE49-F238E27FC236}">
                  <a16:creationId xmlns:a16="http://schemas.microsoft.com/office/drawing/2014/main" id="{5EA0655B-F667-49BE-B60B-FE0593BDC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2114"/>
              <a:ext cx="45" cy="45"/>
            </a:xfrm>
            <a:prstGeom prst="ellipse">
              <a:avLst/>
            </a:prstGeom>
            <a:solidFill>
              <a:srgbClr val="FF0000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4" name="Oval 1418">
              <a:extLst>
                <a:ext uri="{FF2B5EF4-FFF2-40B4-BE49-F238E27FC236}">
                  <a16:creationId xmlns:a16="http://schemas.microsoft.com/office/drawing/2014/main" id="{EC72C1C3-1A2D-4705-891E-FACDF9F0A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2069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5" name="Oval 1419">
              <a:extLst>
                <a:ext uri="{FF2B5EF4-FFF2-40B4-BE49-F238E27FC236}">
                  <a16:creationId xmlns:a16="http://schemas.microsoft.com/office/drawing/2014/main" id="{1E6AC2FA-7A15-4397-B2C9-85A35E78F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61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6" name="Oval 1420">
              <a:extLst>
                <a:ext uri="{FF2B5EF4-FFF2-40B4-BE49-F238E27FC236}">
                  <a16:creationId xmlns:a16="http://schemas.microsoft.com/office/drawing/2014/main" id="{0535B6C1-A9CF-4646-9C8D-84E71C5F4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" y="1253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7" name="Oval 1421">
              <a:extLst>
                <a:ext uri="{FF2B5EF4-FFF2-40B4-BE49-F238E27FC236}">
                  <a16:creationId xmlns:a16="http://schemas.microsoft.com/office/drawing/2014/main" id="{47A964FC-FE56-4AC4-AB1A-ED77C69E8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3" y="1480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8" name="Oval 1422">
              <a:extLst>
                <a:ext uri="{FF2B5EF4-FFF2-40B4-BE49-F238E27FC236}">
                  <a16:creationId xmlns:a16="http://schemas.microsoft.com/office/drawing/2014/main" id="{1F954C4E-131D-4229-BC8E-CABC5D37A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" y="1843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39" name="Oval 1423">
              <a:extLst>
                <a:ext uri="{FF2B5EF4-FFF2-40B4-BE49-F238E27FC236}">
                  <a16:creationId xmlns:a16="http://schemas.microsoft.com/office/drawing/2014/main" id="{B47C561F-F438-4151-A5CA-B1CA11AAD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8" y="2206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0" name="Oval 1424">
              <a:extLst>
                <a:ext uri="{FF2B5EF4-FFF2-40B4-BE49-F238E27FC236}">
                  <a16:creationId xmlns:a16="http://schemas.microsoft.com/office/drawing/2014/main" id="{09FB8C07-5035-4C1E-BD87-152B8898D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4" y="1978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1" name="Oval 1425">
              <a:extLst>
                <a:ext uri="{FF2B5EF4-FFF2-40B4-BE49-F238E27FC236}">
                  <a16:creationId xmlns:a16="http://schemas.microsoft.com/office/drawing/2014/main" id="{5F619C1B-1EA1-4D50-B11A-6CD6D02C9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1525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2" name="Oval 1426">
              <a:extLst>
                <a:ext uri="{FF2B5EF4-FFF2-40B4-BE49-F238E27FC236}">
                  <a16:creationId xmlns:a16="http://schemas.microsoft.com/office/drawing/2014/main" id="{1243C67F-A795-4F2E-8B75-9F89435CC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7" y="1435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3" name="Oval 1427">
              <a:extLst>
                <a:ext uri="{FF2B5EF4-FFF2-40B4-BE49-F238E27FC236}">
                  <a16:creationId xmlns:a16="http://schemas.microsoft.com/office/drawing/2014/main" id="{B38B4B1B-6EBB-49E3-8DAD-A567B8D1A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5" y="1435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4" name="Oval 1428">
              <a:extLst>
                <a:ext uri="{FF2B5EF4-FFF2-40B4-BE49-F238E27FC236}">
                  <a16:creationId xmlns:a16="http://schemas.microsoft.com/office/drawing/2014/main" id="{74AA2C92-4245-4FD7-A070-ADABC4F99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1571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5" name="Oval 1429">
              <a:extLst>
                <a:ext uri="{FF2B5EF4-FFF2-40B4-BE49-F238E27FC236}">
                  <a16:creationId xmlns:a16="http://schemas.microsoft.com/office/drawing/2014/main" id="{90A3DF5A-0175-486B-A6C8-FAA5EEECE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797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6" name="Oval 1430">
              <a:extLst>
                <a:ext uri="{FF2B5EF4-FFF2-40B4-BE49-F238E27FC236}">
                  <a16:creationId xmlns:a16="http://schemas.microsoft.com/office/drawing/2014/main" id="{5E95E5C2-AB47-415E-8BEE-08F5ECB95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7" y="2160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47" name="Oval 1431">
              <a:extLst>
                <a:ext uri="{FF2B5EF4-FFF2-40B4-BE49-F238E27FC236}">
                  <a16:creationId xmlns:a16="http://schemas.microsoft.com/office/drawing/2014/main" id="{7ACEC61E-EC52-4CFE-98C3-2569A255B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" y="1978"/>
              <a:ext cx="45" cy="45"/>
            </a:xfrm>
            <a:prstGeom prst="ellipse">
              <a:avLst/>
            </a:prstGeom>
            <a:solidFill>
              <a:srgbClr val="0033CC"/>
            </a:solidFill>
            <a:ln w="31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228365" name="Rectangle 1432">
            <a:extLst>
              <a:ext uri="{FF2B5EF4-FFF2-40B4-BE49-F238E27FC236}">
                <a16:creationId xmlns:a16="http://schemas.microsoft.com/office/drawing/2014/main" id="{F4AB0034-2BA1-46D9-A3C2-45BDE7208A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008438" y="53975"/>
            <a:ext cx="5111750" cy="1143000"/>
          </a:xfrm>
          <a:solidFill>
            <a:schemeClr val="bg1"/>
          </a:solidFill>
        </p:spPr>
        <p:txBody>
          <a:bodyPr/>
          <a:lstStyle/>
          <a:p>
            <a:pPr eaLnBrk="1" hangingPunct="1"/>
            <a:r>
              <a:rPr lang="cs-CZ" altLang="cs-CZ"/>
              <a:t>Isotonické prostředí</a:t>
            </a:r>
          </a:p>
        </p:txBody>
      </p:sp>
      <p:sp>
        <p:nvSpPr>
          <p:cNvPr id="228366" name="Text Box 1433">
            <a:extLst>
              <a:ext uri="{FF2B5EF4-FFF2-40B4-BE49-F238E27FC236}">
                <a16:creationId xmlns:a16="http://schemas.microsoft.com/office/drawing/2014/main" id="{B1E22910-E04D-4ABC-8BB5-391A850D7F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1447801"/>
            <a:ext cx="2055812" cy="3968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 b="1">
                <a:solidFill>
                  <a:srgbClr val="FF0000"/>
                </a:solidFill>
                <a:latin typeface="Arial" panose="020B0604020202020204" pitchFamily="34" charset="0"/>
              </a:rPr>
              <a:t>290 ± 10 mmol/l</a:t>
            </a:r>
          </a:p>
        </p:txBody>
      </p:sp>
      <p:sp>
        <p:nvSpPr>
          <p:cNvPr id="228367" name="Text Box 1434">
            <a:extLst>
              <a:ext uri="{FF2B5EF4-FFF2-40B4-BE49-F238E27FC236}">
                <a16:creationId xmlns:a16="http://schemas.microsoft.com/office/drawing/2014/main" id="{C6A38E46-38EC-4CED-8F0B-89C8B4271C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04063" y="3644901"/>
            <a:ext cx="730250" cy="366713"/>
          </a:xfrm>
          <a:prstGeom prst="rect">
            <a:avLst/>
          </a:prstGeom>
          <a:solidFill>
            <a:srgbClr val="FFFF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</a:rPr>
              <a:t>Céva</a:t>
            </a:r>
          </a:p>
        </p:txBody>
      </p:sp>
      <p:sp>
        <p:nvSpPr>
          <p:cNvPr id="228368" name="Text Box 1435">
            <a:extLst>
              <a:ext uri="{FF2B5EF4-FFF2-40B4-BE49-F238E27FC236}">
                <a16:creationId xmlns:a16="http://schemas.microsoft.com/office/drawing/2014/main" id="{1257F3DA-005C-4338-8C26-5A524A2EF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4724401"/>
            <a:ext cx="1479550" cy="366713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</a:rPr>
              <a:t>Intersticium</a:t>
            </a:r>
          </a:p>
        </p:txBody>
      </p:sp>
      <p:sp>
        <p:nvSpPr>
          <p:cNvPr id="228369" name="Oval 1436">
            <a:extLst>
              <a:ext uri="{FF2B5EF4-FFF2-40B4-BE49-F238E27FC236}">
                <a16:creationId xmlns:a16="http://schemas.microsoft.com/office/drawing/2014/main" id="{DB6596FA-FD2C-4356-BA56-C64862ED5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2838" y="4510089"/>
            <a:ext cx="360362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28370" name="Oval 1437">
            <a:extLst>
              <a:ext uri="{FF2B5EF4-FFF2-40B4-BE49-F238E27FC236}">
                <a16:creationId xmlns:a16="http://schemas.microsoft.com/office/drawing/2014/main" id="{C2DC79A1-39C2-409C-AA16-4CAC8719B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6438" y="4294189"/>
            <a:ext cx="360362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28371" name="Oval 1438">
            <a:extLst>
              <a:ext uri="{FF2B5EF4-FFF2-40B4-BE49-F238E27FC236}">
                <a16:creationId xmlns:a16="http://schemas.microsoft.com/office/drawing/2014/main" id="{A7E5FB20-CC01-4009-9643-B9073A388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53638" y="2962275"/>
            <a:ext cx="360362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28372" name="Oval 1439">
            <a:extLst>
              <a:ext uri="{FF2B5EF4-FFF2-40B4-BE49-F238E27FC236}">
                <a16:creationId xmlns:a16="http://schemas.microsoft.com/office/drawing/2014/main" id="{643D6EF7-6032-4323-8AA3-1637FB05F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0688" y="5013325"/>
            <a:ext cx="360362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grpSp>
        <p:nvGrpSpPr>
          <p:cNvPr id="228373" name="Group 1440">
            <a:extLst>
              <a:ext uri="{FF2B5EF4-FFF2-40B4-BE49-F238E27FC236}">
                <a16:creationId xmlns:a16="http://schemas.microsoft.com/office/drawing/2014/main" id="{E8B779B5-F116-428F-81AC-93699C70996E}"/>
              </a:ext>
            </a:extLst>
          </p:cNvPr>
          <p:cNvGrpSpPr>
            <a:grpSpLocks/>
          </p:cNvGrpSpPr>
          <p:nvPr/>
        </p:nvGrpSpPr>
        <p:grpSpPr bwMode="auto">
          <a:xfrm rot="1385361">
            <a:off x="5448300" y="5157788"/>
            <a:ext cx="1943100" cy="1700212"/>
            <a:chOff x="1356" y="1583"/>
            <a:chExt cx="1224" cy="1236"/>
          </a:xfrm>
        </p:grpSpPr>
        <p:sp>
          <p:nvSpPr>
            <p:cNvPr id="228404" name="Oval 1441">
              <a:extLst>
                <a:ext uri="{FF2B5EF4-FFF2-40B4-BE49-F238E27FC236}">
                  <a16:creationId xmlns:a16="http://schemas.microsoft.com/office/drawing/2014/main" id="{FEA43687-DEE5-4ACD-9685-DDFD7455B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1583"/>
              <a:ext cx="1224" cy="123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05" name="Oval 1442">
              <a:extLst>
                <a:ext uri="{FF2B5EF4-FFF2-40B4-BE49-F238E27FC236}">
                  <a16:creationId xmlns:a16="http://schemas.microsoft.com/office/drawing/2014/main" id="{A3A96820-17B4-4149-BB44-B8CF477C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8" y="1954"/>
              <a:ext cx="499" cy="499"/>
            </a:xfrm>
            <a:prstGeom prst="ellipse">
              <a:avLst/>
            </a:prstGeom>
            <a:solidFill>
              <a:srgbClr val="FF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74" name="Group 1443">
            <a:extLst>
              <a:ext uri="{FF2B5EF4-FFF2-40B4-BE49-F238E27FC236}">
                <a16:creationId xmlns:a16="http://schemas.microsoft.com/office/drawing/2014/main" id="{5D58146D-32F9-4DB0-A376-5948169C5073}"/>
              </a:ext>
            </a:extLst>
          </p:cNvPr>
          <p:cNvGrpSpPr>
            <a:grpSpLocks/>
          </p:cNvGrpSpPr>
          <p:nvPr/>
        </p:nvGrpSpPr>
        <p:grpSpPr bwMode="auto">
          <a:xfrm rot="1826962">
            <a:off x="9191625" y="2789238"/>
            <a:ext cx="1943100" cy="1420812"/>
            <a:chOff x="1356" y="1583"/>
            <a:chExt cx="1224" cy="1236"/>
          </a:xfrm>
        </p:grpSpPr>
        <p:sp>
          <p:nvSpPr>
            <p:cNvPr id="228402" name="Oval 1444">
              <a:extLst>
                <a:ext uri="{FF2B5EF4-FFF2-40B4-BE49-F238E27FC236}">
                  <a16:creationId xmlns:a16="http://schemas.microsoft.com/office/drawing/2014/main" id="{11065B49-567E-42D2-B410-954EC5EE0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1583"/>
              <a:ext cx="1224" cy="123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03" name="Oval 1445">
              <a:extLst>
                <a:ext uri="{FF2B5EF4-FFF2-40B4-BE49-F238E27FC236}">
                  <a16:creationId xmlns:a16="http://schemas.microsoft.com/office/drawing/2014/main" id="{B96CDF69-3895-4624-8E81-35C9B97B7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8" y="1954"/>
              <a:ext cx="499" cy="499"/>
            </a:xfrm>
            <a:prstGeom prst="ellipse">
              <a:avLst/>
            </a:prstGeom>
            <a:solidFill>
              <a:srgbClr val="FF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8375" name="Group 1446">
            <a:extLst>
              <a:ext uri="{FF2B5EF4-FFF2-40B4-BE49-F238E27FC236}">
                <a16:creationId xmlns:a16="http://schemas.microsoft.com/office/drawing/2014/main" id="{2DECC553-767C-4FAF-95DB-2D3D22116A70}"/>
              </a:ext>
            </a:extLst>
          </p:cNvPr>
          <p:cNvGrpSpPr>
            <a:grpSpLocks/>
          </p:cNvGrpSpPr>
          <p:nvPr/>
        </p:nvGrpSpPr>
        <p:grpSpPr bwMode="auto">
          <a:xfrm>
            <a:off x="7248525" y="3933825"/>
            <a:ext cx="1943100" cy="1962150"/>
            <a:chOff x="1356" y="1583"/>
            <a:chExt cx="1224" cy="1236"/>
          </a:xfrm>
        </p:grpSpPr>
        <p:sp>
          <p:nvSpPr>
            <p:cNvPr id="228400" name="Oval 1447">
              <a:extLst>
                <a:ext uri="{FF2B5EF4-FFF2-40B4-BE49-F238E27FC236}">
                  <a16:creationId xmlns:a16="http://schemas.microsoft.com/office/drawing/2014/main" id="{821ABB5E-50F1-4D3A-87A0-33AF4927C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1583"/>
              <a:ext cx="1224" cy="1236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28401" name="Oval 1448">
              <a:extLst>
                <a:ext uri="{FF2B5EF4-FFF2-40B4-BE49-F238E27FC236}">
                  <a16:creationId xmlns:a16="http://schemas.microsoft.com/office/drawing/2014/main" id="{D860542B-35D5-4B87-B96B-FE54248A6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8" y="1954"/>
              <a:ext cx="499" cy="499"/>
            </a:xfrm>
            <a:prstGeom prst="ellipse">
              <a:avLst/>
            </a:prstGeom>
            <a:solidFill>
              <a:srgbClr val="FF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04873" name="Oval 1449">
            <a:extLst>
              <a:ext uri="{FF2B5EF4-FFF2-40B4-BE49-F238E27FC236}">
                <a16:creationId xmlns:a16="http://schemas.microsoft.com/office/drawing/2014/main" id="{CD29C8C3-09F2-4EDB-ACD5-EDEEEB984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5776" y="5734050"/>
            <a:ext cx="360363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74" name="Oval 1450">
            <a:extLst>
              <a:ext uri="{FF2B5EF4-FFF2-40B4-BE49-F238E27FC236}">
                <a16:creationId xmlns:a16="http://schemas.microsoft.com/office/drawing/2014/main" id="{B79D341B-040D-4458-ABA0-32453B4D2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8438" y="5373689"/>
            <a:ext cx="360362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75" name="Oval 1451">
            <a:extLst>
              <a:ext uri="{FF2B5EF4-FFF2-40B4-BE49-F238E27FC236}">
                <a16:creationId xmlns:a16="http://schemas.microsoft.com/office/drawing/2014/main" id="{03385CDC-3981-4AD8-8817-E34EFC103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5157789"/>
            <a:ext cx="360362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76" name="Oval 1452">
            <a:extLst>
              <a:ext uri="{FF2B5EF4-FFF2-40B4-BE49-F238E27FC236}">
                <a16:creationId xmlns:a16="http://schemas.microsoft.com/office/drawing/2014/main" id="{81009356-F3C3-4891-B816-4A1CE19E5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1176" y="4941889"/>
            <a:ext cx="360363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77" name="Oval 1453">
            <a:extLst>
              <a:ext uri="{FF2B5EF4-FFF2-40B4-BE49-F238E27FC236}">
                <a16:creationId xmlns:a16="http://schemas.microsoft.com/office/drawing/2014/main" id="{16AB3B64-412C-421C-8EE5-BAFF91FB8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1" y="3789364"/>
            <a:ext cx="360363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78" name="Oval 1454">
            <a:extLst>
              <a:ext uri="{FF2B5EF4-FFF2-40B4-BE49-F238E27FC236}">
                <a16:creationId xmlns:a16="http://schemas.microsoft.com/office/drawing/2014/main" id="{C5AFD0BE-D9B2-4D6E-AF26-4F442D6A6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80551" y="4797425"/>
            <a:ext cx="360363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79" name="Oval 1455">
            <a:extLst>
              <a:ext uri="{FF2B5EF4-FFF2-40B4-BE49-F238E27FC236}">
                <a16:creationId xmlns:a16="http://schemas.microsoft.com/office/drawing/2014/main" id="{82BBD1D9-2CC8-4A47-8A35-887AF8250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96451" y="1846264"/>
            <a:ext cx="360363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0" name="Oval 1456">
            <a:extLst>
              <a:ext uri="{FF2B5EF4-FFF2-40B4-BE49-F238E27FC236}">
                <a16:creationId xmlns:a16="http://schemas.microsoft.com/office/drawing/2014/main" id="{9D9F7536-92E8-48F4-8C04-AA4686976B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20188" y="2493964"/>
            <a:ext cx="360362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1" name="Oval 1457">
            <a:extLst>
              <a:ext uri="{FF2B5EF4-FFF2-40B4-BE49-F238E27FC236}">
                <a16:creationId xmlns:a16="http://schemas.microsoft.com/office/drawing/2014/main" id="{B01757B1-6119-437D-9986-4C593CE7E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6588" y="2276475"/>
            <a:ext cx="360362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2" name="Oval 1458">
            <a:extLst>
              <a:ext uri="{FF2B5EF4-FFF2-40B4-BE49-F238E27FC236}">
                <a16:creationId xmlns:a16="http://schemas.microsoft.com/office/drawing/2014/main" id="{6A979D6F-2CF5-4206-A8CA-0BC07839D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2626" y="4221164"/>
            <a:ext cx="360363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3" name="Oval 1459">
            <a:extLst>
              <a:ext uri="{FF2B5EF4-FFF2-40B4-BE49-F238E27FC236}">
                <a16:creationId xmlns:a16="http://schemas.microsoft.com/office/drawing/2014/main" id="{490A646D-722E-4527-B791-5112BA9C7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4788" y="3213100"/>
            <a:ext cx="360362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4" name="Oval 1460">
            <a:extLst>
              <a:ext uri="{FF2B5EF4-FFF2-40B4-BE49-F238E27FC236}">
                <a16:creationId xmlns:a16="http://schemas.microsoft.com/office/drawing/2014/main" id="{807305AC-9382-4944-B56A-60BF9A4887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6088" y="5300664"/>
            <a:ext cx="360362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5" name="Oval 1461">
            <a:extLst>
              <a:ext uri="{FF2B5EF4-FFF2-40B4-BE49-F238E27FC236}">
                <a16:creationId xmlns:a16="http://schemas.microsoft.com/office/drawing/2014/main" id="{5437AEF7-A0BF-47AE-B313-8990ED3E5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5863" y="6165850"/>
            <a:ext cx="360362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6" name="Oval 1462">
            <a:extLst>
              <a:ext uri="{FF2B5EF4-FFF2-40B4-BE49-F238E27FC236}">
                <a16:creationId xmlns:a16="http://schemas.microsoft.com/office/drawing/2014/main" id="{A42254B2-BDC1-4A43-B10E-649C5F35BA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9876" y="6308725"/>
            <a:ext cx="360363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7" name="Oval 1463">
            <a:extLst>
              <a:ext uri="{FF2B5EF4-FFF2-40B4-BE49-F238E27FC236}">
                <a16:creationId xmlns:a16="http://schemas.microsoft.com/office/drawing/2014/main" id="{AAE69B43-449F-4261-8F35-649EBF201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7638" y="1412875"/>
            <a:ext cx="360362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8" name="Oval 1464">
            <a:extLst>
              <a:ext uri="{FF2B5EF4-FFF2-40B4-BE49-F238E27FC236}">
                <a16:creationId xmlns:a16="http://schemas.microsoft.com/office/drawing/2014/main" id="{56A4F0E7-C6EA-46F9-8E53-EC6C1FB64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4508500"/>
            <a:ext cx="360362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89" name="Oval 1465">
            <a:extLst>
              <a:ext uri="{FF2B5EF4-FFF2-40B4-BE49-F238E27FC236}">
                <a16:creationId xmlns:a16="http://schemas.microsoft.com/office/drawing/2014/main" id="{17CF2E97-40D4-4DA2-B9BC-9D3955E26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3476" y="3355975"/>
            <a:ext cx="360363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90" name="Oval 1466">
            <a:extLst>
              <a:ext uri="{FF2B5EF4-FFF2-40B4-BE49-F238E27FC236}">
                <a16:creationId xmlns:a16="http://schemas.microsoft.com/office/drawing/2014/main" id="{50B73812-CF1C-49D8-A13B-A1BB64C15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5188" y="3716339"/>
            <a:ext cx="360362" cy="287337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91" name="Oval 1467">
            <a:extLst>
              <a:ext uri="{FF2B5EF4-FFF2-40B4-BE49-F238E27FC236}">
                <a16:creationId xmlns:a16="http://schemas.microsoft.com/office/drawing/2014/main" id="{28CD153F-BDC0-4E24-B3A3-65B162B4E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1626" y="4076700"/>
            <a:ext cx="360363" cy="287338"/>
          </a:xfrm>
          <a:prstGeom prst="ellipse">
            <a:avLst/>
          </a:prstGeom>
          <a:solidFill>
            <a:srgbClr val="FFCC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04892" name="Text Box 1468">
            <a:extLst>
              <a:ext uri="{FF2B5EF4-FFF2-40B4-BE49-F238E27FC236}">
                <a16:creationId xmlns:a16="http://schemas.microsoft.com/office/drawing/2014/main" id="{2E0CF90A-CA63-49F6-A2EF-E6F4C2903120}"/>
              </a:ext>
            </a:extLst>
          </p:cNvPr>
          <p:cNvSpPr txBox="1">
            <a:spLocks noChangeArrowheads="1"/>
          </p:cNvSpPr>
          <p:nvPr/>
        </p:nvSpPr>
        <p:spPr bwMode="auto">
          <a:xfrm rot="-2481004">
            <a:off x="8616950" y="3284538"/>
            <a:ext cx="774700" cy="5191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 b="1">
                <a:solidFill>
                  <a:schemeClr val="accent2"/>
                </a:solidFill>
                <a:latin typeface="Arial" panose="020B0604020202020204" pitchFamily="34" charset="0"/>
              </a:rPr>
              <a:t>H</a:t>
            </a:r>
            <a:r>
              <a:rPr lang="cs-CZ" altLang="cs-CZ" sz="2800" b="1" baseline="-25000">
                <a:solidFill>
                  <a:schemeClr val="accent2"/>
                </a:solidFill>
                <a:latin typeface="Arial" panose="020B0604020202020204" pitchFamily="34" charset="0"/>
              </a:rPr>
              <a:t>2</a:t>
            </a:r>
            <a:r>
              <a:rPr lang="cs-CZ" altLang="cs-CZ" sz="2800" b="1">
                <a:solidFill>
                  <a:schemeClr val="accent2"/>
                </a:solidFill>
                <a:latin typeface="Arial" panose="020B0604020202020204" pitchFamily="34" charset="0"/>
              </a:rPr>
              <a:t>0</a:t>
            </a:r>
          </a:p>
        </p:txBody>
      </p:sp>
      <p:sp>
        <p:nvSpPr>
          <p:cNvPr id="104893" name="AutoShape 1469">
            <a:extLst>
              <a:ext uri="{FF2B5EF4-FFF2-40B4-BE49-F238E27FC236}">
                <a16:creationId xmlns:a16="http://schemas.microsoft.com/office/drawing/2014/main" id="{CEFC6D78-2B37-4392-9357-C1751198136B}"/>
              </a:ext>
            </a:extLst>
          </p:cNvPr>
          <p:cNvSpPr>
            <a:spLocks noChangeArrowheads="1"/>
          </p:cNvSpPr>
          <p:nvPr/>
        </p:nvSpPr>
        <p:spPr bwMode="auto">
          <a:xfrm rot="2887264" flipH="1">
            <a:off x="6708776" y="1736726"/>
            <a:ext cx="2592387" cy="1223962"/>
          </a:xfrm>
          <a:prstGeom prst="rightArrow">
            <a:avLst>
              <a:gd name="adj1" fmla="val 50000"/>
              <a:gd name="adj2" fmla="val 52951"/>
            </a:avLst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</a:rPr>
              <a:t>Gradient</a:t>
            </a:r>
          </a:p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b="1">
                <a:latin typeface="Arial" panose="020B0604020202020204" pitchFamily="34" charset="0"/>
              </a:rPr>
              <a:t> hydraulických tlaků</a:t>
            </a:r>
          </a:p>
        </p:txBody>
      </p:sp>
      <p:grpSp>
        <p:nvGrpSpPr>
          <p:cNvPr id="14" name="Group 1470">
            <a:extLst>
              <a:ext uri="{FF2B5EF4-FFF2-40B4-BE49-F238E27FC236}">
                <a16:creationId xmlns:a16="http://schemas.microsoft.com/office/drawing/2014/main" id="{19DE9849-448A-4E9D-A9CA-6A665CD8140D}"/>
              </a:ext>
            </a:extLst>
          </p:cNvPr>
          <p:cNvGrpSpPr>
            <a:grpSpLocks/>
          </p:cNvGrpSpPr>
          <p:nvPr/>
        </p:nvGrpSpPr>
        <p:grpSpPr bwMode="auto">
          <a:xfrm>
            <a:off x="4818063" y="2047875"/>
            <a:ext cx="2070100" cy="2749550"/>
            <a:chOff x="2075" y="1290"/>
            <a:chExt cx="1304" cy="1732"/>
          </a:xfrm>
        </p:grpSpPr>
        <p:sp>
          <p:nvSpPr>
            <p:cNvPr id="228398" name="AutoShape 1471">
              <a:extLst>
                <a:ext uri="{FF2B5EF4-FFF2-40B4-BE49-F238E27FC236}">
                  <a16:creationId xmlns:a16="http://schemas.microsoft.com/office/drawing/2014/main" id="{CAD14B23-193F-4FBD-B47B-7FF08C1E206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837623">
              <a:off x="2155" y="1798"/>
              <a:ext cx="1677" cy="771"/>
            </a:xfrm>
            <a:prstGeom prst="rightArrow">
              <a:avLst>
                <a:gd name="adj1" fmla="val 50000"/>
                <a:gd name="adj2" fmla="val 54377"/>
              </a:avLst>
            </a:prstGeom>
            <a:solidFill>
              <a:srgbClr val="FF00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1800" b="1">
                  <a:latin typeface="Arial" panose="020B0604020202020204" pitchFamily="34" charset="0"/>
                </a:rPr>
                <a:t>Gradient</a:t>
              </a:r>
            </a:p>
            <a:p>
              <a:pPr algn="r"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1800" b="1">
                  <a:latin typeface="Arial" panose="020B0604020202020204" pitchFamily="34" charset="0"/>
                </a:rPr>
                <a:t> onkotických tlaků</a:t>
              </a:r>
            </a:p>
          </p:txBody>
        </p:sp>
        <p:sp>
          <p:nvSpPr>
            <p:cNvPr id="228399" name="Text Box 1472">
              <a:extLst>
                <a:ext uri="{FF2B5EF4-FFF2-40B4-BE49-F238E27FC236}">
                  <a16:creationId xmlns:a16="http://schemas.microsoft.com/office/drawing/2014/main" id="{5DBAA093-EBAF-480B-8B8E-D6B014CF28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2481004">
              <a:off x="2075" y="1290"/>
              <a:ext cx="488" cy="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2800" b="1">
                  <a:solidFill>
                    <a:schemeClr val="accent2"/>
                  </a:solidFill>
                  <a:latin typeface="Arial" panose="020B0604020202020204" pitchFamily="34" charset="0"/>
                </a:rPr>
                <a:t>H</a:t>
              </a:r>
              <a:r>
                <a:rPr lang="cs-CZ" altLang="cs-CZ" sz="2800" b="1" baseline="-25000">
                  <a:solidFill>
                    <a:schemeClr val="accent2"/>
                  </a:solidFill>
                  <a:latin typeface="Arial" panose="020B0604020202020204" pitchFamily="34" charset="0"/>
                </a:rPr>
                <a:t>2</a:t>
              </a:r>
              <a:r>
                <a:rPr lang="cs-CZ" altLang="cs-CZ" sz="2800" b="1">
                  <a:solidFill>
                    <a:schemeClr val="accent2"/>
                  </a:solidFill>
                  <a:latin typeface="Arial" panose="020B0604020202020204" pitchFamily="34" charset="0"/>
                </a:rPr>
                <a:t>0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048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1048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" dur="500"/>
                                        <p:tgtEl>
                                          <p:spTgt spid="104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1048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" dur="500"/>
                                        <p:tgtEl>
                                          <p:spTgt spid="1048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1048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5" dur="500"/>
                                        <p:tgtEl>
                                          <p:spTgt spid="1048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8" dur="500"/>
                                        <p:tgtEl>
                                          <p:spTgt spid="1048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" dur="500"/>
                                        <p:tgtEl>
                                          <p:spTgt spid="104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4" dur="500"/>
                                        <p:tgtEl>
                                          <p:spTgt spid="104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1048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1048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1048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048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9" dur="500"/>
                                        <p:tgtEl>
                                          <p:spTgt spid="104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1048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5" dur="500"/>
                                        <p:tgtEl>
                                          <p:spTgt spid="1048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0" dur="500"/>
                                        <p:tgtEl>
                                          <p:spTgt spid="1048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3" dur="500"/>
                                        <p:tgtEl>
                                          <p:spTgt spid="1048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3" dur="500"/>
                                        <p:tgtEl>
                                          <p:spTgt spid="104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6" dur="500"/>
                                        <p:tgtEl>
                                          <p:spTgt spid="1048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873" grpId="0" animBg="1"/>
      <p:bldP spid="104874" grpId="0" animBg="1"/>
      <p:bldP spid="104875" grpId="0" animBg="1"/>
      <p:bldP spid="104876" grpId="0" animBg="1"/>
      <p:bldP spid="104877" grpId="0" animBg="1"/>
      <p:bldP spid="104878" grpId="0" animBg="1"/>
      <p:bldP spid="104879" grpId="0" animBg="1"/>
      <p:bldP spid="104880" grpId="0" animBg="1"/>
      <p:bldP spid="104881" grpId="0" animBg="1"/>
      <p:bldP spid="104882" grpId="0" animBg="1"/>
      <p:bldP spid="104883" grpId="0" animBg="1"/>
      <p:bldP spid="104884" grpId="0" animBg="1"/>
      <p:bldP spid="104885" grpId="0" animBg="1"/>
      <p:bldP spid="104886" grpId="0" animBg="1"/>
      <p:bldP spid="104887" grpId="0" animBg="1"/>
      <p:bldP spid="104888" grpId="0" animBg="1"/>
      <p:bldP spid="104889" grpId="0" animBg="1"/>
      <p:bldP spid="104890" grpId="0" animBg="1"/>
      <p:bldP spid="104891" grpId="0" animBg="1"/>
      <p:bldP spid="104892" grpId="0" animBg="1"/>
      <p:bldP spid="104893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Oval 375">
            <a:extLst>
              <a:ext uri="{FF2B5EF4-FFF2-40B4-BE49-F238E27FC236}">
                <a16:creationId xmlns:a16="http://schemas.microsoft.com/office/drawing/2014/main" id="{C32BB5BA-515A-44D3-A4CE-78D8AF3C0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6275" y="6021388"/>
            <a:ext cx="7848600" cy="1916112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37B3FF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03" name="Oval 349">
            <a:extLst>
              <a:ext uri="{FF2B5EF4-FFF2-40B4-BE49-F238E27FC236}">
                <a16:creationId xmlns:a16="http://schemas.microsoft.com/office/drawing/2014/main" id="{5996C365-F6BD-4D2B-9DDD-5BE7A48E7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5913" y="-1035050"/>
            <a:ext cx="7848600" cy="1916113"/>
          </a:xfrm>
          <a:prstGeom prst="ellipse">
            <a:avLst/>
          </a:prstGeom>
          <a:solidFill>
            <a:schemeClr val="accent1"/>
          </a:solidFill>
          <a:ln w="9525">
            <a:solidFill>
              <a:srgbClr val="37B3FF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04" name="AutoShape 2">
            <a:extLst>
              <a:ext uri="{FF2B5EF4-FFF2-40B4-BE49-F238E27FC236}">
                <a16:creationId xmlns:a16="http://schemas.microsoft.com/office/drawing/2014/main" id="{D4196CF6-0A5A-468B-BC77-F98C047A54F9}"/>
              </a:ext>
            </a:extLst>
          </p:cNvPr>
          <p:cNvSpPr>
            <a:spLocks noChangeArrowheads="1"/>
          </p:cNvSpPr>
          <p:nvPr/>
        </p:nvSpPr>
        <p:spPr bwMode="auto">
          <a:xfrm rot="7656086">
            <a:off x="1630363" y="550863"/>
            <a:ext cx="336550" cy="1196975"/>
          </a:xfrm>
          <a:prstGeom prst="can">
            <a:avLst>
              <a:gd name="adj" fmla="val 88915"/>
            </a:avLst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05" name="Freeform 5">
            <a:extLst>
              <a:ext uri="{FF2B5EF4-FFF2-40B4-BE49-F238E27FC236}">
                <a16:creationId xmlns:a16="http://schemas.microsoft.com/office/drawing/2014/main" id="{C15492A1-C9AD-4C23-A18C-A4F2FD44BBCA}"/>
              </a:ext>
            </a:extLst>
          </p:cNvPr>
          <p:cNvSpPr>
            <a:spLocks/>
          </p:cNvSpPr>
          <p:nvPr/>
        </p:nvSpPr>
        <p:spPr bwMode="auto">
          <a:xfrm>
            <a:off x="6858000" y="3095625"/>
            <a:ext cx="4021138" cy="971550"/>
          </a:xfrm>
          <a:custGeom>
            <a:avLst/>
            <a:gdLst>
              <a:gd name="T0" fmla="*/ 2147483646 w 2533"/>
              <a:gd name="T1" fmla="*/ 2147483646 h 612"/>
              <a:gd name="T2" fmla="*/ 2147483646 w 2533"/>
              <a:gd name="T3" fmla="*/ 0 h 612"/>
              <a:gd name="T4" fmla="*/ 2147483646 w 2533"/>
              <a:gd name="T5" fmla="*/ 2147483646 h 612"/>
              <a:gd name="T6" fmla="*/ 2147483646 w 2533"/>
              <a:gd name="T7" fmla="*/ 2147483646 h 612"/>
              <a:gd name="T8" fmla="*/ 2147483646 w 2533"/>
              <a:gd name="T9" fmla="*/ 2147483646 h 612"/>
              <a:gd name="T10" fmla="*/ 2147483646 w 2533"/>
              <a:gd name="T11" fmla="*/ 2147483646 h 612"/>
              <a:gd name="T12" fmla="*/ 2147483646 w 2533"/>
              <a:gd name="T13" fmla="*/ 2147483646 h 612"/>
              <a:gd name="T14" fmla="*/ 2147483646 w 2533"/>
              <a:gd name="T15" fmla="*/ 2147483646 h 612"/>
              <a:gd name="T16" fmla="*/ 2147483646 w 2533"/>
              <a:gd name="T17" fmla="*/ 2147483646 h 612"/>
              <a:gd name="T18" fmla="*/ 2147483646 w 2533"/>
              <a:gd name="T19" fmla="*/ 2147483646 h 61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533"/>
              <a:gd name="T31" fmla="*/ 0 h 612"/>
              <a:gd name="T32" fmla="*/ 2533 w 2533"/>
              <a:gd name="T33" fmla="*/ 612 h 612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533" h="612">
                <a:moveTo>
                  <a:pt x="220" y="507"/>
                </a:moveTo>
                <a:cubicBezTo>
                  <a:pt x="635" y="421"/>
                  <a:pt x="2134" y="41"/>
                  <a:pt x="2517" y="0"/>
                </a:cubicBezTo>
                <a:cubicBezTo>
                  <a:pt x="2533" y="207"/>
                  <a:pt x="2495" y="123"/>
                  <a:pt x="2522" y="261"/>
                </a:cubicBezTo>
                <a:cubicBezTo>
                  <a:pt x="2283" y="287"/>
                  <a:pt x="1555" y="407"/>
                  <a:pt x="1278" y="457"/>
                </a:cubicBezTo>
                <a:cubicBezTo>
                  <a:pt x="1001" y="507"/>
                  <a:pt x="997" y="537"/>
                  <a:pt x="861" y="563"/>
                </a:cubicBezTo>
                <a:cubicBezTo>
                  <a:pt x="704" y="599"/>
                  <a:pt x="568" y="612"/>
                  <a:pt x="459" y="611"/>
                </a:cubicBezTo>
                <a:cubicBezTo>
                  <a:pt x="350" y="610"/>
                  <a:pt x="274" y="566"/>
                  <a:pt x="204" y="555"/>
                </a:cubicBezTo>
                <a:cubicBezTo>
                  <a:pt x="134" y="544"/>
                  <a:pt x="64" y="550"/>
                  <a:pt x="36" y="544"/>
                </a:cubicBezTo>
                <a:cubicBezTo>
                  <a:pt x="7" y="538"/>
                  <a:pt x="0" y="524"/>
                  <a:pt x="31" y="518"/>
                </a:cubicBezTo>
                <a:cubicBezTo>
                  <a:pt x="61" y="512"/>
                  <a:pt x="180" y="509"/>
                  <a:pt x="220" y="507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06" name="Freeform 6">
            <a:extLst>
              <a:ext uri="{FF2B5EF4-FFF2-40B4-BE49-F238E27FC236}">
                <a16:creationId xmlns:a16="http://schemas.microsoft.com/office/drawing/2014/main" id="{B47C5365-9F33-4212-84E9-15935702482A}"/>
              </a:ext>
            </a:extLst>
          </p:cNvPr>
          <p:cNvSpPr>
            <a:spLocks/>
          </p:cNvSpPr>
          <p:nvPr/>
        </p:nvSpPr>
        <p:spPr bwMode="auto">
          <a:xfrm>
            <a:off x="6469063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07" name="Freeform 7">
            <a:extLst>
              <a:ext uri="{FF2B5EF4-FFF2-40B4-BE49-F238E27FC236}">
                <a16:creationId xmlns:a16="http://schemas.microsoft.com/office/drawing/2014/main" id="{05783597-8F37-4E52-86BA-8AB8399CB75F}"/>
              </a:ext>
            </a:extLst>
          </p:cNvPr>
          <p:cNvSpPr>
            <a:spLocks/>
          </p:cNvSpPr>
          <p:nvPr/>
        </p:nvSpPr>
        <p:spPr bwMode="auto">
          <a:xfrm>
            <a:off x="6081713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08" name="Freeform 8">
            <a:extLst>
              <a:ext uri="{FF2B5EF4-FFF2-40B4-BE49-F238E27FC236}">
                <a16:creationId xmlns:a16="http://schemas.microsoft.com/office/drawing/2014/main" id="{7210FF3E-6BC9-42B4-8F0A-BA27E82175AD}"/>
              </a:ext>
            </a:extLst>
          </p:cNvPr>
          <p:cNvSpPr>
            <a:spLocks/>
          </p:cNvSpPr>
          <p:nvPr/>
        </p:nvSpPr>
        <p:spPr bwMode="auto">
          <a:xfrm>
            <a:off x="5692775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09" name="Freeform 9">
            <a:extLst>
              <a:ext uri="{FF2B5EF4-FFF2-40B4-BE49-F238E27FC236}">
                <a16:creationId xmlns:a16="http://schemas.microsoft.com/office/drawing/2014/main" id="{CD94C8F1-212F-4400-A269-C50E44672D5D}"/>
              </a:ext>
            </a:extLst>
          </p:cNvPr>
          <p:cNvSpPr>
            <a:spLocks/>
          </p:cNvSpPr>
          <p:nvPr/>
        </p:nvSpPr>
        <p:spPr bwMode="auto">
          <a:xfrm>
            <a:off x="5303839" y="3894139"/>
            <a:ext cx="350837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0" name="Freeform 10">
            <a:extLst>
              <a:ext uri="{FF2B5EF4-FFF2-40B4-BE49-F238E27FC236}">
                <a16:creationId xmlns:a16="http://schemas.microsoft.com/office/drawing/2014/main" id="{6EB43C0F-B2F4-4A75-96A7-7F4BEB2F431E}"/>
              </a:ext>
            </a:extLst>
          </p:cNvPr>
          <p:cNvSpPr>
            <a:spLocks/>
          </p:cNvSpPr>
          <p:nvPr/>
        </p:nvSpPr>
        <p:spPr bwMode="auto">
          <a:xfrm>
            <a:off x="4916488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1" name="Freeform 11">
            <a:extLst>
              <a:ext uri="{FF2B5EF4-FFF2-40B4-BE49-F238E27FC236}">
                <a16:creationId xmlns:a16="http://schemas.microsoft.com/office/drawing/2014/main" id="{917BBC83-07FE-46FD-826C-97160711656C}"/>
              </a:ext>
            </a:extLst>
          </p:cNvPr>
          <p:cNvSpPr>
            <a:spLocks/>
          </p:cNvSpPr>
          <p:nvPr/>
        </p:nvSpPr>
        <p:spPr bwMode="auto">
          <a:xfrm>
            <a:off x="4527550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2" name="Freeform 12">
            <a:extLst>
              <a:ext uri="{FF2B5EF4-FFF2-40B4-BE49-F238E27FC236}">
                <a16:creationId xmlns:a16="http://schemas.microsoft.com/office/drawing/2014/main" id="{607D8DD6-997D-4075-AE38-CED89CCA124B}"/>
              </a:ext>
            </a:extLst>
          </p:cNvPr>
          <p:cNvSpPr>
            <a:spLocks/>
          </p:cNvSpPr>
          <p:nvPr/>
        </p:nvSpPr>
        <p:spPr bwMode="auto">
          <a:xfrm>
            <a:off x="4140200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3" name="Freeform 13">
            <a:extLst>
              <a:ext uri="{FF2B5EF4-FFF2-40B4-BE49-F238E27FC236}">
                <a16:creationId xmlns:a16="http://schemas.microsoft.com/office/drawing/2014/main" id="{A138473E-0C01-4AEF-8707-55D7DC30DFAD}"/>
              </a:ext>
            </a:extLst>
          </p:cNvPr>
          <p:cNvSpPr>
            <a:spLocks/>
          </p:cNvSpPr>
          <p:nvPr/>
        </p:nvSpPr>
        <p:spPr bwMode="auto">
          <a:xfrm>
            <a:off x="3751263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4" name="Freeform 14">
            <a:extLst>
              <a:ext uri="{FF2B5EF4-FFF2-40B4-BE49-F238E27FC236}">
                <a16:creationId xmlns:a16="http://schemas.microsoft.com/office/drawing/2014/main" id="{066987F5-8A60-4A82-B952-3EFAD3A1A88C}"/>
              </a:ext>
            </a:extLst>
          </p:cNvPr>
          <p:cNvSpPr>
            <a:spLocks/>
          </p:cNvSpPr>
          <p:nvPr/>
        </p:nvSpPr>
        <p:spPr bwMode="auto">
          <a:xfrm>
            <a:off x="1354138" y="2797175"/>
            <a:ext cx="2379663" cy="1130300"/>
          </a:xfrm>
          <a:custGeom>
            <a:avLst/>
            <a:gdLst>
              <a:gd name="T0" fmla="*/ 2147483646 w 1471"/>
              <a:gd name="T1" fmla="*/ 2147483646 h 712"/>
              <a:gd name="T2" fmla="*/ 2147483646 w 1471"/>
              <a:gd name="T3" fmla="*/ 2147483646 h 712"/>
              <a:gd name="T4" fmla="*/ 2147483646 w 1471"/>
              <a:gd name="T5" fmla="*/ 2147483646 h 712"/>
              <a:gd name="T6" fmla="*/ 2147483646 w 1471"/>
              <a:gd name="T7" fmla="*/ 2147483646 h 712"/>
              <a:gd name="T8" fmla="*/ 2147483646 w 1471"/>
              <a:gd name="T9" fmla="*/ 2147483646 h 712"/>
              <a:gd name="T10" fmla="*/ 0 w 1471"/>
              <a:gd name="T11" fmla="*/ 2147483646 h 712"/>
              <a:gd name="T12" fmla="*/ 2147483646 w 1471"/>
              <a:gd name="T13" fmla="*/ 2147483646 h 712"/>
              <a:gd name="T14" fmla="*/ 2147483646 w 1471"/>
              <a:gd name="T15" fmla="*/ 2147483646 h 712"/>
              <a:gd name="T16" fmla="*/ 2147483646 w 1471"/>
              <a:gd name="T17" fmla="*/ 2147483646 h 712"/>
              <a:gd name="T18" fmla="*/ 2147483646 w 1471"/>
              <a:gd name="T19" fmla="*/ 2147483646 h 712"/>
              <a:gd name="T20" fmla="*/ 2147483646 w 1471"/>
              <a:gd name="T21" fmla="*/ 2147483646 h 712"/>
              <a:gd name="T22" fmla="*/ 2147483646 w 1471"/>
              <a:gd name="T23" fmla="*/ 2147483646 h 71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471"/>
              <a:gd name="T37" fmla="*/ 0 h 712"/>
              <a:gd name="T38" fmla="*/ 1471 w 1471"/>
              <a:gd name="T39" fmla="*/ 712 h 712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471" h="712">
                <a:moveTo>
                  <a:pt x="1337" y="647"/>
                </a:moveTo>
                <a:cubicBezTo>
                  <a:pt x="1239" y="603"/>
                  <a:pt x="1013" y="461"/>
                  <a:pt x="871" y="396"/>
                </a:cubicBezTo>
                <a:cubicBezTo>
                  <a:pt x="729" y="331"/>
                  <a:pt x="596" y="304"/>
                  <a:pt x="483" y="257"/>
                </a:cubicBezTo>
                <a:cubicBezTo>
                  <a:pt x="370" y="210"/>
                  <a:pt x="262" y="150"/>
                  <a:pt x="191" y="114"/>
                </a:cubicBezTo>
                <a:cubicBezTo>
                  <a:pt x="120" y="78"/>
                  <a:pt x="90" y="0"/>
                  <a:pt x="58" y="40"/>
                </a:cubicBezTo>
                <a:cubicBezTo>
                  <a:pt x="47" y="247"/>
                  <a:pt x="17" y="215"/>
                  <a:pt x="0" y="353"/>
                </a:cubicBezTo>
                <a:cubicBezTo>
                  <a:pt x="157" y="379"/>
                  <a:pt x="319" y="428"/>
                  <a:pt x="488" y="475"/>
                </a:cubicBezTo>
                <a:cubicBezTo>
                  <a:pt x="657" y="522"/>
                  <a:pt x="871" y="597"/>
                  <a:pt x="1014" y="634"/>
                </a:cubicBezTo>
                <a:cubicBezTo>
                  <a:pt x="1157" y="671"/>
                  <a:pt x="1275" y="683"/>
                  <a:pt x="1348" y="695"/>
                </a:cubicBezTo>
                <a:cubicBezTo>
                  <a:pt x="1421" y="707"/>
                  <a:pt x="1439" y="712"/>
                  <a:pt x="1455" y="709"/>
                </a:cubicBezTo>
                <a:cubicBezTo>
                  <a:pt x="1471" y="706"/>
                  <a:pt x="1464" y="687"/>
                  <a:pt x="1444" y="677"/>
                </a:cubicBezTo>
                <a:cubicBezTo>
                  <a:pt x="1424" y="667"/>
                  <a:pt x="1359" y="653"/>
                  <a:pt x="1337" y="647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5" name="Freeform 16">
            <a:extLst>
              <a:ext uri="{FF2B5EF4-FFF2-40B4-BE49-F238E27FC236}">
                <a16:creationId xmlns:a16="http://schemas.microsoft.com/office/drawing/2014/main" id="{82E2FF19-5702-4344-ADC2-AAAECF99801C}"/>
              </a:ext>
            </a:extLst>
          </p:cNvPr>
          <p:cNvSpPr>
            <a:spLocks/>
          </p:cNvSpPr>
          <p:nvPr/>
        </p:nvSpPr>
        <p:spPr bwMode="auto">
          <a:xfrm>
            <a:off x="6848475" y="5203825"/>
            <a:ext cx="4021138" cy="998538"/>
          </a:xfrm>
          <a:custGeom>
            <a:avLst/>
            <a:gdLst>
              <a:gd name="T0" fmla="*/ 2147483646 w 2533"/>
              <a:gd name="T1" fmla="*/ 2147483646 h 629"/>
              <a:gd name="T2" fmla="*/ 2147483646 w 2533"/>
              <a:gd name="T3" fmla="*/ 2147483646 h 629"/>
              <a:gd name="T4" fmla="*/ 2147483646 w 2533"/>
              <a:gd name="T5" fmla="*/ 2147483646 h 629"/>
              <a:gd name="T6" fmla="*/ 2147483646 w 2533"/>
              <a:gd name="T7" fmla="*/ 2147483646 h 629"/>
              <a:gd name="T8" fmla="*/ 2147483646 w 2533"/>
              <a:gd name="T9" fmla="*/ 2147483646 h 629"/>
              <a:gd name="T10" fmla="*/ 2147483646 w 2533"/>
              <a:gd name="T11" fmla="*/ 2147483646 h 629"/>
              <a:gd name="T12" fmla="*/ 2147483646 w 2533"/>
              <a:gd name="T13" fmla="*/ 2147483646 h 629"/>
              <a:gd name="T14" fmla="*/ 2147483646 w 2533"/>
              <a:gd name="T15" fmla="*/ 2147483646 h 629"/>
              <a:gd name="T16" fmla="*/ 2147483646 w 2533"/>
              <a:gd name="T17" fmla="*/ 2147483646 h 629"/>
              <a:gd name="T18" fmla="*/ 2147483646 w 2533"/>
              <a:gd name="T19" fmla="*/ 2147483646 h 62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533"/>
              <a:gd name="T31" fmla="*/ 0 h 629"/>
              <a:gd name="T32" fmla="*/ 2533 w 2533"/>
              <a:gd name="T33" fmla="*/ 629 h 629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533" h="629">
                <a:moveTo>
                  <a:pt x="220" y="122"/>
                </a:moveTo>
                <a:cubicBezTo>
                  <a:pt x="635" y="208"/>
                  <a:pt x="2134" y="588"/>
                  <a:pt x="2517" y="629"/>
                </a:cubicBezTo>
                <a:cubicBezTo>
                  <a:pt x="2533" y="422"/>
                  <a:pt x="2495" y="506"/>
                  <a:pt x="2522" y="368"/>
                </a:cubicBezTo>
                <a:cubicBezTo>
                  <a:pt x="2283" y="342"/>
                  <a:pt x="1555" y="222"/>
                  <a:pt x="1278" y="172"/>
                </a:cubicBezTo>
                <a:cubicBezTo>
                  <a:pt x="1001" y="122"/>
                  <a:pt x="990" y="94"/>
                  <a:pt x="861" y="66"/>
                </a:cubicBezTo>
                <a:cubicBezTo>
                  <a:pt x="704" y="30"/>
                  <a:pt x="610" y="0"/>
                  <a:pt x="501" y="1"/>
                </a:cubicBezTo>
                <a:cubicBezTo>
                  <a:pt x="392" y="2"/>
                  <a:pt x="281" y="60"/>
                  <a:pt x="204" y="74"/>
                </a:cubicBezTo>
                <a:cubicBezTo>
                  <a:pt x="127" y="88"/>
                  <a:pt x="64" y="79"/>
                  <a:pt x="36" y="85"/>
                </a:cubicBezTo>
                <a:cubicBezTo>
                  <a:pt x="7" y="91"/>
                  <a:pt x="0" y="105"/>
                  <a:pt x="31" y="111"/>
                </a:cubicBezTo>
                <a:cubicBezTo>
                  <a:pt x="61" y="117"/>
                  <a:pt x="180" y="120"/>
                  <a:pt x="220" y="122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6" name="Freeform 17">
            <a:extLst>
              <a:ext uri="{FF2B5EF4-FFF2-40B4-BE49-F238E27FC236}">
                <a16:creationId xmlns:a16="http://schemas.microsoft.com/office/drawing/2014/main" id="{79FD37D4-9C92-49D2-873E-6F9D42EEE04F}"/>
              </a:ext>
            </a:extLst>
          </p:cNvPr>
          <p:cNvSpPr>
            <a:spLocks/>
          </p:cNvSpPr>
          <p:nvPr/>
        </p:nvSpPr>
        <p:spPr bwMode="auto">
          <a:xfrm flipV="1">
            <a:off x="6459538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7" name="Freeform 18">
            <a:extLst>
              <a:ext uri="{FF2B5EF4-FFF2-40B4-BE49-F238E27FC236}">
                <a16:creationId xmlns:a16="http://schemas.microsoft.com/office/drawing/2014/main" id="{173876F3-6160-4EF6-A547-9684432E218E}"/>
              </a:ext>
            </a:extLst>
          </p:cNvPr>
          <p:cNvSpPr>
            <a:spLocks/>
          </p:cNvSpPr>
          <p:nvPr/>
        </p:nvSpPr>
        <p:spPr bwMode="auto">
          <a:xfrm flipV="1">
            <a:off x="6072188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8" name="Freeform 19">
            <a:extLst>
              <a:ext uri="{FF2B5EF4-FFF2-40B4-BE49-F238E27FC236}">
                <a16:creationId xmlns:a16="http://schemas.microsoft.com/office/drawing/2014/main" id="{3674C76C-EA9A-4DB3-9058-598673E25747}"/>
              </a:ext>
            </a:extLst>
          </p:cNvPr>
          <p:cNvSpPr>
            <a:spLocks/>
          </p:cNvSpPr>
          <p:nvPr/>
        </p:nvSpPr>
        <p:spPr bwMode="auto">
          <a:xfrm flipV="1">
            <a:off x="5683250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19" name="Freeform 20">
            <a:extLst>
              <a:ext uri="{FF2B5EF4-FFF2-40B4-BE49-F238E27FC236}">
                <a16:creationId xmlns:a16="http://schemas.microsoft.com/office/drawing/2014/main" id="{6BCB9552-0B90-4CE2-A5DF-51F5C26A9E51}"/>
              </a:ext>
            </a:extLst>
          </p:cNvPr>
          <p:cNvSpPr>
            <a:spLocks/>
          </p:cNvSpPr>
          <p:nvPr/>
        </p:nvSpPr>
        <p:spPr bwMode="auto">
          <a:xfrm flipV="1">
            <a:off x="5294314" y="5341939"/>
            <a:ext cx="350837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20" name="Freeform 21">
            <a:extLst>
              <a:ext uri="{FF2B5EF4-FFF2-40B4-BE49-F238E27FC236}">
                <a16:creationId xmlns:a16="http://schemas.microsoft.com/office/drawing/2014/main" id="{F80981C7-06CB-465A-89F6-847E1E3EA1C2}"/>
              </a:ext>
            </a:extLst>
          </p:cNvPr>
          <p:cNvSpPr>
            <a:spLocks/>
          </p:cNvSpPr>
          <p:nvPr/>
        </p:nvSpPr>
        <p:spPr bwMode="auto">
          <a:xfrm flipV="1">
            <a:off x="4906963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21" name="Freeform 22">
            <a:extLst>
              <a:ext uri="{FF2B5EF4-FFF2-40B4-BE49-F238E27FC236}">
                <a16:creationId xmlns:a16="http://schemas.microsoft.com/office/drawing/2014/main" id="{351E69CE-A492-4597-B545-10E05FB95CD5}"/>
              </a:ext>
            </a:extLst>
          </p:cNvPr>
          <p:cNvSpPr>
            <a:spLocks/>
          </p:cNvSpPr>
          <p:nvPr/>
        </p:nvSpPr>
        <p:spPr bwMode="auto">
          <a:xfrm flipV="1">
            <a:off x="4518025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22" name="Freeform 23">
            <a:extLst>
              <a:ext uri="{FF2B5EF4-FFF2-40B4-BE49-F238E27FC236}">
                <a16:creationId xmlns:a16="http://schemas.microsoft.com/office/drawing/2014/main" id="{D49CDA3F-FC02-4000-9E9C-C9A6BED6A341}"/>
              </a:ext>
            </a:extLst>
          </p:cNvPr>
          <p:cNvSpPr>
            <a:spLocks/>
          </p:cNvSpPr>
          <p:nvPr/>
        </p:nvSpPr>
        <p:spPr bwMode="auto">
          <a:xfrm flipV="1">
            <a:off x="4130675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23" name="Freeform 24">
            <a:extLst>
              <a:ext uri="{FF2B5EF4-FFF2-40B4-BE49-F238E27FC236}">
                <a16:creationId xmlns:a16="http://schemas.microsoft.com/office/drawing/2014/main" id="{32C464E0-EF8E-4891-93E7-AD995DC33600}"/>
              </a:ext>
            </a:extLst>
          </p:cNvPr>
          <p:cNvSpPr>
            <a:spLocks/>
          </p:cNvSpPr>
          <p:nvPr/>
        </p:nvSpPr>
        <p:spPr bwMode="auto">
          <a:xfrm flipV="1">
            <a:off x="3741738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24" name="Freeform 25">
            <a:extLst>
              <a:ext uri="{FF2B5EF4-FFF2-40B4-BE49-F238E27FC236}">
                <a16:creationId xmlns:a16="http://schemas.microsoft.com/office/drawing/2014/main" id="{30101FCA-9667-4083-BC7C-0E64AE020E0E}"/>
              </a:ext>
            </a:extLst>
          </p:cNvPr>
          <p:cNvSpPr>
            <a:spLocks/>
          </p:cNvSpPr>
          <p:nvPr/>
        </p:nvSpPr>
        <p:spPr bwMode="auto">
          <a:xfrm flipV="1">
            <a:off x="1344613" y="5368925"/>
            <a:ext cx="2379663" cy="1130300"/>
          </a:xfrm>
          <a:custGeom>
            <a:avLst/>
            <a:gdLst>
              <a:gd name="T0" fmla="*/ 2147483646 w 1471"/>
              <a:gd name="T1" fmla="*/ 2147483646 h 712"/>
              <a:gd name="T2" fmla="*/ 2147483646 w 1471"/>
              <a:gd name="T3" fmla="*/ 2147483646 h 712"/>
              <a:gd name="T4" fmla="*/ 2147483646 w 1471"/>
              <a:gd name="T5" fmla="*/ 2147483646 h 712"/>
              <a:gd name="T6" fmla="*/ 2147483646 w 1471"/>
              <a:gd name="T7" fmla="*/ 2147483646 h 712"/>
              <a:gd name="T8" fmla="*/ 2147483646 w 1471"/>
              <a:gd name="T9" fmla="*/ 2147483646 h 712"/>
              <a:gd name="T10" fmla="*/ 0 w 1471"/>
              <a:gd name="T11" fmla="*/ 2147483646 h 712"/>
              <a:gd name="T12" fmla="*/ 2147483646 w 1471"/>
              <a:gd name="T13" fmla="*/ 2147483646 h 712"/>
              <a:gd name="T14" fmla="*/ 2147483646 w 1471"/>
              <a:gd name="T15" fmla="*/ 2147483646 h 712"/>
              <a:gd name="T16" fmla="*/ 2147483646 w 1471"/>
              <a:gd name="T17" fmla="*/ 2147483646 h 712"/>
              <a:gd name="T18" fmla="*/ 2147483646 w 1471"/>
              <a:gd name="T19" fmla="*/ 2147483646 h 712"/>
              <a:gd name="T20" fmla="*/ 2147483646 w 1471"/>
              <a:gd name="T21" fmla="*/ 2147483646 h 712"/>
              <a:gd name="T22" fmla="*/ 2147483646 w 1471"/>
              <a:gd name="T23" fmla="*/ 2147483646 h 71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471"/>
              <a:gd name="T37" fmla="*/ 0 h 712"/>
              <a:gd name="T38" fmla="*/ 1471 w 1471"/>
              <a:gd name="T39" fmla="*/ 712 h 712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471" h="712">
                <a:moveTo>
                  <a:pt x="1337" y="647"/>
                </a:moveTo>
                <a:cubicBezTo>
                  <a:pt x="1239" y="603"/>
                  <a:pt x="1013" y="461"/>
                  <a:pt x="871" y="396"/>
                </a:cubicBezTo>
                <a:cubicBezTo>
                  <a:pt x="729" y="331"/>
                  <a:pt x="596" y="304"/>
                  <a:pt x="483" y="257"/>
                </a:cubicBezTo>
                <a:cubicBezTo>
                  <a:pt x="370" y="210"/>
                  <a:pt x="262" y="150"/>
                  <a:pt x="191" y="114"/>
                </a:cubicBezTo>
                <a:cubicBezTo>
                  <a:pt x="120" y="78"/>
                  <a:pt x="90" y="0"/>
                  <a:pt x="58" y="40"/>
                </a:cubicBezTo>
                <a:cubicBezTo>
                  <a:pt x="47" y="247"/>
                  <a:pt x="17" y="215"/>
                  <a:pt x="0" y="353"/>
                </a:cubicBezTo>
                <a:cubicBezTo>
                  <a:pt x="157" y="379"/>
                  <a:pt x="319" y="428"/>
                  <a:pt x="488" y="475"/>
                </a:cubicBezTo>
                <a:cubicBezTo>
                  <a:pt x="657" y="522"/>
                  <a:pt x="871" y="597"/>
                  <a:pt x="1014" y="634"/>
                </a:cubicBezTo>
                <a:cubicBezTo>
                  <a:pt x="1157" y="671"/>
                  <a:pt x="1275" y="683"/>
                  <a:pt x="1348" y="695"/>
                </a:cubicBezTo>
                <a:cubicBezTo>
                  <a:pt x="1421" y="707"/>
                  <a:pt x="1439" y="712"/>
                  <a:pt x="1455" y="709"/>
                </a:cubicBezTo>
                <a:cubicBezTo>
                  <a:pt x="1471" y="706"/>
                  <a:pt x="1464" y="687"/>
                  <a:pt x="1444" y="677"/>
                </a:cubicBezTo>
                <a:cubicBezTo>
                  <a:pt x="1424" y="667"/>
                  <a:pt x="1359" y="653"/>
                  <a:pt x="1337" y="647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0425" name="Text Box 26">
            <a:extLst>
              <a:ext uri="{FF2B5EF4-FFF2-40B4-BE49-F238E27FC236}">
                <a16:creationId xmlns:a16="http://schemas.microsoft.com/office/drawing/2014/main" id="{CF5245BD-C69D-4424-9C47-32F7E2AADE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1639" y="4286250"/>
            <a:ext cx="11969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arteriola</a:t>
            </a:r>
          </a:p>
        </p:txBody>
      </p:sp>
      <p:sp>
        <p:nvSpPr>
          <p:cNvPr id="230426" name="Text Box 27">
            <a:extLst>
              <a:ext uri="{FF2B5EF4-FFF2-40B4-BE49-F238E27FC236}">
                <a16:creationId xmlns:a16="http://schemas.microsoft.com/office/drawing/2014/main" id="{98E88FAA-4F6F-43E0-A6B4-112AE48E9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1513" y="4397375"/>
            <a:ext cx="9953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venula</a:t>
            </a:r>
          </a:p>
        </p:txBody>
      </p:sp>
      <p:sp>
        <p:nvSpPr>
          <p:cNvPr id="230427" name="Text Box 28">
            <a:extLst>
              <a:ext uri="{FF2B5EF4-FFF2-40B4-BE49-F238E27FC236}">
                <a16:creationId xmlns:a16="http://schemas.microsoft.com/office/drawing/2014/main" id="{21BB0518-3485-46E4-A345-9BCC81F65D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4275" y="4387850"/>
            <a:ext cx="11636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kapilára</a:t>
            </a:r>
          </a:p>
        </p:txBody>
      </p:sp>
      <p:sp>
        <p:nvSpPr>
          <p:cNvPr id="230428" name="Line 29">
            <a:extLst>
              <a:ext uri="{FF2B5EF4-FFF2-40B4-BE49-F238E27FC236}">
                <a16:creationId xmlns:a16="http://schemas.microsoft.com/office/drawing/2014/main" id="{4A7D9A51-3569-498E-93E4-41053D47952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34200" y="2139950"/>
            <a:ext cx="0" cy="150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29" name="Line 30">
            <a:extLst>
              <a:ext uri="{FF2B5EF4-FFF2-40B4-BE49-F238E27FC236}">
                <a16:creationId xmlns:a16="http://schemas.microsoft.com/office/drawing/2014/main" id="{81DAC42A-C829-4DFA-B3ED-1E58A0AF886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46863" y="2224088"/>
            <a:ext cx="0" cy="1409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0" name="Line 31">
            <a:extLst>
              <a:ext uri="{FF2B5EF4-FFF2-40B4-BE49-F238E27FC236}">
                <a16:creationId xmlns:a16="http://schemas.microsoft.com/office/drawing/2014/main" id="{E8EBB505-7363-4732-BC46-FD441BD9525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9525" y="2351088"/>
            <a:ext cx="0" cy="12827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1" name="Line 32">
            <a:extLst>
              <a:ext uri="{FF2B5EF4-FFF2-40B4-BE49-F238E27FC236}">
                <a16:creationId xmlns:a16="http://schemas.microsoft.com/office/drawing/2014/main" id="{1CE644FF-88DB-469C-8851-63B9090A425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72188" y="2427289"/>
            <a:ext cx="0" cy="12144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2" name="Line 33">
            <a:extLst>
              <a:ext uri="{FF2B5EF4-FFF2-40B4-BE49-F238E27FC236}">
                <a16:creationId xmlns:a16="http://schemas.microsoft.com/office/drawing/2014/main" id="{2E97E690-E1D3-48BE-A357-1AEE07E6DC4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784850" y="2544763"/>
            <a:ext cx="0" cy="10795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3" name="Line 34">
            <a:extLst>
              <a:ext uri="{FF2B5EF4-FFF2-40B4-BE49-F238E27FC236}">
                <a16:creationId xmlns:a16="http://schemas.microsoft.com/office/drawing/2014/main" id="{3DC1D1AF-CA09-479B-9038-C0B7061FB4F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97513" y="2655889"/>
            <a:ext cx="0" cy="962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4" name="Line 35">
            <a:extLst>
              <a:ext uri="{FF2B5EF4-FFF2-40B4-BE49-F238E27FC236}">
                <a16:creationId xmlns:a16="http://schemas.microsoft.com/office/drawing/2014/main" id="{7257925F-A89A-42B3-93D3-C742A08C0DC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10175" y="2747964"/>
            <a:ext cx="0" cy="877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5" name="Line 36">
            <a:extLst>
              <a:ext uri="{FF2B5EF4-FFF2-40B4-BE49-F238E27FC236}">
                <a16:creationId xmlns:a16="http://schemas.microsoft.com/office/drawing/2014/main" id="{D17B6293-A7E6-40FD-90E9-76F0F8E7C8D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22838" y="2832101"/>
            <a:ext cx="0" cy="785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6" name="Line 37">
            <a:extLst>
              <a:ext uri="{FF2B5EF4-FFF2-40B4-BE49-F238E27FC236}">
                <a16:creationId xmlns:a16="http://schemas.microsoft.com/office/drawing/2014/main" id="{5FD05968-BF9E-4538-95B3-7FABA343AD9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35500" y="2951164"/>
            <a:ext cx="0" cy="6937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7" name="Line 38">
            <a:extLst>
              <a:ext uri="{FF2B5EF4-FFF2-40B4-BE49-F238E27FC236}">
                <a16:creationId xmlns:a16="http://schemas.microsoft.com/office/drawing/2014/main" id="{9D9DB382-3ABE-47E4-904B-B8DE98A1597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348163" y="3086101"/>
            <a:ext cx="0" cy="557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8" name="Line 39">
            <a:extLst>
              <a:ext uri="{FF2B5EF4-FFF2-40B4-BE49-F238E27FC236}">
                <a16:creationId xmlns:a16="http://schemas.microsoft.com/office/drawing/2014/main" id="{F4C6184E-08BB-47D9-982D-942F560979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060825" y="3154364"/>
            <a:ext cx="0" cy="473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39" name="Line 40">
            <a:extLst>
              <a:ext uri="{FF2B5EF4-FFF2-40B4-BE49-F238E27FC236}">
                <a16:creationId xmlns:a16="http://schemas.microsoft.com/office/drawing/2014/main" id="{82E212D0-5DA4-47B6-A1EC-123C5B62F36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773488" y="3265488"/>
            <a:ext cx="0" cy="3286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0" name="Line 41">
            <a:extLst>
              <a:ext uri="{FF2B5EF4-FFF2-40B4-BE49-F238E27FC236}">
                <a16:creationId xmlns:a16="http://schemas.microsoft.com/office/drawing/2014/main" id="{95E795F9-194E-4913-9D02-70FDF4A3082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16513" y="2749550"/>
            <a:ext cx="0" cy="877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1" name="Line 42">
            <a:extLst>
              <a:ext uri="{FF2B5EF4-FFF2-40B4-BE49-F238E27FC236}">
                <a16:creationId xmlns:a16="http://schemas.microsoft.com/office/drawing/2014/main" id="{D9DC6CE9-8C8C-46A9-883D-E29A11A261E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811713" y="2743200"/>
            <a:ext cx="0" cy="877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2" name="Line 43">
            <a:extLst>
              <a:ext uri="{FF2B5EF4-FFF2-40B4-BE49-F238E27FC236}">
                <a16:creationId xmlns:a16="http://schemas.microsoft.com/office/drawing/2014/main" id="{0BF9524B-17E2-4B65-9794-413DBDA4189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565650" y="2770189"/>
            <a:ext cx="0" cy="877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3" name="Line 44">
            <a:extLst>
              <a:ext uri="{FF2B5EF4-FFF2-40B4-BE49-F238E27FC236}">
                <a16:creationId xmlns:a16="http://schemas.microsoft.com/office/drawing/2014/main" id="{C09720EF-39A6-4BEF-A91F-5B034CACF10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67200" y="2755900"/>
            <a:ext cx="0" cy="877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4" name="Line 45">
            <a:extLst>
              <a:ext uri="{FF2B5EF4-FFF2-40B4-BE49-F238E27FC236}">
                <a16:creationId xmlns:a16="http://schemas.microsoft.com/office/drawing/2014/main" id="{751E2412-0BCB-4E10-86B4-77BEB42D978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87800" y="2732089"/>
            <a:ext cx="0" cy="877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5" name="Line 46">
            <a:extLst>
              <a:ext uri="{FF2B5EF4-FFF2-40B4-BE49-F238E27FC236}">
                <a16:creationId xmlns:a16="http://schemas.microsoft.com/office/drawing/2014/main" id="{3F0B04A7-1F16-471A-B6EF-EE215BF161D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692525" y="2727325"/>
            <a:ext cx="0" cy="877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6" name="Line 47">
            <a:extLst>
              <a:ext uri="{FF2B5EF4-FFF2-40B4-BE49-F238E27FC236}">
                <a16:creationId xmlns:a16="http://schemas.microsoft.com/office/drawing/2014/main" id="{51C69C0E-5594-41CE-AF45-8A0F94855A6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10200" y="2760664"/>
            <a:ext cx="0" cy="877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7" name="Line 48">
            <a:extLst>
              <a:ext uri="{FF2B5EF4-FFF2-40B4-BE49-F238E27FC236}">
                <a16:creationId xmlns:a16="http://schemas.microsoft.com/office/drawing/2014/main" id="{6394BF3B-761A-4DE9-8D5E-9F3F2977A7F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711825" y="2743200"/>
            <a:ext cx="0" cy="877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8" name="Line 49">
            <a:extLst>
              <a:ext uri="{FF2B5EF4-FFF2-40B4-BE49-F238E27FC236}">
                <a16:creationId xmlns:a16="http://schemas.microsoft.com/office/drawing/2014/main" id="{28CC1E17-1991-461B-8C56-0C08115FB0B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88050" y="2743200"/>
            <a:ext cx="0" cy="877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49" name="Line 50">
            <a:extLst>
              <a:ext uri="{FF2B5EF4-FFF2-40B4-BE49-F238E27FC236}">
                <a16:creationId xmlns:a16="http://schemas.microsoft.com/office/drawing/2014/main" id="{41CF7854-5886-48B6-9DA4-AAA76A49328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289675" y="2767014"/>
            <a:ext cx="0" cy="877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0" name="Line 51">
            <a:extLst>
              <a:ext uri="{FF2B5EF4-FFF2-40B4-BE49-F238E27FC236}">
                <a16:creationId xmlns:a16="http://schemas.microsoft.com/office/drawing/2014/main" id="{E20D0C2F-973E-4996-8316-45771A55DE6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57963" y="2749550"/>
            <a:ext cx="0" cy="8778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1" name="Line 52">
            <a:extLst>
              <a:ext uri="{FF2B5EF4-FFF2-40B4-BE49-F238E27FC236}">
                <a16:creationId xmlns:a16="http://schemas.microsoft.com/office/drawing/2014/main" id="{8FFD4565-DA10-4256-95EF-8B8FD69C011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842125" y="2747964"/>
            <a:ext cx="0" cy="8778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2" name="Line 53">
            <a:extLst>
              <a:ext uri="{FF2B5EF4-FFF2-40B4-BE49-F238E27FC236}">
                <a16:creationId xmlns:a16="http://schemas.microsoft.com/office/drawing/2014/main" id="{CC944713-DE64-41F8-A27D-BD235FB51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86613" y="1989138"/>
            <a:ext cx="0" cy="1657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3" name="Line 54">
            <a:extLst>
              <a:ext uri="{FF2B5EF4-FFF2-40B4-BE49-F238E27FC236}">
                <a16:creationId xmlns:a16="http://schemas.microsoft.com/office/drawing/2014/main" id="{435E06E1-CD73-472B-8780-A08FD84FE68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39025" y="1773238"/>
            <a:ext cx="0" cy="1873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4" name="Line 55">
            <a:extLst>
              <a:ext uri="{FF2B5EF4-FFF2-40B4-BE49-F238E27FC236}">
                <a16:creationId xmlns:a16="http://schemas.microsoft.com/office/drawing/2014/main" id="{CCEBDD67-956E-433F-AD80-4715EB002F5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80325" y="1628776"/>
            <a:ext cx="0" cy="20177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5" name="Line 56">
            <a:extLst>
              <a:ext uri="{FF2B5EF4-FFF2-40B4-BE49-F238E27FC236}">
                <a16:creationId xmlns:a16="http://schemas.microsoft.com/office/drawing/2014/main" id="{10BEDA70-A916-432C-8CCD-27C75F16C3E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43850" y="1484314"/>
            <a:ext cx="0" cy="21558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6" name="Line 57">
            <a:extLst>
              <a:ext uri="{FF2B5EF4-FFF2-40B4-BE49-F238E27FC236}">
                <a16:creationId xmlns:a16="http://schemas.microsoft.com/office/drawing/2014/main" id="{459FBBD7-BD33-4886-BA3B-FCD505B1D5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81400" y="2132014"/>
            <a:ext cx="3354388" cy="1196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7" name="Line 58">
            <a:extLst>
              <a:ext uri="{FF2B5EF4-FFF2-40B4-BE49-F238E27FC236}">
                <a16:creationId xmlns:a16="http://schemas.microsoft.com/office/drawing/2014/main" id="{1E127E97-E0B5-49A9-A338-8EC5265541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34201" y="1484314"/>
            <a:ext cx="1033463" cy="657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8" name="Line 59">
            <a:extLst>
              <a:ext uri="{FF2B5EF4-FFF2-40B4-BE49-F238E27FC236}">
                <a16:creationId xmlns:a16="http://schemas.microsoft.com/office/drawing/2014/main" id="{ECD9C183-2072-4FB9-9AD5-B0FE8A38EF3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851026" y="2713038"/>
            <a:ext cx="5159375" cy="50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59" name="Line 60">
            <a:extLst>
              <a:ext uri="{FF2B5EF4-FFF2-40B4-BE49-F238E27FC236}">
                <a16:creationId xmlns:a16="http://schemas.microsoft.com/office/drawing/2014/main" id="{008A0BD2-43D6-4830-A1BA-F1BB83824B6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11925" y="1846264"/>
            <a:ext cx="0" cy="78422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60" name="Line 61">
            <a:extLst>
              <a:ext uri="{FF2B5EF4-FFF2-40B4-BE49-F238E27FC236}">
                <a16:creationId xmlns:a16="http://schemas.microsoft.com/office/drawing/2014/main" id="{09750A6C-A74E-43AC-B413-3284A52898F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151313" y="2184401"/>
            <a:ext cx="0" cy="784225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61" name="Freeform 62">
            <a:extLst>
              <a:ext uri="{FF2B5EF4-FFF2-40B4-BE49-F238E27FC236}">
                <a16:creationId xmlns:a16="http://schemas.microsoft.com/office/drawing/2014/main" id="{E184118F-026A-4B61-A197-B6E190FB4585}"/>
              </a:ext>
            </a:extLst>
          </p:cNvPr>
          <p:cNvSpPr>
            <a:spLocks/>
          </p:cNvSpPr>
          <p:nvPr/>
        </p:nvSpPr>
        <p:spPr bwMode="auto">
          <a:xfrm>
            <a:off x="4041776" y="1341439"/>
            <a:ext cx="2600325" cy="604837"/>
          </a:xfrm>
          <a:custGeom>
            <a:avLst/>
            <a:gdLst>
              <a:gd name="T0" fmla="*/ 2147483646 w 1638"/>
              <a:gd name="T1" fmla="*/ 2147483646 h 1031"/>
              <a:gd name="T2" fmla="*/ 2147483646 w 1638"/>
              <a:gd name="T3" fmla="*/ 2147483646 h 1031"/>
              <a:gd name="T4" fmla="*/ 2147483646 w 1638"/>
              <a:gd name="T5" fmla="*/ 2147483646 h 1031"/>
              <a:gd name="T6" fmla="*/ 2147483646 w 1638"/>
              <a:gd name="T7" fmla="*/ 2147483646 h 1031"/>
              <a:gd name="T8" fmla="*/ 0 60000 65536"/>
              <a:gd name="T9" fmla="*/ 0 60000 65536"/>
              <a:gd name="T10" fmla="*/ 0 60000 65536"/>
              <a:gd name="T11" fmla="*/ 0 60000 65536"/>
              <a:gd name="T12" fmla="*/ 0 w 1638"/>
              <a:gd name="T13" fmla="*/ 0 h 1031"/>
              <a:gd name="T14" fmla="*/ 1638 w 1638"/>
              <a:gd name="T15" fmla="*/ 1031 h 1031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38" h="1031">
                <a:moveTo>
                  <a:pt x="76" y="1031"/>
                </a:moveTo>
                <a:cubicBezTo>
                  <a:pt x="101" y="885"/>
                  <a:pt x="0" y="306"/>
                  <a:pt x="224" y="155"/>
                </a:cubicBezTo>
                <a:cubicBezTo>
                  <a:pt x="448" y="4"/>
                  <a:pt x="1196" y="0"/>
                  <a:pt x="1417" y="127"/>
                </a:cubicBezTo>
                <a:cubicBezTo>
                  <a:pt x="1638" y="254"/>
                  <a:pt x="1521" y="752"/>
                  <a:pt x="1548" y="916"/>
                </a:cubicBezTo>
              </a:path>
            </a:pathLst>
          </a:custGeom>
          <a:noFill/>
          <a:ln w="57150" cmpd="sng">
            <a:solidFill>
              <a:schemeClr val="tx1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462" name="Text Box 63">
            <a:extLst>
              <a:ext uri="{FF2B5EF4-FFF2-40B4-BE49-F238E27FC236}">
                <a16:creationId xmlns:a16="http://schemas.microsoft.com/office/drawing/2014/main" id="{17A3A335-69B2-4D68-90BA-E85FC3B7AE7B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566864" y="2463800"/>
            <a:ext cx="21304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Gradient onkotických tlaků</a:t>
            </a:r>
          </a:p>
        </p:txBody>
      </p:sp>
      <p:sp>
        <p:nvSpPr>
          <p:cNvPr id="230463" name="Text Box 64">
            <a:extLst>
              <a:ext uri="{FF2B5EF4-FFF2-40B4-BE49-F238E27FC236}">
                <a16:creationId xmlns:a16="http://schemas.microsoft.com/office/drawing/2014/main" id="{2C1BE902-1311-4699-9DAE-531EEE26DDB9}"/>
              </a:ext>
            </a:extLst>
          </p:cNvPr>
          <p:cNvSpPr txBox="1">
            <a:spLocks noChangeArrowheads="1"/>
          </p:cNvSpPr>
          <p:nvPr/>
        </p:nvSpPr>
        <p:spPr bwMode="auto">
          <a:xfrm rot="19684815" flipH="1">
            <a:off x="6383339" y="1341438"/>
            <a:ext cx="22685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Gradient hydraulických tlaků</a:t>
            </a:r>
          </a:p>
        </p:txBody>
      </p:sp>
      <p:sp>
        <p:nvSpPr>
          <p:cNvPr id="230464" name="Text Box 65">
            <a:extLst>
              <a:ext uri="{FF2B5EF4-FFF2-40B4-BE49-F238E27FC236}">
                <a16:creationId xmlns:a16="http://schemas.microsoft.com/office/drawing/2014/main" id="{D4BA3068-B7EA-4BB2-8756-654E6AEAC2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6564" y="1700213"/>
            <a:ext cx="1849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pohyb filtrátu</a:t>
            </a:r>
          </a:p>
        </p:txBody>
      </p:sp>
      <p:sp>
        <p:nvSpPr>
          <p:cNvPr id="230465" name="Oval 67">
            <a:extLst>
              <a:ext uri="{FF2B5EF4-FFF2-40B4-BE49-F238E27FC236}">
                <a16:creationId xmlns:a16="http://schemas.microsoft.com/office/drawing/2014/main" id="{7C30D2BE-6704-4A77-8EE4-0308F270095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675438" y="49641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66" name="Oval 68">
            <a:extLst>
              <a:ext uri="{FF2B5EF4-FFF2-40B4-BE49-F238E27FC236}">
                <a16:creationId xmlns:a16="http://schemas.microsoft.com/office/drawing/2014/main" id="{F100702C-4C6B-4FB4-A607-E16E214FB25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23038" y="5116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67" name="Oval 69">
            <a:extLst>
              <a:ext uri="{FF2B5EF4-FFF2-40B4-BE49-F238E27FC236}">
                <a16:creationId xmlns:a16="http://schemas.microsoft.com/office/drawing/2014/main" id="{5BFF820D-57ED-4FE4-B9C9-A109FF8A23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70638" y="52689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68" name="Oval 70">
            <a:extLst>
              <a:ext uri="{FF2B5EF4-FFF2-40B4-BE49-F238E27FC236}">
                <a16:creationId xmlns:a16="http://schemas.microsoft.com/office/drawing/2014/main" id="{FCFFC92A-A498-4BAD-B42E-73EA61E2D27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26176" y="5589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69" name="Oval 71">
            <a:extLst>
              <a:ext uri="{FF2B5EF4-FFF2-40B4-BE49-F238E27FC236}">
                <a16:creationId xmlns:a16="http://schemas.microsoft.com/office/drawing/2014/main" id="{512AA035-158D-4717-AB53-F79375B2712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46838" y="5006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0" name="Oval 72">
            <a:extLst>
              <a:ext uri="{FF2B5EF4-FFF2-40B4-BE49-F238E27FC236}">
                <a16:creationId xmlns:a16="http://schemas.microsoft.com/office/drawing/2014/main" id="{CE8390A8-FB63-4C21-B412-1D0B7083CDC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50051" y="45767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1" name="Oval 73">
            <a:extLst>
              <a:ext uri="{FF2B5EF4-FFF2-40B4-BE49-F238E27FC236}">
                <a16:creationId xmlns:a16="http://schemas.microsoft.com/office/drawing/2014/main" id="{686CB4AE-F579-4619-90CD-5F858D9AEBB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57988" y="41052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2" name="Oval 74">
            <a:extLst>
              <a:ext uri="{FF2B5EF4-FFF2-40B4-BE49-F238E27FC236}">
                <a16:creationId xmlns:a16="http://schemas.microsoft.com/office/drawing/2014/main" id="{3B3AC7A6-873B-41F6-902F-A79CED45DB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46851" y="43402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3" name="Oval 75">
            <a:extLst>
              <a:ext uri="{FF2B5EF4-FFF2-40B4-BE49-F238E27FC236}">
                <a16:creationId xmlns:a16="http://schemas.microsoft.com/office/drawing/2014/main" id="{80FF198F-DBA3-4F51-A07C-847A43C957E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42038" y="45688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4" name="Oval 76">
            <a:extLst>
              <a:ext uri="{FF2B5EF4-FFF2-40B4-BE49-F238E27FC236}">
                <a16:creationId xmlns:a16="http://schemas.microsoft.com/office/drawing/2014/main" id="{D05FA6DC-E746-4438-A028-5813E26C97B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65838" y="44592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5" name="Oval 77">
            <a:extLst>
              <a:ext uri="{FF2B5EF4-FFF2-40B4-BE49-F238E27FC236}">
                <a16:creationId xmlns:a16="http://schemas.microsoft.com/office/drawing/2014/main" id="{1F30E8EF-37AE-4569-9C10-614B3552BF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89638" y="43497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6" name="Oval 78">
            <a:extLst>
              <a:ext uri="{FF2B5EF4-FFF2-40B4-BE49-F238E27FC236}">
                <a16:creationId xmlns:a16="http://schemas.microsoft.com/office/drawing/2014/main" id="{45672207-0EA0-4C07-9A09-0153CED5D46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13438" y="424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7" name="Oval 79">
            <a:extLst>
              <a:ext uri="{FF2B5EF4-FFF2-40B4-BE49-F238E27FC236}">
                <a16:creationId xmlns:a16="http://schemas.microsoft.com/office/drawing/2014/main" id="{B83B7F0A-32D2-45F0-BC75-B730DD4ED4B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727701" y="4298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8" name="Oval 80">
            <a:extLst>
              <a:ext uri="{FF2B5EF4-FFF2-40B4-BE49-F238E27FC236}">
                <a16:creationId xmlns:a16="http://schemas.microsoft.com/office/drawing/2014/main" id="{CACED0A7-911A-4D60-8CC5-FCD6D897991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41963" y="43576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79" name="Oval 81">
            <a:extLst>
              <a:ext uri="{FF2B5EF4-FFF2-40B4-BE49-F238E27FC236}">
                <a16:creationId xmlns:a16="http://schemas.microsoft.com/office/drawing/2014/main" id="{D9AE5F8F-FBD9-4576-9678-B0D8AA6977F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322888" y="41973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0" name="Oval 82">
            <a:extLst>
              <a:ext uri="{FF2B5EF4-FFF2-40B4-BE49-F238E27FC236}">
                <a16:creationId xmlns:a16="http://schemas.microsoft.com/office/drawing/2014/main" id="{45814D4F-4D62-4B6F-8B8B-353242D26BF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03813" y="4037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1" name="Oval 83">
            <a:extLst>
              <a:ext uri="{FF2B5EF4-FFF2-40B4-BE49-F238E27FC236}">
                <a16:creationId xmlns:a16="http://schemas.microsoft.com/office/drawing/2014/main" id="{4EA24AF7-585A-4CED-88F6-14A6962EEE5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84738" y="3876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2" name="Oval 84">
            <a:extLst>
              <a:ext uri="{FF2B5EF4-FFF2-40B4-BE49-F238E27FC236}">
                <a16:creationId xmlns:a16="http://schemas.microsoft.com/office/drawing/2014/main" id="{BF9DF968-DF52-43F5-AFBD-73632205F8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84726" y="43307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3" name="Oval 85">
            <a:extLst>
              <a:ext uri="{FF2B5EF4-FFF2-40B4-BE49-F238E27FC236}">
                <a16:creationId xmlns:a16="http://schemas.microsoft.com/office/drawing/2014/main" id="{C93B9B5A-8A3B-4B0B-B21F-A5260C81C3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84713" y="47847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4" name="Oval 86">
            <a:extLst>
              <a:ext uri="{FF2B5EF4-FFF2-40B4-BE49-F238E27FC236}">
                <a16:creationId xmlns:a16="http://schemas.microsoft.com/office/drawing/2014/main" id="{3FB6FBD0-1C56-4B5C-93C2-6F656EDBEAC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57713" y="4735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5" name="Oval 87">
            <a:extLst>
              <a:ext uri="{FF2B5EF4-FFF2-40B4-BE49-F238E27FC236}">
                <a16:creationId xmlns:a16="http://schemas.microsoft.com/office/drawing/2014/main" id="{BFE7D777-8712-4406-8E2B-877A8AA7FC3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71988" y="4602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6" name="Oval 88">
            <a:extLst>
              <a:ext uri="{FF2B5EF4-FFF2-40B4-BE49-F238E27FC236}">
                <a16:creationId xmlns:a16="http://schemas.microsoft.com/office/drawing/2014/main" id="{C605BD71-A0EA-41E7-8186-D35903ECC76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03713" y="46958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7" name="Oval 89">
            <a:extLst>
              <a:ext uri="{FF2B5EF4-FFF2-40B4-BE49-F238E27FC236}">
                <a16:creationId xmlns:a16="http://schemas.microsoft.com/office/drawing/2014/main" id="{DC71378E-A277-4FCB-8D09-8AADC9C4F65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95788" y="42418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8" name="Oval 90">
            <a:extLst>
              <a:ext uri="{FF2B5EF4-FFF2-40B4-BE49-F238E27FC236}">
                <a16:creationId xmlns:a16="http://schemas.microsoft.com/office/drawing/2014/main" id="{C10AF519-B5D6-44D0-BB1A-51C6F10402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49713" y="45386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89" name="Oval 91">
            <a:extLst>
              <a:ext uri="{FF2B5EF4-FFF2-40B4-BE49-F238E27FC236}">
                <a16:creationId xmlns:a16="http://schemas.microsoft.com/office/drawing/2014/main" id="{22A4BABD-0F56-4F7A-84DC-E9F873B824C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11726" y="4727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0" name="Oval 92">
            <a:extLst>
              <a:ext uri="{FF2B5EF4-FFF2-40B4-BE49-F238E27FC236}">
                <a16:creationId xmlns:a16="http://schemas.microsoft.com/office/drawing/2014/main" id="{0DB5960E-CAA4-4C44-95A9-97D737F30C5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65738" y="4719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1" name="Oval 93">
            <a:extLst>
              <a:ext uri="{FF2B5EF4-FFF2-40B4-BE49-F238E27FC236}">
                <a16:creationId xmlns:a16="http://schemas.microsoft.com/office/drawing/2014/main" id="{EBC14F02-704F-4F76-BFF6-49EC1DB8764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53076" y="48466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2" name="Oval 94">
            <a:extLst>
              <a:ext uri="{FF2B5EF4-FFF2-40B4-BE49-F238E27FC236}">
                <a16:creationId xmlns:a16="http://schemas.microsoft.com/office/drawing/2014/main" id="{040D1D44-F0A5-45AD-87EB-86CF82D2113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73763" y="4846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3" name="Oval 95">
            <a:extLst>
              <a:ext uri="{FF2B5EF4-FFF2-40B4-BE49-F238E27FC236}">
                <a16:creationId xmlns:a16="http://schemas.microsoft.com/office/drawing/2014/main" id="{03E51DF7-B1B3-49BB-A0AC-CB320C63E87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18063" y="49196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4" name="Oval 96">
            <a:extLst>
              <a:ext uri="{FF2B5EF4-FFF2-40B4-BE49-F238E27FC236}">
                <a16:creationId xmlns:a16="http://schemas.microsoft.com/office/drawing/2014/main" id="{B211F5A9-9424-4425-A91C-FE0FFB7672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73601" y="49101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5" name="Oval 97">
            <a:extLst>
              <a:ext uri="{FF2B5EF4-FFF2-40B4-BE49-F238E27FC236}">
                <a16:creationId xmlns:a16="http://schemas.microsoft.com/office/drawing/2014/main" id="{8CD23CBE-CA96-48CA-8C12-E79E554F504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84763" y="5189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6" name="Oval 98">
            <a:extLst>
              <a:ext uri="{FF2B5EF4-FFF2-40B4-BE49-F238E27FC236}">
                <a16:creationId xmlns:a16="http://schemas.microsoft.com/office/drawing/2014/main" id="{EEEA33AA-11EE-458B-8307-6E7C3843736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57738" y="50212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7" name="Oval 99">
            <a:extLst>
              <a:ext uri="{FF2B5EF4-FFF2-40B4-BE49-F238E27FC236}">
                <a16:creationId xmlns:a16="http://schemas.microsoft.com/office/drawing/2014/main" id="{6E724A60-3A1E-4ABF-9554-2A32A99066D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06938" y="51657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8" name="Oval 100">
            <a:extLst>
              <a:ext uri="{FF2B5EF4-FFF2-40B4-BE49-F238E27FC236}">
                <a16:creationId xmlns:a16="http://schemas.microsoft.com/office/drawing/2014/main" id="{2328706F-F689-4369-86AF-3558EED0E58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72001" y="5081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499" name="Oval 101">
            <a:extLst>
              <a:ext uri="{FF2B5EF4-FFF2-40B4-BE49-F238E27FC236}">
                <a16:creationId xmlns:a16="http://schemas.microsoft.com/office/drawing/2014/main" id="{9FF4CF87-7912-401B-B76D-2549697587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37063" y="49974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0" name="Oval 102">
            <a:extLst>
              <a:ext uri="{FF2B5EF4-FFF2-40B4-BE49-F238E27FC236}">
                <a16:creationId xmlns:a16="http://schemas.microsoft.com/office/drawing/2014/main" id="{A3C04E15-CE42-40E5-B67F-D365E48FD14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02126" y="49133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1" name="Oval 103">
            <a:extLst>
              <a:ext uri="{FF2B5EF4-FFF2-40B4-BE49-F238E27FC236}">
                <a16:creationId xmlns:a16="http://schemas.microsoft.com/office/drawing/2014/main" id="{3CC51FBA-A222-477F-8061-FE19C3CAE5D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67188" y="4829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2" name="Oval 104">
            <a:extLst>
              <a:ext uri="{FF2B5EF4-FFF2-40B4-BE49-F238E27FC236}">
                <a16:creationId xmlns:a16="http://schemas.microsoft.com/office/drawing/2014/main" id="{50CBD33B-510B-40A9-AA6D-A029EDB1961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73513" y="4846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3" name="Oval 105">
            <a:extLst>
              <a:ext uri="{FF2B5EF4-FFF2-40B4-BE49-F238E27FC236}">
                <a16:creationId xmlns:a16="http://schemas.microsoft.com/office/drawing/2014/main" id="{178929F6-6D63-4A3C-BFB9-59F1D15D84F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19601" y="52339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4" name="Oval 106">
            <a:extLst>
              <a:ext uri="{FF2B5EF4-FFF2-40B4-BE49-F238E27FC236}">
                <a16:creationId xmlns:a16="http://schemas.microsoft.com/office/drawing/2014/main" id="{BE67BD98-0CA9-455C-9783-16CB9CE2A01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54526" y="4854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5" name="Oval 107">
            <a:extLst>
              <a:ext uri="{FF2B5EF4-FFF2-40B4-BE49-F238E27FC236}">
                <a16:creationId xmlns:a16="http://schemas.microsoft.com/office/drawing/2014/main" id="{9B9677C9-7816-497D-9C5A-6FB33F92D9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43388" y="43942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6" name="Oval 108">
            <a:extLst>
              <a:ext uri="{FF2B5EF4-FFF2-40B4-BE49-F238E27FC236}">
                <a16:creationId xmlns:a16="http://schemas.microsoft.com/office/drawing/2014/main" id="{BD9A2D37-A021-4772-8413-917B924114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59326" y="46275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7" name="Oval 109">
            <a:extLst>
              <a:ext uri="{FF2B5EF4-FFF2-40B4-BE49-F238E27FC236}">
                <a16:creationId xmlns:a16="http://schemas.microsoft.com/office/drawing/2014/main" id="{8D69978C-FFAD-40F9-AC75-895D574D417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76713" y="45942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8" name="Oval 110">
            <a:extLst>
              <a:ext uri="{FF2B5EF4-FFF2-40B4-BE49-F238E27FC236}">
                <a16:creationId xmlns:a16="http://schemas.microsoft.com/office/drawing/2014/main" id="{37EB379B-A512-494A-9F9F-06E1C84DA3F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75188" y="44450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09" name="Oval 111">
            <a:extLst>
              <a:ext uri="{FF2B5EF4-FFF2-40B4-BE49-F238E27FC236}">
                <a16:creationId xmlns:a16="http://schemas.microsoft.com/office/drawing/2014/main" id="{C710E02E-BF3F-4A72-ADDC-D2E9D2CD71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02201" y="4497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0" name="Oval 112">
            <a:extLst>
              <a:ext uri="{FF2B5EF4-FFF2-40B4-BE49-F238E27FC236}">
                <a16:creationId xmlns:a16="http://schemas.microsoft.com/office/drawing/2014/main" id="{72C064E2-C77C-49B9-84DF-A276699085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11738" y="4221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1" name="Oval 113">
            <a:extLst>
              <a:ext uri="{FF2B5EF4-FFF2-40B4-BE49-F238E27FC236}">
                <a16:creationId xmlns:a16="http://schemas.microsoft.com/office/drawing/2014/main" id="{102F8234-11F4-4973-86A5-003E8296D21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30713" y="44338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2" name="Oval 114">
            <a:extLst>
              <a:ext uri="{FF2B5EF4-FFF2-40B4-BE49-F238E27FC236}">
                <a16:creationId xmlns:a16="http://schemas.microsoft.com/office/drawing/2014/main" id="{D752295B-748E-416B-87E4-DEC21F5F05F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06751" y="4773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3" name="Oval 115">
            <a:extLst>
              <a:ext uri="{FF2B5EF4-FFF2-40B4-BE49-F238E27FC236}">
                <a16:creationId xmlns:a16="http://schemas.microsoft.com/office/drawing/2014/main" id="{5DDEB5FF-E9CE-4BC4-B83A-1786ED35C4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43388" y="43942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4" name="Oval 116">
            <a:extLst>
              <a:ext uri="{FF2B5EF4-FFF2-40B4-BE49-F238E27FC236}">
                <a16:creationId xmlns:a16="http://schemas.microsoft.com/office/drawing/2014/main" id="{975A2239-A32C-460B-BCD9-60D2B206D2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97313" y="4691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5" name="Oval 117">
            <a:extLst>
              <a:ext uri="{FF2B5EF4-FFF2-40B4-BE49-F238E27FC236}">
                <a16:creationId xmlns:a16="http://schemas.microsoft.com/office/drawing/2014/main" id="{B8740C5C-D245-439E-906A-4202315908C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49726" y="50657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6" name="Oval 118">
            <a:extLst>
              <a:ext uri="{FF2B5EF4-FFF2-40B4-BE49-F238E27FC236}">
                <a16:creationId xmlns:a16="http://schemas.microsoft.com/office/drawing/2014/main" id="{E92A1C10-FE31-4574-A932-1B0148E50D1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14788" y="4981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7" name="Oval 119">
            <a:extLst>
              <a:ext uri="{FF2B5EF4-FFF2-40B4-BE49-F238E27FC236}">
                <a16:creationId xmlns:a16="http://schemas.microsoft.com/office/drawing/2014/main" id="{69E55699-89B6-44E1-A63F-01004B27165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98913" y="43021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8" name="Oval 120">
            <a:extLst>
              <a:ext uri="{FF2B5EF4-FFF2-40B4-BE49-F238E27FC236}">
                <a16:creationId xmlns:a16="http://schemas.microsoft.com/office/drawing/2014/main" id="{1D8ECA9B-9A52-4A88-8D19-4079A4CB83B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46401" y="4410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19" name="Oval 121">
            <a:extLst>
              <a:ext uri="{FF2B5EF4-FFF2-40B4-BE49-F238E27FC236}">
                <a16:creationId xmlns:a16="http://schemas.microsoft.com/office/drawing/2014/main" id="{29089720-DC59-4770-9A67-6E0F01C3E14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341688" y="49418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0" name="Oval 122">
            <a:extLst>
              <a:ext uri="{FF2B5EF4-FFF2-40B4-BE49-F238E27FC236}">
                <a16:creationId xmlns:a16="http://schemas.microsoft.com/office/drawing/2014/main" id="{1A0969B7-410F-4C54-B24F-AE83F175683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62388" y="41163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1" name="Oval 123">
            <a:extLst>
              <a:ext uri="{FF2B5EF4-FFF2-40B4-BE49-F238E27FC236}">
                <a16:creationId xmlns:a16="http://schemas.microsoft.com/office/drawing/2014/main" id="{1335CCA4-0635-4506-A39D-0D63565940F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44913" y="48434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2" name="Oval 124">
            <a:extLst>
              <a:ext uri="{FF2B5EF4-FFF2-40B4-BE49-F238E27FC236}">
                <a16:creationId xmlns:a16="http://schemas.microsoft.com/office/drawing/2014/main" id="{9280DB52-CB4B-4134-979B-7F76C8829FE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97326" y="52181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3" name="Oval 125">
            <a:extLst>
              <a:ext uri="{FF2B5EF4-FFF2-40B4-BE49-F238E27FC236}">
                <a16:creationId xmlns:a16="http://schemas.microsoft.com/office/drawing/2014/main" id="{B1A0AF10-47A5-4E23-A274-77D02FCA3CC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62388" y="5133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4" name="Oval 126">
            <a:extLst>
              <a:ext uri="{FF2B5EF4-FFF2-40B4-BE49-F238E27FC236}">
                <a16:creationId xmlns:a16="http://schemas.microsoft.com/office/drawing/2014/main" id="{D7D3B13A-D591-4559-BDBD-419A1F2A5F1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44913" y="45053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5" name="Oval 127">
            <a:extLst>
              <a:ext uri="{FF2B5EF4-FFF2-40B4-BE49-F238E27FC236}">
                <a16:creationId xmlns:a16="http://schemas.microsoft.com/office/drawing/2014/main" id="{860FA061-309D-4369-81E3-8683015BD53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94088" y="47640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6" name="Oval 128">
            <a:extLst>
              <a:ext uri="{FF2B5EF4-FFF2-40B4-BE49-F238E27FC236}">
                <a16:creationId xmlns:a16="http://schemas.microsoft.com/office/drawing/2014/main" id="{639AF308-C975-40FE-999A-19F56C57D33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314701" y="5118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7" name="Oval 129">
            <a:extLst>
              <a:ext uri="{FF2B5EF4-FFF2-40B4-BE49-F238E27FC236}">
                <a16:creationId xmlns:a16="http://schemas.microsoft.com/office/drawing/2014/main" id="{73DC1327-269E-4618-8878-F50DFCA8E5D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25851" y="4243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8" name="Oval 130">
            <a:extLst>
              <a:ext uri="{FF2B5EF4-FFF2-40B4-BE49-F238E27FC236}">
                <a16:creationId xmlns:a16="http://schemas.microsoft.com/office/drawing/2014/main" id="{B7AC8E04-76D1-4E37-A09E-6F9CF222B03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92513" y="49958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29" name="Oval 131">
            <a:extLst>
              <a:ext uri="{FF2B5EF4-FFF2-40B4-BE49-F238E27FC236}">
                <a16:creationId xmlns:a16="http://schemas.microsoft.com/office/drawing/2014/main" id="{6D57929A-2B36-4978-80D4-228413B1B9B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44926" y="53705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0" name="Oval 132">
            <a:extLst>
              <a:ext uri="{FF2B5EF4-FFF2-40B4-BE49-F238E27FC236}">
                <a16:creationId xmlns:a16="http://schemas.microsoft.com/office/drawing/2014/main" id="{D5BC0A43-BE3B-4453-A59A-1449C73858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09988" y="5286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1" name="Oval 133">
            <a:extLst>
              <a:ext uri="{FF2B5EF4-FFF2-40B4-BE49-F238E27FC236}">
                <a16:creationId xmlns:a16="http://schemas.microsoft.com/office/drawing/2014/main" id="{5C018DD2-97C8-4CCD-92B8-103CEDAC82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71838" y="4270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2" name="Oval 134">
            <a:extLst>
              <a:ext uri="{FF2B5EF4-FFF2-40B4-BE49-F238E27FC236}">
                <a16:creationId xmlns:a16="http://schemas.microsoft.com/office/drawing/2014/main" id="{3E347FB0-3EAB-44AB-BD50-91221C1C6ED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73426" y="4562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3" name="Oval 135">
            <a:extLst>
              <a:ext uri="{FF2B5EF4-FFF2-40B4-BE49-F238E27FC236}">
                <a16:creationId xmlns:a16="http://schemas.microsoft.com/office/drawing/2014/main" id="{F95CAD28-4D86-44D5-AD12-340A1C5BF45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94451" y="44926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4" name="Oval 136">
            <a:extLst>
              <a:ext uri="{FF2B5EF4-FFF2-40B4-BE49-F238E27FC236}">
                <a16:creationId xmlns:a16="http://schemas.microsoft.com/office/drawing/2014/main" id="{7B6B73BF-59AC-4F42-9008-296039027DC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42051" y="46450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5" name="Oval 137">
            <a:extLst>
              <a:ext uri="{FF2B5EF4-FFF2-40B4-BE49-F238E27FC236}">
                <a16:creationId xmlns:a16="http://schemas.microsoft.com/office/drawing/2014/main" id="{6BC644AD-894E-403D-91E3-2399019EDD1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97651" y="47291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6" name="Oval 138">
            <a:extLst>
              <a:ext uri="{FF2B5EF4-FFF2-40B4-BE49-F238E27FC236}">
                <a16:creationId xmlns:a16="http://schemas.microsoft.com/office/drawing/2014/main" id="{1BD484C6-13AB-4486-94AD-E586F5BAA5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40526" y="44338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7" name="Oval 139">
            <a:extLst>
              <a:ext uri="{FF2B5EF4-FFF2-40B4-BE49-F238E27FC236}">
                <a16:creationId xmlns:a16="http://schemas.microsoft.com/office/drawing/2014/main" id="{D78EAE33-8C98-410E-9CB5-0503E72F173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88126" y="4586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8" name="Oval 140">
            <a:extLst>
              <a:ext uri="{FF2B5EF4-FFF2-40B4-BE49-F238E27FC236}">
                <a16:creationId xmlns:a16="http://schemas.microsoft.com/office/drawing/2014/main" id="{177AFA69-FB65-4951-967B-CECC9F26F17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35726" y="47386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39" name="Oval 141">
            <a:extLst>
              <a:ext uri="{FF2B5EF4-FFF2-40B4-BE49-F238E27FC236}">
                <a16:creationId xmlns:a16="http://schemas.microsoft.com/office/drawing/2014/main" id="{24ABD296-AC49-43F3-A495-B8C4B41E15F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83326" y="48910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0" name="Oval 142">
            <a:extLst>
              <a:ext uri="{FF2B5EF4-FFF2-40B4-BE49-F238E27FC236}">
                <a16:creationId xmlns:a16="http://schemas.microsoft.com/office/drawing/2014/main" id="{FCF9C0C5-42C8-44C6-AEAF-985C6E8919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30926" y="5043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1" name="Oval 143">
            <a:extLst>
              <a:ext uri="{FF2B5EF4-FFF2-40B4-BE49-F238E27FC236}">
                <a16:creationId xmlns:a16="http://schemas.microsoft.com/office/drawing/2014/main" id="{E2E16DE4-C766-4636-ACFE-E8EF7A26D07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76988" y="4156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2" name="Oval 144">
            <a:extLst>
              <a:ext uri="{FF2B5EF4-FFF2-40B4-BE49-F238E27FC236}">
                <a16:creationId xmlns:a16="http://schemas.microsoft.com/office/drawing/2014/main" id="{E3F247CD-DE8F-4D8C-A8A0-01CA5AB728E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40463" y="42592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3" name="Oval 145">
            <a:extLst>
              <a:ext uri="{FF2B5EF4-FFF2-40B4-BE49-F238E27FC236}">
                <a16:creationId xmlns:a16="http://schemas.microsoft.com/office/drawing/2014/main" id="{EAE55624-6D2E-4227-9BB2-637C0A500CB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53138" y="4084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4" name="Oval 146">
            <a:extLst>
              <a:ext uri="{FF2B5EF4-FFF2-40B4-BE49-F238E27FC236}">
                <a16:creationId xmlns:a16="http://schemas.microsoft.com/office/drawing/2014/main" id="{2E8C64B3-0A3D-4E0E-8CB5-6B898229480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78526" y="51958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5" name="Oval 147">
            <a:extLst>
              <a:ext uri="{FF2B5EF4-FFF2-40B4-BE49-F238E27FC236}">
                <a16:creationId xmlns:a16="http://schemas.microsoft.com/office/drawing/2014/main" id="{B6E2C0C3-8B79-413E-9476-C824744A9A6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21363" y="4999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6" name="Oval 148">
            <a:extLst>
              <a:ext uri="{FF2B5EF4-FFF2-40B4-BE49-F238E27FC236}">
                <a16:creationId xmlns:a16="http://schemas.microsoft.com/office/drawing/2014/main" id="{9CCA8993-A309-4593-B510-3D0BB631537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68963" y="51514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7" name="Oval 149">
            <a:extLst>
              <a:ext uri="{FF2B5EF4-FFF2-40B4-BE49-F238E27FC236}">
                <a16:creationId xmlns:a16="http://schemas.microsoft.com/office/drawing/2014/main" id="{272489B6-616A-4731-9E85-021C173EED0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10088" y="57546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8" name="Oval 150">
            <a:extLst>
              <a:ext uri="{FF2B5EF4-FFF2-40B4-BE49-F238E27FC236}">
                <a16:creationId xmlns:a16="http://schemas.microsoft.com/office/drawing/2014/main" id="{F8A538F8-D0E8-4285-9DC9-FD85799AD9F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16563" y="5303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49" name="Oval 151">
            <a:extLst>
              <a:ext uri="{FF2B5EF4-FFF2-40B4-BE49-F238E27FC236}">
                <a16:creationId xmlns:a16="http://schemas.microsoft.com/office/drawing/2014/main" id="{E1091C9B-7A78-4BD2-9775-FB202F5802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400676" y="49990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0" name="Oval 152">
            <a:extLst>
              <a:ext uri="{FF2B5EF4-FFF2-40B4-BE49-F238E27FC236}">
                <a16:creationId xmlns:a16="http://schemas.microsoft.com/office/drawing/2014/main" id="{40749A4D-F251-46A5-A05F-640E8DD2DD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86351" y="4991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1" name="Oval 153">
            <a:extLst>
              <a:ext uri="{FF2B5EF4-FFF2-40B4-BE49-F238E27FC236}">
                <a16:creationId xmlns:a16="http://schemas.microsoft.com/office/drawing/2014/main" id="{69A688D6-5A67-4AD6-AC12-609156AA37B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2901" y="4535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2" name="Oval 154">
            <a:extLst>
              <a:ext uri="{FF2B5EF4-FFF2-40B4-BE49-F238E27FC236}">
                <a16:creationId xmlns:a16="http://schemas.microsoft.com/office/drawing/2014/main" id="{A9CFBCC7-9385-4325-B572-1032F4932F0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32876" y="4789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3" name="Oval 155">
            <a:extLst>
              <a:ext uri="{FF2B5EF4-FFF2-40B4-BE49-F238E27FC236}">
                <a16:creationId xmlns:a16="http://schemas.microsoft.com/office/drawing/2014/main" id="{7CBED780-1565-4E18-97C3-F1C0EE3FE4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02851" y="5043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4" name="Oval 156">
            <a:extLst>
              <a:ext uri="{FF2B5EF4-FFF2-40B4-BE49-F238E27FC236}">
                <a16:creationId xmlns:a16="http://schemas.microsoft.com/office/drawing/2014/main" id="{007B45A0-3348-47B1-AC25-E8EA316DC92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20226" y="49196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5" name="Oval 157">
            <a:extLst>
              <a:ext uri="{FF2B5EF4-FFF2-40B4-BE49-F238E27FC236}">
                <a16:creationId xmlns:a16="http://schemas.microsoft.com/office/drawing/2014/main" id="{264E0F03-9B12-49C8-8E62-D9D979E2735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82063" y="48387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6" name="Oval 158">
            <a:extLst>
              <a:ext uri="{FF2B5EF4-FFF2-40B4-BE49-F238E27FC236}">
                <a16:creationId xmlns:a16="http://schemas.microsoft.com/office/drawing/2014/main" id="{BFFC5D2E-A4D5-4C3D-8066-5A3FEE628BE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31276" y="45100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7" name="Oval 159">
            <a:extLst>
              <a:ext uri="{FF2B5EF4-FFF2-40B4-BE49-F238E27FC236}">
                <a16:creationId xmlns:a16="http://schemas.microsoft.com/office/drawing/2014/main" id="{BBCCACAC-9386-41E1-9DBA-E05C781EF0B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78863" y="4602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8" name="Oval 160">
            <a:extLst>
              <a:ext uri="{FF2B5EF4-FFF2-40B4-BE49-F238E27FC236}">
                <a16:creationId xmlns:a16="http://schemas.microsoft.com/office/drawing/2014/main" id="{D4562AD8-85B8-446B-9626-DA4CC2D532B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26463" y="47545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59" name="Oval 161">
            <a:extLst>
              <a:ext uri="{FF2B5EF4-FFF2-40B4-BE49-F238E27FC236}">
                <a16:creationId xmlns:a16="http://schemas.microsoft.com/office/drawing/2014/main" id="{4D15137D-2BE2-4C3E-8F87-01CF5DB1515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74063" y="49069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0" name="Oval 162">
            <a:extLst>
              <a:ext uri="{FF2B5EF4-FFF2-40B4-BE49-F238E27FC236}">
                <a16:creationId xmlns:a16="http://schemas.microsoft.com/office/drawing/2014/main" id="{DD6733D6-687C-4C11-8215-467B52FD92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9663" y="49911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1" name="Oval 163">
            <a:extLst>
              <a:ext uri="{FF2B5EF4-FFF2-40B4-BE49-F238E27FC236}">
                <a16:creationId xmlns:a16="http://schemas.microsoft.com/office/drawing/2014/main" id="{CAEDE9AC-56DF-4BA2-8E61-8C75B3D6A2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72538" y="46958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2" name="Oval 164">
            <a:extLst>
              <a:ext uri="{FF2B5EF4-FFF2-40B4-BE49-F238E27FC236}">
                <a16:creationId xmlns:a16="http://schemas.microsoft.com/office/drawing/2014/main" id="{C19CF31F-631E-41EF-9883-8D7F78B80E5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0138" y="48482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3" name="Oval 165">
            <a:extLst>
              <a:ext uri="{FF2B5EF4-FFF2-40B4-BE49-F238E27FC236}">
                <a16:creationId xmlns:a16="http://schemas.microsoft.com/office/drawing/2014/main" id="{00F973C5-339F-4CFD-ACC4-4382F5D9EF6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67738" y="50006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4" name="Oval 166">
            <a:extLst>
              <a:ext uri="{FF2B5EF4-FFF2-40B4-BE49-F238E27FC236}">
                <a16:creationId xmlns:a16="http://schemas.microsoft.com/office/drawing/2014/main" id="{EEB3963F-AE7D-4E1C-A155-7F2957F7374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15338" y="5153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5" name="Oval 167">
            <a:extLst>
              <a:ext uri="{FF2B5EF4-FFF2-40B4-BE49-F238E27FC236}">
                <a16:creationId xmlns:a16="http://schemas.microsoft.com/office/drawing/2014/main" id="{DA477260-C8BE-4453-98DF-E9DCE6B9661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72488" y="4221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6" name="Oval 168">
            <a:extLst>
              <a:ext uri="{FF2B5EF4-FFF2-40B4-BE49-F238E27FC236}">
                <a16:creationId xmlns:a16="http://schemas.microsoft.com/office/drawing/2014/main" id="{6B78EE36-5312-4CF3-A695-CCB26FF86E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72488" y="4437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7" name="Oval 169">
            <a:extLst>
              <a:ext uri="{FF2B5EF4-FFF2-40B4-BE49-F238E27FC236}">
                <a16:creationId xmlns:a16="http://schemas.microsoft.com/office/drawing/2014/main" id="{A53F295E-B0D3-4CF1-8B34-2F7FB09023C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16163" y="53197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8" name="Oval 170">
            <a:extLst>
              <a:ext uri="{FF2B5EF4-FFF2-40B4-BE49-F238E27FC236}">
                <a16:creationId xmlns:a16="http://schemas.microsoft.com/office/drawing/2014/main" id="{FE76DA50-3D0A-467D-9001-A7B1357DA30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59038" y="50244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69" name="Oval 171">
            <a:extLst>
              <a:ext uri="{FF2B5EF4-FFF2-40B4-BE49-F238E27FC236}">
                <a16:creationId xmlns:a16="http://schemas.microsoft.com/office/drawing/2014/main" id="{16D4C506-63B2-4699-846B-D26ABE28E5D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12963" y="5083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0" name="Oval 172">
            <a:extLst>
              <a:ext uri="{FF2B5EF4-FFF2-40B4-BE49-F238E27FC236}">
                <a16:creationId xmlns:a16="http://schemas.microsoft.com/office/drawing/2014/main" id="{9197B1D1-9A05-4695-9E2C-863A3986A3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60563" y="5235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1" name="Oval 173">
            <a:extLst>
              <a:ext uri="{FF2B5EF4-FFF2-40B4-BE49-F238E27FC236}">
                <a16:creationId xmlns:a16="http://schemas.microsoft.com/office/drawing/2014/main" id="{2D759F10-6898-4A84-979B-FE26EDE89C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08163" y="5387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2" name="Oval 174">
            <a:extLst>
              <a:ext uri="{FF2B5EF4-FFF2-40B4-BE49-F238E27FC236}">
                <a16:creationId xmlns:a16="http://schemas.microsoft.com/office/drawing/2014/main" id="{734552FF-C2F0-4FE9-8517-F3A5B09A29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63763" y="54721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3" name="Oval 175">
            <a:extLst>
              <a:ext uri="{FF2B5EF4-FFF2-40B4-BE49-F238E27FC236}">
                <a16:creationId xmlns:a16="http://schemas.microsoft.com/office/drawing/2014/main" id="{F68AD0A6-D2F5-4230-B6BF-60E6AC977CE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06638" y="5176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4" name="Oval 176">
            <a:extLst>
              <a:ext uri="{FF2B5EF4-FFF2-40B4-BE49-F238E27FC236}">
                <a16:creationId xmlns:a16="http://schemas.microsoft.com/office/drawing/2014/main" id="{F09412F4-CE87-4D7B-95D9-C5648D768F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54238" y="53292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5" name="Oval 177">
            <a:extLst>
              <a:ext uri="{FF2B5EF4-FFF2-40B4-BE49-F238E27FC236}">
                <a16:creationId xmlns:a16="http://schemas.microsoft.com/office/drawing/2014/main" id="{90C34EE8-8A2D-4031-A3C4-DB062F9DE7B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01838" y="5481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6" name="Oval 178">
            <a:extLst>
              <a:ext uri="{FF2B5EF4-FFF2-40B4-BE49-F238E27FC236}">
                <a16:creationId xmlns:a16="http://schemas.microsoft.com/office/drawing/2014/main" id="{75FEE8B2-403F-46F8-AABF-A20A7D41A28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49438" y="5634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7" name="Oval 179">
            <a:extLst>
              <a:ext uri="{FF2B5EF4-FFF2-40B4-BE49-F238E27FC236}">
                <a16:creationId xmlns:a16="http://schemas.microsoft.com/office/drawing/2014/main" id="{263D3DA3-5E64-4DC9-B5B8-BAF28FF2F3B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43101" y="48990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8" name="Oval 180">
            <a:extLst>
              <a:ext uri="{FF2B5EF4-FFF2-40B4-BE49-F238E27FC236}">
                <a16:creationId xmlns:a16="http://schemas.microsoft.com/office/drawing/2014/main" id="{FB47D972-0E4B-46C9-B5E2-7ACCB2D598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06576" y="50022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79" name="Oval 181">
            <a:extLst>
              <a:ext uri="{FF2B5EF4-FFF2-40B4-BE49-F238E27FC236}">
                <a16:creationId xmlns:a16="http://schemas.microsoft.com/office/drawing/2014/main" id="{7620ADF5-A8DA-4800-9D55-1CB88F38DE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97101" y="4181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0" name="Oval 182">
            <a:extLst>
              <a:ext uri="{FF2B5EF4-FFF2-40B4-BE49-F238E27FC236}">
                <a16:creationId xmlns:a16="http://schemas.microsoft.com/office/drawing/2014/main" id="{A3B86D1F-1DFF-4233-B1A6-B38F05BC89E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39976" y="38862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1" name="Oval 183">
            <a:extLst>
              <a:ext uri="{FF2B5EF4-FFF2-40B4-BE49-F238E27FC236}">
                <a16:creationId xmlns:a16="http://schemas.microsoft.com/office/drawing/2014/main" id="{0D9493F0-E054-402F-99B3-BFF3C593E3A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93901" y="39449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2" name="Oval 184">
            <a:extLst>
              <a:ext uri="{FF2B5EF4-FFF2-40B4-BE49-F238E27FC236}">
                <a16:creationId xmlns:a16="http://schemas.microsoft.com/office/drawing/2014/main" id="{793BFB77-60FF-4269-B0D0-DEB12BF3194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41501" y="40973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3" name="Oval 185">
            <a:extLst>
              <a:ext uri="{FF2B5EF4-FFF2-40B4-BE49-F238E27FC236}">
                <a16:creationId xmlns:a16="http://schemas.microsoft.com/office/drawing/2014/main" id="{FC5C23A9-920B-4974-8842-F902D8F5B17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89101" y="42497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4" name="Oval 186">
            <a:extLst>
              <a:ext uri="{FF2B5EF4-FFF2-40B4-BE49-F238E27FC236}">
                <a16:creationId xmlns:a16="http://schemas.microsoft.com/office/drawing/2014/main" id="{AE04D886-970E-4BB1-8229-EFD15473114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44701" y="4333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5" name="Oval 187">
            <a:extLst>
              <a:ext uri="{FF2B5EF4-FFF2-40B4-BE49-F238E27FC236}">
                <a16:creationId xmlns:a16="http://schemas.microsoft.com/office/drawing/2014/main" id="{3258459D-DD2D-4899-BB4A-E983DF89B7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87576" y="40386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6" name="Oval 188">
            <a:extLst>
              <a:ext uri="{FF2B5EF4-FFF2-40B4-BE49-F238E27FC236}">
                <a16:creationId xmlns:a16="http://schemas.microsoft.com/office/drawing/2014/main" id="{02C06350-15DE-4F5F-BEEE-CEC9B4447E9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35176" y="41910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7" name="Oval 189">
            <a:extLst>
              <a:ext uri="{FF2B5EF4-FFF2-40B4-BE49-F238E27FC236}">
                <a16:creationId xmlns:a16="http://schemas.microsoft.com/office/drawing/2014/main" id="{9579F692-FC0F-4EC4-A284-716EAC13AAF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82776" y="4343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8" name="Oval 190">
            <a:extLst>
              <a:ext uri="{FF2B5EF4-FFF2-40B4-BE49-F238E27FC236}">
                <a16:creationId xmlns:a16="http://schemas.microsoft.com/office/drawing/2014/main" id="{34F2D659-8025-4087-B07A-E5BC869D87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30376" y="44958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89" name="Oval 191">
            <a:extLst>
              <a:ext uri="{FF2B5EF4-FFF2-40B4-BE49-F238E27FC236}">
                <a16:creationId xmlns:a16="http://schemas.microsoft.com/office/drawing/2014/main" id="{CE46F2B9-447E-4BDD-AB46-200F65B6013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24038" y="37607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0" name="Oval 192">
            <a:extLst>
              <a:ext uri="{FF2B5EF4-FFF2-40B4-BE49-F238E27FC236}">
                <a16:creationId xmlns:a16="http://schemas.microsoft.com/office/drawing/2014/main" id="{E95505DE-621B-4459-AF49-CFF5DDDADD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87513" y="3863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1" name="Oval 193">
            <a:extLst>
              <a:ext uri="{FF2B5EF4-FFF2-40B4-BE49-F238E27FC236}">
                <a16:creationId xmlns:a16="http://schemas.microsoft.com/office/drawing/2014/main" id="{8D28EC12-AC08-4F4A-9539-237D731DDDA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55163" y="424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2" name="Oval 194">
            <a:extLst>
              <a:ext uri="{FF2B5EF4-FFF2-40B4-BE49-F238E27FC236}">
                <a16:creationId xmlns:a16="http://schemas.microsoft.com/office/drawing/2014/main" id="{B5031906-52A3-49B5-A48D-4A372ED84CC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98038" y="39449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3" name="Oval 195">
            <a:extLst>
              <a:ext uri="{FF2B5EF4-FFF2-40B4-BE49-F238E27FC236}">
                <a16:creationId xmlns:a16="http://schemas.microsoft.com/office/drawing/2014/main" id="{E9888168-0D15-4A21-997F-D54FA2795BF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51963" y="4003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4" name="Oval 196">
            <a:extLst>
              <a:ext uri="{FF2B5EF4-FFF2-40B4-BE49-F238E27FC236}">
                <a16:creationId xmlns:a16="http://schemas.microsoft.com/office/drawing/2014/main" id="{B1B1A43F-5CFD-4A43-9DCE-6BBD11C7B37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99563" y="4156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5" name="Oval 197">
            <a:extLst>
              <a:ext uri="{FF2B5EF4-FFF2-40B4-BE49-F238E27FC236}">
                <a16:creationId xmlns:a16="http://schemas.microsoft.com/office/drawing/2014/main" id="{E26F2914-9229-4866-8252-8BE711A709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47163" y="43084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6" name="Oval 198">
            <a:extLst>
              <a:ext uri="{FF2B5EF4-FFF2-40B4-BE49-F238E27FC236}">
                <a16:creationId xmlns:a16="http://schemas.microsoft.com/office/drawing/2014/main" id="{64ABBA97-CC3D-490F-BBFC-10B02C35472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02763" y="43926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7" name="Oval 199">
            <a:extLst>
              <a:ext uri="{FF2B5EF4-FFF2-40B4-BE49-F238E27FC236}">
                <a16:creationId xmlns:a16="http://schemas.microsoft.com/office/drawing/2014/main" id="{8419B350-76CA-4147-B41C-D21F1B9E4A5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45638" y="40973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8" name="Oval 200">
            <a:extLst>
              <a:ext uri="{FF2B5EF4-FFF2-40B4-BE49-F238E27FC236}">
                <a16:creationId xmlns:a16="http://schemas.microsoft.com/office/drawing/2014/main" id="{EB3B6061-0A2E-454F-AEF5-BD7A7C8384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93238" y="4249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599" name="Oval 201">
            <a:extLst>
              <a:ext uri="{FF2B5EF4-FFF2-40B4-BE49-F238E27FC236}">
                <a16:creationId xmlns:a16="http://schemas.microsoft.com/office/drawing/2014/main" id="{79B78EEE-5D92-4940-92C9-C05BC4AD2C6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240838" y="4402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0" name="Oval 202">
            <a:extLst>
              <a:ext uri="{FF2B5EF4-FFF2-40B4-BE49-F238E27FC236}">
                <a16:creationId xmlns:a16="http://schemas.microsoft.com/office/drawing/2014/main" id="{B5F39ADF-E012-4357-A9B5-2AA3FB81257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88438" y="4554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1" name="Oval 203">
            <a:extLst>
              <a:ext uri="{FF2B5EF4-FFF2-40B4-BE49-F238E27FC236}">
                <a16:creationId xmlns:a16="http://schemas.microsoft.com/office/drawing/2014/main" id="{CBFAAAE7-4B1B-4C94-A4C4-3E449885CA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82101" y="38195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2" name="Oval 204">
            <a:extLst>
              <a:ext uri="{FF2B5EF4-FFF2-40B4-BE49-F238E27FC236}">
                <a16:creationId xmlns:a16="http://schemas.microsoft.com/office/drawing/2014/main" id="{4DA59DB6-E9A5-4171-BFBA-0161C8D6A9B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45576" y="39227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3" name="Oval 205">
            <a:extLst>
              <a:ext uri="{FF2B5EF4-FFF2-40B4-BE49-F238E27FC236}">
                <a16:creationId xmlns:a16="http://schemas.microsoft.com/office/drawing/2014/main" id="{B260EE10-61DE-4D5D-82EE-BA6E7185E0B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8076" y="5094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4" name="Oval 206">
            <a:extLst>
              <a:ext uri="{FF2B5EF4-FFF2-40B4-BE49-F238E27FC236}">
                <a16:creationId xmlns:a16="http://schemas.microsoft.com/office/drawing/2014/main" id="{37722923-6695-460E-8EA1-49C92C698AE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88388" y="42926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5" name="Oval 207">
            <a:extLst>
              <a:ext uri="{FF2B5EF4-FFF2-40B4-BE49-F238E27FC236}">
                <a16:creationId xmlns:a16="http://schemas.microsoft.com/office/drawing/2014/main" id="{2186477D-0FCB-424B-8FE6-A2AA241DC83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21663" y="50593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6" name="Oval 208">
            <a:extLst>
              <a:ext uri="{FF2B5EF4-FFF2-40B4-BE49-F238E27FC236}">
                <a16:creationId xmlns:a16="http://schemas.microsoft.com/office/drawing/2014/main" id="{097670D0-8230-4C29-BA1C-EFD170091E9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45551" y="52038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7" name="Oval 209">
            <a:extLst>
              <a:ext uri="{FF2B5EF4-FFF2-40B4-BE49-F238E27FC236}">
                <a16:creationId xmlns:a16="http://schemas.microsoft.com/office/drawing/2014/main" id="{A4D8C579-65A1-4C21-8296-CDBF04EC09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24863" y="52959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8" name="Oval 210">
            <a:extLst>
              <a:ext uri="{FF2B5EF4-FFF2-40B4-BE49-F238E27FC236}">
                <a16:creationId xmlns:a16="http://schemas.microsoft.com/office/drawing/2014/main" id="{B31EB2BA-D4E9-4CE0-9FCB-70F7C4FBD8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15338" y="5153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09" name="Oval 211">
            <a:extLst>
              <a:ext uri="{FF2B5EF4-FFF2-40B4-BE49-F238E27FC236}">
                <a16:creationId xmlns:a16="http://schemas.microsoft.com/office/drawing/2014/main" id="{506EDB56-B3D6-4483-AD4A-14A2B92125B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35938" y="4791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0" name="Oval 212">
            <a:extLst>
              <a:ext uri="{FF2B5EF4-FFF2-40B4-BE49-F238E27FC236}">
                <a16:creationId xmlns:a16="http://schemas.microsoft.com/office/drawing/2014/main" id="{64EDDA93-A7CE-4767-B12A-8A32FF10612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40676" y="4714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1" name="Oval 213">
            <a:extLst>
              <a:ext uri="{FF2B5EF4-FFF2-40B4-BE49-F238E27FC236}">
                <a16:creationId xmlns:a16="http://schemas.microsoft.com/office/drawing/2014/main" id="{426AF5E8-21C8-4149-9922-098C7AA6721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99351" y="4692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2" name="Oval 214">
            <a:extLst>
              <a:ext uri="{FF2B5EF4-FFF2-40B4-BE49-F238E27FC236}">
                <a16:creationId xmlns:a16="http://schemas.microsoft.com/office/drawing/2014/main" id="{0A197D03-C0DD-4F22-9F98-5506D3026C0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372351" y="46434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3" name="Oval 215">
            <a:extLst>
              <a:ext uri="{FF2B5EF4-FFF2-40B4-BE49-F238E27FC236}">
                <a16:creationId xmlns:a16="http://schemas.microsoft.com/office/drawing/2014/main" id="{0F63AB8F-C67E-43D8-BA6D-1645F92ADD0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86626" y="45100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4" name="Oval 216">
            <a:extLst>
              <a:ext uri="{FF2B5EF4-FFF2-40B4-BE49-F238E27FC236}">
                <a16:creationId xmlns:a16="http://schemas.microsoft.com/office/drawing/2014/main" id="{1FBDBD62-73D6-4947-B624-A20A943CB8B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18351" y="46037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5" name="Oval 217">
            <a:extLst>
              <a:ext uri="{FF2B5EF4-FFF2-40B4-BE49-F238E27FC236}">
                <a16:creationId xmlns:a16="http://schemas.microsoft.com/office/drawing/2014/main" id="{6A5EA64E-4D6C-432B-A120-17FFA4355F9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10426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6" name="Oval 218">
            <a:extLst>
              <a:ext uri="{FF2B5EF4-FFF2-40B4-BE49-F238E27FC236}">
                <a16:creationId xmlns:a16="http://schemas.microsoft.com/office/drawing/2014/main" id="{C44D7E62-CC7C-4EBC-AB88-E8075B764A5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64351" y="4446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7" name="Oval 219">
            <a:extLst>
              <a:ext uri="{FF2B5EF4-FFF2-40B4-BE49-F238E27FC236}">
                <a16:creationId xmlns:a16="http://schemas.microsoft.com/office/drawing/2014/main" id="{D95F9FF3-4F63-47F9-A364-1BA7F0ACF5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88238" y="4818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8" name="Oval 220">
            <a:extLst>
              <a:ext uri="{FF2B5EF4-FFF2-40B4-BE49-F238E27FC236}">
                <a16:creationId xmlns:a16="http://schemas.microsoft.com/office/drawing/2014/main" id="{2AA1DD19-6572-435D-A803-41EF0CCC197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16763" y="48212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19" name="Oval 221">
            <a:extLst>
              <a:ext uri="{FF2B5EF4-FFF2-40B4-BE49-F238E27FC236}">
                <a16:creationId xmlns:a16="http://schemas.microsoft.com/office/drawing/2014/main" id="{10437146-706E-413B-9963-CB84C8BB01B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81826" y="4737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0" name="Oval 222">
            <a:extLst>
              <a:ext uri="{FF2B5EF4-FFF2-40B4-BE49-F238E27FC236}">
                <a16:creationId xmlns:a16="http://schemas.microsoft.com/office/drawing/2014/main" id="{691F4604-0D99-4CBD-8386-D542C2E30C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46888" y="46529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1" name="Oval 223">
            <a:extLst>
              <a:ext uri="{FF2B5EF4-FFF2-40B4-BE49-F238E27FC236}">
                <a16:creationId xmlns:a16="http://schemas.microsoft.com/office/drawing/2014/main" id="{120FAE72-2535-41A1-A84F-C1214FE9453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69163" y="47625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2" name="Oval 224">
            <a:extLst>
              <a:ext uri="{FF2B5EF4-FFF2-40B4-BE49-F238E27FC236}">
                <a16:creationId xmlns:a16="http://schemas.microsoft.com/office/drawing/2014/main" id="{4C1C6623-D50F-42C8-8716-CBE491A76E5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58026" y="43021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3" name="Oval 225">
            <a:extLst>
              <a:ext uri="{FF2B5EF4-FFF2-40B4-BE49-F238E27FC236}">
                <a16:creationId xmlns:a16="http://schemas.microsoft.com/office/drawing/2014/main" id="{B7526402-ED23-4EEE-833B-6C72AF4DD01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91351" y="45021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4" name="Oval 226">
            <a:extLst>
              <a:ext uri="{FF2B5EF4-FFF2-40B4-BE49-F238E27FC236}">
                <a16:creationId xmlns:a16="http://schemas.microsoft.com/office/drawing/2014/main" id="{95B6A268-C803-45B5-B247-141EDF6CCF0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89826" y="43529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5" name="Oval 227">
            <a:extLst>
              <a:ext uri="{FF2B5EF4-FFF2-40B4-BE49-F238E27FC236}">
                <a16:creationId xmlns:a16="http://schemas.microsoft.com/office/drawing/2014/main" id="{436F437E-8D2C-4503-9659-0670910FCC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45351" y="43418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6" name="Oval 228">
            <a:extLst>
              <a:ext uri="{FF2B5EF4-FFF2-40B4-BE49-F238E27FC236}">
                <a16:creationId xmlns:a16="http://schemas.microsoft.com/office/drawing/2014/main" id="{0E4731A1-7552-4182-BD41-0A7FD5F511F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58026" y="43021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7" name="Oval 229">
            <a:extLst>
              <a:ext uri="{FF2B5EF4-FFF2-40B4-BE49-F238E27FC236}">
                <a16:creationId xmlns:a16="http://schemas.microsoft.com/office/drawing/2014/main" id="{C5F3628B-C1ED-4E3F-A6B9-7CA58B79FE6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3551" y="4210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8" name="Oval 230">
            <a:extLst>
              <a:ext uri="{FF2B5EF4-FFF2-40B4-BE49-F238E27FC236}">
                <a16:creationId xmlns:a16="http://schemas.microsoft.com/office/drawing/2014/main" id="{5E9C1FB2-35F8-4134-B64F-9CE953941E2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93313" y="5265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29" name="Oval 231">
            <a:extLst>
              <a:ext uri="{FF2B5EF4-FFF2-40B4-BE49-F238E27FC236}">
                <a16:creationId xmlns:a16="http://schemas.microsoft.com/office/drawing/2014/main" id="{065AAC8A-1A03-4C8D-903C-FBCF7D84CB8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56813" y="52292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0" name="Oval 232">
            <a:extLst>
              <a:ext uri="{FF2B5EF4-FFF2-40B4-BE49-F238E27FC236}">
                <a16:creationId xmlns:a16="http://schemas.microsoft.com/office/drawing/2014/main" id="{130515AA-0884-4865-B7BA-A25EFD6F04B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12351" y="49418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1" name="Oval 233">
            <a:extLst>
              <a:ext uri="{FF2B5EF4-FFF2-40B4-BE49-F238E27FC236}">
                <a16:creationId xmlns:a16="http://schemas.microsoft.com/office/drawing/2014/main" id="{15F1062D-5242-49C1-ADFF-DB640862FF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12313" y="5176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2" name="Oval 234">
            <a:extLst>
              <a:ext uri="{FF2B5EF4-FFF2-40B4-BE49-F238E27FC236}">
                <a16:creationId xmlns:a16="http://schemas.microsoft.com/office/drawing/2014/main" id="{02CB746F-0E43-4741-B7F9-1F12E90F48D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04388" y="47228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3" name="Oval 235">
            <a:extLst>
              <a:ext uri="{FF2B5EF4-FFF2-40B4-BE49-F238E27FC236}">
                <a16:creationId xmlns:a16="http://schemas.microsoft.com/office/drawing/2014/main" id="{DE4BE1BD-2525-4045-A2D8-6C782FD27A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58313" y="5019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4" name="Oval 236">
            <a:extLst>
              <a:ext uri="{FF2B5EF4-FFF2-40B4-BE49-F238E27FC236}">
                <a16:creationId xmlns:a16="http://schemas.microsoft.com/office/drawing/2014/main" id="{1CC4A65D-765F-4316-BE83-AE8634C2484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82201" y="53911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5" name="Oval 237">
            <a:extLst>
              <a:ext uri="{FF2B5EF4-FFF2-40B4-BE49-F238E27FC236}">
                <a16:creationId xmlns:a16="http://schemas.microsoft.com/office/drawing/2014/main" id="{143AB982-9932-49E7-A081-EDEB39E622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10726" y="53943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6" name="Oval 238">
            <a:extLst>
              <a:ext uri="{FF2B5EF4-FFF2-40B4-BE49-F238E27FC236}">
                <a16:creationId xmlns:a16="http://schemas.microsoft.com/office/drawing/2014/main" id="{20A8D958-04A7-44D2-BD38-AD9ED717BEB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75788" y="53101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7" name="Oval 239">
            <a:extLst>
              <a:ext uri="{FF2B5EF4-FFF2-40B4-BE49-F238E27FC236}">
                <a16:creationId xmlns:a16="http://schemas.microsoft.com/office/drawing/2014/main" id="{F34D0C11-E46E-4CE2-BAE5-8E81403CF9D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40851" y="5226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8" name="Oval 240">
            <a:extLst>
              <a:ext uri="{FF2B5EF4-FFF2-40B4-BE49-F238E27FC236}">
                <a16:creationId xmlns:a16="http://schemas.microsoft.com/office/drawing/2014/main" id="{EE8DD4BE-2428-4583-93FD-CD9D609E92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63126" y="5335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39" name="Oval 241">
            <a:extLst>
              <a:ext uri="{FF2B5EF4-FFF2-40B4-BE49-F238E27FC236}">
                <a16:creationId xmlns:a16="http://schemas.microsoft.com/office/drawing/2014/main" id="{A33A2477-CDD0-48FB-A147-129C22A5B3D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51988" y="4875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0" name="Oval 242">
            <a:extLst>
              <a:ext uri="{FF2B5EF4-FFF2-40B4-BE49-F238E27FC236}">
                <a16:creationId xmlns:a16="http://schemas.microsoft.com/office/drawing/2014/main" id="{192EBA00-6E26-4290-9647-CF472658D20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85313" y="50752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1" name="Oval 243">
            <a:extLst>
              <a:ext uri="{FF2B5EF4-FFF2-40B4-BE49-F238E27FC236}">
                <a16:creationId xmlns:a16="http://schemas.microsoft.com/office/drawing/2014/main" id="{E0F606A8-BD66-49EF-8AF0-685B6C9D87D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593388" y="47974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2" name="Oval 244">
            <a:extLst>
              <a:ext uri="{FF2B5EF4-FFF2-40B4-BE49-F238E27FC236}">
                <a16:creationId xmlns:a16="http://schemas.microsoft.com/office/drawing/2014/main" id="{95D7C589-1B66-4373-BFCF-0C8A5D350F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39313" y="49149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3" name="Oval 245">
            <a:extLst>
              <a:ext uri="{FF2B5EF4-FFF2-40B4-BE49-F238E27FC236}">
                <a16:creationId xmlns:a16="http://schemas.microsoft.com/office/drawing/2014/main" id="{620B2F73-47B0-4FB8-8DE2-BBA35053BE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51988" y="4875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4" name="Oval 246">
            <a:extLst>
              <a:ext uri="{FF2B5EF4-FFF2-40B4-BE49-F238E27FC236}">
                <a16:creationId xmlns:a16="http://schemas.microsoft.com/office/drawing/2014/main" id="{D1DE8DED-8EB3-4D36-83F6-883694A4F9A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07513" y="4783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5" name="Oval 247">
            <a:extLst>
              <a:ext uri="{FF2B5EF4-FFF2-40B4-BE49-F238E27FC236}">
                <a16:creationId xmlns:a16="http://schemas.microsoft.com/office/drawing/2014/main" id="{C3D461EC-B927-4FE8-9FD7-67BAD5A84EA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83851" y="43211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6" name="Oval 248">
            <a:extLst>
              <a:ext uri="{FF2B5EF4-FFF2-40B4-BE49-F238E27FC236}">
                <a16:creationId xmlns:a16="http://schemas.microsoft.com/office/drawing/2014/main" id="{F8CF71EE-3D25-468C-AB03-656CE5B7CC6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356851" y="42719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7" name="Oval 249">
            <a:extLst>
              <a:ext uri="{FF2B5EF4-FFF2-40B4-BE49-F238E27FC236}">
                <a16:creationId xmlns:a16="http://schemas.microsoft.com/office/drawing/2014/main" id="{09CD5227-EABF-4A3D-BD88-BD96758A466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71126" y="4138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8" name="Oval 250">
            <a:extLst>
              <a:ext uri="{FF2B5EF4-FFF2-40B4-BE49-F238E27FC236}">
                <a16:creationId xmlns:a16="http://schemas.microsoft.com/office/drawing/2014/main" id="{07C024D5-0818-43F6-9F5D-BCA73BBCEDF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02851" y="4232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49" name="Oval 251">
            <a:extLst>
              <a:ext uri="{FF2B5EF4-FFF2-40B4-BE49-F238E27FC236}">
                <a16:creationId xmlns:a16="http://schemas.microsoft.com/office/drawing/2014/main" id="{2D54243E-EE01-4E8A-962F-0027AF65E8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94926" y="37782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0" name="Oval 252">
            <a:extLst>
              <a:ext uri="{FF2B5EF4-FFF2-40B4-BE49-F238E27FC236}">
                <a16:creationId xmlns:a16="http://schemas.microsoft.com/office/drawing/2014/main" id="{6A8CB52D-0C03-49D4-BF52-2840DA2F1E5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8851" y="40751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1" name="Oval 253">
            <a:extLst>
              <a:ext uri="{FF2B5EF4-FFF2-40B4-BE49-F238E27FC236}">
                <a16:creationId xmlns:a16="http://schemas.microsoft.com/office/drawing/2014/main" id="{18E19B67-5095-4420-A5C5-B2D2994988D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72738" y="44465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2" name="Oval 254">
            <a:extLst>
              <a:ext uri="{FF2B5EF4-FFF2-40B4-BE49-F238E27FC236}">
                <a16:creationId xmlns:a16="http://schemas.microsoft.com/office/drawing/2014/main" id="{60D91AB9-753F-4194-8091-6A7C9115524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09201" y="43576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3" name="Oval 255">
            <a:extLst>
              <a:ext uri="{FF2B5EF4-FFF2-40B4-BE49-F238E27FC236}">
                <a16:creationId xmlns:a16="http://schemas.microsoft.com/office/drawing/2014/main" id="{1D6D865A-1B77-4844-A33D-A06F0B500FB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66326" y="43656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4" name="Oval 256">
            <a:extLst>
              <a:ext uri="{FF2B5EF4-FFF2-40B4-BE49-F238E27FC236}">
                <a16:creationId xmlns:a16="http://schemas.microsoft.com/office/drawing/2014/main" id="{2A52163F-D87F-45FD-B86E-DC0AB6291B9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31388" y="42814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5" name="Oval 257">
            <a:extLst>
              <a:ext uri="{FF2B5EF4-FFF2-40B4-BE49-F238E27FC236}">
                <a16:creationId xmlns:a16="http://schemas.microsoft.com/office/drawing/2014/main" id="{3459C526-6873-4C42-9914-7FAE2105436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53663" y="4391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6" name="Oval 258">
            <a:extLst>
              <a:ext uri="{FF2B5EF4-FFF2-40B4-BE49-F238E27FC236}">
                <a16:creationId xmlns:a16="http://schemas.microsoft.com/office/drawing/2014/main" id="{11888853-9A29-438F-9FD0-FAE6CBEB1C5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42526" y="3930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7" name="Oval 259">
            <a:extLst>
              <a:ext uri="{FF2B5EF4-FFF2-40B4-BE49-F238E27FC236}">
                <a16:creationId xmlns:a16="http://schemas.microsoft.com/office/drawing/2014/main" id="{A4AD5588-758C-4DD2-B771-8E346B0B2A2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75851" y="41306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8" name="Oval 260">
            <a:extLst>
              <a:ext uri="{FF2B5EF4-FFF2-40B4-BE49-F238E27FC236}">
                <a16:creationId xmlns:a16="http://schemas.microsoft.com/office/drawing/2014/main" id="{A4E8D791-A9E1-4451-A566-58FB7B54BEC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74326" y="39814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59" name="Oval 261">
            <a:extLst>
              <a:ext uri="{FF2B5EF4-FFF2-40B4-BE49-F238E27FC236}">
                <a16:creationId xmlns:a16="http://schemas.microsoft.com/office/drawing/2014/main" id="{EBC699D0-257A-4C6D-A9B4-7AD15EFDE2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29851" y="39703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0" name="Oval 262">
            <a:extLst>
              <a:ext uri="{FF2B5EF4-FFF2-40B4-BE49-F238E27FC236}">
                <a16:creationId xmlns:a16="http://schemas.microsoft.com/office/drawing/2014/main" id="{9B9FA02E-75F3-441D-91B5-3EB94A377A8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42526" y="3930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1" name="Oval 263">
            <a:extLst>
              <a:ext uri="{FF2B5EF4-FFF2-40B4-BE49-F238E27FC236}">
                <a16:creationId xmlns:a16="http://schemas.microsoft.com/office/drawing/2014/main" id="{D6861BA0-2323-47F0-8A64-FEF1ED19A6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98051" y="3838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2" name="Oval 264">
            <a:extLst>
              <a:ext uri="{FF2B5EF4-FFF2-40B4-BE49-F238E27FC236}">
                <a16:creationId xmlns:a16="http://schemas.microsoft.com/office/drawing/2014/main" id="{0402F3B0-E89E-40EC-AAF2-E869D9764CD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47226" y="46958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3" name="Oval 265">
            <a:extLst>
              <a:ext uri="{FF2B5EF4-FFF2-40B4-BE49-F238E27FC236}">
                <a16:creationId xmlns:a16="http://schemas.microsoft.com/office/drawing/2014/main" id="{68D0B62D-B1E8-4A2D-964E-48A45E1B503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85301" y="47053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4" name="Oval 266">
            <a:extLst>
              <a:ext uri="{FF2B5EF4-FFF2-40B4-BE49-F238E27FC236}">
                <a16:creationId xmlns:a16="http://schemas.microsoft.com/office/drawing/2014/main" id="{26B4A19A-A3D8-472A-A124-B46518AFF9F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12351" y="48688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5" name="Oval 267">
            <a:extLst>
              <a:ext uri="{FF2B5EF4-FFF2-40B4-BE49-F238E27FC236}">
                <a16:creationId xmlns:a16="http://schemas.microsoft.com/office/drawing/2014/main" id="{014F5402-2108-40EE-A599-6290FC0B591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75876" y="4724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6" name="Oval 268">
            <a:extLst>
              <a:ext uri="{FF2B5EF4-FFF2-40B4-BE49-F238E27FC236}">
                <a16:creationId xmlns:a16="http://schemas.microsoft.com/office/drawing/2014/main" id="{FC3B1902-0DFB-4ADE-8092-15EE0C29541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72713" y="50847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7" name="Oval 269">
            <a:extLst>
              <a:ext uri="{FF2B5EF4-FFF2-40B4-BE49-F238E27FC236}">
                <a16:creationId xmlns:a16="http://schemas.microsoft.com/office/drawing/2014/main" id="{A278ED28-00A4-4599-B1AD-F4E83B8731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28251" y="47974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8" name="Oval 270">
            <a:extLst>
              <a:ext uri="{FF2B5EF4-FFF2-40B4-BE49-F238E27FC236}">
                <a16:creationId xmlns:a16="http://schemas.microsoft.com/office/drawing/2014/main" id="{BB832C64-87F0-4056-B5AB-8F3CF904B3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72713" y="54451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69" name="Oval 271">
            <a:extLst>
              <a:ext uri="{FF2B5EF4-FFF2-40B4-BE49-F238E27FC236}">
                <a16:creationId xmlns:a16="http://schemas.microsoft.com/office/drawing/2014/main" id="{5FEB3B63-189D-4B74-A7C6-D9F24301E76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636251" y="50863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0" name="Oval 272">
            <a:extLst>
              <a:ext uri="{FF2B5EF4-FFF2-40B4-BE49-F238E27FC236}">
                <a16:creationId xmlns:a16="http://schemas.microsoft.com/office/drawing/2014/main" id="{9A907566-B2D5-4482-990F-AA8262A93F5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83588" y="4621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1" name="Oval 273">
            <a:extLst>
              <a:ext uri="{FF2B5EF4-FFF2-40B4-BE49-F238E27FC236}">
                <a16:creationId xmlns:a16="http://schemas.microsoft.com/office/drawing/2014/main" id="{DF18903A-00E3-4A96-881B-6E19F024B9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7663" y="4221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2" name="Oval 274">
            <a:extLst>
              <a:ext uri="{FF2B5EF4-FFF2-40B4-BE49-F238E27FC236}">
                <a16:creationId xmlns:a16="http://schemas.microsoft.com/office/drawing/2014/main" id="{E365A449-F1E8-435D-8138-59F90D8254B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82001" y="4724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3" name="Oval 275">
            <a:extLst>
              <a:ext uri="{FF2B5EF4-FFF2-40B4-BE49-F238E27FC236}">
                <a16:creationId xmlns:a16="http://schemas.microsoft.com/office/drawing/2014/main" id="{3F34528D-AF7A-41F3-AC12-723F2A1E26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12238" y="46497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4" name="Oval 276">
            <a:extLst>
              <a:ext uri="{FF2B5EF4-FFF2-40B4-BE49-F238E27FC236}">
                <a16:creationId xmlns:a16="http://schemas.microsoft.com/office/drawing/2014/main" id="{FD9C8C89-9E1E-4188-AAA4-C9D5E6879FD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9663" y="49911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5" name="Oval 277">
            <a:extLst>
              <a:ext uri="{FF2B5EF4-FFF2-40B4-BE49-F238E27FC236}">
                <a16:creationId xmlns:a16="http://schemas.microsoft.com/office/drawing/2014/main" id="{04539B74-DE33-40E7-8E0A-36C836B6419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267826" y="50720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6" name="Oval 278">
            <a:extLst>
              <a:ext uri="{FF2B5EF4-FFF2-40B4-BE49-F238E27FC236}">
                <a16:creationId xmlns:a16="http://schemas.microsoft.com/office/drawing/2014/main" id="{6B472B8C-34FB-43E7-BB5E-D114D0A8711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15426" y="52244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7" name="Oval 279">
            <a:extLst>
              <a:ext uri="{FF2B5EF4-FFF2-40B4-BE49-F238E27FC236}">
                <a16:creationId xmlns:a16="http://schemas.microsoft.com/office/drawing/2014/main" id="{2835C77E-4E99-4FE0-BF2A-973A992DE55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5113" y="4935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8" name="Oval 280">
            <a:extLst>
              <a:ext uri="{FF2B5EF4-FFF2-40B4-BE49-F238E27FC236}">
                <a16:creationId xmlns:a16="http://schemas.microsoft.com/office/drawing/2014/main" id="{55581487-E3A1-4DBD-BB4A-167B29D946C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02713" y="50879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79" name="Oval 281">
            <a:extLst>
              <a:ext uri="{FF2B5EF4-FFF2-40B4-BE49-F238E27FC236}">
                <a16:creationId xmlns:a16="http://schemas.microsoft.com/office/drawing/2014/main" id="{0542E3CF-5990-4852-8862-BF81D167772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80676" y="5297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0" name="Oval 282">
            <a:extLst>
              <a:ext uri="{FF2B5EF4-FFF2-40B4-BE49-F238E27FC236}">
                <a16:creationId xmlns:a16="http://schemas.microsoft.com/office/drawing/2014/main" id="{C72FAF38-55B7-4F18-8C1E-03FDEA16193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33676" y="4900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1" name="Oval 283">
            <a:extLst>
              <a:ext uri="{FF2B5EF4-FFF2-40B4-BE49-F238E27FC236}">
                <a16:creationId xmlns:a16="http://schemas.microsoft.com/office/drawing/2014/main" id="{0269472C-32C9-4C78-BAFB-2F71B7F10F9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01951" y="5078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2" name="Oval 284">
            <a:extLst>
              <a:ext uri="{FF2B5EF4-FFF2-40B4-BE49-F238E27FC236}">
                <a16:creationId xmlns:a16="http://schemas.microsoft.com/office/drawing/2014/main" id="{A58EF87A-280D-4DD0-AB88-50CA8D32D29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49551" y="52308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3" name="Oval 285">
            <a:extLst>
              <a:ext uri="{FF2B5EF4-FFF2-40B4-BE49-F238E27FC236}">
                <a16:creationId xmlns:a16="http://schemas.microsoft.com/office/drawing/2014/main" id="{7A85749C-37B2-4975-BCD3-739330E290D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97151" y="53832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4" name="Oval 286">
            <a:extLst>
              <a:ext uri="{FF2B5EF4-FFF2-40B4-BE49-F238E27FC236}">
                <a16:creationId xmlns:a16="http://schemas.microsoft.com/office/drawing/2014/main" id="{D6732868-002F-4B4F-8C9F-65D565B1DAA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87576" y="40386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5" name="Oval 287">
            <a:extLst>
              <a:ext uri="{FF2B5EF4-FFF2-40B4-BE49-F238E27FC236}">
                <a16:creationId xmlns:a16="http://schemas.microsoft.com/office/drawing/2014/main" id="{DC61449E-6651-492C-AFE5-47930432B7A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22613" y="43513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6" name="Oval 288">
            <a:extLst>
              <a:ext uri="{FF2B5EF4-FFF2-40B4-BE49-F238E27FC236}">
                <a16:creationId xmlns:a16="http://schemas.microsoft.com/office/drawing/2014/main" id="{B9860AEC-EF9A-4CED-925F-F35A55DE6DC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68613" y="4194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7" name="Oval 289">
            <a:extLst>
              <a:ext uri="{FF2B5EF4-FFF2-40B4-BE49-F238E27FC236}">
                <a16:creationId xmlns:a16="http://schemas.microsoft.com/office/drawing/2014/main" id="{5C233E72-4B8E-463D-BE10-D04116578FB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51151" y="44005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8" name="Oval 290">
            <a:extLst>
              <a:ext uri="{FF2B5EF4-FFF2-40B4-BE49-F238E27FC236}">
                <a16:creationId xmlns:a16="http://schemas.microsoft.com/office/drawing/2014/main" id="{75370408-D4E1-436C-8C92-143F0149273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62288" y="40497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89" name="Oval 291">
            <a:extLst>
              <a:ext uri="{FF2B5EF4-FFF2-40B4-BE49-F238E27FC236}">
                <a16:creationId xmlns:a16="http://schemas.microsoft.com/office/drawing/2014/main" id="{D876491A-E725-4EEA-A93A-3485E1BC417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95613" y="4249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0" name="Oval 292">
            <a:extLst>
              <a:ext uri="{FF2B5EF4-FFF2-40B4-BE49-F238E27FC236}">
                <a16:creationId xmlns:a16="http://schemas.microsoft.com/office/drawing/2014/main" id="{78340692-B5A2-45DE-A74A-A3BC1EE82A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62288" y="40497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1" name="Oval 293">
            <a:extLst>
              <a:ext uri="{FF2B5EF4-FFF2-40B4-BE49-F238E27FC236}">
                <a16:creationId xmlns:a16="http://schemas.microsoft.com/office/drawing/2014/main" id="{5780BBBB-9FC3-4791-8050-1746DCF10FD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16213" y="4346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2" name="Oval 294">
            <a:extLst>
              <a:ext uri="{FF2B5EF4-FFF2-40B4-BE49-F238E27FC236}">
                <a16:creationId xmlns:a16="http://schemas.microsoft.com/office/drawing/2014/main" id="{672FD336-B101-47E4-ADD0-D2369C13952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17813" y="3957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3" name="Oval 295">
            <a:extLst>
              <a:ext uri="{FF2B5EF4-FFF2-40B4-BE49-F238E27FC236}">
                <a16:creationId xmlns:a16="http://schemas.microsoft.com/office/drawing/2014/main" id="{25561494-0FA2-4A54-B533-F3964B77102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63813" y="4160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4" name="Oval 296">
            <a:extLst>
              <a:ext uri="{FF2B5EF4-FFF2-40B4-BE49-F238E27FC236}">
                <a16:creationId xmlns:a16="http://schemas.microsoft.com/office/drawing/2014/main" id="{71C67EC9-3104-4C34-A260-B63696CC7E9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12988" y="44196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5" name="Oval 297">
            <a:extLst>
              <a:ext uri="{FF2B5EF4-FFF2-40B4-BE49-F238E27FC236}">
                <a16:creationId xmlns:a16="http://schemas.microsoft.com/office/drawing/2014/main" id="{B896AA3E-DF27-4E2F-B63E-E15A930C159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44751" y="38989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6" name="Oval 298">
            <a:extLst>
              <a:ext uri="{FF2B5EF4-FFF2-40B4-BE49-F238E27FC236}">
                <a16:creationId xmlns:a16="http://schemas.microsoft.com/office/drawing/2014/main" id="{792660BB-B5F9-49D2-B4A4-68CDFF2A060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86001" y="4210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7" name="Oval 299">
            <a:extLst>
              <a:ext uri="{FF2B5EF4-FFF2-40B4-BE49-F238E27FC236}">
                <a16:creationId xmlns:a16="http://schemas.microsoft.com/office/drawing/2014/main" id="{8D38F0BC-463E-4291-AC73-48669916252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67201" y="5386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8" name="Oval 301">
            <a:extLst>
              <a:ext uri="{FF2B5EF4-FFF2-40B4-BE49-F238E27FC236}">
                <a16:creationId xmlns:a16="http://schemas.microsoft.com/office/drawing/2014/main" id="{1D0282EE-521C-49A6-9D85-FC1E28CB7B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28876" y="1562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699" name="Oval 302">
            <a:extLst>
              <a:ext uri="{FF2B5EF4-FFF2-40B4-BE49-F238E27FC236}">
                <a16:creationId xmlns:a16="http://schemas.microsoft.com/office/drawing/2014/main" id="{5EB1F9AF-D6DF-4CEE-B99A-468B146F210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49863" y="58689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0" name="Oval 303">
            <a:extLst>
              <a:ext uri="{FF2B5EF4-FFF2-40B4-BE49-F238E27FC236}">
                <a16:creationId xmlns:a16="http://schemas.microsoft.com/office/drawing/2014/main" id="{3FDD30FE-52D5-4FF0-870B-9034A301D5A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57601" y="59959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1" name="Oval 304">
            <a:extLst>
              <a:ext uri="{FF2B5EF4-FFF2-40B4-BE49-F238E27FC236}">
                <a16:creationId xmlns:a16="http://schemas.microsoft.com/office/drawing/2014/main" id="{C0395333-55E9-498C-9B2C-29DBA7B82CF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00513" y="40909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2" name="Oval 305">
            <a:extLst>
              <a:ext uri="{FF2B5EF4-FFF2-40B4-BE49-F238E27FC236}">
                <a16:creationId xmlns:a16="http://schemas.microsoft.com/office/drawing/2014/main" id="{9B2677BD-B391-45A0-B156-3CCFE526A32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05238" y="3940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3" name="Oval 306">
            <a:extLst>
              <a:ext uri="{FF2B5EF4-FFF2-40B4-BE49-F238E27FC236}">
                <a16:creationId xmlns:a16="http://schemas.microsoft.com/office/drawing/2014/main" id="{EFEF6ADF-3C39-4B99-AAB8-AEB58748D51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41701" y="3427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4" name="Oval 307">
            <a:extLst>
              <a:ext uri="{FF2B5EF4-FFF2-40B4-BE49-F238E27FC236}">
                <a16:creationId xmlns:a16="http://schemas.microsoft.com/office/drawing/2014/main" id="{85F1F5EB-B9E2-4D72-BCF3-B8914F1F262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78163" y="29146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5" name="Oval 308">
            <a:extLst>
              <a:ext uri="{FF2B5EF4-FFF2-40B4-BE49-F238E27FC236}">
                <a16:creationId xmlns:a16="http://schemas.microsoft.com/office/drawing/2014/main" id="{C3F8AA67-D04C-469C-9D85-BD51C096C03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32188" y="1862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6" name="Oval 309">
            <a:extLst>
              <a:ext uri="{FF2B5EF4-FFF2-40B4-BE49-F238E27FC236}">
                <a16:creationId xmlns:a16="http://schemas.microsoft.com/office/drawing/2014/main" id="{579D6342-3336-4F37-A88F-18F109CF44E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82888" y="170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7" name="Oval 310">
            <a:extLst>
              <a:ext uri="{FF2B5EF4-FFF2-40B4-BE49-F238E27FC236}">
                <a16:creationId xmlns:a16="http://schemas.microsoft.com/office/drawing/2014/main" id="{46197E22-0603-4554-BC08-B8AA68D5CA0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44851" y="598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8" name="Oval 311">
            <a:extLst>
              <a:ext uri="{FF2B5EF4-FFF2-40B4-BE49-F238E27FC236}">
                <a16:creationId xmlns:a16="http://schemas.microsoft.com/office/drawing/2014/main" id="{A5CE5334-6243-4285-8B45-460E45C0844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03388" y="1125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09" name="Oval 312">
            <a:extLst>
              <a:ext uri="{FF2B5EF4-FFF2-40B4-BE49-F238E27FC236}">
                <a16:creationId xmlns:a16="http://schemas.microsoft.com/office/drawing/2014/main" id="{C9F66494-5F78-4ED9-976B-C8C051080EC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68563" y="754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10" name="AutoShape 313">
            <a:extLst>
              <a:ext uri="{FF2B5EF4-FFF2-40B4-BE49-F238E27FC236}">
                <a16:creationId xmlns:a16="http://schemas.microsoft.com/office/drawing/2014/main" id="{E42432B0-E099-4E4C-8DB6-1FC782EE72DE}"/>
              </a:ext>
            </a:extLst>
          </p:cNvPr>
          <p:cNvSpPr>
            <a:spLocks noChangeArrowheads="1"/>
          </p:cNvSpPr>
          <p:nvPr/>
        </p:nvSpPr>
        <p:spPr bwMode="auto">
          <a:xfrm rot="3806438">
            <a:off x="2581276" y="6084888"/>
            <a:ext cx="300037" cy="1277938"/>
          </a:xfrm>
          <a:prstGeom prst="can">
            <a:avLst>
              <a:gd name="adj" fmla="val 106482"/>
            </a:avLst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11" name="Oval 314">
            <a:extLst>
              <a:ext uri="{FF2B5EF4-FFF2-40B4-BE49-F238E27FC236}">
                <a16:creationId xmlns:a16="http://schemas.microsoft.com/office/drawing/2014/main" id="{09B868C8-4E6E-451D-A778-D8E2D95E530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67063" y="64674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12" name="Oval 315">
            <a:extLst>
              <a:ext uri="{FF2B5EF4-FFF2-40B4-BE49-F238E27FC236}">
                <a16:creationId xmlns:a16="http://schemas.microsoft.com/office/drawing/2014/main" id="{EC33F239-32DF-4271-8C55-715CB55746B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97288" y="6289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13" name="Oval 316">
            <a:extLst>
              <a:ext uri="{FF2B5EF4-FFF2-40B4-BE49-F238E27FC236}">
                <a16:creationId xmlns:a16="http://schemas.microsoft.com/office/drawing/2014/main" id="{4E90FC03-6DFC-4050-A690-D714D0B29D3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32151" y="6375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14" name="Text Box 317">
            <a:extLst>
              <a:ext uri="{FF2B5EF4-FFF2-40B4-BE49-F238E27FC236}">
                <a16:creationId xmlns:a16="http://schemas.microsoft.com/office/drawing/2014/main" id="{6C88E723-19E7-4258-A07F-869D60CC3FD9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524001" y="1628775"/>
            <a:ext cx="15224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Lymfatická drenáž</a:t>
            </a:r>
          </a:p>
        </p:txBody>
      </p:sp>
      <p:sp>
        <p:nvSpPr>
          <p:cNvPr id="230715" name="Text Box 318">
            <a:extLst>
              <a:ext uri="{FF2B5EF4-FFF2-40B4-BE49-F238E27FC236}">
                <a16:creationId xmlns:a16="http://schemas.microsoft.com/office/drawing/2014/main" id="{2BF2A049-0099-4703-91BB-13BAAF483DD4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992313" y="6092825"/>
            <a:ext cx="15224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Lymfatická drenáž</a:t>
            </a:r>
          </a:p>
        </p:txBody>
      </p:sp>
      <p:sp>
        <p:nvSpPr>
          <p:cNvPr id="230716" name="Text Box 319">
            <a:extLst>
              <a:ext uri="{FF2B5EF4-FFF2-40B4-BE49-F238E27FC236}">
                <a16:creationId xmlns:a16="http://schemas.microsoft.com/office/drawing/2014/main" id="{82173EAD-B6AD-4773-B909-F333DE4877E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989514" y="5441950"/>
            <a:ext cx="865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bílkoviny</a:t>
            </a:r>
          </a:p>
        </p:txBody>
      </p:sp>
      <p:sp>
        <p:nvSpPr>
          <p:cNvPr id="230717" name="Text Box 320">
            <a:extLst>
              <a:ext uri="{FF2B5EF4-FFF2-40B4-BE49-F238E27FC236}">
                <a16:creationId xmlns:a16="http://schemas.microsoft.com/office/drawing/2014/main" id="{06316D45-7AD2-4899-AA2D-13A92960908A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566864" y="1143000"/>
            <a:ext cx="865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bílkoviny</a:t>
            </a:r>
          </a:p>
        </p:txBody>
      </p:sp>
      <p:sp>
        <p:nvSpPr>
          <p:cNvPr id="230718" name="Line 321">
            <a:extLst>
              <a:ext uri="{FF2B5EF4-FFF2-40B4-BE49-F238E27FC236}">
                <a16:creationId xmlns:a16="http://schemas.microsoft.com/office/drawing/2014/main" id="{97DFC754-A42A-4AB1-8464-DCD83A9AFF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9164" y="860426"/>
            <a:ext cx="261937" cy="309563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719" name="Line 322">
            <a:extLst>
              <a:ext uri="{FF2B5EF4-FFF2-40B4-BE49-F238E27FC236}">
                <a16:creationId xmlns:a16="http://schemas.microsoft.com/office/drawing/2014/main" id="{857A64E4-5B67-4840-9CDA-E87667BA79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3763" y="1400175"/>
            <a:ext cx="227012" cy="152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720" name="Line 323">
            <a:extLst>
              <a:ext uri="{FF2B5EF4-FFF2-40B4-BE49-F238E27FC236}">
                <a16:creationId xmlns:a16="http://schemas.microsoft.com/office/drawing/2014/main" id="{106C0E9D-9C2F-4D66-867B-4CC17458BF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73676" y="4992688"/>
            <a:ext cx="17463" cy="512762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721" name="Oval 324">
            <a:extLst>
              <a:ext uri="{FF2B5EF4-FFF2-40B4-BE49-F238E27FC236}">
                <a16:creationId xmlns:a16="http://schemas.microsoft.com/office/drawing/2014/main" id="{324CE168-76D6-4A8C-8E41-05E0CB5B076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18088" y="49006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22" name="Line 325">
            <a:extLst>
              <a:ext uri="{FF2B5EF4-FFF2-40B4-BE49-F238E27FC236}">
                <a16:creationId xmlns:a16="http://schemas.microsoft.com/office/drawing/2014/main" id="{BF940490-4C42-4400-9C2B-5FD02B63A1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99076" y="5118101"/>
            <a:ext cx="100013" cy="303213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723" name="Line 326">
            <a:extLst>
              <a:ext uri="{FF2B5EF4-FFF2-40B4-BE49-F238E27FC236}">
                <a16:creationId xmlns:a16="http://schemas.microsoft.com/office/drawing/2014/main" id="{1E9A5D2A-5F8E-456A-8DB9-6359C679A8D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45089" y="5091114"/>
            <a:ext cx="134937" cy="287337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724" name="Oval 327">
            <a:extLst>
              <a:ext uri="{FF2B5EF4-FFF2-40B4-BE49-F238E27FC236}">
                <a16:creationId xmlns:a16="http://schemas.microsoft.com/office/drawing/2014/main" id="{A43FB488-13DE-4589-81EB-22923053C27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27638" y="48863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25" name="Line 328">
            <a:extLst>
              <a:ext uri="{FF2B5EF4-FFF2-40B4-BE49-F238E27FC236}">
                <a16:creationId xmlns:a16="http://schemas.microsoft.com/office/drawing/2014/main" id="{05F55521-99C7-4E9B-BAD8-9B4D385F67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97400" y="5614989"/>
            <a:ext cx="471488" cy="1682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0726" name="Text Box 329">
            <a:extLst>
              <a:ext uri="{FF2B5EF4-FFF2-40B4-BE49-F238E27FC236}">
                <a16:creationId xmlns:a16="http://schemas.microsoft.com/office/drawing/2014/main" id="{85FD7C40-7E60-4522-9E3B-2FBF04A67E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4303" y="1628776"/>
            <a:ext cx="173637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FontTx/>
              <a:buNone/>
            </a:pPr>
            <a:r>
              <a:rPr lang="cs-CZ" altLang="cs-CZ" sz="2400" dirty="0">
                <a:latin typeface="Times New Roman" panose="02020603050405020304" pitchFamily="18" charset="0"/>
              </a:rPr>
              <a:t>Intersticiální</a:t>
            </a:r>
          </a:p>
          <a:p>
            <a:pPr algn="r">
              <a:spcBef>
                <a:spcPct val="0"/>
              </a:spcBef>
              <a:buClrTx/>
              <a:buFontTx/>
              <a:buNone/>
            </a:pPr>
            <a:r>
              <a:rPr lang="cs-CZ" altLang="cs-CZ" sz="2400" dirty="0">
                <a:latin typeface="Times New Roman" panose="02020603050405020304" pitchFamily="18" charset="0"/>
              </a:rPr>
              <a:t>tekutina</a:t>
            </a:r>
          </a:p>
        </p:txBody>
      </p:sp>
      <p:sp>
        <p:nvSpPr>
          <p:cNvPr id="230727" name="Oval 330">
            <a:extLst>
              <a:ext uri="{FF2B5EF4-FFF2-40B4-BE49-F238E27FC236}">
                <a16:creationId xmlns:a16="http://schemas.microsoft.com/office/drawing/2014/main" id="{61B82199-2967-4CD0-93EC-778CAC40B21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64363" y="4973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28" name="Oval 331">
            <a:extLst>
              <a:ext uri="{FF2B5EF4-FFF2-40B4-BE49-F238E27FC236}">
                <a16:creationId xmlns:a16="http://schemas.microsoft.com/office/drawing/2014/main" id="{217BF080-16FC-4940-9284-485731CA3BF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1963" y="5126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29" name="Oval 332">
            <a:extLst>
              <a:ext uri="{FF2B5EF4-FFF2-40B4-BE49-F238E27FC236}">
                <a16:creationId xmlns:a16="http://schemas.microsoft.com/office/drawing/2014/main" id="{A9116955-EF13-457D-8005-A3BE5E41849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29426" y="48895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0" name="Oval 333">
            <a:extLst>
              <a:ext uri="{FF2B5EF4-FFF2-40B4-BE49-F238E27FC236}">
                <a16:creationId xmlns:a16="http://schemas.microsoft.com/office/drawing/2014/main" id="{CA40EEE5-F43C-4A36-B501-520EF2D3871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51688" y="50419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1" name="Oval 334">
            <a:extLst>
              <a:ext uri="{FF2B5EF4-FFF2-40B4-BE49-F238E27FC236}">
                <a16:creationId xmlns:a16="http://schemas.microsoft.com/office/drawing/2014/main" id="{C65EB8DA-21EB-41EC-82E3-30167795C1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14713" y="40513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2" name="Oval 335">
            <a:extLst>
              <a:ext uri="{FF2B5EF4-FFF2-40B4-BE49-F238E27FC236}">
                <a16:creationId xmlns:a16="http://schemas.microsoft.com/office/drawing/2014/main" id="{EB0C0014-1BEE-4554-8FA2-C7F5F7CB1A7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81276" y="50530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3" name="Oval 336">
            <a:extLst>
              <a:ext uri="{FF2B5EF4-FFF2-40B4-BE49-F238E27FC236}">
                <a16:creationId xmlns:a16="http://schemas.microsoft.com/office/drawing/2014/main" id="{1A59B3CD-C8D9-4E11-8EB5-DA565CE6C4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70226" y="4824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4" name="Oval 337">
            <a:extLst>
              <a:ext uri="{FF2B5EF4-FFF2-40B4-BE49-F238E27FC236}">
                <a16:creationId xmlns:a16="http://schemas.microsoft.com/office/drawing/2014/main" id="{A352C147-EA26-4E29-8C75-1A82397404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86101" y="5094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5" name="Oval 338">
            <a:extLst>
              <a:ext uri="{FF2B5EF4-FFF2-40B4-BE49-F238E27FC236}">
                <a16:creationId xmlns:a16="http://schemas.microsoft.com/office/drawing/2014/main" id="{2AAB2ACC-F75D-49B5-96FC-4EC7D8E3E36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01976" y="53641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6" name="Oval 339">
            <a:extLst>
              <a:ext uri="{FF2B5EF4-FFF2-40B4-BE49-F238E27FC236}">
                <a16:creationId xmlns:a16="http://schemas.microsoft.com/office/drawing/2014/main" id="{6AD81F18-6E60-424B-B9F5-BA6578C5D4A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62301" y="4933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7" name="Oval 340">
            <a:extLst>
              <a:ext uri="{FF2B5EF4-FFF2-40B4-BE49-F238E27FC236}">
                <a16:creationId xmlns:a16="http://schemas.microsoft.com/office/drawing/2014/main" id="{BF802C29-7B55-4B74-845A-833AD91790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33688" y="4926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8" name="Oval 341">
            <a:extLst>
              <a:ext uri="{FF2B5EF4-FFF2-40B4-BE49-F238E27FC236}">
                <a16:creationId xmlns:a16="http://schemas.microsoft.com/office/drawing/2014/main" id="{93AE51F4-4F2A-4CCA-A9F4-8D0A1D31BC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68626" y="46307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39" name="Oval 342">
            <a:extLst>
              <a:ext uri="{FF2B5EF4-FFF2-40B4-BE49-F238E27FC236}">
                <a16:creationId xmlns:a16="http://schemas.microsoft.com/office/drawing/2014/main" id="{902C5936-1FF7-4A37-BA75-50A5EC9E1E0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08376" y="45799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1" name="Oval 347">
            <a:extLst>
              <a:ext uri="{FF2B5EF4-FFF2-40B4-BE49-F238E27FC236}">
                <a16:creationId xmlns:a16="http://schemas.microsoft.com/office/drawing/2014/main" id="{407FF714-96B8-492D-B26C-494993A62E4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54263" y="681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2" name="Freeform 348">
            <a:extLst>
              <a:ext uri="{FF2B5EF4-FFF2-40B4-BE49-F238E27FC236}">
                <a16:creationId xmlns:a16="http://schemas.microsoft.com/office/drawing/2014/main" id="{EF044494-24DF-41B8-80F8-AB26DE76E2FE}"/>
              </a:ext>
            </a:extLst>
          </p:cNvPr>
          <p:cNvSpPr>
            <a:spLocks/>
          </p:cNvSpPr>
          <p:nvPr/>
        </p:nvSpPr>
        <p:spPr bwMode="auto">
          <a:xfrm flipV="1">
            <a:off x="2471739" y="1255713"/>
            <a:ext cx="1463675" cy="373062"/>
          </a:xfrm>
          <a:custGeom>
            <a:avLst/>
            <a:gdLst>
              <a:gd name="T0" fmla="*/ 2147483646 w 1186"/>
              <a:gd name="T1" fmla="*/ 0 h 421"/>
              <a:gd name="T2" fmla="*/ 2147483646 w 1186"/>
              <a:gd name="T3" fmla="*/ 2147483646 h 421"/>
              <a:gd name="T4" fmla="*/ 0 w 1186"/>
              <a:gd name="T5" fmla="*/ 2147483646 h 421"/>
              <a:gd name="T6" fmla="*/ 0 60000 65536"/>
              <a:gd name="T7" fmla="*/ 0 60000 65536"/>
              <a:gd name="T8" fmla="*/ 0 60000 65536"/>
              <a:gd name="T9" fmla="*/ 0 w 1186"/>
              <a:gd name="T10" fmla="*/ 0 h 421"/>
              <a:gd name="T11" fmla="*/ 1186 w 1186"/>
              <a:gd name="T12" fmla="*/ 421 h 42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86" h="421">
                <a:moveTo>
                  <a:pt x="1186" y="0"/>
                </a:moveTo>
                <a:cubicBezTo>
                  <a:pt x="1079" y="65"/>
                  <a:pt x="732" y="354"/>
                  <a:pt x="534" y="391"/>
                </a:cubicBezTo>
                <a:cubicBezTo>
                  <a:pt x="353" y="421"/>
                  <a:pt x="111" y="256"/>
                  <a:pt x="0" y="220"/>
                </a:cubicBez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0743" name="Oval 350">
            <a:extLst>
              <a:ext uri="{FF2B5EF4-FFF2-40B4-BE49-F238E27FC236}">
                <a16:creationId xmlns:a16="http://schemas.microsoft.com/office/drawing/2014/main" id="{7BBCF9B1-CE7E-4959-AB66-EB817749BB0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80326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4" name="Oval 351">
            <a:extLst>
              <a:ext uri="{FF2B5EF4-FFF2-40B4-BE49-F238E27FC236}">
                <a16:creationId xmlns:a16="http://schemas.microsoft.com/office/drawing/2014/main" id="{DEFC2F46-C9A3-482E-81EE-F9DDA35BDF2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80326" y="43656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5" name="Oval 352">
            <a:extLst>
              <a:ext uri="{FF2B5EF4-FFF2-40B4-BE49-F238E27FC236}">
                <a16:creationId xmlns:a16="http://schemas.microsoft.com/office/drawing/2014/main" id="{4DA6BF30-8B96-4F74-9DC5-A2F484DD76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51763" y="48688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6" name="Oval 353">
            <a:extLst>
              <a:ext uri="{FF2B5EF4-FFF2-40B4-BE49-F238E27FC236}">
                <a16:creationId xmlns:a16="http://schemas.microsoft.com/office/drawing/2014/main" id="{54AD67ED-D5FF-4817-971E-4ADCD2F8BDE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074026" y="50133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7" name="Oval 354">
            <a:extLst>
              <a:ext uri="{FF2B5EF4-FFF2-40B4-BE49-F238E27FC236}">
                <a16:creationId xmlns:a16="http://schemas.microsoft.com/office/drawing/2014/main" id="{E9936B79-F856-4DC8-A8F8-F2FDD26F7EE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89926" y="52292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8" name="Oval 355">
            <a:extLst>
              <a:ext uri="{FF2B5EF4-FFF2-40B4-BE49-F238E27FC236}">
                <a16:creationId xmlns:a16="http://schemas.microsoft.com/office/drawing/2014/main" id="{4B14648D-890D-4721-A1C2-4C05B6E88C0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51763" y="4437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49" name="Oval 356">
            <a:extLst>
              <a:ext uri="{FF2B5EF4-FFF2-40B4-BE49-F238E27FC236}">
                <a16:creationId xmlns:a16="http://schemas.microsoft.com/office/drawing/2014/main" id="{E12402AA-6092-4F12-B91B-0D05C10349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28026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0" name="Oval 357">
            <a:extLst>
              <a:ext uri="{FF2B5EF4-FFF2-40B4-BE49-F238E27FC236}">
                <a16:creationId xmlns:a16="http://schemas.microsoft.com/office/drawing/2014/main" id="{672F0A30-2AAF-4145-94F2-42F7032FAF0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83563" y="45085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1" name="Oval 358">
            <a:extLst>
              <a:ext uri="{FF2B5EF4-FFF2-40B4-BE49-F238E27FC236}">
                <a16:creationId xmlns:a16="http://schemas.microsoft.com/office/drawing/2014/main" id="{F759C194-3A76-4121-998B-80306E520AA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32851" y="40052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2" name="Oval 359">
            <a:extLst>
              <a:ext uri="{FF2B5EF4-FFF2-40B4-BE49-F238E27FC236}">
                <a16:creationId xmlns:a16="http://schemas.microsoft.com/office/drawing/2014/main" id="{00FDABE1-8B07-45A7-BC59-286C934B3F9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15363" y="53006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3" name="Oval 360">
            <a:extLst>
              <a:ext uri="{FF2B5EF4-FFF2-40B4-BE49-F238E27FC236}">
                <a16:creationId xmlns:a16="http://schemas.microsoft.com/office/drawing/2014/main" id="{3FB4FAF5-642B-4D29-98D7-E74E1EBE8A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32851" y="43656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4" name="Oval 361">
            <a:extLst>
              <a:ext uri="{FF2B5EF4-FFF2-40B4-BE49-F238E27FC236}">
                <a16:creationId xmlns:a16="http://schemas.microsoft.com/office/drawing/2014/main" id="{BAAC0E50-E1F1-40A4-B520-1503BF24B6F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88388" y="40767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5" name="Oval 362">
            <a:extLst>
              <a:ext uri="{FF2B5EF4-FFF2-40B4-BE49-F238E27FC236}">
                <a16:creationId xmlns:a16="http://schemas.microsoft.com/office/drawing/2014/main" id="{78F4E568-8784-480E-BB04-B7F6AEB6C43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6701" y="50657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6" name="Oval 363">
            <a:extLst>
              <a:ext uri="{FF2B5EF4-FFF2-40B4-BE49-F238E27FC236}">
                <a16:creationId xmlns:a16="http://schemas.microsoft.com/office/drawing/2014/main" id="{4C5B86E0-7B5B-4B34-9405-87D58EABB4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75726" y="53006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7" name="Oval 364">
            <a:extLst>
              <a:ext uri="{FF2B5EF4-FFF2-40B4-BE49-F238E27FC236}">
                <a16:creationId xmlns:a16="http://schemas.microsoft.com/office/drawing/2014/main" id="{8558A9EC-EDE2-4539-8FDA-2F15C41A0FD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88501" y="54975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8" name="Oval 365">
            <a:extLst>
              <a:ext uri="{FF2B5EF4-FFF2-40B4-BE49-F238E27FC236}">
                <a16:creationId xmlns:a16="http://schemas.microsoft.com/office/drawing/2014/main" id="{65CEB76F-5246-4FFB-8D35-809F4E46204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80326" y="45085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59" name="Oval 366">
            <a:extLst>
              <a:ext uri="{FF2B5EF4-FFF2-40B4-BE49-F238E27FC236}">
                <a16:creationId xmlns:a16="http://schemas.microsoft.com/office/drawing/2014/main" id="{794E69FE-EB25-46D9-A468-24F81A1FB13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12126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0" name="Oval 367">
            <a:extLst>
              <a:ext uri="{FF2B5EF4-FFF2-40B4-BE49-F238E27FC236}">
                <a16:creationId xmlns:a16="http://schemas.microsoft.com/office/drawing/2014/main" id="{A1425DAA-0079-442F-A1CF-FD082F85F4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7663" y="48688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1" name="Oval 368">
            <a:extLst>
              <a:ext uri="{FF2B5EF4-FFF2-40B4-BE49-F238E27FC236}">
                <a16:creationId xmlns:a16="http://schemas.microsoft.com/office/drawing/2014/main" id="{4C733C2E-4AFF-42D8-8972-D0B6B10DCA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73926" y="45180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2" name="Oval 369">
            <a:extLst>
              <a:ext uri="{FF2B5EF4-FFF2-40B4-BE49-F238E27FC236}">
                <a16:creationId xmlns:a16="http://schemas.microsoft.com/office/drawing/2014/main" id="{A7130328-6205-4C8C-A675-4F1FA8F578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83563" y="42926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3" name="Oval 370">
            <a:extLst>
              <a:ext uri="{FF2B5EF4-FFF2-40B4-BE49-F238E27FC236}">
                <a16:creationId xmlns:a16="http://schemas.microsoft.com/office/drawing/2014/main" id="{F548A2F0-7EEE-41D9-8B0C-3FAA84E2DEA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05726" y="49498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4" name="Oval 371">
            <a:extLst>
              <a:ext uri="{FF2B5EF4-FFF2-40B4-BE49-F238E27FC236}">
                <a16:creationId xmlns:a16="http://schemas.microsoft.com/office/drawing/2014/main" id="{AC913344-3A17-47EB-B59F-FB472A17215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21626" y="5165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5" name="Oval 372">
            <a:extLst>
              <a:ext uri="{FF2B5EF4-FFF2-40B4-BE49-F238E27FC236}">
                <a16:creationId xmlns:a16="http://schemas.microsoft.com/office/drawing/2014/main" id="{E30FDB50-7F6A-48FF-9642-CB48F9F4282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332663" y="5037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6" name="Oval 373">
            <a:extLst>
              <a:ext uri="{FF2B5EF4-FFF2-40B4-BE49-F238E27FC236}">
                <a16:creationId xmlns:a16="http://schemas.microsoft.com/office/drawing/2014/main" id="{932A39F3-CC2B-46DD-AEAF-D61815B3C8A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85063" y="49784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7" name="Oval 374">
            <a:extLst>
              <a:ext uri="{FF2B5EF4-FFF2-40B4-BE49-F238E27FC236}">
                <a16:creationId xmlns:a16="http://schemas.microsoft.com/office/drawing/2014/main" id="{A714FC1F-EDD8-42FF-A7F9-580D7752A67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51763" y="50847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0768" name="Rectangle 376">
            <a:extLst>
              <a:ext uri="{FF2B5EF4-FFF2-40B4-BE49-F238E27FC236}">
                <a16:creationId xmlns:a16="http://schemas.microsoft.com/office/drawing/2014/main" id="{8057700E-80C8-4F21-83A6-3BE1FE82A2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8651" y="115888"/>
            <a:ext cx="66976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 u="sng">
                <a:solidFill>
                  <a:schemeClr val="tx2"/>
                </a:solidFill>
                <a:latin typeface="Arial" panose="020B0604020202020204" pitchFamily="34" charset="0"/>
              </a:rPr>
              <a:t>Filtrace H2O na plicní kapiláře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Oval 411">
            <a:extLst>
              <a:ext uri="{FF2B5EF4-FFF2-40B4-BE49-F238E27FC236}">
                <a16:creationId xmlns:a16="http://schemas.microsoft.com/office/drawing/2014/main" id="{C6743BD7-4E7E-45F5-B1B5-2AD7730F3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3420" y="6143624"/>
            <a:ext cx="7848600" cy="1916112"/>
          </a:xfrm>
          <a:prstGeom prst="ellipse">
            <a:avLst/>
          </a:prstGeom>
          <a:solidFill>
            <a:schemeClr val="accent1"/>
          </a:solidFill>
          <a:ln w="57150">
            <a:solidFill>
              <a:srgbClr val="37B3FF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27" name="Oval 366">
            <a:extLst>
              <a:ext uri="{FF2B5EF4-FFF2-40B4-BE49-F238E27FC236}">
                <a16:creationId xmlns:a16="http://schemas.microsoft.com/office/drawing/2014/main" id="{0F8F9B2B-89FD-4CD1-BAA6-49FCD41E6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780" y="-1057107"/>
            <a:ext cx="7848600" cy="1916113"/>
          </a:xfrm>
          <a:prstGeom prst="ellipse">
            <a:avLst/>
          </a:prstGeom>
          <a:solidFill>
            <a:schemeClr val="accent1"/>
          </a:solidFill>
          <a:ln w="57150">
            <a:solidFill>
              <a:srgbClr val="37B3FF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cs-CZ" altLang="cs-CZ" sz="2800" b="1" u="sng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1428" name="AutoShape 2">
            <a:extLst>
              <a:ext uri="{FF2B5EF4-FFF2-40B4-BE49-F238E27FC236}">
                <a16:creationId xmlns:a16="http://schemas.microsoft.com/office/drawing/2014/main" id="{F390991B-4D67-4063-91DE-321CB5FC66CD}"/>
              </a:ext>
            </a:extLst>
          </p:cNvPr>
          <p:cNvSpPr>
            <a:spLocks noChangeArrowheads="1"/>
          </p:cNvSpPr>
          <p:nvPr/>
        </p:nvSpPr>
        <p:spPr bwMode="auto">
          <a:xfrm rot="7656086">
            <a:off x="1630363" y="550863"/>
            <a:ext cx="336550" cy="1196975"/>
          </a:xfrm>
          <a:prstGeom prst="can">
            <a:avLst>
              <a:gd name="adj" fmla="val 88915"/>
            </a:avLst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29" name="Freeform 5">
            <a:extLst>
              <a:ext uri="{FF2B5EF4-FFF2-40B4-BE49-F238E27FC236}">
                <a16:creationId xmlns:a16="http://schemas.microsoft.com/office/drawing/2014/main" id="{C86A9956-F936-44F2-ACC7-E46BE741E88E}"/>
              </a:ext>
            </a:extLst>
          </p:cNvPr>
          <p:cNvSpPr>
            <a:spLocks/>
          </p:cNvSpPr>
          <p:nvPr/>
        </p:nvSpPr>
        <p:spPr bwMode="auto">
          <a:xfrm>
            <a:off x="6888164" y="3141664"/>
            <a:ext cx="4021137" cy="879475"/>
          </a:xfrm>
          <a:custGeom>
            <a:avLst/>
            <a:gdLst>
              <a:gd name="T0" fmla="*/ 2147483646 w 2533"/>
              <a:gd name="T1" fmla="*/ 2147483646 h 554"/>
              <a:gd name="T2" fmla="*/ 2147483646 w 2533"/>
              <a:gd name="T3" fmla="*/ 0 h 554"/>
              <a:gd name="T4" fmla="*/ 2147483646 w 2533"/>
              <a:gd name="T5" fmla="*/ 2147483646 h 554"/>
              <a:gd name="T6" fmla="*/ 2147483646 w 2533"/>
              <a:gd name="T7" fmla="*/ 2147483646 h 554"/>
              <a:gd name="T8" fmla="*/ 2147483646 w 2533"/>
              <a:gd name="T9" fmla="*/ 2147483646 h 554"/>
              <a:gd name="T10" fmla="*/ 2147483646 w 2533"/>
              <a:gd name="T11" fmla="*/ 2147483646 h 554"/>
              <a:gd name="T12" fmla="*/ 2147483646 w 2533"/>
              <a:gd name="T13" fmla="*/ 2147483646 h 554"/>
              <a:gd name="T14" fmla="*/ 2147483646 w 2533"/>
              <a:gd name="T15" fmla="*/ 2147483646 h 554"/>
              <a:gd name="T16" fmla="*/ 2147483646 w 2533"/>
              <a:gd name="T17" fmla="*/ 2147483646 h 554"/>
              <a:gd name="T18" fmla="*/ 2147483646 w 2533"/>
              <a:gd name="T19" fmla="*/ 2147483646 h 554"/>
              <a:gd name="T20" fmla="*/ 2147483646 w 2533"/>
              <a:gd name="T21" fmla="*/ 2147483646 h 554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533"/>
              <a:gd name="T34" fmla="*/ 0 h 554"/>
              <a:gd name="T35" fmla="*/ 2533 w 2533"/>
              <a:gd name="T36" fmla="*/ 554 h 554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533" h="554">
                <a:moveTo>
                  <a:pt x="220" y="428"/>
                </a:moveTo>
                <a:cubicBezTo>
                  <a:pt x="635" y="356"/>
                  <a:pt x="2134" y="35"/>
                  <a:pt x="2517" y="0"/>
                </a:cubicBezTo>
                <a:cubicBezTo>
                  <a:pt x="2533" y="175"/>
                  <a:pt x="2495" y="104"/>
                  <a:pt x="2522" y="221"/>
                </a:cubicBezTo>
                <a:cubicBezTo>
                  <a:pt x="2283" y="242"/>
                  <a:pt x="1555" y="344"/>
                  <a:pt x="1278" y="386"/>
                </a:cubicBezTo>
                <a:cubicBezTo>
                  <a:pt x="1001" y="428"/>
                  <a:pt x="967" y="455"/>
                  <a:pt x="861" y="476"/>
                </a:cubicBezTo>
                <a:cubicBezTo>
                  <a:pt x="772" y="525"/>
                  <a:pt x="714" y="499"/>
                  <a:pt x="644" y="511"/>
                </a:cubicBezTo>
                <a:cubicBezTo>
                  <a:pt x="574" y="523"/>
                  <a:pt x="513" y="554"/>
                  <a:pt x="440" y="547"/>
                </a:cubicBezTo>
                <a:cubicBezTo>
                  <a:pt x="367" y="540"/>
                  <a:pt x="271" y="483"/>
                  <a:pt x="204" y="469"/>
                </a:cubicBezTo>
                <a:cubicBezTo>
                  <a:pt x="137" y="455"/>
                  <a:pt x="64" y="465"/>
                  <a:pt x="36" y="460"/>
                </a:cubicBezTo>
                <a:cubicBezTo>
                  <a:pt x="7" y="455"/>
                  <a:pt x="0" y="443"/>
                  <a:pt x="31" y="438"/>
                </a:cubicBezTo>
                <a:cubicBezTo>
                  <a:pt x="61" y="433"/>
                  <a:pt x="180" y="430"/>
                  <a:pt x="220" y="428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0" name="Freeform 7">
            <a:extLst>
              <a:ext uri="{FF2B5EF4-FFF2-40B4-BE49-F238E27FC236}">
                <a16:creationId xmlns:a16="http://schemas.microsoft.com/office/drawing/2014/main" id="{0EF98B82-626F-491E-9D40-BC064793A011}"/>
              </a:ext>
            </a:extLst>
          </p:cNvPr>
          <p:cNvSpPr>
            <a:spLocks/>
          </p:cNvSpPr>
          <p:nvPr/>
        </p:nvSpPr>
        <p:spPr bwMode="auto">
          <a:xfrm>
            <a:off x="6081713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1" name="Freeform 8">
            <a:extLst>
              <a:ext uri="{FF2B5EF4-FFF2-40B4-BE49-F238E27FC236}">
                <a16:creationId xmlns:a16="http://schemas.microsoft.com/office/drawing/2014/main" id="{44BA4105-FE02-4639-B5A5-34C2526E67AA}"/>
              </a:ext>
            </a:extLst>
          </p:cNvPr>
          <p:cNvSpPr>
            <a:spLocks/>
          </p:cNvSpPr>
          <p:nvPr/>
        </p:nvSpPr>
        <p:spPr bwMode="auto">
          <a:xfrm>
            <a:off x="5692775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2" name="Freeform 10">
            <a:extLst>
              <a:ext uri="{FF2B5EF4-FFF2-40B4-BE49-F238E27FC236}">
                <a16:creationId xmlns:a16="http://schemas.microsoft.com/office/drawing/2014/main" id="{092EAC84-3F49-4942-BA36-DB22B45799E1}"/>
              </a:ext>
            </a:extLst>
          </p:cNvPr>
          <p:cNvSpPr>
            <a:spLocks/>
          </p:cNvSpPr>
          <p:nvPr/>
        </p:nvSpPr>
        <p:spPr bwMode="auto">
          <a:xfrm>
            <a:off x="4916488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3" name="Freeform 12">
            <a:extLst>
              <a:ext uri="{FF2B5EF4-FFF2-40B4-BE49-F238E27FC236}">
                <a16:creationId xmlns:a16="http://schemas.microsoft.com/office/drawing/2014/main" id="{14FE6AED-122C-4196-8A65-5C2A2853663B}"/>
              </a:ext>
            </a:extLst>
          </p:cNvPr>
          <p:cNvSpPr>
            <a:spLocks/>
          </p:cNvSpPr>
          <p:nvPr/>
        </p:nvSpPr>
        <p:spPr bwMode="auto">
          <a:xfrm>
            <a:off x="4140200" y="38941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4" name="Freeform 14">
            <a:extLst>
              <a:ext uri="{FF2B5EF4-FFF2-40B4-BE49-F238E27FC236}">
                <a16:creationId xmlns:a16="http://schemas.microsoft.com/office/drawing/2014/main" id="{D7926812-C033-486E-925C-EEC6BD0DE242}"/>
              </a:ext>
            </a:extLst>
          </p:cNvPr>
          <p:cNvSpPr>
            <a:spLocks/>
          </p:cNvSpPr>
          <p:nvPr/>
        </p:nvSpPr>
        <p:spPr bwMode="auto">
          <a:xfrm>
            <a:off x="1354138" y="2797175"/>
            <a:ext cx="2379663" cy="1130300"/>
          </a:xfrm>
          <a:custGeom>
            <a:avLst/>
            <a:gdLst>
              <a:gd name="T0" fmla="*/ 2147483646 w 1471"/>
              <a:gd name="T1" fmla="*/ 2147483646 h 712"/>
              <a:gd name="T2" fmla="*/ 2147483646 w 1471"/>
              <a:gd name="T3" fmla="*/ 2147483646 h 712"/>
              <a:gd name="T4" fmla="*/ 2147483646 w 1471"/>
              <a:gd name="T5" fmla="*/ 2147483646 h 712"/>
              <a:gd name="T6" fmla="*/ 2147483646 w 1471"/>
              <a:gd name="T7" fmla="*/ 2147483646 h 712"/>
              <a:gd name="T8" fmla="*/ 2147483646 w 1471"/>
              <a:gd name="T9" fmla="*/ 2147483646 h 712"/>
              <a:gd name="T10" fmla="*/ 0 w 1471"/>
              <a:gd name="T11" fmla="*/ 2147483646 h 712"/>
              <a:gd name="T12" fmla="*/ 2147483646 w 1471"/>
              <a:gd name="T13" fmla="*/ 2147483646 h 712"/>
              <a:gd name="T14" fmla="*/ 2147483646 w 1471"/>
              <a:gd name="T15" fmla="*/ 2147483646 h 712"/>
              <a:gd name="T16" fmla="*/ 2147483646 w 1471"/>
              <a:gd name="T17" fmla="*/ 2147483646 h 712"/>
              <a:gd name="T18" fmla="*/ 2147483646 w 1471"/>
              <a:gd name="T19" fmla="*/ 2147483646 h 712"/>
              <a:gd name="T20" fmla="*/ 2147483646 w 1471"/>
              <a:gd name="T21" fmla="*/ 2147483646 h 712"/>
              <a:gd name="T22" fmla="*/ 2147483646 w 1471"/>
              <a:gd name="T23" fmla="*/ 2147483646 h 71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471"/>
              <a:gd name="T37" fmla="*/ 0 h 712"/>
              <a:gd name="T38" fmla="*/ 1471 w 1471"/>
              <a:gd name="T39" fmla="*/ 712 h 712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471" h="712">
                <a:moveTo>
                  <a:pt x="1337" y="647"/>
                </a:moveTo>
                <a:cubicBezTo>
                  <a:pt x="1239" y="603"/>
                  <a:pt x="1013" y="461"/>
                  <a:pt x="871" y="396"/>
                </a:cubicBezTo>
                <a:cubicBezTo>
                  <a:pt x="729" y="331"/>
                  <a:pt x="596" y="304"/>
                  <a:pt x="483" y="257"/>
                </a:cubicBezTo>
                <a:cubicBezTo>
                  <a:pt x="370" y="210"/>
                  <a:pt x="262" y="150"/>
                  <a:pt x="191" y="114"/>
                </a:cubicBezTo>
                <a:cubicBezTo>
                  <a:pt x="120" y="78"/>
                  <a:pt x="90" y="0"/>
                  <a:pt x="58" y="40"/>
                </a:cubicBezTo>
                <a:cubicBezTo>
                  <a:pt x="47" y="247"/>
                  <a:pt x="17" y="215"/>
                  <a:pt x="0" y="353"/>
                </a:cubicBezTo>
                <a:cubicBezTo>
                  <a:pt x="157" y="379"/>
                  <a:pt x="319" y="428"/>
                  <a:pt x="488" y="475"/>
                </a:cubicBezTo>
                <a:cubicBezTo>
                  <a:pt x="657" y="522"/>
                  <a:pt x="871" y="597"/>
                  <a:pt x="1014" y="634"/>
                </a:cubicBezTo>
                <a:cubicBezTo>
                  <a:pt x="1157" y="671"/>
                  <a:pt x="1275" y="683"/>
                  <a:pt x="1348" y="695"/>
                </a:cubicBezTo>
                <a:cubicBezTo>
                  <a:pt x="1421" y="707"/>
                  <a:pt x="1439" y="712"/>
                  <a:pt x="1455" y="709"/>
                </a:cubicBezTo>
                <a:cubicBezTo>
                  <a:pt x="1471" y="706"/>
                  <a:pt x="1464" y="687"/>
                  <a:pt x="1444" y="677"/>
                </a:cubicBezTo>
                <a:cubicBezTo>
                  <a:pt x="1424" y="667"/>
                  <a:pt x="1359" y="653"/>
                  <a:pt x="1337" y="647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5" name="Freeform 16">
            <a:extLst>
              <a:ext uri="{FF2B5EF4-FFF2-40B4-BE49-F238E27FC236}">
                <a16:creationId xmlns:a16="http://schemas.microsoft.com/office/drawing/2014/main" id="{F4601A4A-9ECC-4A45-8548-F58C04DCCB5F}"/>
              </a:ext>
            </a:extLst>
          </p:cNvPr>
          <p:cNvSpPr>
            <a:spLocks/>
          </p:cNvSpPr>
          <p:nvPr/>
        </p:nvSpPr>
        <p:spPr bwMode="auto">
          <a:xfrm>
            <a:off x="7032626" y="5260975"/>
            <a:ext cx="3910013" cy="831850"/>
          </a:xfrm>
          <a:custGeom>
            <a:avLst/>
            <a:gdLst>
              <a:gd name="T0" fmla="*/ 2147483646 w 2463"/>
              <a:gd name="T1" fmla="*/ 2147483646 h 524"/>
              <a:gd name="T2" fmla="*/ 2147483646 w 2463"/>
              <a:gd name="T3" fmla="*/ 2147483646 h 524"/>
              <a:gd name="T4" fmla="*/ 2147483646 w 2463"/>
              <a:gd name="T5" fmla="*/ 2147483646 h 524"/>
              <a:gd name="T6" fmla="*/ 2147483646 w 2463"/>
              <a:gd name="T7" fmla="*/ 2147483646 h 524"/>
              <a:gd name="T8" fmla="*/ 2147483646 w 2463"/>
              <a:gd name="T9" fmla="*/ 2147483646 h 524"/>
              <a:gd name="T10" fmla="*/ 2147483646 w 2463"/>
              <a:gd name="T11" fmla="*/ 2147483646 h 524"/>
              <a:gd name="T12" fmla="*/ 2147483646 w 2463"/>
              <a:gd name="T13" fmla="*/ 2147483646 h 524"/>
              <a:gd name="T14" fmla="*/ 2147483646 w 2463"/>
              <a:gd name="T15" fmla="*/ 2147483646 h 524"/>
              <a:gd name="T16" fmla="*/ 2147483646 w 2463"/>
              <a:gd name="T17" fmla="*/ 2147483646 h 524"/>
              <a:gd name="T18" fmla="*/ 2147483646 w 2463"/>
              <a:gd name="T19" fmla="*/ 2147483646 h 52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463"/>
              <a:gd name="T31" fmla="*/ 0 h 524"/>
              <a:gd name="T32" fmla="*/ 2463 w 2463"/>
              <a:gd name="T33" fmla="*/ 524 h 52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463" h="524">
                <a:moveTo>
                  <a:pt x="214" y="131"/>
                </a:moveTo>
                <a:cubicBezTo>
                  <a:pt x="617" y="198"/>
                  <a:pt x="2075" y="492"/>
                  <a:pt x="2447" y="524"/>
                </a:cubicBezTo>
                <a:cubicBezTo>
                  <a:pt x="2463" y="363"/>
                  <a:pt x="2426" y="429"/>
                  <a:pt x="2452" y="322"/>
                </a:cubicBezTo>
                <a:cubicBezTo>
                  <a:pt x="2220" y="301"/>
                  <a:pt x="1512" y="208"/>
                  <a:pt x="1242" y="170"/>
                </a:cubicBezTo>
                <a:cubicBezTo>
                  <a:pt x="973" y="131"/>
                  <a:pt x="989" y="115"/>
                  <a:pt x="837" y="87"/>
                </a:cubicBezTo>
                <a:cubicBezTo>
                  <a:pt x="685" y="59"/>
                  <a:pt x="433" y="0"/>
                  <a:pt x="327" y="1"/>
                </a:cubicBezTo>
                <a:cubicBezTo>
                  <a:pt x="221" y="2"/>
                  <a:pt x="247" y="77"/>
                  <a:pt x="198" y="94"/>
                </a:cubicBezTo>
                <a:cubicBezTo>
                  <a:pt x="150" y="111"/>
                  <a:pt x="62" y="98"/>
                  <a:pt x="35" y="102"/>
                </a:cubicBezTo>
                <a:cubicBezTo>
                  <a:pt x="7" y="107"/>
                  <a:pt x="0" y="118"/>
                  <a:pt x="30" y="122"/>
                </a:cubicBezTo>
                <a:cubicBezTo>
                  <a:pt x="59" y="127"/>
                  <a:pt x="175" y="129"/>
                  <a:pt x="214" y="131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6" name="Freeform 17">
            <a:extLst>
              <a:ext uri="{FF2B5EF4-FFF2-40B4-BE49-F238E27FC236}">
                <a16:creationId xmlns:a16="http://schemas.microsoft.com/office/drawing/2014/main" id="{86C33E43-56FC-4CBF-9388-E0EA7B9C5728}"/>
              </a:ext>
            </a:extLst>
          </p:cNvPr>
          <p:cNvSpPr>
            <a:spLocks/>
          </p:cNvSpPr>
          <p:nvPr/>
        </p:nvSpPr>
        <p:spPr bwMode="auto">
          <a:xfrm flipV="1">
            <a:off x="6459538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7" name="Freeform 19">
            <a:extLst>
              <a:ext uri="{FF2B5EF4-FFF2-40B4-BE49-F238E27FC236}">
                <a16:creationId xmlns:a16="http://schemas.microsoft.com/office/drawing/2014/main" id="{BE900C30-EB51-46F7-AEEE-7ED79DAC7576}"/>
              </a:ext>
            </a:extLst>
          </p:cNvPr>
          <p:cNvSpPr>
            <a:spLocks/>
          </p:cNvSpPr>
          <p:nvPr/>
        </p:nvSpPr>
        <p:spPr bwMode="auto">
          <a:xfrm flipV="1">
            <a:off x="5683250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8" name="Freeform 20">
            <a:extLst>
              <a:ext uri="{FF2B5EF4-FFF2-40B4-BE49-F238E27FC236}">
                <a16:creationId xmlns:a16="http://schemas.microsoft.com/office/drawing/2014/main" id="{28C09811-B9AC-4462-9664-080D7C94A7AF}"/>
              </a:ext>
            </a:extLst>
          </p:cNvPr>
          <p:cNvSpPr>
            <a:spLocks/>
          </p:cNvSpPr>
          <p:nvPr/>
        </p:nvSpPr>
        <p:spPr bwMode="auto">
          <a:xfrm flipV="1">
            <a:off x="5294314" y="5341939"/>
            <a:ext cx="350837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39" name="Freeform 21">
            <a:extLst>
              <a:ext uri="{FF2B5EF4-FFF2-40B4-BE49-F238E27FC236}">
                <a16:creationId xmlns:a16="http://schemas.microsoft.com/office/drawing/2014/main" id="{E1AA8231-F215-4A1C-A689-158FB4DF78DA}"/>
              </a:ext>
            </a:extLst>
          </p:cNvPr>
          <p:cNvSpPr>
            <a:spLocks/>
          </p:cNvSpPr>
          <p:nvPr/>
        </p:nvSpPr>
        <p:spPr bwMode="auto">
          <a:xfrm flipV="1">
            <a:off x="4906963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40" name="Freeform 23">
            <a:extLst>
              <a:ext uri="{FF2B5EF4-FFF2-40B4-BE49-F238E27FC236}">
                <a16:creationId xmlns:a16="http://schemas.microsoft.com/office/drawing/2014/main" id="{DA8576D5-030B-4FE0-986D-6654F0BF1E38}"/>
              </a:ext>
            </a:extLst>
          </p:cNvPr>
          <p:cNvSpPr>
            <a:spLocks/>
          </p:cNvSpPr>
          <p:nvPr/>
        </p:nvSpPr>
        <p:spPr bwMode="auto">
          <a:xfrm flipV="1">
            <a:off x="4130675" y="5341939"/>
            <a:ext cx="349250" cy="60325"/>
          </a:xfrm>
          <a:custGeom>
            <a:avLst/>
            <a:gdLst>
              <a:gd name="T0" fmla="*/ 2147483646 w 216"/>
              <a:gd name="T1" fmla="*/ 2147483646 h 38"/>
              <a:gd name="T2" fmla="*/ 2147483646 w 216"/>
              <a:gd name="T3" fmla="*/ 2147483646 h 38"/>
              <a:gd name="T4" fmla="*/ 2147483646 w 216"/>
              <a:gd name="T5" fmla="*/ 2147483646 h 38"/>
              <a:gd name="T6" fmla="*/ 2147483646 w 216"/>
              <a:gd name="T7" fmla="*/ 0 h 38"/>
              <a:gd name="T8" fmla="*/ 2147483646 w 216"/>
              <a:gd name="T9" fmla="*/ 2147483646 h 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6"/>
              <a:gd name="T16" fmla="*/ 0 h 38"/>
              <a:gd name="T17" fmla="*/ 216 w 216"/>
              <a:gd name="T18" fmla="*/ 38 h 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" h="38">
                <a:moveTo>
                  <a:pt x="195" y="3"/>
                </a:moveTo>
                <a:cubicBezTo>
                  <a:pt x="216" y="9"/>
                  <a:pt x="169" y="31"/>
                  <a:pt x="148" y="35"/>
                </a:cubicBezTo>
                <a:cubicBezTo>
                  <a:pt x="123" y="38"/>
                  <a:pt x="89" y="35"/>
                  <a:pt x="68" y="29"/>
                </a:cubicBezTo>
                <a:cubicBezTo>
                  <a:pt x="47" y="23"/>
                  <a:pt x="0" y="4"/>
                  <a:pt x="21" y="0"/>
                </a:cubicBezTo>
                <a:lnTo>
                  <a:pt x="195" y="3"/>
                </a:ln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41" name="Freeform 25">
            <a:extLst>
              <a:ext uri="{FF2B5EF4-FFF2-40B4-BE49-F238E27FC236}">
                <a16:creationId xmlns:a16="http://schemas.microsoft.com/office/drawing/2014/main" id="{55309FC0-45B0-4DAC-B64C-BD5D115CDAC4}"/>
              </a:ext>
            </a:extLst>
          </p:cNvPr>
          <p:cNvSpPr>
            <a:spLocks/>
          </p:cNvSpPr>
          <p:nvPr/>
        </p:nvSpPr>
        <p:spPr bwMode="auto">
          <a:xfrm flipV="1">
            <a:off x="1344613" y="5368925"/>
            <a:ext cx="2379663" cy="1130300"/>
          </a:xfrm>
          <a:custGeom>
            <a:avLst/>
            <a:gdLst>
              <a:gd name="T0" fmla="*/ 2147483646 w 1471"/>
              <a:gd name="T1" fmla="*/ 2147483646 h 712"/>
              <a:gd name="T2" fmla="*/ 2147483646 w 1471"/>
              <a:gd name="T3" fmla="*/ 2147483646 h 712"/>
              <a:gd name="T4" fmla="*/ 2147483646 w 1471"/>
              <a:gd name="T5" fmla="*/ 2147483646 h 712"/>
              <a:gd name="T6" fmla="*/ 2147483646 w 1471"/>
              <a:gd name="T7" fmla="*/ 2147483646 h 712"/>
              <a:gd name="T8" fmla="*/ 2147483646 w 1471"/>
              <a:gd name="T9" fmla="*/ 2147483646 h 712"/>
              <a:gd name="T10" fmla="*/ 0 w 1471"/>
              <a:gd name="T11" fmla="*/ 2147483646 h 712"/>
              <a:gd name="T12" fmla="*/ 2147483646 w 1471"/>
              <a:gd name="T13" fmla="*/ 2147483646 h 712"/>
              <a:gd name="T14" fmla="*/ 2147483646 w 1471"/>
              <a:gd name="T15" fmla="*/ 2147483646 h 712"/>
              <a:gd name="T16" fmla="*/ 2147483646 w 1471"/>
              <a:gd name="T17" fmla="*/ 2147483646 h 712"/>
              <a:gd name="T18" fmla="*/ 2147483646 w 1471"/>
              <a:gd name="T19" fmla="*/ 2147483646 h 712"/>
              <a:gd name="T20" fmla="*/ 2147483646 w 1471"/>
              <a:gd name="T21" fmla="*/ 2147483646 h 712"/>
              <a:gd name="T22" fmla="*/ 2147483646 w 1471"/>
              <a:gd name="T23" fmla="*/ 2147483646 h 71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w 1471"/>
              <a:gd name="T37" fmla="*/ 0 h 712"/>
              <a:gd name="T38" fmla="*/ 1471 w 1471"/>
              <a:gd name="T39" fmla="*/ 712 h 712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T36" t="T37" r="T38" b="T39"/>
            <a:pathLst>
              <a:path w="1471" h="712">
                <a:moveTo>
                  <a:pt x="1337" y="647"/>
                </a:moveTo>
                <a:cubicBezTo>
                  <a:pt x="1239" y="603"/>
                  <a:pt x="1013" y="461"/>
                  <a:pt x="871" y="396"/>
                </a:cubicBezTo>
                <a:cubicBezTo>
                  <a:pt x="729" y="331"/>
                  <a:pt x="596" y="304"/>
                  <a:pt x="483" y="257"/>
                </a:cubicBezTo>
                <a:cubicBezTo>
                  <a:pt x="370" y="210"/>
                  <a:pt x="262" y="150"/>
                  <a:pt x="191" y="114"/>
                </a:cubicBezTo>
                <a:cubicBezTo>
                  <a:pt x="120" y="78"/>
                  <a:pt x="90" y="0"/>
                  <a:pt x="58" y="40"/>
                </a:cubicBezTo>
                <a:cubicBezTo>
                  <a:pt x="47" y="247"/>
                  <a:pt x="17" y="215"/>
                  <a:pt x="0" y="353"/>
                </a:cubicBezTo>
                <a:cubicBezTo>
                  <a:pt x="157" y="379"/>
                  <a:pt x="319" y="428"/>
                  <a:pt x="488" y="475"/>
                </a:cubicBezTo>
                <a:cubicBezTo>
                  <a:pt x="657" y="522"/>
                  <a:pt x="871" y="597"/>
                  <a:pt x="1014" y="634"/>
                </a:cubicBezTo>
                <a:cubicBezTo>
                  <a:pt x="1157" y="671"/>
                  <a:pt x="1275" y="683"/>
                  <a:pt x="1348" y="695"/>
                </a:cubicBezTo>
                <a:cubicBezTo>
                  <a:pt x="1421" y="707"/>
                  <a:pt x="1439" y="712"/>
                  <a:pt x="1455" y="709"/>
                </a:cubicBezTo>
                <a:cubicBezTo>
                  <a:pt x="1471" y="706"/>
                  <a:pt x="1464" y="687"/>
                  <a:pt x="1444" y="677"/>
                </a:cubicBezTo>
                <a:cubicBezTo>
                  <a:pt x="1424" y="667"/>
                  <a:pt x="1359" y="653"/>
                  <a:pt x="1337" y="647"/>
                </a:cubicBezTo>
                <a:close/>
              </a:path>
            </a:pathLst>
          </a:custGeom>
          <a:solidFill>
            <a:srgbClr val="FF33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1442" name="Text Box 26">
            <a:extLst>
              <a:ext uri="{FF2B5EF4-FFF2-40B4-BE49-F238E27FC236}">
                <a16:creationId xmlns:a16="http://schemas.microsoft.com/office/drawing/2014/main" id="{7F8F481C-A6C9-43CB-8DAA-5354337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91639" y="4286250"/>
            <a:ext cx="11969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arteriola</a:t>
            </a:r>
          </a:p>
        </p:txBody>
      </p:sp>
      <p:sp>
        <p:nvSpPr>
          <p:cNvPr id="231443" name="Text Box 27">
            <a:extLst>
              <a:ext uri="{FF2B5EF4-FFF2-40B4-BE49-F238E27FC236}">
                <a16:creationId xmlns:a16="http://schemas.microsoft.com/office/drawing/2014/main" id="{803D03F5-783B-4BEC-AF65-4F6C40016A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1513" y="4397375"/>
            <a:ext cx="9953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venula</a:t>
            </a:r>
          </a:p>
        </p:txBody>
      </p:sp>
      <p:sp>
        <p:nvSpPr>
          <p:cNvPr id="231444" name="Text Box 28">
            <a:extLst>
              <a:ext uri="{FF2B5EF4-FFF2-40B4-BE49-F238E27FC236}">
                <a16:creationId xmlns:a16="http://schemas.microsoft.com/office/drawing/2014/main" id="{F1A9FE53-3561-40B3-8606-8361903AB0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4275" y="4387850"/>
            <a:ext cx="11636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kapilára</a:t>
            </a:r>
          </a:p>
        </p:txBody>
      </p:sp>
      <p:sp>
        <p:nvSpPr>
          <p:cNvPr id="231445" name="Line 29">
            <a:extLst>
              <a:ext uri="{FF2B5EF4-FFF2-40B4-BE49-F238E27FC236}">
                <a16:creationId xmlns:a16="http://schemas.microsoft.com/office/drawing/2014/main" id="{8E663871-268E-44F8-991B-CFE45B11B16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34200" y="1916114"/>
            <a:ext cx="0" cy="1724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46" name="Line 30">
            <a:extLst>
              <a:ext uri="{FF2B5EF4-FFF2-40B4-BE49-F238E27FC236}">
                <a16:creationId xmlns:a16="http://schemas.microsoft.com/office/drawing/2014/main" id="{9969FB7A-2381-4CB4-8580-B7407E1FC6D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646863" y="2060576"/>
            <a:ext cx="0" cy="15732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47" name="Line 31">
            <a:extLst>
              <a:ext uri="{FF2B5EF4-FFF2-40B4-BE49-F238E27FC236}">
                <a16:creationId xmlns:a16="http://schemas.microsoft.com/office/drawing/2014/main" id="{EB380CD1-07FF-4087-9C22-7C8C93A51E2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9525" y="2133600"/>
            <a:ext cx="0" cy="15001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48" name="Line 32">
            <a:extLst>
              <a:ext uri="{FF2B5EF4-FFF2-40B4-BE49-F238E27FC236}">
                <a16:creationId xmlns:a16="http://schemas.microsoft.com/office/drawing/2014/main" id="{348B9559-0AFE-4A9C-B3EE-1B219110ED2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072188" y="2276475"/>
            <a:ext cx="0" cy="1365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49" name="Line 33">
            <a:extLst>
              <a:ext uri="{FF2B5EF4-FFF2-40B4-BE49-F238E27FC236}">
                <a16:creationId xmlns:a16="http://schemas.microsoft.com/office/drawing/2014/main" id="{47EE307A-851A-44CB-A15E-997881FFA30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784850" y="2349501"/>
            <a:ext cx="0" cy="12747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0" name="Line 34">
            <a:extLst>
              <a:ext uri="{FF2B5EF4-FFF2-40B4-BE49-F238E27FC236}">
                <a16:creationId xmlns:a16="http://schemas.microsoft.com/office/drawing/2014/main" id="{C59A2033-6149-456C-88EE-D563DE9B5D6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497513" y="2492375"/>
            <a:ext cx="0" cy="11255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1" name="Line 35">
            <a:extLst>
              <a:ext uri="{FF2B5EF4-FFF2-40B4-BE49-F238E27FC236}">
                <a16:creationId xmlns:a16="http://schemas.microsoft.com/office/drawing/2014/main" id="{F108260E-6823-4DEA-838E-7F67A7A9AF8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10175" y="2565400"/>
            <a:ext cx="0" cy="1060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2" name="Line 36">
            <a:extLst>
              <a:ext uri="{FF2B5EF4-FFF2-40B4-BE49-F238E27FC236}">
                <a16:creationId xmlns:a16="http://schemas.microsoft.com/office/drawing/2014/main" id="{A348DDFF-2CDA-40E4-9502-3D67EE1C0B5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922838" y="2636839"/>
            <a:ext cx="0" cy="9810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3" name="Line 37">
            <a:extLst>
              <a:ext uri="{FF2B5EF4-FFF2-40B4-BE49-F238E27FC236}">
                <a16:creationId xmlns:a16="http://schemas.microsoft.com/office/drawing/2014/main" id="{0C5E21AD-0FE8-4EF8-B18F-DE68527BE76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35500" y="2781300"/>
            <a:ext cx="0" cy="863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4" name="Line 38">
            <a:extLst>
              <a:ext uri="{FF2B5EF4-FFF2-40B4-BE49-F238E27FC236}">
                <a16:creationId xmlns:a16="http://schemas.microsoft.com/office/drawing/2014/main" id="{8775D4D7-65A7-4907-9079-736E6B2C1F4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348163" y="2852739"/>
            <a:ext cx="0" cy="790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5" name="Line 39">
            <a:extLst>
              <a:ext uri="{FF2B5EF4-FFF2-40B4-BE49-F238E27FC236}">
                <a16:creationId xmlns:a16="http://schemas.microsoft.com/office/drawing/2014/main" id="{B5518B01-14B5-4A52-AD41-70778D9FC39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060825" y="2924176"/>
            <a:ext cx="0" cy="703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6" name="Line 40">
            <a:extLst>
              <a:ext uri="{FF2B5EF4-FFF2-40B4-BE49-F238E27FC236}">
                <a16:creationId xmlns:a16="http://schemas.microsoft.com/office/drawing/2014/main" id="{6DC41633-5D40-4CE9-BC68-F077467319B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773488" y="3068638"/>
            <a:ext cx="0" cy="5254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7" name="Line 53">
            <a:extLst>
              <a:ext uri="{FF2B5EF4-FFF2-40B4-BE49-F238E27FC236}">
                <a16:creationId xmlns:a16="http://schemas.microsoft.com/office/drawing/2014/main" id="{270B15FA-38B4-461A-BD6F-9BA3F161102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186613" y="1844676"/>
            <a:ext cx="0" cy="18018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8" name="Line 54">
            <a:extLst>
              <a:ext uri="{FF2B5EF4-FFF2-40B4-BE49-F238E27FC236}">
                <a16:creationId xmlns:a16="http://schemas.microsoft.com/office/drawing/2014/main" id="{F79F6C14-99BE-46DC-86D2-27A05547477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410450" y="1773238"/>
            <a:ext cx="0" cy="18732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59" name="Line 55">
            <a:extLst>
              <a:ext uri="{FF2B5EF4-FFF2-40B4-BE49-F238E27FC236}">
                <a16:creationId xmlns:a16="http://schemas.microsoft.com/office/drawing/2014/main" id="{AF071FFF-74A5-47A2-A215-89E55C0FB76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91438" y="1628776"/>
            <a:ext cx="0" cy="201771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60" name="Line 56">
            <a:extLst>
              <a:ext uri="{FF2B5EF4-FFF2-40B4-BE49-F238E27FC236}">
                <a16:creationId xmlns:a16="http://schemas.microsoft.com/office/drawing/2014/main" id="{BCB5EC6A-03CC-4B9A-8D10-51B7069ACF8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943850" y="1557338"/>
            <a:ext cx="0" cy="20875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61" name="Line 57">
            <a:extLst>
              <a:ext uri="{FF2B5EF4-FFF2-40B4-BE49-F238E27FC236}">
                <a16:creationId xmlns:a16="http://schemas.microsoft.com/office/drawing/2014/main" id="{DF6CBB79-63EF-4AC6-9A51-8149C8E2F7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75050" y="1916114"/>
            <a:ext cx="3354388" cy="11969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62" name="Line 58">
            <a:extLst>
              <a:ext uri="{FF2B5EF4-FFF2-40B4-BE49-F238E27FC236}">
                <a16:creationId xmlns:a16="http://schemas.microsoft.com/office/drawing/2014/main" id="{1FEAB18A-05BB-42B7-8F87-48D67A8F4D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1341438"/>
            <a:ext cx="1609725" cy="5842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31463" name="Group 365">
            <a:extLst>
              <a:ext uri="{FF2B5EF4-FFF2-40B4-BE49-F238E27FC236}">
                <a16:creationId xmlns:a16="http://schemas.microsoft.com/office/drawing/2014/main" id="{63697A60-D8F9-4EF1-BA7B-3938B8FC3159}"/>
              </a:ext>
            </a:extLst>
          </p:cNvPr>
          <p:cNvGrpSpPr>
            <a:grpSpLocks/>
          </p:cNvGrpSpPr>
          <p:nvPr/>
        </p:nvGrpSpPr>
        <p:grpSpPr bwMode="auto">
          <a:xfrm>
            <a:off x="1847851" y="3429001"/>
            <a:ext cx="5159375" cy="219075"/>
            <a:chOff x="204" y="1706"/>
            <a:chExt cx="3250" cy="592"/>
          </a:xfrm>
        </p:grpSpPr>
        <p:sp>
          <p:nvSpPr>
            <p:cNvPr id="232049" name="Line 41">
              <a:extLst>
                <a:ext uri="{FF2B5EF4-FFF2-40B4-BE49-F238E27FC236}">
                  <a16:creationId xmlns:a16="http://schemas.microsoft.com/office/drawing/2014/main" id="{FEB90ACD-81ED-40E6-9ADF-D44C2EA2B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263" y="1732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0" name="Line 42">
              <a:extLst>
                <a:ext uri="{FF2B5EF4-FFF2-40B4-BE49-F238E27FC236}">
                  <a16:creationId xmlns:a16="http://schemas.microsoft.com/office/drawing/2014/main" id="{8C9584B1-FD7D-4216-B34C-9ACEB59C03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71" y="1728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1" name="Line 43">
              <a:extLst>
                <a:ext uri="{FF2B5EF4-FFF2-40B4-BE49-F238E27FC236}">
                  <a16:creationId xmlns:a16="http://schemas.microsoft.com/office/drawing/2014/main" id="{DC33927F-6D98-411E-8D20-CFF74CAD12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916" y="1745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2" name="Line 44">
              <a:extLst>
                <a:ext uri="{FF2B5EF4-FFF2-40B4-BE49-F238E27FC236}">
                  <a16:creationId xmlns:a16="http://schemas.microsoft.com/office/drawing/2014/main" id="{B6D7523B-6D75-4398-BF04-8E27257E4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728" y="1736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3" name="Line 45">
              <a:extLst>
                <a:ext uri="{FF2B5EF4-FFF2-40B4-BE49-F238E27FC236}">
                  <a16:creationId xmlns:a16="http://schemas.microsoft.com/office/drawing/2014/main" id="{5210DA0B-3224-481F-9226-98DB7AEAE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552" y="1721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4" name="Line 46">
              <a:extLst>
                <a:ext uri="{FF2B5EF4-FFF2-40B4-BE49-F238E27FC236}">
                  <a16:creationId xmlns:a16="http://schemas.microsoft.com/office/drawing/2014/main" id="{EE7348C0-489A-486A-976B-ADC3F64717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66" y="1718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5" name="Line 47">
              <a:extLst>
                <a:ext uri="{FF2B5EF4-FFF2-40B4-BE49-F238E27FC236}">
                  <a16:creationId xmlns:a16="http://schemas.microsoft.com/office/drawing/2014/main" id="{7ABC4B37-9413-4C9A-8E36-3F0CE49D25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448" y="1739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6" name="Line 48">
              <a:extLst>
                <a:ext uri="{FF2B5EF4-FFF2-40B4-BE49-F238E27FC236}">
                  <a16:creationId xmlns:a16="http://schemas.microsoft.com/office/drawing/2014/main" id="{C81E0D9B-5AB0-473C-BA3C-15805BE7EF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38" y="1728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7" name="Line 49">
              <a:extLst>
                <a:ext uri="{FF2B5EF4-FFF2-40B4-BE49-F238E27FC236}">
                  <a16:creationId xmlns:a16="http://schemas.microsoft.com/office/drawing/2014/main" id="{84A92B72-2790-4091-B49D-F96BF9B167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812" y="1728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8" name="Line 50">
              <a:extLst>
                <a:ext uri="{FF2B5EF4-FFF2-40B4-BE49-F238E27FC236}">
                  <a16:creationId xmlns:a16="http://schemas.microsoft.com/office/drawing/2014/main" id="{F71CD2C7-E51B-4432-8A13-E512AEF8A4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2" y="1743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59" name="Line 51">
              <a:extLst>
                <a:ext uri="{FF2B5EF4-FFF2-40B4-BE49-F238E27FC236}">
                  <a16:creationId xmlns:a16="http://schemas.microsoft.com/office/drawing/2014/main" id="{B262A473-71C6-417E-BAA6-001DAA12A4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" y="1732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60" name="Line 52">
              <a:extLst>
                <a:ext uri="{FF2B5EF4-FFF2-40B4-BE49-F238E27FC236}">
                  <a16:creationId xmlns:a16="http://schemas.microsoft.com/office/drawing/2014/main" id="{50F61331-889A-411D-B659-1701685CF3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50" y="1731"/>
              <a:ext cx="0" cy="55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061" name="Line 59">
              <a:extLst>
                <a:ext uri="{FF2B5EF4-FFF2-40B4-BE49-F238E27FC236}">
                  <a16:creationId xmlns:a16="http://schemas.microsoft.com/office/drawing/2014/main" id="{D34445FD-509E-49DF-9380-8E0AC87A40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04" y="1706"/>
              <a:ext cx="3250" cy="3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31464" name="Line 60">
            <a:extLst>
              <a:ext uri="{FF2B5EF4-FFF2-40B4-BE49-F238E27FC236}">
                <a16:creationId xmlns:a16="http://schemas.microsoft.com/office/drawing/2014/main" id="{8B39D007-4DE3-4DE6-BB84-F2D7D683992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511926" y="1846263"/>
            <a:ext cx="15875" cy="19431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465" name="Text Box 63">
            <a:extLst>
              <a:ext uri="{FF2B5EF4-FFF2-40B4-BE49-F238E27FC236}">
                <a16:creationId xmlns:a16="http://schemas.microsoft.com/office/drawing/2014/main" id="{D0FFC797-2AF5-4D94-B8B9-9CDC297A0DB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524001" y="3124200"/>
            <a:ext cx="213042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Gradient onkotických tlaků</a:t>
            </a:r>
          </a:p>
        </p:txBody>
      </p:sp>
      <p:sp>
        <p:nvSpPr>
          <p:cNvPr id="231466" name="Text Box 64">
            <a:extLst>
              <a:ext uri="{FF2B5EF4-FFF2-40B4-BE49-F238E27FC236}">
                <a16:creationId xmlns:a16="http://schemas.microsoft.com/office/drawing/2014/main" id="{E45F5FAB-E7FD-477D-913F-A14ED0802FF0}"/>
              </a:ext>
            </a:extLst>
          </p:cNvPr>
          <p:cNvSpPr txBox="1">
            <a:spLocks noChangeArrowheads="1"/>
          </p:cNvSpPr>
          <p:nvPr/>
        </p:nvSpPr>
        <p:spPr bwMode="auto">
          <a:xfrm rot="20333383" flipH="1">
            <a:off x="6311900" y="1341438"/>
            <a:ext cx="22685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Gradient hydraulických tlaků</a:t>
            </a:r>
          </a:p>
        </p:txBody>
      </p:sp>
      <p:sp>
        <p:nvSpPr>
          <p:cNvPr id="231467" name="Text Box 65">
            <a:extLst>
              <a:ext uri="{FF2B5EF4-FFF2-40B4-BE49-F238E27FC236}">
                <a16:creationId xmlns:a16="http://schemas.microsoft.com/office/drawing/2014/main" id="{7778CFC6-2821-40D4-904A-A1D01E4101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67214" y="836613"/>
            <a:ext cx="1849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pohyb filtrátu</a:t>
            </a:r>
          </a:p>
        </p:txBody>
      </p:sp>
      <p:sp>
        <p:nvSpPr>
          <p:cNvPr id="231468" name="Oval 67">
            <a:extLst>
              <a:ext uri="{FF2B5EF4-FFF2-40B4-BE49-F238E27FC236}">
                <a16:creationId xmlns:a16="http://schemas.microsoft.com/office/drawing/2014/main" id="{2EE8859A-ED4B-4A82-8FEC-7216FB98684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675438" y="49641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69" name="Oval 68">
            <a:extLst>
              <a:ext uri="{FF2B5EF4-FFF2-40B4-BE49-F238E27FC236}">
                <a16:creationId xmlns:a16="http://schemas.microsoft.com/office/drawing/2014/main" id="{85A756ED-FAA4-4EB6-94C0-89E2D6D202C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23038" y="5116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0" name="Oval 69">
            <a:extLst>
              <a:ext uri="{FF2B5EF4-FFF2-40B4-BE49-F238E27FC236}">
                <a16:creationId xmlns:a16="http://schemas.microsoft.com/office/drawing/2014/main" id="{4DA909A2-A0D7-4C65-8714-E99B75692F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70638" y="52689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1" name="Oval 70">
            <a:extLst>
              <a:ext uri="{FF2B5EF4-FFF2-40B4-BE49-F238E27FC236}">
                <a16:creationId xmlns:a16="http://schemas.microsoft.com/office/drawing/2014/main" id="{077091CF-A321-48CE-879A-89FC13E6298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26176" y="5589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2" name="Oval 71">
            <a:extLst>
              <a:ext uri="{FF2B5EF4-FFF2-40B4-BE49-F238E27FC236}">
                <a16:creationId xmlns:a16="http://schemas.microsoft.com/office/drawing/2014/main" id="{1F18B204-0F1C-4A25-A929-66ABF5750E4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46838" y="5006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3" name="Oval 72">
            <a:extLst>
              <a:ext uri="{FF2B5EF4-FFF2-40B4-BE49-F238E27FC236}">
                <a16:creationId xmlns:a16="http://schemas.microsoft.com/office/drawing/2014/main" id="{6C0E52C5-DA02-4234-B218-7D9C14870B8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50051" y="45767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4" name="Oval 73">
            <a:extLst>
              <a:ext uri="{FF2B5EF4-FFF2-40B4-BE49-F238E27FC236}">
                <a16:creationId xmlns:a16="http://schemas.microsoft.com/office/drawing/2014/main" id="{8616C6BD-03AF-42AA-95E1-E244D6BB2E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57988" y="41052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5" name="Oval 74">
            <a:extLst>
              <a:ext uri="{FF2B5EF4-FFF2-40B4-BE49-F238E27FC236}">
                <a16:creationId xmlns:a16="http://schemas.microsoft.com/office/drawing/2014/main" id="{E85D84CB-591D-47BC-A963-3A692744EF1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46851" y="43402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6" name="Oval 75">
            <a:extLst>
              <a:ext uri="{FF2B5EF4-FFF2-40B4-BE49-F238E27FC236}">
                <a16:creationId xmlns:a16="http://schemas.microsoft.com/office/drawing/2014/main" id="{77D78A88-CF1B-45DE-B6ED-CBB6EB1C80C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42038" y="45688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7" name="Oval 76">
            <a:extLst>
              <a:ext uri="{FF2B5EF4-FFF2-40B4-BE49-F238E27FC236}">
                <a16:creationId xmlns:a16="http://schemas.microsoft.com/office/drawing/2014/main" id="{664B28FE-C912-4869-8F7F-91EF37FAD9F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65838" y="44592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8" name="Oval 77">
            <a:extLst>
              <a:ext uri="{FF2B5EF4-FFF2-40B4-BE49-F238E27FC236}">
                <a16:creationId xmlns:a16="http://schemas.microsoft.com/office/drawing/2014/main" id="{E7D92925-7C15-4901-A9ED-3A6C2C661A4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89638" y="43497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79" name="Oval 78">
            <a:extLst>
              <a:ext uri="{FF2B5EF4-FFF2-40B4-BE49-F238E27FC236}">
                <a16:creationId xmlns:a16="http://schemas.microsoft.com/office/drawing/2014/main" id="{67A535C7-4837-4B70-8E6A-D350EB74655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13438" y="424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0" name="Oval 79">
            <a:extLst>
              <a:ext uri="{FF2B5EF4-FFF2-40B4-BE49-F238E27FC236}">
                <a16:creationId xmlns:a16="http://schemas.microsoft.com/office/drawing/2014/main" id="{30F33807-C8F6-487E-9518-0B85AC5CDDE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727701" y="4298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1" name="Oval 80">
            <a:extLst>
              <a:ext uri="{FF2B5EF4-FFF2-40B4-BE49-F238E27FC236}">
                <a16:creationId xmlns:a16="http://schemas.microsoft.com/office/drawing/2014/main" id="{544AA141-ABC0-44EA-BC20-5507505621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41963" y="43576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2" name="Oval 81">
            <a:extLst>
              <a:ext uri="{FF2B5EF4-FFF2-40B4-BE49-F238E27FC236}">
                <a16:creationId xmlns:a16="http://schemas.microsoft.com/office/drawing/2014/main" id="{8B9A20A6-0720-4842-A32C-44165F8A5D9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322888" y="41973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3" name="Oval 82">
            <a:extLst>
              <a:ext uri="{FF2B5EF4-FFF2-40B4-BE49-F238E27FC236}">
                <a16:creationId xmlns:a16="http://schemas.microsoft.com/office/drawing/2014/main" id="{4E2AF732-8409-44DC-B94E-993E02E7460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03813" y="4037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4" name="Oval 83">
            <a:extLst>
              <a:ext uri="{FF2B5EF4-FFF2-40B4-BE49-F238E27FC236}">
                <a16:creationId xmlns:a16="http://schemas.microsoft.com/office/drawing/2014/main" id="{BE932C5C-F064-4776-8829-7A7CCF1216B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84738" y="3876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5" name="Oval 84">
            <a:extLst>
              <a:ext uri="{FF2B5EF4-FFF2-40B4-BE49-F238E27FC236}">
                <a16:creationId xmlns:a16="http://schemas.microsoft.com/office/drawing/2014/main" id="{D7F4B222-A572-4839-BD74-8F102E76E9F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84726" y="43307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6" name="Oval 85">
            <a:extLst>
              <a:ext uri="{FF2B5EF4-FFF2-40B4-BE49-F238E27FC236}">
                <a16:creationId xmlns:a16="http://schemas.microsoft.com/office/drawing/2014/main" id="{58AFFA3E-B4A7-4649-A1BD-C340624D5B2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84713" y="47847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7" name="Oval 86">
            <a:extLst>
              <a:ext uri="{FF2B5EF4-FFF2-40B4-BE49-F238E27FC236}">
                <a16:creationId xmlns:a16="http://schemas.microsoft.com/office/drawing/2014/main" id="{CCD6C6BF-2574-4BDD-9835-756CC192099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57713" y="4735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8" name="Oval 87">
            <a:extLst>
              <a:ext uri="{FF2B5EF4-FFF2-40B4-BE49-F238E27FC236}">
                <a16:creationId xmlns:a16="http://schemas.microsoft.com/office/drawing/2014/main" id="{68295F0C-61A2-490B-A00C-273E6F58DCB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71988" y="4602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89" name="Oval 88">
            <a:extLst>
              <a:ext uri="{FF2B5EF4-FFF2-40B4-BE49-F238E27FC236}">
                <a16:creationId xmlns:a16="http://schemas.microsoft.com/office/drawing/2014/main" id="{FC63C497-A5EA-403E-BDF5-84BEF24C5C2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03713" y="46958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0" name="Oval 89">
            <a:extLst>
              <a:ext uri="{FF2B5EF4-FFF2-40B4-BE49-F238E27FC236}">
                <a16:creationId xmlns:a16="http://schemas.microsoft.com/office/drawing/2014/main" id="{6776B067-55FF-4751-80A6-97CBBFD8EDC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95788" y="42418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1" name="Oval 90">
            <a:extLst>
              <a:ext uri="{FF2B5EF4-FFF2-40B4-BE49-F238E27FC236}">
                <a16:creationId xmlns:a16="http://schemas.microsoft.com/office/drawing/2014/main" id="{DFB18069-19E9-4131-8FAF-F089C219D8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49713" y="45386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2" name="Oval 91">
            <a:extLst>
              <a:ext uri="{FF2B5EF4-FFF2-40B4-BE49-F238E27FC236}">
                <a16:creationId xmlns:a16="http://schemas.microsoft.com/office/drawing/2014/main" id="{055639B0-26B5-4753-9372-D406D94CE94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11726" y="4727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3" name="Oval 92">
            <a:extLst>
              <a:ext uri="{FF2B5EF4-FFF2-40B4-BE49-F238E27FC236}">
                <a16:creationId xmlns:a16="http://schemas.microsoft.com/office/drawing/2014/main" id="{E75AE283-CD9D-4FED-AAE4-63A79AF7AE3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65738" y="4719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4" name="Oval 93">
            <a:extLst>
              <a:ext uri="{FF2B5EF4-FFF2-40B4-BE49-F238E27FC236}">
                <a16:creationId xmlns:a16="http://schemas.microsoft.com/office/drawing/2014/main" id="{A8502ED5-B73A-4C6B-BBE4-15807F5340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53076" y="48466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5" name="Oval 94">
            <a:extLst>
              <a:ext uri="{FF2B5EF4-FFF2-40B4-BE49-F238E27FC236}">
                <a16:creationId xmlns:a16="http://schemas.microsoft.com/office/drawing/2014/main" id="{65ED5850-064C-4D55-B01C-2926BAFBF6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73763" y="4846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6" name="Oval 95">
            <a:extLst>
              <a:ext uri="{FF2B5EF4-FFF2-40B4-BE49-F238E27FC236}">
                <a16:creationId xmlns:a16="http://schemas.microsoft.com/office/drawing/2014/main" id="{4EDE0F11-B274-431E-B575-1128B7D562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18063" y="49196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7" name="Oval 96">
            <a:extLst>
              <a:ext uri="{FF2B5EF4-FFF2-40B4-BE49-F238E27FC236}">
                <a16:creationId xmlns:a16="http://schemas.microsoft.com/office/drawing/2014/main" id="{4C0B0B12-1360-460C-A90A-A9C4EE23389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73601" y="49101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8" name="Oval 97">
            <a:extLst>
              <a:ext uri="{FF2B5EF4-FFF2-40B4-BE49-F238E27FC236}">
                <a16:creationId xmlns:a16="http://schemas.microsoft.com/office/drawing/2014/main" id="{48F7E7FA-FE2C-4F87-8722-82354804BF9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84763" y="5189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499" name="Oval 98">
            <a:extLst>
              <a:ext uri="{FF2B5EF4-FFF2-40B4-BE49-F238E27FC236}">
                <a16:creationId xmlns:a16="http://schemas.microsoft.com/office/drawing/2014/main" id="{289DBC49-D1C2-4DCA-8E88-16ACE7219CF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57738" y="50212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0" name="Oval 99">
            <a:extLst>
              <a:ext uri="{FF2B5EF4-FFF2-40B4-BE49-F238E27FC236}">
                <a16:creationId xmlns:a16="http://schemas.microsoft.com/office/drawing/2014/main" id="{239C1859-EF35-4268-8F23-07787584B1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06938" y="51657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1" name="Oval 100">
            <a:extLst>
              <a:ext uri="{FF2B5EF4-FFF2-40B4-BE49-F238E27FC236}">
                <a16:creationId xmlns:a16="http://schemas.microsoft.com/office/drawing/2014/main" id="{0BD8D5A5-1FEA-49D9-9669-397914F12AD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72001" y="5081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2" name="Oval 101">
            <a:extLst>
              <a:ext uri="{FF2B5EF4-FFF2-40B4-BE49-F238E27FC236}">
                <a16:creationId xmlns:a16="http://schemas.microsoft.com/office/drawing/2014/main" id="{62956F6B-82FC-4983-A137-A3F0500FFCB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37063" y="49974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3" name="Oval 102">
            <a:extLst>
              <a:ext uri="{FF2B5EF4-FFF2-40B4-BE49-F238E27FC236}">
                <a16:creationId xmlns:a16="http://schemas.microsoft.com/office/drawing/2014/main" id="{EF3952D9-BEB3-4015-AF25-4994F95EEF1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02126" y="49133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4" name="Oval 103">
            <a:extLst>
              <a:ext uri="{FF2B5EF4-FFF2-40B4-BE49-F238E27FC236}">
                <a16:creationId xmlns:a16="http://schemas.microsoft.com/office/drawing/2014/main" id="{CBA26E02-2C7E-4336-B476-DCBB55D71BA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67188" y="4829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5" name="Oval 104">
            <a:extLst>
              <a:ext uri="{FF2B5EF4-FFF2-40B4-BE49-F238E27FC236}">
                <a16:creationId xmlns:a16="http://schemas.microsoft.com/office/drawing/2014/main" id="{59CF5D26-1F7A-486F-AE11-095FE4736D5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73513" y="4846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6" name="Oval 105">
            <a:extLst>
              <a:ext uri="{FF2B5EF4-FFF2-40B4-BE49-F238E27FC236}">
                <a16:creationId xmlns:a16="http://schemas.microsoft.com/office/drawing/2014/main" id="{EACDEC55-EA60-4B4B-B02D-02D3BE8C91F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19601" y="52339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7" name="Oval 106">
            <a:extLst>
              <a:ext uri="{FF2B5EF4-FFF2-40B4-BE49-F238E27FC236}">
                <a16:creationId xmlns:a16="http://schemas.microsoft.com/office/drawing/2014/main" id="{E2853614-7DAA-4EC9-AB20-E55DCFEEA74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54526" y="4854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8" name="Oval 107">
            <a:extLst>
              <a:ext uri="{FF2B5EF4-FFF2-40B4-BE49-F238E27FC236}">
                <a16:creationId xmlns:a16="http://schemas.microsoft.com/office/drawing/2014/main" id="{5BA98AFD-9AA4-4060-B936-C46786ECA7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43388" y="43942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09" name="Oval 108">
            <a:extLst>
              <a:ext uri="{FF2B5EF4-FFF2-40B4-BE49-F238E27FC236}">
                <a16:creationId xmlns:a16="http://schemas.microsoft.com/office/drawing/2014/main" id="{1C36012C-812E-4B0F-BD99-46C7FE29E18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59326" y="46275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0" name="Oval 109">
            <a:extLst>
              <a:ext uri="{FF2B5EF4-FFF2-40B4-BE49-F238E27FC236}">
                <a16:creationId xmlns:a16="http://schemas.microsoft.com/office/drawing/2014/main" id="{A4965D16-47D3-4901-A545-F54527170E6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76713" y="45942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1" name="Oval 110">
            <a:extLst>
              <a:ext uri="{FF2B5EF4-FFF2-40B4-BE49-F238E27FC236}">
                <a16:creationId xmlns:a16="http://schemas.microsoft.com/office/drawing/2014/main" id="{D4F1A964-6ADE-4B0E-A159-4590D7EE9DE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75188" y="44450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2" name="Oval 111">
            <a:extLst>
              <a:ext uri="{FF2B5EF4-FFF2-40B4-BE49-F238E27FC236}">
                <a16:creationId xmlns:a16="http://schemas.microsoft.com/office/drawing/2014/main" id="{F4DB3E03-0FCF-4AFD-9244-021FE110EBA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02201" y="4497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3" name="Oval 112">
            <a:extLst>
              <a:ext uri="{FF2B5EF4-FFF2-40B4-BE49-F238E27FC236}">
                <a16:creationId xmlns:a16="http://schemas.microsoft.com/office/drawing/2014/main" id="{554A33A8-AF97-4398-9F4B-058A196A849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11738" y="4221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4" name="Oval 113">
            <a:extLst>
              <a:ext uri="{FF2B5EF4-FFF2-40B4-BE49-F238E27FC236}">
                <a16:creationId xmlns:a16="http://schemas.microsoft.com/office/drawing/2014/main" id="{F101984F-00C8-467E-BE86-46072191B4F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30713" y="44338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5" name="Oval 114">
            <a:extLst>
              <a:ext uri="{FF2B5EF4-FFF2-40B4-BE49-F238E27FC236}">
                <a16:creationId xmlns:a16="http://schemas.microsoft.com/office/drawing/2014/main" id="{AE51DB23-4BEB-4324-B8AE-FBA436FE44C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06751" y="4773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6" name="Oval 115">
            <a:extLst>
              <a:ext uri="{FF2B5EF4-FFF2-40B4-BE49-F238E27FC236}">
                <a16:creationId xmlns:a16="http://schemas.microsoft.com/office/drawing/2014/main" id="{71A890D3-2788-4C78-9B87-60F1A582A4C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43388" y="43942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7" name="Oval 116">
            <a:extLst>
              <a:ext uri="{FF2B5EF4-FFF2-40B4-BE49-F238E27FC236}">
                <a16:creationId xmlns:a16="http://schemas.microsoft.com/office/drawing/2014/main" id="{281236C1-0C00-4058-8137-0EA89D0AD01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97313" y="4691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8" name="Oval 117">
            <a:extLst>
              <a:ext uri="{FF2B5EF4-FFF2-40B4-BE49-F238E27FC236}">
                <a16:creationId xmlns:a16="http://schemas.microsoft.com/office/drawing/2014/main" id="{B202CB1B-C527-4C72-A088-B8C0A08DE5C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49726" y="50657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19" name="Oval 118">
            <a:extLst>
              <a:ext uri="{FF2B5EF4-FFF2-40B4-BE49-F238E27FC236}">
                <a16:creationId xmlns:a16="http://schemas.microsoft.com/office/drawing/2014/main" id="{B86926A9-AC08-4C65-87D8-5759B7AF5C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14788" y="4981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0" name="Oval 119">
            <a:extLst>
              <a:ext uri="{FF2B5EF4-FFF2-40B4-BE49-F238E27FC236}">
                <a16:creationId xmlns:a16="http://schemas.microsoft.com/office/drawing/2014/main" id="{F389996A-D54F-4D37-9ADA-792395E4AC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98913" y="43021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1" name="Oval 120">
            <a:extLst>
              <a:ext uri="{FF2B5EF4-FFF2-40B4-BE49-F238E27FC236}">
                <a16:creationId xmlns:a16="http://schemas.microsoft.com/office/drawing/2014/main" id="{61474055-3791-4FE4-AA13-D5DBC7ABDC0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46401" y="4410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2" name="Oval 121">
            <a:extLst>
              <a:ext uri="{FF2B5EF4-FFF2-40B4-BE49-F238E27FC236}">
                <a16:creationId xmlns:a16="http://schemas.microsoft.com/office/drawing/2014/main" id="{35DC3D7D-F09B-46B5-AA6F-C490B3AE06B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341688" y="49418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3" name="Oval 122">
            <a:extLst>
              <a:ext uri="{FF2B5EF4-FFF2-40B4-BE49-F238E27FC236}">
                <a16:creationId xmlns:a16="http://schemas.microsoft.com/office/drawing/2014/main" id="{29C46459-F05C-48D6-9597-A9C599D3217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62388" y="41163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4" name="Oval 123">
            <a:extLst>
              <a:ext uri="{FF2B5EF4-FFF2-40B4-BE49-F238E27FC236}">
                <a16:creationId xmlns:a16="http://schemas.microsoft.com/office/drawing/2014/main" id="{B6692BF0-9E33-4F9A-BCB8-8B37E9A5AC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44913" y="48434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5" name="Oval 124">
            <a:extLst>
              <a:ext uri="{FF2B5EF4-FFF2-40B4-BE49-F238E27FC236}">
                <a16:creationId xmlns:a16="http://schemas.microsoft.com/office/drawing/2014/main" id="{DEC0B725-73D4-42E8-A08D-0E3D8C3261F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97326" y="52181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6" name="Oval 125">
            <a:extLst>
              <a:ext uri="{FF2B5EF4-FFF2-40B4-BE49-F238E27FC236}">
                <a16:creationId xmlns:a16="http://schemas.microsoft.com/office/drawing/2014/main" id="{E81E483F-DAD3-49D7-834E-BF03B7A45C8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62388" y="5133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7" name="Oval 126">
            <a:extLst>
              <a:ext uri="{FF2B5EF4-FFF2-40B4-BE49-F238E27FC236}">
                <a16:creationId xmlns:a16="http://schemas.microsoft.com/office/drawing/2014/main" id="{6BBDF7D1-FE5B-4BFF-83F7-7020BDEEF8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44913" y="45053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8" name="Oval 127">
            <a:extLst>
              <a:ext uri="{FF2B5EF4-FFF2-40B4-BE49-F238E27FC236}">
                <a16:creationId xmlns:a16="http://schemas.microsoft.com/office/drawing/2014/main" id="{54C7DFCB-E15C-48EC-B1D8-3BD86EC8D4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94088" y="47640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29" name="Oval 128">
            <a:extLst>
              <a:ext uri="{FF2B5EF4-FFF2-40B4-BE49-F238E27FC236}">
                <a16:creationId xmlns:a16="http://schemas.microsoft.com/office/drawing/2014/main" id="{C38F6A4A-CA79-4641-B3E8-A4C70EE56E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314701" y="5118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0" name="Oval 129">
            <a:extLst>
              <a:ext uri="{FF2B5EF4-FFF2-40B4-BE49-F238E27FC236}">
                <a16:creationId xmlns:a16="http://schemas.microsoft.com/office/drawing/2014/main" id="{92E04279-F865-4ECE-B0BF-84429A392C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25851" y="4243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1" name="Oval 130">
            <a:extLst>
              <a:ext uri="{FF2B5EF4-FFF2-40B4-BE49-F238E27FC236}">
                <a16:creationId xmlns:a16="http://schemas.microsoft.com/office/drawing/2014/main" id="{2E606ECE-2837-4801-89D6-1B8943745DD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92513" y="49958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2" name="Oval 131">
            <a:extLst>
              <a:ext uri="{FF2B5EF4-FFF2-40B4-BE49-F238E27FC236}">
                <a16:creationId xmlns:a16="http://schemas.microsoft.com/office/drawing/2014/main" id="{2541F6A7-D278-4F56-91E5-FE4C723A576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24338" y="59499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3" name="Oval 132">
            <a:extLst>
              <a:ext uri="{FF2B5EF4-FFF2-40B4-BE49-F238E27FC236}">
                <a16:creationId xmlns:a16="http://schemas.microsoft.com/office/drawing/2014/main" id="{380E7FC3-7D30-4D4C-93C8-DEF453B4E71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09988" y="5286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4" name="Oval 133">
            <a:extLst>
              <a:ext uri="{FF2B5EF4-FFF2-40B4-BE49-F238E27FC236}">
                <a16:creationId xmlns:a16="http://schemas.microsoft.com/office/drawing/2014/main" id="{3AA61FD0-C155-4644-9ACB-D3E0240638D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71838" y="4270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5" name="Oval 134">
            <a:extLst>
              <a:ext uri="{FF2B5EF4-FFF2-40B4-BE49-F238E27FC236}">
                <a16:creationId xmlns:a16="http://schemas.microsoft.com/office/drawing/2014/main" id="{3DD87BB2-22F0-46C6-9BE1-6BBDD11DD12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73426" y="4562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6" name="Oval 135">
            <a:extLst>
              <a:ext uri="{FF2B5EF4-FFF2-40B4-BE49-F238E27FC236}">
                <a16:creationId xmlns:a16="http://schemas.microsoft.com/office/drawing/2014/main" id="{2711432E-230B-40B5-B3A0-59D9A68F90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94451" y="44926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7" name="Oval 136">
            <a:extLst>
              <a:ext uri="{FF2B5EF4-FFF2-40B4-BE49-F238E27FC236}">
                <a16:creationId xmlns:a16="http://schemas.microsoft.com/office/drawing/2014/main" id="{E64B8ACA-44F1-480A-A39B-D137971586F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42051" y="46450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8" name="Oval 137">
            <a:extLst>
              <a:ext uri="{FF2B5EF4-FFF2-40B4-BE49-F238E27FC236}">
                <a16:creationId xmlns:a16="http://schemas.microsoft.com/office/drawing/2014/main" id="{9CA957B1-0FE7-45E6-88AF-D8C84D7C6C2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97651" y="47291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39" name="Oval 138">
            <a:extLst>
              <a:ext uri="{FF2B5EF4-FFF2-40B4-BE49-F238E27FC236}">
                <a16:creationId xmlns:a16="http://schemas.microsoft.com/office/drawing/2014/main" id="{D2931ACB-A28F-4D64-B467-FCACE2850A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40526" y="44338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0" name="Oval 139">
            <a:extLst>
              <a:ext uri="{FF2B5EF4-FFF2-40B4-BE49-F238E27FC236}">
                <a16:creationId xmlns:a16="http://schemas.microsoft.com/office/drawing/2014/main" id="{B11DC19B-16E6-46A1-BC29-2A3EAE899F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88126" y="4586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1" name="Oval 140">
            <a:extLst>
              <a:ext uri="{FF2B5EF4-FFF2-40B4-BE49-F238E27FC236}">
                <a16:creationId xmlns:a16="http://schemas.microsoft.com/office/drawing/2014/main" id="{4DEE2B0E-E9F2-4024-B282-BDE217BDF4C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35726" y="47386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2" name="Oval 141">
            <a:extLst>
              <a:ext uri="{FF2B5EF4-FFF2-40B4-BE49-F238E27FC236}">
                <a16:creationId xmlns:a16="http://schemas.microsoft.com/office/drawing/2014/main" id="{518E49F1-A1B9-4287-B683-738D4C525BF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83326" y="48910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3" name="Oval 142">
            <a:extLst>
              <a:ext uri="{FF2B5EF4-FFF2-40B4-BE49-F238E27FC236}">
                <a16:creationId xmlns:a16="http://schemas.microsoft.com/office/drawing/2014/main" id="{230670C3-FEA0-4875-9DDF-7E336CE680D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30926" y="5043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4" name="Oval 143">
            <a:extLst>
              <a:ext uri="{FF2B5EF4-FFF2-40B4-BE49-F238E27FC236}">
                <a16:creationId xmlns:a16="http://schemas.microsoft.com/office/drawing/2014/main" id="{464CBC57-E9CF-42C3-BA36-99DDCBB8C6C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76988" y="4156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5" name="Oval 144">
            <a:extLst>
              <a:ext uri="{FF2B5EF4-FFF2-40B4-BE49-F238E27FC236}">
                <a16:creationId xmlns:a16="http://schemas.microsoft.com/office/drawing/2014/main" id="{D3EDDCAA-D867-430A-8941-B67F58A5774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40463" y="42592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6" name="Oval 145">
            <a:extLst>
              <a:ext uri="{FF2B5EF4-FFF2-40B4-BE49-F238E27FC236}">
                <a16:creationId xmlns:a16="http://schemas.microsoft.com/office/drawing/2014/main" id="{4F59517C-CA8C-4091-9445-63CF7473AE9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53138" y="4084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7" name="Oval 146">
            <a:extLst>
              <a:ext uri="{FF2B5EF4-FFF2-40B4-BE49-F238E27FC236}">
                <a16:creationId xmlns:a16="http://schemas.microsoft.com/office/drawing/2014/main" id="{23CEA642-D021-42CF-B926-9D472A71FD9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78526" y="51958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8" name="Oval 147">
            <a:extLst>
              <a:ext uri="{FF2B5EF4-FFF2-40B4-BE49-F238E27FC236}">
                <a16:creationId xmlns:a16="http://schemas.microsoft.com/office/drawing/2014/main" id="{C2EA3768-4395-418E-9946-C3DC055F4C7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21363" y="4999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49" name="Oval 148">
            <a:extLst>
              <a:ext uri="{FF2B5EF4-FFF2-40B4-BE49-F238E27FC236}">
                <a16:creationId xmlns:a16="http://schemas.microsoft.com/office/drawing/2014/main" id="{EF620377-E676-4B5D-A965-4C721BD7210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68963" y="51514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0" name="Oval 149">
            <a:extLst>
              <a:ext uri="{FF2B5EF4-FFF2-40B4-BE49-F238E27FC236}">
                <a16:creationId xmlns:a16="http://schemas.microsoft.com/office/drawing/2014/main" id="{E12056CF-B1E4-4A4F-9C2B-7302DA19BB9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10088" y="57546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1" name="Oval 150">
            <a:extLst>
              <a:ext uri="{FF2B5EF4-FFF2-40B4-BE49-F238E27FC236}">
                <a16:creationId xmlns:a16="http://schemas.microsoft.com/office/drawing/2014/main" id="{673D2216-5D3E-46E2-B031-78E608CFC3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16563" y="5303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2" name="Oval 151">
            <a:extLst>
              <a:ext uri="{FF2B5EF4-FFF2-40B4-BE49-F238E27FC236}">
                <a16:creationId xmlns:a16="http://schemas.microsoft.com/office/drawing/2014/main" id="{97DEB8CE-CE91-45E8-A2FB-6537568410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400676" y="49990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3" name="Oval 152">
            <a:extLst>
              <a:ext uri="{FF2B5EF4-FFF2-40B4-BE49-F238E27FC236}">
                <a16:creationId xmlns:a16="http://schemas.microsoft.com/office/drawing/2014/main" id="{DA253194-1922-468C-A1AC-8BF8D1C807F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86351" y="4991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4" name="Oval 153">
            <a:extLst>
              <a:ext uri="{FF2B5EF4-FFF2-40B4-BE49-F238E27FC236}">
                <a16:creationId xmlns:a16="http://schemas.microsoft.com/office/drawing/2014/main" id="{201FA7F6-4387-40BC-92D3-FAE439503CC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2901" y="4535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5" name="Oval 154">
            <a:extLst>
              <a:ext uri="{FF2B5EF4-FFF2-40B4-BE49-F238E27FC236}">
                <a16:creationId xmlns:a16="http://schemas.microsoft.com/office/drawing/2014/main" id="{609D098F-0B6C-4604-9D0F-EDFEF82DF30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32876" y="4789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6" name="Oval 155">
            <a:extLst>
              <a:ext uri="{FF2B5EF4-FFF2-40B4-BE49-F238E27FC236}">
                <a16:creationId xmlns:a16="http://schemas.microsoft.com/office/drawing/2014/main" id="{6A6666BC-92D1-4C51-B901-A7935ACF4A4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02851" y="5043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7" name="Oval 156">
            <a:extLst>
              <a:ext uri="{FF2B5EF4-FFF2-40B4-BE49-F238E27FC236}">
                <a16:creationId xmlns:a16="http://schemas.microsoft.com/office/drawing/2014/main" id="{6A220D7A-8656-413E-8B47-5F6C347305C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20226" y="49196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8" name="Oval 157">
            <a:extLst>
              <a:ext uri="{FF2B5EF4-FFF2-40B4-BE49-F238E27FC236}">
                <a16:creationId xmlns:a16="http://schemas.microsoft.com/office/drawing/2014/main" id="{15C2F43E-13C4-4219-BE5B-DB1D427881B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82063" y="48387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59" name="Oval 158">
            <a:extLst>
              <a:ext uri="{FF2B5EF4-FFF2-40B4-BE49-F238E27FC236}">
                <a16:creationId xmlns:a16="http://schemas.microsoft.com/office/drawing/2014/main" id="{ED4537F4-D6DF-421D-937D-4DBC2BA8E70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31276" y="45100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0" name="Oval 159">
            <a:extLst>
              <a:ext uri="{FF2B5EF4-FFF2-40B4-BE49-F238E27FC236}">
                <a16:creationId xmlns:a16="http://schemas.microsoft.com/office/drawing/2014/main" id="{E3B72489-CCF9-46B8-8A0B-6E12FAD8946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78863" y="4602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1" name="Oval 160">
            <a:extLst>
              <a:ext uri="{FF2B5EF4-FFF2-40B4-BE49-F238E27FC236}">
                <a16:creationId xmlns:a16="http://schemas.microsoft.com/office/drawing/2014/main" id="{AC66652B-E53F-4B5A-8F63-09C639419FB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26463" y="47545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2" name="Oval 161">
            <a:extLst>
              <a:ext uri="{FF2B5EF4-FFF2-40B4-BE49-F238E27FC236}">
                <a16:creationId xmlns:a16="http://schemas.microsoft.com/office/drawing/2014/main" id="{8559EE9C-0656-4649-8A78-EEC86077F8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74063" y="49069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3" name="Oval 162">
            <a:extLst>
              <a:ext uri="{FF2B5EF4-FFF2-40B4-BE49-F238E27FC236}">
                <a16:creationId xmlns:a16="http://schemas.microsoft.com/office/drawing/2014/main" id="{F97DF583-86CE-4EB3-B693-9AA6C1755A2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9663" y="49911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4" name="Oval 163">
            <a:extLst>
              <a:ext uri="{FF2B5EF4-FFF2-40B4-BE49-F238E27FC236}">
                <a16:creationId xmlns:a16="http://schemas.microsoft.com/office/drawing/2014/main" id="{0B3DA2EA-EB7D-4B6E-A366-29275368FA1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72538" y="46958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5" name="Oval 164">
            <a:extLst>
              <a:ext uri="{FF2B5EF4-FFF2-40B4-BE49-F238E27FC236}">
                <a16:creationId xmlns:a16="http://schemas.microsoft.com/office/drawing/2014/main" id="{8A6368AD-6004-412E-B6D9-C7F88F104C4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0138" y="48482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6" name="Oval 165">
            <a:extLst>
              <a:ext uri="{FF2B5EF4-FFF2-40B4-BE49-F238E27FC236}">
                <a16:creationId xmlns:a16="http://schemas.microsoft.com/office/drawing/2014/main" id="{1A4146BF-8B2A-4287-8BB2-8F4F7F42BFF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67738" y="50006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7" name="Oval 166">
            <a:extLst>
              <a:ext uri="{FF2B5EF4-FFF2-40B4-BE49-F238E27FC236}">
                <a16:creationId xmlns:a16="http://schemas.microsoft.com/office/drawing/2014/main" id="{61DE6F7A-D722-4F68-91EF-3BB8B6667F6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15338" y="5153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8" name="Oval 167">
            <a:extLst>
              <a:ext uri="{FF2B5EF4-FFF2-40B4-BE49-F238E27FC236}">
                <a16:creationId xmlns:a16="http://schemas.microsoft.com/office/drawing/2014/main" id="{40F0B296-6A51-4962-B63F-69699A60E89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09001" y="44180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69" name="Oval 168">
            <a:extLst>
              <a:ext uri="{FF2B5EF4-FFF2-40B4-BE49-F238E27FC236}">
                <a16:creationId xmlns:a16="http://schemas.microsoft.com/office/drawing/2014/main" id="{956356FD-BD22-47AE-B272-61DDF73A51C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72476" y="45212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0" name="Oval 169">
            <a:extLst>
              <a:ext uri="{FF2B5EF4-FFF2-40B4-BE49-F238E27FC236}">
                <a16:creationId xmlns:a16="http://schemas.microsoft.com/office/drawing/2014/main" id="{B8011AE2-54F9-4B0C-AF8D-AD894EEFAA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16163" y="53197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1" name="Oval 170">
            <a:extLst>
              <a:ext uri="{FF2B5EF4-FFF2-40B4-BE49-F238E27FC236}">
                <a16:creationId xmlns:a16="http://schemas.microsoft.com/office/drawing/2014/main" id="{EB5F92E0-3A4E-4DF2-AF4D-D7D7D19EC73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59038" y="50244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2" name="Oval 171">
            <a:extLst>
              <a:ext uri="{FF2B5EF4-FFF2-40B4-BE49-F238E27FC236}">
                <a16:creationId xmlns:a16="http://schemas.microsoft.com/office/drawing/2014/main" id="{FAA8B9EB-6DE0-4308-9442-91118FD7089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12963" y="5083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3" name="Oval 172">
            <a:extLst>
              <a:ext uri="{FF2B5EF4-FFF2-40B4-BE49-F238E27FC236}">
                <a16:creationId xmlns:a16="http://schemas.microsoft.com/office/drawing/2014/main" id="{9EED40A6-2358-44BF-95AD-66D6900C480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60563" y="5235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4" name="Oval 173">
            <a:extLst>
              <a:ext uri="{FF2B5EF4-FFF2-40B4-BE49-F238E27FC236}">
                <a16:creationId xmlns:a16="http://schemas.microsoft.com/office/drawing/2014/main" id="{5B46430E-7DC7-441A-8BCD-DF3A3A8377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08163" y="5387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5" name="Oval 174">
            <a:extLst>
              <a:ext uri="{FF2B5EF4-FFF2-40B4-BE49-F238E27FC236}">
                <a16:creationId xmlns:a16="http://schemas.microsoft.com/office/drawing/2014/main" id="{12B93D9A-9EAB-448F-90A5-E5CA82F174A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63763" y="54721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6" name="Oval 175">
            <a:extLst>
              <a:ext uri="{FF2B5EF4-FFF2-40B4-BE49-F238E27FC236}">
                <a16:creationId xmlns:a16="http://schemas.microsoft.com/office/drawing/2014/main" id="{CE5F3842-B7D8-489A-8B78-62EE288819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06638" y="5176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7" name="Oval 176">
            <a:extLst>
              <a:ext uri="{FF2B5EF4-FFF2-40B4-BE49-F238E27FC236}">
                <a16:creationId xmlns:a16="http://schemas.microsoft.com/office/drawing/2014/main" id="{F947F35A-D1BB-419C-8809-14ADAC3120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54238" y="53292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8" name="Oval 177">
            <a:extLst>
              <a:ext uri="{FF2B5EF4-FFF2-40B4-BE49-F238E27FC236}">
                <a16:creationId xmlns:a16="http://schemas.microsoft.com/office/drawing/2014/main" id="{61D92C1D-527E-41FF-96B3-8D5D69388EB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01838" y="5481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79" name="Oval 178">
            <a:extLst>
              <a:ext uri="{FF2B5EF4-FFF2-40B4-BE49-F238E27FC236}">
                <a16:creationId xmlns:a16="http://schemas.microsoft.com/office/drawing/2014/main" id="{E50015A3-419D-4016-8FE9-EBE382A553E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49438" y="5634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0" name="Oval 179">
            <a:extLst>
              <a:ext uri="{FF2B5EF4-FFF2-40B4-BE49-F238E27FC236}">
                <a16:creationId xmlns:a16="http://schemas.microsoft.com/office/drawing/2014/main" id="{8F935196-345B-4ED7-974C-63C51221840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43101" y="48990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1" name="Oval 180">
            <a:extLst>
              <a:ext uri="{FF2B5EF4-FFF2-40B4-BE49-F238E27FC236}">
                <a16:creationId xmlns:a16="http://schemas.microsoft.com/office/drawing/2014/main" id="{CFEC015F-7ABF-4945-9910-AC6B00C5EC4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06576" y="50022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2" name="Oval 181">
            <a:extLst>
              <a:ext uri="{FF2B5EF4-FFF2-40B4-BE49-F238E27FC236}">
                <a16:creationId xmlns:a16="http://schemas.microsoft.com/office/drawing/2014/main" id="{72807E63-B692-49F2-B3FB-9A31807F47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97101" y="4181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3" name="Oval 182">
            <a:extLst>
              <a:ext uri="{FF2B5EF4-FFF2-40B4-BE49-F238E27FC236}">
                <a16:creationId xmlns:a16="http://schemas.microsoft.com/office/drawing/2014/main" id="{2B44E8F1-859F-4554-B88D-735F0437DF6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39976" y="38862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4" name="Oval 183">
            <a:extLst>
              <a:ext uri="{FF2B5EF4-FFF2-40B4-BE49-F238E27FC236}">
                <a16:creationId xmlns:a16="http://schemas.microsoft.com/office/drawing/2014/main" id="{CEAAFAF2-A378-42CF-859C-D6D6598E571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93901" y="39449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5" name="Oval 184">
            <a:extLst>
              <a:ext uri="{FF2B5EF4-FFF2-40B4-BE49-F238E27FC236}">
                <a16:creationId xmlns:a16="http://schemas.microsoft.com/office/drawing/2014/main" id="{09283D08-0689-44E8-99FD-79A8C2FA498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41501" y="40973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6" name="Oval 185">
            <a:extLst>
              <a:ext uri="{FF2B5EF4-FFF2-40B4-BE49-F238E27FC236}">
                <a16:creationId xmlns:a16="http://schemas.microsoft.com/office/drawing/2014/main" id="{22E274F4-02B0-4F6B-A794-92C5D03C16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89101" y="42497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7" name="Oval 186">
            <a:extLst>
              <a:ext uri="{FF2B5EF4-FFF2-40B4-BE49-F238E27FC236}">
                <a16:creationId xmlns:a16="http://schemas.microsoft.com/office/drawing/2014/main" id="{F6BCE5AA-B3D6-45DB-868A-EFD2DBEE205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44701" y="4333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8" name="Oval 187">
            <a:extLst>
              <a:ext uri="{FF2B5EF4-FFF2-40B4-BE49-F238E27FC236}">
                <a16:creationId xmlns:a16="http://schemas.microsoft.com/office/drawing/2014/main" id="{27B17687-4A7B-4818-A993-6EA833268B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87576" y="40386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89" name="Oval 188">
            <a:extLst>
              <a:ext uri="{FF2B5EF4-FFF2-40B4-BE49-F238E27FC236}">
                <a16:creationId xmlns:a16="http://schemas.microsoft.com/office/drawing/2014/main" id="{A0DBA35C-7A39-46A7-8978-D16D70C3E4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35176" y="41910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0" name="Oval 189">
            <a:extLst>
              <a:ext uri="{FF2B5EF4-FFF2-40B4-BE49-F238E27FC236}">
                <a16:creationId xmlns:a16="http://schemas.microsoft.com/office/drawing/2014/main" id="{4CC3D5B6-278E-4C00-BA82-4616C920F7E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82776" y="4343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1" name="Oval 190">
            <a:extLst>
              <a:ext uri="{FF2B5EF4-FFF2-40B4-BE49-F238E27FC236}">
                <a16:creationId xmlns:a16="http://schemas.microsoft.com/office/drawing/2014/main" id="{517519C9-0812-4594-B170-69EA8B32480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30376" y="44958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2" name="Oval 191">
            <a:extLst>
              <a:ext uri="{FF2B5EF4-FFF2-40B4-BE49-F238E27FC236}">
                <a16:creationId xmlns:a16="http://schemas.microsoft.com/office/drawing/2014/main" id="{6FF29E21-47CC-4D00-A7B2-2AAB8C1E26F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24038" y="37607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3" name="Oval 192">
            <a:extLst>
              <a:ext uri="{FF2B5EF4-FFF2-40B4-BE49-F238E27FC236}">
                <a16:creationId xmlns:a16="http://schemas.microsoft.com/office/drawing/2014/main" id="{48E93466-1295-4501-AB93-39339B1B098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87513" y="3863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4" name="Oval 193">
            <a:extLst>
              <a:ext uri="{FF2B5EF4-FFF2-40B4-BE49-F238E27FC236}">
                <a16:creationId xmlns:a16="http://schemas.microsoft.com/office/drawing/2014/main" id="{A4191DA8-15AB-4EFC-BD4A-A81BBC8231E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55163" y="424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5" name="Oval 194">
            <a:extLst>
              <a:ext uri="{FF2B5EF4-FFF2-40B4-BE49-F238E27FC236}">
                <a16:creationId xmlns:a16="http://schemas.microsoft.com/office/drawing/2014/main" id="{509430F6-0788-475C-B30F-1B52B7C93F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98038" y="39449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6" name="Oval 195">
            <a:extLst>
              <a:ext uri="{FF2B5EF4-FFF2-40B4-BE49-F238E27FC236}">
                <a16:creationId xmlns:a16="http://schemas.microsoft.com/office/drawing/2014/main" id="{ECBF385B-6378-45CA-892E-DD50111285F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51963" y="4003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7" name="Oval 196">
            <a:extLst>
              <a:ext uri="{FF2B5EF4-FFF2-40B4-BE49-F238E27FC236}">
                <a16:creationId xmlns:a16="http://schemas.microsoft.com/office/drawing/2014/main" id="{29633BE4-7141-4C4A-BFC6-5826DB9191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99563" y="4156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8" name="Oval 197">
            <a:extLst>
              <a:ext uri="{FF2B5EF4-FFF2-40B4-BE49-F238E27FC236}">
                <a16:creationId xmlns:a16="http://schemas.microsoft.com/office/drawing/2014/main" id="{4BA52128-EBB4-4512-BFE0-C266A12F0C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47163" y="43084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599" name="Oval 198">
            <a:extLst>
              <a:ext uri="{FF2B5EF4-FFF2-40B4-BE49-F238E27FC236}">
                <a16:creationId xmlns:a16="http://schemas.microsoft.com/office/drawing/2014/main" id="{CCD8B54C-0732-4C17-BBFE-B3CD440AA1A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02763" y="43926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0" name="Oval 199">
            <a:extLst>
              <a:ext uri="{FF2B5EF4-FFF2-40B4-BE49-F238E27FC236}">
                <a16:creationId xmlns:a16="http://schemas.microsoft.com/office/drawing/2014/main" id="{F68C5C28-D80C-44C0-A703-513D19CE491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45638" y="40973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1" name="Oval 200">
            <a:extLst>
              <a:ext uri="{FF2B5EF4-FFF2-40B4-BE49-F238E27FC236}">
                <a16:creationId xmlns:a16="http://schemas.microsoft.com/office/drawing/2014/main" id="{F4023CE4-7CE8-4D30-8E6E-23930F79CD8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93238" y="4249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2" name="Oval 201">
            <a:extLst>
              <a:ext uri="{FF2B5EF4-FFF2-40B4-BE49-F238E27FC236}">
                <a16:creationId xmlns:a16="http://schemas.microsoft.com/office/drawing/2014/main" id="{D959D837-60AF-4087-B1FF-76565343293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240838" y="4402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3" name="Oval 202">
            <a:extLst>
              <a:ext uri="{FF2B5EF4-FFF2-40B4-BE49-F238E27FC236}">
                <a16:creationId xmlns:a16="http://schemas.microsoft.com/office/drawing/2014/main" id="{F7D4AF04-799C-495E-87FF-267117235AD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88438" y="4554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4" name="Oval 203">
            <a:extLst>
              <a:ext uri="{FF2B5EF4-FFF2-40B4-BE49-F238E27FC236}">
                <a16:creationId xmlns:a16="http://schemas.microsoft.com/office/drawing/2014/main" id="{74041451-3451-42B5-AB3C-E91FB006FC4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82101" y="38195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5" name="Oval 204">
            <a:extLst>
              <a:ext uri="{FF2B5EF4-FFF2-40B4-BE49-F238E27FC236}">
                <a16:creationId xmlns:a16="http://schemas.microsoft.com/office/drawing/2014/main" id="{3DC75D71-605E-459B-A0A5-18EEA2A8980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45576" y="39227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6" name="Oval 205">
            <a:extLst>
              <a:ext uri="{FF2B5EF4-FFF2-40B4-BE49-F238E27FC236}">
                <a16:creationId xmlns:a16="http://schemas.microsoft.com/office/drawing/2014/main" id="{A8F7725D-8400-48D6-9A84-8A71D586C7B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8076" y="5094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7" name="Oval 206">
            <a:extLst>
              <a:ext uri="{FF2B5EF4-FFF2-40B4-BE49-F238E27FC236}">
                <a16:creationId xmlns:a16="http://schemas.microsoft.com/office/drawing/2014/main" id="{E27438F2-8D44-4415-B013-3C19EC235A1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577263" y="51435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8" name="Oval 207">
            <a:extLst>
              <a:ext uri="{FF2B5EF4-FFF2-40B4-BE49-F238E27FC236}">
                <a16:creationId xmlns:a16="http://schemas.microsoft.com/office/drawing/2014/main" id="{0E8201BB-3EAB-48CD-A5D0-38AD7699BD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21663" y="50593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09" name="Oval 208">
            <a:extLst>
              <a:ext uri="{FF2B5EF4-FFF2-40B4-BE49-F238E27FC236}">
                <a16:creationId xmlns:a16="http://schemas.microsoft.com/office/drawing/2014/main" id="{B0007AC1-41BB-4FFF-BCE6-6CB4DA07501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45551" y="52038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0" name="Oval 209">
            <a:extLst>
              <a:ext uri="{FF2B5EF4-FFF2-40B4-BE49-F238E27FC236}">
                <a16:creationId xmlns:a16="http://schemas.microsoft.com/office/drawing/2014/main" id="{8760BB03-9146-459B-9BCC-20F85A39076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24863" y="52959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1" name="Oval 210">
            <a:extLst>
              <a:ext uri="{FF2B5EF4-FFF2-40B4-BE49-F238E27FC236}">
                <a16:creationId xmlns:a16="http://schemas.microsoft.com/office/drawing/2014/main" id="{E5D9523A-9513-4097-A8B8-EB4747BD18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15338" y="5153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2" name="Oval 211">
            <a:extLst>
              <a:ext uri="{FF2B5EF4-FFF2-40B4-BE49-F238E27FC236}">
                <a16:creationId xmlns:a16="http://schemas.microsoft.com/office/drawing/2014/main" id="{DEDE039C-5611-46A3-897B-4EA8546C763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35938" y="4791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3" name="Oval 212">
            <a:extLst>
              <a:ext uri="{FF2B5EF4-FFF2-40B4-BE49-F238E27FC236}">
                <a16:creationId xmlns:a16="http://schemas.microsoft.com/office/drawing/2014/main" id="{BCE27E8F-4BEE-4EA0-B463-9204D0FCE7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40676" y="4714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4" name="Oval 213">
            <a:extLst>
              <a:ext uri="{FF2B5EF4-FFF2-40B4-BE49-F238E27FC236}">
                <a16:creationId xmlns:a16="http://schemas.microsoft.com/office/drawing/2014/main" id="{69125B91-2E57-4ECC-8F1F-6590893EEFD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99351" y="4692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5" name="Oval 214">
            <a:extLst>
              <a:ext uri="{FF2B5EF4-FFF2-40B4-BE49-F238E27FC236}">
                <a16:creationId xmlns:a16="http://schemas.microsoft.com/office/drawing/2014/main" id="{69F85B72-14D2-4F42-9EE0-89EE0A4B4BC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372351" y="46434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6" name="Oval 215">
            <a:extLst>
              <a:ext uri="{FF2B5EF4-FFF2-40B4-BE49-F238E27FC236}">
                <a16:creationId xmlns:a16="http://schemas.microsoft.com/office/drawing/2014/main" id="{F52B1502-0822-45A4-981C-20464419FBD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86626" y="45100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7" name="Oval 216">
            <a:extLst>
              <a:ext uri="{FF2B5EF4-FFF2-40B4-BE49-F238E27FC236}">
                <a16:creationId xmlns:a16="http://schemas.microsoft.com/office/drawing/2014/main" id="{73E36BDA-6FA7-4CDA-AEE2-05714D6218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18351" y="46037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8" name="Oval 217">
            <a:extLst>
              <a:ext uri="{FF2B5EF4-FFF2-40B4-BE49-F238E27FC236}">
                <a16:creationId xmlns:a16="http://schemas.microsoft.com/office/drawing/2014/main" id="{992F86CD-B924-4499-9375-EA8D0D23C28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10426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19" name="Oval 218">
            <a:extLst>
              <a:ext uri="{FF2B5EF4-FFF2-40B4-BE49-F238E27FC236}">
                <a16:creationId xmlns:a16="http://schemas.microsoft.com/office/drawing/2014/main" id="{F9C73BE5-4DCE-41F7-98D2-AC80E79085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64351" y="4446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0" name="Oval 219">
            <a:extLst>
              <a:ext uri="{FF2B5EF4-FFF2-40B4-BE49-F238E27FC236}">
                <a16:creationId xmlns:a16="http://schemas.microsoft.com/office/drawing/2014/main" id="{FA52C73A-6C40-47F1-A505-677D5FEAC28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88238" y="4818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1" name="Oval 220">
            <a:extLst>
              <a:ext uri="{FF2B5EF4-FFF2-40B4-BE49-F238E27FC236}">
                <a16:creationId xmlns:a16="http://schemas.microsoft.com/office/drawing/2014/main" id="{E7991F0A-F187-4D0D-9FB9-32F4059517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16763" y="48212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2" name="Oval 221">
            <a:extLst>
              <a:ext uri="{FF2B5EF4-FFF2-40B4-BE49-F238E27FC236}">
                <a16:creationId xmlns:a16="http://schemas.microsoft.com/office/drawing/2014/main" id="{E21A7D62-D62B-4BA5-B059-D1E569EAE75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81826" y="4737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3" name="Oval 222">
            <a:extLst>
              <a:ext uri="{FF2B5EF4-FFF2-40B4-BE49-F238E27FC236}">
                <a16:creationId xmlns:a16="http://schemas.microsoft.com/office/drawing/2014/main" id="{3E6C59F2-A6E7-40B4-8233-E9B61C26B45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46888" y="46529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4" name="Oval 223">
            <a:extLst>
              <a:ext uri="{FF2B5EF4-FFF2-40B4-BE49-F238E27FC236}">
                <a16:creationId xmlns:a16="http://schemas.microsoft.com/office/drawing/2014/main" id="{E4D4948F-A635-4196-A1FE-32EA69857E3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69163" y="47625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5" name="Oval 224">
            <a:extLst>
              <a:ext uri="{FF2B5EF4-FFF2-40B4-BE49-F238E27FC236}">
                <a16:creationId xmlns:a16="http://schemas.microsoft.com/office/drawing/2014/main" id="{8DCC6B39-CCEA-440C-B7CF-93E7C8A7FA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58026" y="43021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6" name="Oval 225">
            <a:extLst>
              <a:ext uri="{FF2B5EF4-FFF2-40B4-BE49-F238E27FC236}">
                <a16:creationId xmlns:a16="http://schemas.microsoft.com/office/drawing/2014/main" id="{494F9F3A-2896-4F0C-B163-281D0AAC0C5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91351" y="45021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7" name="Oval 226">
            <a:extLst>
              <a:ext uri="{FF2B5EF4-FFF2-40B4-BE49-F238E27FC236}">
                <a16:creationId xmlns:a16="http://schemas.microsoft.com/office/drawing/2014/main" id="{4D8BC1F8-E10C-42C4-A228-61FB775C29A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89826" y="43529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8" name="Oval 227">
            <a:extLst>
              <a:ext uri="{FF2B5EF4-FFF2-40B4-BE49-F238E27FC236}">
                <a16:creationId xmlns:a16="http://schemas.microsoft.com/office/drawing/2014/main" id="{C8BB2319-E183-44A9-AF3D-E5AE4850D8E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45351" y="43418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29" name="Oval 228">
            <a:extLst>
              <a:ext uri="{FF2B5EF4-FFF2-40B4-BE49-F238E27FC236}">
                <a16:creationId xmlns:a16="http://schemas.microsoft.com/office/drawing/2014/main" id="{1554B24A-564B-42B8-84A8-8608CAEE1C2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58026" y="43021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0" name="Oval 229">
            <a:extLst>
              <a:ext uri="{FF2B5EF4-FFF2-40B4-BE49-F238E27FC236}">
                <a16:creationId xmlns:a16="http://schemas.microsoft.com/office/drawing/2014/main" id="{81300643-7BB5-4628-A2F1-7647179F27B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3551" y="4210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1" name="Oval 230">
            <a:extLst>
              <a:ext uri="{FF2B5EF4-FFF2-40B4-BE49-F238E27FC236}">
                <a16:creationId xmlns:a16="http://schemas.microsoft.com/office/drawing/2014/main" id="{77482FF5-9198-43A9-8F52-AF7733E43DA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93313" y="5265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2" name="Oval 231">
            <a:extLst>
              <a:ext uri="{FF2B5EF4-FFF2-40B4-BE49-F238E27FC236}">
                <a16:creationId xmlns:a16="http://schemas.microsoft.com/office/drawing/2014/main" id="{5370B6DF-BDF6-44EE-94CC-41E5753EE3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66313" y="52165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3" name="Oval 232">
            <a:extLst>
              <a:ext uri="{FF2B5EF4-FFF2-40B4-BE49-F238E27FC236}">
                <a16:creationId xmlns:a16="http://schemas.microsoft.com/office/drawing/2014/main" id="{6EBB4549-0E8F-400C-B814-3222FD700C7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80588" y="5083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4" name="Oval 233">
            <a:extLst>
              <a:ext uri="{FF2B5EF4-FFF2-40B4-BE49-F238E27FC236}">
                <a16:creationId xmlns:a16="http://schemas.microsoft.com/office/drawing/2014/main" id="{8F69ED88-303F-4911-969A-C63B04FEA11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12313" y="5176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5" name="Oval 234">
            <a:extLst>
              <a:ext uri="{FF2B5EF4-FFF2-40B4-BE49-F238E27FC236}">
                <a16:creationId xmlns:a16="http://schemas.microsoft.com/office/drawing/2014/main" id="{F3671B5E-34A3-4F74-9BB2-FE8E9EF5AD3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04388" y="47228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6" name="Oval 235">
            <a:extLst>
              <a:ext uri="{FF2B5EF4-FFF2-40B4-BE49-F238E27FC236}">
                <a16:creationId xmlns:a16="http://schemas.microsoft.com/office/drawing/2014/main" id="{F9DA43A4-199A-4C92-8CB8-B3EA33B451F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58313" y="5019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7" name="Oval 236">
            <a:extLst>
              <a:ext uri="{FF2B5EF4-FFF2-40B4-BE49-F238E27FC236}">
                <a16:creationId xmlns:a16="http://schemas.microsoft.com/office/drawing/2014/main" id="{6E2D1A3B-EFAF-43C5-8845-FAF47559019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82201" y="53911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8" name="Oval 237">
            <a:extLst>
              <a:ext uri="{FF2B5EF4-FFF2-40B4-BE49-F238E27FC236}">
                <a16:creationId xmlns:a16="http://schemas.microsoft.com/office/drawing/2014/main" id="{C8C3C490-9B30-48C5-B09D-6E7E61C37EB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10726" y="53943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39" name="Oval 238">
            <a:extLst>
              <a:ext uri="{FF2B5EF4-FFF2-40B4-BE49-F238E27FC236}">
                <a16:creationId xmlns:a16="http://schemas.microsoft.com/office/drawing/2014/main" id="{244DB076-6ECF-422F-BA84-E57563D2FBA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75788" y="53101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0" name="Oval 239">
            <a:extLst>
              <a:ext uri="{FF2B5EF4-FFF2-40B4-BE49-F238E27FC236}">
                <a16:creationId xmlns:a16="http://schemas.microsoft.com/office/drawing/2014/main" id="{59FEEEFF-34C5-4DC4-AA9A-E4982E04F8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40851" y="5226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1" name="Oval 240">
            <a:extLst>
              <a:ext uri="{FF2B5EF4-FFF2-40B4-BE49-F238E27FC236}">
                <a16:creationId xmlns:a16="http://schemas.microsoft.com/office/drawing/2014/main" id="{6E689CB5-4A35-453B-A9F5-63F6DE3744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63126" y="5335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2" name="Oval 241">
            <a:extLst>
              <a:ext uri="{FF2B5EF4-FFF2-40B4-BE49-F238E27FC236}">
                <a16:creationId xmlns:a16="http://schemas.microsoft.com/office/drawing/2014/main" id="{27B3AC68-487C-4E3B-B232-24FC7E2EF3F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51988" y="4875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3" name="Oval 242">
            <a:extLst>
              <a:ext uri="{FF2B5EF4-FFF2-40B4-BE49-F238E27FC236}">
                <a16:creationId xmlns:a16="http://schemas.microsoft.com/office/drawing/2014/main" id="{516C541B-E9BF-4B24-9A74-446118710E6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85313" y="50752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4" name="Oval 243">
            <a:extLst>
              <a:ext uri="{FF2B5EF4-FFF2-40B4-BE49-F238E27FC236}">
                <a16:creationId xmlns:a16="http://schemas.microsoft.com/office/drawing/2014/main" id="{AFE3719F-746C-404A-9D36-5C93DB89802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83788" y="4926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5" name="Oval 244">
            <a:extLst>
              <a:ext uri="{FF2B5EF4-FFF2-40B4-BE49-F238E27FC236}">
                <a16:creationId xmlns:a16="http://schemas.microsoft.com/office/drawing/2014/main" id="{69631135-DA37-41E5-AB61-FBDA36DF76A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39313" y="49149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6" name="Oval 245">
            <a:extLst>
              <a:ext uri="{FF2B5EF4-FFF2-40B4-BE49-F238E27FC236}">
                <a16:creationId xmlns:a16="http://schemas.microsoft.com/office/drawing/2014/main" id="{9ABC7AD9-7F3B-4FC3-AEDC-0237473576B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51988" y="4875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7" name="Oval 246">
            <a:extLst>
              <a:ext uri="{FF2B5EF4-FFF2-40B4-BE49-F238E27FC236}">
                <a16:creationId xmlns:a16="http://schemas.microsoft.com/office/drawing/2014/main" id="{9C015F37-B6A1-465A-8DF0-1F08D6BE0A8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07513" y="4783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8" name="Oval 247">
            <a:extLst>
              <a:ext uri="{FF2B5EF4-FFF2-40B4-BE49-F238E27FC236}">
                <a16:creationId xmlns:a16="http://schemas.microsoft.com/office/drawing/2014/main" id="{F691B0CB-C517-49E3-B897-76795BB2C30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83851" y="43211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49" name="Oval 248">
            <a:extLst>
              <a:ext uri="{FF2B5EF4-FFF2-40B4-BE49-F238E27FC236}">
                <a16:creationId xmlns:a16="http://schemas.microsoft.com/office/drawing/2014/main" id="{A17FFA5F-1EA9-4AB4-860A-84D715A84B1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356851" y="42719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0" name="Oval 249">
            <a:extLst>
              <a:ext uri="{FF2B5EF4-FFF2-40B4-BE49-F238E27FC236}">
                <a16:creationId xmlns:a16="http://schemas.microsoft.com/office/drawing/2014/main" id="{6342F52C-2466-473A-B4B0-B73464F6F3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71126" y="4138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1" name="Oval 250">
            <a:extLst>
              <a:ext uri="{FF2B5EF4-FFF2-40B4-BE49-F238E27FC236}">
                <a16:creationId xmlns:a16="http://schemas.microsoft.com/office/drawing/2014/main" id="{2F2C0F98-35E0-41C9-9DD7-5F611E512AE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02851" y="4232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2" name="Oval 251">
            <a:extLst>
              <a:ext uri="{FF2B5EF4-FFF2-40B4-BE49-F238E27FC236}">
                <a16:creationId xmlns:a16="http://schemas.microsoft.com/office/drawing/2014/main" id="{2500C831-7529-4F6A-90B2-0818706D20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94926" y="37782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3" name="Oval 252">
            <a:extLst>
              <a:ext uri="{FF2B5EF4-FFF2-40B4-BE49-F238E27FC236}">
                <a16:creationId xmlns:a16="http://schemas.microsoft.com/office/drawing/2014/main" id="{BAEB9532-02DB-4559-AF74-B6F1A8D9AD8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8851" y="40751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4" name="Oval 253">
            <a:extLst>
              <a:ext uri="{FF2B5EF4-FFF2-40B4-BE49-F238E27FC236}">
                <a16:creationId xmlns:a16="http://schemas.microsoft.com/office/drawing/2014/main" id="{82C46DB7-C6A2-4F09-9AA2-51119E9A9DC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72738" y="44465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5" name="Oval 254">
            <a:extLst>
              <a:ext uri="{FF2B5EF4-FFF2-40B4-BE49-F238E27FC236}">
                <a16:creationId xmlns:a16="http://schemas.microsoft.com/office/drawing/2014/main" id="{923BD9F2-A084-4559-9CF5-C9E3D35CF2F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09201" y="43576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6" name="Oval 255">
            <a:extLst>
              <a:ext uri="{FF2B5EF4-FFF2-40B4-BE49-F238E27FC236}">
                <a16:creationId xmlns:a16="http://schemas.microsoft.com/office/drawing/2014/main" id="{C9E1DFD8-96CA-4275-AA99-C942C705839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66326" y="43656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7" name="Oval 256">
            <a:extLst>
              <a:ext uri="{FF2B5EF4-FFF2-40B4-BE49-F238E27FC236}">
                <a16:creationId xmlns:a16="http://schemas.microsoft.com/office/drawing/2014/main" id="{F6500F4E-ABC6-4462-A0CC-41509CE2A4C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31388" y="42814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8" name="Oval 257">
            <a:extLst>
              <a:ext uri="{FF2B5EF4-FFF2-40B4-BE49-F238E27FC236}">
                <a16:creationId xmlns:a16="http://schemas.microsoft.com/office/drawing/2014/main" id="{EA282EE9-DD99-4BDD-BD80-1D56A6B260C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53663" y="4391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59" name="Oval 258">
            <a:extLst>
              <a:ext uri="{FF2B5EF4-FFF2-40B4-BE49-F238E27FC236}">
                <a16:creationId xmlns:a16="http://schemas.microsoft.com/office/drawing/2014/main" id="{187DBCDA-022C-4BFF-81E0-CB29C053F31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42526" y="3930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0" name="Oval 259">
            <a:extLst>
              <a:ext uri="{FF2B5EF4-FFF2-40B4-BE49-F238E27FC236}">
                <a16:creationId xmlns:a16="http://schemas.microsoft.com/office/drawing/2014/main" id="{1B0D10E5-8710-4119-9145-18955689F1E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75851" y="41306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1" name="Oval 260">
            <a:extLst>
              <a:ext uri="{FF2B5EF4-FFF2-40B4-BE49-F238E27FC236}">
                <a16:creationId xmlns:a16="http://schemas.microsoft.com/office/drawing/2014/main" id="{68D19E39-FB4D-4578-8CDB-05D34620C8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74326" y="39814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2" name="Oval 261">
            <a:extLst>
              <a:ext uri="{FF2B5EF4-FFF2-40B4-BE49-F238E27FC236}">
                <a16:creationId xmlns:a16="http://schemas.microsoft.com/office/drawing/2014/main" id="{2EDE075C-883E-4C9B-871A-C3372BDA134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29851" y="39703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3" name="Oval 262">
            <a:extLst>
              <a:ext uri="{FF2B5EF4-FFF2-40B4-BE49-F238E27FC236}">
                <a16:creationId xmlns:a16="http://schemas.microsoft.com/office/drawing/2014/main" id="{709920BE-7367-4ED5-B819-D7462D6A778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42526" y="3930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4" name="Oval 263">
            <a:extLst>
              <a:ext uri="{FF2B5EF4-FFF2-40B4-BE49-F238E27FC236}">
                <a16:creationId xmlns:a16="http://schemas.microsoft.com/office/drawing/2014/main" id="{6BED8B47-B4E9-4BBA-AB0A-937924784B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98051" y="3838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5" name="Oval 264">
            <a:extLst>
              <a:ext uri="{FF2B5EF4-FFF2-40B4-BE49-F238E27FC236}">
                <a16:creationId xmlns:a16="http://schemas.microsoft.com/office/drawing/2014/main" id="{F3E15772-0FBA-4C95-AE7E-EDFA08AB094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47226" y="46958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6" name="Oval 265">
            <a:extLst>
              <a:ext uri="{FF2B5EF4-FFF2-40B4-BE49-F238E27FC236}">
                <a16:creationId xmlns:a16="http://schemas.microsoft.com/office/drawing/2014/main" id="{A82F287C-7666-4DD8-A78F-11774DA579A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85301" y="47053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7" name="Oval 266">
            <a:extLst>
              <a:ext uri="{FF2B5EF4-FFF2-40B4-BE49-F238E27FC236}">
                <a16:creationId xmlns:a16="http://schemas.microsoft.com/office/drawing/2014/main" id="{C722300E-7A6A-433D-9156-D616A4BF6B8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45638" y="4799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8" name="Oval 267">
            <a:extLst>
              <a:ext uri="{FF2B5EF4-FFF2-40B4-BE49-F238E27FC236}">
                <a16:creationId xmlns:a16="http://schemas.microsoft.com/office/drawing/2014/main" id="{C7EEE98E-6CCF-4B08-AF40-A7ED77E82BC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75876" y="4724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69" name="Oval 268">
            <a:extLst>
              <a:ext uri="{FF2B5EF4-FFF2-40B4-BE49-F238E27FC236}">
                <a16:creationId xmlns:a16="http://schemas.microsoft.com/office/drawing/2014/main" id="{6545CBAE-4353-4FEC-A408-C71EA254A77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07601" y="50577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0" name="Oval 269">
            <a:extLst>
              <a:ext uri="{FF2B5EF4-FFF2-40B4-BE49-F238E27FC236}">
                <a16:creationId xmlns:a16="http://schemas.microsoft.com/office/drawing/2014/main" id="{262C9CA2-7647-4DFC-B096-3AB8A7A61F9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5676" y="50673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1" name="Oval 270">
            <a:extLst>
              <a:ext uri="{FF2B5EF4-FFF2-40B4-BE49-F238E27FC236}">
                <a16:creationId xmlns:a16="http://schemas.microsoft.com/office/drawing/2014/main" id="{368363A2-523E-41B8-A4C0-0B6D131D4EC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06013" y="51609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2" name="Oval 271">
            <a:extLst>
              <a:ext uri="{FF2B5EF4-FFF2-40B4-BE49-F238E27FC236}">
                <a16:creationId xmlns:a16="http://schemas.microsoft.com/office/drawing/2014/main" id="{3E36C862-0DCD-4CEB-88E2-FEE8252EF6D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636251" y="50863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3" name="Oval 272">
            <a:extLst>
              <a:ext uri="{FF2B5EF4-FFF2-40B4-BE49-F238E27FC236}">
                <a16:creationId xmlns:a16="http://schemas.microsoft.com/office/drawing/2014/main" id="{12C13B42-140D-4843-965C-4E028A2F84A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83588" y="4621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4" name="Oval 273">
            <a:extLst>
              <a:ext uri="{FF2B5EF4-FFF2-40B4-BE49-F238E27FC236}">
                <a16:creationId xmlns:a16="http://schemas.microsoft.com/office/drawing/2014/main" id="{42A72A83-CA1B-4380-ACFB-3FC0C9E84D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221663" y="4630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5" name="Oval 274">
            <a:extLst>
              <a:ext uri="{FF2B5EF4-FFF2-40B4-BE49-F238E27FC236}">
                <a16:creationId xmlns:a16="http://schemas.microsoft.com/office/drawing/2014/main" id="{D0062070-1C48-4F38-9206-B1F698B36F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82001" y="4724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6" name="Oval 275">
            <a:extLst>
              <a:ext uri="{FF2B5EF4-FFF2-40B4-BE49-F238E27FC236}">
                <a16:creationId xmlns:a16="http://schemas.microsoft.com/office/drawing/2014/main" id="{554BF9F4-4D7E-489D-84BC-C5639014A51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12238" y="46497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7" name="Oval 276">
            <a:extLst>
              <a:ext uri="{FF2B5EF4-FFF2-40B4-BE49-F238E27FC236}">
                <a16:creationId xmlns:a16="http://schemas.microsoft.com/office/drawing/2014/main" id="{908AB1DE-18BE-4CBF-9662-77C35E082BD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29663" y="49911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8" name="Oval 277">
            <a:extLst>
              <a:ext uri="{FF2B5EF4-FFF2-40B4-BE49-F238E27FC236}">
                <a16:creationId xmlns:a16="http://schemas.microsoft.com/office/drawing/2014/main" id="{3FD3B60E-DA39-474F-B69C-CFFBC1C644A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267826" y="50720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79" name="Oval 278">
            <a:extLst>
              <a:ext uri="{FF2B5EF4-FFF2-40B4-BE49-F238E27FC236}">
                <a16:creationId xmlns:a16="http://schemas.microsoft.com/office/drawing/2014/main" id="{0F466455-835D-4DFB-93E7-E7022CA6F83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15426" y="52244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0" name="Oval 279">
            <a:extLst>
              <a:ext uri="{FF2B5EF4-FFF2-40B4-BE49-F238E27FC236}">
                <a16:creationId xmlns:a16="http://schemas.microsoft.com/office/drawing/2014/main" id="{2CFEB0F8-0EE7-42A0-A077-0CAF1969705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55113" y="4935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1" name="Oval 280">
            <a:extLst>
              <a:ext uri="{FF2B5EF4-FFF2-40B4-BE49-F238E27FC236}">
                <a16:creationId xmlns:a16="http://schemas.microsoft.com/office/drawing/2014/main" id="{EF7C5666-5889-4766-9C86-1A1F7B45D5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02713" y="50879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2" name="Oval 281">
            <a:extLst>
              <a:ext uri="{FF2B5EF4-FFF2-40B4-BE49-F238E27FC236}">
                <a16:creationId xmlns:a16="http://schemas.microsoft.com/office/drawing/2014/main" id="{2B8BF9A9-3DC2-490E-A246-FE71F44608C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80676" y="5297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3" name="Oval 282">
            <a:extLst>
              <a:ext uri="{FF2B5EF4-FFF2-40B4-BE49-F238E27FC236}">
                <a16:creationId xmlns:a16="http://schemas.microsoft.com/office/drawing/2014/main" id="{0DD2AE87-75AB-458F-98EA-F88083C32B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33676" y="4900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4" name="Oval 283">
            <a:extLst>
              <a:ext uri="{FF2B5EF4-FFF2-40B4-BE49-F238E27FC236}">
                <a16:creationId xmlns:a16="http://schemas.microsoft.com/office/drawing/2014/main" id="{127D4BC6-83E5-4C04-A883-0B47D7A2EC6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01951" y="5078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5" name="Oval 284">
            <a:extLst>
              <a:ext uri="{FF2B5EF4-FFF2-40B4-BE49-F238E27FC236}">
                <a16:creationId xmlns:a16="http://schemas.microsoft.com/office/drawing/2014/main" id="{168DEFC1-897E-415C-86E6-28E515E069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49551" y="52308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6" name="Oval 285">
            <a:extLst>
              <a:ext uri="{FF2B5EF4-FFF2-40B4-BE49-F238E27FC236}">
                <a16:creationId xmlns:a16="http://schemas.microsoft.com/office/drawing/2014/main" id="{B7BCDFE1-D04B-49F6-B5C6-60337C18D22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97151" y="53832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7" name="Oval 286">
            <a:extLst>
              <a:ext uri="{FF2B5EF4-FFF2-40B4-BE49-F238E27FC236}">
                <a16:creationId xmlns:a16="http://schemas.microsoft.com/office/drawing/2014/main" id="{8FF4F75D-36AD-4BF3-823A-3331F6EBD02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87576" y="40386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8" name="Oval 287">
            <a:extLst>
              <a:ext uri="{FF2B5EF4-FFF2-40B4-BE49-F238E27FC236}">
                <a16:creationId xmlns:a16="http://schemas.microsoft.com/office/drawing/2014/main" id="{685CDFDC-59DA-40EB-B056-263979DCC37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22613" y="43513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89" name="Oval 288">
            <a:extLst>
              <a:ext uri="{FF2B5EF4-FFF2-40B4-BE49-F238E27FC236}">
                <a16:creationId xmlns:a16="http://schemas.microsoft.com/office/drawing/2014/main" id="{60C45DE7-0C33-4093-8C78-620511541BD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68613" y="4194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0" name="Oval 289">
            <a:extLst>
              <a:ext uri="{FF2B5EF4-FFF2-40B4-BE49-F238E27FC236}">
                <a16:creationId xmlns:a16="http://schemas.microsoft.com/office/drawing/2014/main" id="{6CF7AAC5-F628-4A4F-8999-EB2C864334B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51151" y="44005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1" name="Oval 290">
            <a:extLst>
              <a:ext uri="{FF2B5EF4-FFF2-40B4-BE49-F238E27FC236}">
                <a16:creationId xmlns:a16="http://schemas.microsoft.com/office/drawing/2014/main" id="{878A10B4-D1C0-49E5-B60D-EBBAC8B04B4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62288" y="40497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2" name="Oval 291">
            <a:extLst>
              <a:ext uri="{FF2B5EF4-FFF2-40B4-BE49-F238E27FC236}">
                <a16:creationId xmlns:a16="http://schemas.microsoft.com/office/drawing/2014/main" id="{0622D529-F673-4850-A6D2-9951441A854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95613" y="4249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3" name="Oval 292">
            <a:extLst>
              <a:ext uri="{FF2B5EF4-FFF2-40B4-BE49-F238E27FC236}">
                <a16:creationId xmlns:a16="http://schemas.microsoft.com/office/drawing/2014/main" id="{44BCC3F6-644D-4435-A25E-65313A25256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62288" y="40497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4" name="Oval 293">
            <a:extLst>
              <a:ext uri="{FF2B5EF4-FFF2-40B4-BE49-F238E27FC236}">
                <a16:creationId xmlns:a16="http://schemas.microsoft.com/office/drawing/2014/main" id="{C71D6353-4425-45BE-A7C7-932844D3789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16213" y="4346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5" name="Oval 294">
            <a:extLst>
              <a:ext uri="{FF2B5EF4-FFF2-40B4-BE49-F238E27FC236}">
                <a16:creationId xmlns:a16="http://schemas.microsoft.com/office/drawing/2014/main" id="{BB7B9811-E9CB-477C-8C9A-C6E2090BBE0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17813" y="3957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6" name="Oval 295">
            <a:extLst>
              <a:ext uri="{FF2B5EF4-FFF2-40B4-BE49-F238E27FC236}">
                <a16:creationId xmlns:a16="http://schemas.microsoft.com/office/drawing/2014/main" id="{EFC8ACEC-7AB5-49EE-B50D-4707708ABB1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63813" y="4160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7" name="Oval 296">
            <a:extLst>
              <a:ext uri="{FF2B5EF4-FFF2-40B4-BE49-F238E27FC236}">
                <a16:creationId xmlns:a16="http://schemas.microsoft.com/office/drawing/2014/main" id="{A41DFB81-D2AD-4179-9D6D-C0891E26780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12988" y="44196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8" name="Oval 297">
            <a:extLst>
              <a:ext uri="{FF2B5EF4-FFF2-40B4-BE49-F238E27FC236}">
                <a16:creationId xmlns:a16="http://schemas.microsoft.com/office/drawing/2014/main" id="{975C9429-7C53-4C19-9E11-4F7C7300A86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44751" y="38989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699" name="Oval 298">
            <a:extLst>
              <a:ext uri="{FF2B5EF4-FFF2-40B4-BE49-F238E27FC236}">
                <a16:creationId xmlns:a16="http://schemas.microsoft.com/office/drawing/2014/main" id="{A716C2C6-A8C6-4BA4-928B-C1742B4BF7B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86001" y="4210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0" name="Oval 299">
            <a:extLst>
              <a:ext uri="{FF2B5EF4-FFF2-40B4-BE49-F238E27FC236}">
                <a16:creationId xmlns:a16="http://schemas.microsoft.com/office/drawing/2014/main" id="{13F7075E-D990-475A-B46D-F30A49C3883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67201" y="5386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1" name="Oval 300">
            <a:extLst>
              <a:ext uri="{FF2B5EF4-FFF2-40B4-BE49-F238E27FC236}">
                <a16:creationId xmlns:a16="http://schemas.microsoft.com/office/drawing/2014/main" id="{BCD74209-9C4F-4629-A99E-77853693FFE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19513" y="58769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2" name="Oval 301">
            <a:extLst>
              <a:ext uri="{FF2B5EF4-FFF2-40B4-BE49-F238E27FC236}">
                <a16:creationId xmlns:a16="http://schemas.microsoft.com/office/drawing/2014/main" id="{E03A714D-A8DB-4652-A8BC-2F2B525E0DB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28876" y="15621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3" name="Oval 302">
            <a:extLst>
              <a:ext uri="{FF2B5EF4-FFF2-40B4-BE49-F238E27FC236}">
                <a16:creationId xmlns:a16="http://schemas.microsoft.com/office/drawing/2014/main" id="{E975D8D4-CC6A-4E11-8B6B-B4A57D96093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49863" y="58689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4" name="Oval 303">
            <a:extLst>
              <a:ext uri="{FF2B5EF4-FFF2-40B4-BE49-F238E27FC236}">
                <a16:creationId xmlns:a16="http://schemas.microsoft.com/office/drawing/2014/main" id="{3CB6A8FE-E88D-4AD1-B9E9-A9D0BD46C44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57601" y="59959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5" name="Oval 304">
            <a:extLst>
              <a:ext uri="{FF2B5EF4-FFF2-40B4-BE49-F238E27FC236}">
                <a16:creationId xmlns:a16="http://schemas.microsoft.com/office/drawing/2014/main" id="{AA33D59B-1FB2-4A21-B429-14494AB4327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00513" y="40909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6" name="Oval 305">
            <a:extLst>
              <a:ext uri="{FF2B5EF4-FFF2-40B4-BE49-F238E27FC236}">
                <a16:creationId xmlns:a16="http://schemas.microsoft.com/office/drawing/2014/main" id="{F6C09901-DDEF-4266-A428-6F0F190DE6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05238" y="3940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7" name="Oval 306">
            <a:extLst>
              <a:ext uri="{FF2B5EF4-FFF2-40B4-BE49-F238E27FC236}">
                <a16:creationId xmlns:a16="http://schemas.microsoft.com/office/drawing/2014/main" id="{C7A42911-CE36-46AA-84FF-2E88E616CF9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41701" y="3427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8" name="Oval 307">
            <a:extLst>
              <a:ext uri="{FF2B5EF4-FFF2-40B4-BE49-F238E27FC236}">
                <a16:creationId xmlns:a16="http://schemas.microsoft.com/office/drawing/2014/main" id="{15B6D098-D710-4472-9C62-9D3A1423E27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31951" y="981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09" name="Oval 308">
            <a:extLst>
              <a:ext uri="{FF2B5EF4-FFF2-40B4-BE49-F238E27FC236}">
                <a16:creationId xmlns:a16="http://schemas.microsoft.com/office/drawing/2014/main" id="{7F467235-20A1-4567-B911-444F3856EC5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32188" y="1862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0" name="Oval 309">
            <a:extLst>
              <a:ext uri="{FF2B5EF4-FFF2-40B4-BE49-F238E27FC236}">
                <a16:creationId xmlns:a16="http://schemas.microsoft.com/office/drawing/2014/main" id="{FC164561-DEA7-49D0-9674-E7395D15DB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82888" y="170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1" name="Oval 310">
            <a:extLst>
              <a:ext uri="{FF2B5EF4-FFF2-40B4-BE49-F238E27FC236}">
                <a16:creationId xmlns:a16="http://schemas.microsoft.com/office/drawing/2014/main" id="{F72BB1B7-4682-46A8-BD0D-EF113690E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6921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2" name="Oval 311">
            <a:extLst>
              <a:ext uri="{FF2B5EF4-FFF2-40B4-BE49-F238E27FC236}">
                <a16:creationId xmlns:a16="http://schemas.microsoft.com/office/drawing/2014/main" id="{14E1111C-4A05-4C8D-8C9C-6228CE1433E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703388" y="1125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3" name="Oval 312">
            <a:extLst>
              <a:ext uri="{FF2B5EF4-FFF2-40B4-BE49-F238E27FC236}">
                <a16:creationId xmlns:a16="http://schemas.microsoft.com/office/drawing/2014/main" id="{56841127-A3E9-4027-83DA-A72060D5CF9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68563" y="7540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4" name="AutoShape 313">
            <a:extLst>
              <a:ext uri="{FF2B5EF4-FFF2-40B4-BE49-F238E27FC236}">
                <a16:creationId xmlns:a16="http://schemas.microsoft.com/office/drawing/2014/main" id="{302B4116-BAF1-423B-A671-C2D3FD97091D}"/>
              </a:ext>
            </a:extLst>
          </p:cNvPr>
          <p:cNvSpPr>
            <a:spLocks noChangeArrowheads="1"/>
          </p:cNvSpPr>
          <p:nvPr/>
        </p:nvSpPr>
        <p:spPr bwMode="auto">
          <a:xfrm rot="3806438">
            <a:off x="2581276" y="6084888"/>
            <a:ext cx="300037" cy="1277938"/>
          </a:xfrm>
          <a:prstGeom prst="can">
            <a:avLst>
              <a:gd name="adj" fmla="val 106482"/>
            </a:avLst>
          </a:pr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5" name="Oval 314">
            <a:extLst>
              <a:ext uri="{FF2B5EF4-FFF2-40B4-BE49-F238E27FC236}">
                <a16:creationId xmlns:a16="http://schemas.microsoft.com/office/drawing/2014/main" id="{26A63BFC-2D83-4D04-947C-9664DAEDB1B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67063" y="64674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6" name="Oval 315">
            <a:extLst>
              <a:ext uri="{FF2B5EF4-FFF2-40B4-BE49-F238E27FC236}">
                <a16:creationId xmlns:a16="http://schemas.microsoft.com/office/drawing/2014/main" id="{BD049295-900F-43EE-9A56-2868CAD1FD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97288" y="6289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7" name="Oval 316">
            <a:extLst>
              <a:ext uri="{FF2B5EF4-FFF2-40B4-BE49-F238E27FC236}">
                <a16:creationId xmlns:a16="http://schemas.microsoft.com/office/drawing/2014/main" id="{00EA3D0C-C417-4682-BC49-E23415ECD1E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32151" y="6375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18" name="Text Box 317">
            <a:extLst>
              <a:ext uri="{FF2B5EF4-FFF2-40B4-BE49-F238E27FC236}">
                <a16:creationId xmlns:a16="http://schemas.microsoft.com/office/drawing/2014/main" id="{A7B86730-98D9-4BAE-8B56-B41086119D69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524001" y="1628775"/>
            <a:ext cx="15224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Lymfatická drenáž</a:t>
            </a:r>
          </a:p>
        </p:txBody>
      </p:sp>
      <p:sp>
        <p:nvSpPr>
          <p:cNvPr id="231719" name="Text Box 318">
            <a:extLst>
              <a:ext uri="{FF2B5EF4-FFF2-40B4-BE49-F238E27FC236}">
                <a16:creationId xmlns:a16="http://schemas.microsoft.com/office/drawing/2014/main" id="{1183E196-7126-4823-86A2-31B4076E3442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631951" y="6165850"/>
            <a:ext cx="152241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Lymfatická drenáž</a:t>
            </a:r>
          </a:p>
        </p:txBody>
      </p:sp>
      <p:sp>
        <p:nvSpPr>
          <p:cNvPr id="231720" name="Text Box 319">
            <a:extLst>
              <a:ext uri="{FF2B5EF4-FFF2-40B4-BE49-F238E27FC236}">
                <a16:creationId xmlns:a16="http://schemas.microsoft.com/office/drawing/2014/main" id="{5B39BAF6-7127-49DD-A54B-3600FE2CDF4D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4989514" y="5441950"/>
            <a:ext cx="865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bílkoviny</a:t>
            </a:r>
          </a:p>
        </p:txBody>
      </p:sp>
      <p:sp>
        <p:nvSpPr>
          <p:cNvPr id="231721" name="Text Box 320">
            <a:extLst>
              <a:ext uri="{FF2B5EF4-FFF2-40B4-BE49-F238E27FC236}">
                <a16:creationId xmlns:a16="http://schemas.microsoft.com/office/drawing/2014/main" id="{4DA7CC0A-DD94-4CD1-BB49-21939146D025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566864" y="1143000"/>
            <a:ext cx="865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Times New Roman" panose="02020603050405020304" pitchFamily="18" charset="0"/>
              </a:rPr>
              <a:t>bílkoviny</a:t>
            </a:r>
          </a:p>
        </p:txBody>
      </p:sp>
      <p:sp>
        <p:nvSpPr>
          <p:cNvPr id="231722" name="Line 321">
            <a:extLst>
              <a:ext uri="{FF2B5EF4-FFF2-40B4-BE49-F238E27FC236}">
                <a16:creationId xmlns:a16="http://schemas.microsoft.com/office/drawing/2014/main" id="{F99B6A11-75A6-4525-81F6-DA150409A09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9164" y="860426"/>
            <a:ext cx="261937" cy="309563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723" name="Line 322">
            <a:extLst>
              <a:ext uri="{FF2B5EF4-FFF2-40B4-BE49-F238E27FC236}">
                <a16:creationId xmlns:a16="http://schemas.microsoft.com/office/drawing/2014/main" id="{E8064F32-6D75-4A6E-9989-12DBFD2796A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63763" y="1400175"/>
            <a:ext cx="227012" cy="152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724" name="Line 323">
            <a:extLst>
              <a:ext uri="{FF2B5EF4-FFF2-40B4-BE49-F238E27FC236}">
                <a16:creationId xmlns:a16="http://schemas.microsoft.com/office/drawing/2014/main" id="{B41DD881-D708-4EF6-8F5D-F21AE1833DF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273676" y="4992688"/>
            <a:ext cx="17463" cy="512762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725" name="Oval 324">
            <a:extLst>
              <a:ext uri="{FF2B5EF4-FFF2-40B4-BE49-F238E27FC236}">
                <a16:creationId xmlns:a16="http://schemas.microsoft.com/office/drawing/2014/main" id="{27EC0B3C-560B-4274-A67D-011C55D20C1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18088" y="49006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26" name="Line 325">
            <a:extLst>
              <a:ext uri="{FF2B5EF4-FFF2-40B4-BE49-F238E27FC236}">
                <a16:creationId xmlns:a16="http://schemas.microsoft.com/office/drawing/2014/main" id="{B0FF9482-521E-4B23-A6D8-640A755A32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99076" y="5118101"/>
            <a:ext cx="100013" cy="303213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727" name="Line 326">
            <a:extLst>
              <a:ext uri="{FF2B5EF4-FFF2-40B4-BE49-F238E27FC236}">
                <a16:creationId xmlns:a16="http://schemas.microsoft.com/office/drawing/2014/main" id="{7EF1EAB8-4F3E-4CC1-8EAD-5D50DF64B95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45089" y="5091114"/>
            <a:ext cx="134937" cy="287337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728" name="Oval 327">
            <a:extLst>
              <a:ext uri="{FF2B5EF4-FFF2-40B4-BE49-F238E27FC236}">
                <a16:creationId xmlns:a16="http://schemas.microsoft.com/office/drawing/2014/main" id="{26A9A8D5-4A2E-40DD-895D-D11CDB2A6A9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27638" y="48863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29" name="Line 328">
            <a:extLst>
              <a:ext uri="{FF2B5EF4-FFF2-40B4-BE49-F238E27FC236}">
                <a16:creationId xmlns:a16="http://schemas.microsoft.com/office/drawing/2014/main" id="{C01463B7-05E2-4E3D-B714-EFA32A4425C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97400" y="5614989"/>
            <a:ext cx="471488" cy="16827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231730" name="Text Box 329">
            <a:extLst>
              <a:ext uri="{FF2B5EF4-FFF2-40B4-BE49-F238E27FC236}">
                <a16:creationId xmlns:a16="http://schemas.microsoft.com/office/drawing/2014/main" id="{8816B4CD-C570-4130-B841-E8A794FC56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0203" y="1268414"/>
            <a:ext cx="173637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Intersticiální</a:t>
            </a:r>
          </a:p>
          <a:p>
            <a:pPr algn="r">
              <a:spcBef>
                <a:spcPct val="0"/>
              </a:spcBef>
              <a:buClrTx/>
              <a:buFontTx/>
              <a:buNone/>
            </a:pPr>
            <a:r>
              <a:rPr lang="cs-CZ" altLang="cs-CZ" sz="2400">
                <a:latin typeface="Times New Roman" panose="02020603050405020304" pitchFamily="18" charset="0"/>
              </a:rPr>
              <a:t>tekutina</a:t>
            </a:r>
          </a:p>
        </p:txBody>
      </p:sp>
      <p:sp>
        <p:nvSpPr>
          <p:cNvPr id="231731" name="Oval 330">
            <a:extLst>
              <a:ext uri="{FF2B5EF4-FFF2-40B4-BE49-F238E27FC236}">
                <a16:creationId xmlns:a16="http://schemas.microsoft.com/office/drawing/2014/main" id="{C3EF538F-5F64-4CBB-B555-56B78CCD93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64363" y="4973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2" name="Oval 331">
            <a:extLst>
              <a:ext uri="{FF2B5EF4-FFF2-40B4-BE49-F238E27FC236}">
                <a16:creationId xmlns:a16="http://schemas.microsoft.com/office/drawing/2014/main" id="{4D48B3E1-9375-402C-9A24-F8C407DDD57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1963" y="5126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3" name="Oval 332">
            <a:extLst>
              <a:ext uri="{FF2B5EF4-FFF2-40B4-BE49-F238E27FC236}">
                <a16:creationId xmlns:a16="http://schemas.microsoft.com/office/drawing/2014/main" id="{1F1DB14F-F732-4148-935D-13872FE73C3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29426" y="48895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4" name="Oval 333">
            <a:extLst>
              <a:ext uri="{FF2B5EF4-FFF2-40B4-BE49-F238E27FC236}">
                <a16:creationId xmlns:a16="http://schemas.microsoft.com/office/drawing/2014/main" id="{FF2CBD34-B94E-4D6C-AF07-D67998DB41F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51688" y="50419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5" name="Oval 334">
            <a:extLst>
              <a:ext uri="{FF2B5EF4-FFF2-40B4-BE49-F238E27FC236}">
                <a16:creationId xmlns:a16="http://schemas.microsoft.com/office/drawing/2014/main" id="{956476FC-3B9E-4C5A-A991-9513B6CB62C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14713" y="40513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6" name="Oval 335">
            <a:extLst>
              <a:ext uri="{FF2B5EF4-FFF2-40B4-BE49-F238E27FC236}">
                <a16:creationId xmlns:a16="http://schemas.microsoft.com/office/drawing/2014/main" id="{D96234D6-2E06-4445-8F2D-A1A2FACEA1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81276" y="50530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7" name="Oval 336">
            <a:extLst>
              <a:ext uri="{FF2B5EF4-FFF2-40B4-BE49-F238E27FC236}">
                <a16:creationId xmlns:a16="http://schemas.microsoft.com/office/drawing/2014/main" id="{E17F24B8-CFD2-40B4-980B-0ADA34B817A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70226" y="4824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8" name="Oval 337">
            <a:extLst>
              <a:ext uri="{FF2B5EF4-FFF2-40B4-BE49-F238E27FC236}">
                <a16:creationId xmlns:a16="http://schemas.microsoft.com/office/drawing/2014/main" id="{07DE8AA1-4914-474A-BDA5-8BB1C9539E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86101" y="5094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39" name="Oval 338">
            <a:extLst>
              <a:ext uri="{FF2B5EF4-FFF2-40B4-BE49-F238E27FC236}">
                <a16:creationId xmlns:a16="http://schemas.microsoft.com/office/drawing/2014/main" id="{C463CA45-5AA2-4DE9-BA4B-75F34D88976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01976" y="53641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0" name="Oval 339">
            <a:extLst>
              <a:ext uri="{FF2B5EF4-FFF2-40B4-BE49-F238E27FC236}">
                <a16:creationId xmlns:a16="http://schemas.microsoft.com/office/drawing/2014/main" id="{1481677E-564C-47F5-B7F6-B822AFF2378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62301" y="4933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1" name="Oval 340">
            <a:extLst>
              <a:ext uri="{FF2B5EF4-FFF2-40B4-BE49-F238E27FC236}">
                <a16:creationId xmlns:a16="http://schemas.microsoft.com/office/drawing/2014/main" id="{509EA43E-FC03-4653-B55A-53B003D7635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33688" y="4926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2" name="Oval 341">
            <a:extLst>
              <a:ext uri="{FF2B5EF4-FFF2-40B4-BE49-F238E27FC236}">
                <a16:creationId xmlns:a16="http://schemas.microsoft.com/office/drawing/2014/main" id="{0539F358-34F4-4F3C-88A7-969F4AC16D3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68626" y="46307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3" name="Oval 342">
            <a:extLst>
              <a:ext uri="{FF2B5EF4-FFF2-40B4-BE49-F238E27FC236}">
                <a16:creationId xmlns:a16="http://schemas.microsoft.com/office/drawing/2014/main" id="{BD8A08D0-0172-4AB8-A48A-6DD9FC9B3C5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08376" y="45799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5" name="Oval 347">
            <a:extLst>
              <a:ext uri="{FF2B5EF4-FFF2-40B4-BE49-F238E27FC236}">
                <a16:creationId xmlns:a16="http://schemas.microsoft.com/office/drawing/2014/main" id="{A960D02C-DB51-4497-94AB-699C1D92479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354263" y="681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6" name="Freeform 348">
            <a:extLst>
              <a:ext uri="{FF2B5EF4-FFF2-40B4-BE49-F238E27FC236}">
                <a16:creationId xmlns:a16="http://schemas.microsoft.com/office/drawing/2014/main" id="{E6A2FBC3-B791-4D10-8762-DD8A45930F5B}"/>
              </a:ext>
            </a:extLst>
          </p:cNvPr>
          <p:cNvSpPr>
            <a:spLocks/>
          </p:cNvSpPr>
          <p:nvPr/>
        </p:nvSpPr>
        <p:spPr bwMode="auto">
          <a:xfrm rot="12610952" flipV="1">
            <a:off x="2787979" y="105601"/>
            <a:ext cx="1339199" cy="1472266"/>
          </a:xfrm>
          <a:custGeom>
            <a:avLst/>
            <a:gdLst>
              <a:gd name="T0" fmla="*/ 2147483646 w 1186"/>
              <a:gd name="T1" fmla="*/ 0 h 421"/>
              <a:gd name="T2" fmla="*/ 2147483646 w 1186"/>
              <a:gd name="T3" fmla="*/ 2147483646 h 421"/>
              <a:gd name="T4" fmla="*/ 0 w 1186"/>
              <a:gd name="T5" fmla="*/ 2147483646 h 421"/>
              <a:gd name="T6" fmla="*/ 0 60000 65536"/>
              <a:gd name="T7" fmla="*/ 0 60000 65536"/>
              <a:gd name="T8" fmla="*/ 0 60000 65536"/>
              <a:gd name="T9" fmla="*/ 0 w 1186"/>
              <a:gd name="T10" fmla="*/ 0 h 421"/>
              <a:gd name="T11" fmla="*/ 1186 w 1186"/>
              <a:gd name="T12" fmla="*/ 421 h 42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86" h="421">
                <a:moveTo>
                  <a:pt x="1186" y="0"/>
                </a:moveTo>
                <a:cubicBezTo>
                  <a:pt x="1079" y="65"/>
                  <a:pt x="732" y="354"/>
                  <a:pt x="534" y="391"/>
                </a:cubicBezTo>
                <a:cubicBezTo>
                  <a:pt x="353" y="421"/>
                  <a:pt x="111" y="256"/>
                  <a:pt x="0" y="22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1747" name="Oval 349">
            <a:extLst>
              <a:ext uri="{FF2B5EF4-FFF2-40B4-BE49-F238E27FC236}">
                <a16:creationId xmlns:a16="http://schemas.microsoft.com/office/drawing/2014/main" id="{39DC9E7D-FD63-44FF-B1E9-A024A6FAB8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46826" y="5259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8" name="Oval 350">
            <a:extLst>
              <a:ext uri="{FF2B5EF4-FFF2-40B4-BE49-F238E27FC236}">
                <a16:creationId xmlns:a16="http://schemas.microsoft.com/office/drawing/2014/main" id="{2A9843E4-E093-437D-967D-7D6463E34A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62726" y="5475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49" name="Oval 351">
            <a:extLst>
              <a:ext uri="{FF2B5EF4-FFF2-40B4-BE49-F238E27FC236}">
                <a16:creationId xmlns:a16="http://schemas.microsoft.com/office/drawing/2014/main" id="{5BD36015-C6AA-4E21-8601-420481C0D5F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96001" y="58769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0" name="Oval 352">
            <a:extLst>
              <a:ext uri="{FF2B5EF4-FFF2-40B4-BE49-F238E27FC236}">
                <a16:creationId xmlns:a16="http://schemas.microsoft.com/office/drawing/2014/main" id="{77E810BD-D1C4-4FE9-9A2A-415E8F68FB3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75501" y="5589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1" name="Oval 353">
            <a:extLst>
              <a:ext uri="{FF2B5EF4-FFF2-40B4-BE49-F238E27FC236}">
                <a16:creationId xmlns:a16="http://schemas.microsoft.com/office/drawing/2014/main" id="{CAC14424-78A9-49F7-85E0-98628BD95F0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64426" y="5589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2" name="Oval 354">
            <a:extLst>
              <a:ext uri="{FF2B5EF4-FFF2-40B4-BE49-F238E27FC236}">
                <a16:creationId xmlns:a16="http://schemas.microsoft.com/office/drawing/2014/main" id="{4ED98F3A-2C95-40EA-9B81-87C0E0242B5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19513" y="14843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3" name="Oval 355">
            <a:extLst>
              <a:ext uri="{FF2B5EF4-FFF2-40B4-BE49-F238E27FC236}">
                <a16:creationId xmlns:a16="http://schemas.microsoft.com/office/drawing/2014/main" id="{8F3B7DF6-8D21-4FF7-8F93-FED4F83A8B0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24563" y="54451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4" name="Oval 356">
            <a:extLst>
              <a:ext uri="{FF2B5EF4-FFF2-40B4-BE49-F238E27FC236}">
                <a16:creationId xmlns:a16="http://schemas.microsoft.com/office/drawing/2014/main" id="{69F8A3E5-F7A3-45FE-84E7-3BE872E620C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87938" y="60928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5" name="Oval 357">
            <a:extLst>
              <a:ext uri="{FF2B5EF4-FFF2-40B4-BE49-F238E27FC236}">
                <a16:creationId xmlns:a16="http://schemas.microsoft.com/office/drawing/2014/main" id="{DD61A409-3174-4AE5-8F15-8E7DAF0BA88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08663" y="55895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6" name="Oval 358">
            <a:extLst>
              <a:ext uri="{FF2B5EF4-FFF2-40B4-BE49-F238E27FC236}">
                <a16:creationId xmlns:a16="http://schemas.microsoft.com/office/drawing/2014/main" id="{FE3F8710-8944-485D-8843-CA99DED59D1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08888" y="58769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7" name="Oval 359">
            <a:extLst>
              <a:ext uri="{FF2B5EF4-FFF2-40B4-BE49-F238E27FC236}">
                <a16:creationId xmlns:a16="http://schemas.microsoft.com/office/drawing/2014/main" id="{96903AC8-6A17-4D5F-8243-A8B6BD76C54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88163" y="5661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58" name="Line 361">
            <a:extLst>
              <a:ext uri="{FF2B5EF4-FFF2-40B4-BE49-F238E27FC236}">
                <a16:creationId xmlns:a16="http://schemas.microsoft.com/office/drawing/2014/main" id="{3E11C3AA-8FEE-4BC2-B37A-8BC4240AA1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6363" y="1773238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1759" name="Line 362">
            <a:extLst>
              <a:ext uri="{FF2B5EF4-FFF2-40B4-BE49-F238E27FC236}">
                <a16:creationId xmlns:a16="http://schemas.microsoft.com/office/drawing/2014/main" id="{E414A13D-2E50-45D7-A1F8-68E1E6BC26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6363" y="1773238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1760" name="Freeform 363">
            <a:extLst>
              <a:ext uri="{FF2B5EF4-FFF2-40B4-BE49-F238E27FC236}">
                <a16:creationId xmlns:a16="http://schemas.microsoft.com/office/drawing/2014/main" id="{7F244BD4-335D-402F-9FD4-6B58183660CE}"/>
              </a:ext>
            </a:extLst>
          </p:cNvPr>
          <p:cNvSpPr>
            <a:spLocks/>
          </p:cNvSpPr>
          <p:nvPr/>
        </p:nvSpPr>
        <p:spPr bwMode="auto">
          <a:xfrm>
            <a:off x="4008439" y="1196975"/>
            <a:ext cx="2651125" cy="539750"/>
          </a:xfrm>
          <a:custGeom>
            <a:avLst/>
            <a:gdLst>
              <a:gd name="T0" fmla="*/ 2147483646 w 1670"/>
              <a:gd name="T1" fmla="*/ 2147483646 h 839"/>
              <a:gd name="T2" fmla="*/ 2147483646 w 1670"/>
              <a:gd name="T3" fmla="*/ 2147483646 h 839"/>
              <a:gd name="T4" fmla="*/ 2147483646 w 1670"/>
              <a:gd name="T5" fmla="*/ 1863646098 h 839"/>
              <a:gd name="T6" fmla="*/ 2147483646 w 1670"/>
              <a:gd name="T7" fmla="*/ 2147483646 h 839"/>
              <a:gd name="T8" fmla="*/ 0 w 1670"/>
              <a:gd name="T9" fmla="*/ 2147483646 h 839"/>
              <a:gd name="T10" fmla="*/ 2147483646 w 1670"/>
              <a:gd name="T11" fmla="*/ 2147483646 h 83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670"/>
              <a:gd name="T19" fmla="*/ 0 h 839"/>
              <a:gd name="T20" fmla="*/ 1670 w 1670"/>
              <a:gd name="T21" fmla="*/ 839 h 839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670" h="839">
                <a:moveTo>
                  <a:pt x="1587" y="839"/>
                </a:moveTo>
                <a:cubicBezTo>
                  <a:pt x="1628" y="636"/>
                  <a:pt x="1670" y="434"/>
                  <a:pt x="1587" y="295"/>
                </a:cubicBezTo>
                <a:cubicBezTo>
                  <a:pt x="1504" y="156"/>
                  <a:pt x="1322" y="14"/>
                  <a:pt x="1088" y="7"/>
                </a:cubicBezTo>
                <a:cubicBezTo>
                  <a:pt x="854" y="0"/>
                  <a:pt x="362" y="210"/>
                  <a:pt x="181" y="250"/>
                </a:cubicBezTo>
                <a:lnTo>
                  <a:pt x="0" y="250"/>
                </a:lnTo>
                <a:cubicBezTo>
                  <a:pt x="0" y="250"/>
                  <a:pt x="151" y="243"/>
                  <a:pt x="181" y="25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1761" name="Oval 367">
            <a:extLst>
              <a:ext uri="{FF2B5EF4-FFF2-40B4-BE49-F238E27FC236}">
                <a16:creationId xmlns:a16="http://schemas.microsoft.com/office/drawing/2014/main" id="{1F5B6063-38EF-46A7-A232-88ECF8FC5E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73501" y="62118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2" name="Oval 368">
            <a:extLst>
              <a:ext uri="{FF2B5EF4-FFF2-40B4-BE49-F238E27FC236}">
                <a16:creationId xmlns:a16="http://schemas.microsoft.com/office/drawing/2014/main" id="{5732E468-42C2-46A7-BE42-DAC4CB2DEA9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640013" y="60213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3" name="Oval 369">
            <a:extLst>
              <a:ext uri="{FF2B5EF4-FFF2-40B4-BE49-F238E27FC236}">
                <a16:creationId xmlns:a16="http://schemas.microsoft.com/office/drawing/2014/main" id="{94FE5A52-7768-42CB-8317-B9AFB850F94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35413" y="57340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4" name="Oval 370">
            <a:extLst>
              <a:ext uri="{FF2B5EF4-FFF2-40B4-BE49-F238E27FC236}">
                <a16:creationId xmlns:a16="http://schemas.microsoft.com/office/drawing/2014/main" id="{C0183CEC-FB01-4496-B6AE-0D0CD92C50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25988" y="59705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5" name="Oval 371">
            <a:extLst>
              <a:ext uri="{FF2B5EF4-FFF2-40B4-BE49-F238E27FC236}">
                <a16:creationId xmlns:a16="http://schemas.microsoft.com/office/drawing/2014/main" id="{EC763F59-CD23-40E9-AFEB-4569E86C0B5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43251" y="60928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6" name="Oval 372">
            <a:extLst>
              <a:ext uri="{FF2B5EF4-FFF2-40B4-BE49-F238E27FC236}">
                <a16:creationId xmlns:a16="http://schemas.microsoft.com/office/drawing/2014/main" id="{FC248E17-EC81-4049-BE8E-6A40FF12118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40238" y="60213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7" name="Oval 373">
            <a:extLst>
              <a:ext uri="{FF2B5EF4-FFF2-40B4-BE49-F238E27FC236}">
                <a16:creationId xmlns:a16="http://schemas.microsoft.com/office/drawing/2014/main" id="{02799B6E-21FE-4147-96AD-7292774273C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64201" y="5805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8" name="Oval 374">
            <a:extLst>
              <a:ext uri="{FF2B5EF4-FFF2-40B4-BE49-F238E27FC236}">
                <a16:creationId xmlns:a16="http://schemas.microsoft.com/office/drawing/2014/main" id="{31A06C66-9A0A-4F90-92DD-2CD77C61229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42076" y="5805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69" name="Oval 375">
            <a:extLst>
              <a:ext uri="{FF2B5EF4-FFF2-40B4-BE49-F238E27FC236}">
                <a16:creationId xmlns:a16="http://schemas.microsoft.com/office/drawing/2014/main" id="{F7F8E262-D913-4CC0-AA7D-92F1A5BDB1D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24788" y="49418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0" name="Oval 376">
            <a:extLst>
              <a:ext uri="{FF2B5EF4-FFF2-40B4-BE49-F238E27FC236}">
                <a16:creationId xmlns:a16="http://schemas.microsoft.com/office/drawing/2014/main" id="{4E702F23-B5FC-4B4E-AE43-CDED18EF26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535863" y="50847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1" name="Oval 377">
            <a:extLst>
              <a:ext uri="{FF2B5EF4-FFF2-40B4-BE49-F238E27FC236}">
                <a16:creationId xmlns:a16="http://schemas.microsoft.com/office/drawing/2014/main" id="{D70E8701-14F5-4A16-8B63-FB6FCF91AC7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24788" y="4221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2" name="Oval 378">
            <a:extLst>
              <a:ext uri="{FF2B5EF4-FFF2-40B4-BE49-F238E27FC236}">
                <a16:creationId xmlns:a16="http://schemas.microsoft.com/office/drawing/2014/main" id="{07F605CC-8991-4943-B53E-DD002B7879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01051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3" name="Oval 379">
            <a:extLst>
              <a:ext uri="{FF2B5EF4-FFF2-40B4-BE49-F238E27FC236}">
                <a16:creationId xmlns:a16="http://schemas.microsoft.com/office/drawing/2014/main" id="{622A9DCE-C9A4-40D8-94E0-03BC71C93AB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01051" y="5734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4" name="Oval 380">
            <a:extLst>
              <a:ext uri="{FF2B5EF4-FFF2-40B4-BE49-F238E27FC236}">
                <a16:creationId xmlns:a16="http://schemas.microsoft.com/office/drawing/2014/main" id="{7960A59A-75EA-451E-9613-8CA3FE5DB2A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88388" y="58769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5" name="Oval 381">
            <a:extLst>
              <a:ext uri="{FF2B5EF4-FFF2-40B4-BE49-F238E27FC236}">
                <a16:creationId xmlns:a16="http://schemas.microsoft.com/office/drawing/2014/main" id="{E7B19CE5-A52F-412B-9877-564EB060E00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56138" y="54451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6" name="Oval 382">
            <a:extLst>
              <a:ext uri="{FF2B5EF4-FFF2-40B4-BE49-F238E27FC236}">
                <a16:creationId xmlns:a16="http://schemas.microsoft.com/office/drawing/2014/main" id="{991D7658-0929-4F7C-B3F1-9E0EC80A7C5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88163" y="53736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7" name="Oval 383">
            <a:extLst>
              <a:ext uri="{FF2B5EF4-FFF2-40B4-BE49-F238E27FC236}">
                <a16:creationId xmlns:a16="http://schemas.microsoft.com/office/drawing/2014/main" id="{AE533C15-010B-4BF4-BA1D-804A8963B38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96226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8" name="Oval 384">
            <a:extLst>
              <a:ext uri="{FF2B5EF4-FFF2-40B4-BE49-F238E27FC236}">
                <a16:creationId xmlns:a16="http://schemas.microsoft.com/office/drawing/2014/main" id="{45A50579-B9CA-4033-AF9B-C5CC5762CDB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04288" y="42211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79" name="Oval 385">
            <a:extLst>
              <a:ext uri="{FF2B5EF4-FFF2-40B4-BE49-F238E27FC236}">
                <a16:creationId xmlns:a16="http://schemas.microsoft.com/office/drawing/2014/main" id="{DFDC60E1-69D7-4DC8-8BC5-4B1FEBD94DC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40463" y="53736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0" name="Oval 386">
            <a:extLst>
              <a:ext uri="{FF2B5EF4-FFF2-40B4-BE49-F238E27FC236}">
                <a16:creationId xmlns:a16="http://schemas.microsoft.com/office/drawing/2014/main" id="{0B9EE8C4-FABC-4704-852A-3F7061BE6CB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56138" y="53736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1" name="Oval 387">
            <a:extLst>
              <a:ext uri="{FF2B5EF4-FFF2-40B4-BE49-F238E27FC236}">
                <a16:creationId xmlns:a16="http://schemas.microsoft.com/office/drawing/2014/main" id="{708EAC04-EB4B-4FC7-9681-30902504DFD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24113" y="64531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2" name="Oval 388">
            <a:extLst>
              <a:ext uri="{FF2B5EF4-FFF2-40B4-BE49-F238E27FC236}">
                <a16:creationId xmlns:a16="http://schemas.microsoft.com/office/drawing/2014/main" id="{E7C8AD7A-B1FF-4C82-8B5E-B632B40FD19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01051" y="38608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3" name="Oval 389">
            <a:extLst>
              <a:ext uri="{FF2B5EF4-FFF2-40B4-BE49-F238E27FC236}">
                <a16:creationId xmlns:a16="http://schemas.microsoft.com/office/drawing/2014/main" id="{926CCD26-0EEF-4DE2-A1EF-9AD6067D4F1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08213" y="65976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4" name="Oval 390">
            <a:extLst>
              <a:ext uri="{FF2B5EF4-FFF2-40B4-BE49-F238E27FC236}">
                <a16:creationId xmlns:a16="http://schemas.microsoft.com/office/drawing/2014/main" id="{160A3565-3E01-4566-BBD6-6B4EB9BB0EF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47851" y="64531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5" name="Oval 391">
            <a:extLst>
              <a:ext uri="{FF2B5EF4-FFF2-40B4-BE49-F238E27FC236}">
                <a16:creationId xmlns:a16="http://schemas.microsoft.com/office/drawing/2014/main" id="{59AA36EA-40AE-4C5C-B196-0757B5F4F62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04063" y="58769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6" name="Oval 392">
            <a:extLst>
              <a:ext uri="{FF2B5EF4-FFF2-40B4-BE49-F238E27FC236}">
                <a16:creationId xmlns:a16="http://schemas.microsoft.com/office/drawing/2014/main" id="{450B7168-B890-457A-B557-008F6B2241A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7663" y="50847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7" name="Oval 393">
            <a:extLst>
              <a:ext uri="{FF2B5EF4-FFF2-40B4-BE49-F238E27FC236}">
                <a16:creationId xmlns:a16="http://schemas.microsoft.com/office/drawing/2014/main" id="{FC8A459C-FCBA-4C23-8FEC-72A40A79D6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7663" y="58054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8" name="Oval 394">
            <a:extLst>
              <a:ext uri="{FF2B5EF4-FFF2-40B4-BE49-F238E27FC236}">
                <a16:creationId xmlns:a16="http://schemas.microsoft.com/office/drawing/2014/main" id="{E4DEA7AD-3F57-4047-B1C6-88257C0170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12126" y="58769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89" name="Oval 395">
            <a:extLst>
              <a:ext uri="{FF2B5EF4-FFF2-40B4-BE49-F238E27FC236}">
                <a16:creationId xmlns:a16="http://schemas.microsoft.com/office/drawing/2014/main" id="{CC4C88DE-AA69-4280-A75E-9FE2C46EC8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12126" y="414972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0" name="Oval 396">
            <a:extLst>
              <a:ext uri="{FF2B5EF4-FFF2-40B4-BE49-F238E27FC236}">
                <a16:creationId xmlns:a16="http://schemas.microsoft.com/office/drawing/2014/main" id="{65D13559-A4A4-4ECA-A3BD-40F5E6B487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88388" y="40767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1" name="Oval 397">
            <a:extLst>
              <a:ext uri="{FF2B5EF4-FFF2-40B4-BE49-F238E27FC236}">
                <a16:creationId xmlns:a16="http://schemas.microsoft.com/office/drawing/2014/main" id="{4D4A8A6C-1997-428D-8DE4-BA3B92A43FD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75726" y="5949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2" name="Oval 398">
            <a:extLst>
              <a:ext uri="{FF2B5EF4-FFF2-40B4-BE49-F238E27FC236}">
                <a16:creationId xmlns:a16="http://schemas.microsoft.com/office/drawing/2014/main" id="{D96C84B5-4C96-4259-A03B-8432154F66D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35413" y="54451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3" name="Oval 399">
            <a:extLst>
              <a:ext uri="{FF2B5EF4-FFF2-40B4-BE49-F238E27FC236}">
                <a16:creationId xmlns:a16="http://schemas.microsoft.com/office/drawing/2014/main" id="{4A41E3C5-4925-4F89-B2DF-7B7E5AE90F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59826" y="38608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4" name="Oval 400">
            <a:extLst>
              <a:ext uri="{FF2B5EF4-FFF2-40B4-BE49-F238E27FC236}">
                <a16:creationId xmlns:a16="http://schemas.microsoft.com/office/drawing/2014/main" id="{03AE2E45-0273-4007-B78F-155A8BE6AC9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96226" y="5734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5" name="Oval 401">
            <a:extLst>
              <a:ext uri="{FF2B5EF4-FFF2-40B4-BE49-F238E27FC236}">
                <a16:creationId xmlns:a16="http://schemas.microsoft.com/office/drawing/2014/main" id="{C393D6C0-D7A2-4735-85AE-1B6498BE3B7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09113" y="59499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6" name="Oval 402">
            <a:extLst>
              <a:ext uri="{FF2B5EF4-FFF2-40B4-BE49-F238E27FC236}">
                <a16:creationId xmlns:a16="http://schemas.microsoft.com/office/drawing/2014/main" id="{4445D874-62A3-4D02-A273-B19242F74C7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25013" y="61658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7" name="Oval 403">
            <a:extLst>
              <a:ext uri="{FF2B5EF4-FFF2-40B4-BE49-F238E27FC236}">
                <a16:creationId xmlns:a16="http://schemas.microsoft.com/office/drawing/2014/main" id="{B3709C9F-AB43-4F0A-B9D0-23BB256303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99688" y="53006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8" name="Oval 404">
            <a:extLst>
              <a:ext uri="{FF2B5EF4-FFF2-40B4-BE49-F238E27FC236}">
                <a16:creationId xmlns:a16="http://schemas.microsoft.com/office/drawing/2014/main" id="{E817DD90-9C76-4B1C-A786-8FDB8BAB123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56813" y="61658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799" name="Oval 405">
            <a:extLst>
              <a:ext uri="{FF2B5EF4-FFF2-40B4-BE49-F238E27FC236}">
                <a16:creationId xmlns:a16="http://schemas.microsoft.com/office/drawing/2014/main" id="{F8FC6D73-BF53-4EE8-99FF-E5E68C77125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72038" y="54451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0" name="Oval 406">
            <a:extLst>
              <a:ext uri="{FF2B5EF4-FFF2-40B4-BE49-F238E27FC236}">
                <a16:creationId xmlns:a16="http://schemas.microsoft.com/office/drawing/2014/main" id="{9EA9B5AC-343C-479A-928F-06091F16CFB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72713" y="63817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1" name="Oval 407">
            <a:extLst>
              <a:ext uri="{FF2B5EF4-FFF2-40B4-BE49-F238E27FC236}">
                <a16:creationId xmlns:a16="http://schemas.microsoft.com/office/drawing/2014/main" id="{8CBA2806-2003-471D-B5F8-B36927DF54B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72038" y="580548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2" name="Oval 408">
            <a:extLst>
              <a:ext uri="{FF2B5EF4-FFF2-40B4-BE49-F238E27FC236}">
                <a16:creationId xmlns:a16="http://schemas.microsoft.com/office/drawing/2014/main" id="{2139A726-2124-4021-8268-44AD10447CB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83338" y="566102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3" name="Line 409">
            <a:extLst>
              <a:ext uri="{FF2B5EF4-FFF2-40B4-BE49-F238E27FC236}">
                <a16:creationId xmlns:a16="http://schemas.microsoft.com/office/drawing/2014/main" id="{8A251AEE-B66D-4FF9-95F2-A0E60261F2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8438" y="1355725"/>
            <a:ext cx="215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1804" name="Oval 412">
            <a:extLst>
              <a:ext uri="{FF2B5EF4-FFF2-40B4-BE49-F238E27FC236}">
                <a16:creationId xmlns:a16="http://schemas.microsoft.com/office/drawing/2014/main" id="{AC81F39B-9E11-4166-9456-377BCEB1B3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70163" y="8969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5" name="Oval 413">
            <a:extLst>
              <a:ext uri="{FF2B5EF4-FFF2-40B4-BE49-F238E27FC236}">
                <a16:creationId xmlns:a16="http://schemas.microsoft.com/office/drawing/2014/main" id="{40E9A8AD-85AB-477A-B630-C72E2F83297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86063" y="1112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6" name="Oval 414">
            <a:extLst>
              <a:ext uri="{FF2B5EF4-FFF2-40B4-BE49-F238E27FC236}">
                <a16:creationId xmlns:a16="http://schemas.microsoft.com/office/drawing/2014/main" id="{95F4B3DE-F38F-4804-AF80-06AB28B056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00376" y="15573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7" name="Oval 415">
            <a:extLst>
              <a:ext uri="{FF2B5EF4-FFF2-40B4-BE49-F238E27FC236}">
                <a16:creationId xmlns:a16="http://schemas.microsoft.com/office/drawing/2014/main" id="{E791B152-0568-4DC2-A614-8192942757B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92313" y="765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8" name="Oval 417">
            <a:extLst>
              <a:ext uri="{FF2B5EF4-FFF2-40B4-BE49-F238E27FC236}">
                <a16:creationId xmlns:a16="http://schemas.microsoft.com/office/drawing/2014/main" id="{4E67BA0C-B7BB-4CFE-8668-8B7D460D4D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03613" y="2060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09" name="Oval 418">
            <a:extLst>
              <a:ext uri="{FF2B5EF4-FFF2-40B4-BE49-F238E27FC236}">
                <a16:creationId xmlns:a16="http://schemas.microsoft.com/office/drawing/2014/main" id="{16856920-5185-44CC-8F1D-3FAA9EA038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863976" y="2060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0" name="Oval 419">
            <a:extLst>
              <a:ext uri="{FF2B5EF4-FFF2-40B4-BE49-F238E27FC236}">
                <a16:creationId xmlns:a16="http://schemas.microsoft.com/office/drawing/2014/main" id="{59F740F1-8703-4F9F-8A75-2F65329A5B8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24338" y="22764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1" name="Oval 420">
            <a:extLst>
              <a:ext uri="{FF2B5EF4-FFF2-40B4-BE49-F238E27FC236}">
                <a16:creationId xmlns:a16="http://schemas.microsoft.com/office/drawing/2014/main" id="{D3A60CFA-4E7B-47C5-9169-6B65083B7E3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97363" y="2624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2" name="Oval 421">
            <a:extLst>
              <a:ext uri="{FF2B5EF4-FFF2-40B4-BE49-F238E27FC236}">
                <a16:creationId xmlns:a16="http://schemas.microsoft.com/office/drawing/2014/main" id="{78A811A1-0442-462C-BDC0-BB0544B4899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83113" y="29972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3" name="Oval 422">
            <a:extLst>
              <a:ext uri="{FF2B5EF4-FFF2-40B4-BE49-F238E27FC236}">
                <a16:creationId xmlns:a16="http://schemas.microsoft.com/office/drawing/2014/main" id="{9EA61C72-0E2E-4253-A0A3-61FC5795FC0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27576" y="32845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4" name="Oval 423">
            <a:extLst>
              <a:ext uri="{FF2B5EF4-FFF2-40B4-BE49-F238E27FC236}">
                <a16:creationId xmlns:a16="http://schemas.microsoft.com/office/drawing/2014/main" id="{F3162CC4-130F-497E-9C49-C98FF4F809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375276" y="32845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5" name="Oval 424">
            <a:extLst>
              <a:ext uri="{FF2B5EF4-FFF2-40B4-BE49-F238E27FC236}">
                <a16:creationId xmlns:a16="http://schemas.microsoft.com/office/drawing/2014/main" id="{18E26207-7046-4793-A569-3E6001C6FC8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60963" y="3487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6" name="Oval 425">
            <a:extLst>
              <a:ext uri="{FF2B5EF4-FFF2-40B4-BE49-F238E27FC236}">
                <a16:creationId xmlns:a16="http://schemas.microsoft.com/office/drawing/2014/main" id="{EC273C07-6F7F-4618-9F49-0C6FD090D08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376863" y="3703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7" name="Oval 426">
            <a:extLst>
              <a:ext uri="{FF2B5EF4-FFF2-40B4-BE49-F238E27FC236}">
                <a16:creationId xmlns:a16="http://schemas.microsoft.com/office/drawing/2014/main" id="{15CECB99-262A-494B-B54B-CE3DE64F9F7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92763" y="3919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8" name="Oval 427">
            <a:extLst>
              <a:ext uri="{FF2B5EF4-FFF2-40B4-BE49-F238E27FC236}">
                <a16:creationId xmlns:a16="http://schemas.microsoft.com/office/drawing/2014/main" id="{7DCAEF36-EB21-4378-AA8F-26B8A119E0F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27351" y="6921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19" name="Oval 428">
            <a:extLst>
              <a:ext uri="{FF2B5EF4-FFF2-40B4-BE49-F238E27FC236}">
                <a16:creationId xmlns:a16="http://schemas.microsoft.com/office/drawing/2014/main" id="{0DF16845-5840-4791-9129-A8023724E57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76651" y="1030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0" name="Oval 429">
            <a:extLst>
              <a:ext uri="{FF2B5EF4-FFF2-40B4-BE49-F238E27FC236}">
                <a16:creationId xmlns:a16="http://schemas.microsoft.com/office/drawing/2014/main" id="{F05AEFC0-83D5-45EC-B772-6E356B4518A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7663" y="9080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1" name="Oval 430">
            <a:extLst>
              <a:ext uri="{FF2B5EF4-FFF2-40B4-BE49-F238E27FC236}">
                <a16:creationId xmlns:a16="http://schemas.microsoft.com/office/drawing/2014/main" id="{504FFC77-05C7-4EDF-AD08-B526E08C7B5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24338" y="170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2" name="Oval 431">
            <a:extLst>
              <a:ext uri="{FF2B5EF4-FFF2-40B4-BE49-F238E27FC236}">
                <a16:creationId xmlns:a16="http://schemas.microsoft.com/office/drawing/2014/main" id="{5546FECC-1434-4501-A17D-CA1B758CC0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24338" y="8366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3" name="Oval 432">
            <a:extLst>
              <a:ext uri="{FF2B5EF4-FFF2-40B4-BE49-F238E27FC236}">
                <a16:creationId xmlns:a16="http://schemas.microsoft.com/office/drawing/2014/main" id="{AF90307A-2BF7-4C1F-B511-194A815DF3E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40251" y="18938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4" name="Oval 433">
            <a:extLst>
              <a:ext uri="{FF2B5EF4-FFF2-40B4-BE49-F238E27FC236}">
                <a16:creationId xmlns:a16="http://schemas.microsoft.com/office/drawing/2014/main" id="{9207F8BA-379E-4C15-AD5D-6D76A97C1AF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43476" y="2060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5" name="Oval 434">
            <a:extLst>
              <a:ext uri="{FF2B5EF4-FFF2-40B4-BE49-F238E27FC236}">
                <a16:creationId xmlns:a16="http://schemas.microsoft.com/office/drawing/2014/main" id="{5FA9674C-8ADD-4F1C-A01E-CAAD71351A3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972051" y="23256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6" name="Oval 435">
            <a:extLst>
              <a:ext uri="{FF2B5EF4-FFF2-40B4-BE49-F238E27FC236}">
                <a16:creationId xmlns:a16="http://schemas.microsoft.com/office/drawing/2014/main" id="{C1464F2D-493E-4364-9DAE-DD441D9C8A7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87951" y="25415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7" name="Oval 436">
            <a:extLst>
              <a:ext uri="{FF2B5EF4-FFF2-40B4-BE49-F238E27FC236}">
                <a16:creationId xmlns:a16="http://schemas.microsoft.com/office/drawing/2014/main" id="{C84881B3-E58D-498F-92EC-7D953DB9359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403851" y="2757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8" name="Oval 437">
            <a:extLst>
              <a:ext uri="{FF2B5EF4-FFF2-40B4-BE49-F238E27FC236}">
                <a16:creationId xmlns:a16="http://schemas.microsoft.com/office/drawing/2014/main" id="{6849117B-BED8-443A-AB58-8E6C5670FCF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664201" y="2708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29" name="Oval 438">
            <a:extLst>
              <a:ext uri="{FF2B5EF4-FFF2-40B4-BE49-F238E27FC236}">
                <a16:creationId xmlns:a16="http://schemas.microsoft.com/office/drawing/2014/main" id="{1C40E416-08CE-47D7-8F6C-A5A3BF716CC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51538" y="27813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0" name="Oval 439">
            <a:extLst>
              <a:ext uri="{FF2B5EF4-FFF2-40B4-BE49-F238E27FC236}">
                <a16:creationId xmlns:a16="http://schemas.microsoft.com/office/drawing/2014/main" id="{E70CFDAC-4563-494C-A73C-DB34F47ECF3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51551" y="34051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1" name="Oval 440">
            <a:extLst>
              <a:ext uri="{FF2B5EF4-FFF2-40B4-BE49-F238E27FC236}">
                <a16:creationId xmlns:a16="http://schemas.microsoft.com/office/drawing/2014/main" id="{C40D4BA8-E9A9-4176-872D-8F03797A4F6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67451" y="36210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2" name="Oval 441">
            <a:extLst>
              <a:ext uri="{FF2B5EF4-FFF2-40B4-BE49-F238E27FC236}">
                <a16:creationId xmlns:a16="http://schemas.microsoft.com/office/drawing/2014/main" id="{115CBF33-EE2F-42D9-9499-456F81DE413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483351" y="38369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3" name="Oval 442">
            <a:extLst>
              <a:ext uri="{FF2B5EF4-FFF2-40B4-BE49-F238E27FC236}">
                <a16:creationId xmlns:a16="http://schemas.microsoft.com/office/drawing/2014/main" id="{6547027E-F9EE-44F5-9A32-B341A5B00A5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88163" y="11255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4" name="Oval 443">
            <a:extLst>
              <a:ext uri="{FF2B5EF4-FFF2-40B4-BE49-F238E27FC236}">
                <a16:creationId xmlns:a16="http://schemas.microsoft.com/office/drawing/2014/main" id="{2023FA65-7904-4671-8484-66400D09025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04063" y="14843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5" name="Oval 444">
            <a:extLst>
              <a:ext uri="{FF2B5EF4-FFF2-40B4-BE49-F238E27FC236}">
                <a16:creationId xmlns:a16="http://schemas.microsoft.com/office/drawing/2014/main" id="{7257206F-18C4-4381-9DEF-7FCC3273A2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319963" y="170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6" name="Oval 445">
            <a:extLst>
              <a:ext uri="{FF2B5EF4-FFF2-40B4-BE49-F238E27FC236}">
                <a16:creationId xmlns:a16="http://schemas.microsoft.com/office/drawing/2014/main" id="{BFA178E4-1CB3-44C4-BCE1-C9563F957EA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535863" y="19161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7" name="Oval 446">
            <a:extLst>
              <a:ext uri="{FF2B5EF4-FFF2-40B4-BE49-F238E27FC236}">
                <a16:creationId xmlns:a16="http://schemas.microsoft.com/office/drawing/2014/main" id="{CAA474EF-5F96-411C-860F-11C6BA07D59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751763" y="2132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8" name="Oval 447">
            <a:extLst>
              <a:ext uri="{FF2B5EF4-FFF2-40B4-BE49-F238E27FC236}">
                <a16:creationId xmlns:a16="http://schemas.microsoft.com/office/drawing/2014/main" id="{CA8AF93D-C7EE-4901-A43E-B0D2B397F6A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967663" y="23479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39" name="Oval 448">
            <a:extLst>
              <a:ext uri="{FF2B5EF4-FFF2-40B4-BE49-F238E27FC236}">
                <a16:creationId xmlns:a16="http://schemas.microsoft.com/office/drawing/2014/main" id="{78447D9F-C807-46B1-995B-72995287E31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83563" y="2492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0" name="Oval 449">
            <a:extLst>
              <a:ext uri="{FF2B5EF4-FFF2-40B4-BE49-F238E27FC236}">
                <a16:creationId xmlns:a16="http://schemas.microsoft.com/office/drawing/2014/main" id="{E1796DD4-882F-445D-917B-9C684CB828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01051" y="29241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1" name="Oval 450">
            <a:extLst>
              <a:ext uri="{FF2B5EF4-FFF2-40B4-BE49-F238E27FC236}">
                <a16:creationId xmlns:a16="http://schemas.microsoft.com/office/drawing/2014/main" id="{2BF729AE-ABA8-43E6-AEC5-6A69BB70318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15363" y="29956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2" name="Oval 451">
            <a:extLst>
              <a:ext uri="{FF2B5EF4-FFF2-40B4-BE49-F238E27FC236}">
                <a16:creationId xmlns:a16="http://schemas.microsoft.com/office/drawing/2014/main" id="{AC0EB609-CC40-4E31-94E2-5681348500A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04288" y="3068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3" name="Oval 452">
            <a:extLst>
              <a:ext uri="{FF2B5EF4-FFF2-40B4-BE49-F238E27FC236}">
                <a16:creationId xmlns:a16="http://schemas.microsoft.com/office/drawing/2014/main" id="{545A85AF-9248-42E7-B72A-5ED67D7F938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40238" y="1052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4" name="Oval 453">
            <a:extLst>
              <a:ext uri="{FF2B5EF4-FFF2-40B4-BE49-F238E27FC236}">
                <a16:creationId xmlns:a16="http://schemas.microsoft.com/office/drawing/2014/main" id="{BF5FCAF8-172D-4AE8-95B1-F91CC93FEBE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56138" y="12684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5" name="Oval 454">
            <a:extLst>
              <a:ext uri="{FF2B5EF4-FFF2-40B4-BE49-F238E27FC236}">
                <a16:creationId xmlns:a16="http://schemas.microsoft.com/office/drawing/2014/main" id="{6A3CBE64-0FCF-46D8-A415-6279A2A1A79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16501" y="981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6" name="Oval 455">
            <a:extLst>
              <a:ext uri="{FF2B5EF4-FFF2-40B4-BE49-F238E27FC236}">
                <a16:creationId xmlns:a16="http://schemas.microsoft.com/office/drawing/2014/main" id="{26111614-860C-45CA-88D0-945E3255DF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87938" y="1989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7" name="Oval 456">
            <a:extLst>
              <a:ext uri="{FF2B5EF4-FFF2-40B4-BE49-F238E27FC236}">
                <a16:creationId xmlns:a16="http://schemas.microsoft.com/office/drawing/2014/main" id="{7465C2A1-CD95-4BF4-941C-7AFF84A4DB1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303838" y="17002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8" name="Oval 457">
            <a:extLst>
              <a:ext uri="{FF2B5EF4-FFF2-40B4-BE49-F238E27FC236}">
                <a16:creationId xmlns:a16="http://schemas.microsoft.com/office/drawing/2014/main" id="{117FED01-F4B5-4248-8027-C98A9CB6344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19738" y="21320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49" name="Oval 458">
            <a:extLst>
              <a:ext uri="{FF2B5EF4-FFF2-40B4-BE49-F238E27FC236}">
                <a16:creationId xmlns:a16="http://schemas.microsoft.com/office/drawing/2014/main" id="{A0897680-6B80-4C76-8040-B03CAC81B3E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735638" y="23479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0" name="Oval 459">
            <a:extLst>
              <a:ext uri="{FF2B5EF4-FFF2-40B4-BE49-F238E27FC236}">
                <a16:creationId xmlns:a16="http://schemas.microsoft.com/office/drawing/2014/main" id="{8EC39A20-3D3C-48CD-A786-542F6CF3D24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80101" y="24923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1" name="Oval 460">
            <a:extLst>
              <a:ext uri="{FF2B5EF4-FFF2-40B4-BE49-F238E27FC236}">
                <a16:creationId xmlns:a16="http://schemas.microsoft.com/office/drawing/2014/main" id="{6DB3FFC8-DDC4-4F04-A943-7C671664AF2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40463" y="25654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2" name="Oval 461">
            <a:extLst>
              <a:ext uri="{FF2B5EF4-FFF2-40B4-BE49-F238E27FC236}">
                <a16:creationId xmlns:a16="http://schemas.microsoft.com/office/drawing/2014/main" id="{9268C9F9-6E78-42E3-94DF-14E5D1D6429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83338" y="29956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3" name="Oval 462">
            <a:extLst>
              <a:ext uri="{FF2B5EF4-FFF2-40B4-BE49-F238E27FC236}">
                <a16:creationId xmlns:a16="http://schemas.microsoft.com/office/drawing/2014/main" id="{F6843B4D-763A-48C6-B955-31D8599EF9B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99238" y="3211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4" name="Oval 463">
            <a:extLst>
              <a:ext uri="{FF2B5EF4-FFF2-40B4-BE49-F238E27FC236}">
                <a16:creationId xmlns:a16="http://schemas.microsoft.com/office/drawing/2014/main" id="{623CA4DC-EB47-4D93-B2D4-64062F3DAED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5138" y="34274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5" name="Oval 464">
            <a:extLst>
              <a:ext uri="{FF2B5EF4-FFF2-40B4-BE49-F238E27FC236}">
                <a16:creationId xmlns:a16="http://schemas.microsoft.com/office/drawing/2014/main" id="{EA0D7402-D751-454E-972B-D048DFFBA63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31038" y="36433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6" name="Oval 465">
            <a:extLst>
              <a:ext uri="{FF2B5EF4-FFF2-40B4-BE49-F238E27FC236}">
                <a16:creationId xmlns:a16="http://schemas.microsoft.com/office/drawing/2014/main" id="{CB69D195-8DA2-45C7-897D-BDE42B1E05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47851" y="11969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7" name="Oval 466">
            <a:extLst>
              <a:ext uri="{FF2B5EF4-FFF2-40B4-BE49-F238E27FC236}">
                <a16:creationId xmlns:a16="http://schemas.microsoft.com/office/drawing/2014/main" id="{350525F3-B953-4C16-8735-D8594967307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063751" y="1412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8" name="Oval 467">
            <a:extLst>
              <a:ext uri="{FF2B5EF4-FFF2-40B4-BE49-F238E27FC236}">
                <a16:creationId xmlns:a16="http://schemas.microsoft.com/office/drawing/2014/main" id="{74EC5B07-410F-4B58-8009-3C8F0B2130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79651" y="16287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59" name="Oval 468">
            <a:extLst>
              <a:ext uri="{FF2B5EF4-FFF2-40B4-BE49-F238E27FC236}">
                <a16:creationId xmlns:a16="http://schemas.microsoft.com/office/drawing/2014/main" id="{A6E4EF05-D046-4838-A240-F0A246C0921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95551" y="18446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0" name="Oval 469">
            <a:extLst>
              <a:ext uri="{FF2B5EF4-FFF2-40B4-BE49-F238E27FC236}">
                <a16:creationId xmlns:a16="http://schemas.microsoft.com/office/drawing/2014/main" id="{8A6D2031-239D-4F98-B8C4-8CAAC274D6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31951" y="14843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1" name="Oval 470">
            <a:extLst>
              <a:ext uri="{FF2B5EF4-FFF2-40B4-BE49-F238E27FC236}">
                <a16:creationId xmlns:a16="http://schemas.microsoft.com/office/drawing/2014/main" id="{A9E6DA52-69F7-4324-87C1-399D385511D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43251" y="2060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2" name="Oval 471">
            <a:extLst>
              <a:ext uri="{FF2B5EF4-FFF2-40B4-BE49-F238E27FC236}">
                <a16:creationId xmlns:a16="http://schemas.microsoft.com/office/drawing/2014/main" id="{A270DE4C-74DB-4593-9BE6-0A39ADA8488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43251" y="24923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3" name="Oval 472">
            <a:extLst>
              <a:ext uri="{FF2B5EF4-FFF2-40B4-BE49-F238E27FC236}">
                <a16:creationId xmlns:a16="http://schemas.microsoft.com/office/drawing/2014/main" id="{5D603A4D-9783-498A-9641-6BC29958F8D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359151" y="2708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4" name="Oval 473">
            <a:extLst>
              <a:ext uri="{FF2B5EF4-FFF2-40B4-BE49-F238E27FC236}">
                <a16:creationId xmlns:a16="http://schemas.microsoft.com/office/drawing/2014/main" id="{836EB952-539C-4ABA-8FB3-FA7DC3A8AED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48076" y="2708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5" name="Oval 474">
            <a:extLst>
              <a:ext uri="{FF2B5EF4-FFF2-40B4-BE49-F238E27FC236}">
                <a16:creationId xmlns:a16="http://schemas.microsoft.com/office/drawing/2014/main" id="{02FC1114-B860-4C18-B67F-0EDCB826A33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90951" y="3140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6" name="Oval 475">
            <a:extLst>
              <a:ext uri="{FF2B5EF4-FFF2-40B4-BE49-F238E27FC236}">
                <a16:creationId xmlns:a16="http://schemas.microsoft.com/office/drawing/2014/main" id="{AB9537C6-F2B1-4C77-87FD-9D89CC4885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06851" y="33559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7" name="Oval 476">
            <a:extLst>
              <a:ext uri="{FF2B5EF4-FFF2-40B4-BE49-F238E27FC236}">
                <a16:creationId xmlns:a16="http://schemas.microsoft.com/office/drawing/2014/main" id="{481B956F-840F-4C3D-9BD6-82997854090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22751" y="3571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8" name="Oval 477">
            <a:extLst>
              <a:ext uri="{FF2B5EF4-FFF2-40B4-BE49-F238E27FC236}">
                <a16:creationId xmlns:a16="http://schemas.microsoft.com/office/drawing/2014/main" id="{105A2539-5D14-4735-B5AD-DE5EF7838B0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38651" y="37877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69" name="Oval 478">
            <a:extLst>
              <a:ext uri="{FF2B5EF4-FFF2-40B4-BE49-F238E27FC236}">
                <a16:creationId xmlns:a16="http://schemas.microsoft.com/office/drawing/2014/main" id="{32E5DF59-B5ED-4F53-AA9E-E5CCE49C713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54551" y="40036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0" name="Oval 482">
            <a:extLst>
              <a:ext uri="{FF2B5EF4-FFF2-40B4-BE49-F238E27FC236}">
                <a16:creationId xmlns:a16="http://schemas.microsoft.com/office/drawing/2014/main" id="{B9DFA6CC-B8E5-4FD8-BE75-3DE6470C093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847851" y="17002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1" name="Oval 483">
            <a:extLst>
              <a:ext uri="{FF2B5EF4-FFF2-40B4-BE49-F238E27FC236}">
                <a16:creationId xmlns:a16="http://schemas.microsoft.com/office/drawing/2014/main" id="{785FAB44-86BA-414D-A786-0BC8984B3E5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31951" y="19161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2" name="Oval 484">
            <a:extLst>
              <a:ext uri="{FF2B5EF4-FFF2-40B4-BE49-F238E27FC236}">
                <a16:creationId xmlns:a16="http://schemas.microsoft.com/office/drawing/2014/main" id="{F1C3F182-38D0-42CB-945F-30B7A22DB89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79651" y="21320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3" name="Oval 485">
            <a:extLst>
              <a:ext uri="{FF2B5EF4-FFF2-40B4-BE49-F238E27FC236}">
                <a16:creationId xmlns:a16="http://schemas.microsoft.com/office/drawing/2014/main" id="{ABA6611C-4730-4115-B691-31A2DEF0D25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82888" y="2060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4" name="Oval 486">
            <a:extLst>
              <a:ext uri="{FF2B5EF4-FFF2-40B4-BE49-F238E27FC236}">
                <a16:creationId xmlns:a16="http://schemas.microsoft.com/office/drawing/2014/main" id="{75B1C4D4-40FC-48C2-B92D-29F3F71BA5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11451" y="25638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5" name="Oval 487">
            <a:extLst>
              <a:ext uri="{FF2B5EF4-FFF2-40B4-BE49-F238E27FC236}">
                <a16:creationId xmlns:a16="http://schemas.microsoft.com/office/drawing/2014/main" id="{F1B296A3-50C3-4A8F-B77C-402D20C912E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27351" y="2565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6" name="Oval 488">
            <a:extLst>
              <a:ext uri="{FF2B5EF4-FFF2-40B4-BE49-F238E27FC236}">
                <a16:creationId xmlns:a16="http://schemas.microsoft.com/office/drawing/2014/main" id="{65CF6CD0-A97F-478E-979B-FF2573D7009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143251" y="2995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7" name="Oval 489">
            <a:extLst>
              <a:ext uri="{FF2B5EF4-FFF2-40B4-BE49-F238E27FC236}">
                <a16:creationId xmlns:a16="http://schemas.microsoft.com/office/drawing/2014/main" id="{15C24DC3-249C-4DCB-8C6A-DC3A4688209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359151" y="32115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8" name="Oval 490">
            <a:extLst>
              <a:ext uri="{FF2B5EF4-FFF2-40B4-BE49-F238E27FC236}">
                <a16:creationId xmlns:a16="http://schemas.microsoft.com/office/drawing/2014/main" id="{E7F317F8-043E-4611-8279-7EBB0E406C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75051" y="3427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79" name="Oval 491">
            <a:extLst>
              <a:ext uri="{FF2B5EF4-FFF2-40B4-BE49-F238E27FC236}">
                <a16:creationId xmlns:a16="http://schemas.microsoft.com/office/drawing/2014/main" id="{C958334B-5BCF-498B-AE87-9F633C0F10A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90951" y="36433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0" name="Oval 492">
            <a:extLst>
              <a:ext uri="{FF2B5EF4-FFF2-40B4-BE49-F238E27FC236}">
                <a16:creationId xmlns:a16="http://schemas.microsoft.com/office/drawing/2014/main" id="{60547CC1-18AB-4B27-AE91-C5F13C2BC41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06851" y="38592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1" name="Oval 493">
            <a:extLst>
              <a:ext uri="{FF2B5EF4-FFF2-40B4-BE49-F238E27FC236}">
                <a16:creationId xmlns:a16="http://schemas.microsoft.com/office/drawing/2014/main" id="{CD594164-5348-412D-A42E-6BA10A2BC6F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631951" y="24209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2" name="Oval 494">
            <a:extLst>
              <a:ext uri="{FF2B5EF4-FFF2-40B4-BE49-F238E27FC236}">
                <a16:creationId xmlns:a16="http://schemas.microsoft.com/office/drawing/2014/main" id="{93D53D41-0D9B-462B-9F1B-A334C1CCFF0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95551" y="24923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3" name="Oval 495">
            <a:extLst>
              <a:ext uri="{FF2B5EF4-FFF2-40B4-BE49-F238E27FC236}">
                <a16:creationId xmlns:a16="http://schemas.microsoft.com/office/drawing/2014/main" id="{716CED10-FB8C-4B27-9C2C-865290E8C07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79651" y="25638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4" name="Oval 496">
            <a:extLst>
              <a:ext uri="{FF2B5EF4-FFF2-40B4-BE49-F238E27FC236}">
                <a16:creationId xmlns:a16="http://schemas.microsoft.com/office/drawing/2014/main" id="{6A22BCFC-542A-4041-AB59-9150DD3265A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566988" y="27082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5" name="Oval 497">
            <a:extLst>
              <a:ext uri="{FF2B5EF4-FFF2-40B4-BE49-F238E27FC236}">
                <a16:creationId xmlns:a16="http://schemas.microsoft.com/office/drawing/2014/main" id="{D1D75B92-4C9B-41F1-8470-51B60239A68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711451" y="2995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6" name="Oval 498">
            <a:extLst>
              <a:ext uri="{FF2B5EF4-FFF2-40B4-BE49-F238E27FC236}">
                <a16:creationId xmlns:a16="http://schemas.microsoft.com/office/drawing/2014/main" id="{F7DF1035-448F-4D74-AF3C-C88F3511A5B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927351" y="32115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7" name="Oval 499">
            <a:extLst>
              <a:ext uri="{FF2B5EF4-FFF2-40B4-BE49-F238E27FC236}">
                <a16:creationId xmlns:a16="http://schemas.microsoft.com/office/drawing/2014/main" id="{B9CD00A5-0666-4319-B59F-E57E818B18C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19288" y="27082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8" name="Oval 500">
            <a:extLst>
              <a:ext uri="{FF2B5EF4-FFF2-40B4-BE49-F238E27FC236}">
                <a16:creationId xmlns:a16="http://schemas.microsoft.com/office/drawing/2014/main" id="{981B64E9-88F0-43A4-BA4F-47ACC382529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992313" y="234950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89" name="Oval 501">
            <a:extLst>
              <a:ext uri="{FF2B5EF4-FFF2-40B4-BE49-F238E27FC236}">
                <a16:creationId xmlns:a16="http://schemas.microsoft.com/office/drawing/2014/main" id="{5B34571A-5598-461E-9E7C-F59D92CE174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279651" y="30686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0" name="Oval 502">
            <a:extLst>
              <a:ext uri="{FF2B5EF4-FFF2-40B4-BE49-F238E27FC236}">
                <a16:creationId xmlns:a16="http://schemas.microsoft.com/office/drawing/2014/main" id="{914ED12C-24F1-4D2F-885B-7144770CBAC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17863" y="15446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1" name="Oval 503">
            <a:extLst>
              <a:ext uri="{FF2B5EF4-FFF2-40B4-BE49-F238E27FC236}">
                <a16:creationId xmlns:a16="http://schemas.microsoft.com/office/drawing/2014/main" id="{8665BFD5-8C19-4837-9444-197E9172BAB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75051" y="14843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2" name="Oval 504">
            <a:extLst>
              <a:ext uri="{FF2B5EF4-FFF2-40B4-BE49-F238E27FC236}">
                <a16:creationId xmlns:a16="http://schemas.microsoft.com/office/drawing/2014/main" id="{655F5EB9-C5B8-4800-ABFE-E5CD11C6377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35413" y="19161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3" name="Oval 505">
            <a:extLst>
              <a:ext uri="{FF2B5EF4-FFF2-40B4-BE49-F238E27FC236}">
                <a16:creationId xmlns:a16="http://schemas.microsoft.com/office/drawing/2014/main" id="{CC51E38B-792C-430B-847D-1E93A46861A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135188" y="765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4" name="Oval 506">
            <a:extLst>
              <a:ext uri="{FF2B5EF4-FFF2-40B4-BE49-F238E27FC236}">
                <a16:creationId xmlns:a16="http://schemas.microsoft.com/office/drawing/2014/main" id="{FCC63254-0DDB-4D31-B1DF-4DCA1D0E1F5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424113" y="13414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5" name="Oval 507">
            <a:extLst>
              <a:ext uri="{FF2B5EF4-FFF2-40B4-BE49-F238E27FC236}">
                <a16:creationId xmlns:a16="http://schemas.microsoft.com/office/drawing/2014/main" id="{8AD0640A-C22A-4E82-8BC4-C748D64E6CD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640013" y="12684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6" name="Oval 508">
            <a:extLst>
              <a:ext uri="{FF2B5EF4-FFF2-40B4-BE49-F238E27FC236}">
                <a16:creationId xmlns:a16="http://schemas.microsoft.com/office/drawing/2014/main" id="{4874B841-1DC8-4705-9BE0-4FACADE1C9D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55913" y="16287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7" name="Oval 509">
            <a:extLst>
              <a:ext uri="{FF2B5EF4-FFF2-40B4-BE49-F238E27FC236}">
                <a16:creationId xmlns:a16="http://schemas.microsoft.com/office/drawing/2014/main" id="{EA61077F-FAD6-4231-AFBF-AB54EAC7465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71813" y="1844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8" name="Oval 510">
            <a:extLst>
              <a:ext uri="{FF2B5EF4-FFF2-40B4-BE49-F238E27FC236}">
                <a16:creationId xmlns:a16="http://schemas.microsoft.com/office/drawing/2014/main" id="{82BAFC0E-8BF6-40EC-BDBE-8B988806E9A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87713" y="1844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899" name="Oval 511">
            <a:extLst>
              <a:ext uri="{FF2B5EF4-FFF2-40B4-BE49-F238E27FC236}">
                <a16:creationId xmlns:a16="http://schemas.microsoft.com/office/drawing/2014/main" id="{D35EDD59-17C1-4FCC-B239-9786571B182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87713" y="24209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0" name="Oval 512">
            <a:extLst>
              <a:ext uri="{FF2B5EF4-FFF2-40B4-BE49-F238E27FC236}">
                <a16:creationId xmlns:a16="http://schemas.microsoft.com/office/drawing/2014/main" id="{B20C14FB-2B84-4E5D-9A39-6279216083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19513" y="2492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1" name="Oval 513">
            <a:extLst>
              <a:ext uri="{FF2B5EF4-FFF2-40B4-BE49-F238E27FC236}">
                <a16:creationId xmlns:a16="http://schemas.microsoft.com/office/drawing/2014/main" id="{7C9FDAB3-5C02-43A2-AE55-82E795309E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935413" y="27082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2" name="Oval 514">
            <a:extLst>
              <a:ext uri="{FF2B5EF4-FFF2-40B4-BE49-F238E27FC236}">
                <a16:creationId xmlns:a16="http://schemas.microsoft.com/office/drawing/2014/main" id="{162F0B0E-EE09-46D9-9AAA-95830852DE5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151313" y="29241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3" name="Oval 515">
            <a:extLst>
              <a:ext uri="{FF2B5EF4-FFF2-40B4-BE49-F238E27FC236}">
                <a16:creationId xmlns:a16="http://schemas.microsoft.com/office/drawing/2014/main" id="{C9525228-B476-4CF8-A39E-1504A8F374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67213" y="3140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4" name="Oval 516">
            <a:extLst>
              <a:ext uri="{FF2B5EF4-FFF2-40B4-BE49-F238E27FC236}">
                <a16:creationId xmlns:a16="http://schemas.microsoft.com/office/drawing/2014/main" id="{DDA5FB17-EAA9-4BE5-BC0E-B5E0BDCFA8F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83113" y="3355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5" name="Oval 517">
            <a:extLst>
              <a:ext uri="{FF2B5EF4-FFF2-40B4-BE49-F238E27FC236}">
                <a16:creationId xmlns:a16="http://schemas.microsoft.com/office/drawing/2014/main" id="{03CE0FDD-102A-405A-B337-E6E5ACEEC2E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799013" y="35718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6" name="Oval 518">
            <a:extLst>
              <a:ext uri="{FF2B5EF4-FFF2-40B4-BE49-F238E27FC236}">
                <a16:creationId xmlns:a16="http://schemas.microsoft.com/office/drawing/2014/main" id="{3D60D05A-6903-4CA3-9706-8C0F77DA408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14913" y="37877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7" name="Oval 519">
            <a:extLst>
              <a:ext uri="{FF2B5EF4-FFF2-40B4-BE49-F238E27FC236}">
                <a16:creationId xmlns:a16="http://schemas.microsoft.com/office/drawing/2014/main" id="{3DEDB550-1FC6-40ED-9373-633996AAFF9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071813" y="9080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8" name="Oval 520">
            <a:extLst>
              <a:ext uri="{FF2B5EF4-FFF2-40B4-BE49-F238E27FC236}">
                <a16:creationId xmlns:a16="http://schemas.microsoft.com/office/drawing/2014/main" id="{B316B232-AC71-4768-953E-32BAC4F4C53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359151" y="1123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09" name="Oval 521">
            <a:extLst>
              <a:ext uri="{FF2B5EF4-FFF2-40B4-BE49-F238E27FC236}">
                <a16:creationId xmlns:a16="http://schemas.microsoft.com/office/drawing/2014/main" id="{14B29E3D-0B14-41E6-97F9-E1306AAE73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575051" y="13398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0" name="Oval 522">
            <a:extLst>
              <a:ext uri="{FF2B5EF4-FFF2-40B4-BE49-F238E27FC236}">
                <a16:creationId xmlns:a16="http://schemas.microsoft.com/office/drawing/2014/main" id="{84A4F203-5042-47DC-BF2C-3A022E8CFD7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790951" y="15557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1" name="Oval 523">
            <a:extLst>
              <a:ext uri="{FF2B5EF4-FFF2-40B4-BE49-F238E27FC236}">
                <a16:creationId xmlns:a16="http://schemas.microsoft.com/office/drawing/2014/main" id="{C651F9FE-958E-4C46-AEF6-FD67CC0C8B3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006851" y="1771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2" name="Oval 524">
            <a:extLst>
              <a:ext uri="{FF2B5EF4-FFF2-40B4-BE49-F238E27FC236}">
                <a16:creationId xmlns:a16="http://schemas.microsoft.com/office/drawing/2014/main" id="{BC3C7DD4-91FF-4B20-98EA-FEBABD87A57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222751" y="19875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3" name="Oval 525">
            <a:extLst>
              <a:ext uri="{FF2B5EF4-FFF2-40B4-BE49-F238E27FC236}">
                <a16:creationId xmlns:a16="http://schemas.microsoft.com/office/drawing/2014/main" id="{F215AC4F-D9EB-4D40-A4BC-541F1CB03F2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438651" y="22034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4" name="Oval 526">
            <a:extLst>
              <a:ext uri="{FF2B5EF4-FFF2-40B4-BE49-F238E27FC236}">
                <a16:creationId xmlns:a16="http://schemas.microsoft.com/office/drawing/2014/main" id="{09429CFD-ED1B-4015-B2C0-33F7C0F9F2F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654551" y="24193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5" name="Oval 527">
            <a:extLst>
              <a:ext uri="{FF2B5EF4-FFF2-40B4-BE49-F238E27FC236}">
                <a16:creationId xmlns:a16="http://schemas.microsoft.com/office/drawing/2014/main" id="{5E4B148F-402A-43CB-9E3D-ACE4B687966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870451" y="26352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6" name="Oval 528">
            <a:extLst>
              <a:ext uri="{FF2B5EF4-FFF2-40B4-BE49-F238E27FC236}">
                <a16:creationId xmlns:a16="http://schemas.microsoft.com/office/drawing/2014/main" id="{C749B9D8-1987-4FBD-A3B5-89AE4942D84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087938" y="28527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7" name="Oval 529">
            <a:extLst>
              <a:ext uri="{FF2B5EF4-FFF2-40B4-BE49-F238E27FC236}">
                <a16:creationId xmlns:a16="http://schemas.microsoft.com/office/drawing/2014/main" id="{A3911D6D-D40C-44D0-95A2-5C8A5759502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32401" y="29241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8" name="Oval 530">
            <a:extLst>
              <a:ext uri="{FF2B5EF4-FFF2-40B4-BE49-F238E27FC236}">
                <a16:creationId xmlns:a16="http://schemas.microsoft.com/office/drawing/2014/main" id="{F6E42AEE-55DA-41B5-80D8-DB30452EB6B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18151" y="3282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19" name="Oval 531">
            <a:extLst>
              <a:ext uri="{FF2B5EF4-FFF2-40B4-BE49-F238E27FC236}">
                <a16:creationId xmlns:a16="http://schemas.microsoft.com/office/drawing/2014/main" id="{46F3C8BB-040D-431B-95F0-1E6B0B88087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734051" y="34988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0" name="Oval 532">
            <a:extLst>
              <a:ext uri="{FF2B5EF4-FFF2-40B4-BE49-F238E27FC236}">
                <a16:creationId xmlns:a16="http://schemas.microsoft.com/office/drawing/2014/main" id="{66382233-6D43-4721-B347-EA31BDEE7A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949951" y="37147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1" name="Oval 533">
            <a:extLst>
              <a:ext uri="{FF2B5EF4-FFF2-40B4-BE49-F238E27FC236}">
                <a16:creationId xmlns:a16="http://schemas.microsoft.com/office/drawing/2014/main" id="{61330842-32DB-48E1-AD7B-3FC4203E72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65851" y="3930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2" name="Oval 534">
            <a:extLst>
              <a:ext uri="{FF2B5EF4-FFF2-40B4-BE49-F238E27FC236}">
                <a16:creationId xmlns:a16="http://schemas.microsoft.com/office/drawing/2014/main" id="{85436B41-C5E0-4502-9098-A66A45A124C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244851" y="5984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3" name="Oval 535">
            <a:extLst>
              <a:ext uri="{FF2B5EF4-FFF2-40B4-BE49-F238E27FC236}">
                <a16:creationId xmlns:a16="http://schemas.microsoft.com/office/drawing/2014/main" id="{9622F6AB-4690-4182-97FB-2B2A08664AF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460751" y="8143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4" name="Oval 536">
            <a:extLst>
              <a:ext uri="{FF2B5EF4-FFF2-40B4-BE49-F238E27FC236}">
                <a16:creationId xmlns:a16="http://schemas.microsoft.com/office/drawing/2014/main" id="{578F98FA-94FA-48BE-8B70-074C6A02987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3676651" y="103028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5" name="Oval 537">
            <a:extLst>
              <a:ext uri="{FF2B5EF4-FFF2-40B4-BE49-F238E27FC236}">
                <a16:creationId xmlns:a16="http://schemas.microsoft.com/office/drawing/2014/main" id="{FCDF4350-78E3-4E72-8B35-412E590692A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367213" y="15573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6" name="Oval 538">
            <a:extLst>
              <a:ext uri="{FF2B5EF4-FFF2-40B4-BE49-F238E27FC236}">
                <a16:creationId xmlns:a16="http://schemas.microsoft.com/office/drawing/2014/main" id="{9B6E80B2-9CDA-41D5-916A-3EDEC50FEF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6921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7" name="Oval 539">
            <a:extLst>
              <a:ext uri="{FF2B5EF4-FFF2-40B4-BE49-F238E27FC236}">
                <a16:creationId xmlns:a16="http://schemas.microsoft.com/office/drawing/2014/main" id="{E3FE253A-0BC3-49F2-A156-09D857447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9513" y="9080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8" name="Oval 540">
            <a:extLst>
              <a:ext uri="{FF2B5EF4-FFF2-40B4-BE49-F238E27FC236}">
                <a16:creationId xmlns:a16="http://schemas.microsoft.com/office/drawing/2014/main" id="{D0917CA5-855E-47C4-A35D-6D76498E1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5413" y="11239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29" name="Oval 541">
            <a:extLst>
              <a:ext uri="{FF2B5EF4-FFF2-40B4-BE49-F238E27FC236}">
                <a16:creationId xmlns:a16="http://schemas.microsoft.com/office/drawing/2014/main" id="{15786C71-68C2-40FA-9A67-021919BB35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313" y="13398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0" name="Oval 542">
            <a:extLst>
              <a:ext uri="{FF2B5EF4-FFF2-40B4-BE49-F238E27FC236}">
                <a16:creationId xmlns:a16="http://schemas.microsoft.com/office/drawing/2014/main" id="{FEF37D86-D239-432C-BEDA-B5DA0E930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3113" y="1484313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1" name="Oval 543">
            <a:extLst>
              <a:ext uri="{FF2B5EF4-FFF2-40B4-BE49-F238E27FC236}">
                <a16:creationId xmlns:a16="http://schemas.microsoft.com/office/drawing/2014/main" id="{5DDB3E57-4B77-4C6A-8DD1-C8A09D9286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038" y="1484313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2" name="Oval 544">
            <a:extLst>
              <a:ext uri="{FF2B5EF4-FFF2-40B4-BE49-F238E27FC236}">
                <a16:creationId xmlns:a16="http://schemas.microsoft.com/office/drawing/2014/main" id="{1F170723-C13E-4BFC-89EB-CB066CEAE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3475" y="1773238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3" name="Oval 545">
            <a:extLst>
              <a:ext uri="{FF2B5EF4-FFF2-40B4-BE49-F238E27FC236}">
                <a16:creationId xmlns:a16="http://schemas.microsoft.com/office/drawing/2014/main" id="{4766F86F-27A3-4B48-8AF5-A6778D107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5275" y="2060575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4" name="Oval 546">
            <a:extLst>
              <a:ext uri="{FF2B5EF4-FFF2-40B4-BE49-F238E27FC236}">
                <a16:creationId xmlns:a16="http://schemas.microsoft.com/office/drawing/2014/main" id="{CE39F2AB-A00C-46A0-B6EC-F693A14E7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0813" y="24193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5" name="Oval 547">
            <a:extLst>
              <a:ext uri="{FF2B5EF4-FFF2-40B4-BE49-F238E27FC236}">
                <a16:creationId xmlns:a16="http://schemas.microsoft.com/office/drawing/2014/main" id="{049454A1-3274-4FC9-93EC-EF459CF46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26352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6" name="Oval 548">
            <a:extLst>
              <a:ext uri="{FF2B5EF4-FFF2-40B4-BE49-F238E27FC236}">
                <a16:creationId xmlns:a16="http://schemas.microsoft.com/office/drawing/2014/main" id="{1CA803D1-DE2A-49DC-AF21-D6F5CBDCC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2636838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7" name="Oval 549">
            <a:extLst>
              <a:ext uri="{FF2B5EF4-FFF2-40B4-BE49-F238E27FC236}">
                <a16:creationId xmlns:a16="http://schemas.microsoft.com/office/drawing/2014/main" id="{AF3B4C5B-7AFE-459A-BC4E-23979757C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8513" y="30670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8" name="Oval 550">
            <a:extLst>
              <a:ext uri="{FF2B5EF4-FFF2-40B4-BE49-F238E27FC236}">
                <a16:creationId xmlns:a16="http://schemas.microsoft.com/office/drawing/2014/main" id="{ED22D1D2-AB77-46F6-8210-513B5226C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4413" y="32829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39" name="Oval 551">
            <a:extLst>
              <a:ext uri="{FF2B5EF4-FFF2-40B4-BE49-F238E27FC236}">
                <a16:creationId xmlns:a16="http://schemas.microsoft.com/office/drawing/2014/main" id="{E5E52C10-644F-4012-8779-83012C2B6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0313" y="3498850"/>
            <a:ext cx="69850" cy="698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0" name="Oval 552">
            <a:extLst>
              <a:ext uri="{FF2B5EF4-FFF2-40B4-BE49-F238E27FC236}">
                <a16:creationId xmlns:a16="http://schemas.microsoft.com/office/drawing/2014/main" id="{E9FFB6A9-7E16-4EA2-B099-269A1299CA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32401" y="11969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1" name="Oval 553">
            <a:extLst>
              <a:ext uri="{FF2B5EF4-FFF2-40B4-BE49-F238E27FC236}">
                <a16:creationId xmlns:a16="http://schemas.microsoft.com/office/drawing/2014/main" id="{20A0876D-FAD8-4EE0-8AB8-4DAC09A01C6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19738" y="1052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2" name="Oval 554">
            <a:extLst>
              <a:ext uri="{FF2B5EF4-FFF2-40B4-BE49-F238E27FC236}">
                <a16:creationId xmlns:a16="http://schemas.microsoft.com/office/drawing/2014/main" id="{02C66FC6-32CD-4B72-B0C8-0FFB9DA3763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519738" y="17732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3" name="Oval 555">
            <a:extLst>
              <a:ext uri="{FF2B5EF4-FFF2-40B4-BE49-F238E27FC236}">
                <a16:creationId xmlns:a16="http://schemas.microsoft.com/office/drawing/2014/main" id="{1FD32770-84FB-4205-9CD3-EAEE5A2C282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96001" y="17002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4" name="Oval 556">
            <a:extLst>
              <a:ext uri="{FF2B5EF4-FFF2-40B4-BE49-F238E27FC236}">
                <a16:creationId xmlns:a16="http://schemas.microsoft.com/office/drawing/2014/main" id="{EFC7BF25-5354-4904-9749-16BE29CAE6D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96001" y="2060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5" name="Oval 557">
            <a:extLst>
              <a:ext uri="{FF2B5EF4-FFF2-40B4-BE49-F238E27FC236}">
                <a16:creationId xmlns:a16="http://schemas.microsoft.com/office/drawing/2014/main" id="{09A3C57E-E922-418D-B1CF-1F4DDA1715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11901" y="2276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6" name="Oval 558">
            <a:extLst>
              <a:ext uri="{FF2B5EF4-FFF2-40B4-BE49-F238E27FC236}">
                <a16:creationId xmlns:a16="http://schemas.microsoft.com/office/drawing/2014/main" id="{5C5B90F2-AA4A-4CCA-A38F-0EC893179E9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27801" y="24923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7" name="Oval 559">
            <a:extLst>
              <a:ext uri="{FF2B5EF4-FFF2-40B4-BE49-F238E27FC236}">
                <a16:creationId xmlns:a16="http://schemas.microsoft.com/office/drawing/2014/main" id="{69A3CC84-9CCD-48D7-8B65-7EF0E7553B4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43701" y="2708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8" name="Oval 560">
            <a:extLst>
              <a:ext uri="{FF2B5EF4-FFF2-40B4-BE49-F238E27FC236}">
                <a16:creationId xmlns:a16="http://schemas.microsoft.com/office/drawing/2014/main" id="{00A49BF1-A1BD-4AF2-A4D6-48164ED1358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80326" y="29241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49" name="Oval 561">
            <a:extLst>
              <a:ext uri="{FF2B5EF4-FFF2-40B4-BE49-F238E27FC236}">
                <a16:creationId xmlns:a16="http://schemas.microsoft.com/office/drawing/2014/main" id="{DB2018C5-F96D-4F07-9DAB-53AA3AA1648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175501" y="3140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0" name="Oval 562">
            <a:extLst>
              <a:ext uri="{FF2B5EF4-FFF2-40B4-BE49-F238E27FC236}">
                <a16:creationId xmlns:a16="http://schemas.microsoft.com/office/drawing/2014/main" id="{E0D4DC19-11ED-434B-B3D8-10EB90A637A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391401" y="33559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1" name="Oval 563">
            <a:extLst>
              <a:ext uri="{FF2B5EF4-FFF2-40B4-BE49-F238E27FC236}">
                <a16:creationId xmlns:a16="http://schemas.microsoft.com/office/drawing/2014/main" id="{F3C50C6C-D42B-46C2-9CA5-1D1182016C7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07301" y="3571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2" name="Oval 564">
            <a:extLst>
              <a:ext uri="{FF2B5EF4-FFF2-40B4-BE49-F238E27FC236}">
                <a16:creationId xmlns:a16="http://schemas.microsoft.com/office/drawing/2014/main" id="{2F4254AB-23A7-4C3D-932C-262A5A40F5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303838" y="14843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3" name="Oval 565">
            <a:extLst>
              <a:ext uri="{FF2B5EF4-FFF2-40B4-BE49-F238E27FC236}">
                <a16:creationId xmlns:a16="http://schemas.microsoft.com/office/drawing/2014/main" id="{7A69F11D-ADF9-4D0E-9596-3EA61D68AFC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808663" y="14843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4" name="Oval 566">
            <a:extLst>
              <a:ext uri="{FF2B5EF4-FFF2-40B4-BE49-F238E27FC236}">
                <a16:creationId xmlns:a16="http://schemas.microsoft.com/office/drawing/2014/main" id="{66B7F38F-B60E-4941-B54E-85EA0357675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735638" y="1196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5" name="Oval 567">
            <a:extLst>
              <a:ext uri="{FF2B5EF4-FFF2-40B4-BE49-F238E27FC236}">
                <a16:creationId xmlns:a16="http://schemas.microsoft.com/office/drawing/2014/main" id="{D2A6EFAA-2264-4186-AAA3-C3719EE9CC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096001" y="20605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6" name="Oval 568">
            <a:extLst>
              <a:ext uri="{FF2B5EF4-FFF2-40B4-BE49-F238E27FC236}">
                <a16:creationId xmlns:a16="http://schemas.microsoft.com/office/drawing/2014/main" id="{9B42026B-5589-4E86-B08D-551248E0E61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11901" y="2276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7" name="Oval 569">
            <a:extLst>
              <a:ext uri="{FF2B5EF4-FFF2-40B4-BE49-F238E27FC236}">
                <a16:creationId xmlns:a16="http://schemas.microsoft.com/office/drawing/2014/main" id="{E29F7A63-3DAC-47EE-AFA5-58D074E7A03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743701" y="23495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8" name="Oval 570">
            <a:extLst>
              <a:ext uri="{FF2B5EF4-FFF2-40B4-BE49-F238E27FC236}">
                <a16:creationId xmlns:a16="http://schemas.microsoft.com/office/drawing/2014/main" id="{390C4EF6-8249-4B4E-B745-4AFB90FCA98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6726" y="31416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59" name="Oval 571">
            <a:extLst>
              <a:ext uri="{FF2B5EF4-FFF2-40B4-BE49-F238E27FC236}">
                <a16:creationId xmlns:a16="http://schemas.microsoft.com/office/drawing/2014/main" id="{869B7404-DAF9-436B-AFFA-8E3589F15F9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959601" y="30686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0" name="Oval 572">
            <a:extLst>
              <a:ext uri="{FF2B5EF4-FFF2-40B4-BE49-F238E27FC236}">
                <a16:creationId xmlns:a16="http://schemas.microsoft.com/office/drawing/2014/main" id="{D0E7B1F6-2363-4C27-A25C-001AAD4BF4A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48526" y="30686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1" name="Oval 573">
            <a:extLst>
              <a:ext uri="{FF2B5EF4-FFF2-40B4-BE49-F238E27FC236}">
                <a16:creationId xmlns:a16="http://schemas.microsoft.com/office/drawing/2014/main" id="{4EAFCB56-6FC2-4A9C-A2AC-4214077B2E3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72488" y="335756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2" name="Oval 574">
            <a:extLst>
              <a:ext uri="{FF2B5EF4-FFF2-40B4-BE49-F238E27FC236}">
                <a16:creationId xmlns:a16="http://schemas.microsoft.com/office/drawing/2014/main" id="{59738EF8-3BBD-457D-AF10-E2905A747A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07301" y="3571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3" name="Oval 578">
            <a:extLst>
              <a:ext uri="{FF2B5EF4-FFF2-40B4-BE49-F238E27FC236}">
                <a16:creationId xmlns:a16="http://schemas.microsoft.com/office/drawing/2014/main" id="{B431DA2C-FD6F-44FE-B39A-D046DFBE0B8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167438" y="981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4" name="Oval 579">
            <a:extLst>
              <a:ext uri="{FF2B5EF4-FFF2-40B4-BE49-F238E27FC236}">
                <a16:creationId xmlns:a16="http://schemas.microsoft.com/office/drawing/2014/main" id="{B0316149-1960-4548-A190-875282EB96C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240463" y="13414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5" name="Oval 580">
            <a:extLst>
              <a:ext uri="{FF2B5EF4-FFF2-40B4-BE49-F238E27FC236}">
                <a16:creationId xmlns:a16="http://schemas.microsoft.com/office/drawing/2014/main" id="{B949E4E7-95FC-497D-B870-43CCA5C730E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83338" y="1844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6" name="Oval 581">
            <a:extLst>
              <a:ext uri="{FF2B5EF4-FFF2-40B4-BE49-F238E27FC236}">
                <a16:creationId xmlns:a16="http://schemas.microsoft.com/office/drawing/2014/main" id="{95D07870-3D8F-4D31-88FE-4661AF9959B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99238" y="2060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7" name="Oval 582">
            <a:extLst>
              <a:ext uri="{FF2B5EF4-FFF2-40B4-BE49-F238E27FC236}">
                <a16:creationId xmlns:a16="http://schemas.microsoft.com/office/drawing/2014/main" id="{3007EA5A-2C8A-4A64-94F4-EAD8685E781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5138" y="22764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8" name="Oval 583">
            <a:extLst>
              <a:ext uri="{FF2B5EF4-FFF2-40B4-BE49-F238E27FC236}">
                <a16:creationId xmlns:a16="http://schemas.microsoft.com/office/drawing/2014/main" id="{9BED3844-65BA-4B43-9331-2B712ECC804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32626" y="2276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69" name="Oval 584">
            <a:extLst>
              <a:ext uri="{FF2B5EF4-FFF2-40B4-BE49-F238E27FC236}">
                <a16:creationId xmlns:a16="http://schemas.microsoft.com/office/drawing/2014/main" id="{A8AA5B91-9E42-4EF4-A9B5-CB6A24A1990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48526" y="24923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0" name="Oval 585">
            <a:extLst>
              <a:ext uri="{FF2B5EF4-FFF2-40B4-BE49-F238E27FC236}">
                <a16:creationId xmlns:a16="http://schemas.microsoft.com/office/drawing/2014/main" id="{43B350B7-5531-4A63-A879-B1C7C5BA4A4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64426" y="25654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1" name="Oval 586">
            <a:extLst>
              <a:ext uri="{FF2B5EF4-FFF2-40B4-BE49-F238E27FC236}">
                <a16:creationId xmlns:a16="http://schemas.microsoft.com/office/drawing/2014/main" id="{3DE78DC6-4BC8-4D07-93C1-F94E5551830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78738" y="3140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2" name="Oval 587">
            <a:extLst>
              <a:ext uri="{FF2B5EF4-FFF2-40B4-BE49-F238E27FC236}">
                <a16:creationId xmlns:a16="http://schemas.microsoft.com/office/drawing/2014/main" id="{86648991-18D7-4F72-B651-08656D616E0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94638" y="3355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3" name="Oval 588">
            <a:extLst>
              <a:ext uri="{FF2B5EF4-FFF2-40B4-BE49-F238E27FC236}">
                <a16:creationId xmlns:a16="http://schemas.microsoft.com/office/drawing/2014/main" id="{E831D346-F331-4508-AE54-E3EC19E520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10538" y="35718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4" name="Oval 589">
            <a:extLst>
              <a:ext uri="{FF2B5EF4-FFF2-40B4-BE49-F238E27FC236}">
                <a16:creationId xmlns:a16="http://schemas.microsoft.com/office/drawing/2014/main" id="{EFC3216C-A3A3-4C81-AF61-4D73F02FDE7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383338" y="1196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5" name="Oval 590">
            <a:extLst>
              <a:ext uri="{FF2B5EF4-FFF2-40B4-BE49-F238E27FC236}">
                <a16:creationId xmlns:a16="http://schemas.microsoft.com/office/drawing/2014/main" id="{AC96DCEA-8F6C-4052-B4ED-7C994EA5C8F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599238" y="14128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6" name="Oval 591">
            <a:extLst>
              <a:ext uri="{FF2B5EF4-FFF2-40B4-BE49-F238E27FC236}">
                <a16:creationId xmlns:a16="http://schemas.microsoft.com/office/drawing/2014/main" id="{544FC41E-D691-4FB8-8DD6-E95DE0DB0B7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815138" y="16287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7" name="Oval 592">
            <a:extLst>
              <a:ext uri="{FF2B5EF4-FFF2-40B4-BE49-F238E27FC236}">
                <a16:creationId xmlns:a16="http://schemas.microsoft.com/office/drawing/2014/main" id="{DEDE61F9-E7A7-4977-928B-058A4BAC034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031038" y="1844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8" name="Oval 593">
            <a:extLst>
              <a:ext uri="{FF2B5EF4-FFF2-40B4-BE49-F238E27FC236}">
                <a16:creationId xmlns:a16="http://schemas.microsoft.com/office/drawing/2014/main" id="{DAB90FE3-7E0A-48ED-972C-E6B5414CB0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246938" y="2060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79" name="Oval 594">
            <a:extLst>
              <a:ext uri="{FF2B5EF4-FFF2-40B4-BE49-F238E27FC236}">
                <a16:creationId xmlns:a16="http://schemas.microsoft.com/office/drawing/2014/main" id="{856E7EF4-E6BF-4B88-BC65-621D9042FA7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64426" y="21336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0" name="Oval 595">
            <a:extLst>
              <a:ext uri="{FF2B5EF4-FFF2-40B4-BE49-F238E27FC236}">
                <a16:creationId xmlns:a16="http://schemas.microsoft.com/office/drawing/2014/main" id="{4C2ECD56-9F68-48B9-A2AB-32D1CA85DCA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78738" y="2492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1" name="Oval 596">
            <a:extLst>
              <a:ext uri="{FF2B5EF4-FFF2-40B4-BE49-F238E27FC236}">
                <a16:creationId xmlns:a16="http://schemas.microsoft.com/office/drawing/2014/main" id="{240F297A-190B-4F96-8052-5D40EB48AA2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94638" y="27082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2" name="Oval 597">
            <a:extLst>
              <a:ext uri="{FF2B5EF4-FFF2-40B4-BE49-F238E27FC236}">
                <a16:creationId xmlns:a16="http://schemas.microsoft.com/office/drawing/2014/main" id="{CFF9161C-D034-42A3-B2B8-4CE16701DD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12126" y="314166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3" name="Oval 598">
            <a:extLst>
              <a:ext uri="{FF2B5EF4-FFF2-40B4-BE49-F238E27FC236}">
                <a16:creationId xmlns:a16="http://schemas.microsoft.com/office/drawing/2014/main" id="{28E68443-CC25-4FF4-87F6-8B4F79D7C8C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72488" y="26368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4" name="Oval 599">
            <a:extLst>
              <a:ext uri="{FF2B5EF4-FFF2-40B4-BE49-F238E27FC236}">
                <a16:creationId xmlns:a16="http://schemas.microsoft.com/office/drawing/2014/main" id="{40BC1815-3988-4659-A1CD-2D9AD4783A9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832851" y="1268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5" name="Oval 600">
            <a:extLst>
              <a:ext uri="{FF2B5EF4-FFF2-40B4-BE49-F238E27FC236}">
                <a16:creationId xmlns:a16="http://schemas.microsoft.com/office/drawing/2014/main" id="{6115B38B-F87A-46A2-B014-D51734BBC42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6672263" y="1052513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6" name="Oval 601">
            <a:extLst>
              <a:ext uri="{FF2B5EF4-FFF2-40B4-BE49-F238E27FC236}">
                <a16:creationId xmlns:a16="http://schemas.microsoft.com/office/drawing/2014/main" id="{092C8257-48D6-4184-B12C-09CE2CE6A8E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464426" y="981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7" name="Oval 602">
            <a:extLst>
              <a:ext uri="{FF2B5EF4-FFF2-40B4-BE49-F238E27FC236}">
                <a16:creationId xmlns:a16="http://schemas.microsoft.com/office/drawing/2014/main" id="{163A3A1C-E463-4F42-A139-86628D039D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391401" y="13398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8" name="Oval 603">
            <a:extLst>
              <a:ext uri="{FF2B5EF4-FFF2-40B4-BE49-F238E27FC236}">
                <a16:creationId xmlns:a16="http://schemas.microsoft.com/office/drawing/2014/main" id="{FC0B7253-F28B-46BE-B776-E0F0E53909A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07301" y="15557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89" name="Oval 604">
            <a:extLst>
              <a:ext uri="{FF2B5EF4-FFF2-40B4-BE49-F238E27FC236}">
                <a16:creationId xmlns:a16="http://schemas.microsoft.com/office/drawing/2014/main" id="{3208A188-15A0-4D64-9987-15FA8B92472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23201" y="17716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0" name="Oval 605">
            <a:extLst>
              <a:ext uri="{FF2B5EF4-FFF2-40B4-BE49-F238E27FC236}">
                <a16:creationId xmlns:a16="http://schemas.microsoft.com/office/drawing/2014/main" id="{5BBCB4B9-B745-431C-9A3B-91AE96FFF8F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12126" y="22050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1" name="Oval 606">
            <a:extLst>
              <a:ext uri="{FF2B5EF4-FFF2-40B4-BE49-F238E27FC236}">
                <a16:creationId xmlns:a16="http://schemas.microsoft.com/office/drawing/2014/main" id="{70DF813C-0EC3-4AB0-8F1B-D49F8B648C7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83563" y="1989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2" name="Oval 607">
            <a:extLst>
              <a:ext uri="{FF2B5EF4-FFF2-40B4-BE49-F238E27FC236}">
                <a16:creationId xmlns:a16="http://schemas.microsoft.com/office/drawing/2014/main" id="{E295A37A-33C6-43CE-979A-D8D140F2950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70901" y="24193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3" name="Oval 608">
            <a:extLst>
              <a:ext uri="{FF2B5EF4-FFF2-40B4-BE49-F238E27FC236}">
                <a16:creationId xmlns:a16="http://schemas.microsoft.com/office/drawing/2014/main" id="{40CBB502-095C-4B6C-8FE8-9B2A4256EBF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88388" y="2492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4" name="Oval 609">
            <a:extLst>
              <a:ext uri="{FF2B5EF4-FFF2-40B4-BE49-F238E27FC236}">
                <a16:creationId xmlns:a16="http://schemas.microsoft.com/office/drawing/2014/main" id="{16D6F9A0-9A07-4E3E-8E8A-74EC70656B7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02701" y="28511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5" name="Oval 610">
            <a:extLst>
              <a:ext uri="{FF2B5EF4-FFF2-40B4-BE49-F238E27FC236}">
                <a16:creationId xmlns:a16="http://schemas.microsoft.com/office/drawing/2014/main" id="{F6C9D922-2192-4616-8C33-A1CF5C86078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18601" y="3067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6" name="Oval 611">
            <a:extLst>
              <a:ext uri="{FF2B5EF4-FFF2-40B4-BE49-F238E27FC236}">
                <a16:creationId xmlns:a16="http://schemas.microsoft.com/office/drawing/2014/main" id="{3AF777C5-2357-4FA0-BAB8-3A5F0C7E819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334501" y="32829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7" name="Oval 612">
            <a:extLst>
              <a:ext uri="{FF2B5EF4-FFF2-40B4-BE49-F238E27FC236}">
                <a16:creationId xmlns:a16="http://schemas.microsoft.com/office/drawing/2014/main" id="{B28659C4-CCA3-4D1B-9B74-A066281AD75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680326" y="11969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8" name="Oval 613">
            <a:extLst>
              <a:ext uri="{FF2B5EF4-FFF2-40B4-BE49-F238E27FC236}">
                <a16:creationId xmlns:a16="http://schemas.microsoft.com/office/drawing/2014/main" id="{E72107E0-C375-428E-A308-1551BB62579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96226" y="14128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1999" name="Oval 614">
            <a:extLst>
              <a:ext uri="{FF2B5EF4-FFF2-40B4-BE49-F238E27FC236}">
                <a16:creationId xmlns:a16="http://schemas.microsoft.com/office/drawing/2014/main" id="{3C3D7FA1-EC7B-4E97-97E4-1D97BA5083E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12126" y="16287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0" name="Oval 615">
            <a:extLst>
              <a:ext uri="{FF2B5EF4-FFF2-40B4-BE49-F238E27FC236}">
                <a16:creationId xmlns:a16="http://schemas.microsoft.com/office/drawing/2014/main" id="{D237309C-91EC-490C-9283-0B34F9B93C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28026" y="18446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1" name="Oval 616">
            <a:extLst>
              <a:ext uri="{FF2B5EF4-FFF2-40B4-BE49-F238E27FC236}">
                <a16:creationId xmlns:a16="http://schemas.microsoft.com/office/drawing/2014/main" id="{B1AF6FF2-D61E-446F-B93F-13CDBF9328F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72488" y="22050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2" name="Oval 617">
            <a:extLst>
              <a:ext uri="{FF2B5EF4-FFF2-40B4-BE49-F238E27FC236}">
                <a16:creationId xmlns:a16="http://schemas.microsoft.com/office/drawing/2014/main" id="{ADA39C0D-029F-4458-8FC6-99AD34C2A1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759826" y="2276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3" name="Oval 618">
            <a:extLst>
              <a:ext uri="{FF2B5EF4-FFF2-40B4-BE49-F238E27FC236}">
                <a16:creationId xmlns:a16="http://schemas.microsoft.com/office/drawing/2014/main" id="{2587CE12-8ADC-402E-955E-5BC7995CDCA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975726" y="24923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4" name="Oval 619">
            <a:extLst>
              <a:ext uri="{FF2B5EF4-FFF2-40B4-BE49-F238E27FC236}">
                <a16:creationId xmlns:a16="http://schemas.microsoft.com/office/drawing/2014/main" id="{7470D8A9-C264-4850-84A8-C69895A0184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264651" y="24923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5" name="Oval 620">
            <a:extLst>
              <a:ext uri="{FF2B5EF4-FFF2-40B4-BE49-F238E27FC236}">
                <a16:creationId xmlns:a16="http://schemas.microsoft.com/office/drawing/2014/main" id="{FF9EB518-F832-4D87-A835-26164D6B502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07526" y="29241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6" name="Oval 621">
            <a:extLst>
              <a:ext uri="{FF2B5EF4-FFF2-40B4-BE49-F238E27FC236}">
                <a16:creationId xmlns:a16="http://schemas.microsoft.com/office/drawing/2014/main" id="{B131F271-13CF-47F1-889B-0866F566188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23426" y="3140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7" name="Oval 622">
            <a:extLst>
              <a:ext uri="{FF2B5EF4-FFF2-40B4-BE49-F238E27FC236}">
                <a16:creationId xmlns:a16="http://schemas.microsoft.com/office/drawing/2014/main" id="{213099ED-1D96-4A58-966B-2AD443DC2F6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183563" y="11239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8" name="Oval 623">
            <a:extLst>
              <a:ext uri="{FF2B5EF4-FFF2-40B4-BE49-F238E27FC236}">
                <a16:creationId xmlns:a16="http://schemas.microsoft.com/office/drawing/2014/main" id="{83C2E63C-44BC-406E-8AD1-409C151F0DB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399463" y="13398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09" name="Oval 624">
            <a:extLst>
              <a:ext uri="{FF2B5EF4-FFF2-40B4-BE49-F238E27FC236}">
                <a16:creationId xmlns:a16="http://schemas.microsoft.com/office/drawing/2014/main" id="{6744151F-E5E9-4A25-8F53-FA565C4F3BC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16951" y="9080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0" name="Oval 625">
            <a:extLst>
              <a:ext uri="{FF2B5EF4-FFF2-40B4-BE49-F238E27FC236}">
                <a16:creationId xmlns:a16="http://schemas.microsoft.com/office/drawing/2014/main" id="{E5EC182D-342C-4AED-9733-294C3F1D9AF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688388" y="15573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1" name="Oval 626">
            <a:extLst>
              <a:ext uri="{FF2B5EF4-FFF2-40B4-BE49-F238E27FC236}">
                <a16:creationId xmlns:a16="http://schemas.microsoft.com/office/drawing/2014/main" id="{1B163522-F1CA-4374-8CA1-347B507440A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48751" y="18446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2" name="Oval 627">
            <a:extLst>
              <a:ext uri="{FF2B5EF4-FFF2-40B4-BE49-F238E27FC236}">
                <a16:creationId xmlns:a16="http://schemas.microsoft.com/office/drawing/2014/main" id="{E074252A-1CE9-4CF6-8E3E-D771FA84EC4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20188" y="20605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3" name="Oval 628">
            <a:extLst>
              <a:ext uri="{FF2B5EF4-FFF2-40B4-BE49-F238E27FC236}">
                <a16:creationId xmlns:a16="http://schemas.microsoft.com/office/drawing/2014/main" id="{BAFF07CC-3004-4CB8-8D63-DAD76727428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09113" y="22764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4" name="Oval 629">
            <a:extLst>
              <a:ext uri="{FF2B5EF4-FFF2-40B4-BE49-F238E27FC236}">
                <a16:creationId xmlns:a16="http://schemas.microsoft.com/office/drawing/2014/main" id="{653ED409-67AD-4CC3-A6A4-C8F29AFB750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0913" y="24923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5" name="Oval 630">
            <a:extLst>
              <a:ext uri="{FF2B5EF4-FFF2-40B4-BE49-F238E27FC236}">
                <a16:creationId xmlns:a16="http://schemas.microsoft.com/office/drawing/2014/main" id="{B87C0B08-36DA-42BC-877E-BDD4058B65C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96451" y="278130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6" name="Oval 631">
            <a:extLst>
              <a:ext uri="{FF2B5EF4-FFF2-40B4-BE49-F238E27FC236}">
                <a16:creationId xmlns:a16="http://schemas.microsoft.com/office/drawing/2014/main" id="{A9C63091-CFC8-4F29-9527-533A005971E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26663" y="30670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7" name="Oval 632">
            <a:extLst>
              <a:ext uri="{FF2B5EF4-FFF2-40B4-BE49-F238E27FC236}">
                <a16:creationId xmlns:a16="http://schemas.microsoft.com/office/drawing/2014/main" id="{8C199A1D-A199-468B-B20A-E2DF9868D13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20188" y="9080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8" name="Oval 633">
            <a:extLst>
              <a:ext uri="{FF2B5EF4-FFF2-40B4-BE49-F238E27FC236}">
                <a16:creationId xmlns:a16="http://schemas.microsoft.com/office/drawing/2014/main" id="{BC261D96-CFE1-413F-A12B-DE35674D19B9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048751" y="11255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19" name="Oval 634">
            <a:extLst>
              <a:ext uri="{FF2B5EF4-FFF2-40B4-BE49-F238E27FC236}">
                <a16:creationId xmlns:a16="http://schemas.microsoft.com/office/drawing/2014/main" id="{5276E573-3D6B-4581-9F79-2983F6C8924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264651" y="15557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0" name="Oval 635">
            <a:extLst>
              <a:ext uri="{FF2B5EF4-FFF2-40B4-BE49-F238E27FC236}">
                <a16:creationId xmlns:a16="http://schemas.microsoft.com/office/drawing/2014/main" id="{5BEBC757-4CCC-4369-8E58-183BCDFFFE8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09113" y="1989138"/>
            <a:ext cx="74612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1" name="Oval 636">
            <a:extLst>
              <a:ext uri="{FF2B5EF4-FFF2-40B4-BE49-F238E27FC236}">
                <a16:creationId xmlns:a16="http://schemas.microsoft.com/office/drawing/2014/main" id="{FD04AA2B-41B1-42DB-AA68-31DC5985F15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696451" y="19875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2" name="Oval 637">
            <a:extLst>
              <a:ext uri="{FF2B5EF4-FFF2-40B4-BE49-F238E27FC236}">
                <a16:creationId xmlns:a16="http://schemas.microsoft.com/office/drawing/2014/main" id="{A695DD17-3D0E-42D9-9B01-C270BF984C1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344151" y="22764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3" name="Oval 638">
            <a:extLst>
              <a:ext uri="{FF2B5EF4-FFF2-40B4-BE49-F238E27FC236}">
                <a16:creationId xmlns:a16="http://schemas.microsoft.com/office/drawing/2014/main" id="{4F4214B4-DE33-451B-823A-46DFA40A133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28251" y="24193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4" name="Oval 639">
            <a:extLst>
              <a:ext uri="{FF2B5EF4-FFF2-40B4-BE49-F238E27FC236}">
                <a16:creationId xmlns:a16="http://schemas.microsoft.com/office/drawing/2014/main" id="{CB82A904-EAE6-4CDE-93BE-BEC39D269EA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28251" y="2852738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5" name="Oval 640">
            <a:extLst>
              <a:ext uri="{FF2B5EF4-FFF2-40B4-BE49-F238E27FC236}">
                <a16:creationId xmlns:a16="http://schemas.microsoft.com/office/drawing/2014/main" id="{584B2A2C-7075-4BB2-B2CE-F58DF2E0C6B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560051" y="2851151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6" name="Oval 641">
            <a:extLst>
              <a:ext uri="{FF2B5EF4-FFF2-40B4-BE49-F238E27FC236}">
                <a16:creationId xmlns:a16="http://schemas.microsoft.com/office/drawing/2014/main" id="{7FE55D15-8C6F-478D-913A-4436F9BDD88C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551988" y="9080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7" name="Oval 642">
            <a:extLst>
              <a:ext uri="{FF2B5EF4-FFF2-40B4-BE49-F238E27FC236}">
                <a16:creationId xmlns:a16="http://schemas.microsoft.com/office/drawing/2014/main" id="{4DD568F8-4B8E-4B92-95A0-6FF67F22FD6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409113" y="1196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8" name="Oval 643">
            <a:extLst>
              <a:ext uri="{FF2B5EF4-FFF2-40B4-BE49-F238E27FC236}">
                <a16:creationId xmlns:a16="http://schemas.microsoft.com/office/drawing/2014/main" id="{769C89D5-557B-459C-8901-49C9B684EF7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767888" y="15557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29" name="Oval 644">
            <a:extLst>
              <a:ext uri="{FF2B5EF4-FFF2-40B4-BE49-F238E27FC236}">
                <a16:creationId xmlns:a16="http://schemas.microsoft.com/office/drawing/2014/main" id="{BFA565AD-5097-40E9-95DF-173A7E1D69B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83788" y="17716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0" name="Oval 645">
            <a:extLst>
              <a:ext uri="{FF2B5EF4-FFF2-40B4-BE49-F238E27FC236}">
                <a16:creationId xmlns:a16="http://schemas.microsoft.com/office/drawing/2014/main" id="{FC5EBF8F-5000-445E-9164-ECD96510B2D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99688" y="1987551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1" name="Oval 646">
            <a:extLst>
              <a:ext uri="{FF2B5EF4-FFF2-40B4-BE49-F238E27FC236}">
                <a16:creationId xmlns:a16="http://schemas.microsoft.com/office/drawing/2014/main" id="{645C6837-35AA-4B88-9DBD-4C97AB7B587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344151" y="549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2" name="Oval 647">
            <a:extLst>
              <a:ext uri="{FF2B5EF4-FFF2-40B4-BE49-F238E27FC236}">
                <a16:creationId xmlns:a16="http://schemas.microsoft.com/office/drawing/2014/main" id="{392306CB-4BEB-4B0B-B734-A8615A3968C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0913" y="981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3" name="Oval 648">
            <a:extLst>
              <a:ext uri="{FF2B5EF4-FFF2-40B4-BE49-F238E27FC236}">
                <a16:creationId xmlns:a16="http://schemas.microsoft.com/office/drawing/2014/main" id="{301BF6DD-29AA-4074-A2B5-7A91C8ADB73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056813" y="11969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4" name="Oval 649">
            <a:extLst>
              <a:ext uri="{FF2B5EF4-FFF2-40B4-BE49-F238E27FC236}">
                <a16:creationId xmlns:a16="http://schemas.microsoft.com/office/drawing/2014/main" id="{49FC3678-C47A-43DE-93BE-0B05553DEC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272713" y="14128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5" name="Oval 650">
            <a:extLst>
              <a:ext uri="{FF2B5EF4-FFF2-40B4-BE49-F238E27FC236}">
                <a16:creationId xmlns:a16="http://schemas.microsoft.com/office/drawing/2014/main" id="{4627908C-FD31-4E3F-91B6-1467DFE4AB25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88613" y="16287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6" name="Oval 651">
            <a:extLst>
              <a:ext uri="{FF2B5EF4-FFF2-40B4-BE49-F238E27FC236}">
                <a16:creationId xmlns:a16="http://schemas.microsoft.com/office/drawing/2014/main" id="{D0ED13DD-9B44-4D07-96FE-E03CDC8A6534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2228513" y="18446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7" name="Oval 652">
            <a:extLst>
              <a:ext uri="{FF2B5EF4-FFF2-40B4-BE49-F238E27FC236}">
                <a16:creationId xmlns:a16="http://schemas.microsoft.com/office/drawing/2014/main" id="{30849328-3027-4BCB-8012-81938C56AA6F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912351" y="6207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8" name="Oval 653">
            <a:extLst>
              <a:ext uri="{FF2B5EF4-FFF2-40B4-BE49-F238E27FC236}">
                <a16:creationId xmlns:a16="http://schemas.microsoft.com/office/drawing/2014/main" id="{18D5FB39-9B49-48BC-B2DB-91A5F1DA902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840913" y="981076"/>
            <a:ext cx="74612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39" name="Oval 654">
            <a:extLst>
              <a:ext uri="{FF2B5EF4-FFF2-40B4-BE49-F238E27FC236}">
                <a16:creationId xmlns:a16="http://schemas.microsoft.com/office/drawing/2014/main" id="{C4435D5D-FD34-49AC-9421-45FAB44E2FD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28251" y="8366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40" name="Oval 655">
            <a:extLst>
              <a:ext uri="{FF2B5EF4-FFF2-40B4-BE49-F238E27FC236}">
                <a16:creationId xmlns:a16="http://schemas.microsoft.com/office/drawing/2014/main" id="{05CA7852-B458-4810-B82A-BF8713F5E40D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344151" y="10525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41" name="Oval 656">
            <a:extLst>
              <a:ext uri="{FF2B5EF4-FFF2-40B4-BE49-F238E27FC236}">
                <a16:creationId xmlns:a16="http://schemas.microsoft.com/office/drawing/2014/main" id="{6F374DC0-AC5B-4E74-A71D-E8282C020431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560051" y="1268413"/>
            <a:ext cx="74613" cy="74612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42" name="Oval 657">
            <a:extLst>
              <a:ext uri="{FF2B5EF4-FFF2-40B4-BE49-F238E27FC236}">
                <a16:creationId xmlns:a16="http://schemas.microsoft.com/office/drawing/2014/main" id="{716A2E83-79E2-46E3-9239-2BECCFC7254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128251" y="5492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43" name="Oval 658">
            <a:extLst>
              <a:ext uri="{FF2B5EF4-FFF2-40B4-BE49-F238E27FC236}">
                <a16:creationId xmlns:a16="http://schemas.microsoft.com/office/drawing/2014/main" id="{1A8D0D69-D9EE-44A7-9BFE-0B89CF9BD403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344151" y="7651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44" name="Oval 659">
            <a:extLst>
              <a:ext uri="{FF2B5EF4-FFF2-40B4-BE49-F238E27FC236}">
                <a16:creationId xmlns:a16="http://schemas.microsoft.com/office/drawing/2014/main" id="{C11AB23E-6875-407D-BB59-1FD58C2E76B6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560051" y="981076"/>
            <a:ext cx="74613" cy="74613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232045" name="Text Box 660">
            <a:extLst>
              <a:ext uri="{FF2B5EF4-FFF2-40B4-BE49-F238E27FC236}">
                <a16:creationId xmlns:a16="http://schemas.microsoft.com/office/drawing/2014/main" id="{6DF816BA-AD91-4581-B364-08F34BE8FD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5" y="44451"/>
            <a:ext cx="36004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 b="1" u="sng">
                <a:solidFill>
                  <a:schemeClr val="tx2"/>
                </a:solidFill>
                <a:latin typeface="Arial" panose="020B0604020202020204" pitchFamily="34" charset="0"/>
              </a:rPr>
              <a:t>ARDS</a:t>
            </a:r>
            <a:endParaRPr lang="cs-CZ" altLang="cs-CZ" sz="2800">
              <a:latin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Freeform 2">
            <a:extLst>
              <a:ext uri="{FF2B5EF4-FFF2-40B4-BE49-F238E27FC236}">
                <a16:creationId xmlns:a16="http://schemas.microsoft.com/office/drawing/2014/main" id="{CF2C9F57-B010-468B-9543-FEB5857D058D}"/>
              </a:ext>
            </a:extLst>
          </p:cNvPr>
          <p:cNvSpPr>
            <a:spLocks/>
          </p:cNvSpPr>
          <p:nvPr/>
        </p:nvSpPr>
        <p:spPr bwMode="auto">
          <a:xfrm>
            <a:off x="2506664" y="-835025"/>
            <a:ext cx="9070975" cy="8143875"/>
          </a:xfrm>
          <a:custGeom>
            <a:avLst/>
            <a:gdLst>
              <a:gd name="T0" fmla="*/ 2147483646 w 5714"/>
              <a:gd name="T1" fmla="*/ 2147483646 h 5130"/>
              <a:gd name="T2" fmla="*/ 2147483646 w 5714"/>
              <a:gd name="T3" fmla="*/ 2147483646 h 5130"/>
              <a:gd name="T4" fmla="*/ 2147483646 w 5714"/>
              <a:gd name="T5" fmla="*/ 2147483646 h 5130"/>
              <a:gd name="T6" fmla="*/ 2147483646 w 5714"/>
              <a:gd name="T7" fmla="*/ 2147483646 h 5130"/>
              <a:gd name="T8" fmla="*/ 2147483646 w 5714"/>
              <a:gd name="T9" fmla="*/ 2147483646 h 5130"/>
              <a:gd name="T10" fmla="*/ 2147483646 w 5714"/>
              <a:gd name="T11" fmla="*/ 2147483646 h 5130"/>
              <a:gd name="T12" fmla="*/ 2147483646 w 5714"/>
              <a:gd name="T13" fmla="*/ 2147483646 h 5130"/>
              <a:gd name="T14" fmla="*/ 2147483646 w 5714"/>
              <a:gd name="T15" fmla="*/ 2147483646 h 5130"/>
              <a:gd name="T16" fmla="*/ 2147483646 w 5714"/>
              <a:gd name="T17" fmla="*/ 2147483646 h 5130"/>
              <a:gd name="T18" fmla="*/ 2147483646 w 5714"/>
              <a:gd name="T19" fmla="*/ 2147483646 h 5130"/>
              <a:gd name="T20" fmla="*/ 2147483646 w 5714"/>
              <a:gd name="T21" fmla="*/ 2147483646 h 5130"/>
              <a:gd name="T22" fmla="*/ 2147483646 w 5714"/>
              <a:gd name="T23" fmla="*/ 2147483646 h 5130"/>
              <a:gd name="T24" fmla="*/ 2147483646 w 5714"/>
              <a:gd name="T25" fmla="*/ 2147483646 h 5130"/>
              <a:gd name="T26" fmla="*/ 2147483646 w 5714"/>
              <a:gd name="T27" fmla="*/ 2147483646 h 513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5714"/>
              <a:gd name="T43" fmla="*/ 0 h 5130"/>
              <a:gd name="T44" fmla="*/ 5714 w 5714"/>
              <a:gd name="T45" fmla="*/ 5130 h 513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5714" h="5130">
                <a:moveTo>
                  <a:pt x="4200" y="4396"/>
                </a:moveTo>
                <a:cubicBezTo>
                  <a:pt x="3944" y="4356"/>
                  <a:pt x="4047" y="4271"/>
                  <a:pt x="3919" y="4263"/>
                </a:cubicBezTo>
                <a:cubicBezTo>
                  <a:pt x="3791" y="4255"/>
                  <a:pt x="3645" y="4296"/>
                  <a:pt x="3434" y="4347"/>
                </a:cubicBezTo>
                <a:cubicBezTo>
                  <a:pt x="3223" y="4398"/>
                  <a:pt x="3041" y="4531"/>
                  <a:pt x="2654" y="4572"/>
                </a:cubicBezTo>
                <a:cubicBezTo>
                  <a:pt x="2267" y="4613"/>
                  <a:pt x="1549" y="4788"/>
                  <a:pt x="1109" y="4593"/>
                </a:cubicBezTo>
                <a:cubicBezTo>
                  <a:pt x="669" y="4398"/>
                  <a:pt x="26" y="3740"/>
                  <a:pt x="13" y="3399"/>
                </a:cubicBezTo>
                <a:cubicBezTo>
                  <a:pt x="0" y="3058"/>
                  <a:pt x="670" y="2689"/>
                  <a:pt x="1032" y="2549"/>
                </a:cubicBezTo>
                <a:cubicBezTo>
                  <a:pt x="1394" y="2409"/>
                  <a:pt x="1814" y="2735"/>
                  <a:pt x="2184" y="2556"/>
                </a:cubicBezTo>
                <a:cubicBezTo>
                  <a:pt x="2554" y="2377"/>
                  <a:pt x="3046" y="1768"/>
                  <a:pt x="3251" y="1474"/>
                </a:cubicBezTo>
                <a:cubicBezTo>
                  <a:pt x="3456" y="1180"/>
                  <a:pt x="3226" y="934"/>
                  <a:pt x="3413" y="793"/>
                </a:cubicBezTo>
                <a:cubicBezTo>
                  <a:pt x="3600" y="652"/>
                  <a:pt x="4022" y="656"/>
                  <a:pt x="4375" y="631"/>
                </a:cubicBezTo>
                <a:cubicBezTo>
                  <a:pt x="4728" y="606"/>
                  <a:pt x="5354" y="0"/>
                  <a:pt x="5534" y="645"/>
                </a:cubicBezTo>
                <a:cubicBezTo>
                  <a:pt x="5714" y="1290"/>
                  <a:pt x="5678" y="3874"/>
                  <a:pt x="5457" y="4502"/>
                </a:cubicBezTo>
                <a:cubicBezTo>
                  <a:pt x="5236" y="5130"/>
                  <a:pt x="4456" y="4436"/>
                  <a:pt x="4200" y="4396"/>
                </a:cubicBezTo>
                <a:close/>
              </a:path>
            </a:pathLst>
          </a:cu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32451" name="Oval 3">
            <a:extLst>
              <a:ext uri="{FF2B5EF4-FFF2-40B4-BE49-F238E27FC236}">
                <a16:creationId xmlns:a16="http://schemas.microsoft.com/office/drawing/2014/main" id="{D8AF6BA5-C8FC-4A3F-A11F-5E6F1FCEF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3400" y="3679826"/>
            <a:ext cx="3602038" cy="2263775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2452" name="Freeform 4">
            <a:extLst>
              <a:ext uri="{FF2B5EF4-FFF2-40B4-BE49-F238E27FC236}">
                <a16:creationId xmlns:a16="http://schemas.microsoft.com/office/drawing/2014/main" id="{EAE2EE7A-6765-4590-8F4B-9280FC97FCAB}"/>
              </a:ext>
            </a:extLst>
          </p:cNvPr>
          <p:cNvSpPr>
            <a:spLocks/>
          </p:cNvSpPr>
          <p:nvPr/>
        </p:nvSpPr>
        <p:spPr bwMode="auto">
          <a:xfrm>
            <a:off x="7278688" y="747714"/>
            <a:ext cx="3211512" cy="2954337"/>
          </a:xfrm>
          <a:custGeom>
            <a:avLst/>
            <a:gdLst>
              <a:gd name="T0" fmla="*/ 2147483646 w 2023"/>
              <a:gd name="T1" fmla="*/ 2147483646 h 1861"/>
              <a:gd name="T2" fmla="*/ 2147483646 w 2023"/>
              <a:gd name="T3" fmla="*/ 2147483646 h 1861"/>
              <a:gd name="T4" fmla="*/ 2147483646 w 2023"/>
              <a:gd name="T5" fmla="*/ 2147483646 h 1861"/>
              <a:gd name="T6" fmla="*/ 2147483646 w 2023"/>
              <a:gd name="T7" fmla="*/ 2147483646 h 1861"/>
              <a:gd name="T8" fmla="*/ 0 w 2023"/>
              <a:gd name="T9" fmla="*/ 2147483646 h 1861"/>
              <a:gd name="T10" fmla="*/ 2147483646 w 2023"/>
              <a:gd name="T11" fmla="*/ 2147483646 h 1861"/>
              <a:gd name="T12" fmla="*/ 2147483646 w 2023"/>
              <a:gd name="T13" fmla="*/ 2147483646 h 1861"/>
              <a:gd name="T14" fmla="*/ 2147483646 w 2023"/>
              <a:gd name="T15" fmla="*/ 2147483646 h 1861"/>
              <a:gd name="T16" fmla="*/ 2147483646 w 2023"/>
              <a:gd name="T17" fmla="*/ 0 h 1861"/>
              <a:gd name="T18" fmla="*/ 2147483646 w 2023"/>
              <a:gd name="T19" fmla="*/ 2147483646 h 186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023"/>
              <a:gd name="T31" fmla="*/ 0 h 1861"/>
              <a:gd name="T32" fmla="*/ 2023 w 2023"/>
              <a:gd name="T33" fmla="*/ 1861 h 186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023" h="1861">
                <a:moveTo>
                  <a:pt x="941" y="351"/>
                </a:moveTo>
                <a:cubicBezTo>
                  <a:pt x="879" y="387"/>
                  <a:pt x="818" y="425"/>
                  <a:pt x="758" y="463"/>
                </a:cubicBezTo>
                <a:cubicBezTo>
                  <a:pt x="745" y="471"/>
                  <a:pt x="734" y="481"/>
                  <a:pt x="723" y="491"/>
                </a:cubicBezTo>
                <a:cubicBezTo>
                  <a:pt x="716" y="498"/>
                  <a:pt x="702" y="512"/>
                  <a:pt x="702" y="512"/>
                </a:cubicBezTo>
                <a:lnTo>
                  <a:pt x="0" y="1685"/>
                </a:lnTo>
                <a:lnTo>
                  <a:pt x="119" y="1861"/>
                </a:lnTo>
                <a:lnTo>
                  <a:pt x="1032" y="807"/>
                </a:lnTo>
                <a:lnTo>
                  <a:pt x="2023" y="147"/>
                </a:lnTo>
                <a:lnTo>
                  <a:pt x="1601" y="0"/>
                </a:lnTo>
                <a:lnTo>
                  <a:pt x="941" y="351"/>
                </a:lnTo>
                <a:close/>
              </a:path>
            </a:pathLst>
          </a:custGeom>
          <a:solidFill>
            <a:srgbClr val="66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32453" name="Freeform 5">
            <a:extLst>
              <a:ext uri="{FF2B5EF4-FFF2-40B4-BE49-F238E27FC236}">
                <a16:creationId xmlns:a16="http://schemas.microsoft.com/office/drawing/2014/main" id="{8410DBB3-0DA2-4A9F-9740-F4C2BCA13D8E}"/>
              </a:ext>
            </a:extLst>
          </p:cNvPr>
          <p:cNvSpPr>
            <a:spLocks/>
          </p:cNvSpPr>
          <p:nvPr/>
        </p:nvSpPr>
        <p:spPr bwMode="auto">
          <a:xfrm>
            <a:off x="6324601" y="320676"/>
            <a:ext cx="1592263" cy="2411413"/>
          </a:xfrm>
          <a:custGeom>
            <a:avLst/>
            <a:gdLst>
              <a:gd name="T0" fmla="*/ 2147483646 w 1003"/>
              <a:gd name="T1" fmla="*/ 2147483646 h 1519"/>
              <a:gd name="T2" fmla="*/ 2147483646 w 1003"/>
              <a:gd name="T3" fmla="*/ 2147483646 h 1519"/>
              <a:gd name="T4" fmla="*/ 2147483646 w 1003"/>
              <a:gd name="T5" fmla="*/ 2147483646 h 1519"/>
              <a:gd name="T6" fmla="*/ 2147483646 w 1003"/>
              <a:gd name="T7" fmla="*/ 2147483646 h 1519"/>
              <a:gd name="T8" fmla="*/ 2147483646 w 1003"/>
              <a:gd name="T9" fmla="*/ 2147483646 h 1519"/>
              <a:gd name="T10" fmla="*/ 2147483646 w 1003"/>
              <a:gd name="T11" fmla="*/ 2147483646 h 1519"/>
              <a:gd name="T12" fmla="*/ 2147483646 w 1003"/>
              <a:gd name="T13" fmla="*/ 2147483646 h 1519"/>
              <a:gd name="T14" fmla="*/ 2147483646 w 1003"/>
              <a:gd name="T15" fmla="*/ 2147483646 h 15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003"/>
              <a:gd name="T25" fmla="*/ 0 h 1519"/>
              <a:gd name="T26" fmla="*/ 1003 w 1003"/>
              <a:gd name="T27" fmla="*/ 1519 h 1519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003" h="1519">
                <a:moveTo>
                  <a:pt x="301" y="1419"/>
                </a:moveTo>
                <a:cubicBezTo>
                  <a:pt x="205" y="1519"/>
                  <a:pt x="322" y="1412"/>
                  <a:pt x="316" y="1334"/>
                </a:cubicBezTo>
                <a:cubicBezTo>
                  <a:pt x="310" y="1256"/>
                  <a:pt x="308" y="1115"/>
                  <a:pt x="266" y="948"/>
                </a:cubicBezTo>
                <a:cubicBezTo>
                  <a:pt x="224" y="781"/>
                  <a:pt x="0" y="482"/>
                  <a:pt x="63" y="330"/>
                </a:cubicBezTo>
                <a:cubicBezTo>
                  <a:pt x="126" y="178"/>
                  <a:pt x="496" y="70"/>
                  <a:pt x="646" y="35"/>
                </a:cubicBezTo>
                <a:cubicBezTo>
                  <a:pt x="796" y="0"/>
                  <a:pt x="921" y="2"/>
                  <a:pt x="962" y="119"/>
                </a:cubicBezTo>
                <a:cubicBezTo>
                  <a:pt x="1003" y="236"/>
                  <a:pt x="997" y="518"/>
                  <a:pt x="892" y="737"/>
                </a:cubicBezTo>
                <a:cubicBezTo>
                  <a:pt x="787" y="956"/>
                  <a:pt x="397" y="1319"/>
                  <a:pt x="301" y="1419"/>
                </a:cubicBezTo>
                <a:close/>
              </a:path>
            </a:pathLst>
          </a:custGeom>
          <a:solidFill>
            <a:srgbClr val="339933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32454" name="Oval 6">
            <a:extLst>
              <a:ext uri="{FF2B5EF4-FFF2-40B4-BE49-F238E27FC236}">
                <a16:creationId xmlns:a16="http://schemas.microsoft.com/office/drawing/2014/main" id="{B9E4D472-2372-42AA-B9E8-F0AC6EC23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526" y="892175"/>
            <a:ext cx="434975" cy="635000"/>
          </a:xfrm>
          <a:prstGeom prst="ellipse">
            <a:avLst/>
          </a:prstGeom>
          <a:solidFill>
            <a:schemeClr val="bg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232455" name="Text Box 7">
            <a:extLst>
              <a:ext uri="{FF2B5EF4-FFF2-40B4-BE49-F238E27FC236}">
                <a16:creationId xmlns:a16="http://schemas.microsoft.com/office/drawing/2014/main" id="{CF717880-F8D1-4DBE-A37E-0AD7343303BF}"/>
              </a:ext>
            </a:extLst>
          </p:cNvPr>
          <p:cNvSpPr txBox="1">
            <a:spLocks noChangeArrowheads="1"/>
          </p:cNvSpPr>
          <p:nvPr/>
        </p:nvSpPr>
        <p:spPr bwMode="auto">
          <a:xfrm rot="-3472465">
            <a:off x="6584157" y="2428082"/>
            <a:ext cx="1468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intersticium</a:t>
            </a:r>
          </a:p>
        </p:txBody>
      </p:sp>
      <p:sp>
        <p:nvSpPr>
          <p:cNvPr id="208904" name="Line 8">
            <a:extLst>
              <a:ext uri="{FF2B5EF4-FFF2-40B4-BE49-F238E27FC236}">
                <a16:creationId xmlns:a16="http://schemas.microsoft.com/office/drawing/2014/main" id="{316878CF-4796-419B-ACA4-724AA6593F2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40700" y="2571750"/>
            <a:ext cx="236538" cy="573088"/>
          </a:xfrm>
          <a:prstGeom prst="line">
            <a:avLst/>
          </a:prstGeom>
          <a:noFill/>
          <a:ln w="38100" cmpd="dbl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2457" name="Text Box 9">
            <a:extLst>
              <a:ext uri="{FF2B5EF4-FFF2-40B4-BE49-F238E27FC236}">
                <a16:creationId xmlns:a16="http://schemas.microsoft.com/office/drawing/2014/main" id="{07F68200-F915-43B5-B97B-8A7A2CC432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2" y="6488114"/>
            <a:ext cx="548798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 b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Starlingova rovnováha v plicních kapilárách</a:t>
            </a:r>
          </a:p>
        </p:txBody>
      </p:sp>
      <p:sp>
        <p:nvSpPr>
          <p:cNvPr id="232458" name="Text Box 10">
            <a:extLst>
              <a:ext uri="{FF2B5EF4-FFF2-40B4-BE49-F238E27FC236}">
                <a16:creationId xmlns:a16="http://schemas.microsoft.com/office/drawing/2014/main" id="{5DE52145-7E89-4701-8880-C9C9384D44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1888" y="2273300"/>
            <a:ext cx="61266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Na</a:t>
            </a:r>
            <a:r>
              <a:rPr lang="cs-CZ" altLang="cs-CZ" sz="2000" baseline="30000">
                <a:latin typeface="Arial" panose="020B0604020202020204" pitchFamily="34" charset="0"/>
                <a:cs typeface="Arial" panose="020B0604020202020204" pitchFamily="34" charset="0"/>
              </a:rPr>
              <a:t>+</a:t>
            </a:r>
          </a:p>
        </p:txBody>
      </p:sp>
      <p:sp>
        <p:nvSpPr>
          <p:cNvPr id="232459" name="Line 11">
            <a:extLst>
              <a:ext uri="{FF2B5EF4-FFF2-40B4-BE49-F238E27FC236}">
                <a16:creationId xmlns:a16="http://schemas.microsoft.com/office/drawing/2014/main" id="{042F5494-37A6-48FA-A72D-516FD8891FC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9089" y="2582864"/>
            <a:ext cx="206375" cy="149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2460" name="Text Box 12">
            <a:extLst>
              <a:ext uri="{FF2B5EF4-FFF2-40B4-BE49-F238E27FC236}">
                <a16:creationId xmlns:a16="http://schemas.microsoft.com/office/drawing/2014/main" id="{2C7FD6DC-8F14-4E2D-BBBB-8E94DC75D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0650" y="5103814"/>
            <a:ext cx="1074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kapilára</a:t>
            </a:r>
          </a:p>
        </p:txBody>
      </p:sp>
      <p:sp>
        <p:nvSpPr>
          <p:cNvPr id="232461" name="Text Box 13">
            <a:extLst>
              <a:ext uri="{FF2B5EF4-FFF2-40B4-BE49-F238E27FC236}">
                <a16:creationId xmlns:a16="http://schemas.microsoft.com/office/drawing/2014/main" id="{BF12F9A2-6783-4486-9771-D6653F56A6A9}"/>
              </a:ext>
            </a:extLst>
          </p:cNvPr>
          <p:cNvSpPr txBox="1">
            <a:spLocks noChangeArrowheads="1"/>
          </p:cNvSpPr>
          <p:nvPr/>
        </p:nvSpPr>
        <p:spPr bwMode="auto">
          <a:xfrm rot="-2135446">
            <a:off x="8470900" y="1381126"/>
            <a:ext cx="1409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Lymf. céva</a:t>
            </a:r>
          </a:p>
        </p:txBody>
      </p:sp>
      <p:sp>
        <p:nvSpPr>
          <p:cNvPr id="208910" name="Text Box 14">
            <a:extLst>
              <a:ext uri="{FF2B5EF4-FFF2-40B4-BE49-F238E27FC236}">
                <a16:creationId xmlns:a16="http://schemas.microsoft.com/office/drawing/2014/main" id="{8E3767EC-EE86-4EA7-99A0-4AF4697B2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18026" y="3409951"/>
            <a:ext cx="2722563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Hydraulické tlaky (torr)</a:t>
            </a:r>
          </a:p>
        </p:txBody>
      </p:sp>
      <p:sp>
        <p:nvSpPr>
          <p:cNvPr id="208911" name="Text Box 15">
            <a:extLst>
              <a:ext uri="{FF2B5EF4-FFF2-40B4-BE49-F238E27FC236}">
                <a16:creationId xmlns:a16="http://schemas.microsoft.com/office/drawing/2014/main" id="{4964E2CA-0A6F-48B2-B018-3AA51C738C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8439" y="3787776"/>
            <a:ext cx="473075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+7</a:t>
            </a:r>
          </a:p>
        </p:txBody>
      </p:sp>
      <p:sp>
        <p:nvSpPr>
          <p:cNvPr id="208912" name="Text Box 16">
            <a:extLst>
              <a:ext uri="{FF2B5EF4-FFF2-40B4-BE49-F238E27FC236}">
                <a16:creationId xmlns:a16="http://schemas.microsoft.com/office/drawing/2014/main" id="{37932FB2-10D9-4DCF-B0DF-7B9D3ADE37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5576" y="3787776"/>
            <a:ext cx="409575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-6</a:t>
            </a:r>
          </a:p>
        </p:txBody>
      </p:sp>
      <p:sp>
        <p:nvSpPr>
          <p:cNvPr id="208913" name="Line 17">
            <a:extLst>
              <a:ext uri="{FF2B5EF4-FFF2-40B4-BE49-F238E27FC236}">
                <a16:creationId xmlns:a16="http://schemas.microsoft.com/office/drawing/2014/main" id="{50EB7DDA-1432-4356-8B55-DB94E9DEEC3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7251" y="4516438"/>
            <a:ext cx="1262063" cy="111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14" name="Text Box 18">
            <a:extLst>
              <a:ext uri="{FF2B5EF4-FFF2-40B4-BE49-F238E27FC236}">
                <a16:creationId xmlns:a16="http://schemas.microsoft.com/office/drawing/2014/main" id="{2B3B4CF0-78B2-4157-BCA9-3A98607C7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4426" y="4310064"/>
            <a:ext cx="614363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+13</a:t>
            </a:r>
          </a:p>
        </p:txBody>
      </p:sp>
      <p:sp>
        <p:nvSpPr>
          <p:cNvPr id="208915" name="Text Box 19">
            <a:extLst>
              <a:ext uri="{FF2B5EF4-FFF2-40B4-BE49-F238E27FC236}">
                <a16:creationId xmlns:a16="http://schemas.microsoft.com/office/drawing/2014/main" id="{6ECB1F12-1B0A-479D-971F-CC259A8115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5039" y="5948364"/>
            <a:ext cx="2522537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Onkotické tlaky (torr)</a:t>
            </a:r>
          </a:p>
        </p:txBody>
      </p:sp>
      <p:sp>
        <p:nvSpPr>
          <p:cNvPr id="208916" name="Text Box 20">
            <a:extLst>
              <a:ext uri="{FF2B5EF4-FFF2-40B4-BE49-F238E27FC236}">
                <a16:creationId xmlns:a16="http://schemas.microsoft.com/office/drawing/2014/main" id="{E43BECA8-6467-47C0-A826-4939BFC85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16488" y="5592764"/>
            <a:ext cx="550862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-28</a:t>
            </a:r>
          </a:p>
        </p:txBody>
      </p:sp>
      <p:sp>
        <p:nvSpPr>
          <p:cNvPr id="208917" name="Text Box 21">
            <a:extLst>
              <a:ext uri="{FF2B5EF4-FFF2-40B4-BE49-F238E27FC236}">
                <a16:creationId xmlns:a16="http://schemas.microsoft.com/office/drawing/2014/main" id="{C26EB2AE-5342-4950-8BD7-8FCBFF6B81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8313" y="5557839"/>
            <a:ext cx="550862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-16</a:t>
            </a:r>
          </a:p>
        </p:txBody>
      </p:sp>
      <p:sp>
        <p:nvSpPr>
          <p:cNvPr id="208918" name="Line 22">
            <a:extLst>
              <a:ext uri="{FF2B5EF4-FFF2-40B4-BE49-F238E27FC236}">
                <a16:creationId xmlns:a16="http://schemas.microsoft.com/office/drawing/2014/main" id="{A30C4ECB-45F8-43DC-9FA2-E3B68ED662F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13388" y="5580063"/>
            <a:ext cx="1262062" cy="11112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19" name="Text Box 23">
            <a:extLst>
              <a:ext uri="{FF2B5EF4-FFF2-40B4-BE49-F238E27FC236}">
                <a16:creationId xmlns:a16="http://schemas.microsoft.com/office/drawing/2014/main" id="{E6BCC391-198C-4CD8-9861-70A673FD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4713" y="5426076"/>
            <a:ext cx="550862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-12</a:t>
            </a:r>
          </a:p>
        </p:txBody>
      </p:sp>
      <p:sp>
        <p:nvSpPr>
          <p:cNvPr id="232472" name="Line 24">
            <a:extLst>
              <a:ext uri="{FF2B5EF4-FFF2-40B4-BE49-F238E27FC236}">
                <a16:creationId xmlns:a16="http://schemas.microsoft.com/office/drawing/2014/main" id="{56138E6F-0B3D-4840-BFC6-DF69F89E8B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05576" y="4918076"/>
            <a:ext cx="409575" cy="22225"/>
          </a:xfrm>
          <a:prstGeom prst="line">
            <a:avLst/>
          </a:prstGeom>
          <a:noFill/>
          <a:ln w="38100" cmpd="dbl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21" name="Text Box 25">
            <a:extLst>
              <a:ext uri="{FF2B5EF4-FFF2-40B4-BE49-F238E27FC236}">
                <a16:creationId xmlns:a16="http://schemas.microsoft.com/office/drawing/2014/main" id="{98F751A3-45AA-4519-9DE0-0908EF46F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7664" y="2174876"/>
            <a:ext cx="409575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-4</a:t>
            </a:r>
          </a:p>
        </p:txBody>
      </p:sp>
      <p:sp>
        <p:nvSpPr>
          <p:cNvPr id="208922" name="Text Box 26">
            <a:extLst>
              <a:ext uri="{FF2B5EF4-FFF2-40B4-BE49-F238E27FC236}">
                <a16:creationId xmlns:a16="http://schemas.microsoft.com/office/drawing/2014/main" id="{DCF37338-D31D-47FC-B860-FDDFEE7B0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4364" y="3144839"/>
            <a:ext cx="473075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+2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089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2089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" dur="500"/>
                                        <p:tgtEl>
                                          <p:spTgt spid="2089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208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2089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" dur="500"/>
                                        <p:tgtEl>
                                          <p:spTgt spid="2089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208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208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208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208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5" dur="500"/>
                                        <p:tgtEl>
                                          <p:spTgt spid="208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8" dur="500"/>
                                        <p:tgtEl>
                                          <p:spTgt spid="208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1" dur="500"/>
                                        <p:tgtEl>
                                          <p:spTgt spid="208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910" grpId="0" animBg="1"/>
      <p:bldP spid="208911" grpId="0" animBg="1"/>
      <p:bldP spid="208912" grpId="0" animBg="1"/>
      <p:bldP spid="208914" grpId="0" animBg="1"/>
      <p:bldP spid="208915" grpId="0" animBg="1"/>
      <p:bldP spid="208916" grpId="0" animBg="1"/>
      <p:bldP spid="208917" grpId="0" animBg="1"/>
      <p:bldP spid="208919" grpId="0" animBg="1"/>
      <p:bldP spid="208921" grpId="0" animBg="1"/>
      <p:bldP spid="208922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Freeform 2">
            <a:extLst>
              <a:ext uri="{FF2B5EF4-FFF2-40B4-BE49-F238E27FC236}">
                <a16:creationId xmlns:a16="http://schemas.microsoft.com/office/drawing/2014/main" id="{6556B6FD-DF5B-44CA-87DA-52B8728A35BC}"/>
              </a:ext>
            </a:extLst>
          </p:cNvPr>
          <p:cNvSpPr>
            <a:spLocks/>
          </p:cNvSpPr>
          <p:nvPr/>
        </p:nvSpPr>
        <p:spPr bwMode="auto">
          <a:xfrm>
            <a:off x="6051550" y="2620963"/>
            <a:ext cx="501650" cy="590550"/>
          </a:xfrm>
          <a:custGeom>
            <a:avLst/>
            <a:gdLst>
              <a:gd name="T0" fmla="*/ 0 w 316"/>
              <a:gd name="T1" fmla="*/ 2147483646 h 372"/>
              <a:gd name="T2" fmla="*/ 0 w 316"/>
              <a:gd name="T3" fmla="*/ 2147483646 h 372"/>
              <a:gd name="T4" fmla="*/ 2147483646 w 316"/>
              <a:gd name="T5" fmla="*/ 0 h 372"/>
              <a:gd name="T6" fmla="*/ 2147483646 w 316"/>
              <a:gd name="T7" fmla="*/ 2147483646 h 372"/>
              <a:gd name="T8" fmla="*/ 2147483646 w 316"/>
              <a:gd name="T9" fmla="*/ 2147483646 h 372"/>
              <a:gd name="T10" fmla="*/ 2147483646 w 316"/>
              <a:gd name="T11" fmla="*/ 2147483646 h 372"/>
              <a:gd name="T12" fmla="*/ 2147483646 w 316"/>
              <a:gd name="T13" fmla="*/ 2147483646 h 372"/>
              <a:gd name="T14" fmla="*/ 0 w 316"/>
              <a:gd name="T15" fmla="*/ 2147483646 h 37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16"/>
              <a:gd name="T25" fmla="*/ 0 h 372"/>
              <a:gd name="T26" fmla="*/ 316 w 316"/>
              <a:gd name="T27" fmla="*/ 372 h 37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16" h="372">
                <a:moveTo>
                  <a:pt x="0" y="372"/>
                </a:moveTo>
                <a:cubicBezTo>
                  <a:pt x="0" y="320"/>
                  <a:pt x="0" y="269"/>
                  <a:pt x="0" y="217"/>
                </a:cubicBezTo>
                <a:lnTo>
                  <a:pt x="28" y="0"/>
                </a:lnTo>
                <a:lnTo>
                  <a:pt x="232" y="7"/>
                </a:lnTo>
                <a:lnTo>
                  <a:pt x="316" y="105"/>
                </a:lnTo>
                <a:lnTo>
                  <a:pt x="232" y="203"/>
                </a:lnTo>
                <a:lnTo>
                  <a:pt x="91" y="323"/>
                </a:lnTo>
                <a:lnTo>
                  <a:pt x="0" y="3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4499" name="Freeform 3">
            <a:extLst>
              <a:ext uri="{FF2B5EF4-FFF2-40B4-BE49-F238E27FC236}">
                <a16:creationId xmlns:a16="http://schemas.microsoft.com/office/drawing/2014/main" id="{780777A5-0CC8-4D52-A6BF-A91279846E44}"/>
              </a:ext>
            </a:extLst>
          </p:cNvPr>
          <p:cNvSpPr>
            <a:spLocks/>
          </p:cNvSpPr>
          <p:nvPr/>
        </p:nvSpPr>
        <p:spPr bwMode="auto">
          <a:xfrm>
            <a:off x="2506664" y="-835025"/>
            <a:ext cx="9070975" cy="8143875"/>
          </a:xfrm>
          <a:custGeom>
            <a:avLst/>
            <a:gdLst>
              <a:gd name="T0" fmla="*/ 2147483646 w 5714"/>
              <a:gd name="T1" fmla="*/ 2147483646 h 5130"/>
              <a:gd name="T2" fmla="*/ 2147483646 w 5714"/>
              <a:gd name="T3" fmla="*/ 2147483646 h 5130"/>
              <a:gd name="T4" fmla="*/ 2147483646 w 5714"/>
              <a:gd name="T5" fmla="*/ 2147483646 h 5130"/>
              <a:gd name="T6" fmla="*/ 2147483646 w 5714"/>
              <a:gd name="T7" fmla="*/ 2147483646 h 5130"/>
              <a:gd name="T8" fmla="*/ 2147483646 w 5714"/>
              <a:gd name="T9" fmla="*/ 2147483646 h 5130"/>
              <a:gd name="T10" fmla="*/ 2147483646 w 5714"/>
              <a:gd name="T11" fmla="*/ 2147483646 h 5130"/>
              <a:gd name="T12" fmla="*/ 2147483646 w 5714"/>
              <a:gd name="T13" fmla="*/ 2147483646 h 5130"/>
              <a:gd name="T14" fmla="*/ 2147483646 w 5714"/>
              <a:gd name="T15" fmla="*/ 2147483646 h 5130"/>
              <a:gd name="T16" fmla="*/ 2147483646 w 5714"/>
              <a:gd name="T17" fmla="*/ 2147483646 h 5130"/>
              <a:gd name="T18" fmla="*/ 2147483646 w 5714"/>
              <a:gd name="T19" fmla="*/ 2147483646 h 5130"/>
              <a:gd name="T20" fmla="*/ 2147483646 w 5714"/>
              <a:gd name="T21" fmla="*/ 2147483646 h 5130"/>
              <a:gd name="T22" fmla="*/ 2147483646 w 5714"/>
              <a:gd name="T23" fmla="*/ 2147483646 h 5130"/>
              <a:gd name="T24" fmla="*/ 2147483646 w 5714"/>
              <a:gd name="T25" fmla="*/ 2147483646 h 5130"/>
              <a:gd name="T26" fmla="*/ 2147483646 w 5714"/>
              <a:gd name="T27" fmla="*/ 2147483646 h 513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5714"/>
              <a:gd name="T43" fmla="*/ 0 h 5130"/>
              <a:gd name="T44" fmla="*/ 5714 w 5714"/>
              <a:gd name="T45" fmla="*/ 5130 h 513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5714" h="5130">
                <a:moveTo>
                  <a:pt x="4200" y="4396"/>
                </a:moveTo>
                <a:cubicBezTo>
                  <a:pt x="3944" y="4356"/>
                  <a:pt x="4047" y="4271"/>
                  <a:pt x="3919" y="4263"/>
                </a:cubicBezTo>
                <a:cubicBezTo>
                  <a:pt x="3791" y="4255"/>
                  <a:pt x="3645" y="4296"/>
                  <a:pt x="3434" y="4347"/>
                </a:cubicBezTo>
                <a:cubicBezTo>
                  <a:pt x="3223" y="4398"/>
                  <a:pt x="3041" y="4531"/>
                  <a:pt x="2654" y="4572"/>
                </a:cubicBezTo>
                <a:cubicBezTo>
                  <a:pt x="2267" y="4613"/>
                  <a:pt x="1549" y="4788"/>
                  <a:pt x="1109" y="4593"/>
                </a:cubicBezTo>
                <a:cubicBezTo>
                  <a:pt x="669" y="4398"/>
                  <a:pt x="26" y="3740"/>
                  <a:pt x="13" y="3399"/>
                </a:cubicBezTo>
                <a:cubicBezTo>
                  <a:pt x="0" y="3058"/>
                  <a:pt x="670" y="2689"/>
                  <a:pt x="1032" y="2549"/>
                </a:cubicBezTo>
                <a:cubicBezTo>
                  <a:pt x="1394" y="2409"/>
                  <a:pt x="1814" y="2735"/>
                  <a:pt x="2184" y="2556"/>
                </a:cubicBezTo>
                <a:cubicBezTo>
                  <a:pt x="2554" y="2377"/>
                  <a:pt x="3046" y="1768"/>
                  <a:pt x="3251" y="1474"/>
                </a:cubicBezTo>
                <a:cubicBezTo>
                  <a:pt x="3456" y="1180"/>
                  <a:pt x="3226" y="934"/>
                  <a:pt x="3413" y="793"/>
                </a:cubicBezTo>
                <a:cubicBezTo>
                  <a:pt x="3600" y="652"/>
                  <a:pt x="4022" y="656"/>
                  <a:pt x="4375" y="631"/>
                </a:cubicBezTo>
                <a:cubicBezTo>
                  <a:pt x="4728" y="606"/>
                  <a:pt x="5354" y="0"/>
                  <a:pt x="5534" y="645"/>
                </a:cubicBezTo>
                <a:cubicBezTo>
                  <a:pt x="5714" y="1290"/>
                  <a:pt x="5678" y="3874"/>
                  <a:pt x="5457" y="4502"/>
                </a:cubicBezTo>
                <a:cubicBezTo>
                  <a:pt x="5236" y="5130"/>
                  <a:pt x="4456" y="4436"/>
                  <a:pt x="4200" y="4396"/>
                </a:cubicBezTo>
                <a:close/>
              </a:path>
            </a:pathLst>
          </a:cu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34500" name="Oval 4">
            <a:extLst>
              <a:ext uri="{FF2B5EF4-FFF2-40B4-BE49-F238E27FC236}">
                <a16:creationId xmlns:a16="http://schemas.microsoft.com/office/drawing/2014/main" id="{6E445D62-6719-48F2-8182-9D0E16728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3400" y="3679826"/>
            <a:ext cx="3602038" cy="2263775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4501" name="Freeform 5">
            <a:extLst>
              <a:ext uri="{FF2B5EF4-FFF2-40B4-BE49-F238E27FC236}">
                <a16:creationId xmlns:a16="http://schemas.microsoft.com/office/drawing/2014/main" id="{43228E47-7A33-4A7D-829E-D5DAC8EFEE44}"/>
              </a:ext>
            </a:extLst>
          </p:cNvPr>
          <p:cNvSpPr>
            <a:spLocks/>
          </p:cNvSpPr>
          <p:nvPr/>
        </p:nvSpPr>
        <p:spPr bwMode="auto">
          <a:xfrm>
            <a:off x="7278688" y="747714"/>
            <a:ext cx="3211512" cy="2954337"/>
          </a:xfrm>
          <a:custGeom>
            <a:avLst/>
            <a:gdLst>
              <a:gd name="T0" fmla="*/ 2147483646 w 2023"/>
              <a:gd name="T1" fmla="*/ 2147483646 h 1861"/>
              <a:gd name="T2" fmla="*/ 2147483646 w 2023"/>
              <a:gd name="T3" fmla="*/ 2147483646 h 1861"/>
              <a:gd name="T4" fmla="*/ 2147483646 w 2023"/>
              <a:gd name="T5" fmla="*/ 2147483646 h 1861"/>
              <a:gd name="T6" fmla="*/ 2147483646 w 2023"/>
              <a:gd name="T7" fmla="*/ 2147483646 h 1861"/>
              <a:gd name="T8" fmla="*/ 0 w 2023"/>
              <a:gd name="T9" fmla="*/ 2147483646 h 1861"/>
              <a:gd name="T10" fmla="*/ 2147483646 w 2023"/>
              <a:gd name="T11" fmla="*/ 2147483646 h 1861"/>
              <a:gd name="T12" fmla="*/ 2147483646 w 2023"/>
              <a:gd name="T13" fmla="*/ 2147483646 h 1861"/>
              <a:gd name="T14" fmla="*/ 2147483646 w 2023"/>
              <a:gd name="T15" fmla="*/ 2147483646 h 1861"/>
              <a:gd name="T16" fmla="*/ 2147483646 w 2023"/>
              <a:gd name="T17" fmla="*/ 0 h 1861"/>
              <a:gd name="T18" fmla="*/ 2147483646 w 2023"/>
              <a:gd name="T19" fmla="*/ 2147483646 h 186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023"/>
              <a:gd name="T31" fmla="*/ 0 h 1861"/>
              <a:gd name="T32" fmla="*/ 2023 w 2023"/>
              <a:gd name="T33" fmla="*/ 1861 h 186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023" h="1861">
                <a:moveTo>
                  <a:pt x="941" y="351"/>
                </a:moveTo>
                <a:cubicBezTo>
                  <a:pt x="879" y="387"/>
                  <a:pt x="818" y="425"/>
                  <a:pt x="758" y="463"/>
                </a:cubicBezTo>
                <a:cubicBezTo>
                  <a:pt x="745" y="471"/>
                  <a:pt x="734" y="481"/>
                  <a:pt x="723" y="491"/>
                </a:cubicBezTo>
                <a:cubicBezTo>
                  <a:pt x="716" y="498"/>
                  <a:pt x="702" y="512"/>
                  <a:pt x="702" y="512"/>
                </a:cubicBezTo>
                <a:lnTo>
                  <a:pt x="0" y="1685"/>
                </a:lnTo>
                <a:lnTo>
                  <a:pt x="119" y="1861"/>
                </a:lnTo>
                <a:lnTo>
                  <a:pt x="1032" y="807"/>
                </a:lnTo>
                <a:lnTo>
                  <a:pt x="2023" y="147"/>
                </a:lnTo>
                <a:lnTo>
                  <a:pt x="1601" y="0"/>
                </a:lnTo>
                <a:lnTo>
                  <a:pt x="941" y="351"/>
                </a:lnTo>
                <a:close/>
              </a:path>
            </a:pathLst>
          </a:custGeom>
          <a:solidFill>
            <a:srgbClr val="66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34502" name="Freeform 6">
            <a:extLst>
              <a:ext uri="{FF2B5EF4-FFF2-40B4-BE49-F238E27FC236}">
                <a16:creationId xmlns:a16="http://schemas.microsoft.com/office/drawing/2014/main" id="{7AD5FFE9-5740-4551-813A-23C12B22862D}"/>
              </a:ext>
            </a:extLst>
          </p:cNvPr>
          <p:cNvSpPr>
            <a:spLocks/>
          </p:cNvSpPr>
          <p:nvPr/>
        </p:nvSpPr>
        <p:spPr bwMode="auto">
          <a:xfrm>
            <a:off x="6324601" y="320676"/>
            <a:ext cx="1592263" cy="2411413"/>
          </a:xfrm>
          <a:custGeom>
            <a:avLst/>
            <a:gdLst>
              <a:gd name="T0" fmla="*/ 2147483646 w 1003"/>
              <a:gd name="T1" fmla="*/ 2147483646 h 1519"/>
              <a:gd name="T2" fmla="*/ 2147483646 w 1003"/>
              <a:gd name="T3" fmla="*/ 2147483646 h 1519"/>
              <a:gd name="T4" fmla="*/ 2147483646 w 1003"/>
              <a:gd name="T5" fmla="*/ 2147483646 h 1519"/>
              <a:gd name="T6" fmla="*/ 2147483646 w 1003"/>
              <a:gd name="T7" fmla="*/ 2147483646 h 1519"/>
              <a:gd name="T8" fmla="*/ 2147483646 w 1003"/>
              <a:gd name="T9" fmla="*/ 2147483646 h 1519"/>
              <a:gd name="T10" fmla="*/ 2147483646 w 1003"/>
              <a:gd name="T11" fmla="*/ 2147483646 h 1519"/>
              <a:gd name="T12" fmla="*/ 2147483646 w 1003"/>
              <a:gd name="T13" fmla="*/ 2147483646 h 1519"/>
              <a:gd name="T14" fmla="*/ 2147483646 w 1003"/>
              <a:gd name="T15" fmla="*/ 2147483646 h 15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003"/>
              <a:gd name="T25" fmla="*/ 0 h 1519"/>
              <a:gd name="T26" fmla="*/ 1003 w 1003"/>
              <a:gd name="T27" fmla="*/ 1519 h 1519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003" h="1519">
                <a:moveTo>
                  <a:pt x="301" y="1419"/>
                </a:moveTo>
                <a:cubicBezTo>
                  <a:pt x="205" y="1519"/>
                  <a:pt x="322" y="1412"/>
                  <a:pt x="316" y="1334"/>
                </a:cubicBezTo>
                <a:cubicBezTo>
                  <a:pt x="310" y="1256"/>
                  <a:pt x="308" y="1115"/>
                  <a:pt x="266" y="948"/>
                </a:cubicBezTo>
                <a:cubicBezTo>
                  <a:pt x="224" y="781"/>
                  <a:pt x="0" y="482"/>
                  <a:pt x="63" y="330"/>
                </a:cubicBezTo>
                <a:cubicBezTo>
                  <a:pt x="126" y="178"/>
                  <a:pt x="496" y="70"/>
                  <a:pt x="646" y="35"/>
                </a:cubicBezTo>
                <a:cubicBezTo>
                  <a:pt x="796" y="0"/>
                  <a:pt x="921" y="2"/>
                  <a:pt x="962" y="119"/>
                </a:cubicBezTo>
                <a:cubicBezTo>
                  <a:pt x="1003" y="236"/>
                  <a:pt x="997" y="518"/>
                  <a:pt x="892" y="737"/>
                </a:cubicBezTo>
                <a:cubicBezTo>
                  <a:pt x="787" y="956"/>
                  <a:pt x="397" y="1319"/>
                  <a:pt x="301" y="1419"/>
                </a:cubicBezTo>
                <a:close/>
              </a:path>
            </a:pathLst>
          </a:custGeom>
          <a:solidFill>
            <a:srgbClr val="339933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34503" name="Oval 7">
            <a:extLst>
              <a:ext uri="{FF2B5EF4-FFF2-40B4-BE49-F238E27FC236}">
                <a16:creationId xmlns:a16="http://schemas.microsoft.com/office/drawing/2014/main" id="{46022DD1-9BE2-4B00-95B9-B8A9E4A23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526" y="892175"/>
            <a:ext cx="434975" cy="635000"/>
          </a:xfrm>
          <a:prstGeom prst="ellipse">
            <a:avLst/>
          </a:prstGeom>
          <a:solidFill>
            <a:schemeClr val="bg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210952" name="Line 8">
            <a:extLst>
              <a:ext uri="{FF2B5EF4-FFF2-40B4-BE49-F238E27FC236}">
                <a16:creationId xmlns:a16="http://schemas.microsoft.com/office/drawing/2014/main" id="{2CBD22CA-F749-4C58-8679-8008A92C7F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27726" y="3752850"/>
            <a:ext cx="747713" cy="4953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53" name="Line 9">
            <a:extLst>
              <a:ext uri="{FF2B5EF4-FFF2-40B4-BE49-F238E27FC236}">
                <a16:creationId xmlns:a16="http://schemas.microsoft.com/office/drawing/2014/main" id="{C0F6877B-FC55-4962-9B9A-4E85C21B7A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8014" y="3702050"/>
            <a:ext cx="479425" cy="3127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triangle" w="med" len="med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54" name="Text Box 10">
            <a:extLst>
              <a:ext uri="{FF2B5EF4-FFF2-40B4-BE49-F238E27FC236}">
                <a16:creationId xmlns:a16="http://schemas.microsoft.com/office/drawing/2014/main" id="{DB49934B-C2ED-472F-8188-A69DDF8674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3355976"/>
            <a:ext cx="508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</a:p>
        </p:txBody>
      </p:sp>
      <p:sp>
        <p:nvSpPr>
          <p:cNvPr id="234507" name="Text Box 11">
            <a:extLst>
              <a:ext uri="{FF2B5EF4-FFF2-40B4-BE49-F238E27FC236}">
                <a16:creationId xmlns:a16="http://schemas.microsoft.com/office/drawing/2014/main" id="{728F612A-AD78-4E29-9004-233DAD8B83D6}"/>
              </a:ext>
            </a:extLst>
          </p:cNvPr>
          <p:cNvSpPr txBox="1">
            <a:spLocks noChangeArrowheads="1"/>
          </p:cNvSpPr>
          <p:nvPr/>
        </p:nvSpPr>
        <p:spPr bwMode="auto">
          <a:xfrm rot="-3472465">
            <a:off x="6584157" y="2428082"/>
            <a:ext cx="1468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intersticium</a:t>
            </a:r>
          </a:p>
        </p:txBody>
      </p:sp>
      <p:sp>
        <p:nvSpPr>
          <p:cNvPr id="210956" name="Line 12">
            <a:extLst>
              <a:ext uri="{FF2B5EF4-FFF2-40B4-BE49-F238E27FC236}">
                <a16:creationId xmlns:a16="http://schemas.microsoft.com/office/drawing/2014/main" id="{C856AA81-1F96-480A-98E0-063877369B8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797676" y="3167064"/>
            <a:ext cx="212725" cy="1603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57" name="Text Box 13">
            <a:extLst>
              <a:ext uri="{FF2B5EF4-FFF2-40B4-BE49-F238E27FC236}">
                <a16:creationId xmlns:a16="http://schemas.microsoft.com/office/drawing/2014/main" id="{B9CDBC19-819E-4FBF-B859-23DA8E4A12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4964" y="3305176"/>
            <a:ext cx="325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</a:p>
        </p:txBody>
      </p:sp>
      <p:sp>
        <p:nvSpPr>
          <p:cNvPr id="210958" name="Line 14">
            <a:extLst>
              <a:ext uri="{FF2B5EF4-FFF2-40B4-BE49-F238E27FC236}">
                <a16:creationId xmlns:a16="http://schemas.microsoft.com/office/drawing/2014/main" id="{C0AFE9A1-D393-4232-AE00-905F90591F0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085139" y="2593975"/>
            <a:ext cx="236537" cy="5730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59" name="Text Box 15">
            <a:extLst>
              <a:ext uri="{FF2B5EF4-FFF2-40B4-BE49-F238E27FC236}">
                <a16:creationId xmlns:a16="http://schemas.microsoft.com/office/drawing/2014/main" id="{8DD8F649-B830-4893-B5AE-D63FFA1FF7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3230564"/>
            <a:ext cx="325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210960" name="Text Box 16">
            <a:extLst>
              <a:ext uri="{FF2B5EF4-FFF2-40B4-BE49-F238E27FC236}">
                <a16:creationId xmlns:a16="http://schemas.microsoft.com/office/drawing/2014/main" id="{4006CAA4-08CD-4FE4-AB7B-24535513E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9276" y="747714"/>
            <a:ext cx="3051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AutoNum type="arabicPeriod"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– zvětšení objemu IST</a:t>
            </a:r>
          </a:p>
        </p:txBody>
      </p:sp>
      <p:sp>
        <p:nvSpPr>
          <p:cNvPr id="234513" name="Text Box 17">
            <a:extLst>
              <a:ext uri="{FF2B5EF4-FFF2-40B4-BE49-F238E27FC236}">
                <a16:creationId xmlns:a16="http://schemas.microsoft.com/office/drawing/2014/main" id="{02E27834-C055-4192-88BF-A8ACD0382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1" y="6488114"/>
            <a:ext cx="54721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 b="1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Obranné mechanismy proti plicnímu edému</a:t>
            </a:r>
          </a:p>
        </p:txBody>
      </p:sp>
      <p:sp>
        <p:nvSpPr>
          <p:cNvPr id="210962" name="Text Box 18">
            <a:extLst>
              <a:ext uri="{FF2B5EF4-FFF2-40B4-BE49-F238E27FC236}">
                <a16:creationId xmlns:a16="http://schemas.microsoft.com/office/drawing/2014/main" id="{2CA5CECF-48D9-4AFE-A55C-2EB153365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7889" y="2197101"/>
            <a:ext cx="35401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zvýšení zpětného vstřebávání</a:t>
            </a:r>
          </a:p>
        </p:txBody>
      </p:sp>
      <p:sp>
        <p:nvSpPr>
          <p:cNvPr id="210963" name="Line 19">
            <a:extLst>
              <a:ext uri="{FF2B5EF4-FFF2-40B4-BE49-F238E27FC236}">
                <a16:creationId xmlns:a16="http://schemas.microsoft.com/office/drawing/2014/main" id="{8CA7C3F9-D3EC-4742-AB0E-E41245A88C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865564" y="1144588"/>
            <a:ext cx="166687" cy="184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64" name="Text Box 20">
            <a:extLst>
              <a:ext uri="{FF2B5EF4-FFF2-40B4-BE49-F238E27FC236}">
                <a16:creationId xmlns:a16="http://schemas.microsoft.com/office/drawing/2014/main" id="{31F6FAF3-B5AB-4B42-AC29-231A5BB2D6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28739"/>
            <a:ext cx="36830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Diluce - pokles onkot. tlaku IST</a:t>
            </a:r>
          </a:p>
        </p:txBody>
      </p:sp>
      <p:sp>
        <p:nvSpPr>
          <p:cNvPr id="210965" name="Text Box 21">
            <a:extLst>
              <a:ext uri="{FF2B5EF4-FFF2-40B4-BE49-F238E27FC236}">
                <a16:creationId xmlns:a16="http://schemas.microsoft.com/office/drawing/2014/main" id="{76867680-7007-4D77-9D0B-76973A73C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6664" y="1598614"/>
            <a:ext cx="40084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Vzestup hydraulického tlaku v IST</a:t>
            </a:r>
          </a:p>
        </p:txBody>
      </p:sp>
      <p:sp>
        <p:nvSpPr>
          <p:cNvPr id="210966" name="Line 22">
            <a:extLst>
              <a:ext uri="{FF2B5EF4-FFF2-40B4-BE49-F238E27FC236}">
                <a16:creationId xmlns:a16="http://schemas.microsoft.com/office/drawing/2014/main" id="{2A366E21-3E6B-4ECA-8EE6-234BAFE4BD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1989" y="1144589"/>
            <a:ext cx="1216025" cy="5810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67" name="Line 23">
            <a:extLst>
              <a:ext uri="{FF2B5EF4-FFF2-40B4-BE49-F238E27FC236}">
                <a16:creationId xmlns:a16="http://schemas.microsoft.com/office/drawing/2014/main" id="{D91692C9-20CC-4D55-9412-B337B3AD91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46614" y="1892300"/>
            <a:ext cx="560387" cy="3048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68" name="Line 24">
            <a:extLst>
              <a:ext uri="{FF2B5EF4-FFF2-40B4-BE49-F238E27FC236}">
                <a16:creationId xmlns:a16="http://schemas.microsoft.com/office/drawing/2014/main" id="{652DC648-402B-4F1C-A66E-A8A843046772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9275" y="1758950"/>
            <a:ext cx="946150" cy="4714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69" name="Text Box 25">
            <a:extLst>
              <a:ext uri="{FF2B5EF4-FFF2-40B4-BE49-F238E27FC236}">
                <a16:creationId xmlns:a16="http://schemas.microsoft.com/office/drawing/2014/main" id="{710CDCED-C128-4661-8C98-3CEE925518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8688" y="4049714"/>
            <a:ext cx="29892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2. – zvětšení objemu IST</a:t>
            </a:r>
          </a:p>
        </p:txBody>
      </p:sp>
      <p:sp>
        <p:nvSpPr>
          <p:cNvPr id="210970" name="Text Box 26">
            <a:extLst>
              <a:ext uri="{FF2B5EF4-FFF2-40B4-BE49-F238E27FC236}">
                <a16:creationId xmlns:a16="http://schemas.microsoft.com/office/drawing/2014/main" id="{9F17E4B8-0D07-476B-97EB-5B61DC84A3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1464" y="4745039"/>
            <a:ext cx="40465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rezervuár pro edematózní tekutinu</a:t>
            </a:r>
          </a:p>
        </p:txBody>
      </p:sp>
      <p:sp>
        <p:nvSpPr>
          <p:cNvPr id="210971" name="Line 27">
            <a:extLst>
              <a:ext uri="{FF2B5EF4-FFF2-40B4-BE49-F238E27FC236}">
                <a16:creationId xmlns:a16="http://schemas.microsoft.com/office/drawing/2014/main" id="{798247A0-54E9-41FD-A1C4-776138DC92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716963" y="4446588"/>
            <a:ext cx="11112" cy="298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72" name="Text Box 28">
            <a:extLst>
              <a:ext uri="{FF2B5EF4-FFF2-40B4-BE49-F238E27FC236}">
                <a16:creationId xmlns:a16="http://schemas.microsoft.com/office/drawing/2014/main" id="{1E4CABC8-8234-42D6-8A9E-AB2612EB07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00413" y="2792414"/>
            <a:ext cx="2692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3. – zvýšení lymfotoku</a:t>
            </a:r>
          </a:p>
        </p:txBody>
      </p:sp>
      <p:sp>
        <p:nvSpPr>
          <p:cNvPr id="210973" name="Text Box 29">
            <a:extLst>
              <a:ext uri="{FF2B5EF4-FFF2-40B4-BE49-F238E27FC236}">
                <a16:creationId xmlns:a16="http://schemas.microsoft.com/office/drawing/2014/main" id="{0A718D3A-3FBF-4B60-A5A0-F3B06EE65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1888" y="2273300"/>
            <a:ext cx="61266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Na</a:t>
            </a:r>
            <a:r>
              <a:rPr lang="cs-CZ" altLang="cs-CZ" sz="2000" baseline="30000">
                <a:latin typeface="Arial" panose="020B0604020202020204" pitchFamily="34" charset="0"/>
                <a:cs typeface="Arial" panose="020B0604020202020204" pitchFamily="34" charset="0"/>
              </a:rPr>
              <a:t>+</a:t>
            </a:r>
          </a:p>
        </p:txBody>
      </p:sp>
      <p:sp>
        <p:nvSpPr>
          <p:cNvPr id="210974" name="Line 30">
            <a:extLst>
              <a:ext uri="{FF2B5EF4-FFF2-40B4-BE49-F238E27FC236}">
                <a16:creationId xmlns:a16="http://schemas.microsoft.com/office/drawing/2014/main" id="{96A3D636-BB19-4CBC-9916-79AEB1C6180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9089" y="2582864"/>
            <a:ext cx="206375" cy="149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75" name="Line 31">
            <a:extLst>
              <a:ext uri="{FF2B5EF4-FFF2-40B4-BE49-F238E27FC236}">
                <a16:creationId xmlns:a16="http://schemas.microsoft.com/office/drawing/2014/main" id="{44B98515-A053-454F-A811-B448C29549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88013" y="1995489"/>
            <a:ext cx="304800" cy="796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76" name="Line 32">
            <a:extLst>
              <a:ext uri="{FF2B5EF4-FFF2-40B4-BE49-F238E27FC236}">
                <a16:creationId xmlns:a16="http://schemas.microsoft.com/office/drawing/2014/main" id="{84656620-564D-40E6-923C-BC727AF7F1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7200" y="6200775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77" name="Line 33">
            <a:extLst>
              <a:ext uri="{FF2B5EF4-FFF2-40B4-BE49-F238E27FC236}">
                <a16:creationId xmlns:a16="http://schemas.microsoft.com/office/drawing/2014/main" id="{D0117E82-2510-40C2-8F8D-B636EBAEB9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27200" y="3627439"/>
            <a:ext cx="0" cy="25733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78" name="Text Box 34">
            <a:extLst>
              <a:ext uri="{FF2B5EF4-FFF2-40B4-BE49-F238E27FC236}">
                <a16:creationId xmlns:a16="http://schemas.microsoft.com/office/drawing/2014/main" id="{6EC7E994-87EF-4E14-BE06-71448935B5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3714" y="6200776"/>
            <a:ext cx="1863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Tlak v levé síni</a:t>
            </a:r>
          </a:p>
        </p:txBody>
      </p:sp>
      <p:sp>
        <p:nvSpPr>
          <p:cNvPr id="210979" name="Text Box 35">
            <a:extLst>
              <a:ext uri="{FF2B5EF4-FFF2-40B4-BE49-F238E27FC236}">
                <a16:creationId xmlns:a16="http://schemas.microsoft.com/office/drawing/2014/main" id="{A843F979-A27F-4D8D-A470-1FA62A519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7163" y="3179764"/>
            <a:ext cx="22463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Filtrace do alveolů</a:t>
            </a:r>
          </a:p>
        </p:txBody>
      </p:sp>
      <p:sp>
        <p:nvSpPr>
          <p:cNvPr id="210980" name="Text Box 36">
            <a:extLst>
              <a:ext uri="{FF2B5EF4-FFF2-40B4-BE49-F238E27FC236}">
                <a16:creationId xmlns:a16="http://schemas.microsoft.com/office/drawing/2014/main" id="{F820F604-E06D-4CB2-9D2E-49D845C3D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6676" y="6196014"/>
            <a:ext cx="466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</a:p>
        </p:txBody>
      </p:sp>
      <p:sp>
        <p:nvSpPr>
          <p:cNvPr id="210981" name="Text Box 37">
            <a:extLst>
              <a:ext uri="{FF2B5EF4-FFF2-40B4-BE49-F238E27FC236}">
                <a16:creationId xmlns:a16="http://schemas.microsoft.com/office/drawing/2014/main" id="{C3B46BCF-A068-42F8-B70F-3E1F1D9794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2201" y="6191251"/>
            <a:ext cx="466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210982" name="Text Box 38">
            <a:extLst>
              <a:ext uri="{FF2B5EF4-FFF2-40B4-BE49-F238E27FC236}">
                <a16:creationId xmlns:a16="http://schemas.microsoft.com/office/drawing/2014/main" id="{09789E8C-D850-4D6C-9E0B-EF4FACC26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5650" y="6208714"/>
            <a:ext cx="325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210983" name="Freeform 39">
            <a:extLst>
              <a:ext uri="{FF2B5EF4-FFF2-40B4-BE49-F238E27FC236}">
                <a16:creationId xmlns:a16="http://schemas.microsoft.com/office/drawing/2014/main" id="{734ABF5E-A035-434F-9E5A-0E5625A0A1B2}"/>
              </a:ext>
            </a:extLst>
          </p:cNvPr>
          <p:cNvSpPr>
            <a:spLocks/>
          </p:cNvSpPr>
          <p:nvPr/>
        </p:nvSpPr>
        <p:spPr bwMode="auto">
          <a:xfrm>
            <a:off x="3854450" y="4360863"/>
            <a:ext cx="1828800" cy="1839912"/>
          </a:xfrm>
          <a:custGeom>
            <a:avLst/>
            <a:gdLst>
              <a:gd name="T0" fmla="*/ 0 w 1152"/>
              <a:gd name="T1" fmla="*/ 2147483646 h 1159"/>
              <a:gd name="T2" fmla="*/ 2147483646 w 1152"/>
              <a:gd name="T3" fmla="*/ 2147483646 h 1159"/>
              <a:gd name="T4" fmla="*/ 2147483646 w 1152"/>
              <a:gd name="T5" fmla="*/ 2147483646 h 1159"/>
              <a:gd name="T6" fmla="*/ 2147483646 w 1152"/>
              <a:gd name="T7" fmla="*/ 2147483646 h 1159"/>
              <a:gd name="T8" fmla="*/ 2147483646 w 1152"/>
              <a:gd name="T9" fmla="*/ 0 h 1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1159"/>
              <a:gd name="T17" fmla="*/ 1152 w 1152"/>
              <a:gd name="T18" fmla="*/ 1159 h 1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1159">
                <a:moveTo>
                  <a:pt x="0" y="1159"/>
                </a:moveTo>
                <a:cubicBezTo>
                  <a:pt x="57" y="1158"/>
                  <a:pt x="114" y="1158"/>
                  <a:pt x="211" y="1109"/>
                </a:cubicBezTo>
                <a:cubicBezTo>
                  <a:pt x="308" y="1060"/>
                  <a:pt x="447" y="1010"/>
                  <a:pt x="583" y="864"/>
                </a:cubicBezTo>
                <a:cubicBezTo>
                  <a:pt x="719" y="718"/>
                  <a:pt x="931" y="375"/>
                  <a:pt x="1026" y="231"/>
                </a:cubicBezTo>
                <a:cubicBezTo>
                  <a:pt x="1121" y="87"/>
                  <a:pt x="1136" y="43"/>
                  <a:pt x="1152" y="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4536" name="Text Box 40">
            <a:extLst>
              <a:ext uri="{FF2B5EF4-FFF2-40B4-BE49-F238E27FC236}">
                <a16:creationId xmlns:a16="http://schemas.microsoft.com/office/drawing/2014/main" id="{3C1FEA04-5C50-4B67-A8DB-C3F86C173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0650" y="5103814"/>
            <a:ext cx="1074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kapilára</a:t>
            </a:r>
          </a:p>
        </p:txBody>
      </p:sp>
      <p:sp>
        <p:nvSpPr>
          <p:cNvPr id="234537" name="Text Box 41">
            <a:extLst>
              <a:ext uri="{FF2B5EF4-FFF2-40B4-BE49-F238E27FC236}">
                <a16:creationId xmlns:a16="http://schemas.microsoft.com/office/drawing/2014/main" id="{E353E905-F623-4C00-B144-B9C87E6859A2}"/>
              </a:ext>
            </a:extLst>
          </p:cNvPr>
          <p:cNvSpPr txBox="1">
            <a:spLocks noChangeArrowheads="1"/>
          </p:cNvSpPr>
          <p:nvPr/>
        </p:nvSpPr>
        <p:spPr bwMode="auto">
          <a:xfrm rot="-2135446">
            <a:off x="8470900" y="1381126"/>
            <a:ext cx="1409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Lymf. céva</a:t>
            </a:r>
          </a:p>
        </p:txBody>
      </p:sp>
      <p:sp>
        <p:nvSpPr>
          <p:cNvPr id="210986" name="Line 42">
            <a:extLst>
              <a:ext uri="{FF2B5EF4-FFF2-40B4-BE49-F238E27FC236}">
                <a16:creationId xmlns:a16="http://schemas.microsoft.com/office/drawing/2014/main" id="{4FA2F6FC-E413-4725-8EBB-D29691C6147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67438" y="2732088"/>
            <a:ext cx="347662" cy="279400"/>
          </a:xfrm>
          <a:prstGeom prst="line">
            <a:avLst/>
          </a:prstGeom>
          <a:noFill/>
          <a:ln w="38100" cmpd="dbl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43">
            <a:extLst>
              <a:ext uri="{FF2B5EF4-FFF2-40B4-BE49-F238E27FC236}">
                <a16:creationId xmlns:a16="http://schemas.microsoft.com/office/drawing/2014/main" id="{BC04AC8E-EBA2-41BC-BFB8-3E465F70B00D}"/>
              </a:ext>
            </a:extLst>
          </p:cNvPr>
          <p:cNvGrpSpPr>
            <a:grpSpLocks/>
          </p:cNvGrpSpPr>
          <p:nvPr/>
        </p:nvGrpSpPr>
        <p:grpSpPr bwMode="auto">
          <a:xfrm>
            <a:off x="2670175" y="3919539"/>
            <a:ext cx="1828800" cy="2274887"/>
            <a:chOff x="722" y="2469"/>
            <a:chExt cx="1152" cy="1433"/>
          </a:xfrm>
        </p:grpSpPr>
        <p:sp>
          <p:nvSpPr>
            <p:cNvPr id="234540" name="Freeform 44">
              <a:extLst>
                <a:ext uri="{FF2B5EF4-FFF2-40B4-BE49-F238E27FC236}">
                  <a16:creationId xmlns:a16="http://schemas.microsoft.com/office/drawing/2014/main" id="{9E659589-A634-4453-B088-0D9ACE806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" y="2743"/>
              <a:ext cx="1152" cy="1159"/>
            </a:xfrm>
            <a:custGeom>
              <a:avLst/>
              <a:gdLst>
                <a:gd name="T0" fmla="*/ 0 w 1152"/>
                <a:gd name="T1" fmla="*/ 1159 h 1159"/>
                <a:gd name="T2" fmla="*/ 211 w 1152"/>
                <a:gd name="T3" fmla="*/ 1109 h 1159"/>
                <a:gd name="T4" fmla="*/ 583 w 1152"/>
                <a:gd name="T5" fmla="*/ 864 h 1159"/>
                <a:gd name="T6" fmla="*/ 1026 w 1152"/>
                <a:gd name="T7" fmla="*/ 231 h 1159"/>
                <a:gd name="T8" fmla="*/ 1152 w 1152"/>
                <a:gd name="T9" fmla="*/ 0 h 1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2"/>
                <a:gd name="T16" fmla="*/ 0 h 1159"/>
                <a:gd name="T17" fmla="*/ 1152 w 1152"/>
                <a:gd name="T18" fmla="*/ 1159 h 1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2" h="1159">
                  <a:moveTo>
                    <a:pt x="0" y="1159"/>
                  </a:moveTo>
                  <a:cubicBezTo>
                    <a:pt x="57" y="1158"/>
                    <a:pt x="114" y="1158"/>
                    <a:pt x="211" y="1109"/>
                  </a:cubicBezTo>
                  <a:cubicBezTo>
                    <a:pt x="308" y="1060"/>
                    <a:pt x="447" y="1010"/>
                    <a:pt x="583" y="864"/>
                  </a:cubicBezTo>
                  <a:cubicBezTo>
                    <a:pt x="719" y="718"/>
                    <a:pt x="931" y="375"/>
                    <a:pt x="1026" y="231"/>
                  </a:cubicBezTo>
                  <a:cubicBezTo>
                    <a:pt x="1121" y="87"/>
                    <a:pt x="1136" y="43"/>
                    <a:pt x="1152" y="0"/>
                  </a:cubicBezTo>
                </a:path>
              </a:pathLst>
            </a:custGeom>
            <a:noFill/>
            <a:ln w="38100" cmpd="sng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41" name="Text Box 45">
              <a:extLst>
                <a:ext uri="{FF2B5EF4-FFF2-40B4-BE49-F238E27FC236}">
                  <a16:creationId xmlns:a16="http://schemas.microsoft.com/office/drawing/2014/main" id="{4D848FDC-A526-4BAE-B975-8C57526870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928822">
              <a:off x="1460" y="2625"/>
              <a:ext cx="56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r>
                <a:rPr lang="cs-CZ" altLang="cs-CZ" sz="2000">
                  <a:latin typeface="Arial" panose="020B0604020202020204" pitchFamily="34" charset="0"/>
                  <a:cs typeface="Arial" panose="020B0604020202020204" pitchFamily="34" charset="0"/>
                </a:rPr>
                <a:t>ARDS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10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10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210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8" dur="500"/>
                                        <p:tgtEl>
                                          <p:spTgt spid="210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210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" dur="500"/>
                                        <p:tgtEl>
                                          <p:spTgt spid="210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210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210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210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0" dur="500"/>
                                        <p:tgtEl>
                                          <p:spTgt spid="210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5" dur="500"/>
                                        <p:tgtEl>
                                          <p:spTgt spid="210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0" dur="500"/>
                                        <p:tgtEl>
                                          <p:spTgt spid="210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3" dur="500"/>
                                        <p:tgtEl>
                                          <p:spTgt spid="210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8" dur="500"/>
                                        <p:tgtEl>
                                          <p:spTgt spid="210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1" dur="500"/>
                                        <p:tgtEl>
                                          <p:spTgt spid="210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4" dur="500"/>
                                        <p:tgtEl>
                                          <p:spTgt spid="210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9" dur="500"/>
                                        <p:tgtEl>
                                          <p:spTgt spid="210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2" dur="500"/>
                                        <p:tgtEl>
                                          <p:spTgt spid="210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7" dur="500"/>
                                        <p:tgtEl>
                                          <p:spTgt spid="2109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0" dur="500"/>
                                        <p:tgtEl>
                                          <p:spTgt spid="210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5" dur="500"/>
                                        <p:tgtEl>
                                          <p:spTgt spid="210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8" dur="500"/>
                                        <p:tgtEl>
                                          <p:spTgt spid="210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3" dur="500"/>
                                        <p:tgtEl>
                                          <p:spTgt spid="210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6" dur="500"/>
                                        <p:tgtEl>
                                          <p:spTgt spid="210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9" dur="500"/>
                                        <p:tgtEl>
                                          <p:spTgt spid="2109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2" dur="500"/>
                                        <p:tgtEl>
                                          <p:spTgt spid="2109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5" dur="500"/>
                                        <p:tgtEl>
                                          <p:spTgt spid="2109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8" dur="500"/>
                                        <p:tgtEl>
                                          <p:spTgt spid="2109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1" dur="500"/>
                                        <p:tgtEl>
                                          <p:spTgt spid="2109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4" dur="500"/>
                                        <p:tgtEl>
                                          <p:spTgt spid="210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9" dur="500"/>
                                        <p:tgtEl>
                                          <p:spTgt spid="210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2" dur="500"/>
                                        <p:tgtEl>
                                          <p:spTgt spid="210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54" grpId="0"/>
      <p:bldP spid="210957" grpId="0"/>
      <p:bldP spid="210959" grpId="0"/>
      <p:bldP spid="210960" grpId="0"/>
      <p:bldP spid="210962" grpId="0"/>
      <p:bldP spid="210964" grpId="0"/>
      <p:bldP spid="210965" grpId="0"/>
      <p:bldP spid="210969" grpId="0"/>
      <p:bldP spid="210970" grpId="0"/>
      <p:bldP spid="210972" grpId="0"/>
      <p:bldP spid="210973" grpId="0"/>
      <p:bldP spid="210978" grpId="0"/>
      <p:bldP spid="210979" grpId="0"/>
      <p:bldP spid="210980" grpId="0"/>
      <p:bldP spid="210981" grpId="0"/>
      <p:bldP spid="21098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2">
            <a:extLst>
              <a:ext uri="{FF2B5EF4-FFF2-40B4-BE49-F238E27FC236}">
                <a16:creationId xmlns:a16="http://schemas.microsoft.com/office/drawing/2014/main" id="{8CEAEA9B-B5FB-40FD-A80B-5947405420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384550" y="1"/>
            <a:ext cx="7283450" cy="1223963"/>
          </a:xfrm>
        </p:spPr>
        <p:txBody>
          <a:bodyPr/>
          <a:lstStyle/>
          <a:p>
            <a:pPr eaLnBrk="1" hangingPunct="1"/>
            <a:r>
              <a:rPr lang="cs-CZ" altLang="cs-CZ" sz="2800">
                <a:solidFill>
                  <a:srgbClr val="FF0000"/>
                </a:solidFill>
              </a:rPr>
              <a:t>A</a:t>
            </a:r>
            <a:r>
              <a:rPr lang="cs-CZ" altLang="cs-CZ" sz="2800"/>
              <a:t>cute </a:t>
            </a:r>
            <a:r>
              <a:rPr lang="cs-CZ" altLang="cs-CZ" sz="2800">
                <a:solidFill>
                  <a:srgbClr val="FF0000"/>
                </a:solidFill>
              </a:rPr>
              <a:t>R</a:t>
            </a:r>
            <a:r>
              <a:rPr lang="cs-CZ" altLang="cs-CZ" sz="2800"/>
              <a:t>espiratory </a:t>
            </a:r>
            <a:r>
              <a:rPr lang="cs-CZ" altLang="cs-CZ" sz="2800">
                <a:solidFill>
                  <a:srgbClr val="FF0000"/>
                </a:solidFill>
              </a:rPr>
              <a:t>D</a:t>
            </a:r>
            <a:r>
              <a:rPr lang="cs-CZ" altLang="cs-CZ" sz="2800"/>
              <a:t>istress </a:t>
            </a:r>
            <a:r>
              <a:rPr lang="cs-CZ" altLang="cs-CZ" sz="2800">
                <a:solidFill>
                  <a:srgbClr val="FF0000"/>
                </a:solidFill>
              </a:rPr>
              <a:t>S</a:t>
            </a:r>
            <a:r>
              <a:rPr lang="cs-CZ" altLang="cs-CZ" sz="2800"/>
              <a:t>yndrome</a:t>
            </a:r>
            <a:r>
              <a:rPr lang="en-US" altLang="cs-CZ" sz="2800"/>
              <a:t>  </a:t>
            </a:r>
            <a:r>
              <a:rPr lang="en-US" altLang="cs-CZ" sz="2800">
                <a:solidFill>
                  <a:srgbClr val="FF0000"/>
                </a:solidFill>
              </a:rPr>
              <a:t>ARDS</a:t>
            </a:r>
            <a:endParaRPr lang="cs-CZ" altLang="cs-CZ" sz="2800">
              <a:solidFill>
                <a:srgbClr val="FF0000"/>
              </a:solidFill>
            </a:endParaRPr>
          </a:p>
        </p:txBody>
      </p:sp>
      <p:sp>
        <p:nvSpPr>
          <p:cNvPr id="236547" name="Line 3">
            <a:extLst>
              <a:ext uri="{FF2B5EF4-FFF2-40B4-BE49-F238E27FC236}">
                <a16:creationId xmlns:a16="http://schemas.microsoft.com/office/drawing/2014/main" id="{4310DAE9-E8AA-459E-857C-87D7050BFF4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27200" y="6200775"/>
            <a:ext cx="2744788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6548" name="Line 4">
            <a:extLst>
              <a:ext uri="{FF2B5EF4-FFF2-40B4-BE49-F238E27FC236}">
                <a16:creationId xmlns:a16="http://schemas.microsoft.com/office/drawing/2014/main" id="{92ACC8C3-4D9C-4DE4-8E63-369D3B1008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27200" y="3627439"/>
            <a:ext cx="0" cy="257333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6549" name="Text Box 5">
            <a:extLst>
              <a:ext uri="{FF2B5EF4-FFF2-40B4-BE49-F238E27FC236}">
                <a16:creationId xmlns:a16="http://schemas.microsoft.com/office/drawing/2014/main" id="{61E18345-7B0F-45E9-88D7-417022B007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3714" y="6200776"/>
            <a:ext cx="1863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Tlak v levé síni</a:t>
            </a:r>
          </a:p>
        </p:txBody>
      </p:sp>
      <p:sp>
        <p:nvSpPr>
          <p:cNvPr id="236550" name="Text Box 6">
            <a:extLst>
              <a:ext uri="{FF2B5EF4-FFF2-40B4-BE49-F238E27FC236}">
                <a16:creationId xmlns:a16="http://schemas.microsoft.com/office/drawing/2014/main" id="{9CCBA6B7-EC15-4FAA-BCBD-F66DE78293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6676" y="6196014"/>
            <a:ext cx="466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</a:p>
        </p:txBody>
      </p:sp>
      <p:sp>
        <p:nvSpPr>
          <p:cNvPr id="236551" name="Text Box 7">
            <a:extLst>
              <a:ext uri="{FF2B5EF4-FFF2-40B4-BE49-F238E27FC236}">
                <a16:creationId xmlns:a16="http://schemas.microsoft.com/office/drawing/2014/main" id="{B9A1CC55-BB9D-4E7D-9AFD-1E7D070386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32201" y="6191251"/>
            <a:ext cx="4667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20</a:t>
            </a:r>
          </a:p>
        </p:txBody>
      </p:sp>
      <p:sp>
        <p:nvSpPr>
          <p:cNvPr id="236552" name="Text Box 8">
            <a:extLst>
              <a:ext uri="{FF2B5EF4-FFF2-40B4-BE49-F238E27FC236}">
                <a16:creationId xmlns:a16="http://schemas.microsoft.com/office/drawing/2014/main" id="{F71A1269-F4E5-4134-BBAB-4581B4A73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5650" y="6208714"/>
            <a:ext cx="325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236553" name="Freeform 9">
            <a:extLst>
              <a:ext uri="{FF2B5EF4-FFF2-40B4-BE49-F238E27FC236}">
                <a16:creationId xmlns:a16="http://schemas.microsoft.com/office/drawing/2014/main" id="{3B8D80EE-1CB5-4047-A323-4958BC8F5011}"/>
              </a:ext>
            </a:extLst>
          </p:cNvPr>
          <p:cNvSpPr>
            <a:spLocks/>
          </p:cNvSpPr>
          <p:nvPr/>
        </p:nvSpPr>
        <p:spPr bwMode="auto">
          <a:xfrm>
            <a:off x="3854450" y="4360863"/>
            <a:ext cx="1828800" cy="1839912"/>
          </a:xfrm>
          <a:custGeom>
            <a:avLst/>
            <a:gdLst>
              <a:gd name="T0" fmla="*/ 0 w 1152"/>
              <a:gd name="T1" fmla="*/ 2147483646 h 1159"/>
              <a:gd name="T2" fmla="*/ 2147483646 w 1152"/>
              <a:gd name="T3" fmla="*/ 2147483646 h 1159"/>
              <a:gd name="T4" fmla="*/ 2147483646 w 1152"/>
              <a:gd name="T5" fmla="*/ 2147483646 h 1159"/>
              <a:gd name="T6" fmla="*/ 2147483646 w 1152"/>
              <a:gd name="T7" fmla="*/ 2147483646 h 1159"/>
              <a:gd name="T8" fmla="*/ 2147483646 w 1152"/>
              <a:gd name="T9" fmla="*/ 0 h 1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1159"/>
              <a:gd name="T17" fmla="*/ 1152 w 1152"/>
              <a:gd name="T18" fmla="*/ 1159 h 1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1159">
                <a:moveTo>
                  <a:pt x="0" y="1159"/>
                </a:moveTo>
                <a:cubicBezTo>
                  <a:pt x="57" y="1158"/>
                  <a:pt x="114" y="1158"/>
                  <a:pt x="211" y="1109"/>
                </a:cubicBezTo>
                <a:cubicBezTo>
                  <a:pt x="308" y="1060"/>
                  <a:pt x="447" y="1010"/>
                  <a:pt x="583" y="864"/>
                </a:cubicBezTo>
                <a:cubicBezTo>
                  <a:pt x="719" y="718"/>
                  <a:pt x="931" y="375"/>
                  <a:pt x="1026" y="231"/>
                </a:cubicBezTo>
                <a:cubicBezTo>
                  <a:pt x="1121" y="87"/>
                  <a:pt x="1136" y="43"/>
                  <a:pt x="1152" y="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6554" name="Freeform 10">
            <a:extLst>
              <a:ext uri="{FF2B5EF4-FFF2-40B4-BE49-F238E27FC236}">
                <a16:creationId xmlns:a16="http://schemas.microsoft.com/office/drawing/2014/main" id="{5A4471BA-6A2A-4A9C-B1F5-8390DDD42C03}"/>
              </a:ext>
            </a:extLst>
          </p:cNvPr>
          <p:cNvSpPr>
            <a:spLocks/>
          </p:cNvSpPr>
          <p:nvPr/>
        </p:nvSpPr>
        <p:spPr bwMode="auto">
          <a:xfrm>
            <a:off x="2670175" y="4354513"/>
            <a:ext cx="1828800" cy="1839912"/>
          </a:xfrm>
          <a:custGeom>
            <a:avLst/>
            <a:gdLst>
              <a:gd name="T0" fmla="*/ 0 w 1152"/>
              <a:gd name="T1" fmla="*/ 2147483646 h 1159"/>
              <a:gd name="T2" fmla="*/ 2147483646 w 1152"/>
              <a:gd name="T3" fmla="*/ 2147483646 h 1159"/>
              <a:gd name="T4" fmla="*/ 2147483646 w 1152"/>
              <a:gd name="T5" fmla="*/ 2147483646 h 1159"/>
              <a:gd name="T6" fmla="*/ 2147483646 w 1152"/>
              <a:gd name="T7" fmla="*/ 2147483646 h 1159"/>
              <a:gd name="T8" fmla="*/ 2147483646 w 1152"/>
              <a:gd name="T9" fmla="*/ 0 h 1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1159"/>
              <a:gd name="T17" fmla="*/ 1152 w 1152"/>
              <a:gd name="T18" fmla="*/ 1159 h 1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1159">
                <a:moveTo>
                  <a:pt x="0" y="1159"/>
                </a:moveTo>
                <a:cubicBezTo>
                  <a:pt x="57" y="1158"/>
                  <a:pt x="114" y="1158"/>
                  <a:pt x="211" y="1109"/>
                </a:cubicBezTo>
                <a:cubicBezTo>
                  <a:pt x="308" y="1060"/>
                  <a:pt x="447" y="1010"/>
                  <a:pt x="583" y="864"/>
                </a:cubicBezTo>
                <a:cubicBezTo>
                  <a:pt x="719" y="718"/>
                  <a:pt x="931" y="375"/>
                  <a:pt x="1026" y="231"/>
                </a:cubicBezTo>
                <a:cubicBezTo>
                  <a:pt x="1121" y="87"/>
                  <a:pt x="1136" y="43"/>
                  <a:pt x="1152" y="0"/>
                </a:cubicBez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6555" name="Text Box 11">
            <a:extLst>
              <a:ext uri="{FF2B5EF4-FFF2-40B4-BE49-F238E27FC236}">
                <a16:creationId xmlns:a16="http://schemas.microsoft.com/office/drawing/2014/main" id="{912CA108-B704-4FBD-8CCF-F87372B4356B}"/>
              </a:ext>
            </a:extLst>
          </p:cNvPr>
          <p:cNvSpPr txBox="1">
            <a:spLocks noChangeArrowheads="1"/>
          </p:cNvSpPr>
          <p:nvPr/>
        </p:nvSpPr>
        <p:spPr bwMode="auto">
          <a:xfrm rot="-3928822">
            <a:off x="3841751" y="4167189"/>
            <a:ext cx="8921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ARDS</a:t>
            </a:r>
          </a:p>
        </p:txBody>
      </p:sp>
      <p:sp>
        <p:nvSpPr>
          <p:cNvPr id="213004" name="Text Box 12">
            <a:extLst>
              <a:ext uri="{FF2B5EF4-FFF2-40B4-BE49-F238E27FC236}">
                <a16:creationId xmlns:a16="http://schemas.microsoft.com/office/drawing/2014/main" id="{92D07A37-76D2-407F-A60F-9942872FDF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1" y="1417639"/>
            <a:ext cx="9210675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Akutní respirační tíseň + rizikový faktor (infekce, aspirace, pankreatitida, trauma)</a:t>
            </a:r>
          </a:p>
        </p:txBody>
      </p:sp>
      <p:sp>
        <p:nvSpPr>
          <p:cNvPr id="213005" name="Text Box 13">
            <a:extLst>
              <a:ext uri="{FF2B5EF4-FFF2-40B4-BE49-F238E27FC236}">
                <a16:creationId xmlns:a16="http://schemas.microsoft.com/office/drawing/2014/main" id="{44E98A67-61C4-40F1-9F7F-39D6C18F64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1974851"/>
            <a:ext cx="1455738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Hypoxémie</a:t>
            </a:r>
          </a:p>
        </p:txBody>
      </p:sp>
      <p:sp>
        <p:nvSpPr>
          <p:cNvPr id="213006" name="Text Box 14">
            <a:extLst>
              <a:ext uri="{FF2B5EF4-FFF2-40B4-BE49-F238E27FC236}">
                <a16:creationId xmlns:a16="http://schemas.microsoft.com/office/drawing/2014/main" id="{CE422932-0F03-4281-804A-63C9FDF64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7975" y="2513014"/>
            <a:ext cx="3938588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Bilaterální plicní infliltráty na RTG</a:t>
            </a:r>
          </a:p>
        </p:txBody>
      </p:sp>
      <p:sp>
        <p:nvSpPr>
          <p:cNvPr id="213007" name="Text Box 15">
            <a:extLst>
              <a:ext uri="{FF2B5EF4-FFF2-40B4-BE49-F238E27FC236}">
                <a16:creationId xmlns:a16="http://schemas.microsoft.com/office/drawing/2014/main" id="{F4D9729B-4440-40A6-88E0-69BA8B22B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0513" y="3017839"/>
            <a:ext cx="6604000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Není zvýšený atriální plicní tlak (tlak v zaklínění &lt; 18 torr)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130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13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2130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2130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004" grpId="0" animBg="1"/>
      <p:bldP spid="213005" grpId="0" animBg="1"/>
      <p:bldP spid="213006" grpId="0" animBg="1"/>
      <p:bldP spid="213007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8594" name="Picture 2" descr="rentgen11-01 (1)">
            <a:extLst>
              <a:ext uri="{FF2B5EF4-FFF2-40B4-BE49-F238E27FC236}">
                <a16:creationId xmlns:a16="http://schemas.microsoft.com/office/drawing/2014/main" id="{D8DD2DE2-B557-4173-985D-2045A92CE1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1" y="-3175"/>
            <a:ext cx="8594725" cy="6805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8595" name="Rectangle 5">
            <a:extLst>
              <a:ext uri="{FF2B5EF4-FFF2-40B4-BE49-F238E27FC236}">
                <a16:creationId xmlns:a16="http://schemas.microsoft.com/office/drawing/2014/main" id="{3F7BD5FD-B166-4979-B9EC-DD2C86776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3363" y="-171450"/>
            <a:ext cx="7283450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</a:rPr>
              <a:t>A</a:t>
            </a:r>
            <a:r>
              <a:rPr lang="cs-CZ" altLang="cs-CZ" sz="2800">
                <a:solidFill>
                  <a:schemeClr val="tx2"/>
                </a:solidFill>
              </a:rPr>
              <a:t>cute </a:t>
            </a:r>
            <a:r>
              <a:rPr lang="cs-CZ" altLang="cs-CZ" sz="2800">
                <a:solidFill>
                  <a:srgbClr val="FF0000"/>
                </a:solidFill>
              </a:rPr>
              <a:t>R</a:t>
            </a:r>
            <a:r>
              <a:rPr lang="cs-CZ" altLang="cs-CZ" sz="2800">
                <a:solidFill>
                  <a:schemeClr val="tx2"/>
                </a:solidFill>
              </a:rPr>
              <a:t>espiratory </a:t>
            </a:r>
            <a:r>
              <a:rPr lang="cs-CZ" altLang="cs-CZ" sz="2800">
                <a:solidFill>
                  <a:srgbClr val="FF0000"/>
                </a:solidFill>
              </a:rPr>
              <a:t>D</a:t>
            </a:r>
            <a:r>
              <a:rPr lang="cs-CZ" altLang="cs-CZ" sz="2800">
                <a:solidFill>
                  <a:schemeClr val="tx2"/>
                </a:solidFill>
              </a:rPr>
              <a:t>istress </a:t>
            </a:r>
            <a:r>
              <a:rPr lang="cs-CZ" altLang="cs-CZ" sz="2800">
                <a:solidFill>
                  <a:srgbClr val="FF0000"/>
                </a:solidFill>
              </a:rPr>
              <a:t>S</a:t>
            </a:r>
            <a:r>
              <a:rPr lang="cs-CZ" altLang="cs-CZ" sz="2800">
                <a:solidFill>
                  <a:schemeClr val="tx2"/>
                </a:solidFill>
              </a:rPr>
              <a:t>yndrome</a:t>
            </a:r>
            <a:r>
              <a:rPr lang="en-US" altLang="cs-CZ" sz="2800">
                <a:solidFill>
                  <a:schemeClr val="tx2"/>
                </a:solidFill>
              </a:rPr>
              <a:t>  </a:t>
            </a:r>
            <a:r>
              <a:rPr lang="en-US" altLang="cs-CZ" sz="2800">
                <a:solidFill>
                  <a:srgbClr val="FF0000"/>
                </a:solidFill>
              </a:rPr>
              <a:t>ARDS</a:t>
            </a:r>
            <a:endParaRPr lang="cs-CZ" altLang="cs-CZ" sz="28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0642" name="Picture 2" descr="rentgen11-03 (1)">
            <a:extLst>
              <a:ext uri="{FF2B5EF4-FFF2-40B4-BE49-F238E27FC236}">
                <a16:creationId xmlns:a16="http://schemas.microsoft.com/office/drawing/2014/main" id="{DDC1E601-1D49-4B66-8C16-CD5D80FF80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0825" y="-9525"/>
            <a:ext cx="8597900" cy="682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0643" name="Rectangle 3">
            <a:extLst>
              <a:ext uri="{FF2B5EF4-FFF2-40B4-BE49-F238E27FC236}">
                <a16:creationId xmlns:a16="http://schemas.microsoft.com/office/drawing/2014/main" id="{CE52C78C-D91E-4068-9E30-C5986287F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3363" y="-171450"/>
            <a:ext cx="7283450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</a:rPr>
              <a:t>A</a:t>
            </a:r>
            <a:r>
              <a:rPr lang="cs-CZ" altLang="cs-CZ" sz="2800">
                <a:solidFill>
                  <a:schemeClr val="tx2"/>
                </a:solidFill>
              </a:rPr>
              <a:t>cute </a:t>
            </a:r>
            <a:r>
              <a:rPr lang="cs-CZ" altLang="cs-CZ" sz="2800">
                <a:solidFill>
                  <a:srgbClr val="FF0000"/>
                </a:solidFill>
              </a:rPr>
              <a:t>R</a:t>
            </a:r>
            <a:r>
              <a:rPr lang="cs-CZ" altLang="cs-CZ" sz="2800">
                <a:solidFill>
                  <a:schemeClr val="tx2"/>
                </a:solidFill>
              </a:rPr>
              <a:t>espiratory </a:t>
            </a:r>
            <a:r>
              <a:rPr lang="cs-CZ" altLang="cs-CZ" sz="2800">
                <a:solidFill>
                  <a:srgbClr val="FF0000"/>
                </a:solidFill>
              </a:rPr>
              <a:t>D</a:t>
            </a:r>
            <a:r>
              <a:rPr lang="cs-CZ" altLang="cs-CZ" sz="2800">
                <a:solidFill>
                  <a:schemeClr val="tx2"/>
                </a:solidFill>
              </a:rPr>
              <a:t>istress </a:t>
            </a:r>
            <a:r>
              <a:rPr lang="cs-CZ" altLang="cs-CZ" sz="2800">
                <a:solidFill>
                  <a:srgbClr val="FF0000"/>
                </a:solidFill>
              </a:rPr>
              <a:t>S</a:t>
            </a:r>
            <a:r>
              <a:rPr lang="cs-CZ" altLang="cs-CZ" sz="2800">
                <a:solidFill>
                  <a:schemeClr val="tx2"/>
                </a:solidFill>
              </a:rPr>
              <a:t>yndrome</a:t>
            </a:r>
            <a:r>
              <a:rPr lang="en-US" altLang="cs-CZ" sz="2800">
                <a:solidFill>
                  <a:schemeClr val="tx2"/>
                </a:solidFill>
              </a:rPr>
              <a:t>  </a:t>
            </a:r>
            <a:r>
              <a:rPr lang="en-US" altLang="cs-CZ" sz="2800">
                <a:solidFill>
                  <a:srgbClr val="FF0000"/>
                </a:solidFill>
              </a:rPr>
              <a:t>ARDS</a:t>
            </a:r>
            <a:endParaRPr lang="cs-CZ" altLang="cs-CZ" sz="28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2690" name="Picture 2" descr="rentgen11-10 (1)">
            <a:extLst>
              <a:ext uri="{FF2B5EF4-FFF2-40B4-BE49-F238E27FC236}">
                <a16:creationId xmlns:a16="http://schemas.microsoft.com/office/drawing/2014/main" id="{40315BE7-AA3F-4F29-A592-D7F5A407EA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-22225"/>
            <a:ext cx="8586788" cy="683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2691" name="Rectangle 3">
            <a:extLst>
              <a:ext uri="{FF2B5EF4-FFF2-40B4-BE49-F238E27FC236}">
                <a16:creationId xmlns:a16="http://schemas.microsoft.com/office/drawing/2014/main" id="{DD9B40A1-6930-4B82-A17E-F7075700C7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3363" y="-171450"/>
            <a:ext cx="7283450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</a:rPr>
              <a:t>A</a:t>
            </a:r>
            <a:r>
              <a:rPr lang="cs-CZ" altLang="cs-CZ" sz="2800">
                <a:solidFill>
                  <a:schemeClr val="tx2"/>
                </a:solidFill>
              </a:rPr>
              <a:t>cute </a:t>
            </a:r>
            <a:r>
              <a:rPr lang="cs-CZ" altLang="cs-CZ" sz="2800">
                <a:solidFill>
                  <a:srgbClr val="FF0000"/>
                </a:solidFill>
              </a:rPr>
              <a:t>R</a:t>
            </a:r>
            <a:r>
              <a:rPr lang="cs-CZ" altLang="cs-CZ" sz="2800">
                <a:solidFill>
                  <a:schemeClr val="tx2"/>
                </a:solidFill>
              </a:rPr>
              <a:t>espiratory </a:t>
            </a:r>
            <a:r>
              <a:rPr lang="cs-CZ" altLang="cs-CZ" sz="2800">
                <a:solidFill>
                  <a:srgbClr val="FF0000"/>
                </a:solidFill>
              </a:rPr>
              <a:t>D</a:t>
            </a:r>
            <a:r>
              <a:rPr lang="cs-CZ" altLang="cs-CZ" sz="2800">
                <a:solidFill>
                  <a:schemeClr val="tx2"/>
                </a:solidFill>
              </a:rPr>
              <a:t>istress </a:t>
            </a:r>
            <a:r>
              <a:rPr lang="cs-CZ" altLang="cs-CZ" sz="2800">
                <a:solidFill>
                  <a:srgbClr val="FF0000"/>
                </a:solidFill>
              </a:rPr>
              <a:t>S</a:t>
            </a:r>
            <a:r>
              <a:rPr lang="cs-CZ" altLang="cs-CZ" sz="2800">
                <a:solidFill>
                  <a:schemeClr val="tx2"/>
                </a:solidFill>
              </a:rPr>
              <a:t>yndrome</a:t>
            </a:r>
            <a:r>
              <a:rPr lang="en-US" altLang="cs-CZ" sz="2800">
                <a:solidFill>
                  <a:schemeClr val="tx2"/>
                </a:solidFill>
              </a:rPr>
              <a:t>  </a:t>
            </a:r>
            <a:r>
              <a:rPr lang="en-US" altLang="cs-CZ" sz="2800">
                <a:solidFill>
                  <a:srgbClr val="FF0000"/>
                </a:solidFill>
              </a:rPr>
              <a:t>ARDS</a:t>
            </a:r>
            <a:endParaRPr lang="cs-CZ" altLang="cs-CZ" sz="2800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3" descr="sejmout002">
            <a:extLst>
              <a:ext uri="{FF2B5EF4-FFF2-40B4-BE49-F238E27FC236}">
                <a16:creationId xmlns:a16="http://schemas.microsoft.com/office/drawing/2014/main" id="{01A99560-D1C4-720D-F60E-0F1FD537E2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90" b="45590"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209" name="Text Box 25">
            <a:extLst>
              <a:ext uri="{FF2B5EF4-FFF2-40B4-BE49-F238E27FC236}">
                <a16:creationId xmlns:a16="http://schemas.microsoft.com/office/drawing/2014/main" id="{1AC3DB52-99B3-41C5-BBB1-BC1A20EF1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5038" y="2879726"/>
            <a:ext cx="4106862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Průnik tekutiny bohaté na bílkoviny</a:t>
            </a:r>
          </a:p>
        </p:txBody>
      </p:sp>
      <p:sp>
        <p:nvSpPr>
          <p:cNvPr id="221217" name="Text Box 33">
            <a:extLst>
              <a:ext uri="{FF2B5EF4-FFF2-40B4-BE49-F238E27FC236}">
                <a16:creationId xmlns:a16="http://schemas.microsoft.com/office/drawing/2014/main" id="{5E55D49D-78C9-4C5E-93C5-1DF2863EC8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9564" y="3311526"/>
            <a:ext cx="3868737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Hyalinní blanky (depozita fibrinu)</a:t>
            </a:r>
          </a:p>
        </p:txBody>
      </p:sp>
      <p:sp>
        <p:nvSpPr>
          <p:cNvPr id="244740" name="Freeform 2">
            <a:extLst>
              <a:ext uri="{FF2B5EF4-FFF2-40B4-BE49-F238E27FC236}">
                <a16:creationId xmlns:a16="http://schemas.microsoft.com/office/drawing/2014/main" id="{849D6263-E7F7-4228-ADA4-C2B0575D6300}"/>
              </a:ext>
            </a:extLst>
          </p:cNvPr>
          <p:cNvSpPr>
            <a:spLocks/>
          </p:cNvSpPr>
          <p:nvPr/>
        </p:nvSpPr>
        <p:spPr bwMode="auto">
          <a:xfrm>
            <a:off x="2506664" y="-322263"/>
            <a:ext cx="9070975" cy="8143876"/>
          </a:xfrm>
          <a:custGeom>
            <a:avLst/>
            <a:gdLst>
              <a:gd name="T0" fmla="*/ 2147483646 w 5714"/>
              <a:gd name="T1" fmla="*/ 2147483646 h 5130"/>
              <a:gd name="T2" fmla="*/ 2147483646 w 5714"/>
              <a:gd name="T3" fmla="*/ 2147483646 h 5130"/>
              <a:gd name="T4" fmla="*/ 2147483646 w 5714"/>
              <a:gd name="T5" fmla="*/ 2147483646 h 5130"/>
              <a:gd name="T6" fmla="*/ 2147483646 w 5714"/>
              <a:gd name="T7" fmla="*/ 2147483646 h 5130"/>
              <a:gd name="T8" fmla="*/ 2147483646 w 5714"/>
              <a:gd name="T9" fmla="*/ 2147483646 h 5130"/>
              <a:gd name="T10" fmla="*/ 2147483646 w 5714"/>
              <a:gd name="T11" fmla="*/ 2147483646 h 5130"/>
              <a:gd name="T12" fmla="*/ 2147483646 w 5714"/>
              <a:gd name="T13" fmla="*/ 2147483646 h 5130"/>
              <a:gd name="T14" fmla="*/ 2147483646 w 5714"/>
              <a:gd name="T15" fmla="*/ 2147483646 h 5130"/>
              <a:gd name="T16" fmla="*/ 2147483646 w 5714"/>
              <a:gd name="T17" fmla="*/ 2147483646 h 5130"/>
              <a:gd name="T18" fmla="*/ 2147483646 w 5714"/>
              <a:gd name="T19" fmla="*/ 2147483646 h 5130"/>
              <a:gd name="T20" fmla="*/ 2147483646 w 5714"/>
              <a:gd name="T21" fmla="*/ 2147483646 h 5130"/>
              <a:gd name="T22" fmla="*/ 2147483646 w 5714"/>
              <a:gd name="T23" fmla="*/ 2147483646 h 5130"/>
              <a:gd name="T24" fmla="*/ 2147483646 w 5714"/>
              <a:gd name="T25" fmla="*/ 2147483646 h 5130"/>
              <a:gd name="T26" fmla="*/ 2147483646 w 5714"/>
              <a:gd name="T27" fmla="*/ 2147483646 h 513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5714"/>
              <a:gd name="T43" fmla="*/ 0 h 5130"/>
              <a:gd name="T44" fmla="*/ 5714 w 5714"/>
              <a:gd name="T45" fmla="*/ 5130 h 513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5714" h="5130">
                <a:moveTo>
                  <a:pt x="4200" y="4396"/>
                </a:moveTo>
                <a:cubicBezTo>
                  <a:pt x="3944" y="4356"/>
                  <a:pt x="4047" y="4271"/>
                  <a:pt x="3919" y="4263"/>
                </a:cubicBezTo>
                <a:cubicBezTo>
                  <a:pt x="3791" y="4255"/>
                  <a:pt x="3645" y="4296"/>
                  <a:pt x="3434" y="4347"/>
                </a:cubicBezTo>
                <a:cubicBezTo>
                  <a:pt x="3223" y="4398"/>
                  <a:pt x="3041" y="4531"/>
                  <a:pt x="2654" y="4572"/>
                </a:cubicBezTo>
                <a:cubicBezTo>
                  <a:pt x="2267" y="4613"/>
                  <a:pt x="1549" y="4788"/>
                  <a:pt x="1109" y="4593"/>
                </a:cubicBezTo>
                <a:cubicBezTo>
                  <a:pt x="669" y="4398"/>
                  <a:pt x="26" y="3740"/>
                  <a:pt x="13" y="3399"/>
                </a:cubicBezTo>
                <a:cubicBezTo>
                  <a:pt x="0" y="3058"/>
                  <a:pt x="670" y="2689"/>
                  <a:pt x="1032" y="2549"/>
                </a:cubicBezTo>
                <a:cubicBezTo>
                  <a:pt x="1394" y="2409"/>
                  <a:pt x="1814" y="2735"/>
                  <a:pt x="2184" y="2556"/>
                </a:cubicBezTo>
                <a:cubicBezTo>
                  <a:pt x="2554" y="2377"/>
                  <a:pt x="3046" y="1768"/>
                  <a:pt x="3251" y="1474"/>
                </a:cubicBezTo>
                <a:cubicBezTo>
                  <a:pt x="3456" y="1180"/>
                  <a:pt x="3226" y="934"/>
                  <a:pt x="3413" y="793"/>
                </a:cubicBezTo>
                <a:cubicBezTo>
                  <a:pt x="3600" y="652"/>
                  <a:pt x="4022" y="656"/>
                  <a:pt x="4375" y="631"/>
                </a:cubicBezTo>
                <a:cubicBezTo>
                  <a:pt x="4728" y="606"/>
                  <a:pt x="5354" y="0"/>
                  <a:pt x="5534" y="645"/>
                </a:cubicBezTo>
                <a:cubicBezTo>
                  <a:pt x="5714" y="1290"/>
                  <a:pt x="5678" y="3874"/>
                  <a:pt x="5457" y="4502"/>
                </a:cubicBezTo>
                <a:cubicBezTo>
                  <a:pt x="5236" y="5130"/>
                  <a:pt x="4456" y="4436"/>
                  <a:pt x="4200" y="4396"/>
                </a:cubicBezTo>
                <a:close/>
              </a:path>
            </a:pathLst>
          </a:custGeom>
          <a:solidFill>
            <a:srgbClr val="FF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4741" name="Oval 3">
            <a:extLst>
              <a:ext uri="{FF2B5EF4-FFF2-40B4-BE49-F238E27FC236}">
                <a16:creationId xmlns:a16="http://schemas.microsoft.com/office/drawing/2014/main" id="{9486C87F-8984-4383-AEB3-8F49332795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3400" y="4308476"/>
            <a:ext cx="3602038" cy="2263775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en-US" altLang="cs-CZ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4742" name="Freeform 4">
            <a:extLst>
              <a:ext uri="{FF2B5EF4-FFF2-40B4-BE49-F238E27FC236}">
                <a16:creationId xmlns:a16="http://schemas.microsoft.com/office/drawing/2014/main" id="{FACF9904-12D3-4653-87FC-0D9393FE15E6}"/>
              </a:ext>
            </a:extLst>
          </p:cNvPr>
          <p:cNvSpPr>
            <a:spLocks/>
          </p:cNvSpPr>
          <p:nvPr/>
        </p:nvSpPr>
        <p:spPr bwMode="auto">
          <a:xfrm>
            <a:off x="7278688" y="1376364"/>
            <a:ext cx="3211512" cy="2954337"/>
          </a:xfrm>
          <a:custGeom>
            <a:avLst/>
            <a:gdLst>
              <a:gd name="T0" fmla="*/ 2147483646 w 2023"/>
              <a:gd name="T1" fmla="*/ 2147483646 h 1861"/>
              <a:gd name="T2" fmla="*/ 2147483646 w 2023"/>
              <a:gd name="T3" fmla="*/ 2147483646 h 1861"/>
              <a:gd name="T4" fmla="*/ 2147483646 w 2023"/>
              <a:gd name="T5" fmla="*/ 2147483646 h 1861"/>
              <a:gd name="T6" fmla="*/ 2147483646 w 2023"/>
              <a:gd name="T7" fmla="*/ 2147483646 h 1861"/>
              <a:gd name="T8" fmla="*/ 0 w 2023"/>
              <a:gd name="T9" fmla="*/ 2147483646 h 1861"/>
              <a:gd name="T10" fmla="*/ 2147483646 w 2023"/>
              <a:gd name="T11" fmla="*/ 2147483646 h 1861"/>
              <a:gd name="T12" fmla="*/ 2147483646 w 2023"/>
              <a:gd name="T13" fmla="*/ 2147483646 h 1861"/>
              <a:gd name="T14" fmla="*/ 2147483646 w 2023"/>
              <a:gd name="T15" fmla="*/ 2147483646 h 1861"/>
              <a:gd name="T16" fmla="*/ 2147483646 w 2023"/>
              <a:gd name="T17" fmla="*/ 0 h 1861"/>
              <a:gd name="T18" fmla="*/ 2147483646 w 2023"/>
              <a:gd name="T19" fmla="*/ 2147483646 h 186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023"/>
              <a:gd name="T31" fmla="*/ 0 h 1861"/>
              <a:gd name="T32" fmla="*/ 2023 w 2023"/>
              <a:gd name="T33" fmla="*/ 1861 h 1861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023" h="1861">
                <a:moveTo>
                  <a:pt x="941" y="351"/>
                </a:moveTo>
                <a:cubicBezTo>
                  <a:pt x="879" y="387"/>
                  <a:pt x="818" y="425"/>
                  <a:pt x="758" y="463"/>
                </a:cubicBezTo>
                <a:cubicBezTo>
                  <a:pt x="745" y="471"/>
                  <a:pt x="734" y="481"/>
                  <a:pt x="723" y="491"/>
                </a:cubicBezTo>
                <a:cubicBezTo>
                  <a:pt x="716" y="498"/>
                  <a:pt x="702" y="512"/>
                  <a:pt x="702" y="512"/>
                </a:cubicBezTo>
                <a:lnTo>
                  <a:pt x="0" y="1685"/>
                </a:lnTo>
                <a:lnTo>
                  <a:pt x="119" y="1861"/>
                </a:lnTo>
                <a:lnTo>
                  <a:pt x="1032" y="807"/>
                </a:lnTo>
                <a:lnTo>
                  <a:pt x="2023" y="147"/>
                </a:lnTo>
                <a:lnTo>
                  <a:pt x="1601" y="0"/>
                </a:lnTo>
                <a:lnTo>
                  <a:pt x="941" y="351"/>
                </a:lnTo>
                <a:close/>
              </a:path>
            </a:pathLst>
          </a:custGeom>
          <a:solidFill>
            <a:srgbClr val="66FF6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4743" name="Freeform 5">
            <a:extLst>
              <a:ext uri="{FF2B5EF4-FFF2-40B4-BE49-F238E27FC236}">
                <a16:creationId xmlns:a16="http://schemas.microsoft.com/office/drawing/2014/main" id="{78F69D85-693A-45B2-9A13-860544258B6F}"/>
              </a:ext>
            </a:extLst>
          </p:cNvPr>
          <p:cNvSpPr>
            <a:spLocks/>
          </p:cNvSpPr>
          <p:nvPr/>
        </p:nvSpPr>
        <p:spPr bwMode="auto">
          <a:xfrm>
            <a:off x="6324601" y="949326"/>
            <a:ext cx="1592263" cy="2411413"/>
          </a:xfrm>
          <a:custGeom>
            <a:avLst/>
            <a:gdLst>
              <a:gd name="T0" fmla="*/ 2147483646 w 1003"/>
              <a:gd name="T1" fmla="*/ 2147483646 h 1519"/>
              <a:gd name="T2" fmla="*/ 2147483646 w 1003"/>
              <a:gd name="T3" fmla="*/ 2147483646 h 1519"/>
              <a:gd name="T4" fmla="*/ 2147483646 w 1003"/>
              <a:gd name="T5" fmla="*/ 2147483646 h 1519"/>
              <a:gd name="T6" fmla="*/ 2147483646 w 1003"/>
              <a:gd name="T7" fmla="*/ 2147483646 h 1519"/>
              <a:gd name="T8" fmla="*/ 2147483646 w 1003"/>
              <a:gd name="T9" fmla="*/ 2147483646 h 1519"/>
              <a:gd name="T10" fmla="*/ 2147483646 w 1003"/>
              <a:gd name="T11" fmla="*/ 2147483646 h 1519"/>
              <a:gd name="T12" fmla="*/ 2147483646 w 1003"/>
              <a:gd name="T13" fmla="*/ 2147483646 h 1519"/>
              <a:gd name="T14" fmla="*/ 2147483646 w 1003"/>
              <a:gd name="T15" fmla="*/ 2147483646 h 151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003"/>
              <a:gd name="T25" fmla="*/ 0 h 1519"/>
              <a:gd name="T26" fmla="*/ 1003 w 1003"/>
              <a:gd name="T27" fmla="*/ 1519 h 1519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003" h="1519">
                <a:moveTo>
                  <a:pt x="301" y="1419"/>
                </a:moveTo>
                <a:cubicBezTo>
                  <a:pt x="205" y="1519"/>
                  <a:pt x="322" y="1412"/>
                  <a:pt x="316" y="1334"/>
                </a:cubicBezTo>
                <a:cubicBezTo>
                  <a:pt x="310" y="1256"/>
                  <a:pt x="308" y="1115"/>
                  <a:pt x="266" y="948"/>
                </a:cubicBezTo>
                <a:cubicBezTo>
                  <a:pt x="224" y="781"/>
                  <a:pt x="0" y="482"/>
                  <a:pt x="63" y="330"/>
                </a:cubicBezTo>
                <a:cubicBezTo>
                  <a:pt x="126" y="178"/>
                  <a:pt x="496" y="70"/>
                  <a:pt x="646" y="35"/>
                </a:cubicBezTo>
                <a:cubicBezTo>
                  <a:pt x="796" y="0"/>
                  <a:pt x="921" y="2"/>
                  <a:pt x="962" y="119"/>
                </a:cubicBezTo>
                <a:cubicBezTo>
                  <a:pt x="1003" y="236"/>
                  <a:pt x="997" y="518"/>
                  <a:pt x="892" y="737"/>
                </a:cubicBezTo>
                <a:cubicBezTo>
                  <a:pt x="787" y="956"/>
                  <a:pt x="397" y="1319"/>
                  <a:pt x="301" y="1419"/>
                </a:cubicBezTo>
                <a:close/>
              </a:path>
            </a:pathLst>
          </a:custGeom>
          <a:solidFill>
            <a:srgbClr val="339933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4744" name="Oval 6">
            <a:extLst>
              <a:ext uri="{FF2B5EF4-FFF2-40B4-BE49-F238E27FC236}">
                <a16:creationId xmlns:a16="http://schemas.microsoft.com/office/drawing/2014/main" id="{FD0468C4-92AB-4B2D-9D73-B74C2CC79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1526" y="1520825"/>
            <a:ext cx="434975" cy="635000"/>
          </a:xfrm>
          <a:prstGeom prst="ellipse">
            <a:avLst/>
          </a:prstGeom>
          <a:solidFill>
            <a:schemeClr val="bg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244745" name="Text Box 7">
            <a:extLst>
              <a:ext uri="{FF2B5EF4-FFF2-40B4-BE49-F238E27FC236}">
                <a16:creationId xmlns:a16="http://schemas.microsoft.com/office/drawing/2014/main" id="{4A3FBFD5-8973-40FE-85B7-B453E2E7C3DE}"/>
              </a:ext>
            </a:extLst>
          </p:cNvPr>
          <p:cNvSpPr txBox="1">
            <a:spLocks noChangeArrowheads="1"/>
          </p:cNvSpPr>
          <p:nvPr/>
        </p:nvSpPr>
        <p:spPr bwMode="auto">
          <a:xfrm rot="-3472465">
            <a:off x="6584157" y="3056732"/>
            <a:ext cx="14684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intersticium</a:t>
            </a:r>
          </a:p>
        </p:txBody>
      </p:sp>
      <p:sp>
        <p:nvSpPr>
          <p:cNvPr id="244746" name="Text Box 9">
            <a:extLst>
              <a:ext uri="{FF2B5EF4-FFF2-40B4-BE49-F238E27FC236}">
                <a16:creationId xmlns:a16="http://schemas.microsoft.com/office/drawing/2014/main" id="{2B65E46C-4002-4476-8136-D64970250F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1888" y="2901950"/>
            <a:ext cx="61266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Na</a:t>
            </a:r>
            <a:r>
              <a:rPr lang="cs-CZ" altLang="cs-CZ" sz="2000" baseline="30000">
                <a:latin typeface="Arial" panose="020B0604020202020204" pitchFamily="34" charset="0"/>
                <a:cs typeface="Arial" panose="020B0604020202020204" pitchFamily="34" charset="0"/>
              </a:rPr>
              <a:t>+</a:t>
            </a:r>
          </a:p>
        </p:txBody>
      </p:sp>
      <p:sp>
        <p:nvSpPr>
          <p:cNvPr id="244747" name="Line 10">
            <a:extLst>
              <a:ext uri="{FF2B5EF4-FFF2-40B4-BE49-F238E27FC236}">
                <a16:creationId xmlns:a16="http://schemas.microsoft.com/office/drawing/2014/main" id="{25C0060A-E7A4-4ED5-B873-6FDE1371973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9089" y="3211514"/>
            <a:ext cx="206375" cy="1492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48" name="Text Box 11">
            <a:extLst>
              <a:ext uri="{FF2B5EF4-FFF2-40B4-BE49-F238E27FC236}">
                <a16:creationId xmlns:a16="http://schemas.microsoft.com/office/drawing/2014/main" id="{2441145E-5491-48AE-8D91-551D4A2ECF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00650" y="5732464"/>
            <a:ext cx="10747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kapilára</a:t>
            </a:r>
          </a:p>
        </p:txBody>
      </p:sp>
      <p:sp>
        <p:nvSpPr>
          <p:cNvPr id="244749" name="Text Box 12">
            <a:extLst>
              <a:ext uri="{FF2B5EF4-FFF2-40B4-BE49-F238E27FC236}">
                <a16:creationId xmlns:a16="http://schemas.microsoft.com/office/drawing/2014/main" id="{08886212-5427-478F-B641-BB91C115AB10}"/>
              </a:ext>
            </a:extLst>
          </p:cNvPr>
          <p:cNvSpPr txBox="1">
            <a:spLocks noChangeArrowheads="1"/>
          </p:cNvSpPr>
          <p:nvPr/>
        </p:nvSpPr>
        <p:spPr bwMode="auto">
          <a:xfrm rot="-2135446">
            <a:off x="8470900" y="2009776"/>
            <a:ext cx="14097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Lymf. céva</a:t>
            </a:r>
          </a:p>
        </p:txBody>
      </p:sp>
      <p:sp>
        <p:nvSpPr>
          <p:cNvPr id="221197" name="Text Box 13">
            <a:extLst>
              <a:ext uri="{FF2B5EF4-FFF2-40B4-BE49-F238E27FC236}">
                <a16:creationId xmlns:a16="http://schemas.microsoft.com/office/drawing/2014/main" id="{B267F548-2BE7-4EDC-A2B4-E7BB911F7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2726" y="4086226"/>
            <a:ext cx="2189163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Aktivace endotelu</a:t>
            </a:r>
          </a:p>
        </p:txBody>
      </p:sp>
      <p:sp>
        <p:nvSpPr>
          <p:cNvPr id="221198" name="Text Box 14">
            <a:extLst>
              <a:ext uri="{FF2B5EF4-FFF2-40B4-BE49-F238E27FC236}">
                <a16:creationId xmlns:a16="http://schemas.microsoft.com/office/drawing/2014/main" id="{F00C4A19-D33E-4383-ADAB-6D705CB933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2726" y="4500564"/>
            <a:ext cx="2047875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Adheze destiček</a:t>
            </a:r>
          </a:p>
        </p:txBody>
      </p:sp>
      <p:sp>
        <p:nvSpPr>
          <p:cNvPr id="221199" name="Text Box 15">
            <a:extLst>
              <a:ext uri="{FF2B5EF4-FFF2-40B4-BE49-F238E27FC236}">
                <a16:creationId xmlns:a16="http://schemas.microsoft.com/office/drawing/2014/main" id="{51455A78-2FE9-4B35-9EB3-E72134BC5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6713" y="4914901"/>
            <a:ext cx="4521200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Aktivace koagulace-inhibice fibrinolýzy</a:t>
            </a:r>
          </a:p>
        </p:txBody>
      </p:sp>
      <p:sp>
        <p:nvSpPr>
          <p:cNvPr id="221200" name="Text Box 16">
            <a:extLst>
              <a:ext uri="{FF2B5EF4-FFF2-40B4-BE49-F238E27FC236}">
                <a16:creationId xmlns:a16="http://schemas.microsoft.com/office/drawing/2014/main" id="{761C483C-0937-4F0B-9E16-8E93DA4FC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6" y="5478464"/>
            <a:ext cx="2259013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Aktivace neutrofilů</a:t>
            </a:r>
          </a:p>
        </p:txBody>
      </p:sp>
      <p:sp>
        <p:nvSpPr>
          <p:cNvPr id="221201" name="Oval 17">
            <a:extLst>
              <a:ext uri="{FF2B5EF4-FFF2-40B4-BE49-F238E27FC236}">
                <a16:creationId xmlns:a16="http://schemas.microsoft.com/office/drawing/2014/main" id="{DEFDA7FC-D3A0-4C6D-9299-41205957C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74176" y="5122863"/>
            <a:ext cx="606425" cy="6096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en-US" altLang="cs-CZ" sz="1800">
              <a:latin typeface="Arial" panose="020B0604020202020204" pitchFamily="34" charset="0"/>
            </a:endParaRPr>
          </a:p>
        </p:txBody>
      </p:sp>
      <p:sp>
        <p:nvSpPr>
          <p:cNvPr id="221202" name="Freeform 18">
            <a:extLst>
              <a:ext uri="{FF2B5EF4-FFF2-40B4-BE49-F238E27FC236}">
                <a16:creationId xmlns:a16="http://schemas.microsoft.com/office/drawing/2014/main" id="{6E7D1F9E-04EC-45DC-8BBB-121844A514AE}"/>
              </a:ext>
            </a:extLst>
          </p:cNvPr>
          <p:cNvSpPr>
            <a:spLocks/>
          </p:cNvSpPr>
          <p:nvPr/>
        </p:nvSpPr>
        <p:spPr bwMode="auto">
          <a:xfrm>
            <a:off x="9363076" y="5287963"/>
            <a:ext cx="379413" cy="347662"/>
          </a:xfrm>
          <a:custGeom>
            <a:avLst/>
            <a:gdLst>
              <a:gd name="T0" fmla="*/ 2147483646 w 239"/>
              <a:gd name="T1" fmla="*/ 2147483646 h 219"/>
              <a:gd name="T2" fmla="*/ 2147483646 w 239"/>
              <a:gd name="T3" fmla="*/ 2147483646 h 219"/>
              <a:gd name="T4" fmla="*/ 2147483646 w 239"/>
              <a:gd name="T5" fmla="*/ 2147483646 h 219"/>
              <a:gd name="T6" fmla="*/ 2147483646 w 239"/>
              <a:gd name="T7" fmla="*/ 2147483646 h 219"/>
              <a:gd name="T8" fmla="*/ 2147483646 w 239"/>
              <a:gd name="T9" fmla="*/ 2147483646 h 219"/>
              <a:gd name="T10" fmla="*/ 2147483646 w 239"/>
              <a:gd name="T11" fmla="*/ 2147483646 h 219"/>
              <a:gd name="T12" fmla="*/ 2147483646 w 239"/>
              <a:gd name="T13" fmla="*/ 2147483646 h 219"/>
              <a:gd name="T14" fmla="*/ 2147483646 w 239"/>
              <a:gd name="T15" fmla="*/ 2147483646 h 219"/>
              <a:gd name="T16" fmla="*/ 2147483646 w 239"/>
              <a:gd name="T17" fmla="*/ 2147483646 h 219"/>
              <a:gd name="T18" fmla="*/ 2147483646 w 239"/>
              <a:gd name="T19" fmla="*/ 2147483646 h 219"/>
              <a:gd name="T20" fmla="*/ 2147483646 w 239"/>
              <a:gd name="T21" fmla="*/ 2147483646 h 219"/>
              <a:gd name="T22" fmla="*/ 2147483646 w 239"/>
              <a:gd name="T23" fmla="*/ 2147483646 h 219"/>
              <a:gd name="T24" fmla="*/ 0 w 239"/>
              <a:gd name="T25" fmla="*/ 2147483646 h 219"/>
              <a:gd name="T26" fmla="*/ 2147483646 w 239"/>
              <a:gd name="T27" fmla="*/ 2147483646 h 219"/>
              <a:gd name="T28" fmla="*/ 2147483646 w 239"/>
              <a:gd name="T29" fmla="*/ 2147483646 h 21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239"/>
              <a:gd name="T46" fmla="*/ 0 h 219"/>
              <a:gd name="T47" fmla="*/ 239 w 239"/>
              <a:gd name="T48" fmla="*/ 219 h 219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239" h="219">
                <a:moveTo>
                  <a:pt x="28" y="71"/>
                </a:moveTo>
                <a:cubicBezTo>
                  <a:pt x="42" y="3"/>
                  <a:pt x="19" y="56"/>
                  <a:pt x="106" y="29"/>
                </a:cubicBezTo>
                <a:cubicBezTo>
                  <a:pt x="122" y="24"/>
                  <a:pt x="148" y="1"/>
                  <a:pt x="148" y="1"/>
                </a:cubicBezTo>
                <a:cubicBezTo>
                  <a:pt x="194" y="7"/>
                  <a:pt x="215" y="0"/>
                  <a:pt x="239" y="36"/>
                </a:cubicBezTo>
                <a:cubicBezTo>
                  <a:pt x="234" y="99"/>
                  <a:pt x="227" y="157"/>
                  <a:pt x="218" y="219"/>
                </a:cubicBezTo>
                <a:cubicBezTo>
                  <a:pt x="211" y="217"/>
                  <a:pt x="199" y="219"/>
                  <a:pt x="197" y="212"/>
                </a:cubicBezTo>
                <a:cubicBezTo>
                  <a:pt x="193" y="201"/>
                  <a:pt x="204" y="189"/>
                  <a:pt x="204" y="177"/>
                </a:cubicBezTo>
                <a:cubicBezTo>
                  <a:pt x="204" y="116"/>
                  <a:pt x="211" y="94"/>
                  <a:pt x="162" y="78"/>
                </a:cubicBezTo>
                <a:cubicBezTo>
                  <a:pt x="167" y="71"/>
                  <a:pt x="175" y="65"/>
                  <a:pt x="176" y="57"/>
                </a:cubicBezTo>
                <a:cubicBezTo>
                  <a:pt x="177" y="50"/>
                  <a:pt x="175" y="32"/>
                  <a:pt x="169" y="36"/>
                </a:cubicBezTo>
                <a:cubicBezTo>
                  <a:pt x="127" y="61"/>
                  <a:pt x="154" y="91"/>
                  <a:pt x="106" y="107"/>
                </a:cubicBezTo>
                <a:cubicBezTo>
                  <a:pt x="94" y="105"/>
                  <a:pt x="82" y="103"/>
                  <a:pt x="70" y="100"/>
                </a:cubicBezTo>
                <a:cubicBezTo>
                  <a:pt x="46" y="94"/>
                  <a:pt x="0" y="78"/>
                  <a:pt x="0" y="78"/>
                </a:cubicBezTo>
                <a:cubicBezTo>
                  <a:pt x="0" y="77"/>
                  <a:pt x="21" y="36"/>
                  <a:pt x="35" y="50"/>
                </a:cubicBezTo>
                <a:cubicBezTo>
                  <a:pt x="40" y="55"/>
                  <a:pt x="30" y="64"/>
                  <a:pt x="28" y="71"/>
                </a:cubicBezTo>
                <a:close/>
              </a:path>
            </a:pathLst>
          </a:custGeom>
          <a:solidFill>
            <a:schemeClr val="bg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1203" name="Text Box 19">
            <a:extLst>
              <a:ext uri="{FF2B5EF4-FFF2-40B4-BE49-F238E27FC236}">
                <a16:creationId xmlns:a16="http://schemas.microsoft.com/office/drawing/2014/main" id="{F534AF43-01DB-45AC-9DD4-A8C1B1052A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963" y="5929314"/>
            <a:ext cx="2201862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migrace neutrofilů</a:t>
            </a:r>
          </a:p>
        </p:txBody>
      </p:sp>
      <p:sp>
        <p:nvSpPr>
          <p:cNvPr id="221204" name="Line 20">
            <a:extLst>
              <a:ext uri="{FF2B5EF4-FFF2-40B4-BE49-F238E27FC236}">
                <a16:creationId xmlns:a16="http://schemas.microsoft.com/office/drawing/2014/main" id="{2595FE19-3AAE-4EAE-800F-996B0A6A8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4775" y="5875338"/>
            <a:ext cx="484188" cy="2540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205" name="Text Box 21">
            <a:extLst>
              <a:ext uri="{FF2B5EF4-FFF2-40B4-BE49-F238E27FC236}">
                <a16:creationId xmlns:a16="http://schemas.microsoft.com/office/drawing/2014/main" id="{E42E0254-7B4B-4FC5-A835-B823E25F0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67239" y="2322514"/>
            <a:ext cx="3811587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Zánětová aktivace alveol. buněk</a:t>
            </a:r>
          </a:p>
        </p:txBody>
      </p:sp>
      <p:sp>
        <p:nvSpPr>
          <p:cNvPr id="221206" name="Text Box 22">
            <a:extLst>
              <a:ext uri="{FF2B5EF4-FFF2-40B4-BE49-F238E27FC236}">
                <a16:creationId xmlns:a16="http://schemas.microsoft.com/office/drawing/2014/main" id="{8DDDFEC0-226B-48C9-84FB-F0DB82DD80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7900" y="1520826"/>
            <a:ext cx="2693988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Poškození surfaktantu</a:t>
            </a:r>
          </a:p>
        </p:txBody>
      </p:sp>
      <p:sp>
        <p:nvSpPr>
          <p:cNvPr id="221207" name="Freeform 23">
            <a:extLst>
              <a:ext uri="{FF2B5EF4-FFF2-40B4-BE49-F238E27FC236}">
                <a16:creationId xmlns:a16="http://schemas.microsoft.com/office/drawing/2014/main" id="{0564FD27-778A-4179-BABF-F226D8EB2D61}"/>
              </a:ext>
            </a:extLst>
          </p:cNvPr>
          <p:cNvSpPr>
            <a:spLocks/>
          </p:cNvSpPr>
          <p:nvPr/>
        </p:nvSpPr>
        <p:spPr bwMode="auto">
          <a:xfrm>
            <a:off x="6018213" y="3227388"/>
            <a:ext cx="501650" cy="590550"/>
          </a:xfrm>
          <a:custGeom>
            <a:avLst/>
            <a:gdLst>
              <a:gd name="T0" fmla="*/ 0 w 316"/>
              <a:gd name="T1" fmla="*/ 2147483646 h 372"/>
              <a:gd name="T2" fmla="*/ 0 w 316"/>
              <a:gd name="T3" fmla="*/ 2147483646 h 372"/>
              <a:gd name="T4" fmla="*/ 2147483646 w 316"/>
              <a:gd name="T5" fmla="*/ 0 h 372"/>
              <a:gd name="T6" fmla="*/ 2147483646 w 316"/>
              <a:gd name="T7" fmla="*/ 2147483646 h 372"/>
              <a:gd name="T8" fmla="*/ 2147483646 w 316"/>
              <a:gd name="T9" fmla="*/ 2147483646 h 372"/>
              <a:gd name="T10" fmla="*/ 2147483646 w 316"/>
              <a:gd name="T11" fmla="*/ 2147483646 h 372"/>
              <a:gd name="T12" fmla="*/ 2147483646 w 316"/>
              <a:gd name="T13" fmla="*/ 2147483646 h 372"/>
              <a:gd name="T14" fmla="*/ 0 w 316"/>
              <a:gd name="T15" fmla="*/ 2147483646 h 37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316"/>
              <a:gd name="T25" fmla="*/ 0 h 372"/>
              <a:gd name="T26" fmla="*/ 316 w 316"/>
              <a:gd name="T27" fmla="*/ 372 h 37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316" h="372">
                <a:moveTo>
                  <a:pt x="0" y="372"/>
                </a:moveTo>
                <a:cubicBezTo>
                  <a:pt x="0" y="320"/>
                  <a:pt x="0" y="269"/>
                  <a:pt x="0" y="217"/>
                </a:cubicBezTo>
                <a:lnTo>
                  <a:pt x="28" y="0"/>
                </a:lnTo>
                <a:lnTo>
                  <a:pt x="232" y="7"/>
                </a:lnTo>
                <a:lnTo>
                  <a:pt x="316" y="105"/>
                </a:lnTo>
                <a:lnTo>
                  <a:pt x="232" y="203"/>
                </a:lnTo>
                <a:lnTo>
                  <a:pt x="91" y="323"/>
                </a:lnTo>
                <a:lnTo>
                  <a:pt x="0" y="3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208" name="Line 24">
            <a:extLst>
              <a:ext uri="{FF2B5EF4-FFF2-40B4-BE49-F238E27FC236}">
                <a16:creationId xmlns:a16="http://schemas.microsoft.com/office/drawing/2014/main" id="{350F63A1-F31E-48E6-83C0-6E27FCC3619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34101" y="3338513"/>
            <a:ext cx="347663" cy="279400"/>
          </a:xfrm>
          <a:prstGeom prst="line">
            <a:avLst/>
          </a:prstGeom>
          <a:noFill/>
          <a:ln w="38100" cmpd="dbl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26">
            <a:extLst>
              <a:ext uri="{FF2B5EF4-FFF2-40B4-BE49-F238E27FC236}">
                <a16:creationId xmlns:a16="http://schemas.microsoft.com/office/drawing/2014/main" id="{C3326499-E566-46B8-8776-43353ED38914}"/>
              </a:ext>
            </a:extLst>
          </p:cNvPr>
          <p:cNvGrpSpPr>
            <a:grpSpLocks/>
          </p:cNvGrpSpPr>
          <p:nvPr/>
        </p:nvGrpSpPr>
        <p:grpSpPr bwMode="auto">
          <a:xfrm>
            <a:off x="7516813" y="628651"/>
            <a:ext cx="996950" cy="1014413"/>
            <a:chOff x="386" y="436"/>
            <a:chExt cx="628" cy="639"/>
          </a:xfrm>
        </p:grpSpPr>
        <p:sp>
          <p:nvSpPr>
            <p:cNvPr id="244773" name="Freeform 27">
              <a:extLst>
                <a:ext uri="{FF2B5EF4-FFF2-40B4-BE49-F238E27FC236}">
                  <a16:creationId xmlns:a16="http://schemas.microsoft.com/office/drawing/2014/main" id="{8D3C67C7-7512-4206-AB53-D247F2AD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" y="436"/>
              <a:ext cx="628" cy="639"/>
            </a:xfrm>
            <a:custGeom>
              <a:avLst/>
              <a:gdLst>
                <a:gd name="T0" fmla="*/ 310 w 628"/>
                <a:gd name="T1" fmla="*/ 0 h 639"/>
                <a:gd name="T2" fmla="*/ 458 w 628"/>
                <a:gd name="T3" fmla="*/ 70 h 639"/>
                <a:gd name="T4" fmla="*/ 528 w 628"/>
                <a:gd name="T5" fmla="*/ 190 h 639"/>
                <a:gd name="T6" fmla="*/ 542 w 628"/>
                <a:gd name="T7" fmla="*/ 267 h 639"/>
                <a:gd name="T8" fmla="*/ 598 w 628"/>
                <a:gd name="T9" fmla="*/ 281 h 639"/>
                <a:gd name="T10" fmla="*/ 612 w 628"/>
                <a:gd name="T11" fmla="*/ 400 h 639"/>
                <a:gd name="T12" fmla="*/ 598 w 628"/>
                <a:gd name="T13" fmla="*/ 485 h 639"/>
                <a:gd name="T14" fmla="*/ 542 w 628"/>
                <a:gd name="T15" fmla="*/ 506 h 639"/>
                <a:gd name="T16" fmla="*/ 380 w 628"/>
                <a:gd name="T17" fmla="*/ 541 h 639"/>
                <a:gd name="T18" fmla="*/ 219 w 628"/>
                <a:gd name="T19" fmla="*/ 639 h 639"/>
                <a:gd name="T20" fmla="*/ 198 w 628"/>
                <a:gd name="T21" fmla="*/ 632 h 639"/>
                <a:gd name="T22" fmla="*/ 170 w 628"/>
                <a:gd name="T23" fmla="*/ 555 h 639"/>
                <a:gd name="T24" fmla="*/ 177 w 628"/>
                <a:gd name="T25" fmla="*/ 443 h 639"/>
                <a:gd name="T26" fmla="*/ 212 w 628"/>
                <a:gd name="T27" fmla="*/ 400 h 639"/>
                <a:gd name="T28" fmla="*/ 247 w 628"/>
                <a:gd name="T29" fmla="*/ 323 h 639"/>
                <a:gd name="T30" fmla="*/ 156 w 628"/>
                <a:gd name="T31" fmla="*/ 302 h 639"/>
                <a:gd name="T32" fmla="*/ 141 w 628"/>
                <a:gd name="T33" fmla="*/ 288 h 639"/>
                <a:gd name="T34" fmla="*/ 50 w 628"/>
                <a:gd name="T35" fmla="*/ 260 h 639"/>
                <a:gd name="T36" fmla="*/ 85 w 628"/>
                <a:gd name="T37" fmla="*/ 84 h 639"/>
                <a:gd name="T38" fmla="*/ 219 w 628"/>
                <a:gd name="T39" fmla="*/ 56 h 639"/>
                <a:gd name="T40" fmla="*/ 310 w 628"/>
                <a:gd name="T41" fmla="*/ 0 h 63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8"/>
                <a:gd name="T64" fmla="*/ 0 h 639"/>
                <a:gd name="T65" fmla="*/ 628 w 628"/>
                <a:gd name="T66" fmla="*/ 639 h 63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8" h="639">
                  <a:moveTo>
                    <a:pt x="310" y="0"/>
                  </a:moveTo>
                  <a:cubicBezTo>
                    <a:pt x="359" y="16"/>
                    <a:pt x="420" y="29"/>
                    <a:pt x="458" y="70"/>
                  </a:cubicBezTo>
                  <a:cubicBezTo>
                    <a:pt x="484" y="98"/>
                    <a:pt x="518" y="152"/>
                    <a:pt x="528" y="190"/>
                  </a:cubicBezTo>
                  <a:cubicBezTo>
                    <a:pt x="534" y="215"/>
                    <a:pt x="525" y="247"/>
                    <a:pt x="542" y="267"/>
                  </a:cubicBezTo>
                  <a:cubicBezTo>
                    <a:pt x="555" y="282"/>
                    <a:pt x="580" y="275"/>
                    <a:pt x="598" y="281"/>
                  </a:cubicBezTo>
                  <a:cubicBezTo>
                    <a:pt x="628" y="326"/>
                    <a:pt x="619" y="336"/>
                    <a:pt x="612" y="400"/>
                  </a:cubicBezTo>
                  <a:cubicBezTo>
                    <a:pt x="609" y="429"/>
                    <a:pt x="616" y="463"/>
                    <a:pt x="598" y="485"/>
                  </a:cubicBezTo>
                  <a:cubicBezTo>
                    <a:pt x="586" y="501"/>
                    <a:pt x="561" y="499"/>
                    <a:pt x="542" y="506"/>
                  </a:cubicBezTo>
                  <a:cubicBezTo>
                    <a:pt x="491" y="525"/>
                    <a:pt x="434" y="533"/>
                    <a:pt x="380" y="541"/>
                  </a:cubicBezTo>
                  <a:cubicBezTo>
                    <a:pt x="346" y="593"/>
                    <a:pt x="276" y="620"/>
                    <a:pt x="219" y="639"/>
                  </a:cubicBezTo>
                  <a:cubicBezTo>
                    <a:pt x="212" y="637"/>
                    <a:pt x="203" y="637"/>
                    <a:pt x="198" y="632"/>
                  </a:cubicBezTo>
                  <a:cubicBezTo>
                    <a:pt x="188" y="622"/>
                    <a:pt x="176" y="572"/>
                    <a:pt x="170" y="555"/>
                  </a:cubicBezTo>
                  <a:cubicBezTo>
                    <a:pt x="172" y="518"/>
                    <a:pt x="167" y="479"/>
                    <a:pt x="177" y="443"/>
                  </a:cubicBezTo>
                  <a:cubicBezTo>
                    <a:pt x="182" y="425"/>
                    <a:pt x="203" y="416"/>
                    <a:pt x="212" y="400"/>
                  </a:cubicBezTo>
                  <a:cubicBezTo>
                    <a:pt x="229" y="372"/>
                    <a:pt x="225" y="352"/>
                    <a:pt x="247" y="323"/>
                  </a:cubicBezTo>
                  <a:cubicBezTo>
                    <a:pt x="175" y="287"/>
                    <a:pt x="280" y="335"/>
                    <a:pt x="156" y="302"/>
                  </a:cubicBezTo>
                  <a:cubicBezTo>
                    <a:pt x="149" y="300"/>
                    <a:pt x="147" y="291"/>
                    <a:pt x="141" y="288"/>
                  </a:cubicBezTo>
                  <a:cubicBezTo>
                    <a:pt x="113" y="273"/>
                    <a:pt x="80" y="266"/>
                    <a:pt x="50" y="260"/>
                  </a:cubicBezTo>
                  <a:cubicBezTo>
                    <a:pt x="0" y="186"/>
                    <a:pt x="21" y="135"/>
                    <a:pt x="85" y="84"/>
                  </a:cubicBezTo>
                  <a:cubicBezTo>
                    <a:pt x="105" y="23"/>
                    <a:pt x="156" y="52"/>
                    <a:pt x="219" y="56"/>
                  </a:cubicBezTo>
                  <a:cubicBezTo>
                    <a:pt x="271" y="47"/>
                    <a:pt x="283" y="46"/>
                    <a:pt x="310" y="0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rgbClr val="66FF66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4774" name="Oval 28">
              <a:extLst>
                <a:ext uri="{FF2B5EF4-FFF2-40B4-BE49-F238E27FC236}">
                  <a16:creationId xmlns:a16="http://schemas.microsoft.com/office/drawing/2014/main" id="{6E431FA6-6D30-4A9E-9A78-E70274BAD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" y="688"/>
              <a:ext cx="158" cy="124"/>
            </a:xfrm>
            <a:prstGeom prst="ellipse">
              <a:avLst/>
            </a:pr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en-US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221213" name="Text Box 29">
            <a:extLst>
              <a:ext uri="{FF2B5EF4-FFF2-40B4-BE49-F238E27FC236}">
                <a16:creationId xmlns:a16="http://schemas.microsoft.com/office/drawing/2014/main" id="{C6FED0A7-7F43-49D1-982F-79968687C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08501" y="949326"/>
            <a:ext cx="3217863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Aktivace alveol. makrofágů</a:t>
            </a:r>
          </a:p>
        </p:txBody>
      </p:sp>
      <p:sp>
        <p:nvSpPr>
          <p:cNvPr id="221214" name="Text Box 30">
            <a:extLst>
              <a:ext uri="{FF2B5EF4-FFF2-40B4-BE49-F238E27FC236}">
                <a16:creationId xmlns:a16="http://schemas.microsoft.com/office/drawing/2014/main" id="{EA505601-27B6-4239-BFFE-6D776A6E47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0826" y="1160464"/>
            <a:ext cx="1838325" cy="396875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latin typeface="Arial" panose="020B0604020202020204" pitchFamily="34" charset="0"/>
                <a:cs typeface="Arial" panose="020B0604020202020204" pitchFamily="34" charset="0"/>
              </a:rPr>
              <a:t>Kolaps alveolů</a:t>
            </a:r>
          </a:p>
        </p:txBody>
      </p:sp>
      <p:sp>
        <p:nvSpPr>
          <p:cNvPr id="221215" name="Line 31">
            <a:extLst>
              <a:ext uri="{FF2B5EF4-FFF2-40B4-BE49-F238E27FC236}">
                <a16:creationId xmlns:a16="http://schemas.microsoft.com/office/drawing/2014/main" id="{AF31856D-3ABE-46DE-BB16-9C7931976AC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143250" y="1536701"/>
            <a:ext cx="374650" cy="1063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216" name="Freeform 32">
            <a:extLst>
              <a:ext uri="{FF2B5EF4-FFF2-40B4-BE49-F238E27FC236}">
                <a16:creationId xmlns:a16="http://schemas.microsoft.com/office/drawing/2014/main" id="{AD6D2C21-148E-44F1-A356-9083AA3E668A}"/>
              </a:ext>
            </a:extLst>
          </p:cNvPr>
          <p:cNvSpPr>
            <a:spLocks/>
          </p:cNvSpPr>
          <p:nvPr/>
        </p:nvSpPr>
        <p:spPr bwMode="auto">
          <a:xfrm>
            <a:off x="3290888" y="3595688"/>
            <a:ext cx="2697162" cy="538162"/>
          </a:xfrm>
          <a:custGeom>
            <a:avLst/>
            <a:gdLst>
              <a:gd name="T0" fmla="*/ 0 w 1699"/>
              <a:gd name="T1" fmla="*/ 2147483646 h 339"/>
              <a:gd name="T2" fmla="*/ 2147483646 w 1699"/>
              <a:gd name="T3" fmla="*/ 2147483646 h 339"/>
              <a:gd name="T4" fmla="*/ 2147483646 w 1699"/>
              <a:gd name="T5" fmla="*/ 2147483646 h 339"/>
              <a:gd name="T6" fmla="*/ 2147483646 w 1699"/>
              <a:gd name="T7" fmla="*/ 2147483646 h 339"/>
              <a:gd name="T8" fmla="*/ 2147483646 w 1699"/>
              <a:gd name="T9" fmla="*/ 2147483646 h 33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99"/>
              <a:gd name="T16" fmla="*/ 0 h 339"/>
              <a:gd name="T17" fmla="*/ 1699 w 1699"/>
              <a:gd name="T18" fmla="*/ 339 h 33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99" h="339">
                <a:moveTo>
                  <a:pt x="0" y="339"/>
                </a:moveTo>
                <a:cubicBezTo>
                  <a:pt x="116" y="289"/>
                  <a:pt x="488" y="78"/>
                  <a:pt x="702" y="39"/>
                </a:cubicBezTo>
                <a:cubicBezTo>
                  <a:pt x="916" y="0"/>
                  <a:pt x="1146" y="92"/>
                  <a:pt x="1283" y="107"/>
                </a:cubicBezTo>
                <a:cubicBezTo>
                  <a:pt x="1420" y="122"/>
                  <a:pt x="1456" y="138"/>
                  <a:pt x="1525" y="131"/>
                </a:cubicBezTo>
                <a:cubicBezTo>
                  <a:pt x="1594" y="124"/>
                  <a:pt x="1670" y="78"/>
                  <a:pt x="1699" y="68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218" name="Line 34">
            <a:extLst>
              <a:ext uri="{FF2B5EF4-FFF2-40B4-BE49-F238E27FC236}">
                <a16:creationId xmlns:a16="http://schemas.microsoft.com/office/drawing/2014/main" id="{AC323742-7767-45D3-A1F0-DFADC66B2A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18239" y="4483100"/>
            <a:ext cx="657225" cy="414338"/>
          </a:xfrm>
          <a:prstGeom prst="line">
            <a:avLst/>
          </a:prstGeom>
          <a:noFill/>
          <a:ln w="38100" cmpd="dbl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219" name="Text Box 35">
            <a:extLst>
              <a:ext uri="{FF2B5EF4-FFF2-40B4-BE49-F238E27FC236}">
                <a16:creationId xmlns:a16="http://schemas.microsoft.com/office/drawing/2014/main" id="{1713BF2A-05A4-4235-BEEE-F68F5E213B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5125" y="1862138"/>
            <a:ext cx="800100" cy="406400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VA/Q</a:t>
            </a:r>
          </a:p>
        </p:txBody>
      </p:sp>
      <p:sp>
        <p:nvSpPr>
          <p:cNvPr id="221220" name="Line 36">
            <a:extLst>
              <a:ext uri="{FF2B5EF4-FFF2-40B4-BE49-F238E27FC236}">
                <a16:creationId xmlns:a16="http://schemas.microsoft.com/office/drawing/2014/main" id="{072C99EC-3108-410E-BFA8-BF6C8B1C1A2E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3863" y="1951039"/>
            <a:ext cx="0" cy="23812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221" name="Text Box 37">
            <a:extLst>
              <a:ext uri="{FF2B5EF4-FFF2-40B4-BE49-F238E27FC236}">
                <a16:creationId xmlns:a16="http://schemas.microsoft.com/office/drawing/2014/main" id="{B465AF12-57C6-4432-B1C9-32A8858559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0089" y="2381250"/>
            <a:ext cx="1069975" cy="406400"/>
          </a:xfrm>
          <a:prstGeom prst="rect">
            <a:avLst/>
          </a:prstGeom>
          <a:noFill/>
          <a:ln w="9525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0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hypoxie</a:t>
            </a:r>
          </a:p>
        </p:txBody>
      </p:sp>
      <p:sp>
        <p:nvSpPr>
          <p:cNvPr id="221222" name="Line 38">
            <a:extLst>
              <a:ext uri="{FF2B5EF4-FFF2-40B4-BE49-F238E27FC236}">
                <a16:creationId xmlns:a16="http://schemas.microsoft.com/office/drawing/2014/main" id="{73740CB7-7A86-4EB5-BDB4-9F015A25A59C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5225" y="2155826"/>
            <a:ext cx="198438" cy="22542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72" name="Rectangle 40">
            <a:extLst>
              <a:ext uri="{FF2B5EF4-FFF2-40B4-BE49-F238E27FC236}">
                <a16:creationId xmlns:a16="http://schemas.microsoft.com/office/drawing/2014/main" id="{F16F6BB1-BC4F-4BAF-83FA-809FCCAA0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9263" y="-387350"/>
            <a:ext cx="7283450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800">
                <a:solidFill>
                  <a:srgbClr val="FF0000"/>
                </a:solidFill>
              </a:rPr>
              <a:t>A</a:t>
            </a:r>
            <a:r>
              <a:rPr lang="cs-CZ" altLang="cs-CZ" sz="2800">
                <a:solidFill>
                  <a:schemeClr val="tx2"/>
                </a:solidFill>
              </a:rPr>
              <a:t>cute </a:t>
            </a:r>
            <a:r>
              <a:rPr lang="cs-CZ" altLang="cs-CZ" sz="2800">
                <a:solidFill>
                  <a:srgbClr val="FF0000"/>
                </a:solidFill>
              </a:rPr>
              <a:t>R</a:t>
            </a:r>
            <a:r>
              <a:rPr lang="cs-CZ" altLang="cs-CZ" sz="2800">
                <a:solidFill>
                  <a:schemeClr val="tx2"/>
                </a:solidFill>
              </a:rPr>
              <a:t>espiratory </a:t>
            </a:r>
            <a:r>
              <a:rPr lang="cs-CZ" altLang="cs-CZ" sz="2800">
                <a:solidFill>
                  <a:srgbClr val="FF0000"/>
                </a:solidFill>
              </a:rPr>
              <a:t>D</a:t>
            </a:r>
            <a:r>
              <a:rPr lang="cs-CZ" altLang="cs-CZ" sz="2800">
                <a:solidFill>
                  <a:schemeClr val="tx2"/>
                </a:solidFill>
              </a:rPr>
              <a:t>istress </a:t>
            </a:r>
            <a:r>
              <a:rPr lang="cs-CZ" altLang="cs-CZ" sz="2800">
                <a:solidFill>
                  <a:srgbClr val="FF0000"/>
                </a:solidFill>
              </a:rPr>
              <a:t>S</a:t>
            </a:r>
            <a:r>
              <a:rPr lang="cs-CZ" altLang="cs-CZ" sz="2800">
                <a:solidFill>
                  <a:schemeClr val="tx2"/>
                </a:solidFill>
              </a:rPr>
              <a:t>yndrome</a:t>
            </a:r>
            <a:r>
              <a:rPr lang="en-US" altLang="cs-CZ" sz="2800">
                <a:solidFill>
                  <a:schemeClr val="tx2"/>
                </a:solidFill>
              </a:rPr>
              <a:t>  </a:t>
            </a:r>
            <a:r>
              <a:rPr lang="en-US" altLang="cs-CZ" sz="2800">
                <a:solidFill>
                  <a:srgbClr val="FF0000"/>
                </a:solidFill>
              </a:rPr>
              <a:t>ARDS</a:t>
            </a:r>
            <a:endParaRPr lang="cs-CZ" altLang="cs-CZ" sz="2800">
              <a:solidFill>
                <a:srgbClr val="FF000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21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221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221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221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221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221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3" dur="500"/>
                                        <p:tgtEl>
                                          <p:spTgt spid="221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6" dur="500"/>
                                        <p:tgtEl>
                                          <p:spTgt spid="221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1" dur="500"/>
                                        <p:tgtEl>
                                          <p:spTgt spid="221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221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1" dur="500"/>
                                        <p:tgtEl>
                                          <p:spTgt spid="221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4" dur="500"/>
                                        <p:tgtEl>
                                          <p:spTgt spid="221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7" dur="500"/>
                                        <p:tgtEl>
                                          <p:spTgt spid="221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2" dur="500"/>
                                        <p:tgtEl>
                                          <p:spTgt spid="221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0" dur="500"/>
                                        <p:tgtEl>
                                          <p:spTgt spid="221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3" dur="500"/>
                                        <p:tgtEl>
                                          <p:spTgt spid="221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8" dur="500"/>
                                        <p:tgtEl>
                                          <p:spTgt spid="221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3" dur="500"/>
                                        <p:tgtEl>
                                          <p:spTgt spid="221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86" dur="500"/>
                                        <p:tgtEl>
                                          <p:spTgt spid="221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1" dur="500"/>
                                        <p:tgtEl>
                                          <p:spTgt spid="221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4" dur="500"/>
                                        <p:tgtEl>
                                          <p:spTgt spid="221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99" dur="500"/>
                                        <p:tgtEl>
                                          <p:spTgt spid="221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2" dur="500"/>
                                        <p:tgtEl>
                                          <p:spTgt spid="221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209" grpId="0" animBg="1"/>
      <p:bldP spid="221217" grpId="0" animBg="1"/>
      <p:bldP spid="221197" grpId="0" animBg="1"/>
      <p:bldP spid="221198" grpId="0" animBg="1"/>
      <p:bldP spid="221199" grpId="0" animBg="1"/>
      <p:bldP spid="221200" grpId="0" animBg="1"/>
      <p:bldP spid="221201" grpId="0" animBg="1"/>
      <p:bldP spid="221203" grpId="0" animBg="1"/>
      <p:bldP spid="221205" grpId="0" animBg="1"/>
      <p:bldP spid="221206" grpId="0" animBg="1"/>
      <p:bldP spid="221213" grpId="0" animBg="1"/>
      <p:bldP spid="221214" grpId="0" animBg="1"/>
      <p:bldP spid="221219" grpId="0" animBg="1"/>
      <p:bldP spid="221221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786" name="Picture 2">
            <a:extLst>
              <a:ext uri="{FF2B5EF4-FFF2-40B4-BE49-F238E27FC236}">
                <a16:creationId xmlns:a16="http://schemas.microsoft.com/office/drawing/2014/main" id="{83A80ECC-601A-4BCF-B8C6-37ADC0E0F8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100"/>
          <a:stretch>
            <a:fillRect/>
          </a:stretch>
        </p:blipFill>
        <p:spPr bwMode="auto">
          <a:xfrm>
            <a:off x="152400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7810" name="Picture 2">
            <a:extLst>
              <a:ext uri="{FF2B5EF4-FFF2-40B4-BE49-F238E27FC236}">
                <a16:creationId xmlns:a16="http://schemas.microsoft.com/office/drawing/2014/main" id="{DAC1B2E5-1EB6-492B-B0F0-969913C406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791" b="-7690"/>
          <a:stretch>
            <a:fillRect/>
          </a:stretch>
        </p:blipFill>
        <p:spPr bwMode="auto">
          <a:xfrm>
            <a:off x="1524000" y="0"/>
            <a:ext cx="9144000" cy="7812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2">
            <a:extLst>
              <a:ext uri="{FF2B5EF4-FFF2-40B4-BE49-F238E27FC236}">
                <a16:creationId xmlns:a16="http://schemas.microsoft.com/office/drawing/2014/main" id="{31F6F54A-553B-42C9-883E-BF452959417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 </a:t>
            </a:r>
          </a:p>
        </p:txBody>
      </p:sp>
      <p:pic>
        <p:nvPicPr>
          <p:cNvPr id="248835" name="Picture 4" descr="310a1">
            <a:extLst>
              <a:ext uri="{FF2B5EF4-FFF2-40B4-BE49-F238E27FC236}">
                <a16:creationId xmlns:a16="http://schemas.microsoft.com/office/drawing/2014/main" id="{4E8D2E87-16C4-4703-960A-409CA2839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3613" y="1052513"/>
            <a:ext cx="6400800" cy="562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2">
            <a:extLst>
              <a:ext uri="{FF2B5EF4-FFF2-40B4-BE49-F238E27FC236}">
                <a16:creationId xmlns:a16="http://schemas.microsoft.com/office/drawing/2014/main" id="{37E629EA-9FFB-418F-B8CC-4EF1A874A0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ARDS</a:t>
            </a:r>
          </a:p>
        </p:txBody>
      </p:sp>
      <p:pic>
        <p:nvPicPr>
          <p:cNvPr id="249859" name="Picture 4" descr="ards612">
            <a:extLst>
              <a:ext uri="{FF2B5EF4-FFF2-40B4-BE49-F238E27FC236}">
                <a16:creationId xmlns:a16="http://schemas.microsoft.com/office/drawing/2014/main" id="{AB54040F-496F-41BF-A83E-733F527129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6989" y="1484314"/>
            <a:ext cx="7127875" cy="468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2">
            <a:extLst>
              <a:ext uri="{FF2B5EF4-FFF2-40B4-BE49-F238E27FC236}">
                <a16:creationId xmlns:a16="http://schemas.microsoft.com/office/drawing/2014/main" id="{BDD5B7E3-65B0-468B-8C8B-4FAFE791DA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Manifestace ARDS</a:t>
            </a:r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6CB6D570-3B76-4B16-A874-979A75E18C3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Dyspnoe – snížený pO2</a:t>
            </a:r>
          </a:p>
          <a:p>
            <a:pPr eaLnBrk="1" hangingPunct="1"/>
            <a:r>
              <a:rPr lang="cs-CZ" altLang="cs-CZ"/>
              <a:t>Snížení compliance – dýchání je rychlejší a povrchnější, zvýšené dechové úsilí</a:t>
            </a:r>
          </a:p>
          <a:p>
            <a:pPr eaLnBrk="1" hangingPunct="1"/>
            <a:r>
              <a:rPr lang="cs-CZ" altLang="cs-CZ"/>
              <a:t>Suchý dráždivý kašel (někdy růžové sputum)</a:t>
            </a:r>
          </a:p>
          <a:p>
            <a:pPr eaLnBrk="1" hangingPunct="1"/>
            <a:r>
              <a:rPr lang="cs-CZ" altLang="cs-CZ"/>
              <a:t>CO2 často sníženo!!  = hypokapnie - respirační alkalóza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3" grpId="0" build="p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2">
            <a:extLst>
              <a:ext uri="{FF2B5EF4-FFF2-40B4-BE49-F238E27FC236}">
                <a16:creationId xmlns:a16="http://schemas.microsoft.com/office/drawing/2014/main" id="{3AE0BE61-9F6F-4BE9-B0CD-7B4338B50A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cs-CZ"/>
              <a:t>Příčiny ARDS </a:t>
            </a:r>
          </a:p>
        </p:txBody>
      </p:sp>
      <p:sp>
        <p:nvSpPr>
          <p:cNvPr id="107523" name="Rectangle 3">
            <a:extLst>
              <a:ext uri="{FF2B5EF4-FFF2-40B4-BE49-F238E27FC236}">
                <a16:creationId xmlns:a16="http://schemas.microsoft.com/office/drawing/2014/main" id="{725D4542-C571-4C86-9CC2-849C552923F9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/>
        <p:txBody>
          <a:bodyPr>
            <a:normAutofit/>
          </a:bodyPr>
          <a:lstStyle/>
          <a:p>
            <a:pPr eaLnBrk="1" hangingPunct="1">
              <a:lnSpc>
                <a:spcPct val="80000"/>
              </a:lnSpc>
            </a:pPr>
            <a:r>
              <a:rPr lang="cs-CZ" altLang="cs-CZ" sz="2400" b="1"/>
              <a:t>Šokové a zánětlivé stavy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Cirkulační šok a těžká hypotenze 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Embolizace do plic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DIC 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Rozsáhlé popáleniny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Rozsáhlé pneumonie 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Sepse a septický šok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Potransfúzní TRALI</a:t>
            </a:r>
          </a:p>
          <a:p>
            <a:pPr lvl="1" eaLnBrk="1" hangingPunct="1">
              <a:lnSpc>
                <a:spcPct val="80000"/>
              </a:lnSpc>
            </a:pPr>
            <a:endParaRPr lang="cs-CZ" altLang="cs-CZ" sz="2000"/>
          </a:p>
        </p:txBody>
      </p:sp>
      <p:sp>
        <p:nvSpPr>
          <p:cNvPr id="107524" name="Rectangle 4">
            <a:extLst>
              <a:ext uri="{FF2B5EF4-FFF2-40B4-BE49-F238E27FC236}">
                <a16:creationId xmlns:a16="http://schemas.microsoft.com/office/drawing/2014/main" id="{51B0C202-7256-456C-B78D-356C187F2091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/>
        <p:txBody>
          <a:bodyPr>
            <a:normAutofit/>
          </a:bodyPr>
          <a:lstStyle/>
          <a:p>
            <a:pPr eaLnBrk="1" hangingPunct="1">
              <a:lnSpc>
                <a:spcPct val="80000"/>
              </a:lnSpc>
            </a:pPr>
            <a:r>
              <a:rPr lang="cs-CZ" altLang="cs-CZ" sz="2400" b="1"/>
              <a:t>Poškození z alveolární strany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Vdechnutí toxických plynů a kouřů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Dlouhodobá toxicita O2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Aspirace žaludečního obsahu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Aspirace vody při tonutí</a:t>
            </a:r>
          </a:p>
          <a:p>
            <a:pPr eaLnBrk="1" hangingPunct="1">
              <a:lnSpc>
                <a:spcPct val="80000"/>
              </a:lnSpc>
            </a:pPr>
            <a:r>
              <a:rPr lang="cs-CZ" altLang="cs-CZ" sz="2400" b="1"/>
              <a:t>Jiné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Zhmoždění a poranění hrudníku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Poranění hlavy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Pankreatitida</a:t>
            </a:r>
          </a:p>
          <a:p>
            <a:pPr lvl="1" eaLnBrk="1" hangingPunct="1">
              <a:lnSpc>
                <a:spcPct val="80000"/>
              </a:lnSpc>
            </a:pPr>
            <a:r>
              <a:rPr lang="cs-CZ" altLang="cs-CZ" sz="2000"/>
              <a:t>Otrava heroinem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2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523" grpId="0" build="p"/>
      <p:bldP spid="107524" grpId="0" build="p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0E7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ovéPole 3">
            <a:hlinkClick r:id="" action="ppaction://noaction"/>
            <a:extLst>
              <a:ext uri="{FF2B5EF4-FFF2-40B4-BE49-F238E27FC236}">
                <a16:creationId xmlns:a16="http://schemas.microsoft.com/office/drawing/2014/main" id="{CAB6EFFD-0365-4046-91E0-A3345F6A3650}"/>
              </a:ext>
            </a:extLst>
          </p:cNvPr>
          <p:cNvSpPr txBox="1"/>
          <p:nvPr/>
        </p:nvSpPr>
        <p:spPr>
          <a:xfrm>
            <a:off x="1697130" y="2216517"/>
            <a:ext cx="1714637" cy="369332"/>
          </a:xfrm>
          <a:prstGeom prst="rect">
            <a:avLst/>
          </a:prstGeom>
          <a:solidFill>
            <a:srgbClr val="FFFF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objemu</a:t>
            </a:r>
          </a:p>
        </p:txBody>
      </p:sp>
      <p:sp>
        <p:nvSpPr>
          <p:cNvPr id="5" name="TextovéPole 4">
            <a:hlinkClick r:id="" action="ppaction://noaction"/>
            <a:extLst>
              <a:ext uri="{FF2B5EF4-FFF2-40B4-BE49-F238E27FC236}">
                <a16:creationId xmlns:a16="http://schemas.microsoft.com/office/drawing/2014/main" id="{6DF9ECF3-C87B-4239-B176-A198893FC309}"/>
              </a:ext>
            </a:extLst>
          </p:cNvPr>
          <p:cNvSpPr txBox="1"/>
          <p:nvPr/>
        </p:nvSpPr>
        <p:spPr>
          <a:xfrm>
            <a:off x="7789164" y="4913866"/>
            <a:ext cx="3224766" cy="369332"/>
          </a:xfrm>
          <a:prstGeom prst="rect">
            <a:avLst/>
          </a:prstGeom>
          <a:solidFill>
            <a:srgbClr val="FFFF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acidobazické rovnováhy</a:t>
            </a:r>
          </a:p>
        </p:txBody>
      </p:sp>
      <p:sp>
        <p:nvSpPr>
          <p:cNvPr id="6" name="TextovéPole 5">
            <a:extLst>
              <a:ext uri="{FF2B5EF4-FFF2-40B4-BE49-F238E27FC236}">
                <a16:creationId xmlns:a16="http://schemas.microsoft.com/office/drawing/2014/main" id="{B8A1CF27-1A76-4F54-B601-924DDB22D75A}"/>
              </a:ext>
            </a:extLst>
          </p:cNvPr>
          <p:cNvSpPr txBox="1"/>
          <p:nvPr/>
        </p:nvSpPr>
        <p:spPr>
          <a:xfrm>
            <a:off x="4241045" y="6184711"/>
            <a:ext cx="1563954" cy="369332"/>
          </a:xfrm>
          <a:prstGeom prst="rect">
            <a:avLst/>
          </a:prstGeom>
          <a:solidFill>
            <a:srgbClr val="FFFF00"/>
          </a:solidFill>
          <a:ln w="38100"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ledvin</a:t>
            </a:r>
          </a:p>
        </p:txBody>
      </p:sp>
      <p:sp>
        <p:nvSpPr>
          <p:cNvPr id="7" name="TextovéPole 6">
            <a:extLst>
              <a:ext uri="{FF2B5EF4-FFF2-40B4-BE49-F238E27FC236}">
                <a16:creationId xmlns:a16="http://schemas.microsoft.com/office/drawing/2014/main" id="{F8C998A1-51FC-43F1-B1CE-486045AE945C}"/>
              </a:ext>
            </a:extLst>
          </p:cNvPr>
          <p:cNvSpPr txBox="1"/>
          <p:nvPr/>
        </p:nvSpPr>
        <p:spPr>
          <a:xfrm>
            <a:off x="477104" y="4098654"/>
            <a:ext cx="2013885" cy="369332"/>
          </a:xfrm>
          <a:prstGeom prst="rect">
            <a:avLst/>
          </a:prstGeom>
          <a:solidFill>
            <a:srgbClr val="FFFF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elektrolytů</a:t>
            </a:r>
          </a:p>
        </p:txBody>
      </p:sp>
      <p:sp>
        <p:nvSpPr>
          <p:cNvPr id="8" name="TextovéPole 7">
            <a:extLst>
              <a:ext uri="{FF2B5EF4-FFF2-40B4-BE49-F238E27FC236}">
                <a16:creationId xmlns:a16="http://schemas.microsoft.com/office/drawing/2014/main" id="{27050BBA-6A8C-4D2A-9EC1-D6924EA58283}"/>
              </a:ext>
            </a:extLst>
          </p:cNvPr>
          <p:cNvSpPr txBox="1"/>
          <p:nvPr/>
        </p:nvSpPr>
        <p:spPr>
          <a:xfrm>
            <a:off x="488871" y="2916398"/>
            <a:ext cx="1990353" cy="369332"/>
          </a:xfrm>
          <a:prstGeom prst="rect">
            <a:avLst/>
          </a:prstGeom>
          <a:solidFill>
            <a:srgbClr val="FFFF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osmolarity</a:t>
            </a:r>
          </a:p>
        </p:txBody>
      </p:sp>
      <p:sp>
        <p:nvSpPr>
          <p:cNvPr id="10" name="TextovéPole 9">
            <a:extLst>
              <a:ext uri="{FF2B5EF4-FFF2-40B4-BE49-F238E27FC236}">
                <a16:creationId xmlns:a16="http://schemas.microsoft.com/office/drawing/2014/main" id="{54F4793C-A017-47A8-B087-FE47BBBB7EB8}"/>
              </a:ext>
            </a:extLst>
          </p:cNvPr>
          <p:cNvSpPr txBox="1"/>
          <p:nvPr/>
        </p:nvSpPr>
        <p:spPr>
          <a:xfrm>
            <a:off x="8050152" y="2175276"/>
            <a:ext cx="1851148" cy="369332"/>
          </a:xfrm>
          <a:prstGeom prst="rect">
            <a:avLst/>
          </a:prstGeom>
          <a:solidFill>
            <a:srgbClr val="FFC000"/>
          </a:solidFill>
          <a:ln w="38100">
            <a:solidFill>
              <a:schemeClr val="tx1"/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respirace</a:t>
            </a:r>
          </a:p>
        </p:txBody>
      </p:sp>
      <p:sp>
        <p:nvSpPr>
          <p:cNvPr id="11" name="TextovéPole 10">
            <a:extLst>
              <a:ext uri="{FF2B5EF4-FFF2-40B4-BE49-F238E27FC236}">
                <a16:creationId xmlns:a16="http://schemas.microsoft.com/office/drawing/2014/main" id="{03B777A5-6F99-432E-9232-92FB98471E6C}"/>
              </a:ext>
            </a:extLst>
          </p:cNvPr>
          <p:cNvSpPr txBox="1"/>
          <p:nvPr/>
        </p:nvSpPr>
        <p:spPr>
          <a:xfrm>
            <a:off x="4701813" y="1935472"/>
            <a:ext cx="1825500" cy="369332"/>
          </a:xfrm>
          <a:prstGeom prst="rect">
            <a:avLst/>
          </a:prstGeom>
          <a:solidFill>
            <a:srgbClr val="FFFF00"/>
          </a:solidFill>
          <a:ln w="28575">
            <a:solidFill>
              <a:schemeClr val="tx1"/>
            </a:solidFill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cirkulace</a:t>
            </a:r>
          </a:p>
        </p:txBody>
      </p:sp>
      <p:sp>
        <p:nvSpPr>
          <p:cNvPr id="12" name="TextovéPole 11">
            <a:extLst>
              <a:ext uri="{FF2B5EF4-FFF2-40B4-BE49-F238E27FC236}">
                <a16:creationId xmlns:a16="http://schemas.microsoft.com/office/drawing/2014/main" id="{B45FE300-E502-4CD5-B15B-838C6D6C96D1}"/>
              </a:ext>
            </a:extLst>
          </p:cNvPr>
          <p:cNvSpPr txBox="1"/>
          <p:nvPr/>
        </p:nvSpPr>
        <p:spPr>
          <a:xfrm>
            <a:off x="7253274" y="5834323"/>
            <a:ext cx="2124317" cy="923330"/>
          </a:xfrm>
          <a:prstGeom prst="rect">
            <a:avLst/>
          </a:prstGeom>
          <a:solidFill>
            <a:srgbClr val="FFFF00"/>
          </a:solidFill>
          <a:ln w="38100"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cs-CZ" dirty="0"/>
              <a:t>Poruchy gastrointestinálního traktu</a:t>
            </a:r>
          </a:p>
        </p:txBody>
      </p:sp>
      <p:pic>
        <p:nvPicPr>
          <p:cNvPr id="3084" name="Picture 2" descr="C:\Users\jirka\AppData\Local\Microsoft\Windows\Temporary Internet Files\Content.IE5\3QEVY6B9\MP900400454[1].jpg">
            <a:extLst>
              <a:ext uri="{FF2B5EF4-FFF2-40B4-BE49-F238E27FC236}">
                <a16:creationId xmlns:a16="http://schemas.microsoft.com/office/drawing/2014/main" id="{7A13DB4B-67E5-410A-9190-8E9ED5ED7C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8183" y="2950594"/>
            <a:ext cx="3734372" cy="2487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Obousměrná svislá šipka 15">
            <a:extLst>
              <a:ext uri="{FF2B5EF4-FFF2-40B4-BE49-F238E27FC236}">
                <a16:creationId xmlns:a16="http://schemas.microsoft.com/office/drawing/2014/main" id="{D4BEAC97-3406-40E0-BE85-9189285FFAA4}"/>
              </a:ext>
            </a:extLst>
          </p:cNvPr>
          <p:cNvSpPr/>
          <p:nvPr/>
        </p:nvSpPr>
        <p:spPr>
          <a:xfrm rot="4156333">
            <a:off x="2827431" y="3579697"/>
            <a:ext cx="360363" cy="1063233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7" name="Obousměrná svislá šipka 16">
            <a:extLst>
              <a:ext uri="{FF2B5EF4-FFF2-40B4-BE49-F238E27FC236}">
                <a16:creationId xmlns:a16="http://schemas.microsoft.com/office/drawing/2014/main" id="{9DC4AE32-8BBA-470A-9A54-9B971435491E}"/>
              </a:ext>
            </a:extLst>
          </p:cNvPr>
          <p:cNvSpPr/>
          <p:nvPr/>
        </p:nvSpPr>
        <p:spPr>
          <a:xfrm rot="6261337">
            <a:off x="2764364" y="2726983"/>
            <a:ext cx="360363" cy="1026238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8" name="Obousměrná svislá šipka 17">
            <a:extLst>
              <a:ext uri="{FF2B5EF4-FFF2-40B4-BE49-F238E27FC236}">
                <a16:creationId xmlns:a16="http://schemas.microsoft.com/office/drawing/2014/main" id="{453AB525-717A-465C-951D-0EEF6449E6ED}"/>
              </a:ext>
            </a:extLst>
          </p:cNvPr>
          <p:cNvSpPr/>
          <p:nvPr/>
        </p:nvSpPr>
        <p:spPr>
          <a:xfrm rot="8024199">
            <a:off x="3575428" y="2412207"/>
            <a:ext cx="360362" cy="998909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9" name="Obousměrná svislá šipka 18">
            <a:extLst>
              <a:ext uri="{FF2B5EF4-FFF2-40B4-BE49-F238E27FC236}">
                <a16:creationId xmlns:a16="http://schemas.microsoft.com/office/drawing/2014/main" id="{7B731BD3-F687-4231-9280-FEB11A1EDBF6}"/>
              </a:ext>
            </a:extLst>
          </p:cNvPr>
          <p:cNvSpPr/>
          <p:nvPr/>
        </p:nvSpPr>
        <p:spPr>
          <a:xfrm rot="10800000">
            <a:off x="5484016" y="2317433"/>
            <a:ext cx="360363" cy="1029348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0" name="Obousměrná svislá šipka 19">
            <a:extLst>
              <a:ext uri="{FF2B5EF4-FFF2-40B4-BE49-F238E27FC236}">
                <a16:creationId xmlns:a16="http://schemas.microsoft.com/office/drawing/2014/main" id="{9CAB3383-67A7-40FD-87AC-796237EB6DBF}"/>
              </a:ext>
            </a:extLst>
          </p:cNvPr>
          <p:cNvSpPr/>
          <p:nvPr/>
        </p:nvSpPr>
        <p:spPr>
          <a:xfrm rot="10800000">
            <a:off x="4744108" y="5321110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3" name="Obousměrná svislá šipka 22">
            <a:extLst>
              <a:ext uri="{FF2B5EF4-FFF2-40B4-BE49-F238E27FC236}">
                <a16:creationId xmlns:a16="http://schemas.microsoft.com/office/drawing/2014/main" id="{7F9A5920-6C7B-4021-80AB-34CE3B18089A}"/>
              </a:ext>
            </a:extLst>
          </p:cNvPr>
          <p:cNvSpPr/>
          <p:nvPr/>
        </p:nvSpPr>
        <p:spPr>
          <a:xfrm rot="5400000">
            <a:off x="7304172" y="3472755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4" name="Obousměrná svislá šipka 23">
            <a:extLst>
              <a:ext uri="{FF2B5EF4-FFF2-40B4-BE49-F238E27FC236}">
                <a16:creationId xmlns:a16="http://schemas.microsoft.com/office/drawing/2014/main" id="{41FB6D17-A83C-4339-88B9-F7A76A62ACF4}"/>
              </a:ext>
            </a:extLst>
          </p:cNvPr>
          <p:cNvSpPr/>
          <p:nvPr/>
        </p:nvSpPr>
        <p:spPr>
          <a:xfrm rot="6483992">
            <a:off x="7196933" y="4416745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5" name="TextovéPole 24">
            <a:extLst>
              <a:ext uri="{FF2B5EF4-FFF2-40B4-BE49-F238E27FC236}">
                <a16:creationId xmlns:a16="http://schemas.microsoft.com/office/drawing/2014/main" id="{E0017784-1E4D-42F2-9E23-4A07DD1CC011}"/>
              </a:ext>
            </a:extLst>
          </p:cNvPr>
          <p:cNvSpPr txBox="1"/>
          <p:nvPr/>
        </p:nvSpPr>
        <p:spPr>
          <a:xfrm>
            <a:off x="7916154" y="3707427"/>
            <a:ext cx="2105025" cy="369332"/>
          </a:xfrm>
          <a:prstGeom prst="rect">
            <a:avLst/>
          </a:prstGeom>
          <a:solidFill>
            <a:srgbClr val="FFFF00"/>
          </a:solidFill>
          <a:ln w="38100">
            <a:solidFill>
              <a:schemeClr val="tx1"/>
            </a:solidFill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</a:t>
            </a:r>
            <a:r>
              <a:rPr lang="cs-CZ" dirty="0" err="1"/>
              <a:t>hemopoezy</a:t>
            </a:r>
            <a:endParaRPr lang="cs-CZ" dirty="0"/>
          </a:p>
        </p:txBody>
      </p:sp>
      <p:sp>
        <p:nvSpPr>
          <p:cNvPr id="26" name="Nadpis 1">
            <a:extLst>
              <a:ext uri="{FF2B5EF4-FFF2-40B4-BE49-F238E27FC236}">
                <a16:creationId xmlns:a16="http://schemas.microsoft.com/office/drawing/2014/main" id="{31434DDE-1862-4C78-A92F-1230FBB297B9}"/>
              </a:ext>
            </a:extLst>
          </p:cNvPr>
          <p:cNvSpPr txBox="1">
            <a:spLocks/>
          </p:cNvSpPr>
          <p:nvPr/>
        </p:nvSpPr>
        <p:spPr bwMode="auto">
          <a:xfrm>
            <a:off x="1683075" y="120492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>
              <a:defRPr/>
            </a:pPr>
            <a:r>
              <a:rPr lang="cs-CZ" kern="0" dirty="0" err="1"/>
              <a:t>Integrativní</a:t>
            </a:r>
            <a:r>
              <a:rPr lang="cs-CZ" kern="0" dirty="0"/>
              <a:t> fyziologie</a:t>
            </a:r>
          </a:p>
        </p:txBody>
      </p:sp>
      <p:sp>
        <p:nvSpPr>
          <p:cNvPr id="22" name="Obousměrná svislá šipka 21">
            <a:extLst>
              <a:ext uri="{FF2B5EF4-FFF2-40B4-BE49-F238E27FC236}">
                <a16:creationId xmlns:a16="http://schemas.microsoft.com/office/drawing/2014/main" id="{25BBFF6B-DE2B-4177-94C8-BD4DF135181B}"/>
              </a:ext>
            </a:extLst>
          </p:cNvPr>
          <p:cNvSpPr/>
          <p:nvPr/>
        </p:nvSpPr>
        <p:spPr>
          <a:xfrm rot="3622967">
            <a:off x="7073093" y="2091958"/>
            <a:ext cx="360363" cy="1714549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8" name="TextovéPole 27">
            <a:extLst>
              <a:ext uri="{FF2B5EF4-FFF2-40B4-BE49-F238E27FC236}">
                <a16:creationId xmlns:a16="http://schemas.microsoft.com/office/drawing/2014/main" id="{C3BC458E-1E43-4F10-AC6C-89F76FDE0B08}"/>
              </a:ext>
            </a:extLst>
          </p:cNvPr>
          <p:cNvSpPr txBox="1"/>
          <p:nvPr/>
        </p:nvSpPr>
        <p:spPr>
          <a:xfrm>
            <a:off x="5380911" y="3493435"/>
            <a:ext cx="1631922" cy="369332"/>
          </a:xfrm>
          <a:prstGeom prst="rect">
            <a:avLst/>
          </a:prstGeom>
          <a:solidFill>
            <a:srgbClr val="FFFF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Přenos O2/CO2</a:t>
            </a:r>
          </a:p>
        </p:txBody>
      </p:sp>
      <p:sp>
        <p:nvSpPr>
          <p:cNvPr id="29" name="TextovéPole 28">
            <a:extLst>
              <a:ext uri="{FF2B5EF4-FFF2-40B4-BE49-F238E27FC236}">
                <a16:creationId xmlns:a16="http://schemas.microsoft.com/office/drawing/2014/main" id="{689E253E-67F9-40B7-9F9A-027F398B8148}"/>
              </a:ext>
            </a:extLst>
          </p:cNvPr>
          <p:cNvSpPr txBox="1"/>
          <p:nvPr/>
        </p:nvSpPr>
        <p:spPr>
          <a:xfrm>
            <a:off x="3481670" y="3299284"/>
            <a:ext cx="1943481" cy="646331"/>
          </a:xfrm>
          <a:prstGeom prst="rect">
            <a:avLst/>
          </a:prstGeom>
          <a:solidFill>
            <a:srgbClr val="FFFF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algn="ctr" eaLnBrk="1" hangingPunct="1">
              <a:defRPr/>
            </a:pPr>
            <a:r>
              <a:rPr lang="cs-CZ" dirty="0"/>
              <a:t>Homeostáza</a:t>
            </a:r>
          </a:p>
          <a:p>
            <a:pPr eaLnBrk="1" hangingPunct="1">
              <a:defRPr/>
            </a:pPr>
            <a:r>
              <a:rPr lang="cs-CZ" dirty="0"/>
              <a:t>vnitřního prostředí</a:t>
            </a:r>
          </a:p>
        </p:txBody>
      </p:sp>
      <p:sp>
        <p:nvSpPr>
          <p:cNvPr id="30" name="TextovéPole 29">
            <a:extLst>
              <a:ext uri="{FF2B5EF4-FFF2-40B4-BE49-F238E27FC236}">
                <a16:creationId xmlns:a16="http://schemas.microsoft.com/office/drawing/2014/main" id="{D82D484A-E047-4631-8B53-AF26B66635FD}"/>
              </a:ext>
            </a:extLst>
          </p:cNvPr>
          <p:cNvSpPr txBox="1"/>
          <p:nvPr/>
        </p:nvSpPr>
        <p:spPr>
          <a:xfrm>
            <a:off x="962471" y="5851013"/>
            <a:ext cx="1987192" cy="923330"/>
          </a:xfrm>
          <a:prstGeom prst="rect">
            <a:avLst/>
          </a:prstGeom>
          <a:solidFill>
            <a:srgbClr val="FFFF00"/>
          </a:solidFill>
          <a:ln w="38100"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eaLnBrk="1" hangingPunct="1">
              <a:defRPr/>
            </a:pPr>
            <a:r>
              <a:rPr lang="cs-CZ" dirty="0"/>
              <a:t>Poruchy neuroendokrinních regulací</a:t>
            </a:r>
          </a:p>
        </p:txBody>
      </p:sp>
      <p:sp>
        <p:nvSpPr>
          <p:cNvPr id="31" name="Obousměrná svislá šipka 19">
            <a:extLst>
              <a:ext uri="{FF2B5EF4-FFF2-40B4-BE49-F238E27FC236}">
                <a16:creationId xmlns:a16="http://schemas.microsoft.com/office/drawing/2014/main" id="{EBC5FD9A-7561-41CA-A881-ADB136BF1DC8}"/>
              </a:ext>
            </a:extLst>
          </p:cNvPr>
          <p:cNvSpPr/>
          <p:nvPr/>
        </p:nvSpPr>
        <p:spPr>
          <a:xfrm rot="13900886">
            <a:off x="3113998" y="5158707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32" name="TextovéPole 31">
            <a:extLst>
              <a:ext uri="{FF2B5EF4-FFF2-40B4-BE49-F238E27FC236}">
                <a16:creationId xmlns:a16="http://schemas.microsoft.com/office/drawing/2014/main" id="{1C20E7A7-FF21-4D50-BDF4-C11F3EA435C8}"/>
              </a:ext>
            </a:extLst>
          </p:cNvPr>
          <p:cNvSpPr txBox="1"/>
          <p:nvPr/>
        </p:nvSpPr>
        <p:spPr>
          <a:xfrm>
            <a:off x="80939" y="5024761"/>
            <a:ext cx="2540375" cy="369332"/>
          </a:xfrm>
          <a:prstGeom prst="rect">
            <a:avLst/>
          </a:prstGeom>
          <a:solidFill>
            <a:srgbClr val="FFFF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Poruchy regulace glukózy</a:t>
            </a:r>
          </a:p>
        </p:txBody>
      </p:sp>
      <p:sp>
        <p:nvSpPr>
          <p:cNvPr id="33" name="Obousměrná svislá šipka 15">
            <a:extLst>
              <a:ext uri="{FF2B5EF4-FFF2-40B4-BE49-F238E27FC236}">
                <a16:creationId xmlns:a16="http://schemas.microsoft.com/office/drawing/2014/main" id="{DE2C73AC-E022-4810-8194-354B7E84570E}"/>
              </a:ext>
            </a:extLst>
          </p:cNvPr>
          <p:cNvSpPr/>
          <p:nvPr/>
        </p:nvSpPr>
        <p:spPr>
          <a:xfrm rot="4163924">
            <a:off x="2868979" y="4597447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34" name="Obousměrná svislá šipka 19">
            <a:extLst>
              <a:ext uri="{FF2B5EF4-FFF2-40B4-BE49-F238E27FC236}">
                <a16:creationId xmlns:a16="http://schemas.microsoft.com/office/drawing/2014/main" id="{CD8E0D70-0037-4947-BE00-2AC0C865DCD7}"/>
              </a:ext>
            </a:extLst>
          </p:cNvPr>
          <p:cNvSpPr/>
          <p:nvPr/>
        </p:nvSpPr>
        <p:spPr>
          <a:xfrm rot="8037920">
            <a:off x="6692191" y="5165041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pic>
        <p:nvPicPr>
          <p:cNvPr id="35" name="Obrázek 34">
            <a:extLst>
              <a:ext uri="{FF2B5EF4-FFF2-40B4-BE49-F238E27FC236}">
                <a16:creationId xmlns:a16="http://schemas.microsoft.com/office/drawing/2014/main" id="{AA8F1FB1-9DF9-44FA-AD40-A9F23905BC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98719" y="-13871"/>
            <a:ext cx="12086196" cy="6802028"/>
          </a:xfrm>
          <a:prstGeom prst="rect">
            <a:avLst/>
          </a:prstGeom>
        </p:spPr>
      </p:pic>
      <p:sp>
        <p:nvSpPr>
          <p:cNvPr id="36" name="TextovéPole 35">
            <a:extLst>
              <a:ext uri="{FF2B5EF4-FFF2-40B4-BE49-F238E27FC236}">
                <a16:creationId xmlns:a16="http://schemas.microsoft.com/office/drawing/2014/main" id="{65ADEF35-0B72-4981-8F4B-B0CB6703C6C6}"/>
              </a:ext>
            </a:extLst>
          </p:cNvPr>
          <p:cNvSpPr txBox="1"/>
          <p:nvPr/>
        </p:nvSpPr>
        <p:spPr>
          <a:xfrm>
            <a:off x="7337219" y="4767388"/>
            <a:ext cx="4259499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2800" dirty="0">
                <a:solidFill>
                  <a:schemeClr val="accent1"/>
                </a:solidFill>
              </a:rPr>
              <a:t>Jiří Kofránek</a:t>
            </a:r>
          </a:p>
          <a:p>
            <a:r>
              <a:rPr lang="cs-CZ" sz="2800" dirty="0">
                <a:solidFill>
                  <a:schemeClr val="accent1"/>
                </a:solidFill>
              </a:rPr>
              <a:t>Tel.: 777-68-68-68</a:t>
            </a:r>
          </a:p>
          <a:p>
            <a:r>
              <a:rPr lang="cs-CZ" sz="2800" dirty="0">
                <a:solidFill>
                  <a:schemeClr val="accent1"/>
                </a:solidFill>
              </a:rPr>
              <a:t>email: kofranek@gmail.com</a:t>
            </a:r>
            <a:endParaRPr lang="en-US" sz="2800" dirty="0">
              <a:solidFill>
                <a:schemeClr val="accent1"/>
              </a:solidFill>
            </a:endParaRPr>
          </a:p>
        </p:txBody>
      </p:sp>
      <p:sp>
        <p:nvSpPr>
          <p:cNvPr id="2" name="TextovéPole 1">
            <a:extLst>
              <a:ext uri="{FF2B5EF4-FFF2-40B4-BE49-F238E27FC236}">
                <a16:creationId xmlns:a16="http://schemas.microsoft.com/office/drawing/2014/main" id="{C39A38C4-3F63-472E-A1A9-0B2F88A7B3D8}"/>
              </a:ext>
            </a:extLst>
          </p:cNvPr>
          <p:cNvSpPr txBox="1"/>
          <p:nvPr/>
        </p:nvSpPr>
        <p:spPr>
          <a:xfrm>
            <a:off x="3318183" y="785097"/>
            <a:ext cx="7022336" cy="584775"/>
          </a:xfrm>
          <a:prstGeom prst="rect">
            <a:avLst/>
          </a:prstGeom>
          <a:solidFill>
            <a:srgbClr val="E0E7E8"/>
          </a:solidFill>
        </p:spPr>
        <p:txBody>
          <a:bodyPr wrap="square" rtlCol="0">
            <a:spAutoFit/>
          </a:bodyPr>
          <a:lstStyle/>
          <a:p>
            <a:r>
              <a:rPr lang="cs-CZ" sz="3200" dirty="0">
                <a:solidFill>
                  <a:schemeClr val="accent1"/>
                </a:solidFill>
              </a:rPr>
              <a:t>Děkuji za pozornost</a:t>
            </a:r>
            <a:endParaRPr lang="en-US" sz="3200" dirty="0">
              <a:solidFill>
                <a:schemeClr val="accent1"/>
              </a:solidFill>
            </a:endParaRPr>
          </a:p>
        </p:txBody>
      </p:sp>
      <p:sp>
        <p:nvSpPr>
          <p:cNvPr id="37" name="TextovéPole 36">
            <a:extLst>
              <a:ext uri="{FF2B5EF4-FFF2-40B4-BE49-F238E27FC236}">
                <a16:creationId xmlns:a16="http://schemas.microsoft.com/office/drawing/2014/main" id="{A2E5A644-3FB7-4EBB-A18E-8B7CF1FC00FF}"/>
              </a:ext>
            </a:extLst>
          </p:cNvPr>
          <p:cNvSpPr txBox="1"/>
          <p:nvPr/>
        </p:nvSpPr>
        <p:spPr>
          <a:xfrm>
            <a:off x="5844379" y="2951674"/>
            <a:ext cx="5713176" cy="1200329"/>
          </a:xfrm>
          <a:prstGeom prst="rect">
            <a:avLst/>
          </a:prstGeom>
          <a:solidFill>
            <a:srgbClr val="E0E7E8"/>
          </a:solidFill>
        </p:spPr>
        <p:txBody>
          <a:bodyPr wrap="square" rtlCol="0">
            <a:spAutoFit/>
          </a:bodyPr>
          <a:lstStyle/>
          <a:p>
            <a:r>
              <a:rPr lang="cs-CZ" sz="2400" dirty="0">
                <a:solidFill>
                  <a:schemeClr val="accent1"/>
                </a:solidFill>
              </a:rPr>
              <a:t>Veškeré dotazy, nejasnosti a žádosti o podrobnější vysvětlení – neváhejte se obrátit přes email nebo i přes telefon</a:t>
            </a:r>
            <a:endParaRPr lang="en-US" sz="24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350763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3" descr="sejmout002">
            <a:extLst>
              <a:ext uri="{FF2B5EF4-FFF2-40B4-BE49-F238E27FC236}">
                <a16:creationId xmlns:a16="http://schemas.microsoft.com/office/drawing/2014/main" id="{666417EE-7203-DDCE-ADFA-AFD94B6573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662" b="1143"/>
          <a:stretch>
            <a:fillRect/>
          </a:stretch>
        </p:blipFill>
        <p:spPr bwMode="auto">
          <a:xfrm>
            <a:off x="1524000" y="160338"/>
            <a:ext cx="9144000" cy="669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sejmout006">
            <a:extLst>
              <a:ext uri="{FF2B5EF4-FFF2-40B4-BE49-F238E27FC236}">
                <a16:creationId xmlns:a16="http://schemas.microsoft.com/office/drawing/2014/main" id="{86C42AD2-18B4-7A61-3566-9EB518FD52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5" t="10182" r="3775" b="7121"/>
          <a:stretch>
            <a:fillRect/>
          </a:stretch>
        </p:blipFill>
        <p:spPr bwMode="auto">
          <a:xfrm>
            <a:off x="1524001" y="0"/>
            <a:ext cx="8964613" cy="669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sejmout005">
            <a:extLst>
              <a:ext uri="{FF2B5EF4-FFF2-40B4-BE49-F238E27FC236}">
                <a16:creationId xmlns:a16="http://schemas.microsoft.com/office/drawing/2014/main" id="{F886DE91-8D3D-DE77-D331-54171D14B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65" r="3044" b="4875"/>
          <a:stretch>
            <a:fillRect/>
          </a:stretch>
        </p:blipFill>
        <p:spPr bwMode="auto">
          <a:xfrm>
            <a:off x="3359150" y="0"/>
            <a:ext cx="68405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3" descr="sejmout010">
            <a:extLst>
              <a:ext uri="{FF2B5EF4-FFF2-40B4-BE49-F238E27FC236}">
                <a16:creationId xmlns:a16="http://schemas.microsoft.com/office/drawing/2014/main" id="{D3616B05-D594-518D-7B1F-15228965FB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698" r="-594"/>
          <a:stretch>
            <a:fillRect/>
          </a:stretch>
        </p:blipFill>
        <p:spPr bwMode="auto">
          <a:xfrm>
            <a:off x="1524000" y="0"/>
            <a:ext cx="9144000" cy="4535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4" descr="sejmout002">
            <a:extLst>
              <a:ext uri="{FF2B5EF4-FFF2-40B4-BE49-F238E27FC236}">
                <a16:creationId xmlns:a16="http://schemas.microsoft.com/office/drawing/2014/main" id="{6F653069-69B8-8827-E4D8-87A2447B50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69" t="12216" r="4408" b="6287"/>
          <a:stretch>
            <a:fillRect/>
          </a:stretch>
        </p:blipFill>
        <p:spPr bwMode="auto">
          <a:xfrm>
            <a:off x="1524000" y="1"/>
            <a:ext cx="9144000" cy="6945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3" descr="sejmout003">
            <a:extLst>
              <a:ext uri="{FF2B5EF4-FFF2-40B4-BE49-F238E27FC236}">
                <a16:creationId xmlns:a16="http://schemas.microsoft.com/office/drawing/2014/main" id="{BDB450AF-4327-6AC7-4BB9-035977950C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1" y="0"/>
            <a:ext cx="8964613" cy="5746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Nadpis 1">
            <a:extLst>
              <a:ext uri="{FF2B5EF4-FFF2-40B4-BE49-F238E27FC236}">
                <a16:creationId xmlns:a16="http://schemas.microsoft.com/office/drawing/2014/main" id="{D3053FCD-B805-CADB-9533-AEE8BC7210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77480" y="1019970"/>
            <a:ext cx="8229600" cy="1143000"/>
          </a:xfrm>
        </p:spPr>
        <p:txBody>
          <a:bodyPr/>
          <a:lstStyle/>
          <a:p>
            <a:pPr eaLnBrk="1" hangingPunct="1"/>
            <a:r>
              <a:rPr lang="cs-CZ" altLang="cs-CZ" dirty="0" err="1"/>
              <a:t>Integrative</a:t>
            </a:r>
            <a:r>
              <a:rPr lang="cs-CZ" altLang="cs-CZ" dirty="0"/>
              <a:t> </a:t>
            </a:r>
            <a:r>
              <a:rPr lang="cs-CZ" altLang="cs-CZ" dirty="0" err="1"/>
              <a:t>Physiology</a:t>
            </a:r>
            <a:endParaRPr lang="cs-CZ" altLang="cs-CZ" dirty="0"/>
          </a:p>
        </p:txBody>
      </p:sp>
      <p:sp>
        <p:nvSpPr>
          <p:cNvPr id="4" name="TextovéPole 3">
            <a:hlinkClick r:id="" action="ppaction://noaction"/>
            <a:extLst>
              <a:ext uri="{FF2B5EF4-FFF2-40B4-BE49-F238E27FC236}">
                <a16:creationId xmlns:a16="http://schemas.microsoft.com/office/drawing/2014/main" id="{7B6DD369-B0E8-ED61-D614-6A2B9750FD0A}"/>
              </a:ext>
            </a:extLst>
          </p:cNvPr>
          <p:cNvSpPr txBox="1"/>
          <p:nvPr/>
        </p:nvSpPr>
        <p:spPr>
          <a:xfrm>
            <a:off x="2495550" y="5435600"/>
            <a:ext cx="1822450" cy="36988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Volume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5" name="TextovéPole 4">
            <a:hlinkClick r:id="" action="ppaction://noaction"/>
            <a:extLst>
              <a:ext uri="{FF2B5EF4-FFF2-40B4-BE49-F238E27FC236}">
                <a16:creationId xmlns:a16="http://schemas.microsoft.com/office/drawing/2014/main" id="{EEF2DAE2-A26C-D370-9E9A-A624D984D4B4}"/>
              </a:ext>
            </a:extLst>
          </p:cNvPr>
          <p:cNvSpPr txBox="1"/>
          <p:nvPr/>
        </p:nvSpPr>
        <p:spPr>
          <a:xfrm>
            <a:off x="2135188" y="3132138"/>
            <a:ext cx="2111375" cy="368300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Circulation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6" name="TextovéPole 5">
            <a:extLst>
              <a:ext uri="{FF2B5EF4-FFF2-40B4-BE49-F238E27FC236}">
                <a16:creationId xmlns:a16="http://schemas.microsoft.com/office/drawing/2014/main" id="{CB395050-EFFE-9C4F-9504-E671F576D5F3}"/>
              </a:ext>
            </a:extLst>
          </p:cNvPr>
          <p:cNvSpPr txBox="1"/>
          <p:nvPr/>
        </p:nvSpPr>
        <p:spPr>
          <a:xfrm>
            <a:off x="4440238" y="6011863"/>
            <a:ext cx="1738312" cy="369887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Kidney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7" name="TextovéPole 6">
            <a:extLst>
              <a:ext uri="{FF2B5EF4-FFF2-40B4-BE49-F238E27FC236}">
                <a16:creationId xmlns:a16="http://schemas.microsoft.com/office/drawing/2014/main" id="{0EFC7233-8851-0336-E4AD-09E9EFD6C5E5}"/>
              </a:ext>
            </a:extLst>
          </p:cNvPr>
          <p:cNvSpPr txBox="1"/>
          <p:nvPr/>
        </p:nvSpPr>
        <p:spPr>
          <a:xfrm>
            <a:off x="7807325" y="5003800"/>
            <a:ext cx="2105025" cy="36988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Electrolyte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8" name="TextovéPole 7">
            <a:extLst>
              <a:ext uri="{FF2B5EF4-FFF2-40B4-BE49-F238E27FC236}">
                <a16:creationId xmlns:a16="http://schemas.microsoft.com/office/drawing/2014/main" id="{86A10B70-30DE-95FD-8144-F5507707BA2E}"/>
              </a:ext>
            </a:extLst>
          </p:cNvPr>
          <p:cNvSpPr txBox="1"/>
          <p:nvPr/>
        </p:nvSpPr>
        <p:spPr>
          <a:xfrm>
            <a:off x="1814513" y="4140200"/>
            <a:ext cx="2130425" cy="368300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Osmolarity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9" name="TextovéPole 8">
            <a:extLst>
              <a:ext uri="{FF2B5EF4-FFF2-40B4-BE49-F238E27FC236}">
                <a16:creationId xmlns:a16="http://schemas.microsoft.com/office/drawing/2014/main" id="{C530CB4A-7830-A055-4C84-E78191DD8932}"/>
              </a:ext>
            </a:extLst>
          </p:cNvPr>
          <p:cNvSpPr txBox="1"/>
          <p:nvPr/>
        </p:nvSpPr>
        <p:spPr>
          <a:xfrm>
            <a:off x="8040688" y="4067175"/>
            <a:ext cx="2020887" cy="36988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Acid</a:t>
            </a:r>
            <a:r>
              <a:rPr lang="cs-CZ" dirty="0"/>
              <a:t>-Base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10" name="TextovéPole 9">
            <a:extLst>
              <a:ext uri="{FF2B5EF4-FFF2-40B4-BE49-F238E27FC236}">
                <a16:creationId xmlns:a16="http://schemas.microsoft.com/office/drawing/2014/main" id="{E8A32749-E000-75CF-8E02-CD9A3F643334}"/>
              </a:ext>
            </a:extLst>
          </p:cNvPr>
          <p:cNvSpPr txBox="1"/>
          <p:nvPr/>
        </p:nvSpPr>
        <p:spPr>
          <a:xfrm>
            <a:off x="7319963" y="3124200"/>
            <a:ext cx="2171700" cy="36988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Respiratory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11" name="TextovéPole 10">
            <a:extLst>
              <a:ext uri="{FF2B5EF4-FFF2-40B4-BE49-F238E27FC236}">
                <a16:creationId xmlns:a16="http://schemas.microsoft.com/office/drawing/2014/main" id="{CB3FF1B3-52DD-946E-B477-979A89941F15}"/>
              </a:ext>
            </a:extLst>
          </p:cNvPr>
          <p:cNvSpPr txBox="1"/>
          <p:nvPr/>
        </p:nvSpPr>
        <p:spPr>
          <a:xfrm>
            <a:off x="4151313" y="2411413"/>
            <a:ext cx="2782887" cy="369887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O2/CO2 transport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12" name="TextovéPole 11">
            <a:extLst>
              <a:ext uri="{FF2B5EF4-FFF2-40B4-BE49-F238E27FC236}">
                <a16:creationId xmlns:a16="http://schemas.microsoft.com/office/drawing/2014/main" id="{5774583D-2B2D-CAFD-9946-201ABB745011}"/>
              </a:ext>
            </a:extLst>
          </p:cNvPr>
          <p:cNvSpPr txBox="1"/>
          <p:nvPr/>
        </p:nvSpPr>
        <p:spPr>
          <a:xfrm>
            <a:off x="6369050" y="5830888"/>
            <a:ext cx="2587625" cy="369887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Gastrointestinal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pic>
        <p:nvPicPr>
          <p:cNvPr id="3084" name="Picture 2" descr="C:\Users\jirka\AppData\Local\Microsoft\Windows\Temporary Internet Files\Content.IE5\3QEVY6B9\MP900400454[1].jpg">
            <a:extLst>
              <a:ext uri="{FF2B5EF4-FFF2-40B4-BE49-F238E27FC236}">
                <a16:creationId xmlns:a16="http://schemas.microsoft.com/office/drawing/2014/main" id="{04E520AD-3BBE-8F50-E708-26B682BBF7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2038" y="3708400"/>
            <a:ext cx="2159000" cy="143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Obousměrná svislá šipka 15">
            <a:extLst>
              <a:ext uri="{FF2B5EF4-FFF2-40B4-BE49-F238E27FC236}">
                <a16:creationId xmlns:a16="http://schemas.microsoft.com/office/drawing/2014/main" id="{F6E8DD39-B482-E018-5E43-C4BA9E9EB4C3}"/>
              </a:ext>
            </a:extLst>
          </p:cNvPr>
          <p:cNvSpPr/>
          <p:nvPr/>
        </p:nvSpPr>
        <p:spPr>
          <a:xfrm rot="3622967">
            <a:off x="4226718" y="4644232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7" name="Obousměrná svislá šipka 16">
            <a:extLst>
              <a:ext uri="{FF2B5EF4-FFF2-40B4-BE49-F238E27FC236}">
                <a16:creationId xmlns:a16="http://schemas.microsoft.com/office/drawing/2014/main" id="{D3061E09-E04D-55EF-B364-22B45353B88D}"/>
              </a:ext>
            </a:extLst>
          </p:cNvPr>
          <p:cNvSpPr/>
          <p:nvPr/>
        </p:nvSpPr>
        <p:spPr>
          <a:xfrm rot="5400000">
            <a:off x="4226718" y="3888582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8" name="Obousměrná svislá šipka 17">
            <a:extLst>
              <a:ext uri="{FF2B5EF4-FFF2-40B4-BE49-F238E27FC236}">
                <a16:creationId xmlns:a16="http://schemas.microsoft.com/office/drawing/2014/main" id="{64BDBEA9-7C46-A30A-0A29-F7C89E6A4D11}"/>
              </a:ext>
            </a:extLst>
          </p:cNvPr>
          <p:cNvSpPr/>
          <p:nvPr/>
        </p:nvSpPr>
        <p:spPr>
          <a:xfrm rot="8024199">
            <a:off x="4480719" y="3201194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9" name="Obousměrná svislá šipka 18">
            <a:extLst>
              <a:ext uri="{FF2B5EF4-FFF2-40B4-BE49-F238E27FC236}">
                <a16:creationId xmlns:a16="http://schemas.microsoft.com/office/drawing/2014/main" id="{860097C3-EC3E-C88E-696B-C5E5F03F8682}"/>
              </a:ext>
            </a:extLst>
          </p:cNvPr>
          <p:cNvSpPr/>
          <p:nvPr/>
        </p:nvSpPr>
        <p:spPr>
          <a:xfrm rot="10800000">
            <a:off x="5416550" y="2840038"/>
            <a:ext cx="360363" cy="865187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0" name="Obousměrná svislá šipka 19">
            <a:extLst>
              <a:ext uri="{FF2B5EF4-FFF2-40B4-BE49-F238E27FC236}">
                <a16:creationId xmlns:a16="http://schemas.microsoft.com/office/drawing/2014/main" id="{C2184D1D-8095-8805-F232-CF1C766995F3}"/>
              </a:ext>
            </a:extLst>
          </p:cNvPr>
          <p:cNvSpPr/>
          <p:nvPr/>
        </p:nvSpPr>
        <p:spPr>
          <a:xfrm rot="10800000">
            <a:off x="5303838" y="5148263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1" name="Obousměrná svislá šipka 20">
            <a:extLst>
              <a:ext uri="{FF2B5EF4-FFF2-40B4-BE49-F238E27FC236}">
                <a16:creationId xmlns:a16="http://schemas.microsoft.com/office/drawing/2014/main" id="{BF5AC395-9B9D-B372-F619-DBF30DF7225B}"/>
              </a:ext>
            </a:extLst>
          </p:cNvPr>
          <p:cNvSpPr/>
          <p:nvPr/>
        </p:nvSpPr>
        <p:spPr>
          <a:xfrm rot="8024199">
            <a:off x="6468269" y="5007769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2" name="Obousměrná svislá šipka 21">
            <a:extLst>
              <a:ext uri="{FF2B5EF4-FFF2-40B4-BE49-F238E27FC236}">
                <a16:creationId xmlns:a16="http://schemas.microsoft.com/office/drawing/2014/main" id="{615CB783-970B-5C02-2165-38B8CCC7CF09}"/>
              </a:ext>
            </a:extLst>
          </p:cNvPr>
          <p:cNvSpPr/>
          <p:nvPr/>
        </p:nvSpPr>
        <p:spPr>
          <a:xfrm rot="3622967">
            <a:off x="6747668" y="3142457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3" name="Obousměrná svislá šipka 22">
            <a:extLst>
              <a:ext uri="{FF2B5EF4-FFF2-40B4-BE49-F238E27FC236}">
                <a16:creationId xmlns:a16="http://schemas.microsoft.com/office/drawing/2014/main" id="{CC0F4C7E-6624-C407-68A7-2F1713001B8C}"/>
              </a:ext>
            </a:extLst>
          </p:cNvPr>
          <p:cNvSpPr/>
          <p:nvPr/>
        </p:nvSpPr>
        <p:spPr>
          <a:xfrm rot="5400000">
            <a:off x="7315993" y="3894932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4" name="Obousměrná svislá šipka 23">
            <a:extLst>
              <a:ext uri="{FF2B5EF4-FFF2-40B4-BE49-F238E27FC236}">
                <a16:creationId xmlns:a16="http://schemas.microsoft.com/office/drawing/2014/main" id="{CD696A0A-F65E-C2A0-DCD6-248B62913EBC}"/>
              </a:ext>
            </a:extLst>
          </p:cNvPr>
          <p:cNvSpPr/>
          <p:nvPr/>
        </p:nvSpPr>
        <p:spPr>
          <a:xfrm rot="6483992">
            <a:off x="7233444" y="4579144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6" name="Nadpis 1">
            <a:extLst>
              <a:ext uri="{FF2B5EF4-FFF2-40B4-BE49-F238E27FC236}">
                <a16:creationId xmlns:a16="http://schemas.microsoft.com/office/drawing/2014/main" id="{B4127D3B-DC10-3794-C932-3A87752FB7AE}"/>
              </a:ext>
            </a:extLst>
          </p:cNvPr>
          <p:cNvSpPr txBox="1">
            <a:spLocks/>
          </p:cNvSpPr>
          <p:nvPr/>
        </p:nvSpPr>
        <p:spPr bwMode="auto">
          <a:xfrm>
            <a:off x="1707961" y="154782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>
              <a:defRPr/>
            </a:pPr>
            <a:r>
              <a:rPr lang="cs-CZ" kern="0" dirty="0" err="1"/>
              <a:t>Integrativní</a:t>
            </a:r>
            <a:r>
              <a:rPr lang="cs-CZ" kern="0" dirty="0"/>
              <a:t> fyziologie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dyýchací řetězec">
            <a:hlinkClick r:id="" action="ppaction://media"/>
            <a:extLst>
              <a:ext uri="{FF2B5EF4-FFF2-40B4-BE49-F238E27FC236}">
                <a16:creationId xmlns:a16="http://schemas.microsoft.com/office/drawing/2014/main" id="{26C08EA2-D32C-40D2-15FF-4384D9DC0C64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425336" y="-302078"/>
            <a:ext cx="11341328" cy="73784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034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3135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2" descr="sejmout008">
            <a:extLst>
              <a:ext uri="{FF2B5EF4-FFF2-40B4-BE49-F238E27FC236}">
                <a16:creationId xmlns:a16="http://schemas.microsoft.com/office/drawing/2014/main" id="{8B981304-0BF2-11CA-76FB-B103A4407E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60" t="3326" b="4730"/>
          <a:stretch>
            <a:fillRect/>
          </a:stretch>
        </p:blipFill>
        <p:spPr bwMode="auto">
          <a:xfrm>
            <a:off x="1524000" y="765176"/>
            <a:ext cx="9144000" cy="6119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Nanomotor for ATP">
            <a:hlinkClick r:id="" action="ppaction://media"/>
            <a:extLst>
              <a:ext uri="{FF2B5EF4-FFF2-40B4-BE49-F238E27FC236}">
                <a16:creationId xmlns:a16="http://schemas.microsoft.com/office/drawing/2014/main" id="{17A75C45-FC10-0753-613A-4A743AF94874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509352" y="28575"/>
            <a:ext cx="9446995" cy="7023047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3234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mitichondrie">
            <a:hlinkClick r:id="" action="ppaction://media"/>
            <a:extLst>
              <a:ext uri="{FF2B5EF4-FFF2-40B4-BE49-F238E27FC236}">
                <a16:creationId xmlns:a16="http://schemas.microsoft.com/office/drawing/2014/main" id="{FDAC5E2D-926D-5F41-EF19-F29CC8DDD13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804307" y="455160"/>
            <a:ext cx="8161792" cy="64237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87720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815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4" descr="sejmout009">
            <a:extLst>
              <a:ext uri="{FF2B5EF4-FFF2-40B4-BE49-F238E27FC236}">
                <a16:creationId xmlns:a16="http://schemas.microsoft.com/office/drawing/2014/main" id="{886C8202-111B-5862-CB9D-95D2E005D58E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02" t="3543" r="4823" b="5875"/>
          <a:stretch>
            <a:fillRect/>
          </a:stretch>
        </p:blipFill>
        <p:spPr>
          <a:xfrm>
            <a:off x="3717926" y="222250"/>
            <a:ext cx="4333875" cy="6635750"/>
          </a:xfrm>
          <a:noFill/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DODÁVKA PALIVA">
            <a:hlinkClick r:id="" action="ppaction://media"/>
            <a:extLst>
              <a:ext uri="{FF2B5EF4-FFF2-40B4-BE49-F238E27FC236}">
                <a16:creationId xmlns:a16="http://schemas.microsoft.com/office/drawing/2014/main" id="{507AA0DB-9440-3BF6-0C72-F523E9B34C93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839159" y="1242559"/>
            <a:ext cx="7566098" cy="564809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88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extovéPole 4">
            <a:extLst>
              <a:ext uri="{FF2B5EF4-FFF2-40B4-BE49-F238E27FC236}">
                <a16:creationId xmlns:a16="http://schemas.microsoft.com/office/drawing/2014/main" id="{06FB2E08-6981-380E-F7CB-D5557B93B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333375"/>
            <a:ext cx="914558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 sz="3600">
                <a:solidFill>
                  <a:srgbClr val="0070C0"/>
                </a:solidFill>
              </a:rPr>
              <a:t>Tři hráči pro přenos O</a:t>
            </a:r>
            <a:r>
              <a:rPr lang="cs-CZ" altLang="en-US" sz="3600" baseline="-25000">
                <a:solidFill>
                  <a:srgbClr val="0070C0"/>
                </a:solidFill>
              </a:rPr>
              <a:t>2</a:t>
            </a:r>
            <a:r>
              <a:rPr lang="cs-CZ" altLang="en-US" sz="3600">
                <a:solidFill>
                  <a:srgbClr val="0070C0"/>
                </a:solidFill>
              </a:rPr>
              <a:t> a CO</a:t>
            </a:r>
            <a:r>
              <a:rPr lang="cs-CZ" altLang="en-US" sz="3600" baseline="-25000">
                <a:solidFill>
                  <a:srgbClr val="0070C0"/>
                </a:solidFill>
              </a:rPr>
              <a:t>2</a:t>
            </a:r>
            <a:endParaRPr lang="en-US" altLang="en-US" sz="3600" baseline="-25000">
              <a:solidFill>
                <a:srgbClr val="0070C0"/>
              </a:solidFill>
            </a:endParaRPr>
          </a:p>
        </p:txBody>
      </p:sp>
      <p:pic>
        <p:nvPicPr>
          <p:cNvPr id="5123" name="Picture 2" descr="Mariáš. Ilustrační foto.">
            <a:extLst>
              <a:ext uri="{FF2B5EF4-FFF2-40B4-BE49-F238E27FC236}">
                <a16:creationId xmlns:a16="http://schemas.microsoft.com/office/drawing/2014/main" id="{55B77BE9-061D-0D32-1FFB-749650388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1993" y="1252085"/>
            <a:ext cx="7343775" cy="550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04635678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Obrázek 3">
            <a:extLst>
              <a:ext uri="{FF2B5EF4-FFF2-40B4-BE49-F238E27FC236}">
                <a16:creationId xmlns:a16="http://schemas.microsoft.com/office/drawing/2014/main" id="{FD861256-4820-2D6E-D835-9B539091E0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92725" y="4776788"/>
            <a:ext cx="1606550" cy="928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5" name="Picture 2" descr="Bahno z Mrtvého moře – poklad na mořském dně | Magazin.BiOOO.cz">
            <a:extLst>
              <a:ext uri="{FF2B5EF4-FFF2-40B4-BE49-F238E27FC236}">
                <a16:creationId xmlns:a16="http://schemas.microsoft.com/office/drawing/2014/main" id="{25661110-874B-02B7-8EBA-DD27AA91A8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7325" y="857250"/>
            <a:ext cx="1866900" cy="1247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6" name="TextovéPole 4">
            <a:extLst>
              <a:ext uri="{FF2B5EF4-FFF2-40B4-BE49-F238E27FC236}">
                <a16:creationId xmlns:a16="http://schemas.microsoft.com/office/drawing/2014/main" id="{02C75849-A248-C9D3-4986-38CEA1DCDA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11430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8197" name="TextovéPole 6">
            <a:extLst>
              <a:ext uri="{FF2B5EF4-FFF2-40B4-BE49-F238E27FC236}">
                <a16:creationId xmlns:a16="http://schemas.microsoft.com/office/drawing/2014/main" id="{5D79EFDD-5B8F-B630-FFBB-53EDB544E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1203325"/>
            <a:ext cx="615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CO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10" name="Šipka: dolů 9">
            <a:extLst>
              <a:ext uri="{FF2B5EF4-FFF2-40B4-BE49-F238E27FC236}">
                <a16:creationId xmlns:a16="http://schemas.microsoft.com/office/drawing/2014/main" id="{271ACDCA-3524-D3D7-5F00-BFC6C2E9A862}"/>
              </a:ext>
            </a:extLst>
          </p:cNvPr>
          <p:cNvSpPr/>
          <p:nvPr/>
        </p:nvSpPr>
        <p:spPr>
          <a:xfrm rot="9952689">
            <a:off x="5938838" y="1454150"/>
            <a:ext cx="139700" cy="2898775"/>
          </a:xfrm>
          <a:prstGeom prst="downArrow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8199" name="TextovéPole 10">
            <a:extLst>
              <a:ext uri="{FF2B5EF4-FFF2-40B4-BE49-F238E27FC236}">
                <a16:creationId xmlns:a16="http://schemas.microsoft.com/office/drawing/2014/main" id="{B70806EF-0379-0077-8D61-B74C65C720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9625" y="4251325"/>
            <a:ext cx="4492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8200" name="TextovéPole 12">
            <a:extLst>
              <a:ext uri="{FF2B5EF4-FFF2-40B4-BE49-F238E27FC236}">
                <a16:creationId xmlns:a16="http://schemas.microsoft.com/office/drawing/2014/main" id="{3C017C47-681A-3FC2-4B01-AF8BD03CD0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4251325"/>
            <a:ext cx="6159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CO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8" name="Šipka: dolů 7">
            <a:extLst>
              <a:ext uri="{FF2B5EF4-FFF2-40B4-BE49-F238E27FC236}">
                <a16:creationId xmlns:a16="http://schemas.microsoft.com/office/drawing/2014/main" id="{86D4DBFD-66F3-2375-FA86-1051C1A7C751}"/>
              </a:ext>
            </a:extLst>
          </p:cNvPr>
          <p:cNvSpPr/>
          <p:nvPr/>
        </p:nvSpPr>
        <p:spPr>
          <a:xfrm rot="523373">
            <a:off x="6218238" y="1416050"/>
            <a:ext cx="160337" cy="2924175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4" descr="Čínský kontejnerový přístav ochromil covid. A očekává se dominový efekt v  globálních dodavatelských řetězcích - Ekonomický deník">
            <a:extLst>
              <a:ext uri="{FF2B5EF4-FFF2-40B4-BE49-F238E27FC236}">
                <a16:creationId xmlns:a16="http://schemas.microsoft.com/office/drawing/2014/main" id="{25B0EDA3-3569-CAFE-BE7B-6ED07EA0A1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5838" y="874713"/>
            <a:ext cx="3019425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Obrázek 3">
            <a:extLst>
              <a:ext uri="{FF2B5EF4-FFF2-40B4-BE49-F238E27FC236}">
                <a16:creationId xmlns:a16="http://schemas.microsoft.com/office/drawing/2014/main" id="{A60B8ABB-226E-6069-6642-72426DE1B1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4338" y="4805363"/>
            <a:ext cx="1608137" cy="927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Šipka: dolů 9">
            <a:extLst>
              <a:ext uri="{FF2B5EF4-FFF2-40B4-BE49-F238E27FC236}">
                <a16:creationId xmlns:a16="http://schemas.microsoft.com/office/drawing/2014/main" id="{E7AFF3D3-BBA5-201C-CB11-138A7FC53EE4}"/>
              </a:ext>
            </a:extLst>
          </p:cNvPr>
          <p:cNvSpPr/>
          <p:nvPr/>
        </p:nvSpPr>
        <p:spPr>
          <a:xfrm rot="9952689">
            <a:off x="5938838" y="1454150"/>
            <a:ext cx="139700" cy="2898775"/>
          </a:xfrm>
          <a:prstGeom prst="downArrow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8" name="Šipka: dolů 7">
            <a:extLst>
              <a:ext uri="{FF2B5EF4-FFF2-40B4-BE49-F238E27FC236}">
                <a16:creationId xmlns:a16="http://schemas.microsoft.com/office/drawing/2014/main" id="{CB922148-21D0-485D-60CE-4738904F86D6}"/>
              </a:ext>
            </a:extLst>
          </p:cNvPr>
          <p:cNvSpPr/>
          <p:nvPr/>
        </p:nvSpPr>
        <p:spPr>
          <a:xfrm rot="523373">
            <a:off x="6218238" y="1416050"/>
            <a:ext cx="160337" cy="2924175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222" name="TextovéPole 11">
            <a:extLst>
              <a:ext uri="{FF2B5EF4-FFF2-40B4-BE49-F238E27FC236}">
                <a16:creationId xmlns:a16="http://schemas.microsoft.com/office/drawing/2014/main" id="{898361C8-640C-E3C4-22BC-14FB36E65C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11430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9223" name="TextovéPole 13">
            <a:extLst>
              <a:ext uri="{FF2B5EF4-FFF2-40B4-BE49-F238E27FC236}">
                <a16:creationId xmlns:a16="http://schemas.microsoft.com/office/drawing/2014/main" id="{D9E94ECE-6832-9A0D-4503-6D8F6E814C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1203325"/>
            <a:ext cx="615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CO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9224" name="TextovéPole 14">
            <a:extLst>
              <a:ext uri="{FF2B5EF4-FFF2-40B4-BE49-F238E27FC236}">
                <a16:creationId xmlns:a16="http://schemas.microsoft.com/office/drawing/2014/main" id="{08750B31-0EE7-25E1-BA79-43EA67CAE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9625" y="4251325"/>
            <a:ext cx="449263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9225" name="TextovéPole 15">
            <a:extLst>
              <a:ext uri="{FF2B5EF4-FFF2-40B4-BE49-F238E27FC236}">
                <a16:creationId xmlns:a16="http://schemas.microsoft.com/office/drawing/2014/main" id="{26D6B6CD-02F3-509F-EF81-824DF2FCF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5375" y="4251325"/>
            <a:ext cx="6159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CO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4" descr="Čínský kontejnerový přístav ochromil covid. A očekává se dominový efekt v  globálních dodavatelských řetězcích - Ekonomický deník">
            <a:extLst>
              <a:ext uri="{FF2B5EF4-FFF2-40B4-BE49-F238E27FC236}">
                <a16:creationId xmlns:a16="http://schemas.microsoft.com/office/drawing/2014/main" id="{7A94B421-A2AD-7C83-119A-865549E04B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5838" y="874713"/>
            <a:ext cx="3019425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3" name="Obrázek 3">
            <a:extLst>
              <a:ext uri="{FF2B5EF4-FFF2-40B4-BE49-F238E27FC236}">
                <a16:creationId xmlns:a16="http://schemas.microsoft.com/office/drawing/2014/main" id="{C79D4206-4841-09C8-423A-B94CB7BF2C4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6350" y="4672013"/>
            <a:ext cx="1606550" cy="927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4" name="TextovéPole 11">
            <a:extLst>
              <a:ext uri="{FF2B5EF4-FFF2-40B4-BE49-F238E27FC236}">
                <a16:creationId xmlns:a16="http://schemas.microsoft.com/office/drawing/2014/main" id="{D981F628-FC77-BCFC-A2CE-4541879494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11430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10245" name="TextovéPole 13">
            <a:extLst>
              <a:ext uri="{FF2B5EF4-FFF2-40B4-BE49-F238E27FC236}">
                <a16:creationId xmlns:a16="http://schemas.microsoft.com/office/drawing/2014/main" id="{1A78B040-5D7D-4302-2156-0E0858646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1203325"/>
            <a:ext cx="615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CO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pic>
        <p:nvPicPr>
          <p:cNvPr id="10246" name="Picture 2">
            <a:extLst>
              <a:ext uri="{FF2B5EF4-FFF2-40B4-BE49-F238E27FC236}">
                <a16:creationId xmlns:a16="http://schemas.microsoft.com/office/drawing/2014/main" id="{81449062-0207-C077-3C70-9B6123065F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038" y="2668588"/>
            <a:ext cx="1985962" cy="151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extovéPole 16">
            <a:extLst>
              <a:ext uri="{FF2B5EF4-FFF2-40B4-BE49-F238E27FC236}">
                <a16:creationId xmlns:a16="http://schemas.microsoft.com/office/drawing/2014/main" id="{15939826-336C-F727-C421-F167A8C90275}"/>
              </a:ext>
            </a:extLst>
          </p:cNvPr>
          <p:cNvSpPr txBox="1"/>
          <p:nvPr/>
        </p:nvSpPr>
        <p:spPr>
          <a:xfrm>
            <a:off x="2279650" y="2906713"/>
            <a:ext cx="792163" cy="4603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24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24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24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TextovéPole 17">
            <a:extLst>
              <a:ext uri="{FF2B5EF4-FFF2-40B4-BE49-F238E27FC236}">
                <a16:creationId xmlns:a16="http://schemas.microsoft.com/office/drawing/2014/main" id="{A81CAAE4-8A6D-02FF-F373-B37A4412E66E}"/>
              </a:ext>
            </a:extLst>
          </p:cNvPr>
          <p:cNvSpPr txBox="1"/>
          <p:nvPr/>
        </p:nvSpPr>
        <p:spPr>
          <a:xfrm>
            <a:off x="2566988" y="3490913"/>
            <a:ext cx="863600" cy="36830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grpSp>
        <p:nvGrpSpPr>
          <p:cNvPr id="10249" name="Group 2">
            <a:extLst>
              <a:ext uri="{FF2B5EF4-FFF2-40B4-BE49-F238E27FC236}">
                <a16:creationId xmlns:a16="http://schemas.microsoft.com/office/drawing/2014/main" id="{8BC5B56B-25CC-1E97-9B2E-5DD0C0654EB1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886200"/>
            <a:ext cx="1100138" cy="738188"/>
            <a:chOff x="5772062" y="3885477"/>
            <a:chExt cx="1099968" cy="738309"/>
          </a:xfrm>
        </p:grpSpPr>
        <p:pic>
          <p:nvPicPr>
            <p:cNvPr id="10257" name="Picture 2">
              <a:extLst>
                <a:ext uri="{FF2B5EF4-FFF2-40B4-BE49-F238E27FC236}">
                  <a16:creationId xmlns:a16="http://schemas.microsoft.com/office/drawing/2014/main" id="{D59D6974-AD4B-93C5-32F4-6634949CC3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EFEFE"/>
                </a:clrFrom>
                <a:clrTo>
                  <a:srgbClr val="FEFEFE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2062" y="3885477"/>
              <a:ext cx="966833" cy="738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TextovéPole 20">
              <a:extLst>
                <a:ext uri="{FF2B5EF4-FFF2-40B4-BE49-F238E27FC236}">
                  <a16:creationId xmlns:a16="http://schemas.microsoft.com/office/drawing/2014/main" id="{A2E1D315-11E9-30A3-7C8B-3641E34E31E4}"/>
                </a:ext>
              </a:extLst>
            </p:cNvPr>
            <p:cNvSpPr txBox="1"/>
            <p:nvPr/>
          </p:nvSpPr>
          <p:spPr>
            <a:xfrm>
              <a:off x="5819680" y="4141107"/>
              <a:ext cx="499986" cy="369948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dirty="0">
                  <a:solidFill>
                    <a:schemeClr val="bg1">
                      <a:lumMod val="95000"/>
                    </a:schemeClr>
                  </a:solidFill>
                </a:rPr>
                <a:t>O</a:t>
              </a:r>
              <a:r>
                <a:rPr lang="cs-CZ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22" name="TextovéPole 21">
              <a:extLst>
                <a:ext uri="{FF2B5EF4-FFF2-40B4-BE49-F238E27FC236}">
                  <a16:creationId xmlns:a16="http://schemas.microsoft.com/office/drawing/2014/main" id="{1CAC2A43-8A93-5E90-C370-C24D095FB8FF}"/>
                </a:ext>
              </a:extLst>
            </p:cNvPr>
            <p:cNvSpPr txBox="1"/>
            <p:nvPr/>
          </p:nvSpPr>
          <p:spPr>
            <a:xfrm>
              <a:off x="6008563" y="4115703"/>
              <a:ext cx="863467" cy="308025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400" dirty="0">
                  <a:solidFill>
                    <a:schemeClr val="bg1">
                      <a:lumMod val="95000"/>
                    </a:schemeClr>
                  </a:solidFill>
                </a:rPr>
                <a:t>CO</a:t>
              </a:r>
              <a:r>
                <a:rPr lang="cs-CZ" sz="14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4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25" name="Šipka: dolů 24">
            <a:extLst>
              <a:ext uri="{FF2B5EF4-FFF2-40B4-BE49-F238E27FC236}">
                <a16:creationId xmlns:a16="http://schemas.microsoft.com/office/drawing/2014/main" id="{35CF195E-E46D-9CB7-A61B-243EEA8ED661}"/>
              </a:ext>
            </a:extLst>
          </p:cNvPr>
          <p:cNvSpPr/>
          <p:nvPr/>
        </p:nvSpPr>
        <p:spPr>
          <a:xfrm rot="10390054">
            <a:off x="6243638" y="4438650"/>
            <a:ext cx="136525" cy="366713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4" name="Šipka: dolů 23">
            <a:extLst>
              <a:ext uri="{FF2B5EF4-FFF2-40B4-BE49-F238E27FC236}">
                <a16:creationId xmlns:a16="http://schemas.microsoft.com/office/drawing/2014/main" id="{4E4FBED5-1D88-24D6-2817-A38592AA7032}"/>
              </a:ext>
            </a:extLst>
          </p:cNvPr>
          <p:cNvSpPr/>
          <p:nvPr/>
        </p:nvSpPr>
        <p:spPr>
          <a:xfrm rot="21336437">
            <a:off x="6002338" y="4445000"/>
            <a:ext cx="146050" cy="36353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0252" name="Picture 2">
            <a:extLst>
              <a:ext uri="{FF2B5EF4-FFF2-40B4-BE49-F238E27FC236}">
                <a16:creationId xmlns:a16="http://schemas.microsoft.com/office/drawing/2014/main" id="{A29C6470-53DA-BBB4-379F-DF612152B4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6738" y="1897063"/>
            <a:ext cx="966787" cy="738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TextovéPole 26">
            <a:extLst>
              <a:ext uri="{FF2B5EF4-FFF2-40B4-BE49-F238E27FC236}">
                <a16:creationId xmlns:a16="http://schemas.microsoft.com/office/drawing/2014/main" id="{59A4D115-FA39-534F-A86A-B1C10F01EF25}"/>
              </a:ext>
            </a:extLst>
          </p:cNvPr>
          <p:cNvSpPr txBox="1"/>
          <p:nvPr/>
        </p:nvSpPr>
        <p:spPr>
          <a:xfrm>
            <a:off x="5980113" y="1903413"/>
            <a:ext cx="442912" cy="3238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5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15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5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8" name="TextovéPole 27">
            <a:extLst>
              <a:ext uri="{FF2B5EF4-FFF2-40B4-BE49-F238E27FC236}">
                <a16:creationId xmlns:a16="http://schemas.microsoft.com/office/drawing/2014/main" id="{26B2026D-649E-F967-8511-252DAE8727D7}"/>
              </a:ext>
            </a:extLst>
          </p:cNvPr>
          <p:cNvSpPr txBox="1"/>
          <p:nvPr/>
        </p:nvSpPr>
        <p:spPr>
          <a:xfrm>
            <a:off x="5675313" y="1965325"/>
            <a:ext cx="436562" cy="2540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cs-CZ" sz="1050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sz="105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05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" name="Šipka: dolů 1">
            <a:extLst>
              <a:ext uri="{FF2B5EF4-FFF2-40B4-BE49-F238E27FC236}">
                <a16:creationId xmlns:a16="http://schemas.microsoft.com/office/drawing/2014/main" id="{F2608C8E-E7B3-26F0-0AC3-C2F8D8006516}"/>
              </a:ext>
            </a:extLst>
          </p:cNvPr>
          <p:cNvSpPr/>
          <p:nvPr/>
        </p:nvSpPr>
        <p:spPr>
          <a:xfrm rot="1713443">
            <a:off x="6248400" y="1390650"/>
            <a:ext cx="149225" cy="63658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" name="Šipka: dolů 22">
            <a:extLst>
              <a:ext uri="{FF2B5EF4-FFF2-40B4-BE49-F238E27FC236}">
                <a16:creationId xmlns:a16="http://schemas.microsoft.com/office/drawing/2014/main" id="{0E822728-A34D-2246-0AD0-D394B930A2F8}"/>
              </a:ext>
            </a:extLst>
          </p:cNvPr>
          <p:cNvSpPr/>
          <p:nvPr/>
        </p:nvSpPr>
        <p:spPr>
          <a:xfrm rot="10038433">
            <a:off x="5645150" y="1403350"/>
            <a:ext cx="139700" cy="642938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Nadpis 1">
            <a:extLst>
              <a:ext uri="{FF2B5EF4-FFF2-40B4-BE49-F238E27FC236}">
                <a16:creationId xmlns:a16="http://schemas.microsoft.com/office/drawing/2014/main" id="{5E165F01-6E18-2BBF-0462-D112E66E9D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48062" y="926307"/>
            <a:ext cx="8229600" cy="1143000"/>
          </a:xfrm>
        </p:spPr>
        <p:txBody>
          <a:bodyPr/>
          <a:lstStyle/>
          <a:p>
            <a:pPr eaLnBrk="1" hangingPunct="1"/>
            <a:r>
              <a:rPr lang="cs-CZ" altLang="cs-CZ" dirty="0"/>
              <a:t>(integrativní fyziologie)</a:t>
            </a:r>
          </a:p>
        </p:txBody>
      </p:sp>
      <p:sp>
        <p:nvSpPr>
          <p:cNvPr id="4" name="TextovéPole 3">
            <a:hlinkClick r:id="" action="ppaction://noaction"/>
            <a:extLst>
              <a:ext uri="{FF2B5EF4-FFF2-40B4-BE49-F238E27FC236}">
                <a16:creationId xmlns:a16="http://schemas.microsoft.com/office/drawing/2014/main" id="{B6C862F2-D8D7-B772-BAE8-CFD5D545C628}"/>
              </a:ext>
            </a:extLst>
          </p:cNvPr>
          <p:cNvSpPr txBox="1"/>
          <p:nvPr/>
        </p:nvSpPr>
        <p:spPr>
          <a:xfrm>
            <a:off x="2495550" y="5435600"/>
            <a:ext cx="1822450" cy="36988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Volume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5" name="TextovéPole 4">
            <a:hlinkClick r:id="" action="ppaction://noaction"/>
            <a:extLst>
              <a:ext uri="{FF2B5EF4-FFF2-40B4-BE49-F238E27FC236}">
                <a16:creationId xmlns:a16="http://schemas.microsoft.com/office/drawing/2014/main" id="{E0322003-D869-8769-938C-7FE0914CEEA7}"/>
              </a:ext>
            </a:extLst>
          </p:cNvPr>
          <p:cNvSpPr txBox="1"/>
          <p:nvPr/>
        </p:nvSpPr>
        <p:spPr>
          <a:xfrm>
            <a:off x="2135188" y="3132138"/>
            <a:ext cx="2111375" cy="368300"/>
          </a:xfrm>
          <a:prstGeom prst="rect">
            <a:avLst/>
          </a:prstGeom>
          <a:solidFill>
            <a:srgbClr val="FFC0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Circulation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6" name="TextovéPole 5">
            <a:extLst>
              <a:ext uri="{FF2B5EF4-FFF2-40B4-BE49-F238E27FC236}">
                <a16:creationId xmlns:a16="http://schemas.microsoft.com/office/drawing/2014/main" id="{C0D88516-DAEC-AB29-8847-E4BBE72457FC}"/>
              </a:ext>
            </a:extLst>
          </p:cNvPr>
          <p:cNvSpPr txBox="1"/>
          <p:nvPr/>
        </p:nvSpPr>
        <p:spPr>
          <a:xfrm>
            <a:off x="4440238" y="6011863"/>
            <a:ext cx="1738312" cy="369887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Kidney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7" name="TextovéPole 6">
            <a:extLst>
              <a:ext uri="{FF2B5EF4-FFF2-40B4-BE49-F238E27FC236}">
                <a16:creationId xmlns:a16="http://schemas.microsoft.com/office/drawing/2014/main" id="{CBA1A484-2054-A46B-870A-91C6D1000E47}"/>
              </a:ext>
            </a:extLst>
          </p:cNvPr>
          <p:cNvSpPr txBox="1"/>
          <p:nvPr/>
        </p:nvSpPr>
        <p:spPr>
          <a:xfrm>
            <a:off x="7807325" y="5003800"/>
            <a:ext cx="2105025" cy="36988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Electrolyte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8" name="TextovéPole 7">
            <a:extLst>
              <a:ext uri="{FF2B5EF4-FFF2-40B4-BE49-F238E27FC236}">
                <a16:creationId xmlns:a16="http://schemas.microsoft.com/office/drawing/2014/main" id="{33C2F1E9-F4CB-6E4A-0D4E-8B94EDA477F5}"/>
              </a:ext>
            </a:extLst>
          </p:cNvPr>
          <p:cNvSpPr txBox="1"/>
          <p:nvPr/>
        </p:nvSpPr>
        <p:spPr>
          <a:xfrm>
            <a:off x="1814513" y="4140200"/>
            <a:ext cx="2130425" cy="368300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Osmolarity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9" name="TextovéPole 8">
            <a:extLst>
              <a:ext uri="{FF2B5EF4-FFF2-40B4-BE49-F238E27FC236}">
                <a16:creationId xmlns:a16="http://schemas.microsoft.com/office/drawing/2014/main" id="{646A396F-AF98-122E-1135-1F7F58278010}"/>
              </a:ext>
            </a:extLst>
          </p:cNvPr>
          <p:cNvSpPr txBox="1"/>
          <p:nvPr/>
        </p:nvSpPr>
        <p:spPr>
          <a:xfrm>
            <a:off x="8040688" y="4067175"/>
            <a:ext cx="2020887" cy="369888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Acid</a:t>
            </a:r>
            <a:r>
              <a:rPr lang="cs-CZ" dirty="0"/>
              <a:t>-Base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10" name="TextovéPole 9">
            <a:extLst>
              <a:ext uri="{FF2B5EF4-FFF2-40B4-BE49-F238E27FC236}">
                <a16:creationId xmlns:a16="http://schemas.microsoft.com/office/drawing/2014/main" id="{37A5CEB4-133C-804F-A6FA-314D026431D4}"/>
              </a:ext>
            </a:extLst>
          </p:cNvPr>
          <p:cNvSpPr txBox="1"/>
          <p:nvPr/>
        </p:nvSpPr>
        <p:spPr>
          <a:xfrm>
            <a:off x="7319963" y="3124200"/>
            <a:ext cx="2171700" cy="369888"/>
          </a:xfrm>
          <a:prstGeom prst="rect">
            <a:avLst/>
          </a:prstGeom>
          <a:solidFill>
            <a:srgbClr val="FFC0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Respiratory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11" name="TextovéPole 10">
            <a:extLst>
              <a:ext uri="{FF2B5EF4-FFF2-40B4-BE49-F238E27FC236}">
                <a16:creationId xmlns:a16="http://schemas.microsoft.com/office/drawing/2014/main" id="{491C460F-4602-D63A-BEB5-C03E1DC7F420}"/>
              </a:ext>
            </a:extLst>
          </p:cNvPr>
          <p:cNvSpPr txBox="1"/>
          <p:nvPr/>
        </p:nvSpPr>
        <p:spPr>
          <a:xfrm>
            <a:off x="4151313" y="2411413"/>
            <a:ext cx="2782887" cy="369887"/>
          </a:xfrm>
          <a:prstGeom prst="rect">
            <a:avLst/>
          </a:prstGeom>
          <a:solidFill>
            <a:srgbClr val="FFC000"/>
          </a:solidFill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/>
              <a:t>O2/CO2 transport </a:t>
            </a:r>
            <a:r>
              <a:rPr lang="cs-CZ" dirty="0" err="1"/>
              <a:t>disorders</a:t>
            </a:r>
            <a:endParaRPr lang="cs-CZ" dirty="0"/>
          </a:p>
        </p:txBody>
      </p:sp>
      <p:sp>
        <p:nvSpPr>
          <p:cNvPr id="12" name="TextovéPole 11">
            <a:extLst>
              <a:ext uri="{FF2B5EF4-FFF2-40B4-BE49-F238E27FC236}">
                <a16:creationId xmlns:a16="http://schemas.microsoft.com/office/drawing/2014/main" id="{428385EA-D067-B78F-19BA-9CC7E6BAC96A}"/>
              </a:ext>
            </a:extLst>
          </p:cNvPr>
          <p:cNvSpPr txBox="1"/>
          <p:nvPr/>
        </p:nvSpPr>
        <p:spPr>
          <a:xfrm>
            <a:off x="6369050" y="5830888"/>
            <a:ext cx="2587625" cy="369887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cs-CZ" dirty="0" err="1"/>
              <a:t>Gastrointestinal</a:t>
            </a:r>
            <a:r>
              <a:rPr lang="cs-CZ" dirty="0"/>
              <a:t> </a:t>
            </a:r>
            <a:r>
              <a:rPr lang="cs-CZ" dirty="0" err="1"/>
              <a:t>disorders</a:t>
            </a:r>
            <a:endParaRPr lang="cs-CZ" dirty="0"/>
          </a:p>
        </p:txBody>
      </p:sp>
      <p:pic>
        <p:nvPicPr>
          <p:cNvPr id="4108" name="Picture 2" descr="C:\Users\jirka\AppData\Local\Microsoft\Windows\Temporary Internet Files\Content.IE5\3QEVY6B9\MP900400454[1].jpg">
            <a:extLst>
              <a:ext uri="{FF2B5EF4-FFF2-40B4-BE49-F238E27FC236}">
                <a16:creationId xmlns:a16="http://schemas.microsoft.com/office/drawing/2014/main" id="{9517AAC7-359C-5E61-0856-1F813A26D8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2038" y="3708400"/>
            <a:ext cx="2159000" cy="143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Obousměrná svislá šipka 15">
            <a:extLst>
              <a:ext uri="{FF2B5EF4-FFF2-40B4-BE49-F238E27FC236}">
                <a16:creationId xmlns:a16="http://schemas.microsoft.com/office/drawing/2014/main" id="{2BA64858-B7F9-E701-C719-7357B9BAC770}"/>
              </a:ext>
            </a:extLst>
          </p:cNvPr>
          <p:cNvSpPr/>
          <p:nvPr/>
        </p:nvSpPr>
        <p:spPr>
          <a:xfrm rot="3622967">
            <a:off x="4226718" y="4644232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7" name="Obousměrná svislá šipka 16">
            <a:extLst>
              <a:ext uri="{FF2B5EF4-FFF2-40B4-BE49-F238E27FC236}">
                <a16:creationId xmlns:a16="http://schemas.microsoft.com/office/drawing/2014/main" id="{E5305B00-A430-8774-2AFC-FF6390D32437}"/>
              </a:ext>
            </a:extLst>
          </p:cNvPr>
          <p:cNvSpPr/>
          <p:nvPr/>
        </p:nvSpPr>
        <p:spPr>
          <a:xfrm rot="5400000">
            <a:off x="4226718" y="3888582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8" name="Obousměrná svislá šipka 17">
            <a:extLst>
              <a:ext uri="{FF2B5EF4-FFF2-40B4-BE49-F238E27FC236}">
                <a16:creationId xmlns:a16="http://schemas.microsoft.com/office/drawing/2014/main" id="{E18A93D3-23BB-F44F-39BB-F1676EEC93CC}"/>
              </a:ext>
            </a:extLst>
          </p:cNvPr>
          <p:cNvSpPr/>
          <p:nvPr/>
        </p:nvSpPr>
        <p:spPr>
          <a:xfrm rot="8024199">
            <a:off x="4480719" y="3201194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19" name="Obousměrná svislá šipka 18">
            <a:extLst>
              <a:ext uri="{FF2B5EF4-FFF2-40B4-BE49-F238E27FC236}">
                <a16:creationId xmlns:a16="http://schemas.microsoft.com/office/drawing/2014/main" id="{7AFE4D9F-CE95-4079-7003-A55D8E35649F}"/>
              </a:ext>
            </a:extLst>
          </p:cNvPr>
          <p:cNvSpPr/>
          <p:nvPr/>
        </p:nvSpPr>
        <p:spPr>
          <a:xfrm rot="10800000">
            <a:off x="5416550" y="2840038"/>
            <a:ext cx="360363" cy="865187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0" name="Obousměrná svislá šipka 19">
            <a:extLst>
              <a:ext uri="{FF2B5EF4-FFF2-40B4-BE49-F238E27FC236}">
                <a16:creationId xmlns:a16="http://schemas.microsoft.com/office/drawing/2014/main" id="{746E6CEB-E9CB-AA6C-04C0-D152365942B2}"/>
              </a:ext>
            </a:extLst>
          </p:cNvPr>
          <p:cNvSpPr/>
          <p:nvPr/>
        </p:nvSpPr>
        <p:spPr>
          <a:xfrm rot="10800000">
            <a:off x="5303838" y="5148263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1" name="Obousměrná svislá šipka 20">
            <a:extLst>
              <a:ext uri="{FF2B5EF4-FFF2-40B4-BE49-F238E27FC236}">
                <a16:creationId xmlns:a16="http://schemas.microsoft.com/office/drawing/2014/main" id="{54E20686-7B2A-F59E-7A8B-5E94888EBB00}"/>
              </a:ext>
            </a:extLst>
          </p:cNvPr>
          <p:cNvSpPr/>
          <p:nvPr/>
        </p:nvSpPr>
        <p:spPr>
          <a:xfrm rot="8024199">
            <a:off x="6468269" y="5007769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2" name="Obousměrná svislá šipka 21">
            <a:extLst>
              <a:ext uri="{FF2B5EF4-FFF2-40B4-BE49-F238E27FC236}">
                <a16:creationId xmlns:a16="http://schemas.microsoft.com/office/drawing/2014/main" id="{0435A551-669F-C8DC-8E42-1441A6CC8733}"/>
              </a:ext>
            </a:extLst>
          </p:cNvPr>
          <p:cNvSpPr/>
          <p:nvPr/>
        </p:nvSpPr>
        <p:spPr>
          <a:xfrm rot="3622967">
            <a:off x="6747668" y="3142457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3" name="Obousměrná svislá šipka 22">
            <a:extLst>
              <a:ext uri="{FF2B5EF4-FFF2-40B4-BE49-F238E27FC236}">
                <a16:creationId xmlns:a16="http://schemas.microsoft.com/office/drawing/2014/main" id="{F3EB3A7D-0016-F028-E92C-2822F0D823F7}"/>
              </a:ext>
            </a:extLst>
          </p:cNvPr>
          <p:cNvSpPr/>
          <p:nvPr/>
        </p:nvSpPr>
        <p:spPr>
          <a:xfrm rot="5400000">
            <a:off x="7315993" y="3894932"/>
            <a:ext cx="360363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4" name="Obousměrná svislá šipka 23">
            <a:extLst>
              <a:ext uri="{FF2B5EF4-FFF2-40B4-BE49-F238E27FC236}">
                <a16:creationId xmlns:a16="http://schemas.microsoft.com/office/drawing/2014/main" id="{83DC87C3-561B-7491-378D-DB1B92AF89D1}"/>
              </a:ext>
            </a:extLst>
          </p:cNvPr>
          <p:cNvSpPr/>
          <p:nvPr/>
        </p:nvSpPr>
        <p:spPr>
          <a:xfrm rot="6483992">
            <a:off x="7233444" y="4579144"/>
            <a:ext cx="360362" cy="863600"/>
          </a:xfrm>
          <a:prstGeom prst="upDownArrow">
            <a:avLst/>
          </a:prstGeom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anchor="ctr"/>
          <a:lstStyle/>
          <a:p>
            <a:pPr algn="r" eaLnBrk="1" hangingPunct="1">
              <a:defRPr/>
            </a:pPr>
            <a:endParaRPr lang="cs-CZ" dirty="0"/>
          </a:p>
        </p:txBody>
      </p:sp>
      <p:sp>
        <p:nvSpPr>
          <p:cNvPr id="26" name="Nadpis 1">
            <a:extLst>
              <a:ext uri="{FF2B5EF4-FFF2-40B4-BE49-F238E27FC236}">
                <a16:creationId xmlns:a16="http://schemas.microsoft.com/office/drawing/2014/main" id="{A5DF7CB0-9E1F-1125-6ECA-B1B177B9FE09}"/>
              </a:ext>
            </a:extLst>
          </p:cNvPr>
          <p:cNvSpPr txBox="1">
            <a:spLocks/>
          </p:cNvSpPr>
          <p:nvPr/>
        </p:nvSpPr>
        <p:spPr bwMode="auto">
          <a:xfrm>
            <a:off x="1847850" y="22225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>
              <a:defRPr/>
            </a:pPr>
            <a:r>
              <a:rPr lang="cs-CZ" kern="0" dirty="0"/>
              <a:t>Důležité je pochopení souvislostí</a:t>
            </a: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6" name="Group 28">
            <a:extLst>
              <a:ext uri="{FF2B5EF4-FFF2-40B4-BE49-F238E27FC236}">
                <a16:creationId xmlns:a16="http://schemas.microsoft.com/office/drawing/2014/main" id="{286E48C2-12D8-8C91-EE76-7F0057B27687}"/>
              </a:ext>
            </a:extLst>
          </p:cNvPr>
          <p:cNvGrpSpPr>
            <a:grpSpLocks/>
          </p:cNvGrpSpPr>
          <p:nvPr/>
        </p:nvGrpSpPr>
        <p:grpSpPr bwMode="auto">
          <a:xfrm>
            <a:off x="5772150" y="3886200"/>
            <a:ext cx="1100138" cy="738188"/>
            <a:chOff x="5772062" y="3885477"/>
            <a:chExt cx="1099968" cy="738309"/>
          </a:xfrm>
        </p:grpSpPr>
        <p:pic>
          <p:nvPicPr>
            <p:cNvPr id="11284" name="Picture 2">
              <a:extLst>
                <a:ext uri="{FF2B5EF4-FFF2-40B4-BE49-F238E27FC236}">
                  <a16:creationId xmlns:a16="http://schemas.microsoft.com/office/drawing/2014/main" id="{BF291FC6-9F37-62A1-B960-278B04AE4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clrChange>
                <a:clrFrom>
                  <a:srgbClr val="FEFEFE"/>
                </a:clrFrom>
                <a:clrTo>
                  <a:srgbClr val="FEFEFE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2062" y="3885477"/>
              <a:ext cx="966833" cy="738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" name="TextovéPole 20">
              <a:extLst>
                <a:ext uri="{FF2B5EF4-FFF2-40B4-BE49-F238E27FC236}">
                  <a16:creationId xmlns:a16="http://schemas.microsoft.com/office/drawing/2014/main" id="{1D9E50BE-1A45-9AAB-F91A-B5693E9577BE}"/>
                </a:ext>
              </a:extLst>
            </p:cNvPr>
            <p:cNvSpPr txBox="1"/>
            <p:nvPr/>
          </p:nvSpPr>
          <p:spPr>
            <a:xfrm>
              <a:off x="5783173" y="4120466"/>
              <a:ext cx="499985" cy="369949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dirty="0">
                  <a:solidFill>
                    <a:schemeClr val="bg1">
                      <a:lumMod val="95000"/>
                    </a:schemeClr>
                  </a:solidFill>
                </a:rPr>
                <a:t>O</a:t>
              </a:r>
              <a:r>
                <a:rPr lang="cs-CZ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3" name="TextovéPole 21">
              <a:extLst>
                <a:ext uri="{FF2B5EF4-FFF2-40B4-BE49-F238E27FC236}">
                  <a16:creationId xmlns:a16="http://schemas.microsoft.com/office/drawing/2014/main" id="{4CD524C3-A6B8-B16B-C039-D4420F2E2AF8}"/>
                </a:ext>
              </a:extLst>
            </p:cNvPr>
            <p:cNvSpPr txBox="1"/>
            <p:nvPr/>
          </p:nvSpPr>
          <p:spPr>
            <a:xfrm>
              <a:off x="6008563" y="4115703"/>
              <a:ext cx="863467" cy="308025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400" dirty="0">
                  <a:solidFill>
                    <a:schemeClr val="bg1">
                      <a:lumMod val="95000"/>
                    </a:schemeClr>
                  </a:solidFill>
                </a:rPr>
                <a:t>CO</a:t>
              </a:r>
              <a:r>
                <a:rPr lang="cs-CZ" sz="14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4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pic>
        <p:nvPicPr>
          <p:cNvPr id="11267" name="Picture 4" descr="Čínský kontejnerový přístav ochromil covid. A očekává se dominový efekt v  globálních dodavatelských řetězcích - Ekonomický deník">
            <a:extLst>
              <a:ext uri="{FF2B5EF4-FFF2-40B4-BE49-F238E27FC236}">
                <a16:creationId xmlns:a16="http://schemas.microsoft.com/office/drawing/2014/main" id="{695C0F50-7182-9750-0011-4449D23EA2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5838" y="874713"/>
            <a:ext cx="3019425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8" name="Obrázek 3">
            <a:extLst>
              <a:ext uri="{FF2B5EF4-FFF2-40B4-BE49-F238E27FC236}">
                <a16:creationId xmlns:a16="http://schemas.microsoft.com/office/drawing/2014/main" id="{F144F7C3-024E-3231-420F-6DD40D2634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4438" y="4478338"/>
            <a:ext cx="1608137" cy="928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9" name="TextovéPole 11">
            <a:extLst>
              <a:ext uri="{FF2B5EF4-FFF2-40B4-BE49-F238E27FC236}">
                <a16:creationId xmlns:a16="http://schemas.microsoft.com/office/drawing/2014/main" id="{4EB7426D-B83F-5C09-6582-AF5B9669D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11430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11270" name="TextovéPole 13">
            <a:extLst>
              <a:ext uri="{FF2B5EF4-FFF2-40B4-BE49-F238E27FC236}">
                <a16:creationId xmlns:a16="http://schemas.microsoft.com/office/drawing/2014/main" id="{17E006B9-DEDB-B4FB-D24A-1F0AA23EDE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1203325"/>
            <a:ext cx="615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CO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pic>
        <p:nvPicPr>
          <p:cNvPr id="11271" name="Picture 2">
            <a:extLst>
              <a:ext uri="{FF2B5EF4-FFF2-40B4-BE49-F238E27FC236}">
                <a16:creationId xmlns:a16="http://schemas.microsoft.com/office/drawing/2014/main" id="{2A1C8871-C16A-A00B-C21D-DE3BAEA41C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5038" y="2668588"/>
            <a:ext cx="1985962" cy="151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TextovéPole 16">
            <a:extLst>
              <a:ext uri="{FF2B5EF4-FFF2-40B4-BE49-F238E27FC236}">
                <a16:creationId xmlns:a16="http://schemas.microsoft.com/office/drawing/2014/main" id="{79D0A38A-9878-AC0F-FD48-8E8662E73E28}"/>
              </a:ext>
            </a:extLst>
          </p:cNvPr>
          <p:cNvSpPr txBox="1"/>
          <p:nvPr/>
        </p:nvSpPr>
        <p:spPr>
          <a:xfrm>
            <a:off x="2398713" y="3235325"/>
            <a:ext cx="938212" cy="4619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24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24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24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TextovéPole 17">
            <a:extLst>
              <a:ext uri="{FF2B5EF4-FFF2-40B4-BE49-F238E27FC236}">
                <a16:creationId xmlns:a16="http://schemas.microsoft.com/office/drawing/2014/main" id="{709CC9B4-2003-9A81-A827-4C6836947F7D}"/>
              </a:ext>
            </a:extLst>
          </p:cNvPr>
          <p:cNvSpPr txBox="1"/>
          <p:nvPr/>
        </p:nvSpPr>
        <p:spPr>
          <a:xfrm>
            <a:off x="2928938" y="3551238"/>
            <a:ext cx="790575" cy="36988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5" name="Šipka: dolů 24">
            <a:extLst>
              <a:ext uri="{FF2B5EF4-FFF2-40B4-BE49-F238E27FC236}">
                <a16:creationId xmlns:a16="http://schemas.microsoft.com/office/drawing/2014/main" id="{FA7D1B6F-8E4E-893E-3357-C56AB5F57494}"/>
              </a:ext>
            </a:extLst>
          </p:cNvPr>
          <p:cNvSpPr/>
          <p:nvPr/>
        </p:nvSpPr>
        <p:spPr>
          <a:xfrm rot="10390054">
            <a:off x="6221413" y="4414838"/>
            <a:ext cx="134937" cy="366712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4" name="Šipka: dolů 23">
            <a:extLst>
              <a:ext uri="{FF2B5EF4-FFF2-40B4-BE49-F238E27FC236}">
                <a16:creationId xmlns:a16="http://schemas.microsoft.com/office/drawing/2014/main" id="{E7D53CCB-6B86-D2FB-F1B7-B292787B62A2}"/>
              </a:ext>
            </a:extLst>
          </p:cNvPr>
          <p:cNvSpPr/>
          <p:nvPr/>
        </p:nvSpPr>
        <p:spPr>
          <a:xfrm rot="21336437">
            <a:off x="6002338" y="4445000"/>
            <a:ext cx="146050" cy="36353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1276" name="Picture 2">
            <a:extLst>
              <a:ext uri="{FF2B5EF4-FFF2-40B4-BE49-F238E27FC236}">
                <a16:creationId xmlns:a16="http://schemas.microsoft.com/office/drawing/2014/main" id="{45BC1A82-061C-EA70-800D-53A9D99EE7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6738" y="1897063"/>
            <a:ext cx="966787" cy="738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TextovéPole 26">
            <a:extLst>
              <a:ext uri="{FF2B5EF4-FFF2-40B4-BE49-F238E27FC236}">
                <a16:creationId xmlns:a16="http://schemas.microsoft.com/office/drawing/2014/main" id="{048D1240-4502-20A2-5BFF-21B9E2E4CB09}"/>
              </a:ext>
            </a:extLst>
          </p:cNvPr>
          <p:cNvSpPr txBox="1"/>
          <p:nvPr/>
        </p:nvSpPr>
        <p:spPr>
          <a:xfrm>
            <a:off x="5980113" y="1903413"/>
            <a:ext cx="547687" cy="3238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5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15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5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8" name="TextovéPole 27">
            <a:extLst>
              <a:ext uri="{FF2B5EF4-FFF2-40B4-BE49-F238E27FC236}">
                <a16:creationId xmlns:a16="http://schemas.microsoft.com/office/drawing/2014/main" id="{E9DC8AA7-C448-B8C5-A0A4-B2DFC454E569}"/>
              </a:ext>
            </a:extLst>
          </p:cNvPr>
          <p:cNvSpPr txBox="1"/>
          <p:nvPr/>
        </p:nvSpPr>
        <p:spPr>
          <a:xfrm>
            <a:off x="5675313" y="1965325"/>
            <a:ext cx="436562" cy="2540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cs-CZ" sz="1050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sz="105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05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" name="Šipka: dolů 1">
            <a:extLst>
              <a:ext uri="{FF2B5EF4-FFF2-40B4-BE49-F238E27FC236}">
                <a16:creationId xmlns:a16="http://schemas.microsoft.com/office/drawing/2014/main" id="{D9355DD0-5724-B5B0-4A02-73F65301E348}"/>
              </a:ext>
            </a:extLst>
          </p:cNvPr>
          <p:cNvSpPr/>
          <p:nvPr/>
        </p:nvSpPr>
        <p:spPr>
          <a:xfrm rot="1713443">
            <a:off x="6248400" y="1390650"/>
            <a:ext cx="149225" cy="63658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" name="Šipka: dolů 22">
            <a:extLst>
              <a:ext uri="{FF2B5EF4-FFF2-40B4-BE49-F238E27FC236}">
                <a16:creationId xmlns:a16="http://schemas.microsoft.com/office/drawing/2014/main" id="{48602E22-24C7-F0BD-A9B1-1B4EDD6A6FB2}"/>
              </a:ext>
            </a:extLst>
          </p:cNvPr>
          <p:cNvSpPr/>
          <p:nvPr/>
        </p:nvSpPr>
        <p:spPr>
          <a:xfrm rot="10038433">
            <a:off x="5645150" y="1403350"/>
            <a:ext cx="139700" cy="642938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" name="Šipka: zahnutá doleva 2">
            <a:extLst>
              <a:ext uri="{FF2B5EF4-FFF2-40B4-BE49-F238E27FC236}">
                <a16:creationId xmlns:a16="http://schemas.microsoft.com/office/drawing/2014/main" id="{D01B73FE-A880-DFC8-F60C-ADCAC2BA1C13}"/>
              </a:ext>
            </a:extLst>
          </p:cNvPr>
          <p:cNvSpPr/>
          <p:nvPr/>
        </p:nvSpPr>
        <p:spPr>
          <a:xfrm>
            <a:off x="6577013" y="2324100"/>
            <a:ext cx="1358900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  <p:pic>
        <p:nvPicPr>
          <p:cNvPr id="11282" name="Picture 2" descr="L-truck-d-naves_plachtovy-akcni_nabidka">
            <a:extLst>
              <a:ext uri="{FF2B5EF4-FFF2-40B4-BE49-F238E27FC236}">
                <a16:creationId xmlns:a16="http://schemas.microsoft.com/office/drawing/2014/main" id="{FF468CA5-2E0F-A920-7719-757F4662D9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86663" y="2344738"/>
            <a:ext cx="2160587" cy="162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" name="Šipka: zahnutá doleva 29">
            <a:extLst>
              <a:ext uri="{FF2B5EF4-FFF2-40B4-BE49-F238E27FC236}">
                <a16:creationId xmlns:a16="http://schemas.microsoft.com/office/drawing/2014/main" id="{A8FCD6AB-4638-D9BB-FDFB-5DB7CF8A44E9}"/>
              </a:ext>
            </a:extLst>
          </p:cNvPr>
          <p:cNvSpPr/>
          <p:nvPr/>
        </p:nvSpPr>
        <p:spPr>
          <a:xfrm rot="10512579">
            <a:off x="4419600" y="2254250"/>
            <a:ext cx="1357313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 descr="Vědci pracují na syntetických krvinkách. Žene je nedostatek dárců | Zdraví  | Lidovky.cz">
            <a:extLst>
              <a:ext uri="{FF2B5EF4-FFF2-40B4-BE49-F238E27FC236}">
                <a16:creationId xmlns:a16="http://schemas.microsoft.com/office/drawing/2014/main" id="{B20290D9-A41A-A711-30E6-AE3CC1F1B6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5725" y="2979738"/>
            <a:ext cx="1822450" cy="118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1" name="Picture 4" descr="Čínský kontejnerový přístav ochromil covid. A očekává se dominový efekt v  globálních dodavatelských řetězcích - Ekonomický deník">
            <a:extLst>
              <a:ext uri="{FF2B5EF4-FFF2-40B4-BE49-F238E27FC236}">
                <a16:creationId xmlns:a16="http://schemas.microsoft.com/office/drawing/2014/main" id="{E4AFC422-28C4-B607-44B6-CF988FB4C9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5838" y="874713"/>
            <a:ext cx="3019425" cy="169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2" name="Obrázek 3">
            <a:extLst>
              <a:ext uri="{FF2B5EF4-FFF2-40B4-BE49-F238E27FC236}">
                <a16:creationId xmlns:a16="http://schemas.microsoft.com/office/drawing/2014/main" id="{597A0994-B5E3-060B-976A-99B52BC9B5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4438" y="4478338"/>
            <a:ext cx="1608137" cy="928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3" name="TextovéPole 11">
            <a:extLst>
              <a:ext uri="{FF2B5EF4-FFF2-40B4-BE49-F238E27FC236}">
                <a16:creationId xmlns:a16="http://schemas.microsoft.com/office/drawing/2014/main" id="{519BBBB1-AB5F-6A8D-971F-1BA369DC9F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1143000"/>
            <a:ext cx="44926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12294" name="TextovéPole 13">
            <a:extLst>
              <a:ext uri="{FF2B5EF4-FFF2-40B4-BE49-F238E27FC236}">
                <a16:creationId xmlns:a16="http://schemas.microsoft.com/office/drawing/2014/main" id="{0E33BAAD-6231-F005-94A2-22523315E1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0" y="1203325"/>
            <a:ext cx="615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CO</a:t>
            </a:r>
            <a:r>
              <a:rPr lang="cs-CZ" altLang="en-US" baseline="-25000"/>
              <a:t>2</a:t>
            </a:r>
            <a:endParaRPr lang="en-US" altLang="en-US" baseline="-25000"/>
          </a:p>
        </p:txBody>
      </p:sp>
      <p:sp>
        <p:nvSpPr>
          <p:cNvPr id="17" name="TextovéPole 16">
            <a:extLst>
              <a:ext uri="{FF2B5EF4-FFF2-40B4-BE49-F238E27FC236}">
                <a16:creationId xmlns:a16="http://schemas.microsoft.com/office/drawing/2014/main" id="{660691C1-5C2E-A9D9-64AC-D0902BAE8D90}"/>
              </a:ext>
            </a:extLst>
          </p:cNvPr>
          <p:cNvSpPr txBox="1"/>
          <p:nvPr/>
        </p:nvSpPr>
        <p:spPr>
          <a:xfrm>
            <a:off x="3013075" y="3230563"/>
            <a:ext cx="779463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24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24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24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TextovéPole 17">
            <a:extLst>
              <a:ext uri="{FF2B5EF4-FFF2-40B4-BE49-F238E27FC236}">
                <a16:creationId xmlns:a16="http://schemas.microsoft.com/office/drawing/2014/main" id="{1BADE4A7-7F8C-7F8B-2AAE-C62153A8EE0C}"/>
              </a:ext>
            </a:extLst>
          </p:cNvPr>
          <p:cNvSpPr txBox="1"/>
          <p:nvPr/>
        </p:nvSpPr>
        <p:spPr>
          <a:xfrm>
            <a:off x="3644900" y="3749675"/>
            <a:ext cx="673100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" name="Šipka: zahnutá doleva 2">
            <a:extLst>
              <a:ext uri="{FF2B5EF4-FFF2-40B4-BE49-F238E27FC236}">
                <a16:creationId xmlns:a16="http://schemas.microsoft.com/office/drawing/2014/main" id="{7BD7F0A1-F385-4BB5-6799-1BFB52E1FD72}"/>
              </a:ext>
            </a:extLst>
          </p:cNvPr>
          <p:cNvSpPr/>
          <p:nvPr/>
        </p:nvSpPr>
        <p:spPr>
          <a:xfrm>
            <a:off x="6577013" y="2324100"/>
            <a:ext cx="1358900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  <p:pic>
        <p:nvPicPr>
          <p:cNvPr id="12298" name="Picture 2" descr="L-truck-d-naves_plachtovy-akcni_nabidka">
            <a:extLst>
              <a:ext uri="{FF2B5EF4-FFF2-40B4-BE49-F238E27FC236}">
                <a16:creationId xmlns:a16="http://schemas.microsoft.com/office/drawing/2014/main" id="{02E340A8-A62E-6C28-A130-7F7FF38E6C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1476" y="2351556"/>
            <a:ext cx="2160587" cy="162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" name="Šipka: zahnutá doleva 29">
            <a:extLst>
              <a:ext uri="{FF2B5EF4-FFF2-40B4-BE49-F238E27FC236}">
                <a16:creationId xmlns:a16="http://schemas.microsoft.com/office/drawing/2014/main" id="{EDA8D160-9488-D80A-8025-7BC5EEC66B34}"/>
              </a:ext>
            </a:extLst>
          </p:cNvPr>
          <p:cNvSpPr/>
          <p:nvPr/>
        </p:nvSpPr>
        <p:spPr>
          <a:xfrm rot="10512579">
            <a:off x="4419600" y="2254250"/>
            <a:ext cx="1357313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2300" name="Skupina 4">
            <a:extLst>
              <a:ext uri="{FF2B5EF4-FFF2-40B4-BE49-F238E27FC236}">
                <a16:creationId xmlns:a16="http://schemas.microsoft.com/office/drawing/2014/main" id="{7C2350EB-D0A0-8F4A-7028-8279A34DD0E8}"/>
              </a:ext>
            </a:extLst>
          </p:cNvPr>
          <p:cNvGrpSpPr>
            <a:grpSpLocks/>
          </p:cNvGrpSpPr>
          <p:nvPr/>
        </p:nvGrpSpPr>
        <p:grpSpPr bwMode="auto">
          <a:xfrm>
            <a:off x="5699125" y="3875088"/>
            <a:ext cx="1057275" cy="628650"/>
            <a:chOff x="5566326" y="4023272"/>
            <a:chExt cx="1410208" cy="838021"/>
          </a:xfrm>
        </p:grpSpPr>
        <p:pic>
          <p:nvPicPr>
            <p:cNvPr id="12308" name="Picture 2" descr="Vědci pracují na syntetických krvinkách. Žene je nedostatek dárců | Zdraví  | Lidovky.cz">
              <a:extLst>
                <a:ext uri="{FF2B5EF4-FFF2-40B4-BE49-F238E27FC236}">
                  <a16:creationId xmlns:a16="http://schemas.microsoft.com/office/drawing/2014/main" id="{A0F5F284-1C66-898A-B58D-2CC043D468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66326" y="4023272"/>
              <a:ext cx="1262398" cy="823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" name="TextovéPole 30">
              <a:extLst>
                <a:ext uri="{FF2B5EF4-FFF2-40B4-BE49-F238E27FC236}">
                  <a16:creationId xmlns:a16="http://schemas.microsoft.com/office/drawing/2014/main" id="{491A50E6-355D-9F15-D2E3-CDB0CFCC440F}"/>
                </a:ext>
              </a:extLst>
            </p:cNvPr>
            <p:cNvSpPr txBox="1"/>
            <p:nvPr/>
          </p:nvSpPr>
          <p:spPr>
            <a:xfrm>
              <a:off x="6140150" y="4474025"/>
              <a:ext cx="836384" cy="370338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200" dirty="0">
                  <a:solidFill>
                    <a:schemeClr val="bg1">
                      <a:lumMod val="95000"/>
                    </a:schemeClr>
                  </a:solidFill>
                </a:rPr>
                <a:t>CO</a:t>
              </a:r>
              <a:r>
                <a:rPr lang="cs-CZ" sz="12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2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2" name="TextovéPole 31">
              <a:extLst>
                <a:ext uri="{FF2B5EF4-FFF2-40B4-BE49-F238E27FC236}">
                  <a16:creationId xmlns:a16="http://schemas.microsoft.com/office/drawing/2014/main" id="{48A54A6A-7FC8-689B-1549-B4AA61D2B7B3}"/>
                </a:ext>
              </a:extLst>
            </p:cNvPr>
            <p:cNvSpPr txBox="1"/>
            <p:nvPr/>
          </p:nvSpPr>
          <p:spPr>
            <a:xfrm>
              <a:off x="5854296" y="4429585"/>
              <a:ext cx="914730" cy="431708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500" dirty="0">
                  <a:solidFill>
                    <a:schemeClr val="bg1">
                      <a:lumMod val="95000"/>
                    </a:schemeClr>
                  </a:solidFill>
                </a:rPr>
                <a:t>O</a:t>
              </a:r>
              <a:r>
                <a:rPr lang="cs-CZ" sz="15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5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25" name="Šipka: dolů 24">
            <a:extLst>
              <a:ext uri="{FF2B5EF4-FFF2-40B4-BE49-F238E27FC236}">
                <a16:creationId xmlns:a16="http://schemas.microsoft.com/office/drawing/2014/main" id="{A0C33FD5-E85C-9C92-701B-025BBBAD60A7}"/>
              </a:ext>
            </a:extLst>
          </p:cNvPr>
          <p:cNvSpPr/>
          <p:nvPr/>
        </p:nvSpPr>
        <p:spPr>
          <a:xfrm rot="10390054">
            <a:off x="6221413" y="4414838"/>
            <a:ext cx="134937" cy="366712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4" name="Šipka: dolů 23">
            <a:extLst>
              <a:ext uri="{FF2B5EF4-FFF2-40B4-BE49-F238E27FC236}">
                <a16:creationId xmlns:a16="http://schemas.microsoft.com/office/drawing/2014/main" id="{0617A498-E647-9A57-6B50-B1BDCC9059E7}"/>
              </a:ext>
            </a:extLst>
          </p:cNvPr>
          <p:cNvSpPr/>
          <p:nvPr/>
        </p:nvSpPr>
        <p:spPr>
          <a:xfrm rot="21336437">
            <a:off x="6002338" y="4445000"/>
            <a:ext cx="146050" cy="36353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2303" name="Picture 2" descr="Vědci pracují na syntetických krvinkách. Žene je nedostatek dárců | Zdraví  | Lidovky.cz">
            <a:extLst>
              <a:ext uri="{FF2B5EF4-FFF2-40B4-BE49-F238E27FC236}">
                <a16:creationId xmlns:a16="http://schemas.microsoft.com/office/drawing/2014/main" id="{BB870DE2-3071-4E40-B9A8-96E3E16EB4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6100" y="2093913"/>
            <a:ext cx="947738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TextovéPole 34">
            <a:extLst>
              <a:ext uri="{FF2B5EF4-FFF2-40B4-BE49-F238E27FC236}">
                <a16:creationId xmlns:a16="http://schemas.microsoft.com/office/drawing/2014/main" id="{1C7F2A38-4594-5C9A-C397-20FE73221D3E}"/>
              </a:ext>
            </a:extLst>
          </p:cNvPr>
          <p:cNvSpPr txBox="1"/>
          <p:nvPr/>
        </p:nvSpPr>
        <p:spPr>
          <a:xfrm>
            <a:off x="5657850" y="2127250"/>
            <a:ext cx="693738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200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sz="12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2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6" name="TextovéPole 35">
            <a:extLst>
              <a:ext uri="{FF2B5EF4-FFF2-40B4-BE49-F238E27FC236}">
                <a16:creationId xmlns:a16="http://schemas.microsoft.com/office/drawing/2014/main" id="{4DA07921-8B2A-0A2F-77BC-DAF48EF8EFC4}"/>
              </a:ext>
            </a:extLst>
          </p:cNvPr>
          <p:cNvSpPr txBox="1"/>
          <p:nvPr/>
        </p:nvSpPr>
        <p:spPr>
          <a:xfrm>
            <a:off x="6037263" y="2076450"/>
            <a:ext cx="419100" cy="3238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5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15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5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" name="Šipka: dolů 1">
            <a:extLst>
              <a:ext uri="{FF2B5EF4-FFF2-40B4-BE49-F238E27FC236}">
                <a16:creationId xmlns:a16="http://schemas.microsoft.com/office/drawing/2014/main" id="{0E6CCC0C-7EE9-889C-637D-6C70EA13918A}"/>
              </a:ext>
            </a:extLst>
          </p:cNvPr>
          <p:cNvSpPr/>
          <p:nvPr/>
        </p:nvSpPr>
        <p:spPr>
          <a:xfrm rot="1332418">
            <a:off x="6313488" y="1392238"/>
            <a:ext cx="180975" cy="833437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" name="Šipka: dolů 22">
            <a:extLst>
              <a:ext uri="{FF2B5EF4-FFF2-40B4-BE49-F238E27FC236}">
                <a16:creationId xmlns:a16="http://schemas.microsoft.com/office/drawing/2014/main" id="{2B9B7F8A-7063-7B7E-AB37-580155B650B0}"/>
              </a:ext>
            </a:extLst>
          </p:cNvPr>
          <p:cNvSpPr/>
          <p:nvPr/>
        </p:nvSpPr>
        <p:spPr>
          <a:xfrm rot="10038433">
            <a:off x="5683250" y="1398588"/>
            <a:ext cx="112713" cy="752475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Obrázek 5">
            <a:extLst>
              <a:ext uri="{FF2B5EF4-FFF2-40B4-BE49-F238E27FC236}">
                <a16:creationId xmlns:a16="http://schemas.microsoft.com/office/drawing/2014/main" id="{DB989BC3-FBBF-6AC5-6FA6-E7F0CC1CF7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5675" y="862013"/>
            <a:ext cx="3044825" cy="204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5" name="Picture 2" descr="Vědci pracují na syntetických krvinkách. Žene je nedostatek dárců | Zdraví  | Lidovky.cz">
            <a:extLst>
              <a:ext uri="{FF2B5EF4-FFF2-40B4-BE49-F238E27FC236}">
                <a16:creationId xmlns:a16="http://schemas.microsoft.com/office/drawing/2014/main" id="{11E07741-3631-7185-2FFE-E0544C274D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5725" y="2979738"/>
            <a:ext cx="1822450" cy="118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6" name="Obrázek 3">
            <a:extLst>
              <a:ext uri="{FF2B5EF4-FFF2-40B4-BE49-F238E27FC236}">
                <a16:creationId xmlns:a16="http://schemas.microsoft.com/office/drawing/2014/main" id="{DBC7541A-C2BD-6FC3-E218-8226E0C072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4438" y="4478338"/>
            <a:ext cx="1608137" cy="928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TextovéPole 11">
            <a:extLst>
              <a:ext uri="{FF2B5EF4-FFF2-40B4-BE49-F238E27FC236}">
                <a16:creationId xmlns:a16="http://schemas.microsoft.com/office/drawing/2014/main" id="{AD100984-FAAA-1A6A-5958-695E48C33803}"/>
              </a:ext>
            </a:extLst>
          </p:cNvPr>
          <p:cNvSpPr txBox="1"/>
          <p:nvPr/>
        </p:nvSpPr>
        <p:spPr>
          <a:xfrm>
            <a:off x="6440488" y="1271588"/>
            <a:ext cx="449262" cy="3683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4" name="TextovéPole 13">
            <a:extLst>
              <a:ext uri="{FF2B5EF4-FFF2-40B4-BE49-F238E27FC236}">
                <a16:creationId xmlns:a16="http://schemas.microsoft.com/office/drawing/2014/main" id="{84ACA5FC-EC67-DDB4-F758-9981C073BB45}"/>
              </a:ext>
            </a:extLst>
          </p:cNvPr>
          <p:cNvSpPr txBox="1"/>
          <p:nvPr/>
        </p:nvSpPr>
        <p:spPr>
          <a:xfrm>
            <a:off x="5611813" y="1409700"/>
            <a:ext cx="615950" cy="3683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7" name="TextovéPole 16">
            <a:extLst>
              <a:ext uri="{FF2B5EF4-FFF2-40B4-BE49-F238E27FC236}">
                <a16:creationId xmlns:a16="http://schemas.microsoft.com/office/drawing/2014/main" id="{C0D41DE5-0676-3350-45B3-7D077F6DF646}"/>
              </a:ext>
            </a:extLst>
          </p:cNvPr>
          <p:cNvSpPr txBox="1"/>
          <p:nvPr/>
        </p:nvSpPr>
        <p:spPr>
          <a:xfrm>
            <a:off x="3013075" y="3230563"/>
            <a:ext cx="631825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24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24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24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TextovéPole 17">
            <a:extLst>
              <a:ext uri="{FF2B5EF4-FFF2-40B4-BE49-F238E27FC236}">
                <a16:creationId xmlns:a16="http://schemas.microsoft.com/office/drawing/2014/main" id="{BB85FF58-02EE-97C8-B660-60559107B2E0}"/>
              </a:ext>
            </a:extLst>
          </p:cNvPr>
          <p:cNvSpPr txBox="1"/>
          <p:nvPr/>
        </p:nvSpPr>
        <p:spPr>
          <a:xfrm>
            <a:off x="3644900" y="3749675"/>
            <a:ext cx="612775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" name="Šipka: zahnutá doleva 2">
            <a:extLst>
              <a:ext uri="{FF2B5EF4-FFF2-40B4-BE49-F238E27FC236}">
                <a16:creationId xmlns:a16="http://schemas.microsoft.com/office/drawing/2014/main" id="{D74EBAC9-911F-AAF6-CFBB-4B6902CC6001}"/>
              </a:ext>
            </a:extLst>
          </p:cNvPr>
          <p:cNvSpPr/>
          <p:nvPr/>
        </p:nvSpPr>
        <p:spPr>
          <a:xfrm>
            <a:off x="6577013" y="2324100"/>
            <a:ext cx="1358900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  <p:pic>
        <p:nvPicPr>
          <p:cNvPr id="13322" name="Picture 2" descr="L-truck-d-naves_plachtovy-akcni_nabidka">
            <a:extLst>
              <a:ext uri="{FF2B5EF4-FFF2-40B4-BE49-F238E27FC236}">
                <a16:creationId xmlns:a16="http://schemas.microsoft.com/office/drawing/2014/main" id="{0DEB2E51-7EC2-EF3C-52DB-7D6C1E43DD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86663" y="2344738"/>
            <a:ext cx="2160587" cy="162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" name="Šipka: zahnutá doleva 29">
            <a:extLst>
              <a:ext uri="{FF2B5EF4-FFF2-40B4-BE49-F238E27FC236}">
                <a16:creationId xmlns:a16="http://schemas.microsoft.com/office/drawing/2014/main" id="{75751A93-37EE-0AAE-3F52-034D9734E303}"/>
              </a:ext>
            </a:extLst>
          </p:cNvPr>
          <p:cNvSpPr/>
          <p:nvPr/>
        </p:nvSpPr>
        <p:spPr>
          <a:xfrm rot="10512579">
            <a:off x="4383088" y="2254250"/>
            <a:ext cx="1358900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3324" name="Skupina 4">
            <a:extLst>
              <a:ext uri="{FF2B5EF4-FFF2-40B4-BE49-F238E27FC236}">
                <a16:creationId xmlns:a16="http://schemas.microsoft.com/office/drawing/2014/main" id="{494279F4-87AB-01AC-6F86-B4CB72E055BD}"/>
              </a:ext>
            </a:extLst>
          </p:cNvPr>
          <p:cNvGrpSpPr>
            <a:grpSpLocks/>
          </p:cNvGrpSpPr>
          <p:nvPr/>
        </p:nvGrpSpPr>
        <p:grpSpPr bwMode="auto">
          <a:xfrm>
            <a:off x="5699125" y="3875088"/>
            <a:ext cx="946150" cy="633412"/>
            <a:chOff x="5566326" y="4023272"/>
            <a:chExt cx="1262398" cy="845889"/>
          </a:xfrm>
        </p:grpSpPr>
        <p:pic>
          <p:nvPicPr>
            <p:cNvPr id="13332" name="Picture 2" descr="Vědci pracují na syntetických krvinkách. Žene je nedostatek dárců | Zdraví  | Lidovky.cz">
              <a:extLst>
                <a:ext uri="{FF2B5EF4-FFF2-40B4-BE49-F238E27FC236}">
                  <a16:creationId xmlns:a16="http://schemas.microsoft.com/office/drawing/2014/main" id="{841DE0E4-D927-D725-96BF-C5266DB9D5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66326" y="4023272"/>
              <a:ext cx="1262398" cy="823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" name="TextovéPole 30">
              <a:extLst>
                <a:ext uri="{FF2B5EF4-FFF2-40B4-BE49-F238E27FC236}">
                  <a16:creationId xmlns:a16="http://schemas.microsoft.com/office/drawing/2014/main" id="{4C0F3F65-98FB-DA21-483E-4902C817C9EF}"/>
                </a:ext>
              </a:extLst>
            </p:cNvPr>
            <p:cNvSpPr txBox="1"/>
            <p:nvPr/>
          </p:nvSpPr>
          <p:spPr>
            <a:xfrm>
              <a:off x="6140336" y="4474836"/>
              <a:ext cx="646025" cy="368884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200" dirty="0">
                  <a:solidFill>
                    <a:schemeClr val="bg1">
                      <a:lumMod val="95000"/>
                    </a:schemeClr>
                  </a:solidFill>
                </a:rPr>
                <a:t>CO</a:t>
              </a:r>
              <a:r>
                <a:rPr lang="cs-CZ" sz="12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2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2" name="TextovéPole 31">
              <a:extLst>
                <a:ext uri="{FF2B5EF4-FFF2-40B4-BE49-F238E27FC236}">
                  <a16:creationId xmlns:a16="http://schemas.microsoft.com/office/drawing/2014/main" id="{6E73CFBC-522A-8901-D23F-720E58C12DF7}"/>
                </a:ext>
              </a:extLst>
            </p:cNvPr>
            <p:cNvSpPr txBox="1"/>
            <p:nvPr/>
          </p:nvSpPr>
          <p:spPr>
            <a:xfrm>
              <a:off x="5807791" y="4438797"/>
              <a:ext cx="633318" cy="430364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500" dirty="0">
                  <a:solidFill>
                    <a:schemeClr val="bg1">
                      <a:lumMod val="95000"/>
                    </a:schemeClr>
                  </a:solidFill>
                </a:rPr>
                <a:t>O</a:t>
              </a:r>
              <a:r>
                <a:rPr lang="cs-CZ" sz="15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5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25" name="Šipka: dolů 24">
            <a:extLst>
              <a:ext uri="{FF2B5EF4-FFF2-40B4-BE49-F238E27FC236}">
                <a16:creationId xmlns:a16="http://schemas.microsoft.com/office/drawing/2014/main" id="{54950723-A6A1-E80E-B4D7-BC52262873E2}"/>
              </a:ext>
            </a:extLst>
          </p:cNvPr>
          <p:cNvSpPr/>
          <p:nvPr/>
        </p:nvSpPr>
        <p:spPr>
          <a:xfrm rot="10390054">
            <a:off x="6221413" y="4414838"/>
            <a:ext cx="134937" cy="366712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4" name="Šipka: dolů 23">
            <a:extLst>
              <a:ext uri="{FF2B5EF4-FFF2-40B4-BE49-F238E27FC236}">
                <a16:creationId xmlns:a16="http://schemas.microsoft.com/office/drawing/2014/main" id="{9A7CD044-332E-16DB-7F97-BE5C4353C4C4}"/>
              </a:ext>
            </a:extLst>
          </p:cNvPr>
          <p:cNvSpPr/>
          <p:nvPr/>
        </p:nvSpPr>
        <p:spPr>
          <a:xfrm rot="21336437">
            <a:off x="6002338" y="4445000"/>
            <a:ext cx="146050" cy="36353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3327" name="Picture 2" descr="Vědci pracují na syntetických krvinkách. Žene je nedostatek dárců | Zdraví  | Lidovky.cz">
            <a:extLst>
              <a:ext uri="{FF2B5EF4-FFF2-40B4-BE49-F238E27FC236}">
                <a16:creationId xmlns:a16="http://schemas.microsoft.com/office/drawing/2014/main" id="{316D36E0-4B56-0268-F877-BA5442190A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6100" y="2093913"/>
            <a:ext cx="947738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TextovéPole 34">
            <a:extLst>
              <a:ext uri="{FF2B5EF4-FFF2-40B4-BE49-F238E27FC236}">
                <a16:creationId xmlns:a16="http://schemas.microsoft.com/office/drawing/2014/main" id="{747642BE-56D5-358D-04F1-99D3D9392E3D}"/>
              </a:ext>
            </a:extLst>
          </p:cNvPr>
          <p:cNvSpPr txBox="1"/>
          <p:nvPr/>
        </p:nvSpPr>
        <p:spPr>
          <a:xfrm>
            <a:off x="5657850" y="2127250"/>
            <a:ext cx="514350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200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sz="12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2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6" name="TextovéPole 35">
            <a:extLst>
              <a:ext uri="{FF2B5EF4-FFF2-40B4-BE49-F238E27FC236}">
                <a16:creationId xmlns:a16="http://schemas.microsoft.com/office/drawing/2014/main" id="{5D59D3D6-A193-DA49-B5CB-95D6793AFE58}"/>
              </a:ext>
            </a:extLst>
          </p:cNvPr>
          <p:cNvSpPr txBox="1"/>
          <p:nvPr/>
        </p:nvSpPr>
        <p:spPr>
          <a:xfrm>
            <a:off x="6037263" y="2076450"/>
            <a:ext cx="554037" cy="3238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5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15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5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" name="Šipka: dolů 1">
            <a:extLst>
              <a:ext uri="{FF2B5EF4-FFF2-40B4-BE49-F238E27FC236}">
                <a16:creationId xmlns:a16="http://schemas.microsoft.com/office/drawing/2014/main" id="{0337978F-1870-618D-BFD2-066ACD16F06A}"/>
              </a:ext>
            </a:extLst>
          </p:cNvPr>
          <p:cNvSpPr/>
          <p:nvPr/>
        </p:nvSpPr>
        <p:spPr>
          <a:xfrm rot="1332418">
            <a:off x="6311900" y="1477963"/>
            <a:ext cx="166688" cy="747712"/>
          </a:xfrm>
          <a:prstGeom prst="downArrow">
            <a:avLst>
              <a:gd name="adj1" fmla="val 41288"/>
              <a:gd name="adj2" fmla="val 50000"/>
            </a:avLst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" name="Šipka: dolů 22">
            <a:extLst>
              <a:ext uri="{FF2B5EF4-FFF2-40B4-BE49-F238E27FC236}">
                <a16:creationId xmlns:a16="http://schemas.microsoft.com/office/drawing/2014/main" id="{94DAEB9A-8469-2E2D-C687-ACF0905246AB}"/>
              </a:ext>
            </a:extLst>
          </p:cNvPr>
          <p:cNvSpPr/>
          <p:nvPr/>
        </p:nvSpPr>
        <p:spPr>
          <a:xfrm rot="10288744">
            <a:off x="5737225" y="1627188"/>
            <a:ext cx="103188" cy="528637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Obrázek 5">
            <a:extLst>
              <a:ext uri="{FF2B5EF4-FFF2-40B4-BE49-F238E27FC236}">
                <a16:creationId xmlns:a16="http://schemas.microsoft.com/office/drawing/2014/main" id="{8684D215-8E50-BDCB-11A3-FD89830EFD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5675" y="862013"/>
            <a:ext cx="3044825" cy="204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39" name="Picture 2" descr="Vědci pracují na syntetických krvinkách. Žene je nedostatek dárců | Zdraví  | Lidovky.cz">
            <a:extLst>
              <a:ext uri="{FF2B5EF4-FFF2-40B4-BE49-F238E27FC236}">
                <a16:creationId xmlns:a16="http://schemas.microsoft.com/office/drawing/2014/main" id="{2092F2E5-AEA3-B287-65A0-5BC7FA2DF2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5725" y="2979738"/>
            <a:ext cx="1822450" cy="118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40" name="Obrázek 3">
            <a:extLst>
              <a:ext uri="{FF2B5EF4-FFF2-40B4-BE49-F238E27FC236}">
                <a16:creationId xmlns:a16="http://schemas.microsoft.com/office/drawing/2014/main" id="{460AF20E-F63B-2A3B-0DF3-2754749F69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4438" y="4478338"/>
            <a:ext cx="1608137" cy="928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TextovéPole 11">
            <a:extLst>
              <a:ext uri="{FF2B5EF4-FFF2-40B4-BE49-F238E27FC236}">
                <a16:creationId xmlns:a16="http://schemas.microsoft.com/office/drawing/2014/main" id="{54EBE7EC-986A-8756-62B9-715212BD1DF8}"/>
              </a:ext>
            </a:extLst>
          </p:cNvPr>
          <p:cNvSpPr txBox="1"/>
          <p:nvPr/>
        </p:nvSpPr>
        <p:spPr>
          <a:xfrm>
            <a:off x="6440488" y="1271588"/>
            <a:ext cx="449262" cy="3683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4" name="TextovéPole 13">
            <a:extLst>
              <a:ext uri="{FF2B5EF4-FFF2-40B4-BE49-F238E27FC236}">
                <a16:creationId xmlns:a16="http://schemas.microsoft.com/office/drawing/2014/main" id="{FFA27309-E111-1BCB-4557-D28BE4E638FF}"/>
              </a:ext>
            </a:extLst>
          </p:cNvPr>
          <p:cNvSpPr txBox="1"/>
          <p:nvPr/>
        </p:nvSpPr>
        <p:spPr>
          <a:xfrm>
            <a:off x="5611813" y="1409700"/>
            <a:ext cx="615950" cy="36830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7" name="TextovéPole 16">
            <a:extLst>
              <a:ext uri="{FF2B5EF4-FFF2-40B4-BE49-F238E27FC236}">
                <a16:creationId xmlns:a16="http://schemas.microsoft.com/office/drawing/2014/main" id="{8FF42BB8-5AD2-C937-6403-EB7A119B66D9}"/>
              </a:ext>
            </a:extLst>
          </p:cNvPr>
          <p:cNvSpPr txBox="1"/>
          <p:nvPr/>
        </p:nvSpPr>
        <p:spPr>
          <a:xfrm>
            <a:off x="3013075" y="3230563"/>
            <a:ext cx="606425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24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24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24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18" name="TextovéPole 17">
            <a:extLst>
              <a:ext uri="{FF2B5EF4-FFF2-40B4-BE49-F238E27FC236}">
                <a16:creationId xmlns:a16="http://schemas.microsoft.com/office/drawing/2014/main" id="{C76B7484-D209-5945-FC44-C8D4E9BADBCF}"/>
              </a:ext>
            </a:extLst>
          </p:cNvPr>
          <p:cNvSpPr txBox="1"/>
          <p:nvPr/>
        </p:nvSpPr>
        <p:spPr>
          <a:xfrm>
            <a:off x="3644900" y="3749675"/>
            <a:ext cx="685800" cy="369888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" name="Šipka: zahnutá doleva 2">
            <a:extLst>
              <a:ext uri="{FF2B5EF4-FFF2-40B4-BE49-F238E27FC236}">
                <a16:creationId xmlns:a16="http://schemas.microsoft.com/office/drawing/2014/main" id="{794B18B3-0887-DDEE-BB97-961D25C5C7F2}"/>
              </a:ext>
            </a:extLst>
          </p:cNvPr>
          <p:cNvSpPr/>
          <p:nvPr/>
        </p:nvSpPr>
        <p:spPr>
          <a:xfrm>
            <a:off x="6577013" y="2324100"/>
            <a:ext cx="1358900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  <p:sp>
        <p:nvSpPr>
          <p:cNvPr id="30" name="Šipka: zahnutá doleva 29">
            <a:extLst>
              <a:ext uri="{FF2B5EF4-FFF2-40B4-BE49-F238E27FC236}">
                <a16:creationId xmlns:a16="http://schemas.microsoft.com/office/drawing/2014/main" id="{18EFAD79-EE8E-90F2-535A-71A2F668BA20}"/>
              </a:ext>
            </a:extLst>
          </p:cNvPr>
          <p:cNvSpPr/>
          <p:nvPr/>
        </p:nvSpPr>
        <p:spPr>
          <a:xfrm rot="10512579">
            <a:off x="4419600" y="2254250"/>
            <a:ext cx="1357313" cy="2154238"/>
          </a:xfrm>
          <a:prstGeom prst="curvedLeftArrow">
            <a:avLst/>
          </a:prstGeom>
          <a:solidFill>
            <a:srgbClr val="CDB9B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4347" name="Skupina 4">
            <a:extLst>
              <a:ext uri="{FF2B5EF4-FFF2-40B4-BE49-F238E27FC236}">
                <a16:creationId xmlns:a16="http://schemas.microsoft.com/office/drawing/2014/main" id="{92E727E9-4E0B-2802-7817-D934D2AAC979}"/>
              </a:ext>
            </a:extLst>
          </p:cNvPr>
          <p:cNvGrpSpPr>
            <a:grpSpLocks/>
          </p:cNvGrpSpPr>
          <p:nvPr/>
        </p:nvGrpSpPr>
        <p:grpSpPr bwMode="auto">
          <a:xfrm>
            <a:off x="5699125" y="3875088"/>
            <a:ext cx="969963" cy="628650"/>
            <a:chOff x="5566326" y="4023272"/>
            <a:chExt cx="1294715" cy="838020"/>
          </a:xfrm>
        </p:grpSpPr>
        <p:pic>
          <p:nvPicPr>
            <p:cNvPr id="14356" name="Picture 2" descr="Vědci pracují na syntetických krvinkách. Žene je nedostatek dárců | Zdraví  | Lidovky.cz">
              <a:extLst>
                <a:ext uri="{FF2B5EF4-FFF2-40B4-BE49-F238E27FC236}">
                  <a16:creationId xmlns:a16="http://schemas.microsoft.com/office/drawing/2014/main" id="{BBB3BA5B-DD3C-563C-2A8E-3DAB5A7F49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66326" y="4023272"/>
              <a:ext cx="1262398" cy="823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" name="TextovéPole 30">
              <a:extLst>
                <a:ext uri="{FF2B5EF4-FFF2-40B4-BE49-F238E27FC236}">
                  <a16:creationId xmlns:a16="http://schemas.microsoft.com/office/drawing/2014/main" id="{22AC998C-24EE-73DA-5034-1D8166072327}"/>
                </a:ext>
              </a:extLst>
            </p:cNvPr>
            <p:cNvSpPr txBox="1"/>
            <p:nvPr/>
          </p:nvSpPr>
          <p:spPr>
            <a:xfrm>
              <a:off x="6140578" y="4474025"/>
              <a:ext cx="720463" cy="370338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200" dirty="0">
                  <a:solidFill>
                    <a:schemeClr val="bg1">
                      <a:lumMod val="95000"/>
                    </a:schemeClr>
                  </a:solidFill>
                </a:rPr>
                <a:t>CO</a:t>
              </a:r>
              <a:r>
                <a:rPr lang="cs-CZ" sz="12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2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  <p:sp>
          <p:nvSpPr>
            <p:cNvPr id="32" name="TextovéPole 31">
              <a:extLst>
                <a:ext uri="{FF2B5EF4-FFF2-40B4-BE49-F238E27FC236}">
                  <a16:creationId xmlns:a16="http://schemas.microsoft.com/office/drawing/2014/main" id="{2B5FC321-3534-BB07-BAA7-9AB58289232B}"/>
                </a:ext>
              </a:extLst>
            </p:cNvPr>
            <p:cNvSpPr txBox="1"/>
            <p:nvPr/>
          </p:nvSpPr>
          <p:spPr>
            <a:xfrm>
              <a:off x="5837559" y="4429585"/>
              <a:ext cx="635703" cy="431707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cs-CZ" sz="1500" dirty="0">
                  <a:solidFill>
                    <a:schemeClr val="bg1">
                      <a:lumMod val="95000"/>
                    </a:schemeClr>
                  </a:solidFill>
                </a:rPr>
                <a:t>O</a:t>
              </a:r>
              <a:r>
                <a:rPr lang="cs-CZ" sz="1500" baseline="-25000" dirty="0">
                  <a:solidFill>
                    <a:schemeClr val="bg1">
                      <a:lumMod val="95000"/>
                    </a:schemeClr>
                  </a:solidFill>
                </a:rPr>
                <a:t>2</a:t>
              </a:r>
              <a:endParaRPr lang="en-US" sz="1500" baseline="-25000" dirty="0">
                <a:solidFill>
                  <a:schemeClr val="bg1">
                    <a:lumMod val="95000"/>
                  </a:schemeClr>
                </a:solidFill>
              </a:endParaRPr>
            </a:p>
          </p:txBody>
        </p:sp>
      </p:grpSp>
      <p:sp>
        <p:nvSpPr>
          <p:cNvPr id="25" name="Šipka: dolů 24">
            <a:extLst>
              <a:ext uri="{FF2B5EF4-FFF2-40B4-BE49-F238E27FC236}">
                <a16:creationId xmlns:a16="http://schemas.microsoft.com/office/drawing/2014/main" id="{F2ED0D16-2A48-DB8D-4CE7-A236B23BA88A}"/>
              </a:ext>
            </a:extLst>
          </p:cNvPr>
          <p:cNvSpPr/>
          <p:nvPr/>
        </p:nvSpPr>
        <p:spPr>
          <a:xfrm rot="10390054">
            <a:off x="6221413" y="4414838"/>
            <a:ext cx="134937" cy="366712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4" name="Šipka: dolů 23">
            <a:extLst>
              <a:ext uri="{FF2B5EF4-FFF2-40B4-BE49-F238E27FC236}">
                <a16:creationId xmlns:a16="http://schemas.microsoft.com/office/drawing/2014/main" id="{89FFC4BB-DF82-05D2-A8F2-A0D5DAB2F268}"/>
              </a:ext>
            </a:extLst>
          </p:cNvPr>
          <p:cNvSpPr/>
          <p:nvPr/>
        </p:nvSpPr>
        <p:spPr>
          <a:xfrm rot="21336437">
            <a:off x="6002338" y="4445000"/>
            <a:ext cx="146050" cy="36353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4350" name="Picture 2" descr="Vědci pracují na syntetických krvinkách. Žene je nedostatek dárců | Zdraví  | Lidovky.cz">
            <a:extLst>
              <a:ext uri="{FF2B5EF4-FFF2-40B4-BE49-F238E27FC236}">
                <a16:creationId xmlns:a16="http://schemas.microsoft.com/office/drawing/2014/main" id="{8B6AC5EE-699F-8D22-38EF-F11408E4D8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6100" y="2093913"/>
            <a:ext cx="947738" cy="6175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TextovéPole 34">
            <a:extLst>
              <a:ext uri="{FF2B5EF4-FFF2-40B4-BE49-F238E27FC236}">
                <a16:creationId xmlns:a16="http://schemas.microsoft.com/office/drawing/2014/main" id="{A5068861-A678-1925-B339-68BFF6C61797}"/>
              </a:ext>
            </a:extLst>
          </p:cNvPr>
          <p:cNvSpPr txBox="1"/>
          <p:nvPr/>
        </p:nvSpPr>
        <p:spPr>
          <a:xfrm>
            <a:off x="5657850" y="2127250"/>
            <a:ext cx="617538" cy="27622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200" dirty="0">
                <a:solidFill>
                  <a:schemeClr val="bg1">
                    <a:lumMod val="95000"/>
                  </a:schemeClr>
                </a:solidFill>
              </a:rPr>
              <a:t>CO</a:t>
            </a:r>
            <a:r>
              <a:rPr lang="cs-CZ" sz="12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2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36" name="TextovéPole 35">
            <a:extLst>
              <a:ext uri="{FF2B5EF4-FFF2-40B4-BE49-F238E27FC236}">
                <a16:creationId xmlns:a16="http://schemas.microsoft.com/office/drawing/2014/main" id="{29743DA0-7528-DE6A-0DD0-0833FFB64F3F}"/>
              </a:ext>
            </a:extLst>
          </p:cNvPr>
          <p:cNvSpPr txBox="1"/>
          <p:nvPr/>
        </p:nvSpPr>
        <p:spPr>
          <a:xfrm>
            <a:off x="6037263" y="2076450"/>
            <a:ext cx="512762" cy="3238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cs-CZ" sz="1500" dirty="0">
                <a:solidFill>
                  <a:schemeClr val="bg1">
                    <a:lumMod val="95000"/>
                  </a:schemeClr>
                </a:solidFill>
              </a:rPr>
              <a:t>O</a:t>
            </a:r>
            <a:r>
              <a:rPr lang="cs-CZ" sz="1500" baseline="-25000" dirty="0">
                <a:solidFill>
                  <a:schemeClr val="bg1">
                    <a:lumMod val="95000"/>
                  </a:schemeClr>
                </a:solidFill>
              </a:rPr>
              <a:t>2</a:t>
            </a:r>
            <a:endParaRPr lang="en-US" sz="1500" baseline="-25000" dirty="0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2" name="Šipka: dolů 1">
            <a:extLst>
              <a:ext uri="{FF2B5EF4-FFF2-40B4-BE49-F238E27FC236}">
                <a16:creationId xmlns:a16="http://schemas.microsoft.com/office/drawing/2014/main" id="{6F01AA22-4A7E-FF8D-13BD-1AD591C2FC12}"/>
              </a:ext>
            </a:extLst>
          </p:cNvPr>
          <p:cNvSpPr/>
          <p:nvPr/>
        </p:nvSpPr>
        <p:spPr>
          <a:xfrm rot="1332418">
            <a:off x="6311900" y="1477963"/>
            <a:ext cx="166688" cy="747712"/>
          </a:xfrm>
          <a:prstGeom prst="downArrow">
            <a:avLst>
              <a:gd name="adj1" fmla="val 41288"/>
              <a:gd name="adj2" fmla="val 50000"/>
            </a:avLst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" name="Šipka: dolů 22">
            <a:extLst>
              <a:ext uri="{FF2B5EF4-FFF2-40B4-BE49-F238E27FC236}">
                <a16:creationId xmlns:a16="http://schemas.microsoft.com/office/drawing/2014/main" id="{9E528CA4-5469-E4DD-F7BE-885230A7D632}"/>
              </a:ext>
            </a:extLst>
          </p:cNvPr>
          <p:cNvSpPr/>
          <p:nvPr/>
        </p:nvSpPr>
        <p:spPr>
          <a:xfrm rot="10288744">
            <a:off x="5737225" y="1627188"/>
            <a:ext cx="103188" cy="528637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4355" name="Picture 2" descr="Illustration showing the circulatory system.">
            <a:extLst>
              <a:ext uri="{FF2B5EF4-FFF2-40B4-BE49-F238E27FC236}">
                <a16:creationId xmlns:a16="http://schemas.microsoft.com/office/drawing/2014/main" id="{F7A2A721-1261-6D5C-E796-247DA5B3CB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0788" y="2554288"/>
            <a:ext cx="1525587" cy="174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Obrázek 5">
            <a:extLst>
              <a:ext uri="{FF2B5EF4-FFF2-40B4-BE49-F238E27FC236}">
                <a16:creationId xmlns:a16="http://schemas.microsoft.com/office/drawing/2014/main" id="{1804A321-CD68-7F09-7F2A-532ABB92A6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5675" y="862013"/>
            <a:ext cx="3044825" cy="204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3" name="Picture 2" descr="Vědci pracují na syntetických krvinkách. Žene je nedostatek dárců | Zdraví  | Lidovky.cz">
            <a:extLst>
              <a:ext uri="{FF2B5EF4-FFF2-40B4-BE49-F238E27FC236}">
                <a16:creationId xmlns:a16="http://schemas.microsoft.com/office/drawing/2014/main" id="{A40AEA0D-EE15-C614-AFD9-7625D95460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5725" y="2979738"/>
            <a:ext cx="1822450" cy="118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4" name="Obrázek 3">
            <a:extLst>
              <a:ext uri="{FF2B5EF4-FFF2-40B4-BE49-F238E27FC236}">
                <a16:creationId xmlns:a16="http://schemas.microsoft.com/office/drawing/2014/main" id="{A0E01F16-99F8-BB92-AFA9-62B8ADFC83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4438" y="4478338"/>
            <a:ext cx="1608137" cy="928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5" name="TextovéPole 16">
            <a:extLst>
              <a:ext uri="{FF2B5EF4-FFF2-40B4-BE49-F238E27FC236}">
                <a16:creationId xmlns:a16="http://schemas.microsoft.com/office/drawing/2014/main" id="{E8A8407D-DAB2-986E-B50F-767C889317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7688" y="3259138"/>
            <a:ext cx="5476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 sz="2400"/>
              <a:t>O</a:t>
            </a:r>
            <a:r>
              <a:rPr lang="cs-CZ" altLang="en-US" sz="2400" baseline="-25000"/>
              <a:t>2</a:t>
            </a:r>
            <a:endParaRPr lang="en-US" altLang="en-US" sz="2400" baseline="-25000"/>
          </a:p>
        </p:txBody>
      </p:sp>
      <p:sp>
        <p:nvSpPr>
          <p:cNvPr id="15366" name="TextovéPole 17">
            <a:extLst>
              <a:ext uri="{FF2B5EF4-FFF2-40B4-BE49-F238E27FC236}">
                <a16:creationId xmlns:a16="http://schemas.microsoft.com/office/drawing/2014/main" id="{B5A11FED-29CD-8B83-7CC3-5E0725B347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6650" y="3287713"/>
            <a:ext cx="682625" cy="414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 sz="2100"/>
              <a:t>CO</a:t>
            </a:r>
            <a:r>
              <a:rPr lang="cs-CZ" altLang="en-US" sz="2100" baseline="-25000"/>
              <a:t>2</a:t>
            </a:r>
            <a:endParaRPr lang="en-US" altLang="en-US" sz="2100" baseline="-25000"/>
          </a:p>
        </p:txBody>
      </p:sp>
      <p:sp>
        <p:nvSpPr>
          <p:cNvPr id="23" name="Šipka: dolů 22">
            <a:extLst>
              <a:ext uri="{FF2B5EF4-FFF2-40B4-BE49-F238E27FC236}">
                <a16:creationId xmlns:a16="http://schemas.microsoft.com/office/drawing/2014/main" id="{03E9417B-099A-50DB-BD32-6855AA971759}"/>
              </a:ext>
            </a:extLst>
          </p:cNvPr>
          <p:cNvSpPr/>
          <p:nvPr/>
        </p:nvSpPr>
        <p:spPr>
          <a:xfrm rot="11093103" flipH="1">
            <a:off x="6221413" y="3698875"/>
            <a:ext cx="252412" cy="1073150"/>
          </a:xfrm>
          <a:prstGeom prst="downArrow">
            <a:avLst/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15368" name="Picture 2" descr="Illustration showing the circulatory system.">
            <a:extLst>
              <a:ext uri="{FF2B5EF4-FFF2-40B4-BE49-F238E27FC236}">
                <a16:creationId xmlns:a16="http://schemas.microsoft.com/office/drawing/2014/main" id="{536FEF53-B8EF-D857-8893-152D1D3DAC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0788" y="2554288"/>
            <a:ext cx="1525587" cy="174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Šipka: dolů 1">
            <a:extLst>
              <a:ext uri="{FF2B5EF4-FFF2-40B4-BE49-F238E27FC236}">
                <a16:creationId xmlns:a16="http://schemas.microsoft.com/office/drawing/2014/main" id="{794B922E-D213-ADD6-66EC-2D9F4D16D66A}"/>
              </a:ext>
            </a:extLst>
          </p:cNvPr>
          <p:cNvSpPr/>
          <p:nvPr/>
        </p:nvSpPr>
        <p:spPr>
          <a:xfrm rot="21140272" flipH="1">
            <a:off x="5864225" y="3767138"/>
            <a:ext cx="303213" cy="1071562"/>
          </a:xfrm>
          <a:prstGeom prst="downArrow">
            <a:avLst>
              <a:gd name="adj1" fmla="val 41288"/>
              <a:gd name="adj2" fmla="val 50000"/>
            </a:avLst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5370" name="TextovéPole 6">
            <a:extLst>
              <a:ext uri="{FF2B5EF4-FFF2-40B4-BE49-F238E27FC236}">
                <a16:creationId xmlns:a16="http://schemas.microsoft.com/office/drawing/2014/main" id="{F46C75FD-2BD9-57E8-41F9-F7B048CB4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5263" y="4303713"/>
            <a:ext cx="14700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 sz="2400"/>
              <a:t>Cirkulace</a:t>
            </a:r>
            <a:endParaRPr lang="en-US" altLang="en-US" sz="2400"/>
          </a:p>
        </p:txBody>
      </p:sp>
      <p:sp>
        <p:nvSpPr>
          <p:cNvPr id="15371" name="TextovéPole 25">
            <a:extLst>
              <a:ext uri="{FF2B5EF4-FFF2-40B4-BE49-F238E27FC236}">
                <a16:creationId xmlns:a16="http://schemas.microsoft.com/office/drawing/2014/main" id="{3CC2E949-24BC-106D-24BB-2CB7CB614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6575" y="2857500"/>
            <a:ext cx="1573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 sz="2400"/>
              <a:t>Respirace</a:t>
            </a:r>
            <a:endParaRPr lang="en-US" altLang="en-US" sz="2400"/>
          </a:p>
        </p:txBody>
      </p:sp>
      <p:sp>
        <p:nvSpPr>
          <p:cNvPr id="15372" name="TextovéPole 26">
            <a:extLst>
              <a:ext uri="{FF2B5EF4-FFF2-40B4-BE49-F238E27FC236}">
                <a16:creationId xmlns:a16="http://schemas.microsoft.com/office/drawing/2014/main" id="{76CF3C3E-77FB-3C48-D788-57E165423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7488" y="4168775"/>
            <a:ext cx="18462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 sz="2400"/>
              <a:t>Hemopoeza</a:t>
            </a:r>
            <a:endParaRPr lang="en-US" altLang="en-US" sz="240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Nadpis 1">
            <a:extLst>
              <a:ext uri="{FF2B5EF4-FFF2-40B4-BE49-F238E27FC236}">
                <a16:creationId xmlns:a16="http://schemas.microsoft.com/office/drawing/2014/main" id="{7521B5E4-699D-034C-23DA-22A0EF6A13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 eaLnBrk="1" hangingPunct="1"/>
            <a:r>
              <a:rPr lang="cs-CZ" altLang="en-US"/>
              <a:t>Tři hráči pro dodávku kyslíku do tkání</a:t>
            </a:r>
            <a:br>
              <a:rPr lang="cs-CZ" altLang="en-US"/>
            </a:br>
            <a:r>
              <a:rPr lang="cs-CZ" altLang="en-US"/>
              <a:t>(a odvod CO</a:t>
            </a:r>
            <a:r>
              <a:rPr lang="cs-CZ" altLang="en-US" baseline="-25000"/>
              <a:t>2</a:t>
            </a:r>
            <a:r>
              <a:rPr lang="cs-CZ" altLang="en-US"/>
              <a:t> z organismu)</a:t>
            </a:r>
            <a:endParaRPr lang="en-US" altLang="en-US"/>
          </a:p>
        </p:txBody>
      </p:sp>
      <p:pic>
        <p:nvPicPr>
          <p:cNvPr id="16387" name="Zástupný obsah 3">
            <a:extLst>
              <a:ext uri="{FF2B5EF4-FFF2-40B4-BE49-F238E27FC236}">
                <a16:creationId xmlns:a16="http://schemas.microsoft.com/office/drawing/2014/main" id="{D322535E-1CFF-FBB5-8FCE-B054C8DC91DD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744913" y="2303463"/>
            <a:ext cx="3741737" cy="3308350"/>
          </a:xfrm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88">
            <a:extLst>
              <a:ext uri="{FF2B5EF4-FFF2-40B4-BE49-F238E27FC236}">
                <a16:creationId xmlns:a16="http://schemas.microsoft.com/office/drawing/2014/main" id="{C6D32EA5-1300-4F25-8FB4-CE564597F8F6}"/>
              </a:ext>
            </a:extLst>
          </p:cNvPr>
          <p:cNvGrpSpPr>
            <a:grpSpLocks/>
          </p:cNvGrpSpPr>
          <p:nvPr/>
        </p:nvGrpSpPr>
        <p:grpSpPr bwMode="auto">
          <a:xfrm>
            <a:off x="6169026" y="404813"/>
            <a:ext cx="3382963" cy="2671762"/>
            <a:chOff x="2926" y="255"/>
            <a:chExt cx="2131" cy="1683"/>
          </a:xfrm>
        </p:grpSpPr>
        <p:pic>
          <p:nvPicPr>
            <p:cNvPr id="40316" name="Picture 379">
              <a:extLst>
                <a:ext uri="{FF2B5EF4-FFF2-40B4-BE49-F238E27FC236}">
                  <a16:creationId xmlns:a16="http://schemas.microsoft.com/office/drawing/2014/main" id="{A5B34409-BC4A-4CA1-A5DA-F847D1AA1C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87" y="754"/>
              <a:ext cx="770" cy="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317" name="Text Box 380">
              <a:extLst>
                <a:ext uri="{FF2B5EF4-FFF2-40B4-BE49-F238E27FC236}">
                  <a16:creationId xmlns:a16="http://schemas.microsoft.com/office/drawing/2014/main" id="{9876AF26-10BD-4050-88D7-ECD843D44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05" y="1249"/>
              <a:ext cx="38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cs-CZ" altLang="cs-CZ" sz="1800"/>
                <a:t>pO2</a:t>
              </a:r>
            </a:p>
          </p:txBody>
        </p:sp>
        <p:sp>
          <p:nvSpPr>
            <p:cNvPr id="40318" name="Text Box 381">
              <a:extLst>
                <a:ext uri="{FF2B5EF4-FFF2-40B4-BE49-F238E27FC236}">
                  <a16:creationId xmlns:a16="http://schemas.microsoft.com/office/drawing/2014/main" id="{FA7D37BF-D8A7-4CF0-974F-4068B9F8F5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23" y="1707"/>
              <a:ext cx="6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cs-CZ" sz="1800"/>
                <a:t>kidneys</a:t>
              </a:r>
              <a:endParaRPr lang="cs-CZ" altLang="cs-CZ" sz="1800"/>
            </a:p>
          </p:txBody>
        </p:sp>
        <p:sp>
          <p:nvSpPr>
            <p:cNvPr id="40319" name="Text Box 382">
              <a:extLst>
                <a:ext uri="{FF2B5EF4-FFF2-40B4-BE49-F238E27FC236}">
                  <a16:creationId xmlns:a16="http://schemas.microsoft.com/office/drawing/2014/main" id="{AED01976-1891-4A01-8F64-226E4AC099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" y="527"/>
              <a:ext cx="95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cs-CZ" sz="1800"/>
                <a:t>erythropoetin</a:t>
              </a:r>
              <a:endParaRPr lang="cs-CZ" altLang="cs-CZ" sz="1800"/>
            </a:p>
          </p:txBody>
        </p:sp>
        <p:sp>
          <p:nvSpPr>
            <p:cNvPr id="40320" name="Text Box 383">
              <a:extLst>
                <a:ext uri="{FF2B5EF4-FFF2-40B4-BE49-F238E27FC236}">
                  <a16:creationId xmlns:a16="http://schemas.microsoft.com/office/drawing/2014/main" id="{2F94327C-0798-4335-B586-8D01BB38F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6" y="255"/>
              <a:ext cx="97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cs-CZ" sz="1800"/>
                <a:t>Bone marrow</a:t>
              </a:r>
              <a:endParaRPr lang="cs-CZ" altLang="cs-CZ" sz="1800"/>
            </a:p>
          </p:txBody>
        </p:sp>
        <p:sp>
          <p:nvSpPr>
            <p:cNvPr id="40321" name="AutoShape 385">
              <a:extLst>
                <a:ext uri="{FF2B5EF4-FFF2-40B4-BE49-F238E27FC236}">
                  <a16:creationId xmlns:a16="http://schemas.microsoft.com/office/drawing/2014/main" id="{86FFF93A-4DF7-42D5-9698-8904DADDA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2" y="482"/>
              <a:ext cx="589" cy="1089"/>
            </a:xfrm>
            <a:prstGeom prst="downArrow">
              <a:avLst>
                <a:gd name="adj1" fmla="val 50000"/>
                <a:gd name="adj2" fmla="val 46222"/>
              </a:avLst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vert="eaVert"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cs-CZ" sz="1800"/>
                <a:t>erythropoesis</a:t>
              </a:r>
              <a:endParaRPr lang="cs-CZ" altLang="cs-CZ" sz="1800"/>
            </a:p>
          </p:txBody>
        </p:sp>
        <p:sp>
          <p:nvSpPr>
            <p:cNvPr id="40322" name="Line 386">
              <a:extLst>
                <a:ext uri="{FF2B5EF4-FFF2-40B4-BE49-F238E27FC236}">
                  <a16:creationId xmlns:a16="http://schemas.microsoft.com/office/drawing/2014/main" id="{09B16892-9103-4750-997D-F11EA700D7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87" y="754"/>
              <a:ext cx="454" cy="5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323" name="Line 387">
              <a:extLst>
                <a:ext uri="{FF2B5EF4-FFF2-40B4-BE49-F238E27FC236}">
                  <a16:creationId xmlns:a16="http://schemas.microsoft.com/office/drawing/2014/main" id="{3E4A9169-0764-45A7-82BC-4AAD5E1492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16" y="709"/>
              <a:ext cx="318" cy="13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EF57673-7AEC-4AB4-9009-BF97BB09EDEF}"/>
              </a:ext>
            </a:extLst>
          </p:cNvPr>
          <p:cNvGrpSpPr>
            <a:grpSpLocks/>
          </p:cNvGrpSpPr>
          <p:nvPr/>
        </p:nvGrpSpPr>
        <p:grpSpPr bwMode="auto">
          <a:xfrm>
            <a:off x="3143250" y="2100264"/>
            <a:ext cx="2952750" cy="1616075"/>
            <a:chOff x="1739" y="1340"/>
            <a:chExt cx="901" cy="837"/>
          </a:xfrm>
        </p:grpSpPr>
        <p:grpSp>
          <p:nvGrpSpPr>
            <p:cNvPr id="40158" name="Group 3">
              <a:extLst>
                <a:ext uri="{FF2B5EF4-FFF2-40B4-BE49-F238E27FC236}">
                  <a16:creationId xmlns:a16="http://schemas.microsoft.com/office/drawing/2014/main" id="{A026EEB7-5171-4AAC-AB16-52C52FB237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9" y="1340"/>
              <a:ext cx="901" cy="837"/>
              <a:chOff x="1739" y="1340"/>
              <a:chExt cx="901" cy="837"/>
            </a:xfrm>
          </p:grpSpPr>
          <p:sp>
            <p:nvSpPr>
              <p:cNvPr id="40312" name="Freeform 4">
                <a:extLst>
                  <a:ext uri="{FF2B5EF4-FFF2-40B4-BE49-F238E27FC236}">
                    <a16:creationId xmlns:a16="http://schemas.microsoft.com/office/drawing/2014/main" id="{861961E0-8E51-49B7-B35A-3A23DE423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341"/>
                <a:ext cx="441" cy="498"/>
              </a:xfrm>
              <a:custGeom>
                <a:avLst/>
                <a:gdLst>
                  <a:gd name="T0" fmla="*/ 0 w 1323"/>
                  <a:gd name="T1" fmla="*/ 0 h 1496"/>
                  <a:gd name="T2" fmla="*/ 0 w 1323"/>
                  <a:gd name="T3" fmla="*/ 0 h 1496"/>
                  <a:gd name="T4" fmla="*/ 0 w 1323"/>
                  <a:gd name="T5" fmla="*/ 0 h 1496"/>
                  <a:gd name="T6" fmla="*/ 0 w 1323"/>
                  <a:gd name="T7" fmla="*/ 0 h 1496"/>
                  <a:gd name="T8" fmla="*/ 0 w 1323"/>
                  <a:gd name="T9" fmla="*/ 0 h 1496"/>
                  <a:gd name="T10" fmla="*/ 0 w 1323"/>
                  <a:gd name="T11" fmla="*/ 0 h 1496"/>
                  <a:gd name="T12" fmla="*/ 0 w 1323"/>
                  <a:gd name="T13" fmla="*/ 0 h 1496"/>
                  <a:gd name="T14" fmla="*/ 0 w 1323"/>
                  <a:gd name="T15" fmla="*/ 0 h 1496"/>
                  <a:gd name="T16" fmla="*/ 0 w 1323"/>
                  <a:gd name="T17" fmla="*/ 0 h 1496"/>
                  <a:gd name="T18" fmla="*/ 0 w 1323"/>
                  <a:gd name="T19" fmla="*/ 0 h 1496"/>
                  <a:gd name="T20" fmla="*/ 0 w 1323"/>
                  <a:gd name="T21" fmla="*/ 0 h 1496"/>
                  <a:gd name="T22" fmla="*/ 0 w 1323"/>
                  <a:gd name="T23" fmla="*/ 0 h 1496"/>
                  <a:gd name="T24" fmla="*/ 0 w 1323"/>
                  <a:gd name="T25" fmla="*/ 0 h 1496"/>
                  <a:gd name="T26" fmla="*/ 0 w 1323"/>
                  <a:gd name="T27" fmla="*/ 0 h 1496"/>
                  <a:gd name="T28" fmla="*/ 0 w 1323"/>
                  <a:gd name="T29" fmla="*/ 0 h 1496"/>
                  <a:gd name="T30" fmla="*/ 0 w 1323"/>
                  <a:gd name="T31" fmla="*/ 0 h 1496"/>
                  <a:gd name="T32" fmla="*/ 0 w 1323"/>
                  <a:gd name="T33" fmla="*/ 0 h 1496"/>
                  <a:gd name="T34" fmla="*/ 0 w 1323"/>
                  <a:gd name="T35" fmla="*/ 0 h 1496"/>
                  <a:gd name="T36" fmla="*/ 0 w 1323"/>
                  <a:gd name="T37" fmla="*/ 0 h 1496"/>
                  <a:gd name="T38" fmla="*/ 0 w 1323"/>
                  <a:gd name="T39" fmla="*/ 0 h 1496"/>
                  <a:gd name="T40" fmla="*/ 0 w 1323"/>
                  <a:gd name="T41" fmla="*/ 0 h 1496"/>
                  <a:gd name="T42" fmla="*/ 0 w 1323"/>
                  <a:gd name="T43" fmla="*/ 0 h 1496"/>
                  <a:gd name="T44" fmla="*/ 0 w 1323"/>
                  <a:gd name="T45" fmla="*/ 0 h 1496"/>
                  <a:gd name="T46" fmla="*/ 0 w 1323"/>
                  <a:gd name="T47" fmla="*/ 0 h 1496"/>
                  <a:gd name="T48" fmla="*/ 0 w 1323"/>
                  <a:gd name="T49" fmla="*/ 0 h 1496"/>
                  <a:gd name="T50" fmla="*/ 0 w 1323"/>
                  <a:gd name="T51" fmla="*/ 0 h 1496"/>
                  <a:gd name="T52" fmla="*/ 0 w 1323"/>
                  <a:gd name="T53" fmla="*/ 0 h 1496"/>
                  <a:gd name="T54" fmla="*/ 0 w 1323"/>
                  <a:gd name="T55" fmla="*/ 0 h 1496"/>
                  <a:gd name="T56" fmla="*/ 0 w 1323"/>
                  <a:gd name="T57" fmla="*/ 0 h 1496"/>
                  <a:gd name="T58" fmla="*/ 0 w 1323"/>
                  <a:gd name="T59" fmla="*/ 0 h 1496"/>
                  <a:gd name="T60" fmla="*/ 0 w 1323"/>
                  <a:gd name="T61" fmla="*/ 0 h 1496"/>
                  <a:gd name="T62" fmla="*/ 0 w 1323"/>
                  <a:gd name="T63" fmla="*/ 0 h 1496"/>
                  <a:gd name="T64" fmla="*/ 0 w 1323"/>
                  <a:gd name="T65" fmla="*/ 0 h 1496"/>
                  <a:gd name="T66" fmla="*/ 0 w 1323"/>
                  <a:gd name="T67" fmla="*/ 0 h 1496"/>
                  <a:gd name="T68" fmla="*/ 0 w 1323"/>
                  <a:gd name="T69" fmla="*/ 0 h 1496"/>
                  <a:gd name="T70" fmla="*/ 0 w 1323"/>
                  <a:gd name="T71" fmla="*/ 0 h 1496"/>
                  <a:gd name="T72" fmla="*/ 0 w 1323"/>
                  <a:gd name="T73" fmla="*/ 0 h 1496"/>
                  <a:gd name="T74" fmla="*/ 0 w 1323"/>
                  <a:gd name="T75" fmla="*/ 0 h 1496"/>
                  <a:gd name="T76" fmla="*/ 0 w 1323"/>
                  <a:gd name="T77" fmla="*/ 0 h 1496"/>
                  <a:gd name="T78" fmla="*/ 0 w 1323"/>
                  <a:gd name="T79" fmla="*/ 0 h 1496"/>
                  <a:gd name="T80" fmla="*/ 0 w 1323"/>
                  <a:gd name="T81" fmla="*/ 0 h 1496"/>
                  <a:gd name="T82" fmla="*/ 0 w 1323"/>
                  <a:gd name="T83" fmla="*/ 0 h 1496"/>
                  <a:gd name="T84" fmla="*/ 0 w 1323"/>
                  <a:gd name="T85" fmla="*/ 0 h 14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23"/>
                  <a:gd name="T130" fmla="*/ 0 h 1496"/>
                  <a:gd name="T131" fmla="*/ 1323 w 1323"/>
                  <a:gd name="T132" fmla="*/ 1496 h 149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23" h="1496">
                    <a:moveTo>
                      <a:pt x="326" y="1496"/>
                    </a:moveTo>
                    <a:lnTo>
                      <a:pt x="483" y="1493"/>
                    </a:lnTo>
                    <a:lnTo>
                      <a:pt x="537" y="1487"/>
                    </a:lnTo>
                    <a:lnTo>
                      <a:pt x="603" y="1476"/>
                    </a:lnTo>
                    <a:lnTo>
                      <a:pt x="653" y="1467"/>
                    </a:lnTo>
                    <a:lnTo>
                      <a:pt x="702" y="1455"/>
                    </a:lnTo>
                    <a:lnTo>
                      <a:pt x="752" y="1439"/>
                    </a:lnTo>
                    <a:lnTo>
                      <a:pt x="796" y="1423"/>
                    </a:lnTo>
                    <a:lnTo>
                      <a:pt x="850" y="1401"/>
                    </a:lnTo>
                    <a:lnTo>
                      <a:pt x="915" y="1371"/>
                    </a:lnTo>
                    <a:lnTo>
                      <a:pt x="965" y="1343"/>
                    </a:lnTo>
                    <a:lnTo>
                      <a:pt x="1014" y="1312"/>
                    </a:lnTo>
                    <a:lnTo>
                      <a:pt x="1047" y="1286"/>
                    </a:lnTo>
                    <a:lnTo>
                      <a:pt x="1086" y="1256"/>
                    </a:lnTo>
                    <a:lnTo>
                      <a:pt x="1113" y="1232"/>
                    </a:lnTo>
                    <a:lnTo>
                      <a:pt x="1143" y="1199"/>
                    </a:lnTo>
                    <a:lnTo>
                      <a:pt x="1170" y="1169"/>
                    </a:lnTo>
                    <a:lnTo>
                      <a:pt x="1196" y="1135"/>
                    </a:lnTo>
                    <a:lnTo>
                      <a:pt x="1217" y="1108"/>
                    </a:lnTo>
                    <a:lnTo>
                      <a:pt x="1242" y="1070"/>
                    </a:lnTo>
                    <a:lnTo>
                      <a:pt x="1267" y="1029"/>
                    </a:lnTo>
                    <a:lnTo>
                      <a:pt x="1283" y="987"/>
                    </a:lnTo>
                    <a:lnTo>
                      <a:pt x="1297" y="952"/>
                    </a:lnTo>
                    <a:lnTo>
                      <a:pt x="1309" y="910"/>
                    </a:lnTo>
                    <a:lnTo>
                      <a:pt x="1319" y="867"/>
                    </a:lnTo>
                    <a:lnTo>
                      <a:pt x="1323" y="809"/>
                    </a:lnTo>
                    <a:lnTo>
                      <a:pt x="1320" y="761"/>
                    </a:lnTo>
                    <a:lnTo>
                      <a:pt x="1313" y="721"/>
                    </a:lnTo>
                    <a:lnTo>
                      <a:pt x="1306" y="680"/>
                    </a:lnTo>
                    <a:lnTo>
                      <a:pt x="1291" y="635"/>
                    </a:lnTo>
                    <a:lnTo>
                      <a:pt x="1278" y="598"/>
                    </a:lnTo>
                    <a:lnTo>
                      <a:pt x="1260" y="563"/>
                    </a:lnTo>
                    <a:lnTo>
                      <a:pt x="1233" y="519"/>
                    </a:lnTo>
                    <a:lnTo>
                      <a:pt x="1200" y="469"/>
                    </a:lnTo>
                    <a:lnTo>
                      <a:pt x="1165" y="429"/>
                    </a:lnTo>
                    <a:lnTo>
                      <a:pt x="1136" y="395"/>
                    </a:lnTo>
                    <a:lnTo>
                      <a:pt x="1100" y="362"/>
                    </a:lnTo>
                    <a:lnTo>
                      <a:pt x="1064" y="335"/>
                    </a:lnTo>
                    <a:lnTo>
                      <a:pt x="1023" y="305"/>
                    </a:lnTo>
                    <a:lnTo>
                      <a:pt x="970" y="268"/>
                    </a:lnTo>
                    <a:lnTo>
                      <a:pt x="920" y="241"/>
                    </a:lnTo>
                    <a:lnTo>
                      <a:pt x="863" y="211"/>
                    </a:lnTo>
                    <a:lnTo>
                      <a:pt x="746" y="168"/>
                    </a:lnTo>
                    <a:lnTo>
                      <a:pt x="651" y="141"/>
                    </a:lnTo>
                    <a:lnTo>
                      <a:pt x="547" y="121"/>
                    </a:lnTo>
                    <a:lnTo>
                      <a:pt x="463" y="111"/>
                    </a:lnTo>
                    <a:lnTo>
                      <a:pt x="356" y="105"/>
                    </a:lnTo>
                    <a:lnTo>
                      <a:pt x="356" y="0"/>
                    </a:lnTo>
                    <a:lnTo>
                      <a:pt x="0" y="238"/>
                    </a:lnTo>
                    <a:lnTo>
                      <a:pt x="361" y="479"/>
                    </a:lnTo>
                    <a:lnTo>
                      <a:pt x="360" y="372"/>
                    </a:lnTo>
                    <a:lnTo>
                      <a:pt x="467" y="379"/>
                    </a:lnTo>
                    <a:lnTo>
                      <a:pt x="547" y="392"/>
                    </a:lnTo>
                    <a:lnTo>
                      <a:pt x="630" y="412"/>
                    </a:lnTo>
                    <a:lnTo>
                      <a:pt x="746" y="456"/>
                    </a:lnTo>
                    <a:lnTo>
                      <a:pt x="801" y="485"/>
                    </a:lnTo>
                    <a:lnTo>
                      <a:pt x="853" y="516"/>
                    </a:lnTo>
                    <a:lnTo>
                      <a:pt x="897" y="552"/>
                    </a:lnTo>
                    <a:lnTo>
                      <a:pt x="940" y="587"/>
                    </a:lnTo>
                    <a:lnTo>
                      <a:pt x="975" y="620"/>
                    </a:lnTo>
                    <a:lnTo>
                      <a:pt x="1004" y="656"/>
                    </a:lnTo>
                    <a:lnTo>
                      <a:pt x="1036" y="700"/>
                    </a:lnTo>
                    <a:lnTo>
                      <a:pt x="1064" y="750"/>
                    </a:lnTo>
                    <a:lnTo>
                      <a:pt x="1084" y="797"/>
                    </a:lnTo>
                    <a:lnTo>
                      <a:pt x="1094" y="841"/>
                    </a:lnTo>
                    <a:lnTo>
                      <a:pt x="1104" y="894"/>
                    </a:lnTo>
                    <a:lnTo>
                      <a:pt x="1105" y="946"/>
                    </a:lnTo>
                    <a:lnTo>
                      <a:pt x="1103" y="982"/>
                    </a:lnTo>
                    <a:lnTo>
                      <a:pt x="1097" y="1020"/>
                    </a:lnTo>
                    <a:lnTo>
                      <a:pt x="1084" y="1065"/>
                    </a:lnTo>
                    <a:lnTo>
                      <a:pt x="1067" y="1108"/>
                    </a:lnTo>
                    <a:lnTo>
                      <a:pt x="1047" y="1150"/>
                    </a:lnTo>
                    <a:lnTo>
                      <a:pt x="1020" y="1190"/>
                    </a:lnTo>
                    <a:lnTo>
                      <a:pt x="973" y="1249"/>
                    </a:lnTo>
                    <a:lnTo>
                      <a:pt x="932" y="1288"/>
                    </a:lnTo>
                    <a:lnTo>
                      <a:pt x="880" y="1330"/>
                    </a:lnTo>
                    <a:lnTo>
                      <a:pt x="827" y="1366"/>
                    </a:lnTo>
                    <a:lnTo>
                      <a:pt x="786" y="1389"/>
                    </a:lnTo>
                    <a:lnTo>
                      <a:pt x="739" y="1413"/>
                    </a:lnTo>
                    <a:lnTo>
                      <a:pt x="693" y="1430"/>
                    </a:lnTo>
                    <a:lnTo>
                      <a:pt x="656" y="1444"/>
                    </a:lnTo>
                    <a:lnTo>
                      <a:pt x="620" y="1456"/>
                    </a:lnTo>
                    <a:lnTo>
                      <a:pt x="574" y="1465"/>
                    </a:lnTo>
                    <a:lnTo>
                      <a:pt x="531" y="1472"/>
                    </a:lnTo>
                    <a:lnTo>
                      <a:pt x="473" y="1482"/>
                    </a:lnTo>
                    <a:lnTo>
                      <a:pt x="326" y="1496"/>
                    </a:lnTo>
                    <a:close/>
                  </a:path>
                </a:pathLst>
              </a:custGeom>
              <a:solidFill>
                <a:srgbClr val="000080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3" name="Freeform 5">
                <a:extLst>
                  <a:ext uri="{FF2B5EF4-FFF2-40B4-BE49-F238E27FC236}">
                    <a16:creationId xmlns:a16="http://schemas.microsoft.com/office/drawing/2014/main" id="{8122EE07-ECAE-4E90-8832-FE3AB38FF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672"/>
                <a:ext cx="441" cy="499"/>
              </a:xfrm>
              <a:custGeom>
                <a:avLst/>
                <a:gdLst>
                  <a:gd name="T0" fmla="*/ 0 w 1323"/>
                  <a:gd name="T1" fmla="*/ 0 h 1496"/>
                  <a:gd name="T2" fmla="*/ 0 w 1323"/>
                  <a:gd name="T3" fmla="*/ 0 h 1496"/>
                  <a:gd name="T4" fmla="*/ 0 w 1323"/>
                  <a:gd name="T5" fmla="*/ 0 h 1496"/>
                  <a:gd name="T6" fmla="*/ 0 w 1323"/>
                  <a:gd name="T7" fmla="*/ 0 h 1496"/>
                  <a:gd name="T8" fmla="*/ 0 w 1323"/>
                  <a:gd name="T9" fmla="*/ 0 h 1496"/>
                  <a:gd name="T10" fmla="*/ 0 w 1323"/>
                  <a:gd name="T11" fmla="*/ 0 h 1496"/>
                  <a:gd name="T12" fmla="*/ 0 w 1323"/>
                  <a:gd name="T13" fmla="*/ 0 h 1496"/>
                  <a:gd name="T14" fmla="*/ 0 w 1323"/>
                  <a:gd name="T15" fmla="*/ 0 h 1496"/>
                  <a:gd name="T16" fmla="*/ 0 w 1323"/>
                  <a:gd name="T17" fmla="*/ 0 h 1496"/>
                  <a:gd name="T18" fmla="*/ 0 w 1323"/>
                  <a:gd name="T19" fmla="*/ 0 h 1496"/>
                  <a:gd name="T20" fmla="*/ 0 w 1323"/>
                  <a:gd name="T21" fmla="*/ 0 h 1496"/>
                  <a:gd name="T22" fmla="*/ 0 w 1323"/>
                  <a:gd name="T23" fmla="*/ 0 h 1496"/>
                  <a:gd name="T24" fmla="*/ 0 w 1323"/>
                  <a:gd name="T25" fmla="*/ 0 h 1496"/>
                  <a:gd name="T26" fmla="*/ 0 w 1323"/>
                  <a:gd name="T27" fmla="*/ 0 h 1496"/>
                  <a:gd name="T28" fmla="*/ 0 w 1323"/>
                  <a:gd name="T29" fmla="*/ 0 h 1496"/>
                  <a:gd name="T30" fmla="*/ 0 w 1323"/>
                  <a:gd name="T31" fmla="*/ 0 h 1496"/>
                  <a:gd name="T32" fmla="*/ 0 w 1323"/>
                  <a:gd name="T33" fmla="*/ 0 h 1496"/>
                  <a:gd name="T34" fmla="*/ 0 w 1323"/>
                  <a:gd name="T35" fmla="*/ 0 h 1496"/>
                  <a:gd name="T36" fmla="*/ 0 w 1323"/>
                  <a:gd name="T37" fmla="*/ 0 h 1496"/>
                  <a:gd name="T38" fmla="*/ 0 w 1323"/>
                  <a:gd name="T39" fmla="*/ 0 h 1496"/>
                  <a:gd name="T40" fmla="*/ 0 w 1323"/>
                  <a:gd name="T41" fmla="*/ 0 h 1496"/>
                  <a:gd name="T42" fmla="*/ 0 w 1323"/>
                  <a:gd name="T43" fmla="*/ 0 h 1496"/>
                  <a:gd name="T44" fmla="*/ 0 w 1323"/>
                  <a:gd name="T45" fmla="*/ 0 h 1496"/>
                  <a:gd name="T46" fmla="*/ 0 w 1323"/>
                  <a:gd name="T47" fmla="*/ 0 h 1496"/>
                  <a:gd name="T48" fmla="*/ 0 w 1323"/>
                  <a:gd name="T49" fmla="*/ 0 h 1496"/>
                  <a:gd name="T50" fmla="*/ 0 w 1323"/>
                  <a:gd name="T51" fmla="*/ 0 h 1496"/>
                  <a:gd name="T52" fmla="*/ 0 w 1323"/>
                  <a:gd name="T53" fmla="*/ 0 h 1496"/>
                  <a:gd name="T54" fmla="*/ 0 w 1323"/>
                  <a:gd name="T55" fmla="*/ 0 h 1496"/>
                  <a:gd name="T56" fmla="*/ 0 w 1323"/>
                  <a:gd name="T57" fmla="*/ 0 h 1496"/>
                  <a:gd name="T58" fmla="*/ 0 w 1323"/>
                  <a:gd name="T59" fmla="*/ 0 h 1496"/>
                  <a:gd name="T60" fmla="*/ 0 w 1323"/>
                  <a:gd name="T61" fmla="*/ 0 h 1496"/>
                  <a:gd name="T62" fmla="*/ 0 w 1323"/>
                  <a:gd name="T63" fmla="*/ 0 h 1496"/>
                  <a:gd name="T64" fmla="*/ 0 w 1323"/>
                  <a:gd name="T65" fmla="*/ 0 h 1496"/>
                  <a:gd name="T66" fmla="*/ 0 w 1323"/>
                  <a:gd name="T67" fmla="*/ 0 h 1496"/>
                  <a:gd name="T68" fmla="*/ 0 w 1323"/>
                  <a:gd name="T69" fmla="*/ 0 h 1496"/>
                  <a:gd name="T70" fmla="*/ 0 w 1323"/>
                  <a:gd name="T71" fmla="*/ 0 h 1496"/>
                  <a:gd name="T72" fmla="*/ 0 w 1323"/>
                  <a:gd name="T73" fmla="*/ 0 h 1496"/>
                  <a:gd name="T74" fmla="*/ 0 w 1323"/>
                  <a:gd name="T75" fmla="*/ 0 h 1496"/>
                  <a:gd name="T76" fmla="*/ 0 w 1323"/>
                  <a:gd name="T77" fmla="*/ 0 h 1496"/>
                  <a:gd name="T78" fmla="*/ 0 w 1323"/>
                  <a:gd name="T79" fmla="*/ 0 h 1496"/>
                  <a:gd name="T80" fmla="*/ 0 w 1323"/>
                  <a:gd name="T81" fmla="*/ 0 h 1496"/>
                  <a:gd name="T82" fmla="*/ 0 w 1323"/>
                  <a:gd name="T83" fmla="*/ 0 h 1496"/>
                  <a:gd name="T84" fmla="*/ 0 w 1323"/>
                  <a:gd name="T85" fmla="*/ 0 h 14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23"/>
                  <a:gd name="T130" fmla="*/ 0 h 1496"/>
                  <a:gd name="T131" fmla="*/ 1323 w 1323"/>
                  <a:gd name="T132" fmla="*/ 1496 h 149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23" h="1496">
                    <a:moveTo>
                      <a:pt x="326" y="0"/>
                    </a:moveTo>
                    <a:lnTo>
                      <a:pt x="483" y="4"/>
                    </a:lnTo>
                    <a:lnTo>
                      <a:pt x="537" y="9"/>
                    </a:lnTo>
                    <a:lnTo>
                      <a:pt x="603" y="20"/>
                    </a:lnTo>
                    <a:lnTo>
                      <a:pt x="653" y="29"/>
                    </a:lnTo>
                    <a:lnTo>
                      <a:pt x="702" y="43"/>
                    </a:lnTo>
                    <a:lnTo>
                      <a:pt x="752" y="57"/>
                    </a:lnTo>
                    <a:lnTo>
                      <a:pt x="796" y="74"/>
                    </a:lnTo>
                    <a:lnTo>
                      <a:pt x="850" y="95"/>
                    </a:lnTo>
                    <a:lnTo>
                      <a:pt x="915" y="126"/>
                    </a:lnTo>
                    <a:lnTo>
                      <a:pt x="965" y="153"/>
                    </a:lnTo>
                    <a:lnTo>
                      <a:pt x="1014" y="185"/>
                    </a:lnTo>
                    <a:lnTo>
                      <a:pt x="1047" y="211"/>
                    </a:lnTo>
                    <a:lnTo>
                      <a:pt x="1086" y="241"/>
                    </a:lnTo>
                    <a:lnTo>
                      <a:pt x="1113" y="264"/>
                    </a:lnTo>
                    <a:lnTo>
                      <a:pt x="1143" y="298"/>
                    </a:lnTo>
                    <a:lnTo>
                      <a:pt x="1170" y="328"/>
                    </a:lnTo>
                    <a:lnTo>
                      <a:pt x="1196" y="362"/>
                    </a:lnTo>
                    <a:lnTo>
                      <a:pt x="1217" y="388"/>
                    </a:lnTo>
                    <a:lnTo>
                      <a:pt x="1242" y="426"/>
                    </a:lnTo>
                    <a:lnTo>
                      <a:pt x="1267" y="469"/>
                    </a:lnTo>
                    <a:lnTo>
                      <a:pt x="1283" y="509"/>
                    </a:lnTo>
                    <a:lnTo>
                      <a:pt x="1297" y="545"/>
                    </a:lnTo>
                    <a:lnTo>
                      <a:pt x="1309" y="586"/>
                    </a:lnTo>
                    <a:lnTo>
                      <a:pt x="1319" y="630"/>
                    </a:lnTo>
                    <a:lnTo>
                      <a:pt x="1323" y="687"/>
                    </a:lnTo>
                    <a:lnTo>
                      <a:pt x="1320" y="735"/>
                    </a:lnTo>
                    <a:lnTo>
                      <a:pt x="1313" y="776"/>
                    </a:lnTo>
                    <a:lnTo>
                      <a:pt x="1306" y="817"/>
                    </a:lnTo>
                    <a:lnTo>
                      <a:pt x="1291" y="862"/>
                    </a:lnTo>
                    <a:lnTo>
                      <a:pt x="1278" y="899"/>
                    </a:lnTo>
                    <a:lnTo>
                      <a:pt x="1260" y="933"/>
                    </a:lnTo>
                    <a:lnTo>
                      <a:pt x="1233" y="978"/>
                    </a:lnTo>
                    <a:lnTo>
                      <a:pt x="1200" y="1027"/>
                    </a:lnTo>
                    <a:lnTo>
                      <a:pt x="1165" y="1068"/>
                    </a:lnTo>
                    <a:lnTo>
                      <a:pt x="1136" y="1101"/>
                    </a:lnTo>
                    <a:lnTo>
                      <a:pt x="1100" y="1135"/>
                    </a:lnTo>
                    <a:lnTo>
                      <a:pt x="1064" y="1162"/>
                    </a:lnTo>
                    <a:lnTo>
                      <a:pt x="1023" y="1192"/>
                    </a:lnTo>
                    <a:lnTo>
                      <a:pt x="970" y="1229"/>
                    </a:lnTo>
                    <a:lnTo>
                      <a:pt x="920" y="1256"/>
                    </a:lnTo>
                    <a:lnTo>
                      <a:pt x="863" y="1286"/>
                    </a:lnTo>
                    <a:lnTo>
                      <a:pt x="746" y="1328"/>
                    </a:lnTo>
                    <a:lnTo>
                      <a:pt x="651" y="1355"/>
                    </a:lnTo>
                    <a:lnTo>
                      <a:pt x="547" y="1375"/>
                    </a:lnTo>
                    <a:lnTo>
                      <a:pt x="463" y="1385"/>
                    </a:lnTo>
                    <a:lnTo>
                      <a:pt x="356" y="1392"/>
                    </a:lnTo>
                    <a:lnTo>
                      <a:pt x="356" y="1496"/>
                    </a:lnTo>
                    <a:lnTo>
                      <a:pt x="0" y="1259"/>
                    </a:lnTo>
                    <a:lnTo>
                      <a:pt x="361" y="1017"/>
                    </a:lnTo>
                    <a:lnTo>
                      <a:pt x="360" y="1125"/>
                    </a:lnTo>
                    <a:lnTo>
                      <a:pt x="467" y="1118"/>
                    </a:lnTo>
                    <a:lnTo>
                      <a:pt x="547" y="1105"/>
                    </a:lnTo>
                    <a:lnTo>
                      <a:pt x="630" y="1084"/>
                    </a:lnTo>
                    <a:lnTo>
                      <a:pt x="746" y="1041"/>
                    </a:lnTo>
                    <a:lnTo>
                      <a:pt x="801" y="1012"/>
                    </a:lnTo>
                    <a:lnTo>
                      <a:pt x="853" y="980"/>
                    </a:lnTo>
                    <a:lnTo>
                      <a:pt x="897" y="945"/>
                    </a:lnTo>
                    <a:lnTo>
                      <a:pt x="940" y="910"/>
                    </a:lnTo>
                    <a:lnTo>
                      <a:pt x="975" y="877"/>
                    </a:lnTo>
                    <a:lnTo>
                      <a:pt x="1004" y="840"/>
                    </a:lnTo>
                    <a:lnTo>
                      <a:pt x="1036" y="797"/>
                    </a:lnTo>
                    <a:lnTo>
                      <a:pt x="1064" y="746"/>
                    </a:lnTo>
                    <a:lnTo>
                      <a:pt x="1084" y="699"/>
                    </a:lnTo>
                    <a:lnTo>
                      <a:pt x="1094" y="656"/>
                    </a:lnTo>
                    <a:lnTo>
                      <a:pt x="1104" y="602"/>
                    </a:lnTo>
                    <a:lnTo>
                      <a:pt x="1105" y="551"/>
                    </a:lnTo>
                    <a:lnTo>
                      <a:pt x="1103" y="515"/>
                    </a:lnTo>
                    <a:lnTo>
                      <a:pt x="1097" y="477"/>
                    </a:lnTo>
                    <a:lnTo>
                      <a:pt x="1084" y="432"/>
                    </a:lnTo>
                    <a:lnTo>
                      <a:pt x="1067" y="388"/>
                    </a:lnTo>
                    <a:lnTo>
                      <a:pt x="1047" y="347"/>
                    </a:lnTo>
                    <a:lnTo>
                      <a:pt x="1020" y="307"/>
                    </a:lnTo>
                    <a:lnTo>
                      <a:pt x="973" y="247"/>
                    </a:lnTo>
                    <a:lnTo>
                      <a:pt x="932" y="208"/>
                    </a:lnTo>
                    <a:lnTo>
                      <a:pt x="880" y="167"/>
                    </a:lnTo>
                    <a:lnTo>
                      <a:pt x="827" y="131"/>
                    </a:lnTo>
                    <a:lnTo>
                      <a:pt x="786" y="108"/>
                    </a:lnTo>
                    <a:lnTo>
                      <a:pt x="739" y="84"/>
                    </a:lnTo>
                    <a:lnTo>
                      <a:pt x="693" y="66"/>
                    </a:lnTo>
                    <a:lnTo>
                      <a:pt x="656" y="53"/>
                    </a:lnTo>
                    <a:lnTo>
                      <a:pt x="620" y="42"/>
                    </a:lnTo>
                    <a:lnTo>
                      <a:pt x="574" y="32"/>
                    </a:lnTo>
                    <a:lnTo>
                      <a:pt x="531" y="25"/>
                    </a:lnTo>
                    <a:lnTo>
                      <a:pt x="473" y="15"/>
                    </a:lnTo>
                    <a:lnTo>
                      <a:pt x="326" y="0"/>
                    </a:lnTo>
                    <a:close/>
                  </a:path>
                </a:pathLst>
              </a:custGeom>
              <a:solidFill>
                <a:srgbClr val="000080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4" name="Freeform 6">
                <a:extLst>
                  <a:ext uri="{FF2B5EF4-FFF2-40B4-BE49-F238E27FC236}">
                    <a16:creationId xmlns:a16="http://schemas.microsoft.com/office/drawing/2014/main" id="{8453F69F-620D-49C2-859E-D1C9D9D31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1" y="1678"/>
                <a:ext cx="441" cy="499"/>
              </a:xfrm>
              <a:custGeom>
                <a:avLst/>
                <a:gdLst>
                  <a:gd name="T0" fmla="*/ 0 w 1324"/>
                  <a:gd name="T1" fmla="*/ 0 h 1496"/>
                  <a:gd name="T2" fmla="*/ 0 w 1324"/>
                  <a:gd name="T3" fmla="*/ 0 h 1496"/>
                  <a:gd name="T4" fmla="*/ 0 w 1324"/>
                  <a:gd name="T5" fmla="*/ 0 h 1496"/>
                  <a:gd name="T6" fmla="*/ 0 w 1324"/>
                  <a:gd name="T7" fmla="*/ 0 h 1496"/>
                  <a:gd name="T8" fmla="*/ 0 w 1324"/>
                  <a:gd name="T9" fmla="*/ 0 h 1496"/>
                  <a:gd name="T10" fmla="*/ 0 w 1324"/>
                  <a:gd name="T11" fmla="*/ 0 h 1496"/>
                  <a:gd name="T12" fmla="*/ 0 w 1324"/>
                  <a:gd name="T13" fmla="*/ 0 h 1496"/>
                  <a:gd name="T14" fmla="*/ 0 w 1324"/>
                  <a:gd name="T15" fmla="*/ 0 h 1496"/>
                  <a:gd name="T16" fmla="*/ 0 w 1324"/>
                  <a:gd name="T17" fmla="*/ 0 h 1496"/>
                  <a:gd name="T18" fmla="*/ 0 w 1324"/>
                  <a:gd name="T19" fmla="*/ 0 h 1496"/>
                  <a:gd name="T20" fmla="*/ 0 w 1324"/>
                  <a:gd name="T21" fmla="*/ 0 h 1496"/>
                  <a:gd name="T22" fmla="*/ 0 w 1324"/>
                  <a:gd name="T23" fmla="*/ 0 h 1496"/>
                  <a:gd name="T24" fmla="*/ 0 w 1324"/>
                  <a:gd name="T25" fmla="*/ 0 h 1496"/>
                  <a:gd name="T26" fmla="*/ 0 w 1324"/>
                  <a:gd name="T27" fmla="*/ 0 h 1496"/>
                  <a:gd name="T28" fmla="*/ 0 w 1324"/>
                  <a:gd name="T29" fmla="*/ 0 h 1496"/>
                  <a:gd name="T30" fmla="*/ 0 w 1324"/>
                  <a:gd name="T31" fmla="*/ 0 h 1496"/>
                  <a:gd name="T32" fmla="*/ 0 w 1324"/>
                  <a:gd name="T33" fmla="*/ 0 h 1496"/>
                  <a:gd name="T34" fmla="*/ 0 w 1324"/>
                  <a:gd name="T35" fmla="*/ 0 h 1496"/>
                  <a:gd name="T36" fmla="*/ 0 w 1324"/>
                  <a:gd name="T37" fmla="*/ 0 h 1496"/>
                  <a:gd name="T38" fmla="*/ 0 w 1324"/>
                  <a:gd name="T39" fmla="*/ 0 h 1496"/>
                  <a:gd name="T40" fmla="*/ 0 w 1324"/>
                  <a:gd name="T41" fmla="*/ 0 h 1496"/>
                  <a:gd name="T42" fmla="*/ 0 w 1324"/>
                  <a:gd name="T43" fmla="*/ 0 h 1496"/>
                  <a:gd name="T44" fmla="*/ 0 w 1324"/>
                  <a:gd name="T45" fmla="*/ 0 h 1496"/>
                  <a:gd name="T46" fmla="*/ 0 w 1324"/>
                  <a:gd name="T47" fmla="*/ 0 h 1496"/>
                  <a:gd name="T48" fmla="*/ 0 w 1324"/>
                  <a:gd name="T49" fmla="*/ 0 h 1496"/>
                  <a:gd name="T50" fmla="*/ 0 w 1324"/>
                  <a:gd name="T51" fmla="*/ 0 h 1496"/>
                  <a:gd name="T52" fmla="*/ 0 w 1324"/>
                  <a:gd name="T53" fmla="*/ 0 h 1496"/>
                  <a:gd name="T54" fmla="*/ 0 w 1324"/>
                  <a:gd name="T55" fmla="*/ 0 h 1496"/>
                  <a:gd name="T56" fmla="*/ 0 w 1324"/>
                  <a:gd name="T57" fmla="*/ 0 h 1496"/>
                  <a:gd name="T58" fmla="*/ 0 w 1324"/>
                  <a:gd name="T59" fmla="*/ 0 h 1496"/>
                  <a:gd name="T60" fmla="*/ 0 w 1324"/>
                  <a:gd name="T61" fmla="*/ 0 h 1496"/>
                  <a:gd name="T62" fmla="*/ 0 w 1324"/>
                  <a:gd name="T63" fmla="*/ 0 h 1496"/>
                  <a:gd name="T64" fmla="*/ 0 w 1324"/>
                  <a:gd name="T65" fmla="*/ 0 h 1496"/>
                  <a:gd name="T66" fmla="*/ 0 w 1324"/>
                  <a:gd name="T67" fmla="*/ 0 h 1496"/>
                  <a:gd name="T68" fmla="*/ 0 w 1324"/>
                  <a:gd name="T69" fmla="*/ 0 h 1496"/>
                  <a:gd name="T70" fmla="*/ 0 w 1324"/>
                  <a:gd name="T71" fmla="*/ 0 h 1496"/>
                  <a:gd name="T72" fmla="*/ 0 w 1324"/>
                  <a:gd name="T73" fmla="*/ 0 h 1496"/>
                  <a:gd name="T74" fmla="*/ 0 w 1324"/>
                  <a:gd name="T75" fmla="*/ 0 h 1496"/>
                  <a:gd name="T76" fmla="*/ 0 w 1324"/>
                  <a:gd name="T77" fmla="*/ 0 h 1496"/>
                  <a:gd name="T78" fmla="*/ 0 w 1324"/>
                  <a:gd name="T79" fmla="*/ 0 h 1496"/>
                  <a:gd name="T80" fmla="*/ 0 w 1324"/>
                  <a:gd name="T81" fmla="*/ 0 h 1496"/>
                  <a:gd name="T82" fmla="*/ 0 w 1324"/>
                  <a:gd name="T83" fmla="*/ 0 h 1496"/>
                  <a:gd name="T84" fmla="*/ 0 w 1324"/>
                  <a:gd name="T85" fmla="*/ 0 h 14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24"/>
                  <a:gd name="T130" fmla="*/ 0 h 1496"/>
                  <a:gd name="T131" fmla="*/ 1324 w 1324"/>
                  <a:gd name="T132" fmla="*/ 1496 h 149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24" h="1496">
                    <a:moveTo>
                      <a:pt x="997" y="0"/>
                    </a:moveTo>
                    <a:lnTo>
                      <a:pt x="840" y="3"/>
                    </a:lnTo>
                    <a:lnTo>
                      <a:pt x="787" y="9"/>
                    </a:lnTo>
                    <a:lnTo>
                      <a:pt x="721" y="20"/>
                    </a:lnTo>
                    <a:lnTo>
                      <a:pt x="671" y="29"/>
                    </a:lnTo>
                    <a:lnTo>
                      <a:pt x="622" y="41"/>
                    </a:lnTo>
                    <a:lnTo>
                      <a:pt x="572" y="57"/>
                    </a:lnTo>
                    <a:lnTo>
                      <a:pt x="527" y="74"/>
                    </a:lnTo>
                    <a:lnTo>
                      <a:pt x="474" y="95"/>
                    </a:lnTo>
                    <a:lnTo>
                      <a:pt x="409" y="125"/>
                    </a:lnTo>
                    <a:lnTo>
                      <a:pt x="359" y="153"/>
                    </a:lnTo>
                    <a:lnTo>
                      <a:pt x="310" y="185"/>
                    </a:lnTo>
                    <a:lnTo>
                      <a:pt x="276" y="210"/>
                    </a:lnTo>
                    <a:lnTo>
                      <a:pt x="237" y="241"/>
                    </a:lnTo>
                    <a:lnTo>
                      <a:pt x="209" y="264"/>
                    </a:lnTo>
                    <a:lnTo>
                      <a:pt x="180" y="298"/>
                    </a:lnTo>
                    <a:lnTo>
                      <a:pt x="154" y="328"/>
                    </a:lnTo>
                    <a:lnTo>
                      <a:pt x="127" y="361"/>
                    </a:lnTo>
                    <a:lnTo>
                      <a:pt x="107" y="388"/>
                    </a:lnTo>
                    <a:lnTo>
                      <a:pt x="81" y="426"/>
                    </a:lnTo>
                    <a:lnTo>
                      <a:pt x="57" y="468"/>
                    </a:lnTo>
                    <a:lnTo>
                      <a:pt x="40" y="509"/>
                    </a:lnTo>
                    <a:lnTo>
                      <a:pt x="27" y="545"/>
                    </a:lnTo>
                    <a:lnTo>
                      <a:pt x="14" y="586"/>
                    </a:lnTo>
                    <a:lnTo>
                      <a:pt x="4" y="630"/>
                    </a:lnTo>
                    <a:lnTo>
                      <a:pt x="0" y="687"/>
                    </a:lnTo>
                    <a:lnTo>
                      <a:pt x="3" y="735"/>
                    </a:lnTo>
                    <a:lnTo>
                      <a:pt x="10" y="775"/>
                    </a:lnTo>
                    <a:lnTo>
                      <a:pt x="18" y="817"/>
                    </a:lnTo>
                    <a:lnTo>
                      <a:pt x="32" y="862"/>
                    </a:lnTo>
                    <a:lnTo>
                      <a:pt x="46" y="899"/>
                    </a:lnTo>
                    <a:lnTo>
                      <a:pt x="64" y="933"/>
                    </a:lnTo>
                    <a:lnTo>
                      <a:pt x="90" y="978"/>
                    </a:lnTo>
                    <a:lnTo>
                      <a:pt x="124" y="1027"/>
                    </a:lnTo>
                    <a:lnTo>
                      <a:pt x="158" y="1068"/>
                    </a:lnTo>
                    <a:lnTo>
                      <a:pt x="187" y="1101"/>
                    </a:lnTo>
                    <a:lnTo>
                      <a:pt x="224" y="1135"/>
                    </a:lnTo>
                    <a:lnTo>
                      <a:pt x="260" y="1161"/>
                    </a:lnTo>
                    <a:lnTo>
                      <a:pt x="301" y="1192"/>
                    </a:lnTo>
                    <a:lnTo>
                      <a:pt x="353" y="1229"/>
                    </a:lnTo>
                    <a:lnTo>
                      <a:pt x="403" y="1255"/>
                    </a:lnTo>
                    <a:lnTo>
                      <a:pt x="460" y="1286"/>
                    </a:lnTo>
                    <a:lnTo>
                      <a:pt x="577" y="1328"/>
                    </a:lnTo>
                    <a:lnTo>
                      <a:pt x="673" y="1355"/>
                    </a:lnTo>
                    <a:lnTo>
                      <a:pt x="777" y="1375"/>
                    </a:lnTo>
                    <a:lnTo>
                      <a:pt x="860" y="1385"/>
                    </a:lnTo>
                    <a:lnTo>
                      <a:pt x="967" y="1392"/>
                    </a:lnTo>
                    <a:lnTo>
                      <a:pt x="967" y="1496"/>
                    </a:lnTo>
                    <a:lnTo>
                      <a:pt x="1324" y="1259"/>
                    </a:lnTo>
                    <a:lnTo>
                      <a:pt x="963" y="1017"/>
                    </a:lnTo>
                    <a:lnTo>
                      <a:pt x="964" y="1125"/>
                    </a:lnTo>
                    <a:lnTo>
                      <a:pt x="857" y="1118"/>
                    </a:lnTo>
                    <a:lnTo>
                      <a:pt x="777" y="1104"/>
                    </a:lnTo>
                    <a:lnTo>
                      <a:pt x="693" y="1084"/>
                    </a:lnTo>
                    <a:lnTo>
                      <a:pt x="577" y="1041"/>
                    </a:lnTo>
                    <a:lnTo>
                      <a:pt x="523" y="1012"/>
                    </a:lnTo>
                    <a:lnTo>
                      <a:pt x="470" y="980"/>
                    </a:lnTo>
                    <a:lnTo>
                      <a:pt x="427" y="944"/>
                    </a:lnTo>
                    <a:lnTo>
                      <a:pt x="383" y="910"/>
                    </a:lnTo>
                    <a:lnTo>
                      <a:pt x="349" y="876"/>
                    </a:lnTo>
                    <a:lnTo>
                      <a:pt x="320" y="840"/>
                    </a:lnTo>
                    <a:lnTo>
                      <a:pt x="287" y="797"/>
                    </a:lnTo>
                    <a:lnTo>
                      <a:pt x="260" y="746"/>
                    </a:lnTo>
                    <a:lnTo>
                      <a:pt x="240" y="699"/>
                    </a:lnTo>
                    <a:lnTo>
                      <a:pt x="230" y="656"/>
                    </a:lnTo>
                    <a:lnTo>
                      <a:pt x="219" y="602"/>
                    </a:lnTo>
                    <a:lnTo>
                      <a:pt x="218" y="551"/>
                    </a:lnTo>
                    <a:lnTo>
                      <a:pt x="221" y="515"/>
                    </a:lnTo>
                    <a:lnTo>
                      <a:pt x="226" y="477"/>
                    </a:lnTo>
                    <a:lnTo>
                      <a:pt x="240" y="432"/>
                    </a:lnTo>
                    <a:lnTo>
                      <a:pt x="256" y="388"/>
                    </a:lnTo>
                    <a:lnTo>
                      <a:pt x="276" y="347"/>
                    </a:lnTo>
                    <a:lnTo>
                      <a:pt x="303" y="307"/>
                    </a:lnTo>
                    <a:lnTo>
                      <a:pt x="351" y="247"/>
                    </a:lnTo>
                    <a:lnTo>
                      <a:pt x="391" y="208"/>
                    </a:lnTo>
                    <a:lnTo>
                      <a:pt x="443" y="167"/>
                    </a:lnTo>
                    <a:lnTo>
                      <a:pt x="497" y="131"/>
                    </a:lnTo>
                    <a:lnTo>
                      <a:pt x="537" y="108"/>
                    </a:lnTo>
                    <a:lnTo>
                      <a:pt x="585" y="84"/>
                    </a:lnTo>
                    <a:lnTo>
                      <a:pt x="631" y="66"/>
                    </a:lnTo>
                    <a:lnTo>
                      <a:pt x="666" y="53"/>
                    </a:lnTo>
                    <a:lnTo>
                      <a:pt x="703" y="40"/>
                    </a:lnTo>
                    <a:lnTo>
                      <a:pt x="750" y="30"/>
                    </a:lnTo>
                    <a:lnTo>
                      <a:pt x="792" y="25"/>
                    </a:lnTo>
                    <a:lnTo>
                      <a:pt x="850" y="15"/>
                    </a:lnTo>
                    <a:lnTo>
                      <a:pt x="997" y="0"/>
                    </a:lnTo>
                    <a:close/>
                  </a:path>
                </a:pathLst>
              </a:custGeom>
              <a:solidFill>
                <a:srgbClr val="000080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5" name="Freeform 7">
                <a:extLst>
                  <a:ext uri="{FF2B5EF4-FFF2-40B4-BE49-F238E27FC236}">
                    <a16:creationId xmlns:a16="http://schemas.microsoft.com/office/drawing/2014/main" id="{2894706A-69B7-4C90-A9B5-310D8BCF7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340"/>
                <a:ext cx="441" cy="499"/>
              </a:xfrm>
              <a:custGeom>
                <a:avLst/>
                <a:gdLst>
                  <a:gd name="T0" fmla="*/ 0 w 1324"/>
                  <a:gd name="T1" fmla="*/ 0 h 1496"/>
                  <a:gd name="T2" fmla="*/ 0 w 1324"/>
                  <a:gd name="T3" fmla="*/ 0 h 1496"/>
                  <a:gd name="T4" fmla="*/ 0 w 1324"/>
                  <a:gd name="T5" fmla="*/ 0 h 1496"/>
                  <a:gd name="T6" fmla="*/ 0 w 1324"/>
                  <a:gd name="T7" fmla="*/ 0 h 1496"/>
                  <a:gd name="T8" fmla="*/ 0 w 1324"/>
                  <a:gd name="T9" fmla="*/ 0 h 1496"/>
                  <a:gd name="T10" fmla="*/ 0 w 1324"/>
                  <a:gd name="T11" fmla="*/ 0 h 1496"/>
                  <a:gd name="T12" fmla="*/ 0 w 1324"/>
                  <a:gd name="T13" fmla="*/ 0 h 1496"/>
                  <a:gd name="T14" fmla="*/ 0 w 1324"/>
                  <a:gd name="T15" fmla="*/ 0 h 1496"/>
                  <a:gd name="T16" fmla="*/ 0 w 1324"/>
                  <a:gd name="T17" fmla="*/ 0 h 1496"/>
                  <a:gd name="T18" fmla="*/ 0 w 1324"/>
                  <a:gd name="T19" fmla="*/ 0 h 1496"/>
                  <a:gd name="T20" fmla="*/ 0 w 1324"/>
                  <a:gd name="T21" fmla="*/ 0 h 1496"/>
                  <a:gd name="T22" fmla="*/ 0 w 1324"/>
                  <a:gd name="T23" fmla="*/ 0 h 1496"/>
                  <a:gd name="T24" fmla="*/ 0 w 1324"/>
                  <a:gd name="T25" fmla="*/ 0 h 1496"/>
                  <a:gd name="T26" fmla="*/ 0 w 1324"/>
                  <a:gd name="T27" fmla="*/ 0 h 1496"/>
                  <a:gd name="T28" fmla="*/ 0 w 1324"/>
                  <a:gd name="T29" fmla="*/ 0 h 1496"/>
                  <a:gd name="T30" fmla="*/ 0 w 1324"/>
                  <a:gd name="T31" fmla="*/ 0 h 1496"/>
                  <a:gd name="T32" fmla="*/ 0 w 1324"/>
                  <a:gd name="T33" fmla="*/ 0 h 1496"/>
                  <a:gd name="T34" fmla="*/ 0 w 1324"/>
                  <a:gd name="T35" fmla="*/ 0 h 1496"/>
                  <a:gd name="T36" fmla="*/ 0 w 1324"/>
                  <a:gd name="T37" fmla="*/ 0 h 1496"/>
                  <a:gd name="T38" fmla="*/ 0 w 1324"/>
                  <a:gd name="T39" fmla="*/ 0 h 1496"/>
                  <a:gd name="T40" fmla="*/ 0 w 1324"/>
                  <a:gd name="T41" fmla="*/ 0 h 1496"/>
                  <a:gd name="T42" fmla="*/ 0 w 1324"/>
                  <a:gd name="T43" fmla="*/ 0 h 1496"/>
                  <a:gd name="T44" fmla="*/ 0 w 1324"/>
                  <a:gd name="T45" fmla="*/ 0 h 1496"/>
                  <a:gd name="T46" fmla="*/ 0 w 1324"/>
                  <a:gd name="T47" fmla="*/ 0 h 1496"/>
                  <a:gd name="T48" fmla="*/ 0 w 1324"/>
                  <a:gd name="T49" fmla="*/ 0 h 1496"/>
                  <a:gd name="T50" fmla="*/ 0 w 1324"/>
                  <a:gd name="T51" fmla="*/ 0 h 1496"/>
                  <a:gd name="T52" fmla="*/ 0 w 1324"/>
                  <a:gd name="T53" fmla="*/ 0 h 1496"/>
                  <a:gd name="T54" fmla="*/ 0 w 1324"/>
                  <a:gd name="T55" fmla="*/ 0 h 1496"/>
                  <a:gd name="T56" fmla="*/ 0 w 1324"/>
                  <a:gd name="T57" fmla="*/ 0 h 1496"/>
                  <a:gd name="T58" fmla="*/ 0 w 1324"/>
                  <a:gd name="T59" fmla="*/ 0 h 1496"/>
                  <a:gd name="T60" fmla="*/ 0 w 1324"/>
                  <a:gd name="T61" fmla="*/ 0 h 1496"/>
                  <a:gd name="T62" fmla="*/ 0 w 1324"/>
                  <a:gd name="T63" fmla="*/ 0 h 1496"/>
                  <a:gd name="T64" fmla="*/ 0 w 1324"/>
                  <a:gd name="T65" fmla="*/ 0 h 1496"/>
                  <a:gd name="T66" fmla="*/ 0 w 1324"/>
                  <a:gd name="T67" fmla="*/ 0 h 1496"/>
                  <a:gd name="T68" fmla="*/ 0 w 1324"/>
                  <a:gd name="T69" fmla="*/ 0 h 1496"/>
                  <a:gd name="T70" fmla="*/ 0 w 1324"/>
                  <a:gd name="T71" fmla="*/ 0 h 1496"/>
                  <a:gd name="T72" fmla="*/ 0 w 1324"/>
                  <a:gd name="T73" fmla="*/ 0 h 1496"/>
                  <a:gd name="T74" fmla="*/ 0 w 1324"/>
                  <a:gd name="T75" fmla="*/ 0 h 1496"/>
                  <a:gd name="T76" fmla="*/ 0 w 1324"/>
                  <a:gd name="T77" fmla="*/ 0 h 1496"/>
                  <a:gd name="T78" fmla="*/ 0 w 1324"/>
                  <a:gd name="T79" fmla="*/ 0 h 1496"/>
                  <a:gd name="T80" fmla="*/ 0 w 1324"/>
                  <a:gd name="T81" fmla="*/ 0 h 1496"/>
                  <a:gd name="T82" fmla="*/ 0 w 1324"/>
                  <a:gd name="T83" fmla="*/ 0 h 1496"/>
                  <a:gd name="T84" fmla="*/ 0 w 1324"/>
                  <a:gd name="T85" fmla="*/ 0 h 149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324"/>
                  <a:gd name="T130" fmla="*/ 0 h 1496"/>
                  <a:gd name="T131" fmla="*/ 1324 w 1324"/>
                  <a:gd name="T132" fmla="*/ 1496 h 149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324" h="1496">
                    <a:moveTo>
                      <a:pt x="998" y="1496"/>
                    </a:moveTo>
                    <a:lnTo>
                      <a:pt x="840" y="1493"/>
                    </a:lnTo>
                    <a:lnTo>
                      <a:pt x="787" y="1487"/>
                    </a:lnTo>
                    <a:lnTo>
                      <a:pt x="721" y="1476"/>
                    </a:lnTo>
                    <a:lnTo>
                      <a:pt x="671" y="1467"/>
                    </a:lnTo>
                    <a:lnTo>
                      <a:pt x="622" y="1455"/>
                    </a:lnTo>
                    <a:lnTo>
                      <a:pt x="572" y="1439"/>
                    </a:lnTo>
                    <a:lnTo>
                      <a:pt x="527" y="1422"/>
                    </a:lnTo>
                    <a:lnTo>
                      <a:pt x="474" y="1401"/>
                    </a:lnTo>
                    <a:lnTo>
                      <a:pt x="409" y="1371"/>
                    </a:lnTo>
                    <a:lnTo>
                      <a:pt x="359" y="1343"/>
                    </a:lnTo>
                    <a:lnTo>
                      <a:pt x="310" y="1312"/>
                    </a:lnTo>
                    <a:lnTo>
                      <a:pt x="277" y="1286"/>
                    </a:lnTo>
                    <a:lnTo>
                      <a:pt x="238" y="1256"/>
                    </a:lnTo>
                    <a:lnTo>
                      <a:pt x="211" y="1232"/>
                    </a:lnTo>
                    <a:lnTo>
                      <a:pt x="181" y="1199"/>
                    </a:lnTo>
                    <a:lnTo>
                      <a:pt x="154" y="1168"/>
                    </a:lnTo>
                    <a:lnTo>
                      <a:pt x="127" y="1135"/>
                    </a:lnTo>
                    <a:lnTo>
                      <a:pt x="107" y="1108"/>
                    </a:lnTo>
                    <a:lnTo>
                      <a:pt x="82" y="1070"/>
                    </a:lnTo>
                    <a:lnTo>
                      <a:pt x="57" y="1029"/>
                    </a:lnTo>
                    <a:lnTo>
                      <a:pt x="41" y="987"/>
                    </a:lnTo>
                    <a:lnTo>
                      <a:pt x="27" y="951"/>
                    </a:lnTo>
                    <a:lnTo>
                      <a:pt x="15" y="910"/>
                    </a:lnTo>
                    <a:lnTo>
                      <a:pt x="5" y="866"/>
                    </a:lnTo>
                    <a:lnTo>
                      <a:pt x="0" y="809"/>
                    </a:lnTo>
                    <a:lnTo>
                      <a:pt x="4" y="761"/>
                    </a:lnTo>
                    <a:lnTo>
                      <a:pt x="10" y="721"/>
                    </a:lnTo>
                    <a:lnTo>
                      <a:pt x="18" y="679"/>
                    </a:lnTo>
                    <a:lnTo>
                      <a:pt x="33" y="635"/>
                    </a:lnTo>
                    <a:lnTo>
                      <a:pt x="46" y="598"/>
                    </a:lnTo>
                    <a:lnTo>
                      <a:pt x="64" y="563"/>
                    </a:lnTo>
                    <a:lnTo>
                      <a:pt x="91" y="518"/>
                    </a:lnTo>
                    <a:lnTo>
                      <a:pt x="124" y="469"/>
                    </a:lnTo>
                    <a:lnTo>
                      <a:pt x="159" y="429"/>
                    </a:lnTo>
                    <a:lnTo>
                      <a:pt x="188" y="395"/>
                    </a:lnTo>
                    <a:lnTo>
                      <a:pt x="224" y="362"/>
                    </a:lnTo>
                    <a:lnTo>
                      <a:pt x="260" y="335"/>
                    </a:lnTo>
                    <a:lnTo>
                      <a:pt x="301" y="305"/>
                    </a:lnTo>
                    <a:lnTo>
                      <a:pt x="354" y="268"/>
                    </a:lnTo>
                    <a:lnTo>
                      <a:pt x="404" y="241"/>
                    </a:lnTo>
                    <a:lnTo>
                      <a:pt x="461" y="211"/>
                    </a:lnTo>
                    <a:lnTo>
                      <a:pt x="578" y="168"/>
                    </a:lnTo>
                    <a:lnTo>
                      <a:pt x="673" y="141"/>
                    </a:lnTo>
                    <a:lnTo>
                      <a:pt x="777" y="121"/>
                    </a:lnTo>
                    <a:lnTo>
                      <a:pt x="861" y="111"/>
                    </a:lnTo>
                    <a:lnTo>
                      <a:pt x="968" y="104"/>
                    </a:lnTo>
                    <a:lnTo>
                      <a:pt x="968" y="0"/>
                    </a:lnTo>
                    <a:lnTo>
                      <a:pt x="1324" y="237"/>
                    </a:lnTo>
                    <a:lnTo>
                      <a:pt x="963" y="479"/>
                    </a:lnTo>
                    <a:lnTo>
                      <a:pt x="964" y="372"/>
                    </a:lnTo>
                    <a:lnTo>
                      <a:pt x="857" y="378"/>
                    </a:lnTo>
                    <a:lnTo>
                      <a:pt x="777" y="392"/>
                    </a:lnTo>
                    <a:lnTo>
                      <a:pt x="693" y="412"/>
                    </a:lnTo>
                    <a:lnTo>
                      <a:pt x="578" y="456"/>
                    </a:lnTo>
                    <a:lnTo>
                      <a:pt x="523" y="485"/>
                    </a:lnTo>
                    <a:lnTo>
                      <a:pt x="471" y="516"/>
                    </a:lnTo>
                    <a:lnTo>
                      <a:pt x="427" y="552"/>
                    </a:lnTo>
                    <a:lnTo>
                      <a:pt x="384" y="587"/>
                    </a:lnTo>
                    <a:lnTo>
                      <a:pt x="349" y="620"/>
                    </a:lnTo>
                    <a:lnTo>
                      <a:pt x="320" y="656"/>
                    </a:lnTo>
                    <a:lnTo>
                      <a:pt x="288" y="700"/>
                    </a:lnTo>
                    <a:lnTo>
                      <a:pt x="260" y="750"/>
                    </a:lnTo>
                    <a:lnTo>
                      <a:pt x="240" y="797"/>
                    </a:lnTo>
                    <a:lnTo>
                      <a:pt x="230" y="841"/>
                    </a:lnTo>
                    <a:lnTo>
                      <a:pt x="220" y="894"/>
                    </a:lnTo>
                    <a:lnTo>
                      <a:pt x="219" y="946"/>
                    </a:lnTo>
                    <a:lnTo>
                      <a:pt x="221" y="982"/>
                    </a:lnTo>
                    <a:lnTo>
                      <a:pt x="227" y="1020"/>
                    </a:lnTo>
                    <a:lnTo>
                      <a:pt x="240" y="1064"/>
                    </a:lnTo>
                    <a:lnTo>
                      <a:pt x="257" y="1108"/>
                    </a:lnTo>
                    <a:lnTo>
                      <a:pt x="277" y="1149"/>
                    </a:lnTo>
                    <a:lnTo>
                      <a:pt x="303" y="1190"/>
                    </a:lnTo>
                    <a:lnTo>
                      <a:pt x="351" y="1249"/>
                    </a:lnTo>
                    <a:lnTo>
                      <a:pt x="391" y="1288"/>
                    </a:lnTo>
                    <a:lnTo>
                      <a:pt x="444" y="1329"/>
                    </a:lnTo>
                    <a:lnTo>
                      <a:pt x="497" y="1365"/>
                    </a:lnTo>
                    <a:lnTo>
                      <a:pt x="537" y="1389"/>
                    </a:lnTo>
                    <a:lnTo>
                      <a:pt x="585" y="1412"/>
                    </a:lnTo>
                    <a:lnTo>
                      <a:pt x="631" y="1430"/>
                    </a:lnTo>
                    <a:lnTo>
                      <a:pt x="668" y="1444"/>
                    </a:lnTo>
                    <a:lnTo>
                      <a:pt x="703" y="1456"/>
                    </a:lnTo>
                    <a:lnTo>
                      <a:pt x="750" y="1466"/>
                    </a:lnTo>
                    <a:lnTo>
                      <a:pt x="793" y="1472"/>
                    </a:lnTo>
                    <a:lnTo>
                      <a:pt x="851" y="1482"/>
                    </a:lnTo>
                    <a:lnTo>
                      <a:pt x="998" y="1496"/>
                    </a:lnTo>
                    <a:close/>
                  </a:path>
                </a:pathLst>
              </a:custGeom>
              <a:solidFill>
                <a:srgbClr val="000080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159" name="Group 8">
              <a:extLst>
                <a:ext uri="{FF2B5EF4-FFF2-40B4-BE49-F238E27FC236}">
                  <a16:creationId xmlns:a16="http://schemas.microsoft.com/office/drawing/2014/main" id="{70E1D9AF-8798-4797-9979-33FEDFD2E7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09" y="1522"/>
              <a:ext cx="369" cy="440"/>
              <a:chOff x="2009" y="1522"/>
              <a:chExt cx="369" cy="440"/>
            </a:xfrm>
          </p:grpSpPr>
          <p:grpSp>
            <p:nvGrpSpPr>
              <p:cNvPr id="40160" name="Group 9">
                <a:extLst>
                  <a:ext uri="{FF2B5EF4-FFF2-40B4-BE49-F238E27FC236}">
                    <a16:creationId xmlns:a16="http://schemas.microsoft.com/office/drawing/2014/main" id="{6A901FAA-8C91-4818-B411-6D7642C71D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12" y="1522"/>
                <a:ext cx="366" cy="440"/>
                <a:chOff x="2012" y="1522"/>
                <a:chExt cx="366" cy="440"/>
              </a:xfrm>
            </p:grpSpPr>
            <p:grpSp>
              <p:nvGrpSpPr>
                <p:cNvPr id="40175" name="Group 10">
                  <a:extLst>
                    <a:ext uri="{FF2B5EF4-FFF2-40B4-BE49-F238E27FC236}">
                      <a16:creationId xmlns:a16="http://schemas.microsoft.com/office/drawing/2014/main" id="{122A6E06-A9B7-4A72-BA56-01E6F31C64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025" y="1624"/>
                  <a:ext cx="353" cy="338"/>
                  <a:chOff x="2025" y="1624"/>
                  <a:chExt cx="353" cy="338"/>
                </a:xfrm>
              </p:grpSpPr>
              <p:grpSp>
                <p:nvGrpSpPr>
                  <p:cNvPr id="40211" name="Group 11">
                    <a:extLst>
                      <a:ext uri="{FF2B5EF4-FFF2-40B4-BE49-F238E27FC236}">
                        <a16:creationId xmlns:a16="http://schemas.microsoft.com/office/drawing/2014/main" id="{8CB6D0E6-FBD0-4A88-B91A-E0A943D1D07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25" y="1624"/>
                    <a:ext cx="285" cy="72"/>
                    <a:chOff x="2025" y="1624"/>
                    <a:chExt cx="285" cy="72"/>
                  </a:xfrm>
                </p:grpSpPr>
                <p:grpSp>
                  <p:nvGrpSpPr>
                    <p:cNvPr id="40290" name="Group 12">
                      <a:extLst>
                        <a:ext uri="{FF2B5EF4-FFF2-40B4-BE49-F238E27FC236}">
                          <a16:creationId xmlns:a16="http://schemas.microsoft.com/office/drawing/2014/main" id="{3A38F90C-ABDA-4AA1-B45C-464B8306655B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248" y="1634"/>
                      <a:ext cx="62" cy="62"/>
                      <a:chOff x="2248" y="1634"/>
                      <a:chExt cx="62" cy="62"/>
                    </a:xfrm>
                  </p:grpSpPr>
                  <p:grpSp>
                    <p:nvGrpSpPr>
                      <p:cNvPr id="40304" name="Group 13">
                        <a:extLst>
                          <a:ext uri="{FF2B5EF4-FFF2-40B4-BE49-F238E27FC236}">
                            <a16:creationId xmlns:a16="http://schemas.microsoft.com/office/drawing/2014/main" id="{4A0D8981-9EA6-4EC8-9E2D-2BCC7A0AAF9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248" y="1634"/>
                        <a:ext cx="44" cy="39"/>
                        <a:chOff x="2248" y="1634"/>
                        <a:chExt cx="44" cy="39"/>
                      </a:xfrm>
                    </p:grpSpPr>
                    <p:sp>
                      <p:nvSpPr>
                        <p:cNvPr id="40309" name="Freeform 14">
                          <a:extLst>
                            <a:ext uri="{FF2B5EF4-FFF2-40B4-BE49-F238E27FC236}">
                              <a16:creationId xmlns:a16="http://schemas.microsoft.com/office/drawing/2014/main" id="{B46881AE-0DFC-4BFF-8B72-F7CD7171C53D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48" y="1637"/>
                          <a:ext cx="40" cy="32"/>
                        </a:xfrm>
                        <a:custGeom>
                          <a:avLst/>
                          <a:gdLst>
                            <a:gd name="T0" fmla="*/ 0 w 198"/>
                            <a:gd name="T1" fmla="*/ 0 h 161"/>
                            <a:gd name="T2" fmla="*/ 0 w 198"/>
                            <a:gd name="T3" fmla="*/ 0 h 161"/>
                            <a:gd name="T4" fmla="*/ 0 w 198"/>
                            <a:gd name="T5" fmla="*/ 0 h 161"/>
                            <a:gd name="T6" fmla="*/ 0 w 198"/>
                            <a:gd name="T7" fmla="*/ 0 h 161"/>
                            <a:gd name="T8" fmla="*/ 0 w 198"/>
                            <a:gd name="T9" fmla="*/ 0 h 161"/>
                            <a:gd name="T10" fmla="*/ 0 w 198"/>
                            <a:gd name="T11" fmla="*/ 0 h 161"/>
                            <a:gd name="T12" fmla="*/ 0 w 198"/>
                            <a:gd name="T13" fmla="*/ 0 h 161"/>
                            <a:gd name="T14" fmla="*/ 0 w 198"/>
                            <a:gd name="T15" fmla="*/ 0 h 161"/>
                            <a:gd name="T16" fmla="*/ 0 w 198"/>
                            <a:gd name="T17" fmla="*/ 0 h 161"/>
                            <a:gd name="T18" fmla="*/ 0 w 198"/>
                            <a:gd name="T19" fmla="*/ 0 h 161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w 198"/>
                            <a:gd name="T31" fmla="*/ 0 h 161"/>
                            <a:gd name="T32" fmla="*/ 198 w 198"/>
                            <a:gd name="T33" fmla="*/ 161 h 161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T30" t="T31" r="T32" b="T33"/>
                          <a:pathLst>
                            <a:path w="198" h="161">
                              <a:moveTo>
                                <a:pt x="0" y="161"/>
                              </a:moveTo>
                              <a:lnTo>
                                <a:pt x="18" y="132"/>
                              </a:lnTo>
                              <a:lnTo>
                                <a:pt x="37" y="108"/>
                              </a:lnTo>
                              <a:lnTo>
                                <a:pt x="58" y="81"/>
                              </a:lnTo>
                              <a:lnTo>
                                <a:pt x="82" y="57"/>
                              </a:lnTo>
                              <a:lnTo>
                                <a:pt x="107" y="37"/>
                              </a:lnTo>
                              <a:lnTo>
                                <a:pt x="131" y="23"/>
                              </a:lnTo>
                              <a:lnTo>
                                <a:pt x="150" y="12"/>
                              </a:lnTo>
                              <a:lnTo>
                                <a:pt x="170" y="6"/>
                              </a:lnTo>
                              <a:lnTo>
                                <a:pt x="198" y="0"/>
                              </a:lnTo>
                            </a:path>
                          </a:pathLst>
                        </a:custGeom>
                        <a:noFill/>
                        <a:ln w="25400">
                          <a:solidFill>
                            <a:srgbClr val="60006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310" name="Freeform 15">
                          <a:extLst>
                            <a:ext uri="{FF2B5EF4-FFF2-40B4-BE49-F238E27FC236}">
                              <a16:creationId xmlns:a16="http://schemas.microsoft.com/office/drawing/2014/main" id="{C9BE3626-48D4-406D-9B95-298C4BF52B8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53" y="1641"/>
                          <a:ext cx="39" cy="32"/>
                        </a:xfrm>
                        <a:custGeom>
                          <a:avLst/>
                          <a:gdLst>
                            <a:gd name="T0" fmla="*/ 0 w 195"/>
                            <a:gd name="T1" fmla="*/ 0 h 160"/>
                            <a:gd name="T2" fmla="*/ 0 w 195"/>
                            <a:gd name="T3" fmla="*/ 0 h 160"/>
                            <a:gd name="T4" fmla="*/ 0 w 195"/>
                            <a:gd name="T5" fmla="*/ 0 h 160"/>
                            <a:gd name="T6" fmla="*/ 0 w 195"/>
                            <a:gd name="T7" fmla="*/ 0 h 160"/>
                            <a:gd name="T8" fmla="*/ 0 w 195"/>
                            <a:gd name="T9" fmla="*/ 0 h 160"/>
                            <a:gd name="T10" fmla="*/ 0 w 195"/>
                            <a:gd name="T11" fmla="*/ 0 h 160"/>
                            <a:gd name="T12" fmla="*/ 0 w 195"/>
                            <a:gd name="T13" fmla="*/ 0 h 160"/>
                            <a:gd name="T14" fmla="*/ 0 w 195"/>
                            <a:gd name="T15" fmla="*/ 0 h 160"/>
                            <a:gd name="T16" fmla="*/ 0 w 195"/>
                            <a:gd name="T17" fmla="*/ 0 h 160"/>
                            <a:gd name="T18" fmla="*/ 0 w 195"/>
                            <a:gd name="T19" fmla="*/ 0 h 160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w 195"/>
                            <a:gd name="T31" fmla="*/ 0 h 160"/>
                            <a:gd name="T32" fmla="*/ 195 w 195"/>
                            <a:gd name="T33" fmla="*/ 160 h 160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T30" t="T31" r="T32" b="T33"/>
                          <a:pathLst>
                            <a:path w="195" h="160">
                              <a:moveTo>
                                <a:pt x="0" y="160"/>
                              </a:moveTo>
                              <a:lnTo>
                                <a:pt x="19" y="131"/>
                              </a:lnTo>
                              <a:lnTo>
                                <a:pt x="37" y="106"/>
                              </a:lnTo>
                              <a:lnTo>
                                <a:pt x="59" y="80"/>
                              </a:lnTo>
                              <a:lnTo>
                                <a:pt x="82" y="55"/>
                              </a:lnTo>
                              <a:lnTo>
                                <a:pt x="108" y="35"/>
                              </a:lnTo>
                              <a:lnTo>
                                <a:pt x="131" y="21"/>
                              </a:lnTo>
                              <a:lnTo>
                                <a:pt x="156" y="11"/>
                              </a:lnTo>
                              <a:lnTo>
                                <a:pt x="177" y="3"/>
                              </a:lnTo>
                              <a:lnTo>
                                <a:pt x="195" y="0"/>
                              </a:lnTo>
                            </a:path>
                          </a:pathLst>
                        </a:custGeom>
                        <a:noFill/>
                        <a:ln w="11113">
                          <a:solidFill>
                            <a:srgbClr val="40004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311" name="Freeform 16">
                          <a:extLst>
                            <a:ext uri="{FF2B5EF4-FFF2-40B4-BE49-F238E27FC236}">
                              <a16:creationId xmlns:a16="http://schemas.microsoft.com/office/drawing/2014/main" id="{18FBBEEA-BDA1-4590-BDCE-7F9DADE4287B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48" y="1634"/>
                          <a:ext cx="39" cy="32"/>
                        </a:xfrm>
                        <a:custGeom>
                          <a:avLst/>
                          <a:gdLst>
                            <a:gd name="T0" fmla="*/ 0 w 194"/>
                            <a:gd name="T1" fmla="*/ 0 h 160"/>
                            <a:gd name="T2" fmla="*/ 0 w 194"/>
                            <a:gd name="T3" fmla="*/ 0 h 160"/>
                            <a:gd name="T4" fmla="*/ 0 w 194"/>
                            <a:gd name="T5" fmla="*/ 0 h 160"/>
                            <a:gd name="T6" fmla="*/ 0 w 194"/>
                            <a:gd name="T7" fmla="*/ 0 h 160"/>
                            <a:gd name="T8" fmla="*/ 0 w 194"/>
                            <a:gd name="T9" fmla="*/ 0 h 160"/>
                            <a:gd name="T10" fmla="*/ 0 w 194"/>
                            <a:gd name="T11" fmla="*/ 0 h 160"/>
                            <a:gd name="T12" fmla="*/ 0 w 194"/>
                            <a:gd name="T13" fmla="*/ 0 h 160"/>
                            <a:gd name="T14" fmla="*/ 0 w 194"/>
                            <a:gd name="T15" fmla="*/ 0 h 160"/>
                            <a:gd name="T16" fmla="*/ 0 w 194"/>
                            <a:gd name="T17" fmla="*/ 0 h 160"/>
                            <a:gd name="T18" fmla="*/ 0 w 194"/>
                            <a:gd name="T19" fmla="*/ 0 h 160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w 194"/>
                            <a:gd name="T31" fmla="*/ 0 h 160"/>
                            <a:gd name="T32" fmla="*/ 194 w 194"/>
                            <a:gd name="T33" fmla="*/ 160 h 160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T30" t="T31" r="T32" b="T33"/>
                          <a:pathLst>
                            <a:path w="194" h="160">
                              <a:moveTo>
                                <a:pt x="0" y="160"/>
                              </a:moveTo>
                              <a:lnTo>
                                <a:pt x="18" y="131"/>
                              </a:lnTo>
                              <a:lnTo>
                                <a:pt x="37" y="106"/>
                              </a:lnTo>
                              <a:lnTo>
                                <a:pt x="58" y="80"/>
                              </a:lnTo>
                              <a:lnTo>
                                <a:pt x="82" y="55"/>
                              </a:lnTo>
                              <a:lnTo>
                                <a:pt x="107" y="36"/>
                              </a:lnTo>
                              <a:lnTo>
                                <a:pt x="131" y="21"/>
                              </a:lnTo>
                              <a:lnTo>
                                <a:pt x="155" y="11"/>
                              </a:lnTo>
                              <a:lnTo>
                                <a:pt x="178" y="3"/>
                              </a:lnTo>
                              <a:lnTo>
                                <a:pt x="194" y="0"/>
                              </a:lnTo>
                            </a:path>
                          </a:pathLst>
                        </a:custGeom>
                        <a:noFill/>
                        <a:ln w="4763">
                          <a:solidFill>
                            <a:srgbClr val="A000A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  <p:grpSp>
                    <p:nvGrpSpPr>
                      <p:cNvPr id="40305" name="Group 17">
                        <a:extLst>
                          <a:ext uri="{FF2B5EF4-FFF2-40B4-BE49-F238E27FC236}">
                            <a16:creationId xmlns:a16="http://schemas.microsoft.com/office/drawing/2014/main" id="{E5FFE5B3-C452-4773-8F3F-669597EE0974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265" y="1658"/>
                        <a:ext cx="45" cy="38"/>
                        <a:chOff x="2265" y="1658"/>
                        <a:chExt cx="45" cy="38"/>
                      </a:xfrm>
                    </p:grpSpPr>
                    <p:sp>
                      <p:nvSpPr>
                        <p:cNvPr id="40306" name="Freeform 18">
                          <a:extLst>
                            <a:ext uri="{FF2B5EF4-FFF2-40B4-BE49-F238E27FC236}">
                              <a16:creationId xmlns:a16="http://schemas.microsoft.com/office/drawing/2014/main" id="{DB13A7F7-ECD6-42C9-8AA1-E1FE344A856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65" y="1660"/>
                          <a:ext cx="40" cy="32"/>
                        </a:xfrm>
                        <a:custGeom>
                          <a:avLst/>
                          <a:gdLst>
                            <a:gd name="T0" fmla="*/ 0 w 198"/>
                            <a:gd name="T1" fmla="*/ 0 h 160"/>
                            <a:gd name="T2" fmla="*/ 0 w 198"/>
                            <a:gd name="T3" fmla="*/ 0 h 160"/>
                            <a:gd name="T4" fmla="*/ 0 w 198"/>
                            <a:gd name="T5" fmla="*/ 0 h 160"/>
                            <a:gd name="T6" fmla="*/ 0 w 198"/>
                            <a:gd name="T7" fmla="*/ 0 h 160"/>
                            <a:gd name="T8" fmla="*/ 0 w 198"/>
                            <a:gd name="T9" fmla="*/ 0 h 160"/>
                            <a:gd name="T10" fmla="*/ 0 w 198"/>
                            <a:gd name="T11" fmla="*/ 0 h 160"/>
                            <a:gd name="T12" fmla="*/ 0 w 198"/>
                            <a:gd name="T13" fmla="*/ 0 h 160"/>
                            <a:gd name="T14" fmla="*/ 0 w 198"/>
                            <a:gd name="T15" fmla="*/ 0 h 160"/>
                            <a:gd name="T16" fmla="*/ 0 w 198"/>
                            <a:gd name="T17" fmla="*/ 0 h 160"/>
                            <a:gd name="T18" fmla="*/ 0 w 198"/>
                            <a:gd name="T19" fmla="*/ 0 h 160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w 198"/>
                            <a:gd name="T31" fmla="*/ 0 h 160"/>
                            <a:gd name="T32" fmla="*/ 198 w 198"/>
                            <a:gd name="T33" fmla="*/ 160 h 160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T30" t="T31" r="T32" b="T33"/>
                          <a:pathLst>
                            <a:path w="198" h="160">
                              <a:moveTo>
                                <a:pt x="0" y="160"/>
                              </a:moveTo>
                              <a:lnTo>
                                <a:pt x="18" y="131"/>
                              </a:lnTo>
                              <a:lnTo>
                                <a:pt x="37" y="107"/>
                              </a:lnTo>
                              <a:lnTo>
                                <a:pt x="58" y="81"/>
                              </a:lnTo>
                              <a:lnTo>
                                <a:pt x="82" y="56"/>
                              </a:lnTo>
                              <a:lnTo>
                                <a:pt x="106" y="37"/>
                              </a:lnTo>
                              <a:lnTo>
                                <a:pt x="130" y="23"/>
                              </a:lnTo>
                              <a:lnTo>
                                <a:pt x="149" y="12"/>
                              </a:lnTo>
                              <a:lnTo>
                                <a:pt x="168" y="6"/>
                              </a:lnTo>
                              <a:lnTo>
                                <a:pt x="198" y="0"/>
                              </a:lnTo>
                            </a:path>
                          </a:pathLst>
                        </a:custGeom>
                        <a:noFill/>
                        <a:ln w="25400">
                          <a:solidFill>
                            <a:srgbClr val="60006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307" name="Freeform 19">
                          <a:extLst>
                            <a:ext uri="{FF2B5EF4-FFF2-40B4-BE49-F238E27FC236}">
                              <a16:creationId xmlns:a16="http://schemas.microsoft.com/office/drawing/2014/main" id="{9880F73B-0DF2-4F82-8D05-612EE96F59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71" y="1664"/>
                          <a:ext cx="39" cy="32"/>
                        </a:xfrm>
                        <a:custGeom>
                          <a:avLst/>
                          <a:gdLst>
                            <a:gd name="T0" fmla="*/ 0 w 195"/>
                            <a:gd name="T1" fmla="*/ 0 h 159"/>
                            <a:gd name="T2" fmla="*/ 0 w 195"/>
                            <a:gd name="T3" fmla="*/ 0 h 159"/>
                            <a:gd name="T4" fmla="*/ 0 w 195"/>
                            <a:gd name="T5" fmla="*/ 0 h 159"/>
                            <a:gd name="T6" fmla="*/ 0 w 195"/>
                            <a:gd name="T7" fmla="*/ 0 h 159"/>
                            <a:gd name="T8" fmla="*/ 0 w 195"/>
                            <a:gd name="T9" fmla="*/ 0 h 159"/>
                            <a:gd name="T10" fmla="*/ 0 w 195"/>
                            <a:gd name="T11" fmla="*/ 0 h 159"/>
                            <a:gd name="T12" fmla="*/ 0 w 195"/>
                            <a:gd name="T13" fmla="*/ 0 h 159"/>
                            <a:gd name="T14" fmla="*/ 0 w 195"/>
                            <a:gd name="T15" fmla="*/ 0 h 159"/>
                            <a:gd name="T16" fmla="*/ 0 w 195"/>
                            <a:gd name="T17" fmla="*/ 0 h 159"/>
                            <a:gd name="T18" fmla="*/ 0 w 195"/>
                            <a:gd name="T19" fmla="*/ 0 h 159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w 195"/>
                            <a:gd name="T31" fmla="*/ 0 h 159"/>
                            <a:gd name="T32" fmla="*/ 195 w 195"/>
                            <a:gd name="T33" fmla="*/ 159 h 159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T30" t="T31" r="T32" b="T33"/>
                          <a:pathLst>
                            <a:path w="195" h="159">
                              <a:moveTo>
                                <a:pt x="0" y="159"/>
                              </a:moveTo>
                              <a:lnTo>
                                <a:pt x="19" y="131"/>
                              </a:lnTo>
                              <a:lnTo>
                                <a:pt x="37" y="106"/>
                              </a:lnTo>
                              <a:lnTo>
                                <a:pt x="59" y="79"/>
                              </a:lnTo>
                              <a:lnTo>
                                <a:pt x="81" y="56"/>
                              </a:lnTo>
                              <a:lnTo>
                                <a:pt x="107" y="36"/>
                              </a:lnTo>
                              <a:lnTo>
                                <a:pt x="130" y="22"/>
                              </a:lnTo>
                              <a:lnTo>
                                <a:pt x="155" y="12"/>
                              </a:lnTo>
                              <a:lnTo>
                                <a:pt x="177" y="4"/>
                              </a:lnTo>
                              <a:lnTo>
                                <a:pt x="195" y="0"/>
                              </a:lnTo>
                            </a:path>
                          </a:pathLst>
                        </a:custGeom>
                        <a:noFill/>
                        <a:ln w="11113">
                          <a:solidFill>
                            <a:srgbClr val="40004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308" name="Freeform 20">
                          <a:extLst>
                            <a:ext uri="{FF2B5EF4-FFF2-40B4-BE49-F238E27FC236}">
                              <a16:creationId xmlns:a16="http://schemas.microsoft.com/office/drawing/2014/main" id="{F3BE3FBF-B49E-4D64-9B92-A659112C8D7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65" y="1658"/>
                          <a:ext cx="39" cy="31"/>
                        </a:xfrm>
                        <a:custGeom>
                          <a:avLst/>
                          <a:gdLst>
                            <a:gd name="T0" fmla="*/ 0 w 194"/>
                            <a:gd name="T1" fmla="*/ 0 h 159"/>
                            <a:gd name="T2" fmla="*/ 0 w 194"/>
                            <a:gd name="T3" fmla="*/ 0 h 159"/>
                            <a:gd name="T4" fmla="*/ 0 w 194"/>
                            <a:gd name="T5" fmla="*/ 0 h 159"/>
                            <a:gd name="T6" fmla="*/ 0 w 194"/>
                            <a:gd name="T7" fmla="*/ 0 h 159"/>
                            <a:gd name="T8" fmla="*/ 0 w 194"/>
                            <a:gd name="T9" fmla="*/ 0 h 159"/>
                            <a:gd name="T10" fmla="*/ 0 w 194"/>
                            <a:gd name="T11" fmla="*/ 0 h 159"/>
                            <a:gd name="T12" fmla="*/ 0 w 194"/>
                            <a:gd name="T13" fmla="*/ 0 h 159"/>
                            <a:gd name="T14" fmla="*/ 0 w 194"/>
                            <a:gd name="T15" fmla="*/ 0 h 159"/>
                            <a:gd name="T16" fmla="*/ 0 w 194"/>
                            <a:gd name="T17" fmla="*/ 0 h 159"/>
                            <a:gd name="T18" fmla="*/ 0 w 194"/>
                            <a:gd name="T19" fmla="*/ 0 h 159"/>
                            <a:gd name="T20" fmla="*/ 0 60000 65536"/>
                            <a:gd name="T21" fmla="*/ 0 60000 65536"/>
                            <a:gd name="T22" fmla="*/ 0 60000 65536"/>
                            <a:gd name="T23" fmla="*/ 0 60000 65536"/>
                            <a:gd name="T24" fmla="*/ 0 60000 65536"/>
                            <a:gd name="T25" fmla="*/ 0 60000 65536"/>
                            <a:gd name="T26" fmla="*/ 0 60000 65536"/>
                            <a:gd name="T27" fmla="*/ 0 60000 65536"/>
                            <a:gd name="T28" fmla="*/ 0 60000 65536"/>
                            <a:gd name="T29" fmla="*/ 0 60000 65536"/>
                            <a:gd name="T30" fmla="*/ 0 w 194"/>
                            <a:gd name="T31" fmla="*/ 0 h 159"/>
                            <a:gd name="T32" fmla="*/ 194 w 194"/>
                            <a:gd name="T33" fmla="*/ 159 h 159"/>
                          </a:gdLst>
                          <a:ahLst/>
                          <a:cxnLst>
                            <a:cxn ang="T20">
                              <a:pos x="T0" y="T1"/>
                            </a:cxn>
                            <a:cxn ang="T21">
                              <a:pos x="T2" y="T3"/>
                            </a:cxn>
                            <a:cxn ang="T22">
                              <a:pos x="T4" y="T5"/>
                            </a:cxn>
                            <a:cxn ang="T23">
                              <a:pos x="T6" y="T7"/>
                            </a:cxn>
                            <a:cxn ang="T24">
                              <a:pos x="T8" y="T9"/>
                            </a:cxn>
                            <a:cxn ang="T25">
                              <a:pos x="T10" y="T11"/>
                            </a:cxn>
                            <a:cxn ang="T26">
                              <a:pos x="T12" y="T13"/>
                            </a:cxn>
                            <a:cxn ang="T27">
                              <a:pos x="T14" y="T15"/>
                            </a:cxn>
                            <a:cxn ang="T28">
                              <a:pos x="T16" y="T17"/>
                            </a:cxn>
                            <a:cxn ang="T29">
                              <a:pos x="T18" y="T19"/>
                            </a:cxn>
                          </a:cxnLst>
                          <a:rect l="T30" t="T31" r="T32" b="T33"/>
                          <a:pathLst>
                            <a:path w="194" h="159">
                              <a:moveTo>
                                <a:pt x="0" y="159"/>
                              </a:moveTo>
                              <a:lnTo>
                                <a:pt x="18" y="130"/>
                              </a:lnTo>
                              <a:lnTo>
                                <a:pt x="37" y="106"/>
                              </a:lnTo>
                              <a:lnTo>
                                <a:pt x="58" y="80"/>
                              </a:lnTo>
                              <a:lnTo>
                                <a:pt x="82" y="55"/>
                              </a:lnTo>
                              <a:lnTo>
                                <a:pt x="106" y="36"/>
                              </a:lnTo>
                              <a:lnTo>
                                <a:pt x="130" y="21"/>
                              </a:lnTo>
                              <a:lnTo>
                                <a:pt x="154" y="11"/>
                              </a:lnTo>
                              <a:lnTo>
                                <a:pt x="177" y="3"/>
                              </a:lnTo>
                              <a:lnTo>
                                <a:pt x="194" y="0"/>
                              </a:lnTo>
                            </a:path>
                          </a:pathLst>
                        </a:custGeom>
                        <a:noFill/>
                        <a:ln w="4763">
                          <a:solidFill>
                            <a:srgbClr val="A000A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291" name="Group 21">
                      <a:extLst>
                        <a:ext uri="{FF2B5EF4-FFF2-40B4-BE49-F238E27FC236}">
                          <a16:creationId xmlns:a16="http://schemas.microsoft.com/office/drawing/2014/main" id="{E37ECD50-9EB2-483E-87F9-AC34D8FD2FD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025" y="1624"/>
                      <a:ext cx="213" cy="55"/>
                      <a:chOff x="2025" y="1624"/>
                      <a:chExt cx="213" cy="55"/>
                    </a:xfrm>
                  </p:grpSpPr>
                  <p:grpSp>
                    <p:nvGrpSpPr>
                      <p:cNvPr id="40292" name="Group 22">
                        <a:extLst>
                          <a:ext uri="{FF2B5EF4-FFF2-40B4-BE49-F238E27FC236}">
                            <a16:creationId xmlns:a16="http://schemas.microsoft.com/office/drawing/2014/main" id="{7C59C70A-0F80-4191-8B4F-AFEFFE3E3EE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51" y="1650"/>
                        <a:ext cx="148" cy="29"/>
                        <a:chOff x="2051" y="1650"/>
                        <a:chExt cx="148" cy="29"/>
                      </a:xfrm>
                    </p:grpSpPr>
                    <p:grpSp>
                      <p:nvGrpSpPr>
                        <p:cNvPr id="40299" name="Group 23">
                          <a:extLst>
                            <a:ext uri="{FF2B5EF4-FFF2-40B4-BE49-F238E27FC236}">
                              <a16:creationId xmlns:a16="http://schemas.microsoft.com/office/drawing/2014/main" id="{2916C852-F6BE-40EB-B231-AB642333D18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057" y="1650"/>
                          <a:ext cx="142" cy="29"/>
                          <a:chOff x="2057" y="1650"/>
                          <a:chExt cx="142" cy="29"/>
                        </a:xfrm>
                      </p:grpSpPr>
                      <p:sp>
                        <p:nvSpPr>
                          <p:cNvPr id="40301" name="Freeform 24">
                            <a:extLst>
                              <a:ext uri="{FF2B5EF4-FFF2-40B4-BE49-F238E27FC236}">
                                <a16:creationId xmlns:a16="http://schemas.microsoft.com/office/drawing/2014/main" id="{565E8466-0C6C-4E1C-8318-0B1276BC90E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58" y="1653"/>
                            <a:ext cx="139" cy="20"/>
                          </a:xfrm>
                          <a:custGeom>
                            <a:avLst/>
                            <a:gdLst>
                              <a:gd name="T0" fmla="*/ 0 w 694"/>
                              <a:gd name="T1" fmla="*/ 0 h 101"/>
                              <a:gd name="T2" fmla="*/ 0 w 694"/>
                              <a:gd name="T3" fmla="*/ 0 h 101"/>
                              <a:gd name="T4" fmla="*/ 0 w 694"/>
                              <a:gd name="T5" fmla="*/ 0 h 101"/>
                              <a:gd name="T6" fmla="*/ 0 w 694"/>
                              <a:gd name="T7" fmla="*/ 0 h 101"/>
                              <a:gd name="T8" fmla="*/ 0 w 694"/>
                              <a:gd name="T9" fmla="*/ 0 h 101"/>
                              <a:gd name="T10" fmla="*/ 0 w 694"/>
                              <a:gd name="T11" fmla="*/ 0 h 101"/>
                              <a:gd name="T12" fmla="*/ 0 w 694"/>
                              <a:gd name="T13" fmla="*/ 0 h 101"/>
                              <a:gd name="T14" fmla="*/ 0 w 694"/>
                              <a:gd name="T15" fmla="*/ 0 h 101"/>
                              <a:gd name="T16" fmla="*/ 0 w 694"/>
                              <a:gd name="T17" fmla="*/ 0 h 101"/>
                              <a:gd name="T18" fmla="*/ 0 w 694"/>
                              <a:gd name="T19" fmla="*/ 0 h 101"/>
                              <a:gd name="T20" fmla="*/ 0 w 694"/>
                              <a:gd name="T21" fmla="*/ 0 h 101"/>
                              <a:gd name="T22" fmla="*/ 0 w 694"/>
                              <a:gd name="T23" fmla="*/ 0 h 101"/>
                              <a:gd name="T24" fmla="*/ 0 w 694"/>
                              <a:gd name="T25" fmla="*/ 0 h 101"/>
                              <a:gd name="T26" fmla="*/ 0 w 694"/>
                              <a:gd name="T27" fmla="*/ 0 h 101"/>
                              <a:gd name="T28" fmla="*/ 0 w 694"/>
                              <a:gd name="T29" fmla="*/ 0 h 101"/>
                              <a:gd name="T30" fmla="*/ 0 w 694"/>
                              <a:gd name="T31" fmla="*/ 0 h 101"/>
                              <a:gd name="T32" fmla="*/ 0 w 694"/>
                              <a:gd name="T33" fmla="*/ 0 h 101"/>
                              <a:gd name="T34" fmla="*/ 0 60000 65536"/>
                              <a:gd name="T35" fmla="*/ 0 60000 65536"/>
                              <a:gd name="T36" fmla="*/ 0 60000 65536"/>
                              <a:gd name="T37" fmla="*/ 0 60000 65536"/>
                              <a:gd name="T38" fmla="*/ 0 60000 65536"/>
                              <a:gd name="T39" fmla="*/ 0 60000 65536"/>
                              <a:gd name="T40" fmla="*/ 0 60000 65536"/>
                              <a:gd name="T41" fmla="*/ 0 60000 65536"/>
                              <a:gd name="T42" fmla="*/ 0 60000 65536"/>
                              <a:gd name="T43" fmla="*/ 0 60000 65536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w 694"/>
                              <a:gd name="T52" fmla="*/ 0 h 101"/>
                              <a:gd name="T53" fmla="*/ 694 w 694"/>
                              <a:gd name="T54" fmla="*/ 101 h 101"/>
                            </a:gdLst>
                            <a:ahLst/>
                            <a:cxnLst>
                              <a:cxn ang="T34">
                                <a:pos x="T0" y="T1"/>
                              </a:cxn>
                              <a:cxn ang="T35">
                                <a:pos x="T2" y="T3"/>
                              </a:cxn>
                              <a:cxn ang="T36">
                                <a:pos x="T4" y="T5"/>
                              </a:cxn>
                              <a:cxn ang="T37">
                                <a:pos x="T6" y="T7"/>
                              </a:cxn>
                              <a:cxn ang="T38">
                                <a:pos x="T8" y="T9"/>
                              </a:cxn>
                              <a:cxn ang="T39">
                                <a:pos x="T10" y="T11"/>
                              </a:cxn>
                              <a:cxn ang="T40">
                                <a:pos x="T12" y="T13"/>
                              </a:cxn>
                              <a:cxn ang="T41">
                                <a:pos x="T14" y="T15"/>
                              </a:cxn>
                              <a:cxn ang="T42">
                                <a:pos x="T16" y="T17"/>
                              </a:cxn>
                              <a:cxn ang="T43">
                                <a:pos x="T18" y="T19"/>
                              </a:cxn>
                              <a:cxn ang="T44">
                                <a:pos x="T20" y="T21"/>
                              </a:cxn>
                              <a:cxn ang="T45">
                                <a:pos x="T22" y="T23"/>
                              </a:cxn>
                              <a:cxn ang="T46">
                                <a:pos x="T24" y="T25"/>
                              </a:cxn>
                              <a:cxn ang="T47">
                                <a:pos x="T26" y="T27"/>
                              </a:cxn>
                              <a:cxn ang="T48">
                                <a:pos x="T28" y="T29"/>
                              </a:cxn>
                              <a:cxn ang="T49">
                                <a:pos x="T30" y="T31"/>
                              </a:cxn>
                              <a:cxn ang="T50">
                                <a:pos x="T32" y="T33"/>
                              </a:cxn>
                            </a:cxnLst>
                            <a:rect l="T51" t="T52" r="T53" b="T54"/>
                            <a:pathLst>
                              <a:path w="694" h="101">
                                <a:moveTo>
                                  <a:pt x="0" y="80"/>
                                </a:moveTo>
                                <a:lnTo>
                                  <a:pt x="42" y="67"/>
                                </a:lnTo>
                                <a:lnTo>
                                  <a:pt x="85" y="54"/>
                                </a:lnTo>
                                <a:lnTo>
                                  <a:pt x="143" y="40"/>
                                </a:lnTo>
                                <a:lnTo>
                                  <a:pt x="205" y="27"/>
                                </a:lnTo>
                                <a:lnTo>
                                  <a:pt x="268" y="14"/>
                                </a:lnTo>
                                <a:lnTo>
                                  <a:pt x="315" y="8"/>
                                </a:lnTo>
                                <a:lnTo>
                                  <a:pt x="372" y="2"/>
                                </a:lnTo>
                                <a:lnTo>
                                  <a:pt x="433" y="0"/>
                                </a:lnTo>
                                <a:lnTo>
                                  <a:pt x="490" y="3"/>
                                </a:lnTo>
                                <a:lnTo>
                                  <a:pt x="540" y="6"/>
                                </a:lnTo>
                                <a:lnTo>
                                  <a:pt x="590" y="14"/>
                                </a:lnTo>
                                <a:lnTo>
                                  <a:pt x="617" y="25"/>
                                </a:lnTo>
                                <a:lnTo>
                                  <a:pt x="642" y="39"/>
                                </a:lnTo>
                                <a:lnTo>
                                  <a:pt x="663" y="56"/>
                                </a:lnTo>
                                <a:lnTo>
                                  <a:pt x="685" y="83"/>
                                </a:lnTo>
                                <a:lnTo>
                                  <a:pt x="694" y="101"/>
                                </a:lnTo>
                              </a:path>
                            </a:pathLst>
                          </a:custGeom>
                          <a:noFill/>
                          <a:ln w="25400">
                            <a:solidFill>
                              <a:srgbClr val="60006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302" name="Freeform 25">
                            <a:extLst>
                              <a:ext uri="{FF2B5EF4-FFF2-40B4-BE49-F238E27FC236}">
                                <a16:creationId xmlns:a16="http://schemas.microsoft.com/office/drawing/2014/main" id="{2C4EFCF1-5283-4422-B15E-B5C0FA67DC88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57" y="1659"/>
                            <a:ext cx="138" cy="20"/>
                          </a:xfrm>
                          <a:custGeom>
                            <a:avLst/>
                            <a:gdLst>
                              <a:gd name="T0" fmla="*/ 0 w 694"/>
                              <a:gd name="T1" fmla="*/ 0 h 100"/>
                              <a:gd name="T2" fmla="*/ 0 w 694"/>
                              <a:gd name="T3" fmla="*/ 0 h 100"/>
                              <a:gd name="T4" fmla="*/ 0 w 694"/>
                              <a:gd name="T5" fmla="*/ 0 h 100"/>
                              <a:gd name="T6" fmla="*/ 0 w 694"/>
                              <a:gd name="T7" fmla="*/ 0 h 100"/>
                              <a:gd name="T8" fmla="*/ 0 w 694"/>
                              <a:gd name="T9" fmla="*/ 0 h 100"/>
                              <a:gd name="T10" fmla="*/ 0 w 694"/>
                              <a:gd name="T11" fmla="*/ 0 h 100"/>
                              <a:gd name="T12" fmla="*/ 0 w 694"/>
                              <a:gd name="T13" fmla="*/ 0 h 100"/>
                              <a:gd name="T14" fmla="*/ 0 w 694"/>
                              <a:gd name="T15" fmla="*/ 0 h 100"/>
                              <a:gd name="T16" fmla="*/ 0 w 694"/>
                              <a:gd name="T17" fmla="*/ 0 h 100"/>
                              <a:gd name="T18" fmla="*/ 0 w 694"/>
                              <a:gd name="T19" fmla="*/ 0 h 100"/>
                              <a:gd name="T20" fmla="*/ 0 w 694"/>
                              <a:gd name="T21" fmla="*/ 0 h 100"/>
                              <a:gd name="T22" fmla="*/ 0 w 694"/>
                              <a:gd name="T23" fmla="*/ 0 h 100"/>
                              <a:gd name="T24" fmla="*/ 0 w 694"/>
                              <a:gd name="T25" fmla="*/ 0 h 100"/>
                              <a:gd name="T26" fmla="*/ 0 w 694"/>
                              <a:gd name="T27" fmla="*/ 0 h 100"/>
                              <a:gd name="T28" fmla="*/ 0 w 694"/>
                              <a:gd name="T29" fmla="*/ 0 h 100"/>
                              <a:gd name="T30" fmla="*/ 0 w 694"/>
                              <a:gd name="T31" fmla="*/ 0 h 100"/>
                              <a:gd name="T32" fmla="*/ 0 w 694"/>
                              <a:gd name="T33" fmla="*/ 0 h 100"/>
                              <a:gd name="T34" fmla="*/ 0 60000 65536"/>
                              <a:gd name="T35" fmla="*/ 0 60000 65536"/>
                              <a:gd name="T36" fmla="*/ 0 60000 65536"/>
                              <a:gd name="T37" fmla="*/ 0 60000 65536"/>
                              <a:gd name="T38" fmla="*/ 0 60000 65536"/>
                              <a:gd name="T39" fmla="*/ 0 60000 65536"/>
                              <a:gd name="T40" fmla="*/ 0 60000 65536"/>
                              <a:gd name="T41" fmla="*/ 0 60000 65536"/>
                              <a:gd name="T42" fmla="*/ 0 60000 65536"/>
                              <a:gd name="T43" fmla="*/ 0 60000 65536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w 694"/>
                              <a:gd name="T52" fmla="*/ 0 h 100"/>
                              <a:gd name="T53" fmla="*/ 694 w 694"/>
                              <a:gd name="T54" fmla="*/ 100 h 100"/>
                            </a:gdLst>
                            <a:ahLst/>
                            <a:cxnLst>
                              <a:cxn ang="T34">
                                <a:pos x="T0" y="T1"/>
                              </a:cxn>
                              <a:cxn ang="T35">
                                <a:pos x="T2" y="T3"/>
                              </a:cxn>
                              <a:cxn ang="T36">
                                <a:pos x="T4" y="T5"/>
                              </a:cxn>
                              <a:cxn ang="T37">
                                <a:pos x="T6" y="T7"/>
                              </a:cxn>
                              <a:cxn ang="T38">
                                <a:pos x="T8" y="T9"/>
                              </a:cxn>
                              <a:cxn ang="T39">
                                <a:pos x="T10" y="T11"/>
                              </a:cxn>
                              <a:cxn ang="T40">
                                <a:pos x="T12" y="T13"/>
                              </a:cxn>
                              <a:cxn ang="T41">
                                <a:pos x="T14" y="T15"/>
                              </a:cxn>
                              <a:cxn ang="T42">
                                <a:pos x="T16" y="T17"/>
                              </a:cxn>
                              <a:cxn ang="T43">
                                <a:pos x="T18" y="T19"/>
                              </a:cxn>
                              <a:cxn ang="T44">
                                <a:pos x="T20" y="T21"/>
                              </a:cxn>
                              <a:cxn ang="T45">
                                <a:pos x="T22" y="T23"/>
                              </a:cxn>
                              <a:cxn ang="T46">
                                <a:pos x="T24" y="T25"/>
                              </a:cxn>
                              <a:cxn ang="T47">
                                <a:pos x="T26" y="T27"/>
                              </a:cxn>
                              <a:cxn ang="T48">
                                <a:pos x="T28" y="T29"/>
                              </a:cxn>
                              <a:cxn ang="T49">
                                <a:pos x="T30" y="T31"/>
                              </a:cxn>
                              <a:cxn ang="T50">
                                <a:pos x="T32" y="T33"/>
                              </a:cxn>
                            </a:cxnLst>
                            <a:rect l="T51" t="T52" r="T53" b="T54"/>
                            <a:pathLst>
                              <a:path w="694" h="100">
                                <a:moveTo>
                                  <a:pt x="0" y="80"/>
                                </a:moveTo>
                                <a:lnTo>
                                  <a:pt x="41" y="66"/>
                                </a:lnTo>
                                <a:lnTo>
                                  <a:pt x="84" y="54"/>
                                </a:lnTo>
                                <a:lnTo>
                                  <a:pt x="143" y="40"/>
                                </a:lnTo>
                                <a:lnTo>
                                  <a:pt x="205" y="26"/>
                                </a:lnTo>
                                <a:lnTo>
                                  <a:pt x="267" y="14"/>
                                </a:lnTo>
                                <a:lnTo>
                                  <a:pt x="315" y="8"/>
                                </a:lnTo>
                                <a:lnTo>
                                  <a:pt x="372" y="2"/>
                                </a:lnTo>
                                <a:lnTo>
                                  <a:pt x="433" y="0"/>
                                </a:lnTo>
                                <a:lnTo>
                                  <a:pt x="489" y="3"/>
                                </a:lnTo>
                                <a:lnTo>
                                  <a:pt x="540" y="6"/>
                                </a:lnTo>
                                <a:lnTo>
                                  <a:pt x="590" y="14"/>
                                </a:lnTo>
                                <a:lnTo>
                                  <a:pt x="617" y="24"/>
                                </a:lnTo>
                                <a:lnTo>
                                  <a:pt x="642" y="39"/>
                                </a:lnTo>
                                <a:lnTo>
                                  <a:pt x="663" y="55"/>
                                </a:lnTo>
                                <a:lnTo>
                                  <a:pt x="685" y="83"/>
                                </a:lnTo>
                                <a:lnTo>
                                  <a:pt x="694" y="100"/>
                                </a:lnTo>
                              </a:path>
                            </a:pathLst>
                          </a:custGeom>
                          <a:noFill/>
                          <a:ln w="11113">
                            <a:solidFill>
                              <a:srgbClr val="40004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303" name="Freeform 26">
                            <a:extLst>
                              <a:ext uri="{FF2B5EF4-FFF2-40B4-BE49-F238E27FC236}">
                                <a16:creationId xmlns:a16="http://schemas.microsoft.com/office/drawing/2014/main" id="{81413E61-FDDD-4F08-AC1B-FB2A383FA60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60" y="1650"/>
                            <a:ext cx="139" cy="20"/>
                          </a:xfrm>
                          <a:custGeom>
                            <a:avLst/>
                            <a:gdLst>
                              <a:gd name="T0" fmla="*/ 0 w 694"/>
                              <a:gd name="T1" fmla="*/ 0 h 100"/>
                              <a:gd name="T2" fmla="*/ 0 w 694"/>
                              <a:gd name="T3" fmla="*/ 0 h 100"/>
                              <a:gd name="T4" fmla="*/ 0 w 694"/>
                              <a:gd name="T5" fmla="*/ 0 h 100"/>
                              <a:gd name="T6" fmla="*/ 0 w 694"/>
                              <a:gd name="T7" fmla="*/ 0 h 100"/>
                              <a:gd name="T8" fmla="*/ 0 w 694"/>
                              <a:gd name="T9" fmla="*/ 0 h 100"/>
                              <a:gd name="T10" fmla="*/ 0 w 694"/>
                              <a:gd name="T11" fmla="*/ 0 h 100"/>
                              <a:gd name="T12" fmla="*/ 0 w 694"/>
                              <a:gd name="T13" fmla="*/ 0 h 100"/>
                              <a:gd name="T14" fmla="*/ 0 w 694"/>
                              <a:gd name="T15" fmla="*/ 0 h 100"/>
                              <a:gd name="T16" fmla="*/ 0 w 694"/>
                              <a:gd name="T17" fmla="*/ 0 h 100"/>
                              <a:gd name="T18" fmla="*/ 0 w 694"/>
                              <a:gd name="T19" fmla="*/ 0 h 100"/>
                              <a:gd name="T20" fmla="*/ 0 w 694"/>
                              <a:gd name="T21" fmla="*/ 0 h 100"/>
                              <a:gd name="T22" fmla="*/ 0 w 694"/>
                              <a:gd name="T23" fmla="*/ 0 h 100"/>
                              <a:gd name="T24" fmla="*/ 0 w 694"/>
                              <a:gd name="T25" fmla="*/ 0 h 100"/>
                              <a:gd name="T26" fmla="*/ 0 w 694"/>
                              <a:gd name="T27" fmla="*/ 0 h 100"/>
                              <a:gd name="T28" fmla="*/ 0 w 694"/>
                              <a:gd name="T29" fmla="*/ 0 h 100"/>
                              <a:gd name="T30" fmla="*/ 0 w 694"/>
                              <a:gd name="T31" fmla="*/ 0 h 100"/>
                              <a:gd name="T32" fmla="*/ 0 w 694"/>
                              <a:gd name="T33" fmla="*/ 0 h 100"/>
                              <a:gd name="T34" fmla="*/ 0 60000 65536"/>
                              <a:gd name="T35" fmla="*/ 0 60000 65536"/>
                              <a:gd name="T36" fmla="*/ 0 60000 65536"/>
                              <a:gd name="T37" fmla="*/ 0 60000 65536"/>
                              <a:gd name="T38" fmla="*/ 0 60000 65536"/>
                              <a:gd name="T39" fmla="*/ 0 60000 65536"/>
                              <a:gd name="T40" fmla="*/ 0 60000 65536"/>
                              <a:gd name="T41" fmla="*/ 0 60000 65536"/>
                              <a:gd name="T42" fmla="*/ 0 60000 65536"/>
                              <a:gd name="T43" fmla="*/ 0 60000 65536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w 694"/>
                              <a:gd name="T52" fmla="*/ 0 h 100"/>
                              <a:gd name="T53" fmla="*/ 694 w 694"/>
                              <a:gd name="T54" fmla="*/ 100 h 100"/>
                            </a:gdLst>
                            <a:ahLst/>
                            <a:cxnLst>
                              <a:cxn ang="T34">
                                <a:pos x="T0" y="T1"/>
                              </a:cxn>
                              <a:cxn ang="T35">
                                <a:pos x="T2" y="T3"/>
                              </a:cxn>
                              <a:cxn ang="T36">
                                <a:pos x="T4" y="T5"/>
                              </a:cxn>
                              <a:cxn ang="T37">
                                <a:pos x="T6" y="T7"/>
                              </a:cxn>
                              <a:cxn ang="T38">
                                <a:pos x="T8" y="T9"/>
                              </a:cxn>
                              <a:cxn ang="T39">
                                <a:pos x="T10" y="T11"/>
                              </a:cxn>
                              <a:cxn ang="T40">
                                <a:pos x="T12" y="T13"/>
                              </a:cxn>
                              <a:cxn ang="T41">
                                <a:pos x="T14" y="T15"/>
                              </a:cxn>
                              <a:cxn ang="T42">
                                <a:pos x="T16" y="T17"/>
                              </a:cxn>
                              <a:cxn ang="T43">
                                <a:pos x="T18" y="T19"/>
                              </a:cxn>
                              <a:cxn ang="T44">
                                <a:pos x="T20" y="T21"/>
                              </a:cxn>
                              <a:cxn ang="T45">
                                <a:pos x="T22" y="T23"/>
                              </a:cxn>
                              <a:cxn ang="T46">
                                <a:pos x="T24" y="T25"/>
                              </a:cxn>
                              <a:cxn ang="T47">
                                <a:pos x="T26" y="T27"/>
                              </a:cxn>
                              <a:cxn ang="T48">
                                <a:pos x="T28" y="T29"/>
                              </a:cxn>
                              <a:cxn ang="T49">
                                <a:pos x="T30" y="T31"/>
                              </a:cxn>
                              <a:cxn ang="T50">
                                <a:pos x="T32" y="T33"/>
                              </a:cxn>
                            </a:cxnLst>
                            <a:rect l="T51" t="T52" r="T53" b="T54"/>
                            <a:pathLst>
                              <a:path w="694" h="100">
                                <a:moveTo>
                                  <a:pt x="0" y="80"/>
                                </a:moveTo>
                                <a:lnTo>
                                  <a:pt x="42" y="66"/>
                                </a:lnTo>
                                <a:lnTo>
                                  <a:pt x="85" y="54"/>
                                </a:lnTo>
                                <a:lnTo>
                                  <a:pt x="143" y="40"/>
                                </a:lnTo>
                                <a:lnTo>
                                  <a:pt x="204" y="26"/>
                                </a:lnTo>
                                <a:lnTo>
                                  <a:pt x="268" y="14"/>
                                </a:lnTo>
                                <a:lnTo>
                                  <a:pt x="315" y="8"/>
                                </a:lnTo>
                                <a:lnTo>
                                  <a:pt x="372" y="2"/>
                                </a:lnTo>
                                <a:lnTo>
                                  <a:pt x="434" y="0"/>
                                </a:lnTo>
                                <a:lnTo>
                                  <a:pt x="490" y="3"/>
                                </a:lnTo>
                                <a:lnTo>
                                  <a:pt x="540" y="6"/>
                                </a:lnTo>
                                <a:lnTo>
                                  <a:pt x="590" y="14"/>
                                </a:lnTo>
                                <a:lnTo>
                                  <a:pt x="618" y="24"/>
                                </a:lnTo>
                                <a:lnTo>
                                  <a:pt x="642" y="39"/>
                                </a:lnTo>
                                <a:lnTo>
                                  <a:pt x="664" y="55"/>
                                </a:lnTo>
                                <a:lnTo>
                                  <a:pt x="685" y="83"/>
                                </a:lnTo>
                                <a:lnTo>
                                  <a:pt x="694" y="100"/>
                                </a:lnTo>
                              </a:path>
                            </a:pathLst>
                          </a:custGeom>
                          <a:noFill/>
                          <a:ln w="4763">
                            <a:solidFill>
                              <a:srgbClr val="A000A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40300" name="Oval 27">
                          <a:extLst>
                            <a:ext uri="{FF2B5EF4-FFF2-40B4-BE49-F238E27FC236}">
                              <a16:creationId xmlns:a16="http://schemas.microsoft.com/office/drawing/2014/main" id="{42BA135D-40F8-435D-B1C7-783CA3FB76FD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51" y="1663"/>
                          <a:ext cx="8" cy="14"/>
                        </a:xfrm>
                        <a:prstGeom prst="ellipse">
                          <a:avLst/>
                        </a:prstGeom>
                        <a:solidFill>
                          <a:srgbClr val="200020"/>
                        </a:solidFill>
                        <a:ln w="3175">
                          <a:solidFill>
                            <a:srgbClr val="80008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9pPr>
                        </a:lstStyle>
                        <a:p>
                          <a:pPr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US" altLang="cs-CZ" sz="1800"/>
                        </a:p>
                      </p:txBody>
                    </p:sp>
                  </p:grpSp>
                  <p:grpSp>
                    <p:nvGrpSpPr>
                      <p:cNvPr id="40293" name="Group 28">
                        <a:extLst>
                          <a:ext uri="{FF2B5EF4-FFF2-40B4-BE49-F238E27FC236}">
                            <a16:creationId xmlns:a16="http://schemas.microsoft.com/office/drawing/2014/main" id="{708EF071-361D-4970-9FE1-ACA9A45CCD7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25" y="1624"/>
                        <a:ext cx="213" cy="42"/>
                        <a:chOff x="2025" y="1624"/>
                        <a:chExt cx="213" cy="42"/>
                      </a:xfrm>
                    </p:grpSpPr>
                    <p:grpSp>
                      <p:nvGrpSpPr>
                        <p:cNvPr id="40294" name="Group 29">
                          <a:extLst>
                            <a:ext uri="{FF2B5EF4-FFF2-40B4-BE49-F238E27FC236}">
                              <a16:creationId xmlns:a16="http://schemas.microsoft.com/office/drawing/2014/main" id="{F966A973-76D8-4E1B-B570-A392ECF6A7E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030" y="1624"/>
                          <a:ext cx="208" cy="42"/>
                          <a:chOff x="2030" y="1624"/>
                          <a:chExt cx="208" cy="42"/>
                        </a:xfrm>
                      </p:grpSpPr>
                      <p:sp>
                        <p:nvSpPr>
                          <p:cNvPr id="40296" name="Freeform 30">
                            <a:extLst>
                              <a:ext uri="{FF2B5EF4-FFF2-40B4-BE49-F238E27FC236}">
                                <a16:creationId xmlns:a16="http://schemas.microsoft.com/office/drawing/2014/main" id="{066BC016-5BC8-4F81-A61E-9A8B8FD1B52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32" y="1629"/>
                            <a:ext cx="202" cy="29"/>
                          </a:xfrm>
                          <a:custGeom>
                            <a:avLst/>
                            <a:gdLst>
                              <a:gd name="T0" fmla="*/ 0 w 1012"/>
                              <a:gd name="T1" fmla="*/ 0 h 148"/>
                              <a:gd name="T2" fmla="*/ 0 w 1012"/>
                              <a:gd name="T3" fmla="*/ 0 h 148"/>
                              <a:gd name="T4" fmla="*/ 0 w 1012"/>
                              <a:gd name="T5" fmla="*/ 0 h 148"/>
                              <a:gd name="T6" fmla="*/ 0 w 1012"/>
                              <a:gd name="T7" fmla="*/ 0 h 148"/>
                              <a:gd name="T8" fmla="*/ 0 w 1012"/>
                              <a:gd name="T9" fmla="*/ 0 h 148"/>
                              <a:gd name="T10" fmla="*/ 0 w 1012"/>
                              <a:gd name="T11" fmla="*/ 0 h 148"/>
                              <a:gd name="T12" fmla="*/ 0 w 1012"/>
                              <a:gd name="T13" fmla="*/ 0 h 148"/>
                              <a:gd name="T14" fmla="*/ 0 w 1012"/>
                              <a:gd name="T15" fmla="*/ 0 h 148"/>
                              <a:gd name="T16" fmla="*/ 0 w 1012"/>
                              <a:gd name="T17" fmla="*/ 0 h 148"/>
                              <a:gd name="T18" fmla="*/ 0 w 1012"/>
                              <a:gd name="T19" fmla="*/ 0 h 148"/>
                              <a:gd name="T20" fmla="*/ 0 w 1012"/>
                              <a:gd name="T21" fmla="*/ 0 h 148"/>
                              <a:gd name="T22" fmla="*/ 0 w 1012"/>
                              <a:gd name="T23" fmla="*/ 0 h 148"/>
                              <a:gd name="T24" fmla="*/ 0 w 1012"/>
                              <a:gd name="T25" fmla="*/ 0 h 148"/>
                              <a:gd name="T26" fmla="*/ 0 w 1012"/>
                              <a:gd name="T27" fmla="*/ 0 h 148"/>
                              <a:gd name="T28" fmla="*/ 0 w 1012"/>
                              <a:gd name="T29" fmla="*/ 0 h 148"/>
                              <a:gd name="T30" fmla="*/ 0 w 1012"/>
                              <a:gd name="T31" fmla="*/ 0 h 148"/>
                              <a:gd name="T32" fmla="*/ 0 w 1012"/>
                              <a:gd name="T33" fmla="*/ 0 h 148"/>
                              <a:gd name="T34" fmla="*/ 0 60000 65536"/>
                              <a:gd name="T35" fmla="*/ 0 60000 65536"/>
                              <a:gd name="T36" fmla="*/ 0 60000 65536"/>
                              <a:gd name="T37" fmla="*/ 0 60000 65536"/>
                              <a:gd name="T38" fmla="*/ 0 60000 65536"/>
                              <a:gd name="T39" fmla="*/ 0 60000 65536"/>
                              <a:gd name="T40" fmla="*/ 0 60000 65536"/>
                              <a:gd name="T41" fmla="*/ 0 60000 65536"/>
                              <a:gd name="T42" fmla="*/ 0 60000 65536"/>
                              <a:gd name="T43" fmla="*/ 0 60000 65536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w 1012"/>
                              <a:gd name="T52" fmla="*/ 0 h 148"/>
                              <a:gd name="T53" fmla="*/ 1012 w 1012"/>
                              <a:gd name="T54" fmla="*/ 148 h 148"/>
                            </a:gdLst>
                            <a:ahLst/>
                            <a:cxnLst>
                              <a:cxn ang="T34">
                                <a:pos x="T0" y="T1"/>
                              </a:cxn>
                              <a:cxn ang="T35">
                                <a:pos x="T2" y="T3"/>
                              </a:cxn>
                              <a:cxn ang="T36">
                                <a:pos x="T4" y="T5"/>
                              </a:cxn>
                              <a:cxn ang="T37">
                                <a:pos x="T6" y="T7"/>
                              </a:cxn>
                              <a:cxn ang="T38">
                                <a:pos x="T8" y="T9"/>
                              </a:cxn>
                              <a:cxn ang="T39">
                                <a:pos x="T10" y="T11"/>
                              </a:cxn>
                              <a:cxn ang="T40">
                                <a:pos x="T12" y="T13"/>
                              </a:cxn>
                              <a:cxn ang="T41">
                                <a:pos x="T14" y="T15"/>
                              </a:cxn>
                              <a:cxn ang="T42">
                                <a:pos x="T16" y="T17"/>
                              </a:cxn>
                              <a:cxn ang="T43">
                                <a:pos x="T18" y="T19"/>
                              </a:cxn>
                              <a:cxn ang="T44">
                                <a:pos x="T20" y="T21"/>
                              </a:cxn>
                              <a:cxn ang="T45">
                                <a:pos x="T22" y="T23"/>
                              </a:cxn>
                              <a:cxn ang="T46">
                                <a:pos x="T24" y="T25"/>
                              </a:cxn>
                              <a:cxn ang="T47">
                                <a:pos x="T26" y="T27"/>
                              </a:cxn>
                              <a:cxn ang="T48">
                                <a:pos x="T28" y="T29"/>
                              </a:cxn>
                              <a:cxn ang="T49">
                                <a:pos x="T30" y="T31"/>
                              </a:cxn>
                              <a:cxn ang="T50">
                                <a:pos x="T32" y="T33"/>
                              </a:cxn>
                            </a:cxnLst>
                            <a:rect l="T51" t="T52" r="T53" b="T54"/>
                            <a:pathLst>
                              <a:path w="1012" h="148">
                                <a:moveTo>
                                  <a:pt x="0" y="117"/>
                                </a:moveTo>
                                <a:lnTo>
                                  <a:pt x="60" y="98"/>
                                </a:lnTo>
                                <a:lnTo>
                                  <a:pt x="123" y="80"/>
                                </a:lnTo>
                                <a:lnTo>
                                  <a:pt x="207" y="59"/>
                                </a:lnTo>
                                <a:lnTo>
                                  <a:pt x="298" y="39"/>
                                </a:lnTo>
                                <a:lnTo>
                                  <a:pt x="390" y="22"/>
                                </a:lnTo>
                                <a:lnTo>
                                  <a:pt x="459" y="12"/>
                                </a:lnTo>
                                <a:lnTo>
                                  <a:pt x="543" y="3"/>
                                </a:lnTo>
                                <a:lnTo>
                                  <a:pt x="632" y="0"/>
                                </a:lnTo>
                                <a:lnTo>
                                  <a:pt x="714" y="4"/>
                                </a:lnTo>
                                <a:lnTo>
                                  <a:pt x="788" y="9"/>
                                </a:lnTo>
                                <a:lnTo>
                                  <a:pt x="861" y="22"/>
                                </a:lnTo>
                                <a:lnTo>
                                  <a:pt x="901" y="36"/>
                                </a:lnTo>
                                <a:lnTo>
                                  <a:pt x="937" y="58"/>
                                </a:lnTo>
                                <a:lnTo>
                                  <a:pt x="967" y="81"/>
                                </a:lnTo>
                                <a:lnTo>
                                  <a:pt x="999" y="122"/>
                                </a:lnTo>
                                <a:lnTo>
                                  <a:pt x="1012" y="148"/>
                                </a:lnTo>
                              </a:path>
                            </a:pathLst>
                          </a:custGeom>
                          <a:noFill/>
                          <a:ln w="25400">
                            <a:solidFill>
                              <a:srgbClr val="60006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97" name="Freeform 31">
                            <a:extLst>
                              <a:ext uri="{FF2B5EF4-FFF2-40B4-BE49-F238E27FC236}">
                                <a16:creationId xmlns:a16="http://schemas.microsoft.com/office/drawing/2014/main" id="{AF5A3B6B-D86B-4E9D-A4E4-87069A56365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30" y="1637"/>
                            <a:ext cx="203" cy="29"/>
                          </a:xfrm>
                          <a:custGeom>
                            <a:avLst/>
                            <a:gdLst>
                              <a:gd name="T0" fmla="*/ 0 w 1012"/>
                              <a:gd name="T1" fmla="*/ 0 h 147"/>
                              <a:gd name="T2" fmla="*/ 0 w 1012"/>
                              <a:gd name="T3" fmla="*/ 0 h 147"/>
                              <a:gd name="T4" fmla="*/ 0 w 1012"/>
                              <a:gd name="T5" fmla="*/ 0 h 147"/>
                              <a:gd name="T6" fmla="*/ 0 w 1012"/>
                              <a:gd name="T7" fmla="*/ 0 h 147"/>
                              <a:gd name="T8" fmla="*/ 0 w 1012"/>
                              <a:gd name="T9" fmla="*/ 0 h 147"/>
                              <a:gd name="T10" fmla="*/ 0 w 1012"/>
                              <a:gd name="T11" fmla="*/ 0 h 147"/>
                              <a:gd name="T12" fmla="*/ 0 w 1012"/>
                              <a:gd name="T13" fmla="*/ 0 h 147"/>
                              <a:gd name="T14" fmla="*/ 0 w 1012"/>
                              <a:gd name="T15" fmla="*/ 0 h 147"/>
                              <a:gd name="T16" fmla="*/ 0 w 1012"/>
                              <a:gd name="T17" fmla="*/ 0 h 147"/>
                              <a:gd name="T18" fmla="*/ 0 w 1012"/>
                              <a:gd name="T19" fmla="*/ 0 h 147"/>
                              <a:gd name="T20" fmla="*/ 0 w 1012"/>
                              <a:gd name="T21" fmla="*/ 0 h 147"/>
                              <a:gd name="T22" fmla="*/ 0 w 1012"/>
                              <a:gd name="T23" fmla="*/ 0 h 147"/>
                              <a:gd name="T24" fmla="*/ 0 w 1012"/>
                              <a:gd name="T25" fmla="*/ 0 h 147"/>
                              <a:gd name="T26" fmla="*/ 0 w 1012"/>
                              <a:gd name="T27" fmla="*/ 0 h 147"/>
                              <a:gd name="T28" fmla="*/ 0 w 1012"/>
                              <a:gd name="T29" fmla="*/ 0 h 147"/>
                              <a:gd name="T30" fmla="*/ 0 w 1012"/>
                              <a:gd name="T31" fmla="*/ 0 h 147"/>
                              <a:gd name="T32" fmla="*/ 0 w 1012"/>
                              <a:gd name="T33" fmla="*/ 0 h 147"/>
                              <a:gd name="T34" fmla="*/ 0 60000 65536"/>
                              <a:gd name="T35" fmla="*/ 0 60000 65536"/>
                              <a:gd name="T36" fmla="*/ 0 60000 65536"/>
                              <a:gd name="T37" fmla="*/ 0 60000 65536"/>
                              <a:gd name="T38" fmla="*/ 0 60000 65536"/>
                              <a:gd name="T39" fmla="*/ 0 60000 65536"/>
                              <a:gd name="T40" fmla="*/ 0 60000 65536"/>
                              <a:gd name="T41" fmla="*/ 0 60000 65536"/>
                              <a:gd name="T42" fmla="*/ 0 60000 65536"/>
                              <a:gd name="T43" fmla="*/ 0 60000 65536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w 1012"/>
                              <a:gd name="T52" fmla="*/ 0 h 147"/>
                              <a:gd name="T53" fmla="*/ 1012 w 1012"/>
                              <a:gd name="T54" fmla="*/ 147 h 147"/>
                            </a:gdLst>
                            <a:ahLst/>
                            <a:cxnLst>
                              <a:cxn ang="T34">
                                <a:pos x="T0" y="T1"/>
                              </a:cxn>
                              <a:cxn ang="T35">
                                <a:pos x="T2" y="T3"/>
                              </a:cxn>
                              <a:cxn ang="T36">
                                <a:pos x="T4" y="T5"/>
                              </a:cxn>
                              <a:cxn ang="T37">
                                <a:pos x="T6" y="T7"/>
                              </a:cxn>
                              <a:cxn ang="T38">
                                <a:pos x="T8" y="T9"/>
                              </a:cxn>
                              <a:cxn ang="T39">
                                <a:pos x="T10" y="T11"/>
                              </a:cxn>
                              <a:cxn ang="T40">
                                <a:pos x="T12" y="T13"/>
                              </a:cxn>
                              <a:cxn ang="T41">
                                <a:pos x="T14" y="T15"/>
                              </a:cxn>
                              <a:cxn ang="T42">
                                <a:pos x="T16" y="T17"/>
                              </a:cxn>
                              <a:cxn ang="T43">
                                <a:pos x="T18" y="T19"/>
                              </a:cxn>
                              <a:cxn ang="T44">
                                <a:pos x="T20" y="T21"/>
                              </a:cxn>
                              <a:cxn ang="T45">
                                <a:pos x="T22" y="T23"/>
                              </a:cxn>
                              <a:cxn ang="T46">
                                <a:pos x="T24" y="T25"/>
                              </a:cxn>
                              <a:cxn ang="T47">
                                <a:pos x="T26" y="T27"/>
                              </a:cxn>
                              <a:cxn ang="T48">
                                <a:pos x="T28" y="T29"/>
                              </a:cxn>
                              <a:cxn ang="T49">
                                <a:pos x="T30" y="T31"/>
                              </a:cxn>
                              <a:cxn ang="T50">
                                <a:pos x="T32" y="T33"/>
                              </a:cxn>
                            </a:cxnLst>
                            <a:rect l="T51" t="T52" r="T53" b="T54"/>
                            <a:pathLst>
                              <a:path w="1012" h="147">
                                <a:moveTo>
                                  <a:pt x="0" y="117"/>
                                </a:moveTo>
                                <a:lnTo>
                                  <a:pt x="60" y="98"/>
                                </a:lnTo>
                                <a:lnTo>
                                  <a:pt x="122" y="79"/>
                                </a:lnTo>
                                <a:lnTo>
                                  <a:pt x="208" y="59"/>
                                </a:lnTo>
                                <a:lnTo>
                                  <a:pt x="299" y="39"/>
                                </a:lnTo>
                                <a:lnTo>
                                  <a:pt x="390" y="21"/>
                                </a:lnTo>
                                <a:lnTo>
                                  <a:pt x="459" y="11"/>
                                </a:lnTo>
                                <a:lnTo>
                                  <a:pt x="543" y="3"/>
                                </a:lnTo>
                                <a:lnTo>
                                  <a:pt x="633" y="0"/>
                                </a:lnTo>
                                <a:lnTo>
                                  <a:pt x="713" y="4"/>
                                </a:lnTo>
                                <a:lnTo>
                                  <a:pt x="788" y="8"/>
                                </a:lnTo>
                                <a:lnTo>
                                  <a:pt x="861" y="21"/>
                                </a:lnTo>
                                <a:lnTo>
                                  <a:pt x="902" y="36"/>
                                </a:lnTo>
                                <a:lnTo>
                                  <a:pt x="937" y="57"/>
                                </a:lnTo>
                                <a:lnTo>
                                  <a:pt x="968" y="81"/>
                                </a:lnTo>
                                <a:lnTo>
                                  <a:pt x="999" y="121"/>
                                </a:lnTo>
                                <a:lnTo>
                                  <a:pt x="1012" y="147"/>
                                </a:lnTo>
                              </a:path>
                            </a:pathLst>
                          </a:custGeom>
                          <a:noFill/>
                          <a:ln w="11113">
                            <a:solidFill>
                              <a:srgbClr val="40004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98" name="Freeform 32">
                            <a:extLst>
                              <a:ext uri="{FF2B5EF4-FFF2-40B4-BE49-F238E27FC236}">
                                <a16:creationId xmlns:a16="http://schemas.microsoft.com/office/drawing/2014/main" id="{587CE0E6-F969-438C-8F3A-F092607CF4F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36" y="1624"/>
                            <a:ext cx="202" cy="29"/>
                          </a:xfrm>
                          <a:custGeom>
                            <a:avLst/>
                            <a:gdLst>
                              <a:gd name="T0" fmla="*/ 0 w 1012"/>
                              <a:gd name="T1" fmla="*/ 0 h 147"/>
                              <a:gd name="T2" fmla="*/ 0 w 1012"/>
                              <a:gd name="T3" fmla="*/ 0 h 147"/>
                              <a:gd name="T4" fmla="*/ 0 w 1012"/>
                              <a:gd name="T5" fmla="*/ 0 h 147"/>
                              <a:gd name="T6" fmla="*/ 0 w 1012"/>
                              <a:gd name="T7" fmla="*/ 0 h 147"/>
                              <a:gd name="T8" fmla="*/ 0 w 1012"/>
                              <a:gd name="T9" fmla="*/ 0 h 147"/>
                              <a:gd name="T10" fmla="*/ 0 w 1012"/>
                              <a:gd name="T11" fmla="*/ 0 h 147"/>
                              <a:gd name="T12" fmla="*/ 0 w 1012"/>
                              <a:gd name="T13" fmla="*/ 0 h 147"/>
                              <a:gd name="T14" fmla="*/ 0 w 1012"/>
                              <a:gd name="T15" fmla="*/ 0 h 147"/>
                              <a:gd name="T16" fmla="*/ 0 w 1012"/>
                              <a:gd name="T17" fmla="*/ 0 h 147"/>
                              <a:gd name="T18" fmla="*/ 0 w 1012"/>
                              <a:gd name="T19" fmla="*/ 0 h 147"/>
                              <a:gd name="T20" fmla="*/ 0 w 1012"/>
                              <a:gd name="T21" fmla="*/ 0 h 147"/>
                              <a:gd name="T22" fmla="*/ 0 w 1012"/>
                              <a:gd name="T23" fmla="*/ 0 h 147"/>
                              <a:gd name="T24" fmla="*/ 0 w 1012"/>
                              <a:gd name="T25" fmla="*/ 0 h 147"/>
                              <a:gd name="T26" fmla="*/ 0 w 1012"/>
                              <a:gd name="T27" fmla="*/ 0 h 147"/>
                              <a:gd name="T28" fmla="*/ 0 w 1012"/>
                              <a:gd name="T29" fmla="*/ 0 h 147"/>
                              <a:gd name="T30" fmla="*/ 0 w 1012"/>
                              <a:gd name="T31" fmla="*/ 0 h 147"/>
                              <a:gd name="T32" fmla="*/ 0 w 1012"/>
                              <a:gd name="T33" fmla="*/ 0 h 147"/>
                              <a:gd name="T34" fmla="*/ 0 60000 65536"/>
                              <a:gd name="T35" fmla="*/ 0 60000 65536"/>
                              <a:gd name="T36" fmla="*/ 0 60000 65536"/>
                              <a:gd name="T37" fmla="*/ 0 60000 65536"/>
                              <a:gd name="T38" fmla="*/ 0 60000 65536"/>
                              <a:gd name="T39" fmla="*/ 0 60000 65536"/>
                              <a:gd name="T40" fmla="*/ 0 60000 65536"/>
                              <a:gd name="T41" fmla="*/ 0 60000 65536"/>
                              <a:gd name="T42" fmla="*/ 0 60000 65536"/>
                              <a:gd name="T43" fmla="*/ 0 60000 65536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w 1012"/>
                              <a:gd name="T52" fmla="*/ 0 h 147"/>
                              <a:gd name="T53" fmla="*/ 1012 w 1012"/>
                              <a:gd name="T54" fmla="*/ 147 h 147"/>
                            </a:gdLst>
                            <a:ahLst/>
                            <a:cxnLst>
                              <a:cxn ang="T34">
                                <a:pos x="T0" y="T1"/>
                              </a:cxn>
                              <a:cxn ang="T35">
                                <a:pos x="T2" y="T3"/>
                              </a:cxn>
                              <a:cxn ang="T36">
                                <a:pos x="T4" y="T5"/>
                              </a:cxn>
                              <a:cxn ang="T37">
                                <a:pos x="T6" y="T7"/>
                              </a:cxn>
                              <a:cxn ang="T38">
                                <a:pos x="T8" y="T9"/>
                              </a:cxn>
                              <a:cxn ang="T39">
                                <a:pos x="T10" y="T11"/>
                              </a:cxn>
                              <a:cxn ang="T40">
                                <a:pos x="T12" y="T13"/>
                              </a:cxn>
                              <a:cxn ang="T41">
                                <a:pos x="T14" y="T15"/>
                              </a:cxn>
                              <a:cxn ang="T42">
                                <a:pos x="T16" y="T17"/>
                              </a:cxn>
                              <a:cxn ang="T43">
                                <a:pos x="T18" y="T19"/>
                              </a:cxn>
                              <a:cxn ang="T44">
                                <a:pos x="T20" y="T21"/>
                              </a:cxn>
                              <a:cxn ang="T45">
                                <a:pos x="T22" y="T23"/>
                              </a:cxn>
                              <a:cxn ang="T46">
                                <a:pos x="T24" y="T25"/>
                              </a:cxn>
                              <a:cxn ang="T47">
                                <a:pos x="T26" y="T27"/>
                              </a:cxn>
                              <a:cxn ang="T48">
                                <a:pos x="T28" y="T29"/>
                              </a:cxn>
                              <a:cxn ang="T49">
                                <a:pos x="T30" y="T31"/>
                              </a:cxn>
                              <a:cxn ang="T50">
                                <a:pos x="T32" y="T33"/>
                              </a:cxn>
                            </a:cxnLst>
                            <a:rect l="T51" t="T52" r="T53" b="T54"/>
                            <a:pathLst>
                              <a:path w="1012" h="147">
                                <a:moveTo>
                                  <a:pt x="0" y="117"/>
                                </a:moveTo>
                                <a:lnTo>
                                  <a:pt x="60" y="98"/>
                                </a:lnTo>
                                <a:lnTo>
                                  <a:pt x="123" y="79"/>
                                </a:lnTo>
                                <a:lnTo>
                                  <a:pt x="208" y="59"/>
                                </a:lnTo>
                                <a:lnTo>
                                  <a:pt x="299" y="39"/>
                                </a:lnTo>
                                <a:lnTo>
                                  <a:pt x="390" y="21"/>
                                </a:lnTo>
                                <a:lnTo>
                                  <a:pt x="458" y="12"/>
                                </a:lnTo>
                                <a:lnTo>
                                  <a:pt x="542" y="3"/>
                                </a:lnTo>
                                <a:lnTo>
                                  <a:pt x="632" y="0"/>
                                </a:lnTo>
                                <a:lnTo>
                                  <a:pt x="713" y="5"/>
                                </a:lnTo>
                                <a:lnTo>
                                  <a:pt x="788" y="9"/>
                                </a:lnTo>
                                <a:lnTo>
                                  <a:pt x="861" y="21"/>
                                </a:lnTo>
                                <a:lnTo>
                                  <a:pt x="901" y="36"/>
                                </a:lnTo>
                                <a:lnTo>
                                  <a:pt x="937" y="57"/>
                                </a:lnTo>
                                <a:lnTo>
                                  <a:pt x="968" y="82"/>
                                </a:lnTo>
                                <a:lnTo>
                                  <a:pt x="998" y="122"/>
                                </a:lnTo>
                                <a:lnTo>
                                  <a:pt x="1012" y="147"/>
                                </a:lnTo>
                              </a:path>
                            </a:pathLst>
                          </a:custGeom>
                          <a:noFill/>
                          <a:ln w="4763">
                            <a:solidFill>
                              <a:srgbClr val="A000A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40295" name="Oval 33">
                          <a:extLst>
                            <a:ext uri="{FF2B5EF4-FFF2-40B4-BE49-F238E27FC236}">
                              <a16:creationId xmlns:a16="http://schemas.microsoft.com/office/drawing/2014/main" id="{40FF3D43-FDCB-4D80-95D4-008AC0B7A94D}"/>
                            </a:ext>
                          </a:extLst>
                        </p:cNvPr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2025" y="1645"/>
                          <a:ext cx="10" cy="17"/>
                        </a:xfrm>
                        <a:prstGeom prst="ellipse">
                          <a:avLst/>
                        </a:prstGeom>
                        <a:solidFill>
                          <a:srgbClr val="200020"/>
                        </a:solidFill>
                        <a:ln w="3175">
                          <a:solidFill>
                            <a:srgbClr val="80008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>
                          <a:lvl1pPr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1pPr>
                          <a:lvl2pPr marL="742950" indent="-285750">
                            <a:spcBef>
                              <a:spcPct val="20000"/>
                            </a:spcBef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2pPr>
                          <a:lvl3pPr marL="1143000" indent="-22860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3pPr>
                          <a:lvl4pPr marL="1600200" indent="-22860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4pPr>
                          <a:lvl5pPr marL="2057400" indent="-22860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Arial" panose="020B0604020202020204" pitchFamily="34" charset="0"/>
                              <a:cs typeface="Arial" panose="020B0604020202020204" pitchFamily="34" charset="0"/>
                            </a:defRPr>
                          </a:lvl9pPr>
                        </a:lstStyle>
                        <a:p>
                          <a:pPr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US" altLang="cs-CZ" sz="1800"/>
                        </a:p>
                      </p:txBody>
                    </p:sp>
                  </p:grpSp>
                </p:grpSp>
              </p:grpSp>
              <p:grpSp>
                <p:nvGrpSpPr>
                  <p:cNvPr id="40212" name="Group 34">
                    <a:extLst>
                      <a:ext uri="{FF2B5EF4-FFF2-40B4-BE49-F238E27FC236}">
                        <a16:creationId xmlns:a16="http://schemas.microsoft.com/office/drawing/2014/main" id="{A1FC7E0C-F92A-4470-8D38-5B874E7843D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34" y="1657"/>
                    <a:ext cx="344" cy="305"/>
                    <a:chOff x="2034" y="1657"/>
                    <a:chExt cx="344" cy="305"/>
                  </a:xfrm>
                </p:grpSpPr>
                <p:grpSp>
                  <p:nvGrpSpPr>
                    <p:cNvPr id="40213" name="Group 35">
                      <a:extLst>
                        <a:ext uri="{FF2B5EF4-FFF2-40B4-BE49-F238E27FC236}">
                          <a16:creationId xmlns:a16="http://schemas.microsoft.com/office/drawing/2014/main" id="{043E62B5-5131-4BF0-ACEC-4196E62B437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034" y="1657"/>
                      <a:ext cx="344" cy="305"/>
                      <a:chOff x="2034" y="1657"/>
                      <a:chExt cx="344" cy="305"/>
                    </a:xfrm>
                  </p:grpSpPr>
                  <p:grpSp>
                    <p:nvGrpSpPr>
                      <p:cNvPr id="40233" name="Group 36">
                        <a:extLst>
                          <a:ext uri="{FF2B5EF4-FFF2-40B4-BE49-F238E27FC236}">
                            <a16:creationId xmlns:a16="http://schemas.microsoft.com/office/drawing/2014/main" id="{D039E853-B874-420F-B40C-C41121549CD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34" y="1657"/>
                        <a:ext cx="344" cy="305"/>
                        <a:chOff x="2034" y="1657"/>
                        <a:chExt cx="344" cy="305"/>
                      </a:xfrm>
                    </p:grpSpPr>
                    <p:grpSp>
                      <p:nvGrpSpPr>
                        <p:cNvPr id="40284" name="Group 37">
                          <a:extLst>
                            <a:ext uri="{FF2B5EF4-FFF2-40B4-BE49-F238E27FC236}">
                              <a16:creationId xmlns:a16="http://schemas.microsoft.com/office/drawing/2014/main" id="{B237F08B-F869-44EB-8A02-461DE7691B8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034" y="1657"/>
                          <a:ext cx="344" cy="305"/>
                          <a:chOff x="2034" y="1657"/>
                          <a:chExt cx="344" cy="305"/>
                        </a:xfrm>
                      </p:grpSpPr>
                      <p:grpSp>
                        <p:nvGrpSpPr>
                          <p:cNvPr id="40286" name="Group 38">
                            <a:extLst>
                              <a:ext uri="{FF2B5EF4-FFF2-40B4-BE49-F238E27FC236}">
                                <a16:creationId xmlns:a16="http://schemas.microsoft.com/office/drawing/2014/main" id="{0ADE2A08-14FD-409D-B93E-57D0A195EEE1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2034" y="1657"/>
                            <a:ext cx="344" cy="305"/>
                            <a:chOff x="2034" y="1657"/>
                            <a:chExt cx="344" cy="305"/>
                          </a:xfrm>
                        </p:grpSpPr>
                        <p:sp>
                          <p:nvSpPr>
                            <p:cNvPr id="40288" name="Freeform 39">
                              <a:extLst>
                                <a:ext uri="{FF2B5EF4-FFF2-40B4-BE49-F238E27FC236}">
                                  <a16:creationId xmlns:a16="http://schemas.microsoft.com/office/drawing/2014/main" id="{6A948104-74FF-4DC9-8B83-063648E61AFF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034" y="1657"/>
                              <a:ext cx="344" cy="305"/>
                            </a:xfrm>
                            <a:custGeom>
                              <a:avLst/>
                              <a:gdLst>
                                <a:gd name="T0" fmla="*/ 0 w 1716"/>
                                <a:gd name="T1" fmla="*/ 0 h 1521"/>
                                <a:gd name="T2" fmla="*/ 0 w 1716"/>
                                <a:gd name="T3" fmla="*/ 0 h 1521"/>
                                <a:gd name="T4" fmla="*/ 0 w 1716"/>
                                <a:gd name="T5" fmla="*/ 0 h 1521"/>
                                <a:gd name="T6" fmla="*/ 0 w 1716"/>
                                <a:gd name="T7" fmla="*/ 0 h 1521"/>
                                <a:gd name="T8" fmla="*/ 0 w 1716"/>
                                <a:gd name="T9" fmla="*/ 0 h 1521"/>
                                <a:gd name="T10" fmla="*/ 0 w 1716"/>
                                <a:gd name="T11" fmla="*/ 0 h 1521"/>
                                <a:gd name="T12" fmla="*/ 0 w 1716"/>
                                <a:gd name="T13" fmla="*/ 0 h 1521"/>
                                <a:gd name="T14" fmla="*/ 0 w 1716"/>
                                <a:gd name="T15" fmla="*/ 0 h 1521"/>
                                <a:gd name="T16" fmla="*/ 0 w 1716"/>
                                <a:gd name="T17" fmla="*/ 0 h 1521"/>
                                <a:gd name="T18" fmla="*/ 0 w 1716"/>
                                <a:gd name="T19" fmla="*/ 0 h 1521"/>
                                <a:gd name="T20" fmla="*/ 0 w 1716"/>
                                <a:gd name="T21" fmla="*/ 0 h 1521"/>
                                <a:gd name="T22" fmla="*/ 0 w 1716"/>
                                <a:gd name="T23" fmla="*/ 0 h 1521"/>
                                <a:gd name="T24" fmla="*/ 0 w 1716"/>
                                <a:gd name="T25" fmla="*/ 0 h 1521"/>
                                <a:gd name="T26" fmla="*/ 0 w 1716"/>
                                <a:gd name="T27" fmla="*/ 0 h 1521"/>
                                <a:gd name="T28" fmla="*/ 0 w 1716"/>
                                <a:gd name="T29" fmla="*/ 0 h 1521"/>
                                <a:gd name="T30" fmla="*/ 0 w 1716"/>
                                <a:gd name="T31" fmla="*/ 0 h 1521"/>
                                <a:gd name="T32" fmla="*/ 0 w 1716"/>
                                <a:gd name="T33" fmla="*/ 0 h 1521"/>
                                <a:gd name="T34" fmla="*/ 0 w 1716"/>
                                <a:gd name="T35" fmla="*/ 0 h 1521"/>
                                <a:gd name="T36" fmla="*/ 0 w 1716"/>
                                <a:gd name="T37" fmla="*/ 0 h 1521"/>
                                <a:gd name="T38" fmla="*/ 0 w 1716"/>
                                <a:gd name="T39" fmla="*/ 0 h 1521"/>
                                <a:gd name="T40" fmla="*/ 0 w 1716"/>
                                <a:gd name="T41" fmla="*/ 0 h 1521"/>
                                <a:gd name="T42" fmla="*/ 0 w 1716"/>
                                <a:gd name="T43" fmla="*/ 0 h 1521"/>
                                <a:gd name="T44" fmla="*/ 0 w 1716"/>
                                <a:gd name="T45" fmla="*/ 0 h 1521"/>
                                <a:gd name="T46" fmla="*/ 0 w 1716"/>
                                <a:gd name="T47" fmla="*/ 0 h 1521"/>
                                <a:gd name="T48" fmla="*/ 0 w 1716"/>
                                <a:gd name="T49" fmla="*/ 0 h 1521"/>
                                <a:gd name="T50" fmla="*/ 0 w 1716"/>
                                <a:gd name="T51" fmla="*/ 0 h 1521"/>
                                <a:gd name="T52" fmla="*/ 0 w 1716"/>
                                <a:gd name="T53" fmla="*/ 0 h 1521"/>
                                <a:gd name="T54" fmla="*/ 0 w 1716"/>
                                <a:gd name="T55" fmla="*/ 0 h 1521"/>
                                <a:gd name="T56" fmla="*/ 0 w 1716"/>
                                <a:gd name="T57" fmla="*/ 0 h 1521"/>
                                <a:gd name="T58" fmla="*/ 0 w 1716"/>
                                <a:gd name="T59" fmla="*/ 0 h 1521"/>
                                <a:gd name="T60" fmla="*/ 0 w 1716"/>
                                <a:gd name="T61" fmla="*/ 0 h 1521"/>
                                <a:gd name="T62" fmla="*/ 0 w 1716"/>
                                <a:gd name="T63" fmla="*/ 0 h 1521"/>
                                <a:gd name="T64" fmla="*/ 0 w 1716"/>
                                <a:gd name="T65" fmla="*/ 0 h 1521"/>
                                <a:gd name="T66" fmla="*/ 0 w 1716"/>
                                <a:gd name="T67" fmla="*/ 0 h 1521"/>
                                <a:gd name="T68" fmla="*/ 0 w 1716"/>
                                <a:gd name="T69" fmla="*/ 0 h 1521"/>
                                <a:gd name="T70" fmla="*/ 0 w 1716"/>
                                <a:gd name="T71" fmla="*/ 0 h 1521"/>
                                <a:gd name="T72" fmla="*/ 0 w 1716"/>
                                <a:gd name="T73" fmla="*/ 0 h 1521"/>
                                <a:gd name="T74" fmla="*/ 0 w 1716"/>
                                <a:gd name="T75" fmla="*/ 0 h 1521"/>
                                <a:gd name="T76" fmla="*/ 0 w 1716"/>
                                <a:gd name="T77" fmla="*/ 0 h 1521"/>
                                <a:gd name="T78" fmla="*/ 0 w 1716"/>
                                <a:gd name="T79" fmla="*/ 0 h 1521"/>
                                <a:gd name="T80" fmla="*/ 0 w 1716"/>
                                <a:gd name="T81" fmla="*/ 0 h 1521"/>
                                <a:gd name="T82" fmla="*/ 0 w 1716"/>
                                <a:gd name="T83" fmla="*/ 0 h 1521"/>
                                <a:gd name="T84" fmla="*/ 0 w 1716"/>
                                <a:gd name="T85" fmla="*/ 0 h 1521"/>
                                <a:gd name="T86" fmla="*/ 0 w 1716"/>
                                <a:gd name="T87" fmla="*/ 0 h 1521"/>
                                <a:gd name="T88" fmla="*/ 0 w 1716"/>
                                <a:gd name="T89" fmla="*/ 0 h 1521"/>
                                <a:gd name="T90" fmla="*/ 0 w 1716"/>
                                <a:gd name="T91" fmla="*/ 0 h 1521"/>
                                <a:gd name="T92" fmla="*/ 0 w 1716"/>
                                <a:gd name="T93" fmla="*/ 0 h 1521"/>
                                <a:gd name="T94" fmla="*/ 0 w 1716"/>
                                <a:gd name="T95" fmla="*/ 0 h 1521"/>
                                <a:gd name="T96" fmla="*/ 0 w 1716"/>
                                <a:gd name="T97" fmla="*/ 0 h 1521"/>
                                <a:gd name="T98" fmla="*/ 0 w 1716"/>
                                <a:gd name="T99" fmla="*/ 0 h 1521"/>
                                <a:gd name="T100" fmla="*/ 0 w 1716"/>
                                <a:gd name="T101" fmla="*/ 0 h 1521"/>
                                <a:gd name="T102" fmla="*/ 0 60000 65536"/>
                                <a:gd name="T103" fmla="*/ 0 60000 65536"/>
                                <a:gd name="T104" fmla="*/ 0 60000 65536"/>
                                <a:gd name="T105" fmla="*/ 0 60000 65536"/>
                                <a:gd name="T106" fmla="*/ 0 60000 65536"/>
                                <a:gd name="T107" fmla="*/ 0 60000 65536"/>
                                <a:gd name="T108" fmla="*/ 0 60000 65536"/>
                                <a:gd name="T109" fmla="*/ 0 60000 65536"/>
                                <a:gd name="T110" fmla="*/ 0 60000 65536"/>
                                <a:gd name="T111" fmla="*/ 0 60000 65536"/>
                                <a:gd name="T112" fmla="*/ 0 60000 65536"/>
                                <a:gd name="T113" fmla="*/ 0 60000 65536"/>
                                <a:gd name="T114" fmla="*/ 0 60000 65536"/>
                                <a:gd name="T115" fmla="*/ 0 60000 65536"/>
                                <a:gd name="T116" fmla="*/ 0 60000 65536"/>
                                <a:gd name="T117" fmla="*/ 0 60000 65536"/>
                                <a:gd name="T118" fmla="*/ 0 60000 65536"/>
                                <a:gd name="T119" fmla="*/ 0 60000 65536"/>
                                <a:gd name="T120" fmla="*/ 0 60000 65536"/>
                                <a:gd name="T121" fmla="*/ 0 60000 65536"/>
                                <a:gd name="T122" fmla="*/ 0 60000 65536"/>
                                <a:gd name="T123" fmla="*/ 0 60000 65536"/>
                                <a:gd name="T124" fmla="*/ 0 60000 65536"/>
                                <a:gd name="T125" fmla="*/ 0 60000 65536"/>
                                <a:gd name="T126" fmla="*/ 0 60000 65536"/>
                                <a:gd name="T127" fmla="*/ 0 60000 65536"/>
                                <a:gd name="T128" fmla="*/ 0 60000 65536"/>
                                <a:gd name="T129" fmla="*/ 0 60000 65536"/>
                                <a:gd name="T130" fmla="*/ 0 60000 65536"/>
                                <a:gd name="T131" fmla="*/ 0 60000 65536"/>
                                <a:gd name="T132" fmla="*/ 0 60000 65536"/>
                                <a:gd name="T133" fmla="*/ 0 60000 65536"/>
                                <a:gd name="T134" fmla="*/ 0 60000 65536"/>
                                <a:gd name="T135" fmla="*/ 0 60000 65536"/>
                                <a:gd name="T136" fmla="*/ 0 60000 65536"/>
                                <a:gd name="T137" fmla="*/ 0 60000 65536"/>
                                <a:gd name="T138" fmla="*/ 0 60000 65536"/>
                                <a:gd name="T139" fmla="*/ 0 60000 65536"/>
                                <a:gd name="T140" fmla="*/ 0 60000 65536"/>
                                <a:gd name="T141" fmla="*/ 0 60000 65536"/>
                                <a:gd name="T142" fmla="*/ 0 60000 65536"/>
                                <a:gd name="T143" fmla="*/ 0 60000 65536"/>
                                <a:gd name="T144" fmla="*/ 0 60000 65536"/>
                                <a:gd name="T145" fmla="*/ 0 60000 65536"/>
                                <a:gd name="T146" fmla="*/ 0 60000 65536"/>
                                <a:gd name="T147" fmla="*/ 0 60000 65536"/>
                                <a:gd name="T148" fmla="*/ 0 60000 65536"/>
                                <a:gd name="T149" fmla="*/ 0 60000 65536"/>
                                <a:gd name="T150" fmla="*/ 0 60000 65536"/>
                                <a:gd name="T151" fmla="*/ 0 60000 65536"/>
                                <a:gd name="T152" fmla="*/ 0 60000 65536"/>
                                <a:gd name="T153" fmla="*/ 0 w 1716"/>
                                <a:gd name="T154" fmla="*/ 0 h 1521"/>
                                <a:gd name="T155" fmla="*/ 1716 w 1716"/>
                                <a:gd name="T156" fmla="*/ 1521 h 1521"/>
                              </a:gdLst>
                              <a:ahLst/>
                              <a:cxnLst>
                                <a:cxn ang="T102">
                                  <a:pos x="T0" y="T1"/>
                                </a:cxn>
                                <a:cxn ang="T103">
                                  <a:pos x="T2" y="T3"/>
                                </a:cxn>
                                <a:cxn ang="T104">
                                  <a:pos x="T4" y="T5"/>
                                </a:cxn>
                                <a:cxn ang="T105">
                                  <a:pos x="T6" y="T7"/>
                                </a:cxn>
                                <a:cxn ang="T106">
                                  <a:pos x="T8" y="T9"/>
                                </a:cxn>
                                <a:cxn ang="T107">
                                  <a:pos x="T10" y="T11"/>
                                </a:cxn>
                                <a:cxn ang="T108">
                                  <a:pos x="T12" y="T13"/>
                                </a:cxn>
                                <a:cxn ang="T109">
                                  <a:pos x="T14" y="T15"/>
                                </a:cxn>
                                <a:cxn ang="T110">
                                  <a:pos x="T16" y="T17"/>
                                </a:cxn>
                                <a:cxn ang="T111">
                                  <a:pos x="T18" y="T19"/>
                                </a:cxn>
                                <a:cxn ang="T112">
                                  <a:pos x="T20" y="T21"/>
                                </a:cxn>
                                <a:cxn ang="T113">
                                  <a:pos x="T22" y="T23"/>
                                </a:cxn>
                                <a:cxn ang="T114">
                                  <a:pos x="T24" y="T25"/>
                                </a:cxn>
                                <a:cxn ang="T115">
                                  <a:pos x="T26" y="T27"/>
                                </a:cxn>
                                <a:cxn ang="T116">
                                  <a:pos x="T28" y="T29"/>
                                </a:cxn>
                                <a:cxn ang="T117">
                                  <a:pos x="T30" y="T31"/>
                                </a:cxn>
                                <a:cxn ang="T118">
                                  <a:pos x="T32" y="T33"/>
                                </a:cxn>
                                <a:cxn ang="T119">
                                  <a:pos x="T34" y="T35"/>
                                </a:cxn>
                                <a:cxn ang="T120">
                                  <a:pos x="T36" y="T37"/>
                                </a:cxn>
                                <a:cxn ang="T121">
                                  <a:pos x="T38" y="T39"/>
                                </a:cxn>
                                <a:cxn ang="T122">
                                  <a:pos x="T40" y="T41"/>
                                </a:cxn>
                                <a:cxn ang="T123">
                                  <a:pos x="T42" y="T43"/>
                                </a:cxn>
                                <a:cxn ang="T124">
                                  <a:pos x="T44" y="T45"/>
                                </a:cxn>
                                <a:cxn ang="T125">
                                  <a:pos x="T46" y="T47"/>
                                </a:cxn>
                                <a:cxn ang="T126">
                                  <a:pos x="T48" y="T49"/>
                                </a:cxn>
                                <a:cxn ang="T127">
                                  <a:pos x="T50" y="T51"/>
                                </a:cxn>
                                <a:cxn ang="T128">
                                  <a:pos x="T52" y="T53"/>
                                </a:cxn>
                                <a:cxn ang="T129">
                                  <a:pos x="T54" y="T55"/>
                                </a:cxn>
                                <a:cxn ang="T130">
                                  <a:pos x="T56" y="T57"/>
                                </a:cxn>
                                <a:cxn ang="T131">
                                  <a:pos x="T58" y="T59"/>
                                </a:cxn>
                                <a:cxn ang="T132">
                                  <a:pos x="T60" y="T61"/>
                                </a:cxn>
                                <a:cxn ang="T133">
                                  <a:pos x="T62" y="T63"/>
                                </a:cxn>
                                <a:cxn ang="T134">
                                  <a:pos x="T64" y="T65"/>
                                </a:cxn>
                                <a:cxn ang="T135">
                                  <a:pos x="T66" y="T67"/>
                                </a:cxn>
                                <a:cxn ang="T136">
                                  <a:pos x="T68" y="T69"/>
                                </a:cxn>
                                <a:cxn ang="T137">
                                  <a:pos x="T70" y="T71"/>
                                </a:cxn>
                                <a:cxn ang="T138">
                                  <a:pos x="T72" y="T73"/>
                                </a:cxn>
                                <a:cxn ang="T139">
                                  <a:pos x="T74" y="T75"/>
                                </a:cxn>
                                <a:cxn ang="T140">
                                  <a:pos x="T76" y="T77"/>
                                </a:cxn>
                                <a:cxn ang="T141">
                                  <a:pos x="T78" y="T79"/>
                                </a:cxn>
                                <a:cxn ang="T142">
                                  <a:pos x="T80" y="T81"/>
                                </a:cxn>
                                <a:cxn ang="T143">
                                  <a:pos x="T82" y="T83"/>
                                </a:cxn>
                                <a:cxn ang="T144">
                                  <a:pos x="T84" y="T85"/>
                                </a:cxn>
                                <a:cxn ang="T145">
                                  <a:pos x="T86" y="T87"/>
                                </a:cxn>
                                <a:cxn ang="T146">
                                  <a:pos x="T88" y="T89"/>
                                </a:cxn>
                                <a:cxn ang="T147">
                                  <a:pos x="T90" y="T91"/>
                                </a:cxn>
                                <a:cxn ang="T148">
                                  <a:pos x="T92" y="T93"/>
                                </a:cxn>
                                <a:cxn ang="T149">
                                  <a:pos x="T94" y="T95"/>
                                </a:cxn>
                                <a:cxn ang="T150">
                                  <a:pos x="T96" y="T97"/>
                                </a:cxn>
                                <a:cxn ang="T151">
                                  <a:pos x="T98" y="T99"/>
                                </a:cxn>
                                <a:cxn ang="T152">
                                  <a:pos x="T100" y="T101"/>
                                </a:cxn>
                              </a:cxnLst>
                              <a:rect l="T153" t="T154" r="T155" b="T156"/>
                              <a:pathLst>
                                <a:path w="1716" h="1521">
                                  <a:moveTo>
                                    <a:pt x="499" y="282"/>
                                  </a:moveTo>
                                  <a:lnTo>
                                    <a:pt x="548" y="246"/>
                                  </a:lnTo>
                                  <a:lnTo>
                                    <a:pt x="591" y="194"/>
                                  </a:lnTo>
                                  <a:lnTo>
                                    <a:pt x="634" y="140"/>
                                  </a:lnTo>
                                  <a:lnTo>
                                    <a:pt x="673" y="105"/>
                                  </a:lnTo>
                                  <a:lnTo>
                                    <a:pt x="716" y="70"/>
                                  </a:lnTo>
                                  <a:lnTo>
                                    <a:pt x="768" y="40"/>
                                  </a:lnTo>
                                  <a:lnTo>
                                    <a:pt x="806" y="19"/>
                                  </a:lnTo>
                                  <a:lnTo>
                                    <a:pt x="854" y="9"/>
                                  </a:lnTo>
                                  <a:lnTo>
                                    <a:pt x="906" y="0"/>
                                  </a:lnTo>
                                  <a:lnTo>
                                    <a:pt x="960" y="6"/>
                                  </a:lnTo>
                                  <a:lnTo>
                                    <a:pt x="1004" y="13"/>
                                  </a:lnTo>
                                  <a:lnTo>
                                    <a:pt x="1040" y="22"/>
                                  </a:lnTo>
                                  <a:lnTo>
                                    <a:pt x="1084" y="43"/>
                                  </a:lnTo>
                                  <a:lnTo>
                                    <a:pt x="1130" y="64"/>
                                  </a:lnTo>
                                  <a:lnTo>
                                    <a:pt x="1168" y="84"/>
                                  </a:lnTo>
                                  <a:lnTo>
                                    <a:pt x="1211" y="116"/>
                                  </a:lnTo>
                                  <a:lnTo>
                                    <a:pt x="1244" y="152"/>
                                  </a:lnTo>
                                  <a:lnTo>
                                    <a:pt x="1270" y="199"/>
                                  </a:lnTo>
                                  <a:lnTo>
                                    <a:pt x="1281" y="227"/>
                                  </a:lnTo>
                                  <a:lnTo>
                                    <a:pt x="1283" y="263"/>
                                  </a:lnTo>
                                  <a:lnTo>
                                    <a:pt x="1298" y="294"/>
                                  </a:lnTo>
                                  <a:lnTo>
                                    <a:pt x="1319" y="323"/>
                                  </a:lnTo>
                                  <a:lnTo>
                                    <a:pt x="1347" y="343"/>
                                  </a:lnTo>
                                  <a:lnTo>
                                    <a:pt x="1381" y="360"/>
                                  </a:lnTo>
                                  <a:lnTo>
                                    <a:pt x="1401" y="378"/>
                                  </a:lnTo>
                                  <a:lnTo>
                                    <a:pt x="1418" y="404"/>
                                  </a:lnTo>
                                  <a:lnTo>
                                    <a:pt x="1444" y="438"/>
                                  </a:lnTo>
                                  <a:lnTo>
                                    <a:pt x="1472" y="471"/>
                                  </a:lnTo>
                                  <a:lnTo>
                                    <a:pt x="1503" y="505"/>
                                  </a:lnTo>
                                  <a:lnTo>
                                    <a:pt x="1534" y="539"/>
                                  </a:lnTo>
                                  <a:lnTo>
                                    <a:pt x="1567" y="601"/>
                                  </a:lnTo>
                                  <a:lnTo>
                                    <a:pt x="1591" y="661"/>
                                  </a:lnTo>
                                  <a:lnTo>
                                    <a:pt x="1609" y="707"/>
                                  </a:lnTo>
                                  <a:lnTo>
                                    <a:pt x="1622" y="769"/>
                                  </a:lnTo>
                                  <a:lnTo>
                                    <a:pt x="1641" y="832"/>
                                  </a:lnTo>
                                  <a:lnTo>
                                    <a:pt x="1656" y="891"/>
                                  </a:lnTo>
                                  <a:lnTo>
                                    <a:pt x="1668" y="947"/>
                                  </a:lnTo>
                                  <a:lnTo>
                                    <a:pt x="1680" y="1005"/>
                                  </a:lnTo>
                                  <a:lnTo>
                                    <a:pt x="1695" y="1057"/>
                                  </a:lnTo>
                                  <a:lnTo>
                                    <a:pt x="1702" y="1122"/>
                                  </a:lnTo>
                                  <a:lnTo>
                                    <a:pt x="1710" y="1190"/>
                                  </a:lnTo>
                                  <a:lnTo>
                                    <a:pt x="1716" y="1253"/>
                                  </a:lnTo>
                                  <a:lnTo>
                                    <a:pt x="1708" y="1301"/>
                                  </a:lnTo>
                                  <a:lnTo>
                                    <a:pt x="1702" y="1340"/>
                                  </a:lnTo>
                                  <a:lnTo>
                                    <a:pt x="1698" y="1374"/>
                                  </a:lnTo>
                                  <a:lnTo>
                                    <a:pt x="1683" y="1404"/>
                                  </a:lnTo>
                                  <a:lnTo>
                                    <a:pt x="1658" y="1435"/>
                                  </a:lnTo>
                                  <a:lnTo>
                                    <a:pt x="1621" y="1463"/>
                                  </a:lnTo>
                                  <a:lnTo>
                                    <a:pt x="1576" y="1480"/>
                                  </a:lnTo>
                                  <a:lnTo>
                                    <a:pt x="1525" y="1491"/>
                                  </a:lnTo>
                                  <a:lnTo>
                                    <a:pt x="1464" y="1499"/>
                                  </a:lnTo>
                                  <a:lnTo>
                                    <a:pt x="1408" y="1506"/>
                                  </a:lnTo>
                                  <a:lnTo>
                                    <a:pt x="1346" y="1509"/>
                                  </a:lnTo>
                                  <a:lnTo>
                                    <a:pt x="1273" y="1516"/>
                                  </a:lnTo>
                                  <a:lnTo>
                                    <a:pt x="1210" y="1521"/>
                                  </a:lnTo>
                                  <a:lnTo>
                                    <a:pt x="1152" y="1521"/>
                                  </a:lnTo>
                                  <a:lnTo>
                                    <a:pt x="1094" y="1516"/>
                                  </a:lnTo>
                                  <a:lnTo>
                                    <a:pt x="1042" y="1509"/>
                                  </a:lnTo>
                                  <a:lnTo>
                                    <a:pt x="1001" y="1505"/>
                                  </a:lnTo>
                                  <a:lnTo>
                                    <a:pt x="957" y="1493"/>
                                  </a:lnTo>
                                  <a:lnTo>
                                    <a:pt x="903" y="1478"/>
                                  </a:lnTo>
                                  <a:lnTo>
                                    <a:pt x="843" y="1459"/>
                                  </a:lnTo>
                                  <a:lnTo>
                                    <a:pt x="796" y="1441"/>
                                  </a:lnTo>
                                  <a:lnTo>
                                    <a:pt x="741" y="1419"/>
                                  </a:lnTo>
                                  <a:lnTo>
                                    <a:pt x="694" y="1399"/>
                                  </a:lnTo>
                                  <a:lnTo>
                                    <a:pt x="647" y="1375"/>
                                  </a:lnTo>
                                  <a:lnTo>
                                    <a:pt x="597" y="1349"/>
                                  </a:lnTo>
                                  <a:lnTo>
                                    <a:pt x="550" y="1321"/>
                                  </a:lnTo>
                                  <a:lnTo>
                                    <a:pt x="503" y="1286"/>
                                  </a:lnTo>
                                  <a:lnTo>
                                    <a:pt x="460" y="1252"/>
                                  </a:lnTo>
                                  <a:lnTo>
                                    <a:pt x="429" y="1224"/>
                                  </a:lnTo>
                                  <a:lnTo>
                                    <a:pt x="388" y="1170"/>
                                  </a:lnTo>
                                  <a:lnTo>
                                    <a:pt x="355" y="1127"/>
                                  </a:lnTo>
                                  <a:lnTo>
                                    <a:pt x="321" y="1079"/>
                                  </a:lnTo>
                                  <a:lnTo>
                                    <a:pt x="301" y="1051"/>
                                  </a:lnTo>
                                  <a:lnTo>
                                    <a:pt x="285" y="1014"/>
                                  </a:lnTo>
                                  <a:lnTo>
                                    <a:pt x="255" y="1006"/>
                                  </a:lnTo>
                                  <a:lnTo>
                                    <a:pt x="221" y="996"/>
                                  </a:lnTo>
                                  <a:lnTo>
                                    <a:pt x="190" y="981"/>
                                  </a:lnTo>
                                  <a:lnTo>
                                    <a:pt x="150" y="957"/>
                                  </a:lnTo>
                                  <a:lnTo>
                                    <a:pt x="111" y="928"/>
                                  </a:lnTo>
                                  <a:lnTo>
                                    <a:pt x="85" y="894"/>
                                  </a:lnTo>
                                  <a:lnTo>
                                    <a:pt x="55" y="854"/>
                                  </a:lnTo>
                                  <a:lnTo>
                                    <a:pt x="33" y="817"/>
                                  </a:lnTo>
                                  <a:lnTo>
                                    <a:pt x="12" y="777"/>
                                  </a:lnTo>
                                  <a:lnTo>
                                    <a:pt x="4" y="738"/>
                                  </a:lnTo>
                                  <a:lnTo>
                                    <a:pt x="0" y="684"/>
                                  </a:lnTo>
                                  <a:lnTo>
                                    <a:pt x="3" y="641"/>
                                  </a:lnTo>
                                  <a:lnTo>
                                    <a:pt x="12" y="597"/>
                                  </a:lnTo>
                                  <a:lnTo>
                                    <a:pt x="27" y="547"/>
                                  </a:lnTo>
                                  <a:lnTo>
                                    <a:pt x="49" y="499"/>
                                  </a:lnTo>
                                  <a:lnTo>
                                    <a:pt x="76" y="451"/>
                                  </a:lnTo>
                                  <a:lnTo>
                                    <a:pt x="107" y="409"/>
                                  </a:lnTo>
                                  <a:lnTo>
                                    <a:pt x="134" y="378"/>
                                  </a:lnTo>
                                  <a:lnTo>
                                    <a:pt x="168" y="347"/>
                                  </a:lnTo>
                                  <a:lnTo>
                                    <a:pt x="208" y="320"/>
                                  </a:lnTo>
                                  <a:lnTo>
                                    <a:pt x="248" y="301"/>
                                  </a:lnTo>
                                  <a:lnTo>
                                    <a:pt x="298" y="289"/>
                                  </a:lnTo>
                                  <a:lnTo>
                                    <a:pt x="360" y="281"/>
                                  </a:lnTo>
                                  <a:lnTo>
                                    <a:pt x="415" y="282"/>
                                  </a:lnTo>
                                  <a:lnTo>
                                    <a:pt x="466" y="288"/>
                                  </a:lnTo>
                                  <a:lnTo>
                                    <a:pt x="499" y="282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C080"/>
                            </a:solidFill>
                            <a:ln>
                              <a:noFill/>
                            </a:ln>
                            <a:extLs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round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  <p:sp>
                          <p:nvSpPr>
                            <p:cNvPr id="40289" name="Freeform 40">
                              <a:extLst>
                                <a:ext uri="{FF2B5EF4-FFF2-40B4-BE49-F238E27FC236}">
                                  <a16:creationId xmlns:a16="http://schemas.microsoft.com/office/drawing/2014/main" id="{66EA70ED-6508-455A-B018-6F44529256A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105" y="1733"/>
                              <a:ext cx="273" cy="229"/>
                            </a:xfrm>
                            <a:custGeom>
                              <a:avLst/>
                              <a:gdLst>
                                <a:gd name="T0" fmla="*/ 0 w 1361"/>
                                <a:gd name="T1" fmla="*/ 0 h 1143"/>
                                <a:gd name="T2" fmla="*/ 0 w 1361"/>
                                <a:gd name="T3" fmla="*/ 0 h 1143"/>
                                <a:gd name="T4" fmla="*/ 0 w 1361"/>
                                <a:gd name="T5" fmla="*/ 0 h 1143"/>
                                <a:gd name="T6" fmla="*/ 0 w 1361"/>
                                <a:gd name="T7" fmla="*/ 0 h 1143"/>
                                <a:gd name="T8" fmla="*/ 0 w 1361"/>
                                <a:gd name="T9" fmla="*/ 0 h 1143"/>
                                <a:gd name="T10" fmla="*/ 0 w 1361"/>
                                <a:gd name="T11" fmla="*/ 0 h 1143"/>
                                <a:gd name="T12" fmla="*/ 0 w 1361"/>
                                <a:gd name="T13" fmla="*/ 0 h 1143"/>
                                <a:gd name="T14" fmla="*/ 0 w 1361"/>
                                <a:gd name="T15" fmla="*/ 0 h 1143"/>
                                <a:gd name="T16" fmla="*/ 0 w 1361"/>
                                <a:gd name="T17" fmla="*/ 0 h 1143"/>
                                <a:gd name="T18" fmla="*/ 0 w 1361"/>
                                <a:gd name="T19" fmla="*/ 0 h 1143"/>
                                <a:gd name="T20" fmla="*/ 0 w 1361"/>
                                <a:gd name="T21" fmla="*/ 0 h 1143"/>
                                <a:gd name="T22" fmla="*/ 0 w 1361"/>
                                <a:gd name="T23" fmla="*/ 0 h 1143"/>
                                <a:gd name="T24" fmla="*/ 0 w 1361"/>
                                <a:gd name="T25" fmla="*/ 0 h 1143"/>
                                <a:gd name="T26" fmla="*/ 0 w 1361"/>
                                <a:gd name="T27" fmla="*/ 0 h 1143"/>
                                <a:gd name="T28" fmla="*/ 0 w 1361"/>
                                <a:gd name="T29" fmla="*/ 0 h 1143"/>
                                <a:gd name="T30" fmla="*/ 0 w 1361"/>
                                <a:gd name="T31" fmla="*/ 0 h 1143"/>
                                <a:gd name="T32" fmla="*/ 0 w 1361"/>
                                <a:gd name="T33" fmla="*/ 0 h 1143"/>
                                <a:gd name="T34" fmla="*/ 0 w 1361"/>
                                <a:gd name="T35" fmla="*/ 0 h 1143"/>
                                <a:gd name="T36" fmla="*/ 0 w 1361"/>
                                <a:gd name="T37" fmla="*/ 0 h 1143"/>
                                <a:gd name="T38" fmla="*/ 0 w 1361"/>
                                <a:gd name="T39" fmla="*/ 0 h 1143"/>
                                <a:gd name="T40" fmla="*/ 0 w 1361"/>
                                <a:gd name="T41" fmla="*/ 0 h 1143"/>
                                <a:gd name="T42" fmla="*/ 0 w 1361"/>
                                <a:gd name="T43" fmla="*/ 0 h 1143"/>
                                <a:gd name="T44" fmla="*/ 0 w 1361"/>
                                <a:gd name="T45" fmla="*/ 0 h 1143"/>
                                <a:gd name="T46" fmla="*/ 0 w 1361"/>
                                <a:gd name="T47" fmla="*/ 0 h 1143"/>
                                <a:gd name="T48" fmla="*/ 0 w 1361"/>
                                <a:gd name="T49" fmla="*/ 0 h 1143"/>
                                <a:gd name="T50" fmla="*/ 0 w 1361"/>
                                <a:gd name="T51" fmla="*/ 0 h 1143"/>
                                <a:gd name="T52" fmla="*/ 0 w 1361"/>
                                <a:gd name="T53" fmla="*/ 0 h 1143"/>
                                <a:gd name="T54" fmla="*/ 0 w 1361"/>
                                <a:gd name="T55" fmla="*/ 0 h 1143"/>
                                <a:gd name="T56" fmla="*/ 0 w 1361"/>
                                <a:gd name="T57" fmla="*/ 0 h 1143"/>
                                <a:gd name="T58" fmla="*/ 0 w 1361"/>
                                <a:gd name="T59" fmla="*/ 0 h 1143"/>
                                <a:gd name="T60" fmla="*/ 0 w 1361"/>
                                <a:gd name="T61" fmla="*/ 0 h 1143"/>
                                <a:gd name="T62" fmla="*/ 0 w 1361"/>
                                <a:gd name="T63" fmla="*/ 0 h 1143"/>
                                <a:gd name="T64" fmla="*/ 0 w 1361"/>
                                <a:gd name="T65" fmla="*/ 0 h 1143"/>
                                <a:gd name="T66" fmla="*/ 0 w 1361"/>
                                <a:gd name="T67" fmla="*/ 0 h 1143"/>
                                <a:gd name="T68" fmla="*/ 0 w 1361"/>
                                <a:gd name="T69" fmla="*/ 0 h 1143"/>
                                <a:gd name="T70" fmla="*/ 0 w 1361"/>
                                <a:gd name="T71" fmla="*/ 0 h 1143"/>
                                <a:gd name="T72" fmla="*/ 0 w 1361"/>
                                <a:gd name="T73" fmla="*/ 0 h 1143"/>
                                <a:gd name="T74" fmla="*/ 0 w 1361"/>
                                <a:gd name="T75" fmla="*/ 0 h 1143"/>
                                <a:gd name="T76" fmla="*/ 0 w 1361"/>
                                <a:gd name="T77" fmla="*/ 0 h 1143"/>
                                <a:gd name="T78" fmla="*/ 0 w 1361"/>
                                <a:gd name="T79" fmla="*/ 0 h 1143"/>
                                <a:gd name="T80" fmla="*/ 0 w 1361"/>
                                <a:gd name="T81" fmla="*/ 0 h 1143"/>
                                <a:gd name="T82" fmla="*/ 0 w 1361"/>
                                <a:gd name="T83" fmla="*/ 0 h 1143"/>
                                <a:gd name="T84" fmla="*/ 0 w 1361"/>
                                <a:gd name="T85" fmla="*/ 0 h 1143"/>
                                <a:gd name="T86" fmla="*/ 0 w 1361"/>
                                <a:gd name="T87" fmla="*/ 0 h 1143"/>
                                <a:gd name="T88" fmla="*/ 0 w 1361"/>
                                <a:gd name="T89" fmla="*/ 0 h 1143"/>
                                <a:gd name="T90" fmla="*/ 0 w 1361"/>
                                <a:gd name="T91" fmla="*/ 0 h 1143"/>
                                <a:gd name="T92" fmla="*/ 0 w 1361"/>
                                <a:gd name="T93" fmla="*/ 0 h 1143"/>
                                <a:gd name="T94" fmla="*/ 0 w 1361"/>
                                <a:gd name="T95" fmla="*/ 0 h 1143"/>
                                <a:gd name="T96" fmla="*/ 0 w 1361"/>
                                <a:gd name="T97" fmla="*/ 0 h 1143"/>
                                <a:gd name="T98" fmla="*/ 0 w 1361"/>
                                <a:gd name="T99" fmla="*/ 0 h 1143"/>
                                <a:gd name="T100" fmla="*/ 0 w 1361"/>
                                <a:gd name="T101" fmla="*/ 0 h 1143"/>
                                <a:gd name="T102" fmla="*/ 0 w 1361"/>
                                <a:gd name="T103" fmla="*/ 0 h 1143"/>
                                <a:gd name="T104" fmla="*/ 0 w 1361"/>
                                <a:gd name="T105" fmla="*/ 0 h 1143"/>
                                <a:gd name="T106" fmla="*/ 0 60000 65536"/>
                                <a:gd name="T107" fmla="*/ 0 60000 65536"/>
                                <a:gd name="T108" fmla="*/ 0 60000 65536"/>
                                <a:gd name="T109" fmla="*/ 0 60000 65536"/>
                                <a:gd name="T110" fmla="*/ 0 60000 65536"/>
                                <a:gd name="T111" fmla="*/ 0 60000 65536"/>
                                <a:gd name="T112" fmla="*/ 0 60000 65536"/>
                                <a:gd name="T113" fmla="*/ 0 60000 65536"/>
                                <a:gd name="T114" fmla="*/ 0 60000 65536"/>
                                <a:gd name="T115" fmla="*/ 0 60000 65536"/>
                                <a:gd name="T116" fmla="*/ 0 60000 65536"/>
                                <a:gd name="T117" fmla="*/ 0 60000 65536"/>
                                <a:gd name="T118" fmla="*/ 0 60000 65536"/>
                                <a:gd name="T119" fmla="*/ 0 60000 65536"/>
                                <a:gd name="T120" fmla="*/ 0 60000 65536"/>
                                <a:gd name="T121" fmla="*/ 0 60000 65536"/>
                                <a:gd name="T122" fmla="*/ 0 60000 65536"/>
                                <a:gd name="T123" fmla="*/ 0 60000 65536"/>
                                <a:gd name="T124" fmla="*/ 0 60000 65536"/>
                                <a:gd name="T125" fmla="*/ 0 60000 65536"/>
                                <a:gd name="T126" fmla="*/ 0 60000 65536"/>
                                <a:gd name="T127" fmla="*/ 0 60000 65536"/>
                                <a:gd name="T128" fmla="*/ 0 60000 65536"/>
                                <a:gd name="T129" fmla="*/ 0 60000 65536"/>
                                <a:gd name="T130" fmla="*/ 0 60000 65536"/>
                                <a:gd name="T131" fmla="*/ 0 60000 65536"/>
                                <a:gd name="T132" fmla="*/ 0 60000 65536"/>
                                <a:gd name="T133" fmla="*/ 0 60000 65536"/>
                                <a:gd name="T134" fmla="*/ 0 60000 65536"/>
                                <a:gd name="T135" fmla="*/ 0 60000 65536"/>
                                <a:gd name="T136" fmla="*/ 0 60000 65536"/>
                                <a:gd name="T137" fmla="*/ 0 60000 65536"/>
                                <a:gd name="T138" fmla="*/ 0 60000 65536"/>
                                <a:gd name="T139" fmla="*/ 0 60000 65536"/>
                                <a:gd name="T140" fmla="*/ 0 60000 65536"/>
                                <a:gd name="T141" fmla="*/ 0 60000 65536"/>
                                <a:gd name="T142" fmla="*/ 0 60000 65536"/>
                                <a:gd name="T143" fmla="*/ 0 60000 65536"/>
                                <a:gd name="T144" fmla="*/ 0 60000 65536"/>
                                <a:gd name="T145" fmla="*/ 0 60000 65536"/>
                                <a:gd name="T146" fmla="*/ 0 60000 65536"/>
                                <a:gd name="T147" fmla="*/ 0 60000 65536"/>
                                <a:gd name="T148" fmla="*/ 0 60000 65536"/>
                                <a:gd name="T149" fmla="*/ 0 60000 65536"/>
                                <a:gd name="T150" fmla="*/ 0 60000 65536"/>
                                <a:gd name="T151" fmla="*/ 0 60000 65536"/>
                                <a:gd name="T152" fmla="*/ 0 60000 65536"/>
                                <a:gd name="T153" fmla="*/ 0 60000 65536"/>
                                <a:gd name="T154" fmla="*/ 0 60000 65536"/>
                                <a:gd name="T155" fmla="*/ 0 60000 65536"/>
                                <a:gd name="T156" fmla="*/ 0 60000 65536"/>
                                <a:gd name="T157" fmla="*/ 0 60000 65536"/>
                                <a:gd name="T158" fmla="*/ 0 60000 65536"/>
                                <a:gd name="T159" fmla="*/ 0 w 1361"/>
                                <a:gd name="T160" fmla="*/ 0 h 1143"/>
                                <a:gd name="T161" fmla="*/ 1361 w 1361"/>
                                <a:gd name="T162" fmla="*/ 1143 h 1143"/>
                              </a:gdLst>
                              <a:ahLst/>
                              <a:cxnLst>
                                <a:cxn ang="T106">
                                  <a:pos x="T0" y="T1"/>
                                </a:cxn>
                                <a:cxn ang="T107">
                                  <a:pos x="T2" y="T3"/>
                                </a:cxn>
                                <a:cxn ang="T108">
                                  <a:pos x="T4" y="T5"/>
                                </a:cxn>
                                <a:cxn ang="T109">
                                  <a:pos x="T6" y="T7"/>
                                </a:cxn>
                                <a:cxn ang="T110">
                                  <a:pos x="T8" y="T9"/>
                                </a:cxn>
                                <a:cxn ang="T111">
                                  <a:pos x="T10" y="T11"/>
                                </a:cxn>
                                <a:cxn ang="T112">
                                  <a:pos x="T12" y="T13"/>
                                </a:cxn>
                                <a:cxn ang="T113">
                                  <a:pos x="T14" y="T15"/>
                                </a:cxn>
                                <a:cxn ang="T114">
                                  <a:pos x="T16" y="T17"/>
                                </a:cxn>
                                <a:cxn ang="T115">
                                  <a:pos x="T18" y="T19"/>
                                </a:cxn>
                                <a:cxn ang="T116">
                                  <a:pos x="T20" y="T21"/>
                                </a:cxn>
                                <a:cxn ang="T117">
                                  <a:pos x="T22" y="T23"/>
                                </a:cxn>
                                <a:cxn ang="T118">
                                  <a:pos x="T24" y="T25"/>
                                </a:cxn>
                                <a:cxn ang="T119">
                                  <a:pos x="T26" y="T27"/>
                                </a:cxn>
                                <a:cxn ang="T120">
                                  <a:pos x="T28" y="T29"/>
                                </a:cxn>
                                <a:cxn ang="T121">
                                  <a:pos x="T30" y="T31"/>
                                </a:cxn>
                                <a:cxn ang="T122">
                                  <a:pos x="T32" y="T33"/>
                                </a:cxn>
                                <a:cxn ang="T123">
                                  <a:pos x="T34" y="T35"/>
                                </a:cxn>
                                <a:cxn ang="T124">
                                  <a:pos x="T36" y="T37"/>
                                </a:cxn>
                                <a:cxn ang="T125">
                                  <a:pos x="T38" y="T39"/>
                                </a:cxn>
                                <a:cxn ang="T126">
                                  <a:pos x="T40" y="T41"/>
                                </a:cxn>
                                <a:cxn ang="T127">
                                  <a:pos x="T42" y="T43"/>
                                </a:cxn>
                                <a:cxn ang="T128">
                                  <a:pos x="T44" y="T45"/>
                                </a:cxn>
                                <a:cxn ang="T129">
                                  <a:pos x="T46" y="T47"/>
                                </a:cxn>
                                <a:cxn ang="T130">
                                  <a:pos x="T48" y="T49"/>
                                </a:cxn>
                                <a:cxn ang="T131">
                                  <a:pos x="T50" y="T51"/>
                                </a:cxn>
                                <a:cxn ang="T132">
                                  <a:pos x="T52" y="T53"/>
                                </a:cxn>
                                <a:cxn ang="T133">
                                  <a:pos x="T54" y="T55"/>
                                </a:cxn>
                                <a:cxn ang="T134">
                                  <a:pos x="T56" y="T57"/>
                                </a:cxn>
                                <a:cxn ang="T135">
                                  <a:pos x="T58" y="T59"/>
                                </a:cxn>
                                <a:cxn ang="T136">
                                  <a:pos x="T60" y="T61"/>
                                </a:cxn>
                                <a:cxn ang="T137">
                                  <a:pos x="T62" y="T63"/>
                                </a:cxn>
                                <a:cxn ang="T138">
                                  <a:pos x="T64" y="T65"/>
                                </a:cxn>
                                <a:cxn ang="T139">
                                  <a:pos x="T66" y="T67"/>
                                </a:cxn>
                                <a:cxn ang="T140">
                                  <a:pos x="T68" y="T69"/>
                                </a:cxn>
                                <a:cxn ang="T141">
                                  <a:pos x="T70" y="T71"/>
                                </a:cxn>
                                <a:cxn ang="T142">
                                  <a:pos x="T72" y="T73"/>
                                </a:cxn>
                                <a:cxn ang="T143">
                                  <a:pos x="T74" y="T75"/>
                                </a:cxn>
                                <a:cxn ang="T144">
                                  <a:pos x="T76" y="T77"/>
                                </a:cxn>
                                <a:cxn ang="T145">
                                  <a:pos x="T78" y="T79"/>
                                </a:cxn>
                                <a:cxn ang="T146">
                                  <a:pos x="T80" y="T81"/>
                                </a:cxn>
                                <a:cxn ang="T147">
                                  <a:pos x="T82" y="T83"/>
                                </a:cxn>
                                <a:cxn ang="T148">
                                  <a:pos x="T84" y="T85"/>
                                </a:cxn>
                                <a:cxn ang="T149">
                                  <a:pos x="T86" y="T87"/>
                                </a:cxn>
                                <a:cxn ang="T150">
                                  <a:pos x="T88" y="T89"/>
                                </a:cxn>
                                <a:cxn ang="T151">
                                  <a:pos x="T90" y="T91"/>
                                </a:cxn>
                                <a:cxn ang="T152">
                                  <a:pos x="T92" y="T93"/>
                                </a:cxn>
                                <a:cxn ang="T153">
                                  <a:pos x="T94" y="T95"/>
                                </a:cxn>
                                <a:cxn ang="T154">
                                  <a:pos x="T96" y="T97"/>
                                </a:cxn>
                                <a:cxn ang="T155">
                                  <a:pos x="T98" y="T99"/>
                                </a:cxn>
                                <a:cxn ang="T156">
                                  <a:pos x="T100" y="T101"/>
                                </a:cxn>
                                <a:cxn ang="T157">
                                  <a:pos x="T102" y="T103"/>
                                </a:cxn>
                                <a:cxn ang="T158">
                                  <a:pos x="T104" y="T105"/>
                                </a:cxn>
                              </a:cxnLst>
                              <a:rect l="T159" t="T160" r="T161" b="T162"/>
                              <a:pathLst>
                                <a:path w="1361" h="1143">
                                  <a:moveTo>
                                    <a:pt x="1051" y="53"/>
                                  </a:moveTo>
                                  <a:lnTo>
                                    <a:pt x="1042" y="25"/>
                                  </a:lnTo>
                                  <a:lnTo>
                                    <a:pt x="1046" y="0"/>
                                  </a:lnTo>
                                  <a:lnTo>
                                    <a:pt x="1063" y="27"/>
                                  </a:lnTo>
                                  <a:lnTo>
                                    <a:pt x="1089" y="61"/>
                                  </a:lnTo>
                                  <a:lnTo>
                                    <a:pt x="1117" y="94"/>
                                  </a:lnTo>
                                  <a:lnTo>
                                    <a:pt x="1148" y="128"/>
                                  </a:lnTo>
                                  <a:lnTo>
                                    <a:pt x="1179" y="162"/>
                                  </a:lnTo>
                                  <a:lnTo>
                                    <a:pt x="1212" y="224"/>
                                  </a:lnTo>
                                  <a:lnTo>
                                    <a:pt x="1236" y="284"/>
                                  </a:lnTo>
                                  <a:lnTo>
                                    <a:pt x="1254" y="329"/>
                                  </a:lnTo>
                                  <a:lnTo>
                                    <a:pt x="1267" y="391"/>
                                  </a:lnTo>
                                  <a:lnTo>
                                    <a:pt x="1286" y="454"/>
                                  </a:lnTo>
                                  <a:lnTo>
                                    <a:pt x="1301" y="513"/>
                                  </a:lnTo>
                                  <a:lnTo>
                                    <a:pt x="1313" y="569"/>
                                  </a:lnTo>
                                  <a:lnTo>
                                    <a:pt x="1325" y="627"/>
                                  </a:lnTo>
                                  <a:lnTo>
                                    <a:pt x="1340" y="679"/>
                                  </a:lnTo>
                                  <a:lnTo>
                                    <a:pt x="1347" y="744"/>
                                  </a:lnTo>
                                  <a:lnTo>
                                    <a:pt x="1355" y="813"/>
                                  </a:lnTo>
                                  <a:lnTo>
                                    <a:pt x="1361" y="875"/>
                                  </a:lnTo>
                                  <a:lnTo>
                                    <a:pt x="1353" y="923"/>
                                  </a:lnTo>
                                  <a:lnTo>
                                    <a:pt x="1347" y="962"/>
                                  </a:lnTo>
                                  <a:lnTo>
                                    <a:pt x="1343" y="996"/>
                                  </a:lnTo>
                                  <a:lnTo>
                                    <a:pt x="1328" y="1026"/>
                                  </a:lnTo>
                                  <a:lnTo>
                                    <a:pt x="1303" y="1057"/>
                                  </a:lnTo>
                                  <a:lnTo>
                                    <a:pt x="1266" y="1085"/>
                                  </a:lnTo>
                                  <a:lnTo>
                                    <a:pt x="1221" y="1102"/>
                                  </a:lnTo>
                                  <a:lnTo>
                                    <a:pt x="1170" y="1113"/>
                                  </a:lnTo>
                                  <a:lnTo>
                                    <a:pt x="1109" y="1121"/>
                                  </a:lnTo>
                                  <a:lnTo>
                                    <a:pt x="1053" y="1128"/>
                                  </a:lnTo>
                                  <a:lnTo>
                                    <a:pt x="992" y="1131"/>
                                  </a:lnTo>
                                  <a:lnTo>
                                    <a:pt x="918" y="1138"/>
                                  </a:lnTo>
                                  <a:lnTo>
                                    <a:pt x="855" y="1143"/>
                                  </a:lnTo>
                                  <a:lnTo>
                                    <a:pt x="797" y="1143"/>
                                  </a:lnTo>
                                  <a:lnTo>
                                    <a:pt x="739" y="1138"/>
                                  </a:lnTo>
                                  <a:lnTo>
                                    <a:pt x="687" y="1131"/>
                                  </a:lnTo>
                                  <a:lnTo>
                                    <a:pt x="646" y="1127"/>
                                  </a:lnTo>
                                  <a:lnTo>
                                    <a:pt x="602" y="1115"/>
                                  </a:lnTo>
                                  <a:lnTo>
                                    <a:pt x="548" y="1100"/>
                                  </a:lnTo>
                                  <a:lnTo>
                                    <a:pt x="488" y="1081"/>
                                  </a:lnTo>
                                  <a:lnTo>
                                    <a:pt x="441" y="1063"/>
                                  </a:lnTo>
                                  <a:lnTo>
                                    <a:pt x="386" y="1041"/>
                                  </a:lnTo>
                                  <a:lnTo>
                                    <a:pt x="341" y="1021"/>
                                  </a:lnTo>
                                  <a:lnTo>
                                    <a:pt x="293" y="997"/>
                                  </a:lnTo>
                                  <a:lnTo>
                                    <a:pt x="243" y="971"/>
                                  </a:lnTo>
                                  <a:lnTo>
                                    <a:pt x="196" y="943"/>
                                  </a:lnTo>
                                  <a:lnTo>
                                    <a:pt x="149" y="908"/>
                                  </a:lnTo>
                                  <a:lnTo>
                                    <a:pt x="106" y="874"/>
                                  </a:lnTo>
                                  <a:lnTo>
                                    <a:pt x="74" y="847"/>
                                  </a:lnTo>
                                  <a:lnTo>
                                    <a:pt x="33" y="793"/>
                                  </a:lnTo>
                                  <a:lnTo>
                                    <a:pt x="0" y="749"/>
                                  </a:lnTo>
                                  <a:lnTo>
                                    <a:pt x="29" y="760"/>
                                  </a:lnTo>
                                  <a:lnTo>
                                    <a:pt x="54" y="782"/>
                                  </a:lnTo>
                                  <a:lnTo>
                                    <a:pt x="84" y="819"/>
                                  </a:lnTo>
                                  <a:lnTo>
                                    <a:pt x="122" y="853"/>
                                  </a:lnTo>
                                  <a:lnTo>
                                    <a:pt x="157" y="879"/>
                                  </a:lnTo>
                                  <a:lnTo>
                                    <a:pt x="198" y="908"/>
                                  </a:lnTo>
                                  <a:lnTo>
                                    <a:pt x="236" y="932"/>
                                  </a:lnTo>
                                  <a:lnTo>
                                    <a:pt x="278" y="960"/>
                                  </a:lnTo>
                                  <a:lnTo>
                                    <a:pt x="318" y="976"/>
                                  </a:lnTo>
                                  <a:lnTo>
                                    <a:pt x="366" y="1001"/>
                                  </a:lnTo>
                                  <a:lnTo>
                                    <a:pt x="406" y="1013"/>
                                  </a:lnTo>
                                  <a:lnTo>
                                    <a:pt x="443" y="1033"/>
                                  </a:lnTo>
                                  <a:lnTo>
                                    <a:pt x="483" y="1047"/>
                                  </a:lnTo>
                                  <a:lnTo>
                                    <a:pt x="519" y="1058"/>
                                  </a:lnTo>
                                  <a:lnTo>
                                    <a:pt x="568" y="1078"/>
                                  </a:lnTo>
                                  <a:lnTo>
                                    <a:pt x="613" y="1085"/>
                                  </a:lnTo>
                                  <a:lnTo>
                                    <a:pt x="660" y="1093"/>
                                  </a:lnTo>
                                  <a:lnTo>
                                    <a:pt x="708" y="1100"/>
                                  </a:lnTo>
                                  <a:lnTo>
                                    <a:pt x="757" y="1106"/>
                                  </a:lnTo>
                                  <a:lnTo>
                                    <a:pt x="805" y="1109"/>
                                  </a:lnTo>
                                  <a:lnTo>
                                    <a:pt x="845" y="1107"/>
                                  </a:lnTo>
                                  <a:lnTo>
                                    <a:pt x="889" y="1106"/>
                                  </a:lnTo>
                                  <a:lnTo>
                                    <a:pt x="928" y="1104"/>
                                  </a:lnTo>
                                  <a:lnTo>
                                    <a:pt x="971" y="1100"/>
                                  </a:lnTo>
                                  <a:lnTo>
                                    <a:pt x="1012" y="1097"/>
                                  </a:lnTo>
                                  <a:lnTo>
                                    <a:pt x="1052" y="1090"/>
                                  </a:lnTo>
                                  <a:lnTo>
                                    <a:pt x="1098" y="1084"/>
                                  </a:lnTo>
                                  <a:lnTo>
                                    <a:pt x="1140" y="1081"/>
                                  </a:lnTo>
                                  <a:lnTo>
                                    <a:pt x="1163" y="1067"/>
                                  </a:lnTo>
                                  <a:lnTo>
                                    <a:pt x="1190" y="1047"/>
                                  </a:lnTo>
                                  <a:lnTo>
                                    <a:pt x="1216" y="1033"/>
                                  </a:lnTo>
                                  <a:lnTo>
                                    <a:pt x="1234" y="1008"/>
                                  </a:lnTo>
                                  <a:lnTo>
                                    <a:pt x="1251" y="980"/>
                                  </a:lnTo>
                                  <a:lnTo>
                                    <a:pt x="1265" y="952"/>
                                  </a:lnTo>
                                  <a:lnTo>
                                    <a:pt x="1280" y="921"/>
                                  </a:lnTo>
                                  <a:lnTo>
                                    <a:pt x="1290" y="888"/>
                                  </a:lnTo>
                                  <a:lnTo>
                                    <a:pt x="1302" y="867"/>
                                  </a:lnTo>
                                  <a:lnTo>
                                    <a:pt x="1297" y="809"/>
                                  </a:lnTo>
                                  <a:lnTo>
                                    <a:pt x="1293" y="750"/>
                                  </a:lnTo>
                                  <a:lnTo>
                                    <a:pt x="1290" y="692"/>
                                  </a:lnTo>
                                  <a:lnTo>
                                    <a:pt x="1287" y="644"/>
                                  </a:lnTo>
                                  <a:lnTo>
                                    <a:pt x="1277" y="604"/>
                                  </a:lnTo>
                                  <a:lnTo>
                                    <a:pt x="1266" y="558"/>
                                  </a:lnTo>
                                  <a:lnTo>
                                    <a:pt x="1253" y="516"/>
                                  </a:lnTo>
                                  <a:lnTo>
                                    <a:pt x="1245" y="479"/>
                                  </a:lnTo>
                                  <a:lnTo>
                                    <a:pt x="1234" y="436"/>
                                  </a:lnTo>
                                  <a:lnTo>
                                    <a:pt x="1220" y="387"/>
                                  </a:lnTo>
                                  <a:lnTo>
                                    <a:pt x="1208" y="337"/>
                                  </a:lnTo>
                                  <a:lnTo>
                                    <a:pt x="1203" y="299"/>
                                  </a:lnTo>
                                  <a:lnTo>
                                    <a:pt x="1180" y="263"/>
                                  </a:lnTo>
                                  <a:lnTo>
                                    <a:pt x="1159" y="232"/>
                                  </a:lnTo>
                                  <a:lnTo>
                                    <a:pt x="1137" y="192"/>
                                  </a:lnTo>
                                  <a:lnTo>
                                    <a:pt x="1113" y="149"/>
                                  </a:lnTo>
                                  <a:lnTo>
                                    <a:pt x="1092" y="113"/>
                                  </a:lnTo>
                                  <a:lnTo>
                                    <a:pt x="1070" y="84"/>
                                  </a:lnTo>
                                  <a:lnTo>
                                    <a:pt x="1051" y="53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FFA040"/>
                            </a:solidFill>
                            <a:ln>
                              <a:noFill/>
                            </a:ln>
                            <a:extLs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round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</p:grpSp>
                      <p:sp>
                        <p:nvSpPr>
                          <p:cNvPr id="40287" name="Freeform 41">
                            <a:extLst>
                              <a:ext uri="{FF2B5EF4-FFF2-40B4-BE49-F238E27FC236}">
                                <a16:creationId xmlns:a16="http://schemas.microsoft.com/office/drawing/2014/main" id="{9FFD3226-DC94-498B-8C33-8A15574A1A0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215" y="1825"/>
                            <a:ext cx="97" cy="98"/>
                          </a:xfrm>
                          <a:custGeom>
                            <a:avLst/>
                            <a:gdLst>
                              <a:gd name="T0" fmla="*/ 0 w 488"/>
                              <a:gd name="T1" fmla="*/ 0 h 488"/>
                              <a:gd name="T2" fmla="*/ 0 w 488"/>
                              <a:gd name="T3" fmla="*/ 0 h 488"/>
                              <a:gd name="T4" fmla="*/ 0 w 488"/>
                              <a:gd name="T5" fmla="*/ 0 h 488"/>
                              <a:gd name="T6" fmla="*/ 0 w 488"/>
                              <a:gd name="T7" fmla="*/ 0 h 488"/>
                              <a:gd name="T8" fmla="*/ 0 w 488"/>
                              <a:gd name="T9" fmla="*/ 0 h 488"/>
                              <a:gd name="T10" fmla="*/ 0 w 488"/>
                              <a:gd name="T11" fmla="*/ 0 h 488"/>
                              <a:gd name="T12" fmla="*/ 0 w 488"/>
                              <a:gd name="T13" fmla="*/ 0 h 488"/>
                              <a:gd name="T14" fmla="*/ 0 w 488"/>
                              <a:gd name="T15" fmla="*/ 0 h 488"/>
                              <a:gd name="T16" fmla="*/ 0 w 488"/>
                              <a:gd name="T17" fmla="*/ 0 h 488"/>
                              <a:gd name="T18" fmla="*/ 0 w 488"/>
                              <a:gd name="T19" fmla="*/ 0 h 488"/>
                              <a:gd name="T20" fmla="*/ 0 w 488"/>
                              <a:gd name="T21" fmla="*/ 0 h 488"/>
                              <a:gd name="T22" fmla="*/ 0 w 488"/>
                              <a:gd name="T23" fmla="*/ 0 h 488"/>
                              <a:gd name="T24" fmla="*/ 0 w 488"/>
                              <a:gd name="T25" fmla="*/ 0 h 488"/>
                              <a:gd name="T26" fmla="*/ 0 w 488"/>
                              <a:gd name="T27" fmla="*/ 0 h 488"/>
                              <a:gd name="T28" fmla="*/ 0 w 488"/>
                              <a:gd name="T29" fmla="*/ 0 h 488"/>
                              <a:gd name="T30" fmla="*/ 0 w 488"/>
                              <a:gd name="T31" fmla="*/ 0 h 488"/>
                              <a:gd name="T32" fmla="*/ 0 w 488"/>
                              <a:gd name="T33" fmla="*/ 0 h 488"/>
                              <a:gd name="T34" fmla="*/ 0 w 488"/>
                              <a:gd name="T35" fmla="*/ 0 h 488"/>
                              <a:gd name="T36" fmla="*/ 0 w 488"/>
                              <a:gd name="T37" fmla="*/ 0 h 488"/>
                              <a:gd name="T38" fmla="*/ 0 w 488"/>
                              <a:gd name="T39" fmla="*/ 0 h 488"/>
                              <a:gd name="T40" fmla="*/ 0 w 488"/>
                              <a:gd name="T41" fmla="*/ 0 h 488"/>
                              <a:gd name="T42" fmla="*/ 0 w 488"/>
                              <a:gd name="T43" fmla="*/ 0 h 488"/>
                              <a:gd name="T44" fmla="*/ 0 w 488"/>
                              <a:gd name="T45" fmla="*/ 0 h 488"/>
                              <a:gd name="T46" fmla="*/ 0 w 488"/>
                              <a:gd name="T47" fmla="*/ 0 h 488"/>
                              <a:gd name="T48" fmla="*/ 0 w 488"/>
                              <a:gd name="T49" fmla="*/ 0 h 488"/>
                              <a:gd name="T50" fmla="*/ 0 w 488"/>
                              <a:gd name="T51" fmla="*/ 0 h 488"/>
                              <a:gd name="T52" fmla="*/ 0 w 488"/>
                              <a:gd name="T53" fmla="*/ 0 h 488"/>
                              <a:gd name="T54" fmla="*/ 0 w 488"/>
                              <a:gd name="T55" fmla="*/ 0 h 488"/>
                              <a:gd name="T56" fmla="*/ 0 w 488"/>
                              <a:gd name="T57" fmla="*/ 0 h 488"/>
                              <a:gd name="T58" fmla="*/ 0 w 488"/>
                              <a:gd name="T59" fmla="*/ 0 h 488"/>
                              <a:gd name="T60" fmla="*/ 0 w 488"/>
                              <a:gd name="T61" fmla="*/ 0 h 488"/>
                              <a:gd name="T62" fmla="*/ 0 w 488"/>
                              <a:gd name="T63" fmla="*/ 0 h 488"/>
                              <a:gd name="T64" fmla="*/ 0 w 488"/>
                              <a:gd name="T65" fmla="*/ 0 h 488"/>
                              <a:gd name="T66" fmla="*/ 0 w 488"/>
                              <a:gd name="T67" fmla="*/ 0 h 488"/>
                              <a:gd name="T68" fmla="*/ 0 w 488"/>
                              <a:gd name="T69" fmla="*/ 0 h 488"/>
                              <a:gd name="T70" fmla="*/ 0 w 488"/>
                              <a:gd name="T71" fmla="*/ 0 h 488"/>
                              <a:gd name="T72" fmla="*/ 0 w 488"/>
                              <a:gd name="T73" fmla="*/ 0 h 488"/>
                              <a:gd name="T74" fmla="*/ 0 w 488"/>
                              <a:gd name="T75" fmla="*/ 0 h 488"/>
                              <a:gd name="T76" fmla="*/ 0 w 488"/>
                              <a:gd name="T77" fmla="*/ 0 h 488"/>
                              <a:gd name="T78" fmla="*/ 0 w 488"/>
                              <a:gd name="T79" fmla="*/ 0 h 488"/>
                              <a:gd name="T80" fmla="*/ 0 w 488"/>
                              <a:gd name="T81" fmla="*/ 0 h 488"/>
                              <a:gd name="T82" fmla="*/ 0 60000 65536"/>
                              <a:gd name="T83" fmla="*/ 0 60000 65536"/>
                              <a:gd name="T84" fmla="*/ 0 60000 65536"/>
                              <a:gd name="T85" fmla="*/ 0 60000 65536"/>
                              <a:gd name="T86" fmla="*/ 0 60000 65536"/>
                              <a:gd name="T87" fmla="*/ 0 60000 65536"/>
                              <a:gd name="T88" fmla="*/ 0 60000 65536"/>
                              <a:gd name="T89" fmla="*/ 0 60000 65536"/>
                              <a:gd name="T90" fmla="*/ 0 60000 65536"/>
                              <a:gd name="T91" fmla="*/ 0 60000 65536"/>
                              <a:gd name="T92" fmla="*/ 0 60000 65536"/>
                              <a:gd name="T93" fmla="*/ 0 60000 65536"/>
                              <a:gd name="T94" fmla="*/ 0 60000 65536"/>
                              <a:gd name="T95" fmla="*/ 0 60000 65536"/>
                              <a:gd name="T96" fmla="*/ 0 60000 65536"/>
                              <a:gd name="T97" fmla="*/ 0 60000 65536"/>
                              <a:gd name="T98" fmla="*/ 0 60000 65536"/>
                              <a:gd name="T99" fmla="*/ 0 60000 65536"/>
                              <a:gd name="T100" fmla="*/ 0 60000 65536"/>
                              <a:gd name="T101" fmla="*/ 0 60000 65536"/>
                              <a:gd name="T102" fmla="*/ 0 60000 65536"/>
                              <a:gd name="T103" fmla="*/ 0 60000 65536"/>
                              <a:gd name="T104" fmla="*/ 0 60000 65536"/>
                              <a:gd name="T105" fmla="*/ 0 60000 65536"/>
                              <a:gd name="T106" fmla="*/ 0 60000 65536"/>
                              <a:gd name="T107" fmla="*/ 0 60000 65536"/>
                              <a:gd name="T108" fmla="*/ 0 60000 65536"/>
                              <a:gd name="T109" fmla="*/ 0 60000 65536"/>
                              <a:gd name="T110" fmla="*/ 0 60000 65536"/>
                              <a:gd name="T111" fmla="*/ 0 60000 65536"/>
                              <a:gd name="T112" fmla="*/ 0 60000 65536"/>
                              <a:gd name="T113" fmla="*/ 0 60000 65536"/>
                              <a:gd name="T114" fmla="*/ 0 60000 65536"/>
                              <a:gd name="T115" fmla="*/ 0 60000 65536"/>
                              <a:gd name="T116" fmla="*/ 0 60000 65536"/>
                              <a:gd name="T117" fmla="*/ 0 60000 65536"/>
                              <a:gd name="T118" fmla="*/ 0 60000 65536"/>
                              <a:gd name="T119" fmla="*/ 0 60000 65536"/>
                              <a:gd name="T120" fmla="*/ 0 60000 65536"/>
                              <a:gd name="T121" fmla="*/ 0 60000 65536"/>
                              <a:gd name="T122" fmla="*/ 0 60000 65536"/>
                              <a:gd name="T123" fmla="*/ 0 w 488"/>
                              <a:gd name="T124" fmla="*/ 0 h 488"/>
                              <a:gd name="T125" fmla="*/ 488 w 488"/>
                              <a:gd name="T126" fmla="*/ 488 h 488"/>
                            </a:gdLst>
                            <a:ahLst/>
                            <a:cxnLst>
                              <a:cxn ang="T82">
                                <a:pos x="T0" y="T1"/>
                              </a:cxn>
                              <a:cxn ang="T83">
                                <a:pos x="T2" y="T3"/>
                              </a:cxn>
                              <a:cxn ang="T84">
                                <a:pos x="T4" y="T5"/>
                              </a:cxn>
                              <a:cxn ang="T85">
                                <a:pos x="T6" y="T7"/>
                              </a:cxn>
                              <a:cxn ang="T86">
                                <a:pos x="T8" y="T9"/>
                              </a:cxn>
                              <a:cxn ang="T87">
                                <a:pos x="T10" y="T11"/>
                              </a:cxn>
                              <a:cxn ang="T88">
                                <a:pos x="T12" y="T13"/>
                              </a:cxn>
                              <a:cxn ang="T89">
                                <a:pos x="T14" y="T15"/>
                              </a:cxn>
                              <a:cxn ang="T90">
                                <a:pos x="T16" y="T17"/>
                              </a:cxn>
                              <a:cxn ang="T91">
                                <a:pos x="T18" y="T19"/>
                              </a:cxn>
                              <a:cxn ang="T92">
                                <a:pos x="T20" y="T21"/>
                              </a:cxn>
                              <a:cxn ang="T93">
                                <a:pos x="T22" y="T23"/>
                              </a:cxn>
                              <a:cxn ang="T94">
                                <a:pos x="T24" y="T25"/>
                              </a:cxn>
                              <a:cxn ang="T95">
                                <a:pos x="T26" y="T27"/>
                              </a:cxn>
                              <a:cxn ang="T96">
                                <a:pos x="T28" y="T29"/>
                              </a:cxn>
                              <a:cxn ang="T97">
                                <a:pos x="T30" y="T31"/>
                              </a:cxn>
                              <a:cxn ang="T98">
                                <a:pos x="T32" y="T33"/>
                              </a:cxn>
                              <a:cxn ang="T99">
                                <a:pos x="T34" y="T35"/>
                              </a:cxn>
                              <a:cxn ang="T100">
                                <a:pos x="T36" y="T37"/>
                              </a:cxn>
                              <a:cxn ang="T101">
                                <a:pos x="T38" y="T39"/>
                              </a:cxn>
                              <a:cxn ang="T102">
                                <a:pos x="T40" y="T41"/>
                              </a:cxn>
                              <a:cxn ang="T103">
                                <a:pos x="T42" y="T43"/>
                              </a:cxn>
                              <a:cxn ang="T104">
                                <a:pos x="T44" y="T45"/>
                              </a:cxn>
                              <a:cxn ang="T105">
                                <a:pos x="T46" y="T47"/>
                              </a:cxn>
                              <a:cxn ang="T106">
                                <a:pos x="T48" y="T49"/>
                              </a:cxn>
                              <a:cxn ang="T107">
                                <a:pos x="T50" y="T51"/>
                              </a:cxn>
                              <a:cxn ang="T108">
                                <a:pos x="T52" y="T53"/>
                              </a:cxn>
                              <a:cxn ang="T109">
                                <a:pos x="T54" y="T55"/>
                              </a:cxn>
                              <a:cxn ang="T110">
                                <a:pos x="T56" y="T57"/>
                              </a:cxn>
                              <a:cxn ang="T111">
                                <a:pos x="T58" y="T59"/>
                              </a:cxn>
                              <a:cxn ang="T112">
                                <a:pos x="T60" y="T61"/>
                              </a:cxn>
                              <a:cxn ang="T113">
                                <a:pos x="T62" y="T63"/>
                              </a:cxn>
                              <a:cxn ang="T114">
                                <a:pos x="T64" y="T65"/>
                              </a:cxn>
                              <a:cxn ang="T115">
                                <a:pos x="T66" y="T67"/>
                              </a:cxn>
                              <a:cxn ang="T116">
                                <a:pos x="T68" y="T69"/>
                              </a:cxn>
                              <a:cxn ang="T117">
                                <a:pos x="T70" y="T71"/>
                              </a:cxn>
                              <a:cxn ang="T118">
                                <a:pos x="T72" y="T73"/>
                              </a:cxn>
                              <a:cxn ang="T119">
                                <a:pos x="T74" y="T75"/>
                              </a:cxn>
                              <a:cxn ang="T120">
                                <a:pos x="T76" y="T77"/>
                              </a:cxn>
                              <a:cxn ang="T121">
                                <a:pos x="T78" y="T79"/>
                              </a:cxn>
                              <a:cxn ang="T122">
                                <a:pos x="T80" y="T81"/>
                              </a:cxn>
                            </a:cxnLst>
                            <a:rect l="T123" t="T124" r="T125" b="T126"/>
                            <a:pathLst>
                              <a:path w="488" h="488">
                                <a:moveTo>
                                  <a:pt x="22" y="0"/>
                                </a:moveTo>
                                <a:lnTo>
                                  <a:pt x="57" y="24"/>
                                </a:lnTo>
                                <a:lnTo>
                                  <a:pt x="89" y="55"/>
                                </a:lnTo>
                                <a:lnTo>
                                  <a:pt x="122" y="89"/>
                                </a:lnTo>
                                <a:lnTo>
                                  <a:pt x="158" y="130"/>
                                </a:lnTo>
                                <a:lnTo>
                                  <a:pt x="197" y="173"/>
                                </a:lnTo>
                                <a:lnTo>
                                  <a:pt x="243" y="221"/>
                                </a:lnTo>
                                <a:lnTo>
                                  <a:pt x="290" y="273"/>
                                </a:lnTo>
                                <a:lnTo>
                                  <a:pt x="323" y="313"/>
                                </a:lnTo>
                                <a:lnTo>
                                  <a:pt x="352" y="339"/>
                                </a:lnTo>
                                <a:lnTo>
                                  <a:pt x="381" y="364"/>
                                </a:lnTo>
                                <a:lnTo>
                                  <a:pt x="413" y="386"/>
                                </a:lnTo>
                                <a:lnTo>
                                  <a:pt x="444" y="412"/>
                                </a:lnTo>
                                <a:lnTo>
                                  <a:pt x="470" y="433"/>
                                </a:lnTo>
                                <a:lnTo>
                                  <a:pt x="484" y="449"/>
                                </a:lnTo>
                                <a:lnTo>
                                  <a:pt x="488" y="466"/>
                                </a:lnTo>
                                <a:lnTo>
                                  <a:pt x="485" y="479"/>
                                </a:lnTo>
                                <a:lnTo>
                                  <a:pt x="476" y="486"/>
                                </a:lnTo>
                                <a:lnTo>
                                  <a:pt x="462" y="488"/>
                                </a:lnTo>
                                <a:lnTo>
                                  <a:pt x="444" y="482"/>
                                </a:lnTo>
                                <a:lnTo>
                                  <a:pt x="417" y="463"/>
                                </a:lnTo>
                                <a:lnTo>
                                  <a:pt x="390" y="448"/>
                                </a:lnTo>
                                <a:lnTo>
                                  <a:pt x="365" y="436"/>
                                </a:lnTo>
                                <a:lnTo>
                                  <a:pt x="336" y="411"/>
                                </a:lnTo>
                                <a:lnTo>
                                  <a:pt x="308" y="389"/>
                                </a:lnTo>
                                <a:lnTo>
                                  <a:pt x="274" y="361"/>
                                </a:lnTo>
                                <a:lnTo>
                                  <a:pt x="243" y="336"/>
                                </a:lnTo>
                                <a:lnTo>
                                  <a:pt x="208" y="307"/>
                                </a:lnTo>
                                <a:lnTo>
                                  <a:pt x="179" y="281"/>
                                </a:lnTo>
                                <a:lnTo>
                                  <a:pt x="155" y="252"/>
                                </a:lnTo>
                                <a:lnTo>
                                  <a:pt x="130" y="228"/>
                                </a:lnTo>
                                <a:lnTo>
                                  <a:pt x="116" y="208"/>
                                </a:lnTo>
                                <a:lnTo>
                                  <a:pt x="92" y="176"/>
                                </a:lnTo>
                                <a:lnTo>
                                  <a:pt x="71" y="142"/>
                                </a:lnTo>
                                <a:lnTo>
                                  <a:pt x="49" y="109"/>
                                </a:lnTo>
                                <a:lnTo>
                                  <a:pt x="31" y="79"/>
                                </a:lnTo>
                                <a:lnTo>
                                  <a:pt x="15" y="52"/>
                                </a:lnTo>
                                <a:lnTo>
                                  <a:pt x="4" y="30"/>
                                </a:lnTo>
                                <a:lnTo>
                                  <a:pt x="0" y="15"/>
                                </a:lnTo>
                                <a:lnTo>
                                  <a:pt x="4" y="5"/>
                                </a:lnTo>
                                <a:lnTo>
                                  <a:pt x="22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FFE0C0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40285" name="Freeform 42">
                          <a:extLst>
                            <a:ext uri="{FF2B5EF4-FFF2-40B4-BE49-F238E27FC236}">
                              <a16:creationId xmlns:a16="http://schemas.microsoft.com/office/drawing/2014/main" id="{CB8636C4-7CAB-44C5-817B-EBD2A118AC86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267" y="1883"/>
                          <a:ext cx="85" cy="65"/>
                        </a:xfrm>
                        <a:custGeom>
                          <a:avLst/>
                          <a:gdLst>
                            <a:gd name="T0" fmla="*/ 0 w 422"/>
                            <a:gd name="T1" fmla="*/ 0 h 325"/>
                            <a:gd name="T2" fmla="*/ 0 w 422"/>
                            <a:gd name="T3" fmla="*/ 0 h 325"/>
                            <a:gd name="T4" fmla="*/ 0 w 422"/>
                            <a:gd name="T5" fmla="*/ 0 h 325"/>
                            <a:gd name="T6" fmla="*/ 0 w 422"/>
                            <a:gd name="T7" fmla="*/ 0 h 325"/>
                            <a:gd name="T8" fmla="*/ 0 w 422"/>
                            <a:gd name="T9" fmla="*/ 0 h 325"/>
                            <a:gd name="T10" fmla="*/ 0 w 422"/>
                            <a:gd name="T11" fmla="*/ 0 h 325"/>
                            <a:gd name="T12" fmla="*/ 0 w 422"/>
                            <a:gd name="T13" fmla="*/ 0 h 325"/>
                            <a:gd name="T14" fmla="*/ 0 w 422"/>
                            <a:gd name="T15" fmla="*/ 0 h 325"/>
                            <a:gd name="T16" fmla="*/ 0 w 422"/>
                            <a:gd name="T17" fmla="*/ 0 h 325"/>
                            <a:gd name="T18" fmla="*/ 0 w 422"/>
                            <a:gd name="T19" fmla="*/ 0 h 325"/>
                            <a:gd name="T20" fmla="*/ 0 w 422"/>
                            <a:gd name="T21" fmla="*/ 0 h 325"/>
                            <a:gd name="T22" fmla="*/ 0 w 422"/>
                            <a:gd name="T23" fmla="*/ 0 h 325"/>
                            <a:gd name="T24" fmla="*/ 0 w 422"/>
                            <a:gd name="T25" fmla="*/ 0 h 325"/>
                            <a:gd name="T26" fmla="*/ 0 w 422"/>
                            <a:gd name="T27" fmla="*/ 0 h 325"/>
                            <a:gd name="T28" fmla="*/ 0 w 422"/>
                            <a:gd name="T29" fmla="*/ 0 h 325"/>
                            <a:gd name="T30" fmla="*/ 0 60000 65536"/>
                            <a:gd name="T31" fmla="*/ 0 60000 65536"/>
                            <a:gd name="T32" fmla="*/ 0 60000 65536"/>
                            <a:gd name="T33" fmla="*/ 0 60000 65536"/>
                            <a:gd name="T34" fmla="*/ 0 60000 65536"/>
                            <a:gd name="T35" fmla="*/ 0 60000 65536"/>
                            <a:gd name="T36" fmla="*/ 0 60000 65536"/>
                            <a:gd name="T37" fmla="*/ 0 60000 65536"/>
                            <a:gd name="T38" fmla="*/ 0 60000 65536"/>
                            <a:gd name="T39" fmla="*/ 0 60000 65536"/>
                            <a:gd name="T40" fmla="*/ 0 60000 65536"/>
                            <a:gd name="T41" fmla="*/ 0 60000 65536"/>
                            <a:gd name="T42" fmla="*/ 0 60000 65536"/>
                            <a:gd name="T43" fmla="*/ 0 60000 65536"/>
                            <a:gd name="T44" fmla="*/ 0 60000 65536"/>
                            <a:gd name="T45" fmla="*/ 0 w 422"/>
                            <a:gd name="T46" fmla="*/ 0 h 325"/>
                            <a:gd name="T47" fmla="*/ 422 w 422"/>
                            <a:gd name="T48" fmla="*/ 325 h 325"/>
                          </a:gdLst>
                          <a:ahLst/>
                          <a:cxnLst>
                            <a:cxn ang="T30">
                              <a:pos x="T0" y="T1"/>
                            </a:cxn>
                            <a:cxn ang="T31">
                              <a:pos x="T2" y="T3"/>
                            </a:cxn>
                            <a:cxn ang="T32">
                              <a:pos x="T4" y="T5"/>
                            </a:cxn>
                            <a:cxn ang="T33">
                              <a:pos x="T6" y="T7"/>
                            </a:cxn>
                            <a:cxn ang="T34">
                              <a:pos x="T8" y="T9"/>
                            </a:cxn>
                            <a:cxn ang="T35">
                              <a:pos x="T10" y="T11"/>
                            </a:cxn>
                            <a:cxn ang="T36">
                              <a:pos x="T12" y="T13"/>
                            </a:cxn>
                            <a:cxn ang="T37">
                              <a:pos x="T14" y="T15"/>
                            </a:cxn>
                            <a:cxn ang="T38">
                              <a:pos x="T16" y="T17"/>
                            </a:cxn>
                            <a:cxn ang="T39">
                              <a:pos x="T18" y="T19"/>
                            </a:cxn>
                            <a:cxn ang="T40">
                              <a:pos x="T20" y="T21"/>
                            </a:cxn>
                            <a:cxn ang="T41">
                              <a:pos x="T22" y="T23"/>
                            </a:cxn>
                            <a:cxn ang="T42">
                              <a:pos x="T24" y="T25"/>
                            </a:cxn>
                            <a:cxn ang="T43">
                              <a:pos x="T26" y="T27"/>
                            </a:cxn>
                            <a:cxn ang="T44">
                              <a:pos x="T28" y="T29"/>
                            </a:cxn>
                          </a:cxnLst>
                          <a:rect l="T45" t="T46" r="T47" b="T48"/>
                          <a:pathLst>
                            <a:path w="422" h="325">
                              <a:moveTo>
                                <a:pt x="422" y="0"/>
                              </a:moveTo>
                              <a:lnTo>
                                <a:pt x="422" y="44"/>
                              </a:lnTo>
                              <a:lnTo>
                                <a:pt x="421" y="99"/>
                              </a:lnTo>
                              <a:lnTo>
                                <a:pt x="415" y="148"/>
                              </a:lnTo>
                              <a:lnTo>
                                <a:pt x="403" y="188"/>
                              </a:lnTo>
                              <a:lnTo>
                                <a:pt x="383" y="215"/>
                              </a:lnTo>
                              <a:lnTo>
                                <a:pt x="359" y="238"/>
                              </a:lnTo>
                              <a:lnTo>
                                <a:pt x="325" y="260"/>
                              </a:lnTo>
                              <a:lnTo>
                                <a:pt x="290" y="279"/>
                              </a:lnTo>
                              <a:lnTo>
                                <a:pt x="239" y="300"/>
                              </a:lnTo>
                              <a:lnTo>
                                <a:pt x="193" y="313"/>
                              </a:lnTo>
                              <a:lnTo>
                                <a:pt x="141" y="320"/>
                              </a:lnTo>
                              <a:lnTo>
                                <a:pt x="95" y="325"/>
                              </a:lnTo>
                              <a:lnTo>
                                <a:pt x="47" y="323"/>
                              </a:lnTo>
                              <a:lnTo>
                                <a:pt x="0" y="320"/>
                              </a:lnTo>
                            </a:path>
                          </a:pathLst>
                        </a:custGeom>
                        <a:noFill/>
                        <a:ln w="3175">
                          <a:solidFill>
                            <a:srgbClr val="FF800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  <p:grpSp>
                    <p:nvGrpSpPr>
                      <p:cNvPr id="40234" name="Group 43">
                        <a:extLst>
                          <a:ext uri="{FF2B5EF4-FFF2-40B4-BE49-F238E27FC236}">
                            <a16:creationId xmlns:a16="http://schemas.microsoft.com/office/drawing/2014/main" id="{0B066CF3-C8CB-43F0-9024-6A4FDC8DAAC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45" y="1667"/>
                        <a:ext cx="293" cy="271"/>
                        <a:chOff x="2045" y="1667"/>
                        <a:chExt cx="293" cy="271"/>
                      </a:xfrm>
                    </p:grpSpPr>
                    <p:grpSp>
                      <p:nvGrpSpPr>
                        <p:cNvPr id="40235" name="Group 44">
                          <a:extLst>
                            <a:ext uri="{FF2B5EF4-FFF2-40B4-BE49-F238E27FC236}">
                              <a16:creationId xmlns:a16="http://schemas.microsoft.com/office/drawing/2014/main" id="{AAFEB265-5D71-4B79-A6B8-8034D150F7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150" y="1667"/>
                          <a:ext cx="188" cy="243"/>
                          <a:chOff x="2150" y="1667"/>
                          <a:chExt cx="188" cy="243"/>
                        </a:xfrm>
                      </p:grpSpPr>
                      <p:grpSp>
                        <p:nvGrpSpPr>
                          <p:cNvPr id="40261" name="Group 45">
                            <a:extLst>
                              <a:ext uri="{FF2B5EF4-FFF2-40B4-BE49-F238E27FC236}">
                                <a16:creationId xmlns:a16="http://schemas.microsoft.com/office/drawing/2014/main" id="{8C40710C-6196-4256-8B04-9DF7B7F25906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2150" y="1667"/>
                            <a:ext cx="188" cy="243"/>
                            <a:chOff x="2150" y="1667"/>
                            <a:chExt cx="188" cy="243"/>
                          </a:xfrm>
                        </p:grpSpPr>
                        <p:grpSp>
                          <p:nvGrpSpPr>
                            <p:cNvPr id="40266" name="Group 46">
                              <a:extLst>
                                <a:ext uri="{FF2B5EF4-FFF2-40B4-BE49-F238E27FC236}">
                                  <a16:creationId xmlns:a16="http://schemas.microsoft.com/office/drawing/2014/main" id="{4A5FB6E1-682A-48C6-9243-B50BADAC3CC8}"/>
                                </a:ext>
                              </a:extLst>
                            </p:cNvPr>
                            <p:cNvGrpSpPr>
                              <a:grpSpLocks/>
                            </p:cNvGrpSpPr>
                            <p:nvPr/>
                          </p:nvGrpSpPr>
                          <p:grpSpPr bwMode="auto">
                            <a:xfrm>
                              <a:off x="2150" y="1667"/>
                              <a:ext cx="188" cy="243"/>
                              <a:chOff x="2150" y="1667"/>
                              <a:chExt cx="188" cy="243"/>
                            </a:xfrm>
                          </p:grpSpPr>
                          <p:grpSp>
                            <p:nvGrpSpPr>
                              <p:cNvPr id="40272" name="Group 47">
                                <a:extLst>
                                  <a:ext uri="{FF2B5EF4-FFF2-40B4-BE49-F238E27FC236}">
                                    <a16:creationId xmlns:a16="http://schemas.microsoft.com/office/drawing/2014/main" id="{FA7AF2EA-920A-482E-9B2A-43D29787189D}"/>
                                  </a:ext>
                                </a:extLst>
                              </p:cNvPr>
                              <p:cNvGrpSpPr>
                                <a:grpSpLocks/>
                              </p:cNvGrpSpPr>
                              <p:nvPr/>
                            </p:nvGrpSpPr>
                            <p:grpSpPr bwMode="auto">
                              <a:xfrm>
                                <a:off x="2150" y="1667"/>
                                <a:ext cx="188" cy="243"/>
                                <a:chOff x="2150" y="1667"/>
                                <a:chExt cx="188" cy="243"/>
                              </a:xfrm>
                            </p:grpSpPr>
                            <p:grpSp>
                              <p:nvGrpSpPr>
                                <p:cNvPr id="40278" name="Group 48">
                                  <a:extLst>
                                    <a:ext uri="{FF2B5EF4-FFF2-40B4-BE49-F238E27FC236}">
                                      <a16:creationId xmlns:a16="http://schemas.microsoft.com/office/drawing/2014/main" id="{B62EF0B1-B788-4C50-9E70-855E884EBB17}"/>
                                    </a:ext>
                                  </a:extLst>
                                </p:cNvPr>
                                <p:cNvGrpSpPr>
                                  <a:grpSpLocks/>
                                </p:cNvGrpSpPr>
                                <p:nvPr/>
                              </p:nvGrpSpPr>
                              <p:grpSpPr bwMode="auto">
                                <a:xfrm>
                                  <a:off x="2150" y="1667"/>
                                  <a:ext cx="188" cy="243"/>
                                  <a:chOff x="2150" y="1667"/>
                                  <a:chExt cx="188" cy="243"/>
                                </a:xfrm>
                              </p:grpSpPr>
                              <p:sp>
                                <p:nvSpPr>
                                  <p:cNvPr id="40280" name="Freeform 49">
                                    <a:extLst>
                                      <a:ext uri="{FF2B5EF4-FFF2-40B4-BE49-F238E27FC236}">
                                        <a16:creationId xmlns:a16="http://schemas.microsoft.com/office/drawing/2014/main" id="{13A1EC23-E27B-4248-8A32-50268584F666}"/>
                                      </a:ext>
                                    </a:extLst>
                                  </p:cNvPr>
                                  <p:cNvSpPr>
                                    <a:spLocks/>
                                  </p:cNvSpPr>
                                  <p:nvPr/>
                                </p:nvSpPr>
                                <p:spPr bwMode="auto">
                                  <a:xfrm>
                                    <a:off x="2150" y="1667"/>
                                    <a:ext cx="188" cy="243"/>
                                  </a:xfrm>
                                  <a:custGeom>
                                    <a:avLst/>
                                    <a:gdLst>
                                      <a:gd name="T0" fmla="*/ 0 w 939"/>
                                      <a:gd name="T1" fmla="*/ 0 h 1215"/>
                                      <a:gd name="T2" fmla="*/ 0 w 939"/>
                                      <a:gd name="T3" fmla="*/ 0 h 1215"/>
                                      <a:gd name="T4" fmla="*/ 0 w 939"/>
                                      <a:gd name="T5" fmla="*/ 0 h 1215"/>
                                      <a:gd name="T6" fmla="*/ 0 w 939"/>
                                      <a:gd name="T7" fmla="*/ 0 h 1215"/>
                                      <a:gd name="T8" fmla="*/ 0 w 939"/>
                                      <a:gd name="T9" fmla="*/ 0 h 1215"/>
                                      <a:gd name="T10" fmla="*/ 0 w 939"/>
                                      <a:gd name="T11" fmla="*/ 0 h 1215"/>
                                      <a:gd name="T12" fmla="*/ 0 w 939"/>
                                      <a:gd name="T13" fmla="*/ 0 h 1215"/>
                                      <a:gd name="T14" fmla="*/ 0 w 939"/>
                                      <a:gd name="T15" fmla="*/ 0 h 1215"/>
                                      <a:gd name="T16" fmla="*/ 0 w 939"/>
                                      <a:gd name="T17" fmla="*/ 0 h 1215"/>
                                      <a:gd name="T18" fmla="*/ 0 w 939"/>
                                      <a:gd name="T19" fmla="*/ 0 h 1215"/>
                                      <a:gd name="T20" fmla="*/ 0 w 939"/>
                                      <a:gd name="T21" fmla="*/ 0 h 1215"/>
                                      <a:gd name="T22" fmla="*/ 0 w 939"/>
                                      <a:gd name="T23" fmla="*/ 0 h 1215"/>
                                      <a:gd name="T24" fmla="*/ 0 w 939"/>
                                      <a:gd name="T25" fmla="*/ 0 h 1215"/>
                                      <a:gd name="T26" fmla="*/ 0 w 939"/>
                                      <a:gd name="T27" fmla="*/ 0 h 1215"/>
                                      <a:gd name="T28" fmla="*/ 0 w 939"/>
                                      <a:gd name="T29" fmla="*/ 0 h 1215"/>
                                      <a:gd name="T30" fmla="*/ 0 w 939"/>
                                      <a:gd name="T31" fmla="*/ 0 h 1215"/>
                                      <a:gd name="T32" fmla="*/ 0 w 939"/>
                                      <a:gd name="T33" fmla="*/ 0 h 1215"/>
                                      <a:gd name="T34" fmla="*/ 0 w 939"/>
                                      <a:gd name="T35" fmla="*/ 0 h 1215"/>
                                      <a:gd name="T36" fmla="*/ 0 w 939"/>
                                      <a:gd name="T37" fmla="*/ 0 h 1215"/>
                                      <a:gd name="T38" fmla="*/ 0 w 939"/>
                                      <a:gd name="T39" fmla="*/ 0 h 1215"/>
                                      <a:gd name="T40" fmla="*/ 0 w 939"/>
                                      <a:gd name="T41" fmla="*/ 0 h 1215"/>
                                      <a:gd name="T42" fmla="*/ 0 w 939"/>
                                      <a:gd name="T43" fmla="*/ 0 h 1215"/>
                                      <a:gd name="T44" fmla="*/ 0 w 939"/>
                                      <a:gd name="T45" fmla="*/ 0 h 1215"/>
                                      <a:gd name="T46" fmla="*/ 0 w 939"/>
                                      <a:gd name="T47" fmla="*/ 0 h 1215"/>
                                      <a:gd name="T48" fmla="*/ 0 w 939"/>
                                      <a:gd name="T49" fmla="*/ 0 h 1215"/>
                                      <a:gd name="T50" fmla="*/ 0 w 939"/>
                                      <a:gd name="T51" fmla="*/ 0 h 1215"/>
                                      <a:gd name="T52" fmla="*/ 0 w 939"/>
                                      <a:gd name="T53" fmla="*/ 0 h 1215"/>
                                      <a:gd name="T54" fmla="*/ 0 w 939"/>
                                      <a:gd name="T55" fmla="*/ 0 h 1215"/>
                                      <a:gd name="T56" fmla="*/ 0 w 939"/>
                                      <a:gd name="T57" fmla="*/ 0 h 1215"/>
                                      <a:gd name="T58" fmla="*/ 0 w 939"/>
                                      <a:gd name="T59" fmla="*/ 0 h 1215"/>
                                      <a:gd name="T60" fmla="*/ 0 w 939"/>
                                      <a:gd name="T61" fmla="*/ 0 h 1215"/>
                                      <a:gd name="T62" fmla="*/ 0 w 939"/>
                                      <a:gd name="T63" fmla="*/ 0 h 1215"/>
                                      <a:gd name="T64" fmla="*/ 0 w 939"/>
                                      <a:gd name="T65" fmla="*/ 0 h 1215"/>
                                      <a:gd name="T66" fmla="*/ 0 w 939"/>
                                      <a:gd name="T67" fmla="*/ 0 h 1215"/>
                                      <a:gd name="T68" fmla="*/ 0 w 939"/>
                                      <a:gd name="T69" fmla="*/ 0 h 1215"/>
                                      <a:gd name="T70" fmla="*/ 0 w 939"/>
                                      <a:gd name="T71" fmla="*/ 0 h 1215"/>
                                      <a:gd name="T72" fmla="*/ 0 w 939"/>
                                      <a:gd name="T73" fmla="*/ 0 h 1215"/>
                                      <a:gd name="T74" fmla="*/ 0 w 939"/>
                                      <a:gd name="T75" fmla="*/ 0 h 1215"/>
                                      <a:gd name="T76" fmla="*/ 0 w 939"/>
                                      <a:gd name="T77" fmla="*/ 0 h 1215"/>
                                      <a:gd name="T78" fmla="*/ 0 w 939"/>
                                      <a:gd name="T79" fmla="*/ 0 h 1215"/>
                                      <a:gd name="T80" fmla="*/ 0 w 939"/>
                                      <a:gd name="T81" fmla="*/ 0 h 1215"/>
                                      <a:gd name="T82" fmla="*/ 0 w 939"/>
                                      <a:gd name="T83" fmla="*/ 0 h 1215"/>
                                      <a:gd name="T84" fmla="*/ 0 w 939"/>
                                      <a:gd name="T85" fmla="*/ 0 h 1215"/>
                                      <a:gd name="T86" fmla="*/ 0 w 939"/>
                                      <a:gd name="T87" fmla="*/ 0 h 1215"/>
                                      <a:gd name="T88" fmla="*/ 0 w 939"/>
                                      <a:gd name="T89" fmla="*/ 0 h 1215"/>
                                      <a:gd name="T90" fmla="*/ 0 w 939"/>
                                      <a:gd name="T91" fmla="*/ 0 h 1215"/>
                                      <a:gd name="T92" fmla="*/ 0 w 939"/>
                                      <a:gd name="T93" fmla="*/ 0 h 1215"/>
                                      <a:gd name="T94" fmla="*/ 0 w 939"/>
                                      <a:gd name="T95" fmla="*/ 0 h 1215"/>
                                      <a:gd name="T96" fmla="*/ 0 w 939"/>
                                      <a:gd name="T97" fmla="*/ 0 h 1215"/>
                                      <a:gd name="T98" fmla="*/ 0 w 939"/>
                                      <a:gd name="T99" fmla="*/ 0 h 1215"/>
                                      <a:gd name="T100" fmla="*/ 0 w 939"/>
                                      <a:gd name="T101" fmla="*/ 0 h 1215"/>
                                      <a:gd name="T102" fmla="*/ 0 w 939"/>
                                      <a:gd name="T103" fmla="*/ 0 h 1215"/>
                                      <a:gd name="T104" fmla="*/ 0 w 939"/>
                                      <a:gd name="T105" fmla="*/ 0 h 1215"/>
                                      <a:gd name="T106" fmla="*/ 0 w 939"/>
                                      <a:gd name="T107" fmla="*/ 0 h 1215"/>
                                      <a:gd name="T108" fmla="*/ 0 60000 65536"/>
                                      <a:gd name="T109" fmla="*/ 0 60000 65536"/>
                                      <a:gd name="T110" fmla="*/ 0 60000 65536"/>
                                      <a:gd name="T111" fmla="*/ 0 60000 65536"/>
                                      <a:gd name="T112" fmla="*/ 0 60000 65536"/>
                                      <a:gd name="T113" fmla="*/ 0 60000 65536"/>
                                      <a:gd name="T114" fmla="*/ 0 60000 65536"/>
                                      <a:gd name="T115" fmla="*/ 0 60000 65536"/>
                                      <a:gd name="T116" fmla="*/ 0 60000 65536"/>
                                      <a:gd name="T117" fmla="*/ 0 60000 65536"/>
                                      <a:gd name="T118" fmla="*/ 0 60000 65536"/>
                                      <a:gd name="T119" fmla="*/ 0 60000 65536"/>
                                      <a:gd name="T120" fmla="*/ 0 60000 65536"/>
                                      <a:gd name="T121" fmla="*/ 0 60000 65536"/>
                                      <a:gd name="T122" fmla="*/ 0 60000 65536"/>
                                      <a:gd name="T123" fmla="*/ 0 60000 65536"/>
                                      <a:gd name="T124" fmla="*/ 0 60000 65536"/>
                                      <a:gd name="T125" fmla="*/ 0 60000 65536"/>
                                      <a:gd name="T126" fmla="*/ 0 60000 65536"/>
                                      <a:gd name="T127" fmla="*/ 0 60000 65536"/>
                                      <a:gd name="T128" fmla="*/ 0 60000 65536"/>
                                      <a:gd name="T129" fmla="*/ 0 60000 65536"/>
                                      <a:gd name="T130" fmla="*/ 0 60000 65536"/>
                                      <a:gd name="T131" fmla="*/ 0 60000 65536"/>
                                      <a:gd name="T132" fmla="*/ 0 60000 65536"/>
                                      <a:gd name="T133" fmla="*/ 0 60000 65536"/>
                                      <a:gd name="T134" fmla="*/ 0 60000 65536"/>
                                      <a:gd name="T135" fmla="*/ 0 60000 65536"/>
                                      <a:gd name="T136" fmla="*/ 0 60000 65536"/>
                                      <a:gd name="T137" fmla="*/ 0 60000 65536"/>
                                      <a:gd name="T138" fmla="*/ 0 60000 65536"/>
                                      <a:gd name="T139" fmla="*/ 0 60000 65536"/>
                                      <a:gd name="T140" fmla="*/ 0 60000 65536"/>
                                      <a:gd name="T141" fmla="*/ 0 60000 65536"/>
                                      <a:gd name="T142" fmla="*/ 0 60000 65536"/>
                                      <a:gd name="T143" fmla="*/ 0 60000 65536"/>
                                      <a:gd name="T144" fmla="*/ 0 60000 65536"/>
                                      <a:gd name="T145" fmla="*/ 0 60000 65536"/>
                                      <a:gd name="T146" fmla="*/ 0 60000 65536"/>
                                      <a:gd name="T147" fmla="*/ 0 60000 65536"/>
                                      <a:gd name="T148" fmla="*/ 0 60000 65536"/>
                                      <a:gd name="T149" fmla="*/ 0 60000 65536"/>
                                      <a:gd name="T150" fmla="*/ 0 60000 65536"/>
                                      <a:gd name="T151" fmla="*/ 0 60000 65536"/>
                                      <a:gd name="T152" fmla="*/ 0 60000 65536"/>
                                      <a:gd name="T153" fmla="*/ 0 60000 65536"/>
                                      <a:gd name="T154" fmla="*/ 0 60000 65536"/>
                                      <a:gd name="T155" fmla="*/ 0 60000 65536"/>
                                      <a:gd name="T156" fmla="*/ 0 60000 65536"/>
                                      <a:gd name="T157" fmla="*/ 0 60000 65536"/>
                                      <a:gd name="T158" fmla="*/ 0 60000 65536"/>
                                      <a:gd name="T159" fmla="*/ 0 60000 65536"/>
                                      <a:gd name="T160" fmla="*/ 0 60000 65536"/>
                                      <a:gd name="T161" fmla="*/ 0 60000 65536"/>
                                      <a:gd name="T162" fmla="*/ 0 w 939"/>
                                      <a:gd name="T163" fmla="*/ 0 h 1215"/>
                                      <a:gd name="T164" fmla="*/ 939 w 939"/>
                                      <a:gd name="T165" fmla="*/ 1215 h 1215"/>
                                    </a:gdLst>
                                    <a:ahLst/>
                                    <a:cxnLst>
                                      <a:cxn ang="T108">
                                        <a:pos x="T0" y="T1"/>
                                      </a:cxn>
                                      <a:cxn ang="T109">
                                        <a:pos x="T2" y="T3"/>
                                      </a:cxn>
                                      <a:cxn ang="T110">
                                        <a:pos x="T4" y="T5"/>
                                      </a:cxn>
                                      <a:cxn ang="T111">
                                        <a:pos x="T6" y="T7"/>
                                      </a:cxn>
                                      <a:cxn ang="T112">
                                        <a:pos x="T8" y="T9"/>
                                      </a:cxn>
                                      <a:cxn ang="T113">
                                        <a:pos x="T10" y="T11"/>
                                      </a:cxn>
                                      <a:cxn ang="T114">
                                        <a:pos x="T12" y="T13"/>
                                      </a:cxn>
                                      <a:cxn ang="T115">
                                        <a:pos x="T14" y="T15"/>
                                      </a:cxn>
                                      <a:cxn ang="T116">
                                        <a:pos x="T16" y="T17"/>
                                      </a:cxn>
                                      <a:cxn ang="T117">
                                        <a:pos x="T18" y="T19"/>
                                      </a:cxn>
                                      <a:cxn ang="T118">
                                        <a:pos x="T20" y="T21"/>
                                      </a:cxn>
                                      <a:cxn ang="T119">
                                        <a:pos x="T22" y="T23"/>
                                      </a:cxn>
                                      <a:cxn ang="T120">
                                        <a:pos x="T24" y="T25"/>
                                      </a:cxn>
                                      <a:cxn ang="T121">
                                        <a:pos x="T26" y="T27"/>
                                      </a:cxn>
                                      <a:cxn ang="T122">
                                        <a:pos x="T28" y="T29"/>
                                      </a:cxn>
                                      <a:cxn ang="T123">
                                        <a:pos x="T30" y="T31"/>
                                      </a:cxn>
                                      <a:cxn ang="T124">
                                        <a:pos x="T32" y="T33"/>
                                      </a:cxn>
                                      <a:cxn ang="T125">
                                        <a:pos x="T34" y="T35"/>
                                      </a:cxn>
                                      <a:cxn ang="T126">
                                        <a:pos x="T36" y="T37"/>
                                      </a:cxn>
                                      <a:cxn ang="T127">
                                        <a:pos x="T38" y="T39"/>
                                      </a:cxn>
                                      <a:cxn ang="T128">
                                        <a:pos x="T40" y="T41"/>
                                      </a:cxn>
                                      <a:cxn ang="T129">
                                        <a:pos x="T42" y="T43"/>
                                      </a:cxn>
                                      <a:cxn ang="T130">
                                        <a:pos x="T44" y="T45"/>
                                      </a:cxn>
                                      <a:cxn ang="T131">
                                        <a:pos x="T46" y="T47"/>
                                      </a:cxn>
                                      <a:cxn ang="T132">
                                        <a:pos x="T48" y="T49"/>
                                      </a:cxn>
                                      <a:cxn ang="T133">
                                        <a:pos x="T50" y="T51"/>
                                      </a:cxn>
                                      <a:cxn ang="T134">
                                        <a:pos x="T52" y="T53"/>
                                      </a:cxn>
                                      <a:cxn ang="T135">
                                        <a:pos x="T54" y="T55"/>
                                      </a:cxn>
                                      <a:cxn ang="T136">
                                        <a:pos x="T56" y="T57"/>
                                      </a:cxn>
                                      <a:cxn ang="T137">
                                        <a:pos x="T58" y="T59"/>
                                      </a:cxn>
                                      <a:cxn ang="T138">
                                        <a:pos x="T60" y="T61"/>
                                      </a:cxn>
                                      <a:cxn ang="T139">
                                        <a:pos x="T62" y="T63"/>
                                      </a:cxn>
                                      <a:cxn ang="T140">
                                        <a:pos x="T64" y="T65"/>
                                      </a:cxn>
                                      <a:cxn ang="T141">
                                        <a:pos x="T66" y="T67"/>
                                      </a:cxn>
                                      <a:cxn ang="T142">
                                        <a:pos x="T68" y="T69"/>
                                      </a:cxn>
                                      <a:cxn ang="T143">
                                        <a:pos x="T70" y="T71"/>
                                      </a:cxn>
                                      <a:cxn ang="T144">
                                        <a:pos x="T72" y="T73"/>
                                      </a:cxn>
                                      <a:cxn ang="T145">
                                        <a:pos x="T74" y="T75"/>
                                      </a:cxn>
                                      <a:cxn ang="T146">
                                        <a:pos x="T76" y="T77"/>
                                      </a:cxn>
                                      <a:cxn ang="T147">
                                        <a:pos x="T78" y="T79"/>
                                      </a:cxn>
                                      <a:cxn ang="T148">
                                        <a:pos x="T80" y="T81"/>
                                      </a:cxn>
                                      <a:cxn ang="T149">
                                        <a:pos x="T82" y="T83"/>
                                      </a:cxn>
                                      <a:cxn ang="T150">
                                        <a:pos x="T84" y="T85"/>
                                      </a:cxn>
                                      <a:cxn ang="T151">
                                        <a:pos x="T86" y="T87"/>
                                      </a:cxn>
                                      <a:cxn ang="T152">
                                        <a:pos x="T88" y="T89"/>
                                      </a:cxn>
                                      <a:cxn ang="T153">
                                        <a:pos x="T90" y="T91"/>
                                      </a:cxn>
                                      <a:cxn ang="T154">
                                        <a:pos x="T92" y="T93"/>
                                      </a:cxn>
                                      <a:cxn ang="T155">
                                        <a:pos x="T94" y="T95"/>
                                      </a:cxn>
                                      <a:cxn ang="T156">
                                        <a:pos x="T96" y="T97"/>
                                      </a:cxn>
                                      <a:cxn ang="T157">
                                        <a:pos x="T98" y="T99"/>
                                      </a:cxn>
                                      <a:cxn ang="T158">
                                        <a:pos x="T100" y="T101"/>
                                      </a:cxn>
                                      <a:cxn ang="T159">
                                        <a:pos x="T102" y="T103"/>
                                      </a:cxn>
                                      <a:cxn ang="T160">
                                        <a:pos x="T104" y="T105"/>
                                      </a:cxn>
                                      <a:cxn ang="T161">
                                        <a:pos x="T106" y="T107"/>
                                      </a:cxn>
                                    </a:cxnLst>
                                    <a:rect l="T162" t="T163" r="T164" b="T165"/>
                                    <a:pathLst>
                                      <a:path w="939" h="1215">
                                        <a:moveTo>
                                          <a:pt x="2" y="270"/>
                                        </a:moveTo>
                                        <a:lnTo>
                                          <a:pt x="10" y="248"/>
                                        </a:lnTo>
                                        <a:lnTo>
                                          <a:pt x="20" y="228"/>
                                        </a:lnTo>
                                        <a:lnTo>
                                          <a:pt x="32" y="206"/>
                                        </a:lnTo>
                                        <a:lnTo>
                                          <a:pt x="45" y="191"/>
                                        </a:lnTo>
                                        <a:lnTo>
                                          <a:pt x="58" y="178"/>
                                        </a:lnTo>
                                        <a:lnTo>
                                          <a:pt x="75" y="160"/>
                                        </a:lnTo>
                                        <a:lnTo>
                                          <a:pt x="95" y="137"/>
                                        </a:lnTo>
                                        <a:lnTo>
                                          <a:pt x="110" y="116"/>
                                        </a:lnTo>
                                        <a:lnTo>
                                          <a:pt x="126" y="96"/>
                                        </a:lnTo>
                                        <a:lnTo>
                                          <a:pt x="143" y="80"/>
                                        </a:lnTo>
                                        <a:lnTo>
                                          <a:pt x="164" y="62"/>
                                        </a:lnTo>
                                        <a:lnTo>
                                          <a:pt x="184" y="47"/>
                                        </a:lnTo>
                                        <a:lnTo>
                                          <a:pt x="205" y="34"/>
                                        </a:lnTo>
                                        <a:lnTo>
                                          <a:pt x="231" y="21"/>
                                        </a:lnTo>
                                        <a:lnTo>
                                          <a:pt x="259" y="11"/>
                                        </a:lnTo>
                                        <a:lnTo>
                                          <a:pt x="288" y="4"/>
                                        </a:lnTo>
                                        <a:lnTo>
                                          <a:pt x="324" y="1"/>
                                        </a:lnTo>
                                        <a:lnTo>
                                          <a:pt x="358" y="0"/>
                                        </a:lnTo>
                                        <a:lnTo>
                                          <a:pt x="385" y="2"/>
                                        </a:lnTo>
                                        <a:lnTo>
                                          <a:pt x="413" y="6"/>
                                        </a:lnTo>
                                        <a:lnTo>
                                          <a:pt x="439" y="11"/>
                                        </a:lnTo>
                                        <a:lnTo>
                                          <a:pt x="471" y="19"/>
                                        </a:lnTo>
                                        <a:lnTo>
                                          <a:pt x="499" y="32"/>
                                        </a:lnTo>
                                        <a:lnTo>
                                          <a:pt x="521" y="43"/>
                                        </a:lnTo>
                                        <a:lnTo>
                                          <a:pt x="546" y="56"/>
                                        </a:lnTo>
                                        <a:lnTo>
                                          <a:pt x="565" y="74"/>
                                        </a:lnTo>
                                        <a:lnTo>
                                          <a:pt x="584" y="93"/>
                                        </a:lnTo>
                                        <a:lnTo>
                                          <a:pt x="599" y="112"/>
                                        </a:lnTo>
                                        <a:lnTo>
                                          <a:pt x="616" y="135"/>
                                        </a:lnTo>
                                        <a:lnTo>
                                          <a:pt x="631" y="158"/>
                                        </a:lnTo>
                                        <a:lnTo>
                                          <a:pt x="640" y="179"/>
                                        </a:lnTo>
                                        <a:lnTo>
                                          <a:pt x="646" y="206"/>
                                        </a:lnTo>
                                        <a:lnTo>
                                          <a:pt x="651" y="231"/>
                                        </a:lnTo>
                                        <a:lnTo>
                                          <a:pt x="654" y="250"/>
                                        </a:lnTo>
                                        <a:lnTo>
                                          <a:pt x="653" y="271"/>
                                        </a:lnTo>
                                        <a:lnTo>
                                          <a:pt x="648" y="286"/>
                                        </a:lnTo>
                                        <a:lnTo>
                                          <a:pt x="638" y="310"/>
                                        </a:lnTo>
                                        <a:lnTo>
                                          <a:pt x="624" y="339"/>
                                        </a:lnTo>
                                        <a:lnTo>
                                          <a:pt x="611" y="365"/>
                                        </a:lnTo>
                                        <a:lnTo>
                                          <a:pt x="601" y="386"/>
                                        </a:lnTo>
                                        <a:lnTo>
                                          <a:pt x="594" y="409"/>
                                        </a:lnTo>
                                        <a:lnTo>
                                          <a:pt x="586" y="433"/>
                                        </a:lnTo>
                                        <a:lnTo>
                                          <a:pt x="580" y="454"/>
                                        </a:lnTo>
                                        <a:lnTo>
                                          <a:pt x="577" y="465"/>
                                        </a:lnTo>
                                        <a:lnTo>
                                          <a:pt x="578" y="473"/>
                                        </a:lnTo>
                                        <a:lnTo>
                                          <a:pt x="583" y="476"/>
                                        </a:lnTo>
                                        <a:lnTo>
                                          <a:pt x="590" y="476"/>
                                        </a:lnTo>
                                        <a:lnTo>
                                          <a:pt x="596" y="470"/>
                                        </a:lnTo>
                                        <a:lnTo>
                                          <a:pt x="603" y="459"/>
                                        </a:lnTo>
                                        <a:lnTo>
                                          <a:pt x="612" y="439"/>
                                        </a:lnTo>
                                        <a:lnTo>
                                          <a:pt x="625" y="411"/>
                                        </a:lnTo>
                                        <a:lnTo>
                                          <a:pt x="640" y="385"/>
                                        </a:lnTo>
                                        <a:lnTo>
                                          <a:pt x="654" y="363"/>
                                        </a:lnTo>
                                        <a:lnTo>
                                          <a:pt x="668" y="343"/>
                                        </a:lnTo>
                                        <a:lnTo>
                                          <a:pt x="676" y="334"/>
                                        </a:lnTo>
                                        <a:lnTo>
                                          <a:pt x="684" y="329"/>
                                        </a:lnTo>
                                        <a:lnTo>
                                          <a:pt x="694" y="327"/>
                                        </a:lnTo>
                                        <a:lnTo>
                                          <a:pt x="701" y="333"/>
                                        </a:lnTo>
                                        <a:lnTo>
                                          <a:pt x="711" y="351"/>
                                        </a:lnTo>
                                        <a:lnTo>
                                          <a:pt x="720" y="367"/>
                                        </a:lnTo>
                                        <a:lnTo>
                                          <a:pt x="731" y="389"/>
                                        </a:lnTo>
                                        <a:lnTo>
                                          <a:pt x="743" y="410"/>
                                        </a:lnTo>
                                        <a:lnTo>
                                          <a:pt x="753" y="429"/>
                                        </a:lnTo>
                                        <a:lnTo>
                                          <a:pt x="761" y="450"/>
                                        </a:lnTo>
                                        <a:lnTo>
                                          <a:pt x="770" y="469"/>
                                        </a:lnTo>
                                        <a:lnTo>
                                          <a:pt x="778" y="491"/>
                                        </a:lnTo>
                                        <a:lnTo>
                                          <a:pt x="792" y="505"/>
                                        </a:lnTo>
                                        <a:lnTo>
                                          <a:pt x="808" y="524"/>
                                        </a:lnTo>
                                        <a:lnTo>
                                          <a:pt x="820" y="541"/>
                                        </a:lnTo>
                                        <a:lnTo>
                                          <a:pt x="823" y="561"/>
                                        </a:lnTo>
                                        <a:lnTo>
                                          <a:pt x="821" y="581"/>
                                        </a:lnTo>
                                        <a:lnTo>
                                          <a:pt x="817" y="608"/>
                                        </a:lnTo>
                                        <a:lnTo>
                                          <a:pt x="812" y="633"/>
                                        </a:lnTo>
                                        <a:lnTo>
                                          <a:pt x="807" y="659"/>
                                        </a:lnTo>
                                        <a:lnTo>
                                          <a:pt x="817" y="675"/>
                                        </a:lnTo>
                                        <a:lnTo>
                                          <a:pt x="827" y="691"/>
                                        </a:lnTo>
                                        <a:lnTo>
                                          <a:pt x="836" y="709"/>
                                        </a:lnTo>
                                        <a:lnTo>
                                          <a:pt x="847" y="729"/>
                                        </a:lnTo>
                                        <a:lnTo>
                                          <a:pt x="863" y="762"/>
                                        </a:lnTo>
                                        <a:lnTo>
                                          <a:pt x="877" y="790"/>
                                        </a:lnTo>
                                        <a:lnTo>
                                          <a:pt x="893" y="817"/>
                                        </a:lnTo>
                                        <a:lnTo>
                                          <a:pt x="905" y="843"/>
                                        </a:lnTo>
                                        <a:lnTo>
                                          <a:pt x="911" y="861"/>
                                        </a:lnTo>
                                        <a:lnTo>
                                          <a:pt x="917" y="888"/>
                                        </a:lnTo>
                                        <a:lnTo>
                                          <a:pt x="922" y="918"/>
                                        </a:lnTo>
                                        <a:lnTo>
                                          <a:pt x="927" y="940"/>
                                        </a:lnTo>
                                        <a:lnTo>
                                          <a:pt x="933" y="971"/>
                                        </a:lnTo>
                                        <a:lnTo>
                                          <a:pt x="935" y="1002"/>
                                        </a:lnTo>
                                        <a:lnTo>
                                          <a:pt x="934" y="1023"/>
                                        </a:lnTo>
                                        <a:lnTo>
                                          <a:pt x="934" y="1047"/>
                                        </a:lnTo>
                                        <a:lnTo>
                                          <a:pt x="935" y="1096"/>
                                        </a:lnTo>
                                        <a:lnTo>
                                          <a:pt x="939" y="1153"/>
                                        </a:lnTo>
                                        <a:lnTo>
                                          <a:pt x="938" y="1179"/>
                                        </a:lnTo>
                                        <a:lnTo>
                                          <a:pt x="935" y="1196"/>
                                        </a:lnTo>
                                        <a:lnTo>
                                          <a:pt x="924" y="1206"/>
                                        </a:lnTo>
                                        <a:lnTo>
                                          <a:pt x="906" y="1214"/>
                                        </a:lnTo>
                                        <a:lnTo>
                                          <a:pt x="888" y="1215"/>
                                        </a:lnTo>
                                        <a:lnTo>
                                          <a:pt x="873" y="1208"/>
                                        </a:lnTo>
                                        <a:lnTo>
                                          <a:pt x="862" y="1199"/>
                                        </a:lnTo>
                                        <a:lnTo>
                                          <a:pt x="833" y="1181"/>
                                        </a:lnTo>
                                        <a:lnTo>
                                          <a:pt x="806" y="1167"/>
                                        </a:lnTo>
                                        <a:lnTo>
                                          <a:pt x="779" y="1155"/>
                                        </a:lnTo>
                                        <a:lnTo>
                                          <a:pt x="758" y="1136"/>
                                        </a:lnTo>
                                        <a:lnTo>
                                          <a:pt x="721" y="1103"/>
                                        </a:lnTo>
                                        <a:lnTo>
                                          <a:pt x="687" y="1069"/>
                                        </a:lnTo>
                                        <a:lnTo>
                                          <a:pt x="653" y="1038"/>
                                        </a:lnTo>
                                        <a:lnTo>
                                          <a:pt x="621" y="1002"/>
                                        </a:lnTo>
                                        <a:lnTo>
                                          <a:pt x="582" y="954"/>
                                        </a:lnTo>
                                        <a:lnTo>
                                          <a:pt x="553" y="918"/>
                                        </a:lnTo>
                                        <a:lnTo>
                                          <a:pt x="520" y="888"/>
                                        </a:lnTo>
                                        <a:lnTo>
                                          <a:pt x="481" y="847"/>
                                        </a:lnTo>
                                        <a:lnTo>
                                          <a:pt x="441" y="806"/>
                                        </a:lnTo>
                                        <a:lnTo>
                                          <a:pt x="385" y="754"/>
                                        </a:lnTo>
                                        <a:lnTo>
                                          <a:pt x="334" y="711"/>
                                        </a:lnTo>
                                        <a:lnTo>
                                          <a:pt x="310" y="684"/>
                                        </a:lnTo>
                                        <a:lnTo>
                                          <a:pt x="291" y="662"/>
                                        </a:lnTo>
                                        <a:lnTo>
                                          <a:pt x="280" y="643"/>
                                        </a:lnTo>
                                        <a:lnTo>
                                          <a:pt x="271" y="619"/>
                                        </a:lnTo>
                                        <a:lnTo>
                                          <a:pt x="270" y="607"/>
                                        </a:lnTo>
                                        <a:lnTo>
                                          <a:pt x="275" y="599"/>
                                        </a:lnTo>
                                        <a:lnTo>
                                          <a:pt x="287" y="590"/>
                                        </a:lnTo>
                                        <a:lnTo>
                                          <a:pt x="306" y="576"/>
                                        </a:lnTo>
                                        <a:lnTo>
                                          <a:pt x="327" y="562"/>
                                        </a:lnTo>
                                        <a:lnTo>
                                          <a:pt x="347" y="548"/>
                                        </a:lnTo>
                                        <a:lnTo>
                                          <a:pt x="363" y="538"/>
                                        </a:lnTo>
                                        <a:lnTo>
                                          <a:pt x="381" y="531"/>
                                        </a:lnTo>
                                        <a:lnTo>
                                          <a:pt x="402" y="524"/>
                                        </a:lnTo>
                                        <a:lnTo>
                                          <a:pt x="422" y="517"/>
                                        </a:lnTo>
                                        <a:lnTo>
                                          <a:pt x="443" y="510"/>
                                        </a:lnTo>
                                        <a:lnTo>
                                          <a:pt x="457" y="504"/>
                                        </a:lnTo>
                                        <a:lnTo>
                                          <a:pt x="459" y="498"/>
                                        </a:lnTo>
                                        <a:lnTo>
                                          <a:pt x="454" y="491"/>
                                        </a:lnTo>
                                        <a:lnTo>
                                          <a:pt x="445" y="489"/>
                                        </a:lnTo>
                                        <a:lnTo>
                                          <a:pt x="422" y="492"/>
                                        </a:lnTo>
                                        <a:lnTo>
                                          <a:pt x="398" y="496"/>
                                        </a:lnTo>
                                        <a:lnTo>
                                          <a:pt x="369" y="502"/>
                                        </a:lnTo>
                                        <a:lnTo>
                                          <a:pt x="340" y="510"/>
                                        </a:lnTo>
                                        <a:lnTo>
                                          <a:pt x="327" y="515"/>
                                        </a:lnTo>
                                        <a:lnTo>
                                          <a:pt x="311" y="527"/>
                                        </a:lnTo>
                                        <a:lnTo>
                                          <a:pt x="292" y="541"/>
                                        </a:lnTo>
                                        <a:lnTo>
                                          <a:pt x="268" y="562"/>
                                        </a:lnTo>
                                        <a:lnTo>
                                          <a:pt x="254" y="565"/>
                                        </a:lnTo>
                                        <a:lnTo>
                                          <a:pt x="232" y="567"/>
                                        </a:lnTo>
                                        <a:lnTo>
                                          <a:pt x="211" y="568"/>
                                        </a:lnTo>
                                        <a:lnTo>
                                          <a:pt x="197" y="564"/>
                                        </a:lnTo>
                                        <a:lnTo>
                                          <a:pt x="182" y="557"/>
                                        </a:lnTo>
                                        <a:lnTo>
                                          <a:pt x="162" y="549"/>
                                        </a:lnTo>
                                        <a:lnTo>
                                          <a:pt x="152" y="539"/>
                                        </a:lnTo>
                                        <a:lnTo>
                                          <a:pt x="141" y="523"/>
                                        </a:lnTo>
                                        <a:lnTo>
                                          <a:pt x="129" y="504"/>
                                        </a:lnTo>
                                        <a:lnTo>
                                          <a:pt x="119" y="489"/>
                                        </a:lnTo>
                                        <a:lnTo>
                                          <a:pt x="98" y="468"/>
                                        </a:lnTo>
                                        <a:lnTo>
                                          <a:pt x="83" y="449"/>
                                        </a:lnTo>
                                        <a:lnTo>
                                          <a:pt x="61" y="428"/>
                                        </a:lnTo>
                                        <a:lnTo>
                                          <a:pt x="44" y="410"/>
                                        </a:lnTo>
                                        <a:lnTo>
                                          <a:pt x="33" y="398"/>
                                        </a:lnTo>
                                        <a:lnTo>
                                          <a:pt x="26" y="383"/>
                                        </a:lnTo>
                                        <a:lnTo>
                                          <a:pt x="18" y="362"/>
                                        </a:lnTo>
                                        <a:lnTo>
                                          <a:pt x="9" y="338"/>
                                        </a:lnTo>
                                        <a:lnTo>
                                          <a:pt x="4" y="314"/>
                                        </a:lnTo>
                                        <a:lnTo>
                                          <a:pt x="0" y="288"/>
                                        </a:lnTo>
                                        <a:lnTo>
                                          <a:pt x="2" y="270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8080"/>
                                  </a:solidFill>
                                  <a:ln>
                                    <a:noFill/>
                                  </a:ln>
                                  <a:extLst>
                                    <a:ext uri="{91240B29-F687-4F45-9708-019B960494DF}">
                                      <a14:hiddenLine xmlns:a14="http://schemas.microsoft.com/office/drawing/2010/main" w="9525">
                                        <a:solidFill>
                                          <a:srgbClr val="000000"/>
                                        </a:solidFill>
                                        <a:round/>
                                        <a:headEnd/>
                                        <a:tailEnd/>
                                      </a14:hiddenLine>
                                    </a:ext>
                                  </a:extLst>
                                </p:spPr>
                                <p:txBody>
                                  <a:bodyPr/>
                                  <a:lstStyle/>
                                  <a:p>
                                    <a:endParaRPr lang="en-US"/>
                                  </a:p>
                                </p:txBody>
                              </p:sp>
                              <p:grpSp>
                                <p:nvGrpSpPr>
                                  <p:cNvPr id="40281" name="Group 50">
                                    <a:extLst>
                                      <a:ext uri="{FF2B5EF4-FFF2-40B4-BE49-F238E27FC236}">
                                        <a16:creationId xmlns:a16="http://schemas.microsoft.com/office/drawing/2014/main" id="{3D86B3E5-B2FD-4EF0-9BF1-EFC672BFDFF1}"/>
                                      </a:ext>
                                    </a:extLst>
                                  </p:cNvPr>
                                  <p:cNvGrpSpPr>
                                    <a:grpSpLocks/>
                                  </p:cNvGrpSpPr>
                                  <p:nvPr/>
                                </p:nvGrpSpPr>
                                <p:grpSpPr bwMode="auto">
                                  <a:xfrm>
                                    <a:off x="2150" y="1667"/>
                                    <a:ext cx="188" cy="242"/>
                                    <a:chOff x="2150" y="1667"/>
                                    <a:chExt cx="188" cy="242"/>
                                  </a:xfrm>
                                </p:grpSpPr>
                                <p:sp>
                                  <p:nvSpPr>
                                    <p:cNvPr id="40282" name="Freeform 51">
                                      <a:extLst>
                                        <a:ext uri="{FF2B5EF4-FFF2-40B4-BE49-F238E27FC236}">
                                          <a16:creationId xmlns:a16="http://schemas.microsoft.com/office/drawing/2014/main" id="{BC249891-ECEE-4CE6-B542-36551E1FFBC8}"/>
                                        </a:ext>
                                      </a:extLst>
                                    </p:cNvPr>
                                    <p:cNvSpPr>
                                      <a:spLocks/>
                                    </p:cNvSpPr>
                                    <p:nvPr/>
                                  </p:nvSpPr>
                                  <p:spPr bwMode="auto">
                                    <a:xfrm>
                                      <a:off x="2204" y="1732"/>
                                      <a:ext cx="134" cy="177"/>
                                    </a:xfrm>
                                    <a:custGeom>
                                      <a:avLst/>
                                      <a:gdLst>
                                        <a:gd name="T0" fmla="*/ 0 w 668"/>
                                        <a:gd name="T1" fmla="*/ 0 h 887"/>
                                        <a:gd name="T2" fmla="*/ 0 w 668"/>
                                        <a:gd name="T3" fmla="*/ 0 h 887"/>
                                        <a:gd name="T4" fmla="*/ 0 w 668"/>
                                        <a:gd name="T5" fmla="*/ 0 h 887"/>
                                        <a:gd name="T6" fmla="*/ 0 w 668"/>
                                        <a:gd name="T7" fmla="*/ 0 h 887"/>
                                        <a:gd name="T8" fmla="*/ 0 w 668"/>
                                        <a:gd name="T9" fmla="*/ 0 h 887"/>
                                        <a:gd name="T10" fmla="*/ 0 w 668"/>
                                        <a:gd name="T11" fmla="*/ 0 h 887"/>
                                        <a:gd name="T12" fmla="*/ 0 w 668"/>
                                        <a:gd name="T13" fmla="*/ 0 h 887"/>
                                        <a:gd name="T14" fmla="*/ 0 w 668"/>
                                        <a:gd name="T15" fmla="*/ 0 h 887"/>
                                        <a:gd name="T16" fmla="*/ 0 w 668"/>
                                        <a:gd name="T17" fmla="*/ 0 h 887"/>
                                        <a:gd name="T18" fmla="*/ 0 w 668"/>
                                        <a:gd name="T19" fmla="*/ 0 h 887"/>
                                        <a:gd name="T20" fmla="*/ 0 w 668"/>
                                        <a:gd name="T21" fmla="*/ 0 h 887"/>
                                        <a:gd name="T22" fmla="*/ 0 w 668"/>
                                        <a:gd name="T23" fmla="*/ 0 h 887"/>
                                        <a:gd name="T24" fmla="*/ 0 w 668"/>
                                        <a:gd name="T25" fmla="*/ 0 h 887"/>
                                        <a:gd name="T26" fmla="*/ 0 w 668"/>
                                        <a:gd name="T27" fmla="*/ 0 h 887"/>
                                        <a:gd name="T28" fmla="*/ 0 w 668"/>
                                        <a:gd name="T29" fmla="*/ 0 h 887"/>
                                        <a:gd name="T30" fmla="*/ 0 w 668"/>
                                        <a:gd name="T31" fmla="*/ 0 h 887"/>
                                        <a:gd name="T32" fmla="*/ 0 w 668"/>
                                        <a:gd name="T33" fmla="*/ 0 h 887"/>
                                        <a:gd name="T34" fmla="*/ 0 w 668"/>
                                        <a:gd name="T35" fmla="*/ 0 h 887"/>
                                        <a:gd name="T36" fmla="*/ 0 w 668"/>
                                        <a:gd name="T37" fmla="*/ 0 h 887"/>
                                        <a:gd name="T38" fmla="*/ 0 w 668"/>
                                        <a:gd name="T39" fmla="*/ 0 h 887"/>
                                        <a:gd name="T40" fmla="*/ 0 w 668"/>
                                        <a:gd name="T41" fmla="*/ 0 h 887"/>
                                        <a:gd name="T42" fmla="*/ 0 w 668"/>
                                        <a:gd name="T43" fmla="*/ 0 h 887"/>
                                        <a:gd name="T44" fmla="*/ 0 w 668"/>
                                        <a:gd name="T45" fmla="*/ 0 h 887"/>
                                        <a:gd name="T46" fmla="*/ 0 w 668"/>
                                        <a:gd name="T47" fmla="*/ 0 h 887"/>
                                        <a:gd name="T48" fmla="*/ 0 w 668"/>
                                        <a:gd name="T49" fmla="*/ 0 h 887"/>
                                        <a:gd name="T50" fmla="*/ 0 w 668"/>
                                        <a:gd name="T51" fmla="*/ 0 h 887"/>
                                        <a:gd name="T52" fmla="*/ 0 w 668"/>
                                        <a:gd name="T53" fmla="*/ 0 h 887"/>
                                        <a:gd name="T54" fmla="*/ 0 w 668"/>
                                        <a:gd name="T55" fmla="*/ 0 h 887"/>
                                        <a:gd name="T56" fmla="*/ 0 w 668"/>
                                        <a:gd name="T57" fmla="*/ 0 h 887"/>
                                        <a:gd name="T58" fmla="*/ 0 w 668"/>
                                        <a:gd name="T59" fmla="*/ 0 h 887"/>
                                        <a:gd name="T60" fmla="*/ 0 w 668"/>
                                        <a:gd name="T61" fmla="*/ 0 h 887"/>
                                        <a:gd name="T62" fmla="*/ 0 w 668"/>
                                        <a:gd name="T63" fmla="*/ 0 h 887"/>
                                        <a:gd name="T64" fmla="*/ 0 w 668"/>
                                        <a:gd name="T65" fmla="*/ 0 h 887"/>
                                        <a:gd name="T66" fmla="*/ 0 w 668"/>
                                        <a:gd name="T67" fmla="*/ 0 h 887"/>
                                        <a:gd name="T68" fmla="*/ 0 w 668"/>
                                        <a:gd name="T69" fmla="*/ 0 h 887"/>
                                        <a:gd name="T70" fmla="*/ 0 w 668"/>
                                        <a:gd name="T71" fmla="*/ 0 h 887"/>
                                        <a:gd name="T72" fmla="*/ 0 w 668"/>
                                        <a:gd name="T73" fmla="*/ 0 h 887"/>
                                        <a:gd name="T74" fmla="*/ 0 w 668"/>
                                        <a:gd name="T75" fmla="*/ 0 h 887"/>
                                        <a:gd name="T76" fmla="*/ 0 w 668"/>
                                        <a:gd name="T77" fmla="*/ 0 h 887"/>
                                        <a:gd name="T78" fmla="*/ 0 w 668"/>
                                        <a:gd name="T79" fmla="*/ 0 h 887"/>
                                        <a:gd name="T80" fmla="*/ 0 w 668"/>
                                        <a:gd name="T81" fmla="*/ 0 h 887"/>
                                        <a:gd name="T82" fmla="*/ 0 w 668"/>
                                        <a:gd name="T83" fmla="*/ 0 h 887"/>
                                        <a:gd name="T84" fmla="*/ 0 w 668"/>
                                        <a:gd name="T85" fmla="*/ 0 h 887"/>
                                        <a:gd name="T86" fmla="*/ 0 w 668"/>
                                        <a:gd name="T87" fmla="*/ 0 h 887"/>
                                        <a:gd name="T88" fmla="*/ 0 w 668"/>
                                        <a:gd name="T89" fmla="*/ 0 h 887"/>
                                        <a:gd name="T90" fmla="*/ 0 w 668"/>
                                        <a:gd name="T91" fmla="*/ 0 h 887"/>
                                        <a:gd name="T92" fmla="*/ 0 w 668"/>
                                        <a:gd name="T93" fmla="*/ 0 h 887"/>
                                        <a:gd name="T94" fmla="*/ 0 w 668"/>
                                        <a:gd name="T95" fmla="*/ 0 h 887"/>
                                        <a:gd name="T96" fmla="*/ 0 w 668"/>
                                        <a:gd name="T97" fmla="*/ 0 h 887"/>
                                        <a:gd name="T98" fmla="*/ 0 60000 65536"/>
                                        <a:gd name="T99" fmla="*/ 0 60000 65536"/>
                                        <a:gd name="T100" fmla="*/ 0 60000 65536"/>
                                        <a:gd name="T101" fmla="*/ 0 60000 65536"/>
                                        <a:gd name="T102" fmla="*/ 0 60000 65536"/>
                                        <a:gd name="T103" fmla="*/ 0 60000 65536"/>
                                        <a:gd name="T104" fmla="*/ 0 60000 65536"/>
                                        <a:gd name="T105" fmla="*/ 0 60000 65536"/>
                                        <a:gd name="T106" fmla="*/ 0 60000 65536"/>
                                        <a:gd name="T107" fmla="*/ 0 60000 65536"/>
                                        <a:gd name="T108" fmla="*/ 0 60000 65536"/>
                                        <a:gd name="T109" fmla="*/ 0 60000 65536"/>
                                        <a:gd name="T110" fmla="*/ 0 60000 65536"/>
                                        <a:gd name="T111" fmla="*/ 0 60000 65536"/>
                                        <a:gd name="T112" fmla="*/ 0 60000 65536"/>
                                        <a:gd name="T113" fmla="*/ 0 60000 65536"/>
                                        <a:gd name="T114" fmla="*/ 0 60000 65536"/>
                                        <a:gd name="T115" fmla="*/ 0 60000 65536"/>
                                        <a:gd name="T116" fmla="*/ 0 60000 65536"/>
                                        <a:gd name="T117" fmla="*/ 0 60000 65536"/>
                                        <a:gd name="T118" fmla="*/ 0 60000 65536"/>
                                        <a:gd name="T119" fmla="*/ 0 60000 65536"/>
                                        <a:gd name="T120" fmla="*/ 0 60000 65536"/>
                                        <a:gd name="T121" fmla="*/ 0 60000 65536"/>
                                        <a:gd name="T122" fmla="*/ 0 60000 65536"/>
                                        <a:gd name="T123" fmla="*/ 0 60000 65536"/>
                                        <a:gd name="T124" fmla="*/ 0 60000 65536"/>
                                        <a:gd name="T125" fmla="*/ 0 60000 65536"/>
                                        <a:gd name="T126" fmla="*/ 0 60000 65536"/>
                                        <a:gd name="T127" fmla="*/ 0 60000 65536"/>
                                        <a:gd name="T128" fmla="*/ 0 60000 65536"/>
                                        <a:gd name="T129" fmla="*/ 0 60000 65536"/>
                                        <a:gd name="T130" fmla="*/ 0 60000 65536"/>
                                        <a:gd name="T131" fmla="*/ 0 60000 65536"/>
                                        <a:gd name="T132" fmla="*/ 0 60000 65536"/>
                                        <a:gd name="T133" fmla="*/ 0 60000 65536"/>
                                        <a:gd name="T134" fmla="*/ 0 60000 65536"/>
                                        <a:gd name="T135" fmla="*/ 0 60000 65536"/>
                                        <a:gd name="T136" fmla="*/ 0 60000 65536"/>
                                        <a:gd name="T137" fmla="*/ 0 60000 65536"/>
                                        <a:gd name="T138" fmla="*/ 0 60000 65536"/>
                                        <a:gd name="T139" fmla="*/ 0 60000 65536"/>
                                        <a:gd name="T140" fmla="*/ 0 60000 65536"/>
                                        <a:gd name="T141" fmla="*/ 0 60000 65536"/>
                                        <a:gd name="T142" fmla="*/ 0 60000 65536"/>
                                        <a:gd name="T143" fmla="*/ 0 60000 65536"/>
                                        <a:gd name="T144" fmla="*/ 0 60000 65536"/>
                                        <a:gd name="T145" fmla="*/ 0 60000 65536"/>
                                        <a:gd name="T146" fmla="*/ 0 60000 65536"/>
                                        <a:gd name="T147" fmla="*/ 0 w 668"/>
                                        <a:gd name="T148" fmla="*/ 0 h 887"/>
                                        <a:gd name="T149" fmla="*/ 668 w 668"/>
                                        <a:gd name="T150" fmla="*/ 887 h 887"/>
                                      </a:gdLst>
                                      <a:ahLst/>
                                      <a:cxnLst>
                                        <a:cxn ang="T98">
                                          <a:pos x="T0" y="T1"/>
                                        </a:cxn>
                                        <a:cxn ang="T99">
                                          <a:pos x="T2" y="T3"/>
                                        </a:cxn>
                                        <a:cxn ang="T100">
                                          <a:pos x="T4" y="T5"/>
                                        </a:cxn>
                                        <a:cxn ang="T101">
                                          <a:pos x="T6" y="T7"/>
                                        </a:cxn>
                                        <a:cxn ang="T102">
                                          <a:pos x="T8" y="T9"/>
                                        </a:cxn>
                                        <a:cxn ang="T103">
                                          <a:pos x="T10" y="T11"/>
                                        </a:cxn>
                                        <a:cxn ang="T104">
                                          <a:pos x="T12" y="T13"/>
                                        </a:cxn>
                                        <a:cxn ang="T105">
                                          <a:pos x="T14" y="T15"/>
                                        </a:cxn>
                                        <a:cxn ang="T106">
                                          <a:pos x="T16" y="T17"/>
                                        </a:cxn>
                                        <a:cxn ang="T107">
                                          <a:pos x="T18" y="T19"/>
                                        </a:cxn>
                                        <a:cxn ang="T108">
                                          <a:pos x="T20" y="T21"/>
                                        </a:cxn>
                                        <a:cxn ang="T109">
                                          <a:pos x="T22" y="T23"/>
                                        </a:cxn>
                                        <a:cxn ang="T110">
                                          <a:pos x="T24" y="T25"/>
                                        </a:cxn>
                                        <a:cxn ang="T111">
                                          <a:pos x="T26" y="T27"/>
                                        </a:cxn>
                                        <a:cxn ang="T112">
                                          <a:pos x="T28" y="T29"/>
                                        </a:cxn>
                                        <a:cxn ang="T113">
                                          <a:pos x="T30" y="T31"/>
                                        </a:cxn>
                                        <a:cxn ang="T114">
                                          <a:pos x="T32" y="T33"/>
                                        </a:cxn>
                                        <a:cxn ang="T115">
                                          <a:pos x="T34" y="T35"/>
                                        </a:cxn>
                                        <a:cxn ang="T116">
                                          <a:pos x="T36" y="T37"/>
                                        </a:cxn>
                                        <a:cxn ang="T117">
                                          <a:pos x="T38" y="T39"/>
                                        </a:cxn>
                                        <a:cxn ang="T118">
                                          <a:pos x="T40" y="T41"/>
                                        </a:cxn>
                                        <a:cxn ang="T119">
                                          <a:pos x="T42" y="T43"/>
                                        </a:cxn>
                                        <a:cxn ang="T120">
                                          <a:pos x="T44" y="T45"/>
                                        </a:cxn>
                                        <a:cxn ang="T121">
                                          <a:pos x="T46" y="T47"/>
                                        </a:cxn>
                                        <a:cxn ang="T122">
                                          <a:pos x="T48" y="T49"/>
                                        </a:cxn>
                                        <a:cxn ang="T123">
                                          <a:pos x="T50" y="T51"/>
                                        </a:cxn>
                                        <a:cxn ang="T124">
                                          <a:pos x="T52" y="T53"/>
                                        </a:cxn>
                                        <a:cxn ang="T125">
                                          <a:pos x="T54" y="T55"/>
                                        </a:cxn>
                                        <a:cxn ang="T126">
                                          <a:pos x="T56" y="T57"/>
                                        </a:cxn>
                                        <a:cxn ang="T127">
                                          <a:pos x="T58" y="T59"/>
                                        </a:cxn>
                                        <a:cxn ang="T128">
                                          <a:pos x="T60" y="T61"/>
                                        </a:cxn>
                                        <a:cxn ang="T129">
                                          <a:pos x="T62" y="T63"/>
                                        </a:cxn>
                                        <a:cxn ang="T130">
                                          <a:pos x="T64" y="T65"/>
                                        </a:cxn>
                                        <a:cxn ang="T131">
                                          <a:pos x="T66" y="T67"/>
                                        </a:cxn>
                                        <a:cxn ang="T132">
                                          <a:pos x="T68" y="T69"/>
                                        </a:cxn>
                                        <a:cxn ang="T133">
                                          <a:pos x="T70" y="T71"/>
                                        </a:cxn>
                                        <a:cxn ang="T134">
                                          <a:pos x="T72" y="T73"/>
                                        </a:cxn>
                                        <a:cxn ang="T135">
                                          <a:pos x="T74" y="T75"/>
                                        </a:cxn>
                                        <a:cxn ang="T136">
                                          <a:pos x="T76" y="T77"/>
                                        </a:cxn>
                                        <a:cxn ang="T137">
                                          <a:pos x="T78" y="T79"/>
                                        </a:cxn>
                                        <a:cxn ang="T138">
                                          <a:pos x="T80" y="T81"/>
                                        </a:cxn>
                                        <a:cxn ang="T139">
                                          <a:pos x="T82" y="T83"/>
                                        </a:cxn>
                                        <a:cxn ang="T140">
                                          <a:pos x="T84" y="T85"/>
                                        </a:cxn>
                                        <a:cxn ang="T141">
                                          <a:pos x="T86" y="T87"/>
                                        </a:cxn>
                                        <a:cxn ang="T142">
                                          <a:pos x="T88" y="T89"/>
                                        </a:cxn>
                                        <a:cxn ang="T143">
                                          <a:pos x="T90" y="T91"/>
                                        </a:cxn>
                                        <a:cxn ang="T144">
                                          <a:pos x="T92" y="T93"/>
                                        </a:cxn>
                                        <a:cxn ang="T145">
                                          <a:pos x="T94" y="T95"/>
                                        </a:cxn>
                                        <a:cxn ang="T146">
                                          <a:pos x="T96" y="T97"/>
                                        </a:cxn>
                                      </a:cxnLst>
                                      <a:rect l="T147" t="T148" r="T149" b="T150"/>
                                      <a:pathLst>
                                        <a:path w="668" h="887">
                                          <a:moveTo>
                                            <a:pt x="408" y="53"/>
                                          </a:moveTo>
                                          <a:lnTo>
                                            <a:pt x="395" y="57"/>
                                          </a:lnTo>
                                          <a:lnTo>
                                            <a:pt x="379" y="68"/>
                                          </a:lnTo>
                                          <a:lnTo>
                                            <a:pt x="365" y="77"/>
                                          </a:lnTo>
                                          <a:lnTo>
                                            <a:pt x="354" y="84"/>
                                          </a:lnTo>
                                          <a:lnTo>
                                            <a:pt x="369" y="58"/>
                                          </a:lnTo>
                                          <a:lnTo>
                                            <a:pt x="383" y="36"/>
                                          </a:lnTo>
                                          <a:lnTo>
                                            <a:pt x="397" y="16"/>
                                          </a:lnTo>
                                          <a:lnTo>
                                            <a:pt x="405" y="7"/>
                                          </a:lnTo>
                                          <a:lnTo>
                                            <a:pt x="413" y="2"/>
                                          </a:lnTo>
                                          <a:lnTo>
                                            <a:pt x="423" y="0"/>
                                          </a:lnTo>
                                          <a:lnTo>
                                            <a:pt x="430" y="6"/>
                                          </a:lnTo>
                                          <a:lnTo>
                                            <a:pt x="441" y="24"/>
                                          </a:lnTo>
                                          <a:lnTo>
                                            <a:pt x="450" y="40"/>
                                          </a:lnTo>
                                          <a:lnTo>
                                            <a:pt x="461" y="62"/>
                                          </a:lnTo>
                                          <a:lnTo>
                                            <a:pt x="473" y="83"/>
                                          </a:lnTo>
                                          <a:lnTo>
                                            <a:pt x="483" y="102"/>
                                          </a:lnTo>
                                          <a:lnTo>
                                            <a:pt x="491" y="123"/>
                                          </a:lnTo>
                                          <a:lnTo>
                                            <a:pt x="500" y="142"/>
                                          </a:lnTo>
                                          <a:lnTo>
                                            <a:pt x="507" y="164"/>
                                          </a:lnTo>
                                          <a:lnTo>
                                            <a:pt x="521" y="178"/>
                                          </a:lnTo>
                                          <a:lnTo>
                                            <a:pt x="537" y="197"/>
                                          </a:lnTo>
                                          <a:lnTo>
                                            <a:pt x="549" y="214"/>
                                          </a:lnTo>
                                          <a:lnTo>
                                            <a:pt x="552" y="233"/>
                                          </a:lnTo>
                                          <a:lnTo>
                                            <a:pt x="550" y="253"/>
                                          </a:lnTo>
                                          <a:lnTo>
                                            <a:pt x="546" y="280"/>
                                          </a:lnTo>
                                          <a:lnTo>
                                            <a:pt x="541" y="305"/>
                                          </a:lnTo>
                                          <a:lnTo>
                                            <a:pt x="536" y="331"/>
                                          </a:lnTo>
                                          <a:lnTo>
                                            <a:pt x="546" y="347"/>
                                          </a:lnTo>
                                          <a:lnTo>
                                            <a:pt x="556" y="363"/>
                                          </a:lnTo>
                                          <a:lnTo>
                                            <a:pt x="565" y="381"/>
                                          </a:lnTo>
                                          <a:lnTo>
                                            <a:pt x="576" y="401"/>
                                          </a:lnTo>
                                          <a:lnTo>
                                            <a:pt x="592" y="434"/>
                                          </a:lnTo>
                                          <a:lnTo>
                                            <a:pt x="606" y="462"/>
                                          </a:lnTo>
                                          <a:lnTo>
                                            <a:pt x="622" y="489"/>
                                          </a:lnTo>
                                          <a:lnTo>
                                            <a:pt x="634" y="515"/>
                                          </a:lnTo>
                                          <a:lnTo>
                                            <a:pt x="640" y="533"/>
                                          </a:lnTo>
                                          <a:lnTo>
                                            <a:pt x="646" y="560"/>
                                          </a:lnTo>
                                          <a:lnTo>
                                            <a:pt x="651" y="591"/>
                                          </a:lnTo>
                                          <a:lnTo>
                                            <a:pt x="656" y="613"/>
                                          </a:lnTo>
                                          <a:lnTo>
                                            <a:pt x="662" y="644"/>
                                          </a:lnTo>
                                          <a:lnTo>
                                            <a:pt x="664" y="674"/>
                                          </a:lnTo>
                                          <a:lnTo>
                                            <a:pt x="663" y="695"/>
                                          </a:lnTo>
                                          <a:lnTo>
                                            <a:pt x="663" y="719"/>
                                          </a:lnTo>
                                          <a:lnTo>
                                            <a:pt x="664" y="768"/>
                                          </a:lnTo>
                                          <a:lnTo>
                                            <a:pt x="668" y="825"/>
                                          </a:lnTo>
                                          <a:lnTo>
                                            <a:pt x="667" y="851"/>
                                          </a:lnTo>
                                          <a:lnTo>
                                            <a:pt x="664" y="868"/>
                                          </a:lnTo>
                                          <a:lnTo>
                                            <a:pt x="653" y="878"/>
                                          </a:lnTo>
                                          <a:lnTo>
                                            <a:pt x="635" y="886"/>
                                          </a:lnTo>
                                          <a:lnTo>
                                            <a:pt x="617" y="887"/>
                                          </a:lnTo>
                                          <a:lnTo>
                                            <a:pt x="602" y="880"/>
                                          </a:lnTo>
                                          <a:lnTo>
                                            <a:pt x="591" y="871"/>
                                          </a:lnTo>
                                          <a:lnTo>
                                            <a:pt x="562" y="853"/>
                                          </a:lnTo>
                                          <a:lnTo>
                                            <a:pt x="535" y="839"/>
                                          </a:lnTo>
                                          <a:lnTo>
                                            <a:pt x="508" y="827"/>
                                          </a:lnTo>
                                          <a:lnTo>
                                            <a:pt x="488" y="808"/>
                                          </a:lnTo>
                                          <a:lnTo>
                                            <a:pt x="451" y="775"/>
                                          </a:lnTo>
                                          <a:lnTo>
                                            <a:pt x="416" y="741"/>
                                          </a:lnTo>
                                          <a:lnTo>
                                            <a:pt x="382" y="710"/>
                                          </a:lnTo>
                                          <a:lnTo>
                                            <a:pt x="350" y="674"/>
                                          </a:lnTo>
                                          <a:lnTo>
                                            <a:pt x="311" y="627"/>
                                          </a:lnTo>
                                          <a:lnTo>
                                            <a:pt x="282" y="591"/>
                                          </a:lnTo>
                                          <a:lnTo>
                                            <a:pt x="249" y="560"/>
                                          </a:lnTo>
                                          <a:lnTo>
                                            <a:pt x="210" y="519"/>
                                          </a:lnTo>
                                          <a:lnTo>
                                            <a:pt x="170" y="478"/>
                                          </a:lnTo>
                                          <a:lnTo>
                                            <a:pt x="115" y="426"/>
                                          </a:lnTo>
                                          <a:lnTo>
                                            <a:pt x="64" y="383"/>
                                          </a:lnTo>
                                          <a:lnTo>
                                            <a:pt x="40" y="356"/>
                                          </a:lnTo>
                                          <a:lnTo>
                                            <a:pt x="21" y="334"/>
                                          </a:lnTo>
                                          <a:lnTo>
                                            <a:pt x="10" y="315"/>
                                          </a:lnTo>
                                          <a:lnTo>
                                            <a:pt x="1" y="291"/>
                                          </a:lnTo>
                                          <a:lnTo>
                                            <a:pt x="0" y="279"/>
                                          </a:lnTo>
                                          <a:lnTo>
                                            <a:pt x="5" y="271"/>
                                          </a:lnTo>
                                          <a:lnTo>
                                            <a:pt x="17" y="262"/>
                                          </a:lnTo>
                                          <a:lnTo>
                                            <a:pt x="36" y="248"/>
                                          </a:lnTo>
                                          <a:lnTo>
                                            <a:pt x="57" y="234"/>
                                          </a:lnTo>
                                          <a:lnTo>
                                            <a:pt x="77" y="221"/>
                                          </a:lnTo>
                                          <a:lnTo>
                                            <a:pt x="93" y="211"/>
                                          </a:lnTo>
                                          <a:lnTo>
                                            <a:pt x="82" y="237"/>
                                          </a:lnTo>
                                          <a:lnTo>
                                            <a:pt x="71" y="258"/>
                                          </a:lnTo>
                                          <a:lnTo>
                                            <a:pt x="60" y="280"/>
                                          </a:lnTo>
                                          <a:lnTo>
                                            <a:pt x="54" y="295"/>
                                          </a:lnTo>
                                          <a:lnTo>
                                            <a:pt x="55" y="308"/>
                                          </a:lnTo>
                                          <a:lnTo>
                                            <a:pt x="62" y="325"/>
                                          </a:lnTo>
                                          <a:lnTo>
                                            <a:pt x="74" y="347"/>
                                          </a:lnTo>
                                          <a:lnTo>
                                            <a:pt x="91" y="366"/>
                                          </a:lnTo>
                                          <a:lnTo>
                                            <a:pt x="109" y="390"/>
                                          </a:lnTo>
                                          <a:lnTo>
                                            <a:pt x="138" y="411"/>
                                          </a:lnTo>
                                          <a:lnTo>
                                            <a:pt x="167" y="436"/>
                                          </a:lnTo>
                                          <a:lnTo>
                                            <a:pt x="190" y="455"/>
                                          </a:lnTo>
                                          <a:lnTo>
                                            <a:pt x="215" y="475"/>
                                          </a:lnTo>
                                          <a:lnTo>
                                            <a:pt x="239" y="495"/>
                                          </a:lnTo>
                                          <a:lnTo>
                                            <a:pt x="264" y="516"/>
                                          </a:lnTo>
                                          <a:lnTo>
                                            <a:pt x="284" y="541"/>
                                          </a:lnTo>
                                          <a:lnTo>
                                            <a:pt x="307" y="559"/>
                                          </a:lnTo>
                                          <a:lnTo>
                                            <a:pt x="322" y="577"/>
                                          </a:lnTo>
                                          <a:lnTo>
                                            <a:pt x="341" y="603"/>
                                          </a:lnTo>
                                          <a:lnTo>
                                            <a:pt x="358" y="628"/>
                                          </a:lnTo>
                                          <a:lnTo>
                                            <a:pt x="377" y="655"/>
                                          </a:lnTo>
                                          <a:lnTo>
                                            <a:pt x="397" y="678"/>
                                          </a:lnTo>
                                          <a:lnTo>
                                            <a:pt x="420" y="697"/>
                                          </a:lnTo>
                                          <a:lnTo>
                                            <a:pt x="453" y="724"/>
                                          </a:lnTo>
                                          <a:lnTo>
                                            <a:pt x="475" y="743"/>
                                          </a:lnTo>
                                          <a:lnTo>
                                            <a:pt x="496" y="760"/>
                                          </a:lnTo>
                                          <a:lnTo>
                                            <a:pt x="509" y="776"/>
                                          </a:lnTo>
                                          <a:lnTo>
                                            <a:pt x="528" y="783"/>
                                          </a:lnTo>
                                          <a:lnTo>
                                            <a:pt x="546" y="792"/>
                                          </a:lnTo>
                                          <a:lnTo>
                                            <a:pt x="564" y="798"/>
                                          </a:lnTo>
                                          <a:lnTo>
                                            <a:pt x="582" y="803"/>
                                          </a:lnTo>
                                          <a:lnTo>
                                            <a:pt x="594" y="802"/>
                                          </a:lnTo>
                                          <a:lnTo>
                                            <a:pt x="604" y="798"/>
                                          </a:lnTo>
                                          <a:lnTo>
                                            <a:pt x="614" y="792"/>
                                          </a:lnTo>
                                          <a:lnTo>
                                            <a:pt x="620" y="779"/>
                                          </a:lnTo>
                                          <a:lnTo>
                                            <a:pt x="623" y="766"/>
                                          </a:lnTo>
                                          <a:lnTo>
                                            <a:pt x="620" y="738"/>
                                          </a:lnTo>
                                          <a:lnTo>
                                            <a:pt x="618" y="704"/>
                                          </a:lnTo>
                                          <a:lnTo>
                                            <a:pt x="614" y="673"/>
                                          </a:lnTo>
                                          <a:lnTo>
                                            <a:pt x="610" y="640"/>
                                          </a:lnTo>
                                          <a:lnTo>
                                            <a:pt x="607" y="617"/>
                                          </a:lnTo>
                                          <a:lnTo>
                                            <a:pt x="601" y="595"/>
                                          </a:lnTo>
                                          <a:lnTo>
                                            <a:pt x="595" y="566"/>
                                          </a:lnTo>
                                          <a:lnTo>
                                            <a:pt x="586" y="539"/>
                                          </a:lnTo>
                                          <a:lnTo>
                                            <a:pt x="583" y="521"/>
                                          </a:lnTo>
                                          <a:lnTo>
                                            <a:pt x="577" y="502"/>
                                          </a:lnTo>
                                          <a:lnTo>
                                            <a:pt x="564" y="481"/>
                                          </a:lnTo>
                                          <a:lnTo>
                                            <a:pt x="555" y="459"/>
                                          </a:lnTo>
                                          <a:lnTo>
                                            <a:pt x="543" y="440"/>
                                          </a:lnTo>
                                          <a:lnTo>
                                            <a:pt x="531" y="417"/>
                                          </a:lnTo>
                                          <a:lnTo>
                                            <a:pt x="519" y="395"/>
                                          </a:lnTo>
                                          <a:lnTo>
                                            <a:pt x="506" y="370"/>
                                          </a:lnTo>
                                          <a:lnTo>
                                            <a:pt x="492" y="347"/>
                                          </a:lnTo>
                                          <a:lnTo>
                                            <a:pt x="485" y="334"/>
                                          </a:lnTo>
                                          <a:lnTo>
                                            <a:pt x="483" y="325"/>
                                          </a:lnTo>
                                          <a:lnTo>
                                            <a:pt x="487" y="313"/>
                                          </a:lnTo>
                                          <a:lnTo>
                                            <a:pt x="492" y="291"/>
                                          </a:lnTo>
                                          <a:lnTo>
                                            <a:pt x="498" y="267"/>
                                          </a:lnTo>
                                          <a:lnTo>
                                            <a:pt x="501" y="253"/>
                                          </a:lnTo>
                                          <a:lnTo>
                                            <a:pt x="506" y="242"/>
                                          </a:lnTo>
                                          <a:lnTo>
                                            <a:pt x="497" y="222"/>
                                          </a:lnTo>
                                          <a:lnTo>
                                            <a:pt x="487" y="196"/>
                                          </a:lnTo>
                                          <a:lnTo>
                                            <a:pt x="475" y="165"/>
                                          </a:lnTo>
                                          <a:lnTo>
                                            <a:pt x="463" y="135"/>
                                          </a:lnTo>
                                          <a:lnTo>
                                            <a:pt x="449" y="103"/>
                                          </a:lnTo>
                                          <a:lnTo>
                                            <a:pt x="438" y="78"/>
                                          </a:lnTo>
                                          <a:lnTo>
                                            <a:pt x="427" y="57"/>
                                          </a:lnTo>
                                          <a:lnTo>
                                            <a:pt x="418" y="52"/>
                                          </a:lnTo>
                                          <a:lnTo>
                                            <a:pt x="408" y="53"/>
                                          </a:ln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4040"/>
                                    </a:solidFill>
                                    <a:ln>
                                      <a:noFill/>
                                    </a:ln>
                                    <a:extLst>
                                      <a:ext uri="{91240B29-F687-4F45-9708-019B960494DF}">
                                        <a14:hiddenLine xmlns:a14="http://schemas.microsoft.com/office/drawing/2010/main" w="9525">
                                          <a:solidFill>
                                            <a:srgbClr val="000000"/>
                                          </a:solidFill>
                                          <a:round/>
                                          <a:headEnd/>
                                          <a:tailEnd/>
                                        </a14:hiddenLine>
                                      </a:ext>
                                    </a:extLst>
                                  </p:spPr>
                                  <p:txBody>
                                    <a:bodyPr/>
                                    <a:lstStyle/>
                                    <a:p>
                                      <a:endParaRPr lang="en-US"/>
                                    </a:p>
                                  </p:txBody>
                                </p:sp>
                                <p:sp>
                                  <p:nvSpPr>
                                    <p:cNvPr id="40283" name="Freeform 52">
                                      <a:extLst>
                                        <a:ext uri="{FF2B5EF4-FFF2-40B4-BE49-F238E27FC236}">
                                          <a16:creationId xmlns:a16="http://schemas.microsoft.com/office/drawing/2014/main" id="{AF6D37D1-29BC-4F5B-BA61-99A7B2D7DEB2}"/>
                                        </a:ext>
                                      </a:extLst>
                                    </p:cNvPr>
                                    <p:cNvSpPr>
                                      <a:spLocks/>
                                    </p:cNvSpPr>
                                    <p:nvPr/>
                                  </p:nvSpPr>
                                  <p:spPr bwMode="auto">
                                    <a:xfrm>
                                      <a:off x="2150" y="1667"/>
                                      <a:ext cx="130" cy="113"/>
                                    </a:xfrm>
                                    <a:custGeom>
                                      <a:avLst/>
                                      <a:gdLst>
                                        <a:gd name="T0" fmla="*/ 0 w 653"/>
                                        <a:gd name="T1" fmla="*/ 0 h 567"/>
                                        <a:gd name="T2" fmla="*/ 0 w 653"/>
                                        <a:gd name="T3" fmla="*/ 0 h 567"/>
                                        <a:gd name="T4" fmla="*/ 0 w 653"/>
                                        <a:gd name="T5" fmla="*/ 0 h 567"/>
                                        <a:gd name="T6" fmla="*/ 0 w 653"/>
                                        <a:gd name="T7" fmla="*/ 0 h 567"/>
                                        <a:gd name="T8" fmla="*/ 0 w 653"/>
                                        <a:gd name="T9" fmla="*/ 0 h 567"/>
                                        <a:gd name="T10" fmla="*/ 0 w 653"/>
                                        <a:gd name="T11" fmla="*/ 0 h 567"/>
                                        <a:gd name="T12" fmla="*/ 0 w 653"/>
                                        <a:gd name="T13" fmla="*/ 0 h 567"/>
                                        <a:gd name="T14" fmla="*/ 0 w 653"/>
                                        <a:gd name="T15" fmla="*/ 0 h 567"/>
                                        <a:gd name="T16" fmla="*/ 0 w 653"/>
                                        <a:gd name="T17" fmla="*/ 0 h 567"/>
                                        <a:gd name="T18" fmla="*/ 0 w 653"/>
                                        <a:gd name="T19" fmla="*/ 0 h 567"/>
                                        <a:gd name="T20" fmla="*/ 0 w 653"/>
                                        <a:gd name="T21" fmla="*/ 0 h 567"/>
                                        <a:gd name="T22" fmla="*/ 0 w 653"/>
                                        <a:gd name="T23" fmla="*/ 0 h 567"/>
                                        <a:gd name="T24" fmla="*/ 0 w 653"/>
                                        <a:gd name="T25" fmla="*/ 0 h 567"/>
                                        <a:gd name="T26" fmla="*/ 0 w 653"/>
                                        <a:gd name="T27" fmla="*/ 0 h 567"/>
                                        <a:gd name="T28" fmla="*/ 0 w 653"/>
                                        <a:gd name="T29" fmla="*/ 0 h 567"/>
                                        <a:gd name="T30" fmla="*/ 0 w 653"/>
                                        <a:gd name="T31" fmla="*/ 0 h 567"/>
                                        <a:gd name="T32" fmla="*/ 0 w 653"/>
                                        <a:gd name="T33" fmla="*/ 0 h 567"/>
                                        <a:gd name="T34" fmla="*/ 0 w 653"/>
                                        <a:gd name="T35" fmla="*/ 0 h 567"/>
                                        <a:gd name="T36" fmla="*/ 0 w 653"/>
                                        <a:gd name="T37" fmla="*/ 0 h 567"/>
                                        <a:gd name="T38" fmla="*/ 0 w 653"/>
                                        <a:gd name="T39" fmla="*/ 0 h 567"/>
                                        <a:gd name="T40" fmla="*/ 0 w 653"/>
                                        <a:gd name="T41" fmla="*/ 0 h 567"/>
                                        <a:gd name="T42" fmla="*/ 0 w 653"/>
                                        <a:gd name="T43" fmla="*/ 0 h 567"/>
                                        <a:gd name="T44" fmla="*/ 0 w 653"/>
                                        <a:gd name="T45" fmla="*/ 0 h 567"/>
                                        <a:gd name="T46" fmla="*/ 0 w 653"/>
                                        <a:gd name="T47" fmla="*/ 0 h 567"/>
                                        <a:gd name="T48" fmla="*/ 0 w 653"/>
                                        <a:gd name="T49" fmla="*/ 0 h 567"/>
                                        <a:gd name="T50" fmla="*/ 0 w 653"/>
                                        <a:gd name="T51" fmla="*/ 0 h 567"/>
                                        <a:gd name="T52" fmla="*/ 0 w 653"/>
                                        <a:gd name="T53" fmla="*/ 0 h 567"/>
                                        <a:gd name="T54" fmla="*/ 0 w 653"/>
                                        <a:gd name="T55" fmla="*/ 0 h 567"/>
                                        <a:gd name="T56" fmla="*/ 0 w 653"/>
                                        <a:gd name="T57" fmla="*/ 0 h 567"/>
                                        <a:gd name="T58" fmla="*/ 0 w 653"/>
                                        <a:gd name="T59" fmla="*/ 0 h 567"/>
                                        <a:gd name="T60" fmla="*/ 0 w 653"/>
                                        <a:gd name="T61" fmla="*/ 0 h 567"/>
                                        <a:gd name="T62" fmla="*/ 0 w 653"/>
                                        <a:gd name="T63" fmla="*/ 0 h 567"/>
                                        <a:gd name="T64" fmla="*/ 0 w 653"/>
                                        <a:gd name="T65" fmla="*/ 0 h 567"/>
                                        <a:gd name="T66" fmla="*/ 0 w 653"/>
                                        <a:gd name="T67" fmla="*/ 0 h 567"/>
                                        <a:gd name="T68" fmla="*/ 0 w 653"/>
                                        <a:gd name="T69" fmla="*/ 0 h 567"/>
                                        <a:gd name="T70" fmla="*/ 0 w 653"/>
                                        <a:gd name="T71" fmla="*/ 0 h 567"/>
                                        <a:gd name="T72" fmla="*/ 0 w 653"/>
                                        <a:gd name="T73" fmla="*/ 0 h 567"/>
                                        <a:gd name="T74" fmla="*/ 0 w 653"/>
                                        <a:gd name="T75" fmla="*/ 0 h 567"/>
                                        <a:gd name="T76" fmla="*/ 0 w 653"/>
                                        <a:gd name="T77" fmla="*/ 0 h 567"/>
                                        <a:gd name="T78" fmla="*/ 0 w 653"/>
                                        <a:gd name="T79" fmla="*/ 0 h 567"/>
                                        <a:gd name="T80" fmla="*/ 0 w 653"/>
                                        <a:gd name="T81" fmla="*/ 0 h 567"/>
                                        <a:gd name="T82" fmla="*/ 0 w 653"/>
                                        <a:gd name="T83" fmla="*/ 0 h 567"/>
                                        <a:gd name="T84" fmla="*/ 0 w 653"/>
                                        <a:gd name="T85" fmla="*/ 0 h 567"/>
                                        <a:gd name="T86" fmla="*/ 0 w 653"/>
                                        <a:gd name="T87" fmla="*/ 0 h 567"/>
                                        <a:gd name="T88" fmla="*/ 0 w 653"/>
                                        <a:gd name="T89" fmla="*/ 0 h 567"/>
                                        <a:gd name="T90" fmla="*/ 0 w 653"/>
                                        <a:gd name="T91" fmla="*/ 0 h 567"/>
                                        <a:gd name="T92" fmla="*/ 0 w 653"/>
                                        <a:gd name="T93" fmla="*/ 0 h 567"/>
                                        <a:gd name="T94" fmla="*/ 0 w 653"/>
                                        <a:gd name="T95" fmla="*/ 0 h 567"/>
                                        <a:gd name="T96" fmla="*/ 0 w 653"/>
                                        <a:gd name="T97" fmla="*/ 0 h 567"/>
                                        <a:gd name="T98" fmla="*/ 0 w 653"/>
                                        <a:gd name="T99" fmla="*/ 0 h 567"/>
                                        <a:gd name="T100" fmla="*/ 0 w 653"/>
                                        <a:gd name="T101" fmla="*/ 0 h 567"/>
                                        <a:gd name="T102" fmla="*/ 0 w 653"/>
                                        <a:gd name="T103" fmla="*/ 0 h 567"/>
                                        <a:gd name="T104" fmla="*/ 0 w 653"/>
                                        <a:gd name="T105" fmla="*/ 0 h 567"/>
                                        <a:gd name="T106" fmla="*/ 0 w 653"/>
                                        <a:gd name="T107" fmla="*/ 0 h 567"/>
                                        <a:gd name="T108" fmla="*/ 0 w 653"/>
                                        <a:gd name="T109" fmla="*/ 0 h 567"/>
                                        <a:gd name="T110" fmla="*/ 0 60000 65536"/>
                                        <a:gd name="T111" fmla="*/ 0 60000 65536"/>
                                        <a:gd name="T112" fmla="*/ 0 60000 65536"/>
                                        <a:gd name="T113" fmla="*/ 0 60000 65536"/>
                                        <a:gd name="T114" fmla="*/ 0 60000 65536"/>
                                        <a:gd name="T115" fmla="*/ 0 60000 65536"/>
                                        <a:gd name="T116" fmla="*/ 0 60000 65536"/>
                                        <a:gd name="T117" fmla="*/ 0 60000 65536"/>
                                        <a:gd name="T118" fmla="*/ 0 60000 65536"/>
                                        <a:gd name="T119" fmla="*/ 0 60000 65536"/>
                                        <a:gd name="T120" fmla="*/ 0 60000 65536"/>
                                        <a:gd name="T121" fmla="*/ 0 60000 65536"/>
                                        <a:gd name="T122" fmla="*/ 0 60000 65536"/>
                                        <a:gd name="T123" fmla="*/ 0 60000 65536"/>
                                        <a:gd name="T124" fmla="*/ 0 60000 65536"/>
                                        <a:gd name="T125" fmla="*/ 0 60000 65536"/>
                                        <a:gd name="T126" fmla="*/ 0 60000 65536"/>
                                        <a:gd name="T127" fmla="*/ 0 60000 65536"/>
                                        <a:gd name="T128" fmla="*/ 0 60000 65536"/>
                                        <a:gd name="T129" fmla="*/ 0 60000 65536"/>
                                        <a:gd name="T130" fmla="*/ 0 60000 65536"/>
                                        <a:gd name="T131" fmla="*/ 0 60000 65536"/>
                                        <a:gd name="T132" fmla="*/ 0 60000 65536"/>
                                        <a:gd name="T133" fmla="*/ 0 60000 65536"/>
                                        <a:gd name="T134" fmla="*/ 0 60000 65536"/>
                                        <a:gd name="T135" fmla="*/ 0 60000 65536"/>
                                        <a:gd name="T136" fmla="*/ 0 60000 65536"/>
                                        <a:gd name="T137" fmla="*/ 0 60000 65536"/>
                                        <a:gd name="T138" fmla="*/ 0 60000 65536"/>
                                        <a:gd name="T139" fmla="*/ 0 60000 65536"/>
                                        <a:gd name="T140" fmla="*/ 0 60000 65536"/>
                                        <a:gd name="T141" fmla="*/ 0 60000 65536"/>
                                        <a:gd name="T142" fmla="*/ 0 60000 65536"/>
                                        <a:gd name="T143" fmla="*/ 0 60000 65536"/>
                                        <a:gd name="T144" fmla="*/ 0 60000 65536"/>
                                        <a:gd name="T145" fmla="*/ 0 60000 65536"/>
                                        <a:gd name="T146" fmla="*/ 0 60000 65536"/>
                                        <a:gd name="T147" fmla="*/ 0 60000 65536"/>
                                        <a:gd name="T148" fmla="*/ 0 60000 65536"/>
                                        <a:gd name="T149" fmla="*/ 0 60000 65536"/>
                                        <a:gd name="T150" fmla="*/ 0 60000 65536"/>
                                        <a:gd name="T151" fmla="*/ 0 60000 65536"/>
                                        <a:gd name="T152" fmla="*/ 0 60000 65536"/>
                                        <a:gd name="T153" fmla="*/ 0 60000 65536"/>
                                        <a:gd name="T154" fmla="*/ 0 60000 65536"/>
                                        <a:gd name="T155" fmla="*/ 0 60000 65536"/>
                                        <a:gd name="T156" fmla="*/ 0 60000 65536"/>
                                        <a:gd name="T157" fmla="*/ 0 60000 65536"/>
                                        <a:gd name="T158" fmla="*/ 0 60000 65536"/>
                                        <a:gd name="T159" fmla="*/ 0 60000 65536"/>
                                        <a:gd name="T160" fmla="*/ 0 60000 65536"/>
                                        <a:gd name="T161" fmla="*/ 0 60000 65536"/>
                                        <a:gd name="T162" fmla="*/ 0 60000 65536"/>
                                        <a:gd name="T163" fmla="*/ 0 60000 65536"/>
                                        <a:gd name="T164" fmla="*/ 0 60000 65536"/>
                                        <a:gd name="T165" fmla="*/ 0 w 653"/>
                                        <a:gd name="T166" fmla="*/ 0 h 567"/>
                                        <a:gd name="T167" fmla="*/ 653 w 653"/>
                                        <a:gd name="T168" fmla="*/ 567 h 567"/>
                                      </a:gdLst>
                                      <a:ahLst/>
                                      <a:cxnLst>
                                        <a:cxn ang="T110">
                                          <a:pos x="T0" y="T1"/>
                                        </a:cxn>
                                        <a:cxn ang="T111">
                                          <a:pos x="T2" y="T3"/>
                                        </a:cxn>
                                        <a:cxn ang="T112">
                                          <a:pos x="T4" y="T5"/>
                                        </a:cxn>
                                        <a:cxn ang="T113">
                                          <a:pos x="T6" y="T7"/>
                                        </a:cxn>
                                        <a:cxn ang="T114">
                                          <a:pos x="T8" y="T9"/>
                                        </a:cxn>
                                        <a:cxn ang="T115">
                                          <a:pos x="T10" y="T11"/>
                                        </a:cxn>
                                        <a:cxn ang="T116">
                                          <a:pos x="T12" y="T13"/>
                                        </a:cxn>
                                        <a:cxn ang="T117">
                                          <a:pos x="T14" y="T15"/>
                                        </a:cxn>
                                        <a:cxn ang="T118">
                                          <a:pos x="T16" y="T17"/>
                                        </a:cxn>
                                        <a:cxn ang="T119">
                                          <a:pos x="T18" y="T19"/>
                                        </a:cxn>
                                        <a:cxn ang="T120">
                                          <a:pos x="T20" y="T21"/>
                                        </a:cxn>
                                        <a:cxn ang="T121">
                                          <a:pos x="T22" y="T23"/>
                                        </a:cxn>
                                        <a:cxn ang="T122">
                                          <a:pos x="T24" y="T25"/>
                                        </a:cxn>
                                        <a:cxn ang="T123">
                                          <a:pos x="T26" y="T27"/>
                                        </a:cxn>
                                        <a:cxn ang="T124">
                                          <a:pos x="T28" y="T29"/>
                                        </a:cxn>
                                        <a:cxn ang="T125">
                                          <a:pos x="T30" y="T31"/>
                                        </a:cxn>
                                        <a:cxn ang="T126">
                                          <a:pos x="T32" y="T33"/>
                                        </a:cxn>
                                        <a:cxn ang="T127">
                                          <a:pos x="T34" y="T35"/>
                                        </a:cxn>
                                        <a:cxn ang="T128">
                                          <a:pos x="T36" y="T37"/>
                                        </a:cxn>
                                        <a:cxn ang="T129">
                                          <a:pos x="T38" y="T39"/>
                                        </a:cxn>
                                        <a:cxn ang="T130">
                                          <a:pos x="T40" y="T41"/>
                                        </a:cxn>
                                        <a:cxn ang="T131">
                                          <a:pos x="T42" y="T43"/>
                                        </a:cxn>
                                        <a:cxn ang="T132">
                                          <a:pos x="T44" y="T45"/>
                                        </a:cxn>
                                        <a:cxn ang="T133">
                                          <a:pos x="T46" y="T47"/>
                                        </a:cxn>
                                        <a:cxn ang="T134">
                                          <a:pos x="T48" y="T49"/>
                                        </a:cxn>
                                        <a:cxn ang="T135">
                                          <a:pos x="T50" y="T51"/>
                                        </a:cxn>
                                        <a:cxn ang="T136">
                                          <a:pos x="T52" y="T53"/>
                                        </a:cxn>
                                        <a:cxn ang="T137">
                                          <a:pos x="T54" y="T55"/>
                                        </a:cxn>
                                        <a:cxn ang="T138">
                                          <a:pos x="T56" y="T57"/>
                                        </a:cxn>
                                        <a:cxn ang="T139">
                                          <a:pos x="T58" y="T59"/>
                                        </a:cxn>
                                        <a:cxn ang="T140">
                                          <a:pos x="T60" y="T61"/>
                                        </a:cxn>
                                        <a:cxn ang="T141">
                                          <a:pos x="T62" y="T63"/>
                                        </a:cxn>
                                        <a:cxn ang="T142">
                                          <a:pos x="T64" y="T65"/>
                                        </a:cxn>
                                        <a:cxn ang="T143">
                                          <a:pos x="T66" y="T67"/>
                                        </a:cxn>
                                        <a:cxn ang="T144">
                                          <a:pos x="T68" y="T69"/>
                                        </a:cxn>
                                        <a:cxn ang="T145">
                                          <a:pos x="T70" y="T71"/>
                                        </a:cxn>
                                        <a:cxn ang="T146">
                                          <a:pos x="T72" y="T73"/>
                                        </a:cxn>
                                        <a:cxn ang="T147">
                                          <a:pos x="T74" y="T75"/>
                                        </a:cxn>
                                        <a:cxn ang="T148">
                                          <a:pos x="T76" y="T77"/>
                                        </a:cxn>
                                        <a:cxn ang="T149">
                                          <a:pos x="T78" y="T79"/>
                                        </a:cxn>
                                        <a:cxn ang="T150">
                                          <a:pos x="T80" y="T81"/>
                                        </a:cxn>
                                        <a:cxn ang="T151">
                                          <a:pos x="T82" y="T83"/>
                                        </a:cxn>
                                        <a:cxn ang="T152">
                                          <a:pos x="T84" y="T85"/>
                                        </a:cxn>
                                        <a:cxn ang="T153">
                                          <a:pos x="T86" y="T87"/>
                                        </a:cxn>
                                        <a:cxn ang="T154">
                                          <a:pos x="T88" y="T89"/>
                                        </a:cxn>
                                        <a:cxn ang="T155">
                                          <a:pos x="T90" y="T91"/>
                                        </a:cxn>
                                        <a:cxn ang="T156">
                                          <a:pos x="T92" y="T93"/>
                                        </a:cxn>
                                        <a:cxn ang="T157">
                                          <a:pos x="T94" y="T95"/>
                                        </a:cxn>
                                        <a:cxn ang="T158">
                                          <a:pos x="T96" y="T97"/>
                                        </a:cxn>
                                        <a:cxn ang="T159">
                                          <a:pos x="T98" y="T99"/>
                                        </a:cxn>
                                        <a:cxn ang="T160">
                                          <a:pos x="T100" y="T101"/>
                                        </a:cxn>
                                        <a:cxn ang="T161">
                                          <a:pos x="T102" y="T103"/>
                                        </a:cxn>
                                        <a:cxn ang="T162">
                                          <a:pos x="T104" y="T105"/>
                                        </a:cxn>
                                        <a:cxn ang="T163">
                                          <a:pos x="T106" y="T107"/>
                                        </a:cxn>
                                        <a:cxn ang="T164">
                                          <a:pos x="T108" y="T109"/>
                                        </a:cxn>
                                      </a:cxnLst>
                                      <a:rect l="T165" t="T166" r="T167" b="T168"/>
                                      <a:pathLst>
                                        <a:path w="653" h="567">
                                          <a:moveTo>
                                            <a:pt x="2" y="269"/>
                                          </a:moveTo>
                                          <a:lnTo>
                                            <a:pt x="10" y="247"/>
                                          </a:lnTo>
                                          <a:lnTo>
                                            <a:pt x="20" y="226"/>
                                          </a:lnTo>
                                          <a:lnTo>
                                            <a:pt x="32" y="205"/>
                                          </a:lnTo>
                                          <a:lnTo>
                                            <a:pt x="45" y="190"/>
                                          </a:lnTo>
                                          <a:lnTo>
                                            <a:pt x="58" y="177"/>
                                          </a:lnTo>
                                          <a:lnTo>
                                            <a:pt x="75" y="159"/>
                                          </a:lnTo>
                                          <a:lnTo>
                                            <a:pt x="95" y="137"/>
                                          </a:lnTo>
                                          <a:lnTo>
                                            <a:pt x="110" y="116"/>
                                          </a:lnTo>
                                          <a:lnTo>
                                            <a:pt x="126" y="96"/>
                                          </a:lnTo>
                                          <a:lnTo>
                                            <a:pt x="143" y="80"/>
                                          </a:lnTo>
                                          <a:lnTo>
                                            <a:pt x="163" y="62"/>
                                          </a:lnTo>
                                          <a:lnTo>
                                            <a:pt x="183" y="47"/>
                                          </a:lnTo>
                                          <a:lnTo>
                                            <a:pt x="204" y="34"/>
                                          </a:lnTo>
                                          <a:lnTo>
                                            <a:pt x="230" y="21"/>
                                          </a:lnTo>
                                          <a:lnTo>
                                            <a:pt x="259" y="11"/>
                                          </a:lnTo>
                                          <a:lnTo>
                                            <a:pt x="288" y="4"/>
                                          </a:lnTo>
                                          <a:lnTo>
                                            <a:pt x="324" y="1"/>
                                          </a:lnTo>
                                          <a:lnTo>
                                            <a:pt x="358" y="0"/>
                                          </a:lnTo>
                                          <a:lnTo>
                                            <a:pt x="385" y="2"/>
                                          </a:lnTo>
                                          <a:lnTo>
                                            <a:pt x="413" y="6"/>
                                          </a:lnTo>
                                          <a:lnTo>
                                            <a:pt x="439" y="11"/>
                                          </a:lnTo>
                                          <a:lnTo>
                                            <a:pt x="471" y="19"/>
                                          </a:lnTo>
                                          <a:lnTo>
                                            <a:pt x="498" y="32"/>
                                          </a:lnTo>
                                          <a:lnTo>
                                            <a:pt x="520" y="43"/>
                                          </a:lnTo>
                                          <a:lnTo>
                                            <a:pt x="545" y="56"/>
                                          </a:lnTo>
                                          <a:lnTo>
                                            <a:pt x="564" y="74"/>
                                          </a:lnTo>
                                          <a:lnTo>
                                            <a:pt x="583" y="93"/>
                                          </a:lnTo>
                                          <a:lnTo>
                                            <a:pt x="598" y="112"/>
                                          </a:lnTo>
                                          <a:lnTo>
                                            <a:pt x="615" y="135"/>
                                          </a:lnTo>
                                          <a:lnTo>
                                            <a:pt x="630" y="157"/>
                                          </a:lnTo>
                                          <a:lnTo>
                                            <a:pt x="639" y="178"/>
                                          </a:lnTo>
                                          <a:lnTo>
                                            <a:pt x="645" y="205"/>
                                          </a:lnTo>
                                          <a:lnTo>
                                            <a:pt x="650" y="230"/>
                                          </a:lnTo>
                                          <a:lnTo>
                                            <a:pt x="653" y="249"/>
                                          </a:lnTo>
                                          <a:lnTo>
                                            <a:pt x="634" y="208"/>
                                          </a:lnTo>
                                          <a:lnTo>
                                            <a:pt x="623" y="188"/>
                                          </a:lnTo>
                                          <a:lnTo>
                                            <a:pt x="610" y="162"/>
                                          </a:lnTo>
                                          <a:lnTo>
                                            <a:pt x="599" y="142"/>
                                          </a:lnTo>
                                          <a:lnTo>
                                            <a:pt x="586" y="125"/>
                                          </a:lnTo>
                                          <a:lnTo>
                                            <a:pt x="571" y="105"/>
                                          </a:lnTo>
                                          <a:lnTo>
                                            <a:pt x="552" y="89"/>
                                          </a:lnTo>
                                          <a:lnTo>
                                            <a:pt x="537" y="75"/>
                                          </a:lnTo>
                                          <a:lnTo>
                                            <a:pt x="521" y="65"/>
                                          </a:lnTo>
                                          <a:lnTo>
                                            <a:pt x="503" y="59"/>
                                          </a:lnTo>
                                          <a:lnTo>
                                            <a:pt x="486" y="51"/>
                                          </a:lnTo>
                                          <a:lnTo>
                                            <a:pt x="464" y="43"/>
                                          </a:lnTo>
                                          <a:lnTo>
                                            <a:pt x="445" y="38"/>
                                          </a:lnTo>
                                          <a:lnTo>
                                            <a:pt x="422" y="32"/>
                                          </a:lnTo>
                                          <a:lnTo>
                                            <a:pt x="397" y="26"/>
                                          </a:lnTo>
                                          <a:lnTo>
                                            <a:pt x="371" y="24"/>
                                          </a:lnTo>
                                          <a:lnTo>
                                            <a:pt x="349" y="22"/>
                                          </a:lnTo>
                                          <a:lnTo>
                                            <a:pt x="331" y="24"/>
                                          </a:lnTo>
                                          <a:lnTo>
                                            <a:pt x="305" y="29"/>
                                          </a:lnTo>
                                          <a:lnTo>
                                            <a:pt x="280" y="35"/>
                                          </a:lnTo>
                                          <a:lnTo>
                                            <a:pt x="260" y="40"/>
                                          </a:lnTo>
                                          <a:lnTo>
                                            <a:pt x="240" y="49"/>
                                          </a:lnTo>
                                          <a:lnTo>
                                            <a:pt x="215" y="61"/>
                                          </a:lnTo>
                                          <a:lnTo>
                                            <a:pt x="199" y="69"/>
                                          </a:lnTo>
                                          <a:lnTo>
                                            <a:pt x="183" y="82"/>
                                          </a:lnTo>
                                          <a:lnTo>
                                            <a:pt x="161" y="99"/>
                                          </a:lnTo>
                                          <a:lnTo>
                                            <a:pt x="140" y="120"/>
                                          </a:lnTo>
                                          <a:lnTo>
                                            <a:pt x="118" y="141"/>
                                          </a:lnTo>
                                          <a:lnTo>
                                            <a:pt x="100" y="164"/>
                                          </a:lnTo>
                                          <a:lnTo>
                                            <a:pt x="82" y="189"/>
                                          </a:lnTo>
                                          <a:lnTo>
                                            <a:pt x="64" y="211"/>
                                          </a:lnTo>
                                          <a:lnTo>
                                            <a:pt x="56" y="225"/>
                                          </a:lnTo>
                                          <a:lnTo>
                                            <a:pt x="51" y="244"/>
                                          </a:lnTo>
                                          <a:lnTo>
                                            <a:pt x="43" y="261"/>
                                          </a:lnTo>
                                          <a:lnTo>
                                            <a:pt x="37" y="274"/>
                                          </a:lnTo>
                                          <a:lnTo>
                                            <a:pt x="40" y="298"/>
                                          </a:lnTo>
                                          <a:lnTo>
                                            <a:pt x="41" y="321"/>
                                          </a:lnTo>
                                          <a:lnTo>
                                            <a:pt x="47" y="336"/>
                                          </a:lnTo>
                                          <a:lnTo>
                                            <a:pt x="55" y="356"/>
                                          </a:lnTo>
                                          <a:lnTo>
                                            <a:pt x="63" y="375"/>
                                          </a:lnTo>
                                          <a:lnTo>
                                            <a:pt x="72" y="393"/>
                                          </a:lnTo>
                                          <a:lnTo>
                                            <a:pt x="91" y="415"/>
                                          </a:lnTo>
                                          <a:lnTo>
                                            <a:pt x="112" y="439"/>
                                          </a:lnTo>
                                          <a:lnTo>
                                            <a:pt x="133" y="463"/>
                                          </a:lnTo>
                                          <a:lnTo>
                                            <a:pt x="149" y="484"/>
                                          </a:lnTo>
                                          <a:lnTo>
                                            <a:pt x="163" y="502"/>
                                          </a:lnTo>
                                          <a:lnTo>
                                            <a:pt x="176" y="517"/>
                                          </a:lnTo>
                                          <a:lnTo>
                                            <a:pt x="184" y="529"/>
                                          </a:lnTo>
                                          <a:lnTo>
                                            <a:pt x="194" y="533"/>
                                          </a:lnTo>
                                          <a:lnTo>
                                            <a:pt x="208" y="536"/>
                                          </a:lnTo>
                                          <a:lnTo>
                                            <a:pt x="225" y="540"/>
                                          </a:lnTo>
                                          <a:lnTo>
                                            <a:pt x="242" y="545"/>
                                          </a:lnTo>
                                          <a:lnTo>
                                            <a:pt x="256" y="553"/>
                                          </a:lnTo>
                                          <a:lnTo>
                                            <a:pt x="268" y="561"/>
                                          </a:lnTo>
                                          <a:lnTo>
                                            <a:pt x="253" y="564"/>
                                          </a:lnTo>
                                          <a:lnTo>
                                            <a:pt x="231" y="566"/>
                                          </a:lnTo>
                                          <a:lnTo>
                                            <a:pt x="210" y="567"/>
                                          </a:lnTo>
                                          <a:lnTo>
                                            <a:pt x="196" y="563"/>
                                          </a:lnTo>
                                          <a:lnTo>
                                            <a:pt x="181" y="556"/>
                                          </a:lnTo>
                                          <a:lnTo>
                                            <a:pt x="162" y="548"/>
                                          </a:lnTo>
                                          <a:lnTo>
                                            <a:pt x="152" y="538"/>
                                          </a:lnTo>
                                          <a:lnTo>
                                            <a:pt x="141" y="522"/>
                                          </a:lnTo>
                                          <a:lnTo>
                                            <a:pt x="129" y="503"/>
                                          </a:lnTo>
                                          <a:lnTo>
                                            <a:pt x="118" y="488"/>
                                          </a:lnTo>
                                          <a:lnTo>
                                            <a:pt x="98" y="466"/>
                                          </a:lnTo>
                                          <a:lnTo>
                                            <a:pt x="83" y="448"/>
                                          </a:lnTo>
                                          <a:lnTo>
                                            <a:pt x="61" y="426"/>
                                          </a:lnTo>
                                          <a:lnTo>
                                            <a:pt x="44" y="410"/>
                                          </a:lnTo>
                                          <a:lnTo>
                                            <a:pt x="33" y="398"/>
                                          </a:lnTo>
                                          <a:lnTo>
                                            <a:pt x="26" y="383"/>
                                          </a:lnTo>
                                          <a:lnTo>
                                            <a:pt x="18" y="362"/>
                                          </a:lnTo>
                                          <a:lnTo>
                                            <a:pt x="9" y="338"/>
                                          </a:lnTo>
                                          <a:lnTo>
                                            <a:pt x="4" y="314"/>
                                          </a:lnTo>
                                          <a:lnTo>
                                            <a:pt x="0" y="287"/>
                                          </a:lnTo>
                                          <a:lnTo>
                                            <a:pt x="2" y="269"/>
                                          </a:ln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4040"/>
                                    </a:solidFill>
                                    <a:ln>
                                      <a:noFill/>
                                    </a:ln>
                                    <a:extLst>
                                      <a:ext uri="{91240B29-F687-4F45-9708-019B960494DF}">
                                        <a14:hiddenLine xmlns:a14="http://schemas.microsoft.com/office/drawing/2010/main" w="9525">
                                          <a:solidFill>
                                            <a:srgbClr val="000000"/>
                                          </a:solidFill>
                                          <a:round/>
                                          <a:headEnd/>
                                          <a:tailEnd/>
                                        </a14:hiddenLine>
                                      </a:ext>
                                    </a:extLst>
                                  </p:spPr>
                                  <p:txBody>
                                    <a:bodyPr/>
                                    <a:lstStyle/>
                                    <a:p>
                                      <a:endParaRPr lang="en-US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279" name="Freeform 53">
                                  <a:extLst>
                                    <a:ext uri="{FF2B5EF4-FFF2-40B4-BE49-F238E27FC236}">
                                      <a16:creationId xmlns:a16="http://schemas.microsoft.com/office/drawing/2014/main" id="{EDDC5C7F-F664-4763-B29F-2D28E76B6AD5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240" y="1768"/>
                                  <a:ext cx="78" cy="101"/>
                                </a:xfrm>
                                <a:custGeom>
                                  <a:avLst/>
                                  <a:gdLst>
                                    <a:gd name="T0" fmla="*/ 0 w 391"/>
                                    <a:gd name="T1" fmla="*/ 0 h 501"/>
                                    <a:gd name="T2" fmla="*/ 0 w 391"/>
                                    <a:gd name="T3" fmla="*/ 0 h 501"/>
                                    <a:gd name="T4" fmla="*/ 0 w 391"/>
                                    <a:gd name="T5" fmla="*/ 0 h 501"/>
                                    <a:gd name="T6" fmla="*/ 0 w 391"/>
                                    <a:gd name="T7" fmla="*/ 0 h 501"/>
                                    <a:gd name="T8" fmla="*/ 0 w 391"/>
                                    <a:gd name="T9" fmla="*/ 0 h 501"/>
                                    <a:gd name="T10" fmla="*/ 0 w 391"/>
                                    <a:gd name="T11" fmla="*/ 0 h 501"/>
                                    <a:gd name="T12" fmla="*/ 0 w 391"/>
                                    <a:gd name="T13" fmla="*/ 0 h 501"/>
                                    <a:gd name="T14" fmla="*/ 0 w 391"/>
                                    <a:gd name="T15" fmla="*/ 0 h 501"/>
                                    <a:gd name="T16" fmla="*/ 0 w 391"/>
                                    <a:gd name="T17" fmla="*/ 0 h 501"/>
                                    <a:gd name="T18" fmla="*/ 0 w 391"/>
                                    <a:gd name="T19" fmla="*/ 0 h 501"/>
                                    <a:gd name="T20" fmla="*/ 0 w 391"/>
                                    <a:gd name="T21" fmla="*/ 0 h 501"/>
                                    <a:gd name="T22" fmla="*/ 0 w 391"/>
                                    <a:gd name="T23" fmla="*/ 0 h 501"/>
                                    <a:gd name="T24" fmla="*/ 0 w 391"/>
                                    <a:gd name="T25" fmla="*/ 0 h 501"/>
                                    <a:gd name="T26" fmla="*/ 0 w 391"/>
                                    <a:gd name="T27" fmla="*/ 0 h 501"/>
                                    <a:gd name="T28" fmla="*/ 0 w 391"/>
                                    <a:gd name="T29" fmla="*/ 0 h 501"/>
                                    <a:gd name="T30" fmla="*/ 0 w 391"/>
                                    <a:gd name="T31" fmla="*/ 0 h 501"/>
                                    <a:gd name="T32" fmla="*/ 0 w 391"/>
                                    <a:gd name="T33" fmla="*/ 0 h 501"/>
                                    <a:gd name="T34" fmla="*/ 0 w 391"/>
                                    <a:gd name="T35" fmla="*/ 0 h 501"/>
                                    <a:gd name="T36" fmla="*/ 0 w 391"/>
                                    <a:gd name="T37" fmla="*/ 0 h 501"/>
                                    <a:gd name="T38" fmla="*/ 0 w 391"/>
                                    <a:gd name="T39" fmla="*/ 0 h 501"/>
                                    <a:gd name="T40" fmla="*/ 0 w 391"/>
                                    <a:gd name="T41" fmla="*/ 0 h 501"/>
                                    <a:gd name="T42" fmla="*/ 0 w 391"/>
                                    <a:gd name="T43" fmla="*/ 0 h 501"/>
                                    <a:gd name="T44" fmla="*/ 0 w 391"/>
                                    <a:gd name="T45" fmla="*/ 0 h 501"/>
                                    <a:gd name="T46" fmla="*/ 0 w 391"/>
                                    <a:gd name="T47" fmla="*/ 0 h 501"/>
                                    <a:gd name="T48" fmla="*/ 0 w 391"/>
                                    <a:gd name="T49" fmla="*/ 0 h 501"/>
                                    <a:gd name="T50" fmla="*/ 0 w 391"/>
                                    <a:gd name="T51" fmla="*/ 0 h 501"/>
                                    <a:gd name="T52" fmla="*/ 0 w 391"/>
                                    <a:gd name="T53" fmla="*/ 0 h 501"/>
                                    <a:gd name="T54" fmla="*/ 0 w 391"/>
                                    <a:gd name="T55" fmla="*/ 0 h 501"/>
                                    <a:gd name="T56" fmla="*/ 0 w 391"/>
                                    <a:gd name="T57" fmla="*/ 0 h 501"/>
                                    <a:gd name="T58" fmla="*/ 0 w 391"/>
                                    <a:gd name="T59" fmla="*/ 0 h 501"/>
                                    <a:gd name="T60" fmla="*/ 0 w 391"/>
                                    <a:gd name="T61" fmla="*/ 0 h 501"/>
                                    <a:gd name="T62" fmla="*/ 0 w 391"/>
                                    <a:gd name="T63" fmla="*/ 0 h 501"/>
                                    <a:gd name="T64" fmla="*/ 0 w 391"/>
                                    <a:gd name="T65" fmla="*/ 0 h 501"/>
                                    <a:gd name="T66" fmla="*/ 0 w 391"/>
                                    <a:gd name="T67" fmla="*/ 0 h 501"/>
                                    <a:gd name="T68" fmla="*/ 0 w 391"/>
                                    <a:gd name="T69" fmla="*/ 0 h 501"/>
                                    <a:gd name="T70" fmla="*/ 0 w 391"/>
                                    <a:gd name="T71" fmla="*/ 0 h 501"/>
                                    <a:gd name="T72" fmla="*/ 0 w 391"/>
                                    <a:gd name="T73" fmla="*/ 0 h 501"/>
                                    <a:gd name="T74" fmla="*/ 0 w 391"/>
                                    <a:gd name="T75" fmla="*/ 0 h 501"/>
                                    <a:gd name="T76" fmla="*/ 0 w 391"/>
                                    <a:gd name="T77" fmla="*/ 0 h 501"/>
                                    <a:gd name="T78" fmla="*/ 0 w 391"/>
                                    <a:gd name="T79" fmla="*/ 0 h 501"/>
                                    <a:gd name="T80" fmla="*/ 0 w 391"/>
                                    <a:gd name="T81" fmla="*/ 0 h 501"/>
                                    <a:gd name="T82" fmla="*/ 0 w 391"/>
                                    <a:gd name="T83" fmla="*/ 0 h 501"/>
                                    <a:gd name="T84" fmla="*/ 0 w 391"/>
                                    <a:gd name="T85" fmla="*/ 0 h 501"/>
                                    <a:gd name="T86" fmla="*/ 0 w 391"/>
                                    <a:gd name="T87" fmla="*/ 0 h 501"/>
                                    <a:gd name="T88" fmla="*/ 0 w 391"/>
                                    <a:gd name="T89" fmla="*/ 0 h 501"/>
                                    <a:gd name="T90" fmla="*/ 0 60000 65536"/>
                                    <a:gd name="T91" fmla="*/ 0 60000 65536"/>
                                    <a:gd name="T92" fmla="*/ 0 60000 65536"/>
                                    <a:gd name="T93" fmla="*/ 0 60000 65536"/>
                                    <a:gd name="T94" fmla="*/ 0 60000 65536"/>
                                    <a:gd name="T95" fmla="*/ 0 60000 65536"/>
                                    <a:gd name="T96" fmla="*/ 0 60000 65536"/>
                                    <a:gd name="T97" fmla="*/ 0 60000 65536"/>
                                    <a:gd name="T98" fmla="*/ 0 60000 65536"/>
                                    <a:gd name="T99" fmla="*/ 0 60000 65536"/>
                                    <a:gd name="T100" fmla="*/ 0 60000 65536"/>
                                    <a:gd name="T101" fmla="*/ 0 60000 65536"/>
                                    <a:gd name="T102" fmla="*/ 0 60000 65536"/>
                                    <a:gd name="T103" fmla="*/ 0 60000 65536"/>
                                    <a:gd name="T104" fmla="*/ 0 60000 65536"/>
                                    <a:gd name="T105" fmla="*/ 0 60000 65536"/>
                                    <a:gd name="T106" fmla="*/ 0 60000 65536"/>
                                    <a:gd name="T107" fmla="*/ 0 60000 65536"/>
                                    <a:gd name="T108" fmla="*/ 0 60000 65536"/>
                                    <a:gd name="T109" fmla="*/ 0 60000 65536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60000 65536"/>
                                    <a:gd name="T121" fmla="*/ 0 60000 65536"/>
                                    <a:gd name="T122" fmla="*/ 0 60000 65536"/>
                                    <a:gd name="T123" fmla="*/ 0 60000 65536"/>
                                    <a:gd name="T124" fmla="*/ 0 60000 65536"/>
                                    <a:gd name="T125" fmla="*/ 0 60000 65536"/>
                                    <a:gd name="T126" fmla="*/ 0 60000 65536"/>
                                    <a:gd name="T127" fmla="*/ 0 60000 65536"/>
                                    <a:gd name="T128" fmla="*/ 0 60000 65536"/>
                                    <a:gd name="T129" fmla="*/ 0 60000 65536"/>
                                    <a:gd name="T130" fmla="*/ 0 60000 65536"/>
                                    <a:gd name="T131" fmla="*/ 0 60000 65536"/>
                                    <a:gd name="T132" fmla="*/ 0 60000 65536"/>
                                    <a:gd name="T133" fmla="*/ 0 60000 65536"/>
                                    <a:gd name="T134" fmla="*/ 0 60000 65536"/>
                                    <a:gd name="T135" fmla="*/ 0 w 391"/>
                                    <a:gd name="T136" fmla="*/ 0 h 501"/>
                                    <a:gd name="T137" fmla="*/ 391 w 391"/>
                                    <a:gd name="T138" fmla="*/ 501 h 501"/>
                                  </a:gdLst>
                                  <a:ahLst/>
                                  <a:cxnLst>
                                    <a:cxn ang="T90">
                                      <a:pos x="T0" y="T1"/>
                                    </a:cxn>
                                    <a:cxn ang="T91">
                                      <a:pos x="T2" y="T3"/>
                                    </a:cxn>
                                    <a:cxn ang="T92">
                                      <a:pos x="T4" y="T5"/>
                                    </a:cxn>
                                    <a:cxn ang="T93">
                                      <a:pos x="T6" y="T7"/>
                                    </a:cxn>
                                    <a:cxn ang="T94">
                                      <a:pos x="T8" y="T9"/>
                                    </a:cxn>
                                    <a:cxn ang="T95">
                                      <a:pos x="T10" y="T11"/>
                                    </a:cxn>
                                    <a:cxn ang="T96">
                                      <a:pos x="T12" y="T13"/>
                                    </a:cxn>
                                    <a:cxn ang="T97">
                                      <a:pos x="T14" y="T15"/>
                                    </a:cxn>
                                    <a:cxn ang="T98">
                                      <a:pos x="T16" y="T17"/>
                                    </a:cxn>
                                    <a:cxn ang="T99">
                                      <a:pos x="T18" y="T19"/>
                                    </a:cxn>
                                    <a:cxn ang="T100">
                                      <a:pos x="T20" y="T21"/>
                                    </a:cxn>
                                    <a:cxn ang="T101">
                                      <a:pos x="T22" y="T23"/>
                                    </a:cxn>
                                    <a:cxn ang="T102">
                                      <a:pos x="T24" y="T25"/>
                                    </a:cxn>
                                    <a:cxn ang="T103">
                                      <a:pos x="T26" y="T27"/>
                                    </a:cxn>
                                    <a:cxn ang="T104">
                                      <a:pos x="T28" y="T29"/>
                                    </a:cxn>
                                    <a:cxn ang="T105">
                                      <a:pos x="T30" y="T31"/>
                                    </a:cxn>
                                    <a:cxn ang="T106">
                                      <a:pos x="T32" y="T33"/>
                                    </a:cxn>
                                    <a:cxn ang="T107">
                                      <a:pos x="T34" y="T35"/>
                                    </a:cxn>
                                    <a:cxn ang="T108">
                                      <a:pos x="T36" y="T37"/>
                                    </a:cxn>
                                    <a:cxn ang="T109">
                                      <a:pos x="T38" y="T39"/>
                                    </a:cxn>
                                    <a:cxn ang="T110">
                                      <a:pos x="T40" y="T41"/>
                                    </a:cxn>
                                    <a:cxn ang="T111">
                                      <a:pos x="T42" y="T43"/>
                                    </a:cxn>
                                    <a:cxn ang="T112">
                                      <a:pos x="T44" y="T45"/>
                                    </a:cxn>
                                    <a:cxn ang="T113">
                                      <a:pos x="T46" y="T47"/>
                                    </a:cxn>
                                    <a:cxn ang="T114">
                                      <a:pos x="T48" y="T49"/>
                                    </a:cxn>
                                    <a:cxn ang="T115">
                                      <a:pos x="T50" y="T51"/>
                                    </a:cxn>
                                    <a:cxn ang="T116">
                                      <a:pos x="T52" y="T53"/>
                                    </a:cxn>
                                    <a:cxn ang="T117">
                                      <a:pos x="T54" y="T55"/>
                                    </a:cxn>
                                    <a:cxn ang="T118">
                                      <a:pos x="T56" y="T57"/>
                                    </a:cxn>
                                    <a:cxn ang="T119">
                                      <a:pos x="T58" y="T59"/>
                                    </a:cxn>
                                    <a:cxn ang="T120">
                                      <a:pos x="T60" y="T61"/>
                                    </a:cxn>
                                    <a:cxn ang="T121">
                                      <a:pos x="T62" y="T63"/>
                                    </a:cxn>
                                    <a:cxn ang="T122">
                                      <a:pos x="T64" y="T65"/>
                                    </a:cxn>
                                    <a:cxn ang="T123">
                                      <a:pos x="T66" y="T67"/>
                                    </a:cxn>
                                    <a:cxn ang="T124">
                                      <a:pos x="T68" y="T69"/>
                                    </a:cxn>
                                    <a:cxn ang="T125">
                                      <a:pos x="T70" y="T71"/>
                                    </a:cxn>
                                    <a:cxn ang="T126">
                                      <a:pos x="T72" y="T73"/>
                                    </a:cxn>
                                    <a:cxn ang="T127">
                                      <a:pos x="T74" y="T75"/>
                                    </a:cxn>
                                    <a:cxn ang="T128">
                                      <a:pos x="T76" y="T77"/>
                                    </a:cxn>
                                    <a:cxn ang="T129">
                                      <a:pos x="T78" y="T79"/>
                                    </a:cxn>
                                    <a:cxn ang="T130">
                                      <a:pos x="T80" y="T81"/>
                                    </a:cxn>
                                    <a:cxn ang="T131">
                                      <a:pos x="T82" y="T83"/>
                                    </a:cxn>
                                    <a:cxn ang="T132">
                                      <a:pos x="T84" y="T85"/>
                                    </a:cxn>
                                    <a:cxn ang="T133">
                                      <a:pos x="T86" y="T87"/>
                                    </a:cxn>
                                    <a:cxn ang="T134">
                                      <a:pos x="T88" y="T89"/>
                                    </a:cxn>
                                  </a:cxnLst>
                                  <a:rect l="T135" t="T136" r="T137" b="T138"/>
                                  <a:pathLst>
                                    <a:path w="391" h="501">
                                      <a:moveTo>
                                        <a:pt x="103" y="64"/>
                                      </a:moveTo>
                                      <a:lnTo>
                                        <a:pt x="132" y="49"/>
                                      </a:lnTo>
                                      <a:lnTo>
                                        <a:pt x="152" y="31"/>
                                      </a:lnTo>
                                      <a:lnTo>
                                        <a:pt x="178" y="12"/>
                                      </a:lnTo>
                                      <a:lnTo>
                                        <a:pt x="198" y="3"/>
                                      </a:lnTo>
                                      <a:lnTo>
                                        <a:pt x="217" y="0"/>
                                      </a:lnTo>
                                      <a:lnTo>
                                        <a:pt x="229" y="3"/>
                                      </a:lnTo>
                                      <a:lnTo>
                                        <a:pt x="241" y="13"/>
                                      </a:lnTo>
                                      <a:lnTo>
                                        <a:pt x="249" y="31"/>
                                      </a:lnTo>
                                      <a:lnTo>
                                        <a:pt x="259" y="62"/>
                                      </a:lnTo>
                                      <a:lnTo>
                                        <a:pt x="262" y="95"/>
                                      </a:lnTo>
                                      <a:lnTo>
                                        <a:pt x="263" y="131"/>
                                      </a:lnTo>
                                      <a:lnTo>
                                        <a:pt x="269" y="165"/>
                                      </a:lnTo>
                                      <a:lnTo>
                                        <a:pt x="283" y="197"/>
                                      </a:lnTo>
                                      <a:lnTo>
                                        <a:pt x="301" y="237"/>
                                      </a:lnTo>
                                      <a:lnTo>
                                        <a:pt x="319" y="277"/>
                                      </a:lnTo>
                                      <a:lnTo>
                                        <a:pt x="340" y="319"/>
                                      </a:lnTo>
                                      <a:lnTo>
                                        <a:pt x="365" y="368"/>
                                      </a:lnTo>
                                      <a:lnTo>
                                        <a:pt x="383" y="409"/>
                                      </a:lnTo>
                                      <a:lnTo>
                                        <a:pt x="391" y="434"/>
                                      </a:lnTo>
                                      <a:lnTo>
                                        <a:pt x="391" y="458"/>
                                      </a:lnTo>
                                      <a:lnTo>
                                        <a:pt x="384" y="480"/>
                                      </a:lnTo>
                                      <a:lnTo>
                                        <a:pt x="371" y="494"/>
                                      </a:lnTo>
                                      <a:lnTo>
                                        <a:pt x="350" y="501"/>
                                      </a:lnTo>
                                      <a:lnTo>
                                        <a:pt x="326" y="498"/>
                                      </a:lnTo>
                                      <a:lnTo>
                                        <a:pt x="298" y="490"/>
                                      </a:lnTo>
                                      <a:lnTo>
                                        <a:pt x="274" y="468"/>
                                      </a:lnTo>
                                      <a:lnTo>
                                        <a:pt x="249" y="446"/>
                                      </a:lnTo>
                                      <a:lnTo>
                                        <a:pt x="227" y="416"/>
                                      </a:lnTo>
                                      <a:lnTo>
                                        <a:pt x="198" y="378"/>
                                      </a:lnTo>
                                      <a:lnTo>
                                        <a:pt x="177" y="346"/>
                                      </a:lnTo>
                                      <a:lnTo>
                                        <a:pt x="143" y="317"/>
                                      </a:lnTo>
                                      <a:lnTo>
                                        <a:pt x="112" y="288"/>
                                      </a:lnTo>
                                      <a:lnTo>
                                        <a:pt x="89" y="259"/>
                                      </a:lnTo>
                                      <a:lnTo>
                                        <a:pt x="64" y="222"/>
                                      </a:lnTo>
                                      <a:lnTo>
                                        <a:pt x="35" y="186"/>
                                      </a:lnTo>
                                      <a:lnTo>
                                        <a:pt x="15" y="163"/>
                                      </a:lnTo>
                                      <a:lnTo>
                                        <a:pt x="3" y="143"/>
                                      </a:lnTo>
                                      <a:lnTo>
                                        <a:pt x="0" y="125"/>
                                      </a:lnTo>
                                      <a:lnTo>
                                        <a:pt x="4" y="102"/>
                                      </a:lnTo>
                                      <a:lnTo>
                                        <a:pt x="16" y="87"/>
                                      </a:lnTo>
                                      <a:lnTo>
                                        <a:pt x="34" y="80"/>
                                      </a:lnTo>
                                      <a:lnTo>
                                        <a:pt x="55" y="74"/>
                                      </a:lnTo>
                                      <a:lnTo>
                                        <a:pt x="80" y="68"/>
                                      </a:lnTo>
                                      <a:lnTo>
                                        <a:pt x="103" y="64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</p:grpSp>
                          <p:grpSp>
                            <p:nvGrpSpPr>
                              <p:cNvPr id="40273" name="Group 54">
                                <a:extLst>
                                  <a:ext uri="{FF2B5EF4-FFF2-40B4-BE49-F238E27FC236}">
                                    <a16:creationId xmlns:a16="http://schemas.microsoft.com/office/drawing/2014/main" id="{97D6CEC1-E267-41B4-A2B6-7B8919889215}"/>
                                  </a:ext>
                                </a:extLst>
                              </p:cNvPr>
                              <p:cNvGrpSpPr>
                                <a:grpSpLocks/>
                              </p:cNvGrpSpPr>
                              <p:nvPr/>
                            </p:nvGrpSpPr>
                            <p:grpSpPr bwMode="auto">
                              <a:xfrm>
                                <a:off x="2162" y="1678"/>
                                <a:ext cx="108" cy="94"/>
                                <a:chOff x="2162" y="1678"/>
                                <a:chExt cx="108" cy="94"/>
                              </a:xfrm>
                            </p:grpSpPr>
                            <p:sp>
                              <p:nvSpPr>
                                <p:cNvPr id="40274" name="Freeform 55">
                                  <a:extLst>
                                    <a:ext uri="{FF2B5EF4-FFF2-40B4-BE49-F238E27FC236}">
                                      <a16:creationId xmlns:a16="http://schemas.microsoft.com/office/drawing/2014/main" id="{5551B0BC-EEFE-4174-9E19-9F0BB5EE15DD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162" y="1678"/>
                                  <a:ext cx="108" cy="94"/>
                                </a:xfrm>
                                <a:custGeom>
                                  <a:avLst/>
                                  <a:gdLst>
                                    <a:gd name="T0" fmla="*/ 0 w 541"/>
                                    <a:gd name="T1" fmla="*/ 0 h 470"/>
                                    <a:gd name="T2" fmla="*/ 0 w 541"/>
                                    <a:gd name="T3" fmla="*/ 0 h 470"/>
                                    <a:gd name="T4" fmla="*/ 0 w 541"/>
                                    <a:gd name="T5" fmla="*/ 0 h 470"/>
                                    <a:gd name="T6" fmla="*/ 0 w 541"/>
                                    <a:gd name="T7" fmla="*/ 0 h 470"/>
                                    <a:gd name="T8" fmla="*/ 0 w 541"/>
                                    <a:gd name="T9" fmla="*/ 0 h 470"/>
                                    <a:gd name="T10" fmla="*/ 0 w 541"/>
                                    <a:gd name="T11" fmla="*/ 0 h 470"/>
                                    <a:gd name="T12" fmla="*/ 0 w 541"/>
                                    <a:gd name="T13" fmla="*/ 0 h 470"/>
                                    <a:gd name="T14" fmla="*/ 0 w 541"/>
                                    <a:gd name="T15" fmla="*/ 0 h 470"/>
                                    <a:gd name="T16" fmla="*/ 0 w 541"/>
                                    <a:gd name="T17" fmla="*/ 0 h 470"/>
                                    <a:gd name="T18" fmla="*/ 0 w 541"/>
                                    <a:gd name="T19" fmla="*/ 0 h 470"/>
                                    <a:gd name="T20" fmla="*/ 0 w 541"/>
                                    <a:gd name="T21" fmla="*/ 0 h 470"/>
                                    <a:gd name="T22" fmla="*/ 0 w 541"/>
                                    <a:gd name="T23" fmla="*/ 0 h 470"/>
                                    <a:gd name="T24" fmla="*/ 0 w 541"/>
                                    <a:gd name="T25" fmla="*/ 0 h 470"/>
                                    <a:gd name="T26" fmla="*/ 0 w 541"/>
                                    <a:gd name="T27" fmla="*/ 0 h 470"/>
                                    <a:gd name="T28" fmla="*/ 0 w 541"/>
                                    <a:gd name="T29" fmla="*/ 0 h 470"/>
                                    <a:gd name="T30" fmla="*/ 0 w 541"/>
                                    <a:gd name="T31" fmla="*/ 0 h 470"/>
                                    <a:gd name="T32" fmla="*/ 0 w 541"/>
                                    <a:gd name="T33" fmla="*/ 0 h 470"/>
                                    <a:gd name="T34" fmla="*/ 0 w 541"/>
                                    <a:gd name="T35" fmla="*/ 0 h 470"/>
                                    <a:gd name="T36" fmla="*/ 0 w 541"/>
                                    <a:gd name="T37" fmla="*/ 0 h 470"/>
                                    <a:gd name="T38" fmla="*/ 0 w 541"/>
                                    <a:gd name="T39" fmla="*/ 0 h 470"/>
                                    <a:gd name="T40" fmla="*/ 0 w 541"/>
                                    <a:gd name="T41" fmla="*/ 0 h 470"/>
                                    <a:gd name="T42" fmla="*/ 0 w 541"/>
                                    <a:gd name="T43" fmla="*/ 0 h 470"/>
                                    <a:gd name="T44" fmla="*/ 0 w 541"/>
                                    <a:gd name="T45" fmla="*/ 0 h 470"/>
                                    <a:gd name="T46" fmla="*/ 0 w 541"/>
                                    <a:gd name="T47" fmla="*/ 0 h 470"/>
                                    <a:gd name="T48" fmla="*/ 0 w 541"/>
                                    <a:gd name="T49" fmla="*/ 0 h 470"/>
                                    <a:gd name="T50" fmla="*/ 0 w 541"/>
                                    <a:gd name="T51" fmla="*/ 0 h 470"/>
                                    <a:gd name="T52" fmla="*/ 0 w 541"/>
                                    <a:gd name="T53" fmla="*/ 0 h 470"/>
                                    <a:gd name="T54" fmla="*/ 0 w 541"/>
                                    <a:gd name="T55" fmla="*/ 0 h 470"/>
                                    <a:gd name="T56" fmla="*/ 0 w 541"/>
                                    <a:gd name="T57" fmla="*/ 0 h 470"/>
                                    <a:gd name="T58" fmla="*/ 0 w 541"/>
                                    <a:gd name="T59" fmla="*/ 0 h 470"/>
                                    <a:gd name="T60" fmla="*/ 0 w 541"/>
                                    <a:gd name="T61" fmla="*/ 0 h 470"/>
                                    <a:gd name="T62" fmla="*/ 0 w 541"/>
                                    <a:gd name="T63" fmla="*/ 0 h 470"/>
                                    <a:gd name="T64" fmla="*/ 0 w 541"/>
                                    <a:gd name="T65" fmla="*/ 0 h 470"/>
                                    <a:gd name="T66" fmla="*/ 0 w 541"/>
                                    <a:gd name="T67" fmla="*/ 0 h 470"/>
                                    <a:gd name="T68" fmla="*/ 0 w 541"/>
                                    <a:gd name="T69" fmla="*/ 0 h 470"/>
                                    <a:gd name="T70" fmla="*/ 0 w 541"/>
                                    <a:gd name="T71" fmla="*/ 0 h 470"/>
                                    <a:gd name="T72" fmla="*/ 0 w 541"/>
                                    <a:gd name="T73" fmla="*/ 0 h 470"/>
                                    <a:gd name="T74" fmla="*/ 0 w 541"/>
                                    <a:gd name="T75" fmla="*/ 0 h 470"/>
                                    <a:gd name="T76" fmla="*/ 0 w 541"/>
                                    <a:gd name="T77" fmla="*/ 0 h 470"/>
                                    <a:gd name="T78" fmla="*/ 0 w 541"/>
                                    <a:gd name="T79" fmla="*/ 0 h 470"/>
                                    <a:gd name="T80" fmla="*/ 0 60000 65536"/>
                                    <a:gd name="T81" fmla="*/ 0 60000 65536"/>
                                    <a:gd name="T82" fmla="*/ 0 60000 65536"/>
                                    <a:gd name="T83" fmla="*/ 0 60000 65536"/>
                                    <a:gd name="T84" fmla="*/ 0 60000 65536"/>
                                    <a:gd name="T85" fmla="*/ 0 60000 65536"/>
                                    <a:gd name="T86" fmla="*/ 0 60000 65536"/>
                                    <a:gd name="T87" fmla="*/ 0 60000 65536"/>
                                    <a:gd name="T88" fmla="*/ 0 60000 65536"/>
                                    <a:gd name="T89" fmla="*/ 0 60000 65536"/>
                                    <a:gd name="T90" fmla="*/ 0 60000 65536"/>
                                    <a:gd name="T91" fmla="*/ 0 60000 65536"/>
                                    <a:gd name="T92" fmla="*/ 0 60000 65536"/>
                                    <a:gd name="T93" fmla="*/ 0 60000 65536"/>
                                    <a:gd name="T94" fmla="*/ 0 60000 65536"/>
                                    <a:gd name="T95" fmla="*/ 0 60000 65536"/>
                                    <a:gd name="T96" fmla="*/ 0 60000 65536"/>
                                    <a:gd name="T97" fmla="*/ 0 60000 65536"/>
                                    <a:gd name="T98" fmla="*/ 0 60000 65536"/>
                                    <a:gd name="T99" fmla="*/ 0 60000 65536"/>
                                    <a:gd name="T100" fmla="*/ 0 60000 65536"/>
                                    <a:gd name="T101" fmla="*/ 0 60000 65536"/>
                                    <a:gd name="T102" fmla="*/ 0 60000 65536"/>
                                    <a:gd name="T103" fmla="*/ 0 60000 65536"/>
                                    <a:gd name="T104" fmla="*/ 0 60000 65536"/>
                                    <a:gd name="T105" fmla="*/ 0 60000 65536"/>
                                    <a:gd name="T106" fmla="*/ 0 60000 65536"/>
                                    <a:gd name="T107" fmla="*/ 0 60000 65536"/>
                                    <a:gd name="T108" fmla="*/ 0 60000 65536"/>
                                    <a:gd name="T109" fmla="*/ 0 60000 65536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w 541"/>
                                    <a:gd name="T121" fmla="*/ 0 h 470"/>
                                    <a:gd name="T122" fmla="*/ 541 w 541"/>
                                    <a:gd name="T123" fmla="*/ 470 h 470"/>
                                  </a:gdLst>
                                  <a:ahLst/>
                                  <a:cxnLst>
                                    <a:cxn ang="T80">
                                      <a:pos x="T0" y="T1"/>
                                    </a:cxn>
                                    <a:cxn ang="T81">
                                      <a:pos x="T2" y="T3"/>
                                    </a:cxn>
                                    <a:cxn ang="T82">
                                      <a:pos x="T4" y="T5"/>
                                    </a:cxn>
                                    <a:cxn ang="T83">
                                      <a:pos x="T6" y="T7"/>
                                    </a:cxn>
                                    <a:cxn ang="T84">
                                      <a:pos x="T8" y="T9"/>
                                    </a:cxn>
                                    <a:cxn ang="T85">
                                      <a:pos x="T10" y="T11"/>
                                    </a:cxn>
                                    <a:cxn ang="T86">
                                      <a:pos x="T12" y="T13"/>
                                    </a:cxn>
                                    <a:cxn ang="T87">
                                      <a:pos x="T14" y="T15"/>
                                    </a:cxn>
                                    <a:cxn ang="T88">
                                      <a:pos x="T16" y="T17"/>
                                    </a:cxn>
                                    <a:cxn ang="T89">
                                      <a:pos x="T18" y="T19"/>
                                    </a:cxn>
                                    <a:cxn ang="T90">
                                      <a:pos x="T20" y="T21"/>
                                    </a:cxn>
                                    <a:cxn ang="T91">
                                      <a:pos x="T22" y="T23"/>
                                    </a:cxn>
                                    <a:cxn ang="T92">
                                      <a:pos x="T24" y="T25"/>
                                    </a:cxn>
                                    <a:cxn ang="T93">
                                      <a:pos x="T26" y="T27"/>
                                    </a:cxn>
                                    <a:cxn ang="T94">
                                      <a:pos x="T28" y="T29"/>
                                    </a:cxn>
                                    <a:cxn ang="T95">
                                      <a:pos x="T30" y="T31"/>
                                    </a:cxn>
                                    <a:cxn ang="T96">
                                      <a:pos x="T32" y="T33"/>
                                    </a:cxn>
                                    <a:cxn ang="T97">
                                      <a:pos x="T34" y="T35"/>
                                    </a:cxn>
                                    <a:cxn ang="T98">
                                      <a:pos x="T36" y="T37"/>
                                    </a:cxn>
                                    <a:cxn ang="T99">
                                      <a:pos x="T38" y="T39"/>
                                    </a:cxn>
                                    <a:cxn ang="T100">
                                      <a:pos x="T40" y="T41"/>
                                    </a:cxn>
                                    <a:cxn ang="T101">
                                      <a:pos x="T42" y="T43"/>
                                    </a:cxn>
                                    <a:cxn ang="T102">
                                      <a:pos x="T44" y="T45"/>
                                    </a:cxn>
                                    <a:cxn ang="T103">
                                      <a:pos x="T46" y="T47"/>
                                    </a:cxn>
                                    <a:cxn ang="T104">
                                      <a:pos x="T48" y="T49"/>
                                    </a:cxn>
                                    <a:cxn ang="T105">
                                      <a:pos x="T50" y="T51"/>
                                    </a:cxn>
                                    <a:cxn ang="T106">
                                      <a:pos x="T52" y="T53"/>
                                    </a:cxn>
                                    <a:cxn ang="T107">
                                      <a:pos x="T54" y="T55"/>
                                    </a:cxn>
                                    <a:cxn ang="T108">
                                      <a:pos x="T56" y="T57"/>
                                    </a:cxn>
                                    <a:cxn ang="T109">
                                      <a:pos x="T58" y="T59"/>
                                    </a:cxn>
                                    <a:cxn ang="T110">
                                      <a:pos x="T60" y="T61"/>
                                    </a:cxn>
                                    <a:cxn ang="T111">
                                      <a:pos x="T62" y="T63"/>
                                    </a:cxn>
                                    <a:cxn ang="T112">
                                      <a:pos x="T64" y="T65"/>
                                    </a:cxn>
                                    <a:cxn ang="T113">
                                      <a:pos x="T66" y="T67"/>
                                    </a:cxn>
                                    <a:cxn ang="T114">
                                      <a:pos x="T68" y="T69"/>
                                    </a:cxn>
                                    <a:cxn ang="T115">
                                      <a:pos x="T70" y="T71"/>
                                    </a:cxn>
                                    <a:cxn ang="T116">
                                      <a:pos x="T72" y="T73"/>
                                    </a:cxn>
                                    <a:cxn ang="T117">
                                      <a:pos x="T74" y="T75"/>
                                    </a:cxn>
                                    <a:cxn ang="T118">
                                      <a:pos x="T76" y="T77"/>
                                    </a:cxn>
                                    <a:cxn ang="T119">
                                      <a:pos x="T78" y="T79"/>
                                    </a:cxn>
                                  </a:cxnLst>
                                  <a:rect l="T120" t="T121" r="T122" b="T123"/>
                                  <a:pathLst>
                                    <a:path w="541" h="470">
                                      <a:moveTo>
                                        <a:pt x="1" y="223"/>
                                      </a:moveTo>
                                      <a:lnTo>
                                        <a:pt x="7" y="204"/>
                                      </a:lnTo>
                                      <a:lnTo>
                                        <a:pt x="16" y="188"/>
                                      </a:lnTo>
                                      <a:lnTo>
                                        <a:pt x="25" y="169"/>
                                      </a:lnTo>
                                      <a:lnTo>
                                        <a:pt x="36" y="157"/>
                                      </a:lnTo>
                                      <a:lnTo>
                                        <a:pt x="47" y="147"/>
                                      </a:lnTo>
                                      <a:lnTo>
                                        <a:pt x="62" y="131"/>
                                      </a:lnTo>
                                      <a:lnTo>
                                        <a:pt x="79" y="114"/>
                                      </a:lnTo>
                                      <a:lnTo>
                                        <a:pt x="91" y="96"/>
                                      </a:lnTo>
                                      <a:lnTo>
                                        <a:pt x="104" y="79"/>
                                      </a:lnTo>
                                      <a:lnTo>
                                        <a:pt x="119" y="66"/>
                                      </a:lnTo>
                                      <a:lnTo>
                                        <a:pt x="135" y="51"/>
                                      </a:lnTo>
                                      <a:lnTo>
                                        <a:pt x="152" y="38"/>
                                      </a:lnTo>
                                      <a:lnTo>
                                        <a:pt x="169" y="27"/>
                                      </a:lnTo>
                                      <a:lnTo>
                                        <a:pt x="190" y="17"/>
                                      </a:lnTo>
                                      <a:lnTo>
                                        <a:pt x="214" y="8"/>
                                      </a:lnTo>
                                      <a:lnTo>
                                        <a:pt x="239" y="3"/>
                                      </a:lnTo>
                                      <a:lnTo>
                                        <a:pt x="268" y="0"/>
                                      </a:lnTo>
                                      <a:lnTo>
                                        <a:pt x="297" y="0"/>
                                      </a:lnTo>
                                      <a:lnTo>
                                        <a:pt x="319" y="1"/>
                                      </a:lnTo>
                                      <a:lnTo>
                                        <a:pt x="342" y="4"/>
                                      </a:lnTo>
                                      <a:lnTo>
                                        <a:pt x="363" y="8"/>
                                      </a:lnTo>
                                      <a:lnTo>
                                        <a:pt x="391" y="15"/>
                                      </a:lnTo>
                                      <a:lnTo>
                                        <a:pt x="412" y="25"/>
                                      </a:lnTo>
                                      <a:lnTo>
                                        <a:pt x="431" y="34"/>
                                      </a:lnTo>
                                      <a:lnTo>
                                        <a:pt x="451" y="45"/>
                                      </a:lnTo>
                                      <a:lnTo>
                                        <a:pt x="468" y="61"/>
                                      </a:lnTo>
                                      <a:lnTo>
                                        <a:pt x="483" y="77"/>
                                      </a:lnTo>
                                      <a:lnTo>
                                        <a:pt x="496" y="93"/>
                                      </a:lnTo>
                                      <a:lnTo>
                                        <a:pt x="510" y="112"/>
                                      </a:lnTo>
                                      <a:lnTo>
                                        <a:pt x="522" y="129"/>
                                      </a:lnTo>
                                      <a:lnTo>
                                        <a:pt x="530" y="148"/>
                                      </a:lnTo>
                                      <a:lnTo>
                                        <a:pt x="535" y="169"/>
                                      </a:lnTo>
                                      <a:lnTo>
                                        <a:pt x="539" y="190"/>
                                      </a:lnTo>
                                      <a:lnTo>
                                        <a:pt x="541" y="206"/>
                                      </a:lnTo>
                                      <a:lnTo>
                                        <a:pt x="541" y="224"/>
                                      </a:lnTo>
                                      <a:lnTo>
                                        <a:pt x="536" y="236"/>
                                      </a:lnTo>
                                      <a:lnTo>
                                        <a:pt x="528" y="257"/>
                                      </a:lnTo>
                                      <a:lnTo>
                                        <a:pt x="516" y="281"/>
                                      </a:lnTo>
                                      <a:lnTo>
                                        <a:pt x="506" y="303"/>
                                      </a:lnTo>
                                      <a:lnTo>
                                        <a:pt x="497" y="320"/>
                                      </a:lnTo>
                                      <a:lnTo>
                                        <a:pt x="491" y="340"/>
                                      </a:lnTo>
                                      <a:lnTo>
                                        <a:pt x="485" y="358"/>
                                      </a:lnTo>
                                      <a:lnTo>
                                        <a:pt x="480" y="376"/>
                                      </a:lnTo>
                                      <a:lnTo>
                                        <a:pt x="477" y="385"/>
                                      </a:lnTo>
                                      <a:lnTo>
                                        <a:pt x="476" y="399"/>
                                      </a:lnTo>
                                      <a:lnTo>
                                        <a:pt x="475" y="421"/>
                                      </a:lnTo>
                                      <a:lnTo>
                                        <a:pt x="389" y="441"/>
                                      </a:lnTo>
                                      <a:lnTo>
                                        <a:pt x="387" y="427"/>
                                      </a:lnTo>
                                      <a:lnTo>
                                        <a:pt x="384" y="417"/>
                                      </a:lnTo>
                                      <a:lnTo>
                                        <a:pt x="379" y="409"/>
                                      </a:lnTo>
                                      <a:lnTo>
                                        <a:pt x="368" y="404"/>
                                      </a:lnTo>
                                      <a:lnTo>
                                        <a:pt x="350" y="407"/>
                                      </a:lnTo>
                                      <a:lnTo>
                                        <a:pt x="330" y="410"/>
                                      </a:lnTo>
                                      <a:lnTo>
                                        <a:pt x="306" y="416"/>
                                      </a:lnTo>
                                      <a:lnTo>
                                        <a:pt x="283" y="422"/>
                                      </a:lnTo>
                                      <a:lnTo>
                                        <a:pt x="271" y="426"/>
                                      </a:lnTo>
                                      <a:lnTo>
                                        <a:pt x="258" y="436"/>
                                      </a:lnTo>
                                      <a:lnTo>
                                        <a:pt x="243" y="448"/>
                                      </a:lnTo>
                                      <a:lnTo>
                                        <a:pt x="222" y="465"/>
                                      </a:lnTo>
                                      <a:lnTo>
                                        <a:pt x="210" y="468"/>
                                      </a:lnTo>
                                      <a:lnTo>
                                        <a:pt x="191" y="470"/>
                                      </a:lnTo>
                                      <a:lnTo>
                                        <a:pt x="173" y="470"/>
                                      </a:lnTo>
                                      <a:lnTo>
                                        <a:pt x="163" y="467"/>
                                      </a:lnTo>
                                      <a:lnTo>
                                        <a:pt x="150" y="461"/>
                                      </a:lnTo>
                                      <a:lnTo>
                                        <a:pt x="134" y="455"/>
                                      </a:lnTo>
                                      <a:lnTo>
                                        <a:pt x="126" y="446"/>
                                      </a:lnTo>
                                      <a:lnTo>
                                        <a:pt x="117" y="433"/>
                                      </a:lnTo>
                                      <a:lnTo>
                                        <a:pt x="107" y="418"/>
                                      </a:lnTo>
                                      <a:lnTo>
                                        <a:pt x="98" y="404"/>
                                      </a:lnTo>
                                      <a:lnTo>
                                        <a:pt x="81" y="387"/>
                                      </a:lnTo>
                                      <a:lnTo>
                                        <a:pt x="69" y="371"/>
                                      </a:lnTo>
                                      <a:lnTo>
                                        <a:pt x="49" y="354"/>
                                      </a:lnTo>
                                      <a:lnTo>
                                        <a:pt x="35" y="340"/>
                                      </a:lnTo>
                                      <a:lnTo>
                                        <a:pt x="26" y="329"/>
                                      </a:lnTo>
                                      <a:lnTo>
                                        <a:pt x="21" y="319"/>
                                      </a:lnTo>
                                      <a:lnTo>
                                        <a:pt x="14" y="301"/>
                                      </a:lnTo>
                                      <a:lnTo>
                                        <a:pt x="6" y="280"/>
                                      </a:lnTo>
                                      <a:lnTo>
                                        <a:pt x="2" y="260"/>
                                      </a:lnTo>
                                      <a:lnTo>
                                        <a:pt x="0" y="238"/>
                                      </a:lnTo>
                                      <a:lnTo>
                                        <a:pt x="1" y="223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404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  <p:sp>
                              <p:nvSpPr>
                                <p:cNvPr id="40275" name="Freeform 56">
                                  <a:extLst>
                                    <a:ext uri="{FF2B5EF4-FFF2-40B4-BE49-F238E27FC236}">
                                      <a16:creationId xmlns:a16="http://schemas.microsoft.com/office/drawing/2014/main" id="{A48FD2D6-B254-4D4E-9A0B-5078F4FAC857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169" y="1685"/>
                                  <a:ext cx="99" cy="85"/>
                                </a:xfrm>
                                <a:custGeom>
                                  <a:avLst/>
                                  <a:gdLst>
                                    <a:gd name="T0" fmla="*/ 0 w 492"/>
                                    <a:gd name="T1" fmla="*/ 0 h 428"/>
                                    <a:gd name="T2" fmla="*/ 0 w 492"/>
                                    <a:gd name="T3" fmla="*/ 0 h 428"/>
                                    <a:gd name="T4" fmla="*/ 0 w 492"/>
                                    <a:gd name="T5" fmla="*/ 0 h 428"/>
                                    <a:gd name="T6" fmla="*/ 0 w 492"/>
                                    <a:gd name="T7" fmla="*/ 0 h 428"/>
                                    <a:gd name="T8" fmla="*/ 0 w 492"/>
                                    <a:gd name="T9" fmla="*/ 0 h 428"/>
                                    <a:gd name="T10" fmla="*/ 0 w 492"/>
                                    <a:gd name="T11" fmla="*/ 0 h 428"/>
                                    <a:gd name="T12" fmla="*/ 0 w 492"/>
                                    <a:gd name="T13" fmla="*/ 0 h 428"/>
                                    <a:gd name="T14" fmla="*/ 0 w 492"/>
                                    <a:gd name="T15" fmla="*/ 0 h 428"/>
                                    <a:gd name="T16" fmla="*/ 0 w 492"/>
                                    <a:gd name="T17" fmla="*/ 0 h 428"/>
                                    <a:gd name="T18" fmla="*/ 0 w 492"/>
                                    <a:gd name="T19" fmla="*/ 0 h 428"/>
                                    <a:gd name="T20" fmla="*/ 0 w 492"/>
                                    <a:gd name="T21" fmla="*/ 0 h 428"/>
                                    <a:gd name="T22" fmla="*/ 0 w 492"/>
                                    <a:gd name="T23" fmla="*/ 0 h 428"/>
                                    <a:gd name="T24" fmla="*/ 0 w 492"/>
                                    <a:gd name="T25" fmla="*/ 0 h 428"/>
                                    <a:gd name="T26" fmla="*/ 0 w 492"/>
                                    <a:gd name="T27" fmla="*/ 0 h 428"/>
                                    <a:gd name="T28" fmla="*/ 0 w 492"/>
                                    <a:gd name="T29" fmla="*/ 0 h 428"/>
                                    <a:gd name="T30" fmla="*/ 0 w 492"/>
                                    <a:gd name="T31" fmla="*/ 0 h 428"/>
                                    <a:gd name="T32" fmla="*/ 0 w 492"/>
                                    <a:gd name="T33" fmla="*/ 0 h 428"/>
                                    <a:gd name="T34" fmla="*/ 0 w 492"/>
                                    <a:gd name="T35" fmla="*/ 0 h 428"/>
                                    <a:gd name="T36" fmla="*/ 0 w 492"/>
                                    <a:gd name="T37" fmla="*/ 0 h 428"/>
                                    <a:gd name="T38" fmla="*/ 0 w 492"/>
                                    <a:gd name="T39" fmla="*/ 0 h 428"/>
                                    <a:gd name="T40" fmla="*/ 0 w 492"/>
                                    <a:gd name="T41" fmla="*/ 0 h 428"/>
                                    <a:gd name="T42" fmla="*/ 0 w 492"/>
                                    <a:gd name="T43" fmla="*/ 0 h 428"/>
                                    <a:gd name="T44" fmla="*/ 0 w 492"/>
                                    <a:gd name="T45" fmla="*/ 0 h 428"/>
                                    <a:gd name="T46" fmla="*/ 0 w 492"/>
                                    <a:gd name="T47" fmla="*/ 0 h 428"/>
                                    <a:gd name="T48" fmla="*/ 0 w 492"/>
                                    <a:gd name="T49" fmla="*/ 0 h 428"/>
                                    <a:gd name="T50" fmla="*/ 0 w 492"/>
                                    <a:gd name="T51" fmla="*/ 0 h 428"/>
                                    <a:gd name="T52" fmla="*/ 0 w 492"/>
                                    <a:gd name="T53" fmla="*/ 0 h 428"/>
                                    <a:gd name="T54" fmla="*/ 0 w 492"/>
                                    <a:gd name="T55" fmla="*/ 0 h 428"/>
                                    <a:gd name="T56" fmla="*/ 0 w 492"/>
                                    <a:gd name="T57" fmla="*/ 0 h 428"/>
                                    <a:gd name="T58" fmla="*/ 0 w 492"/>
                                    <a:gd name="T59" fmla="*/ 0 h 428"/>
                                    <a:gd name="T60" fmla="*/ 0 w 492"/>
                                    <a:gd name="T61" fmla="*/ 0 h 428"/>
                                    <a:gd name="T62" fmla="*/ 0 w 492"/>
                                    <a:gd name="T63" fmla="*/ 0 h 428"/>
                                    <a:gd name="T64" fmla="*/ 0 w 492"/>
                                    <a:gd name="T65" fmla="*/ 0 h 428"/>
                                    <a:gd name="T66" fmla="*/ 0 w 492"/>
                                    <a:gd name="T67" fmla="*/ 0 h 428"/>
                                    <a:gd name="T68" fmla="*/ 0 w 492"/>
                                    <a:gd name="T69" fmla="*/ 0 h 428"/>
                                    <a:gd name="T70" fmla="*/ 0 w 492"/>
                                    <a:gd name="T71" fmla="*/ 0 h 428"/>
                                    <a:gd name="T72" fmla="*/ 0 w 492"/>
                                    <a:gd name="T73" fmla="*/ 0 h 428"/>
                                    <a:gd name="T74" fmla="*/ 0 w 492"/>
                                    <a:gd name="T75" fmla="*/ 0 h 428"/>
                                    <a:gd name="T76" fmla="*/ 0 w 492"/>
                                    <a:gd name="T77" fmla="*/ 0 h 428"/>
                                    <a:gd name="T78" fmla="*/ 0 w 492"/>
                                    <a:gd name="T79" fmla="*/ 0 h 428"/>
                                    <a:gd name="T80" fmla="*/ 0 60000 65536"/>
                                    <a:gd name="T81" fmla="*/ 0 60000 65536"/>
                                    <a:gd name="T82" fmla="*/ 0 60000 65536"/>
                                    <a:gd name="T83" fmla="*/ 0 60000 65536"/>
                                    <a:gd name="T84" fmla="*/ 0 60000 65536"/>
                                    <a:gd name="T85" fmla="*/ 0 60000 65536"/>
                                    <a:gd name="T86" fmla="*/ 0 60000 65536"/>
                                    <a:gd name="T87" fmla="*/ 0 60000 65536"/>
                                    <a:gd name="T88" fmla="*/ 0 60000 65536"/>
                                    <a:gd name="T89" fmla="*/ 0 60000 65536"/>
                                    <a:gd name="T90" fmla="*/ 0 60000 65536"/>
                                    <a:gd name="T91" fmla="*/ 0 60000 65536"/>
                                    <a:gd name="T92" fmla="*/ 0 60000 65536"/>
                                    <a:gd name="T93" fmla="*/ 0 60000 65536"/>
                                    <a:gd name="T94" fmla="*/ 0 60000 65536"/>
                                    <a:gd name="T95" fmla="*/ 0 60000 65536"/>
                                    <a:gd name="T96" fmla="*/ 0 60000 65536"/>
                                    <a:gd name="T97" fmla="*/ 0 60000 65536"/>
                                    <a:gd name="T98" fmla="*/ 0 60000 65536"/>
                                    <a:gd name="T99" fmla="*/ 0 60000 65536"/>
                                    <a:gd name="T100" fmla="*/ 0 60000 65536"/>
                                    <a:gd name="T101" fmla="*/ 0 60000 65536"/>
                                    <a:gd name="T102" fmla="*/ 0 60000 65536"/>
                                    <a:gd name="T103" fmla="*/ 0 60000 65536"/>
                                    <a:gd name="T104" fmla="*/ 0 60000 65536"/>
                                    <a:gd name="T105" fmla="*/ 0 60000 65536"/>
                                    <a:gd name="T106" fmla="*/ 0 60000 65536"/>
                                    <a:gd name="T107" fmla="*/ 0 60000 65536"/>
                                    <a:gd name="T108" fmla="*/ 0 60000 65536"/>
                                    <a:gd name="T109" fmla="*/ 0 60000 65536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w 492"/>
                                    <a:gd name="T121" fmla="*/ 0 h 428"/>
                                    <a:gd name="T122" fmla="*/ 492 w 492"/>
                                    <a:gd name="T123" fmla="*/ 428 h 428"/>
                                  </a:gdLst>
                                  <a:ahLst/>
                                  <a:cxnLst>
                                    <a:cxn ang="T80">
                                      <a:pos x="T0" y="T1"/>
                                    </a:cxn>
                                    <a:cxn ang="T81">
                                      <a:pos x="T2" y="T3"/>
                                    </a:cxn>
                                    <a:cxn ang="T82">
                                      <a:pos x="T4" y="T5"/>
                                    </a:cxn>
                                    <a:cxn ang="T83">
                                      <a:pos x="T6" y="T7"/>
                                    </a:cxn>
                                    <a:cxn ang="T84">
                                      <a:pos x="T8" y="T9"/>
                                    </a:cxn>
                                    <a:cxn ang="T85">
                                      <a:pos x="T10" y="T11"/>
                                    </a:cxn>
                                    <a:cxn ang="T86">
                                      <a:pos x="T12" y="T13"/>
                                    </a:cxn>
                                    <a:cxn ang="T87">
                                      <a:pos x="T14" y="T15"/>
                                    </a:cxn>
                                    <a:cxn ang="T88">
                                      <a:pos x="T16" y="T17"/>
                                    </a:cxn>
                                    <a:cxn ang="T89">
                                      <a:pos x="T18" y="T19"/>
                                    </a:cxn>
                                    <a:cxn ang="T90">
                                      <a:pos x="T20" y="T21"/>
                                    </a:cxn>
                                    <a:cxn ang="T91">
                                      <a:pos x="T22" y="T23"/>
                                    </a:cxn>
                                    <a:cxn ang="T92">
                                      <a:pos x="T24" y="T25"/>
                                    </a:cxn>
                                    <a:cxn ang="T93">
                                      <a:pos x="T26" y="T27"/>
                                    </a:cxn>
                                    <a:cxn ang="T94">
                                      <a:pos x="T28" y="T29"/>
                                    </a:cxn>
                                    <a:cxn ang="T95">
                                      <a:pos x="T30" y="T31"/>
                                    </a:cxn>
                                    <a:cxn ang="T96">
                                      <a:pos x="T32" y="T33"/>
                                    </a:cxn>
                                    <a:cxn ang="T97">
                                      <a:pos x="T34" y="T35"/>
                                    </a:cxn>
                                    <a:cxn ang="T98">
                                      <a:pos x="T36" y="T37"/>
                                    </a:cxn>
                                    <a:cxn ang="T99">
                                      <a:pos x="T38" y="T39"/>
                                    </a:cxn>
                                    <a:cxn ang="T100">
                                      <a:pos x="T40" y="T41"/>
                                    </a:cxn>
                                    <a:cxn ang="T101">
                                      <a:pos x="T42" y="T43"/>
                                    </a:cxn>
                                    <a:cxn ang="T102">
                                      <a:pos x="T44" y="T45"/>
                                    </a:cxn>
                                    <a:cxn ang="T103">
                                      <a:pos x="T46" y="T47"/>
                                    </a:cxn>
                                    <a:cxn ang="T104">
                                      <a:pos x="T48" y="T49"/>
                                    </a:cxn>
                                    <a:cxn ang="T105">
                                      <a:pos x="T50" y="T51"/>
                                    </a:cxn>
                                    <a:cxn ang="T106">
                                      <a:pos x="T52" y="T53"/>
                                    </a:cxn>
                                    <a:cxn ang="T107">
                                      <a:pos x="T54" y="T55"/>
                                    </a:cxn>
                                    <a:cxn ang="T108">
                                      <a:pos x="T56" y="T57"/>
                                    </a:cxn>
                                    <a:cxn ang="T109">
                                      <a:pos x="T58" y="T59"/>
                                    </a:cxn>
                                    <a:cxn ang="T110">
                                      <a:pos x="T60" y="T61"/>
                                    </a:cxn>
                                    <a:cxn ang="T111">
                                      <a:pos x="T62" y="T63"/>
                                    </a:cxn>
                                    <a:cxn ang="T112">
                                      <a:pos x="T64" y="T65"/>
                                    </a:cxn>
                                    <a:cxn ang="T113">
                                      <a:pos x="T66" y="T67"/>
                                    </a:cxn>
                                    <a:cxn ang="T114">
                                      <a:pos x="T68" y="T69"/>
                                    </a:cxn>
                                    <a:cxn ang="T115">
                                      <a:pos x="T70" y="T71"/>
                                    </a:cxn>
                                    <a:cxn ang="T116">
                                      <a:pos x="T72" y="T73"/>
                                    </a:cxn>
                                    <a:cxn ang="T117">
                                      <a:pos x="T74" y="T75"/>
                                    </a:cxn>
                                    <a:cxn ang="T118">
                                      <a:pos x="T76" y="T77"/>
                                    </a:cxn>
                                    <a:cxn ang="T119">
                                      <a:pos x="T78" y="T79"/>
                                    </a:cxn>
                                  </a:cxnLst>
                                  <a:rect l="T120" t="T121" r="T122" b="T123"/>
                                  <a:pathLst>
                                    <a:path w="492" h="428">
                                      <a:moveTo>
                                        <a:pt x="0" y="203"/>
                                      </a:moveTo>
                                      <a:lnTo>
                                        <a:pt x="7" y="187"/>
                                      </a:lnTo>
                                      <a:lnTo>
                                        <a:pt x="14" y="171"/>
                                      </a:lnTo>
                                      <a:lnTo>
                                        <a:pt x="23" y="155"/>
                                      </a:lnTo>
                                      <a:lnTo>
                                        <a:pt x="33" y="144"/>
                                      </a:lnTo>
                                      <a:lnTo>
                                        <a:pt x="43" y="134"/>
                                      </a:lnTo>
                                      <a:lnTo>
                                        <a:pt x="56" y="120"/>
                                      </a:lnTo>
                                      <a:lnTo>
                                        <a:pt x="72" y="105"/>
                                      </a:lnTo>
                                      <a:lnTo>
                                        <a:pt x="83" y="87"/>
                                      </a:lnTo>
                                      <a:lnTo>
                                        <a:pt x="94" y="73"/>
                                      </a:lnTo>
                                      <a:lnTo>
                                        <a:pt x="108" y="61"/>
                                      </a:lnTo>
                                      <a:lnTo>
                                        <a:pt x="123" y="47"/>
                                      </a:lnTo>
                                      <a:lnTo>
                                        <a:pt x="138" y="35"/>
                                      </a:lnTo>
                                      <a:lnTo>
                                        <a:pt x="153" y="25"/>
                                      </a:lnTo>
                                      <a:lnTo>
                                        <a:pt x="174" y="15"/>
                                      </a:lnTo>
                                      <a:lnTo>
                                        <a:pt x="194" y="8"/>
                                      </a:lnTo>
                                      <a:lnTo>
                                        <a:pt x="217" y="2"/>
                                      </a:lnTo>
                                      <a:lnTo>
                                        <a:pt x="244" y="0"/>
                                      </a:lnTo>
                                      <a:lnTo>
                                        <a:pt x="270" y="0"/>
                                      </a:lnTo>
                                      <a:lnTo>
                                        <a:pt x="290" y="0"/>
                                      </a:lnTo>
                                      <a:lnTo>
                                        <a:pt x="311" y="3"/>
                                      </a:lnTo>
                                      <a:lnTo>
                                        <a:pt x="330" y="8"/>
                                      </a:lnTo>
                                      <a:lnTo>
                                        <a:pt x="356" y="13"/>
                                      </a:lnTo>
                                      <a:lnTo>
                                        <a:pt x="375" y="23"/>
                                      </a:lnTo>
                                      <a:lnTo>
                                        <a:pt x="392" y="31"/>
                                      </a:lnTo>
                                      <a:lnTo>
                                        <a:pt x="410" y="42"/>
                                      </a:lnTo>
                                      <a:lnTo>
                                        <a:pt x="425" y="55"/>
                                      </a:lnTo>
                                      <a:lnTo>
                                        <a:pt x="440" y="71"/>
                                      </a:lnTo>
                                      <a:lnTo>
                                        <a:pt x="451" y="84"/>
                                      </a:lnTo>
                                      <a:lnTo>
                                        <a:pt x="463" y="103"/>
                                      </a:lnTo>
                                      <a:lnTo>
                                        <a:pt x="475" y="118"/>
                                      </a:lnTo>
                                      <a:lnTo>
                                        <a:pt x="482" y="135"/>
                                      </a:lnTo>
                                      <a:lnTo>
                                        <a:pt x="487" y="155"/>
                                      </a:lnTo>
                                      <a:lnTo>
                                        <a:pt x="491" y="173"/>
                                      </a:lnTo>
                                      <a:lnTo>
                                        <a:pt x="492" y="188"/>
                                      </a:lnTo>
                                      <a:lnTo>
                                        <a:pt x="492" y="204"/>
                                      </a:lnTo>
                                      <a:lnTo>
                                        <a:pt x="488" y="215"/>
                                      </a:lnTo>
                                      <a:lnTo>
                                        <a:pt x="481" y="234"/>
                                      </a:lnTo>
                                      <a:lnTo>
                                        <a:pt x="469" y="257"/>
                                      </a:lnTo>
                                      <a:lnTo>
                                        <a:pt x="461" y="276"/>
                                      </a:lnTo>
                                      <a:lnTo>
                                        <a:pt x="452" y="292"/>
                                      </a:lnTo>
                                      <a:lnTo>
                                        <a:pt x="447" y="310"/>
                                      </a:lnTo>
                                      <a:lnTo>
                                        <a:pt x="441" y="326"/>
                                      </a:lnTo>
                                      <a:lnTo>
                                        <a:pt x="437" y="343"/>
                                      </a:lnTo>
                                      <a:lnTo>
                                        <a:pt x="434" y="351"/>
                                      </a:lnTo>
                                      <a:lnTo>
                                        <a:pt x="433" y="364"/>
                                      </a:lnTo>
                                      <a:lnTo>
                                        <a:pt x="432" y="384"/>
                                      </a:lnTo>
                                      <a:lnTo>
                                        <a:pt x="354" y="402"/>
                                      </a:lnTo>
                                      <a:lnTo>
                                        <a:pt x="352" y="389"/>
                                      </a:lnTo>
                                      <a:lnTo>
                                        <a:pt x="349" y="380"/>
                                      </a:lnTo>
                                      <a:lnTo>
                                        <a:pt x="345" y="373"/>
                                      </a:lnTo>
                                      <a:lnTo>
                                        <a:pt x="335" y="368"/>
                                      </a:lnTo>
                                      <a:lnTo>
                                        <a:pt x="318" y="371"/>
                                      </a:lnTo>
                                      <a:lnTo>
                                        <a:pt x="300" y="374"/>
                                      </a:lnTo>
                                      <a:lnTo>
                                        <a:pt x="277" y="379"/>
                                      </a:lnTo>
                                      <a:lnTo>
                                        <a:pt x="257" y="385"/>
                                      </a:lnTo>
                                      <a:lnTo>
                                        <a:pt x="247" y="388"/>
                                      </a:lnTo>
                                      <a:lnTo>
                                        <a:pt x="235" y="397"/>
                                      </a:lnTo>
                                      <a:lnTo>
                                        <a:pt x="221" y="408"/>
                                      </a:lnTo>
                                      <a:lnTo>
                                        <a:pt x="203" y="424"/>
                                      </a:lnTo>
                                      <a:lnTo>
                                        <a:pt x="191" y="427"/>
                                      </a:lnTo>
                                      <a:lnTo>
                                        <a:pt x="174" y="428"/>
                                      </a:lnTo>
                                      <a:lnTo>
                                        <a:pt x="158" y="428"/>
                                      </a:lnTo>
                                      <a:lnTo>
                                        <a:pt x="148" y="426"/>
                                      </a:lnTo>
                                      <a:lnTo>
                                        <a:pt x="136" y="420"/>
                                      </a:lnTo>
                                      <a:lnTo>
                                        <a:pt x="123" y="414"/>
                                      </a:lnTo>
                                      <a:lnTo>
                                        <a:pt x="115" y="407"/>
                                      </a:lnTo>
                                      <a:lnTo>
                                        <a:pt x="106" y="395"/>
                                      </a:lnTo>
                                      <a:lnTo>
                                        <a:pt x="97" y="381"/>
                                      </a:lnTo>
                                      <a:lnTo>
                                        <a:pt x="90" y="368"/>
                                      </a:lnTo>
                                      <a:lnTo>
                                        <a:pt x="74" y="353"/>
                                      </a:lnTo>
                                      <a:lnTo>
                                        <a:pt x="62" y="339"/>
                                      </a:lnTo>
                                      <a:lnTo>
                                        <a:pt x="45" y="323"/>
                                      </a:lnTo>
                                      <a:lnTo>
                                        <a:pt x="32" y="310"/>
                                      </a:lnTo>
                                      <a:lnTo>
                                        <a:pt x="24" y="301"/>
                                      </a:lnTo>
                                      <a:lnTo>
                                        <a:pt x="19" y="290"/>
                                      </a:lnTo>
                                      <a:lnTo>
                                        <a:pt x="12" y="274"/>
                                      </a:lnTo>
                                      <a:lnTo>
                                        <a:pt x="6" y="255"/>
                                      </a:lnTo>
                                      <a:lnTo>
                                        <a:pt x="2" y="237"/>
                                      </a:lnTo>
                                      <a:lnTo>
                                        <a:pt x="0" y="218"/>
                                      </a:lnTo>
                                      <a:lnTo>
                                        <a:pt x="0" y="203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  <p:sp>
                              <p:nvSpPr>
                                <p:cNvPr id="40276" name="Freeform 57">
                                  <a:extLst>
                                    <a:ext uri="{FF2B5EF4-FFF2-40B4-BE49-F238E27FC236}">
                                      <a16:creationId xmlns:a16="http://schemas.microsoft.com/office/drawing/2014/main" id="{AB079E7F-54A5-497E-94D8-6A30C2728BD7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176" y="1691"/>
                                  <a:ext cx="89" cy="77"/>
                                </a:xfrm>
                                <a:custGeom>
                                  <a:avLst/>
                                  <a:gdLst>
                                    <a:gd name="T0" fmla="*/ 0 w 441"/>
                                    <a:gd name="T1" fmla="*/ 0 h 383"/>
                                    <a:gd name="T2" fmla="*/ 0 w 441"/>
                                    <a:gd name="T3" fmla="*/ 0 h 383"/>
                                    <a:gd name="T4" fmla="*/ 0 w 441"/>
                                    <a:gd name="T5" fmla="*/ 0 h 383"/>
                                    <a:gd name="T6" fmla="*/ 0 w 441"/>
                                    <a:gd name="T7" fmla="*/ 0 h 383"/>
                                    <a:gd name="T8" fmla="*/ 0 w 441"/>
                                    <a:gd name="T9" fmla="*/ 0 h 383"/>
                                    <a:gd name="T10" fmla="*/ 0 w 441"/>
                                    <a:gd name="T11" fmla="*/ 0 h 383"/>
                                    <a:gd name="T12" fmla="*/ 0 w 441"/>
                                    <a:gd name="T13" fmla="*/ 0 h 383"/>
                                    <a:gd name="T14" fmla="*/ 0 w 441"/>
                                    <a:gd name="T15" fmla="*/ 0 h 383"/>
                                    <a:gd name="T16" fmla="*/ 0 w 441"/>
                                    <a:gd name="T17" fmla="*/ 0 h 383"/>
                                    <a:gd name="T18" fmla="*/ 0 w 441"/>
                                    <a:gd name="T19" fmla="*/ 0 h 383"/>
                                    <a:gd name="T20" fmla="*/ 0 w 441"/>
                                    <a:gd name="T21" fmla="*/ 0 h 383"/>
                                    <a:gd name="T22" fmla="*/ 0 w 441"/>
                                    <a:gd name="T23" fmla="*/ 0 h 383"/>
                                    <a:gd name="T24" fmla="*/ 0 w 441"/>
                                    <a:gd name="T25" fmla="*/ 0 h 383"/>
                                    <a:gd name="T26" fmla="*/ 0 w 441"/>
                                    <a:gd name="T27" fmla="*/ 0 h 383"/>
                                    <a:gd name="T28" fmla="*/ 0 w 441"/>
                                    <a:gd name="T29" fmla="*/ 0 h 383"/>
                                    <a:gd name="T30" fmla="*/ 0 w 441"/>
                                    <a:gd name="T31" fmla="*/ 0 h 383"/>
                                    <a:gd name="T32" fmla="*/ 0 w 441"/>
                                    <a:gd name="T33" fmla="*/ 0 h 383"/>
                                    <a:gd name="T34" fmla="*/ 0 w 441"/>
                                    <a:gd name="T35" fmla="*/ 0 h 383"/>
                                    <a:gd name="T36" fmla="*/ 0 w 441"/>
                                    <a:gd name="T37" fmla="*/ 0 h 383"/>
                                    <a:gd name="T38" fmla="*/ 0 w 441"/>
                                    <a:gd name="T39" fmla="*/ 0 h 383"/>
                                    <a:gd name="T40" fmla="*/ 0 w 441"/>
                                    <a:gd name="T41" fmla="*/ 0 h 383"/>
                                    <a:gd name="T42" fmla="*/ 0 w 441"/>
                                    <a:gd name="T43" fmla="*/ 0 h 383"/>
                                    <a:gd name="T44" fmla="*/ 0 w 441"/>
                                    <a:gd name="T45" fmla="*/ 0 h 383"/>
                                    <a:gd name="T46" fmla="*/ 0 w 441"/>
                                    <a:gd name="T47" fmla="*/ 0 h 383"/>
                                    <a:gd name="T48" fmla="*/ 0 w 441"/>
                                    <a:gd name="T49" fmla="*/ 0 h 383"/>
                                    <a:gd name="T50" fmla="*/ 0 w 441"/>
                                    <a:gd name="T51" fmla="*/ 0 h 383"/>
                                    <a:gd name="T52" fmla="*/ 0 w 441"/>
                                    <a:gd name="T53" fmla="*/ 0 h 383"/>
                                    <a:gd name="T54" fmla="*/ 0 w 441"/>
                                    <a:gd name="T55" fmla="*/ 0 h 383"/>
                                    <a:gd name="T56" fmla="*/ 0 w 441"/>
                                    <a:gd name="T57" fmla="*/ 0 h 383"/>
                                    <a:gd name="T58" fmla="*/ 0 w 441"/>
                                    <a:gd name="T59" fmla="*/ 0 h 383"/>
                                    <a:gd name="T60" fmla="*/ 0 w 441"/>
                                    <a:gd name="T61" fmla="*/ 0 h 383"/>
                                    <a:gd name="T62" fmla="*/ 0 w 441"/>
                                    <a:gd name="T63" fmla="*/ 0 h 383"/>
                                    <a:gd name="T64" fmla="*/ 0 w 441"/>
                                    <a:gd name="T65" fmla="*/ 0 h 383"/>
                                    <a:gd name="T66" fmla="*/ 0 w 441"/>
                                    <a:gd name="T67" fmla="*/ 0 h 383"/>
                                    <a:gd name="T68" fmla="*/ 0 w 441"/>
                                    <a:gd name="T69" fmla="*/ 0 h 383"/>
                                    <a:gd name="T70" fmla="*/ 0 w 441"/>
                                    <a:gd name="T71" fmla="*/ 0 h 383"/>
                                    <a:gd name="T72" fmla="*/ 0 w 441"/>
                                    <a:gd name="T73" fmla="*/ 0 h 383"/>
                                    <a:gd name="T74" fmla="*/ 0 w 441"/>
                                    <a:gd name="T75" fmla="*/ 0 h 383"/>
                                    <a:gd name="T76" fmla="*/ 0 w 441"/>
                                    <a:gd name="T77" fmla="*/ 0 h 383"/>
                                    <a:gd name="T78" fmla="*/ 0 w 441"/>
                                    <a:gd name="T79" fmla="*/ 0 h 383"/>
                                    <a:gd name="T80" fmla="*/ 0 60000 65536"/>
                                    <a:gd name="T81" fmla="*/ 0 60000 65536"/>
                                    <a:gd name="T82" fmla="*/ 0 60000 65536"/>
                                    <a:gd name="T83" fmla="*/ 0 60000 65536"/>
                                    <a:gd name="T84" fmla="*/ 0 60000 65536"/>
                                    <a:gd name="T85" fmla="*/ 0 60000 65536"/>
                                    <a:gd name="T86" fmla="*/ 0 60000 65536"/>
                                    <a:gd name="T87" fmla="*/ 0 60000 65536"/>
                                    <a:gd name="T88" fmla="*/ 0 60000 65536"/>
                                    <a:gd name="T89" fmla="*/ 0 60000 65536"/>
                                    <a:gd name="T90" fmla="*/ 0 60000 65536"/>
                                    <a:gd name="T91" fmla="*/ 0 60000 65536"/>
                                    <a:gd name="T92" fmla="*/ 0 60000 65536"/>
                                    <a:gd name="T93" fmla="*/ 0 60000 65536"/>
                                    <a:gd name="T94" fmla="*/ 0 60000 65536"/>
                                    <a:gd name="T95" fmla="*/ 0 60000 65536"/>
                                    <a:gd name="T96" fmla="*/ 0 60000 65536"/>
                                    <a:gd name="T97" fmla="*/ 0 60000 65536"/>
                                    <a:gd name="T98" fmla="*/ 0 60000 65536"/>
                                    <a:gd name="T99" fmla="*/ 0 60000 65536"/>
                                    <a:gd name="T100" fmla="*/ 0 60000 65536"/>
                                    <a:gd name="T101" fmla="*/ 0 60000 65536"/>
                                    <a:gd name="T102" fmla="*/ 0 60000 65536"/>
                                    <a:gd name="T103" fmla="*/ 0 60000 65536"/>
                                    <a:gd name="T104" fmla="*/ 0 60000 65536"/>
                                    <a:gd name="T105" fmla="*/ 0 60000 65536"/>
                                    <a:gd name="T106" fmla="*/ 0 60000 65536"/>
                                    <a:gd name="T107" fmla="*/ 0 60000 65536"/>
                                    <a:gd name="T108" fmla="*/ 0 60000 65536"/>
                                    <a:gd name="T109" fmla="*/ 0 60000 65536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w 441"/>
                                    <a:gd name="T121" fmla="*/ 0 h 383"/>
                                    <a:gd name="T122" fmla="*/ 441 w 441"/>
                                    <a:gd name="T123" fmla="*/ 383 h 383"/>
                                  </a:gdLst>
                                  <a:ahLst/>
                                  <a:cxnLst>
                                    <a:cxn ang="T80">
                                      <a:pos x="T0" y="T1"/>
                                    </a:cxn>
                                    <a:cxn ang="T81">
                                      <a:pos x="T2" y="T3"/>
                                    </a:cxn>
                                    <a:cxn ang="T82">
                                      <a:pos x="T4" y="T5"/>
                                    </a:cxn>
                                    <a:cxn ang="T83">
                                      <a:pos x="T6" y="T7"/>
                                    </a:cxn>
                                    <a:cxn ang="T84">
                                      <a:pos x="T8" y="T9"/>
                                    </a:cxn>
                                    <a:cxn ang="T85">
                                      <a:pos x="T10" y="T11"/>
                                    </a:cxn>
                                    <a:cxn ang="T86">
                                      <a:pos x="T12" y="T13"/>
                                    </a:cxn>
                                    <a:cxn ang="T87">
                                      <a:pos x="T14" y="T15"/>
                                    </a:cxn>
                                    <a:cxn ang="T88">
                                      <a:pos x="T16" y="T17"/>
                                    </a:cxn>
                                    <a:cxn ang="T89">
                                      <a:pos x="T18" y="T19"/>
                                    </a:cxn>
                                    <a:cxn ang="T90">
                                      <a:pos x="T20" y="T21"/>
                                    </a:cxn>
                                    <a:cxn ang="T91">
                                      <a:pos x="T22" y="T23"/>
                                    </a:cxn>
                                    <a:cxn ang="T92">
                                      <a:pos x="T24" y="T25"/>
                                    </a:cxn>
                                    <a:cxn ang="T93">
                                      <a:pos x="T26" y="T27"/>
                                    </a:cxn>
                                    <a:cxn ang="T94">
                                      <a:pos x="T28" y="T29"/>
                                    </a:cxn>
                                    <a:cxn ang="T95">
                                      <a:pos x="T30" y="T31"/>
                                    </a:cxn>
                                    <a:cxn ang="T96">
                                      <a:pos x="T32" y="T33"/>
                                    </a:cxn>
                                    <a:cxn ang="T97">
                                      <a:pos x="T34" y="T35"/>
                                    </a:cxn>
                                    <a:cxn ang="T98">
                                      <a:pos x="T36" y="T37"/>
                                    </a:cxn>
                                    <a:cxn ang="T99">
                                      <a:pos x="T38" y="T39"/>
                                    </a:cxn>
                                    <a:cxn ang="T100">
                                      <a:pos x="T40" y="T41"/>
                                    </a:cxn>
                                    <a:cxn ang="T101">
                                      <a:pos x="T42" y="T43"/>
                                    </a:cxn>
                                    <a:cxn ang="T102">
                                      <a:pos x="T44" y="T45"/>
                                    </a:cxn>
                                    <a:cxn ang="T103">
                                      <a:pos x="T46" y="T47"/>
                                    </a:cxn>
                                    <a:cxn ang="T104">
                                      <a:pos x="T48" y="T49"/>
                                    </a:cxn>
                                    <a:cxn ang="T105">
                                      <a:pos x="T50" y="T51"/>
                                    </a:cxn>
                                    <a:cxn ang="T106">
                                      <a:pos x="T52" y="T53"/>
                                    </a:cxn>
                                    <a:cxn ang="T107">
                                      <a:pos x="T54" y="T55"/>
                                    </a:cxn>
                                    <a:cxn ang="T108">
                                      <a:pos x="T56" y="T57"/>
                                    </a:cxn>
                                    <a:cxn ang="T109">
                                      <a:pos x="T58" y="T59"/>
                                    </a:cxn>
                                    <a:cxn ang="T110">
                                      <a:pos x="T60" y="T61"/>
                                    </a:cxn>
                                    <a:cxn ang="T111">
                                      <a:pos x="T62" y="T63"/>
                                    </a:cxn>
                                    <a:cxn ang="T112">
                                      <a:pos x="T64" y="T65"/>
                                    </a:cxn>
                                    <a:cxn ang="T113">
                                      <a:pos x="T66" y="T67"/>
                                    </a:cxn>
                                    <a:cxn ang="T114">
                                      <a:pos x="T68" y="T69"/>
                                    </a:cxn>
                                    <a:cxn ang="T115">
                                      <a:pos x="T70" y="T71"/>
                                    </a:cxn>
                                    <a:cxn ang="T116">
                                      <a:pos x="T72" y="T73"/>
                                    </a:cxn>
                                    <a:cxn ang="T117">
                                      <a:pos x="T74" y="T75"/>
                                    </a:cxn>
                                    <a:cxn ang="T118">
                                      <a:pos x="T76" y="T77"/>
                                    </a:cxn>
                                    <a:cxn ang="T119">
                                      <a:pos x="T78" y="T79"/>
                                    </a:cxn>
                                  </a:cxnLst>
                                  <a:rect l="T120" t="T121" r="T122" b="T123"/>
                                  <a:pathLst>
                                    <a:path w="441" h="383">
                                      <a:moveTo>
                                        <a:pt x="0" y="182"/>
                                      </a:moveTo>
                                      <a:lnTo>
                                        <a:pt x="6" y="167"/>
                                      </a:lnTo>
                                      <a:lnTo>
                                        <a:pt x="12" y="154"/>
                                      </a:lnTo>
                                      <a:lnTo>
                                        <a:pt x="19" y="138"/>
                                      </a:lnTo>
                                      <a:lnTo>
                                        <a:pt x="28" y="128"/>
                                      </a:lnTo>
                                      <a:lnTo>
                                        <a:pt x="38" y="120"/>
                                      </a:lnTo>
                                      <a:lnTo>
                                        <a:pt x="50" y="108"/>
                                      </a:lnTo>
                                      <a:lnTo>
                                        <a:pt x="63" y="93"/>
                                      </a:lnTo>
                                      <a:lnTo>
                                        <a:pt x="73" y="78"/>
                                      </a:lnTo>
                                      <a:lnTo>
                                        <a:pt x="84" y="64"/>
                                      </a:lnTo>
                                      <a:lnTo>
                                        <a:pt x="97" y="54"/>
                                      </a:lnTo>
                                      <a:lnTo>
                                        <a:pt x="110" y="42"/>
                                      </a:lnTo>
                                      <a:lnTo>
                                        <a:pt x="124" y="31"/>
                                      </a:lnTo>
                                      <a:lnTo>
                                        <a:pt x="137" y="21"/>
                                      </a:lnTo>
                                      <a:lnTo>
                                        <a:pt x="155" y="13"/>
                                      </a:lnTo>
                                      <a:lnTo>
                                        <a:pt x="174" y="7"/>
                                      </a:lnTo>
                                      <a:lnTo>
                                        <a:pt x="194" y="1"/>
                                      </a:lnTo>
                                      <a:lnTo>
                                        <a:pt x="219" y="0"/>
                                      </a:lnTo>
                                      <a:lnTo>
                                        <a:pt x="241" y="0"/>
                                      </a:lnTo>
                                      <a:lnTo>
                                        <a:pt x="261" y="0"/>
                                      </a:lnTo>
                                      <a:lnTo>
                                        <a:pt x="279" y="2"/>
                                      </a:lnTo>
                                      <a:lnTo>
                                        <a:pt x="296" y="7"/>
                                      </a:lnTo>
                                      <a:lnTo>
                                        <a:pt x="319" y="11"/>
                                      </a:lnTo>
                                      <a:lnTo>
                                        <a:pt x="336" y="19"/>
                                      </a:lnTo>
                                      <a:lnTo>
                                        <a:pt x="351" y="27"/>
                                      </a:lnTo>
                                      <a:lnTo>
                                        <a:pt x="368" y="37"/>
                                      </a:lnTo>
                                      <a:lnTo>
                                        <a:pt x="381" y="49"/>
                                      </a:lnTo>
                                      <a:lnTo>
                                        <a:pt x="395" y="63"/>
                                      </a:lnTo>
                                      <a:lnTo>
                                        <a:pt x="405" y="75"/>
                                      </a:lnTo>
                                      <a:lnTo>
                                        <a:pt x="415" y="91"/>
                                      </a:lnTo>
                                      <a:lnTo>
                                        <a:pt x="425" y="106"/>
                                      </a:lnTo>
                                      <a:lnTo>
                                        <a:pt x="432" y="121"/>
                                      </a:lnTo>
                                      <a:lnTo>
                                        <a:pt x="437" y="138"/>
                                      </a:lnTo>
                                      <a:lnTo>
                                        <a:pt x="441" y="155"/>
                                      </a:lnTo>
                                      <a:lnTo>
                                        <a:pt x="441" y="168"/>
                                      </a:lnTo>
                                      <a:lnTo>
                                        <a:pt x="441" y="182"/>
                                      </a:lnTo>
                                      <a:lnTo>
                                        <a:pt x="438" y="193"/>
                                      </a:lnTo>
                                      <a:lnTo>
                                        <a:pt x="431" y="210"/>
                                      </a:lnTo>
                                      <a:lnTo>
                                        <a:pt x="421" y="230"/>
                                      </a:lnTo>
                                      <a:lnTo>
                                        <a:pt x="414" y="247"/>
                                      </a:lnTo>
                                      <a:lnTo>
                                        <a:pt x="405" y="262"/>
                                      </a:lnTo>
                                      <a:lnTo>
                                        <a:pt x="401" y="278"/>
                                      </a:lnTo>
                                      <a:lnTo>
                                        <a:pt x="396" y="292"/>
                                      </a:lnTo>
                                      <a:lnTo>
                                        <a:pt x="392" y="308"/>
                                      </a:lnTo>
                                      <a:lnTo>
                                        <a:pt x="388" y="315"/>
                                      </a:lnTo>
                                      <a:lnTo>
                                        <a:pt x="387" y="327"/>
                                      </a:lnTo>
                                      <a:lnTo>
                                        <a:pt x="386" y="344"/>
                                      </a:lnTo>
                                      <a:lnTo>
                                        <a:pt x="317" y="361"/>
                                      </a:lnTo>
                                      <a:lnTo>
                                        <a:pt x="315" y="349"/>
                                      </a:lnTo>
                                      <a:lnTo>
                                        <a:pt x="313" y="340"/>
                                      </a:lnTo>
                                      <a:lnTo>
                                        <a:pt x="309" y="335"/>
                                      </a:lnTo>
                                      <a:lnTo>
                                        <a:pt x="301" y="330"/>
                                      </a:lnTo>
                                      <a:lnTo>
                                        <a:pt x="285" y="333"/>
                                      </a:lnTo>
                                      <a:lnTo>
                                        <a:pt x="269" y="336"/>
                                      </a:lnTo>
                                      <a:lnTo>
                                        <a:pt x="248" y="339"/>
                                      </a:lnTo>
                                      <a:lnTo>
                                        <a:pt x="230" y="346"/>
                                      </a:lnTo>
                                      <a:lnTo>
                                        <a:pt x="221" y="348"/>
                                      </a:lnTo>
                                      <a:lnTo>
                                        <a:pt x="211" y="356"/>
                                      </a:lnTo>
                                      <a:lnTo>
                                        <a:pt x="198" y="366"/>
                                      </a:lnTo>
                                      <a:lnTo>
                                        <a:pt x="181" y="380"/>
                                      </a:lnTo>
                                      <a:lnTo>
                                        <a:pt x="171" y="383"/>
                                      </a:lnTo>
                                      <a:lnTo>
                                        <a:pt x="155" y="383"/>
                                      </a:lnTo>
                                      <a:lnTo>
                                        <a:pt x="141" y="383"/>
                                      </a:lnTo>
                                      <a:lnTo>
                                        <a:pt x="133" y="382"/>
                                      </a:lnTo>
                                      <a:lnTo>
                                        <a:pt x="122" y="376"/>
                                      </a:lnTo>
                                      <a:lnTo>
                                        <a:pt x="109" y="372"/>
                                      </a:lnTo>
                                      <a:lnTo>
                                        <a:pt x="102" y="365"/>
                                      </a:lnTo>
                                      <a:lnTo>
                                        <a:pt x="95" y="355"/>
                                      </a:lnTo>
                                      <a:lnTo>
                                        <a:pt x="87" y="341"/>
                                      </a:lnTo>
                                      <a:lnTo>
                                        <a:pt x="81" y="330"/>
                                      </a:lnTo>
                                      <a:lnTo>
                                        <a:pt x="65" y="317"/>
                                      </a:lnTo>
                                      <a:lnTo>
                                        <a:pt x="55" y="303"/>
                                      </a:lnTo>
                                      <a:lnTo>
                                        <a:pt x="40" y="290"/>
                                      </a:lnTo>
                                      <a:lnTo>
                                        <a:pt x="27" y="278"/>
                                      </a:lnTo>
                                      <a:lnTo>
                                        <a:pt x="20" y="270"/>
                                      </a:lnTo>
                                      <a:lnTo>
                                        <a:pt x="17" y="260"/>
                                      </a:lnTo>
                                      <a:lnTo>
                                        <a:pt x="10" y="246"/>
                                      </a:lnTo>
                                      <a:lnTo>
                                        <a:pt x="5" y="229"/>
                                      </a:lnTo>
                                      <a:lnTo>
                                        <a:pt x="1" y="212"/>
                                      </a:lnTo>
                                      <a:lnTo>
                                        <a:pt x="0" y="195"/>
                                      </a:lnTo>
                                      <a:lnTo>
                                        <a:pt x="0" y="182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E0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  <p:sp>
                              <p:nvSpPr>
                                <p:cNvPr id="40277" name="Freeform 58">
                                  <a:extLst>
                                    <a:ext uri="{FF2B5EF4-FFF2-40B4-BE49-F238E27FC236}">
                                      <a16:creationId xmlns:a16="http://schemas.microsoft.com/office/drawing/2014/main" id="{D8EA405D-EF56-4A04-A26A-05DBDE0CEFD9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183" y="1697"/>
                                  <a:ext cx="79" cy="69"/>
                                </a:xfrm>
                                <a:custGeom>
                                  <a:avLst/>
                                  <a:gdLst>
                                    <a:gd name="T0" fmla="*/ 0 w 396"/>
                                    <a:gd name="T1" fmla="*/ 0 h 345"/>
                                    <a:gd name="T2" fmla="*/ 0 w 396"/>
                                    <a:gd name="T3" fmla="*/ 0 h 345"/>
                                    <a:gd name="T4" fmla="*/ 0 w 396"/>
                                    <a:gd name="T5" fmla="*/ 0 h 345"/>
                                    <a:gd name="T6" fmla="*/ 0 w 396"/>
                                    <a:gd name="T7" fmla="*/ 0 h 345"/>
                                    <a:gd name="T8" fmla="*/ 0 w 396"/>
                                    <a:gd name="T9" fmla="*/ 0 h 345"/>
                                    <a:gd name="T10" fmla="*/ 0 w 396"/>
                                    <a:gd name="T11" fmla="*/ 0 h 345"/>
                                    <a:gd name="T12" fmla="*/ 0 w 396"/>
                                    <a:gd name="T13" fmla="*/ 0 h 345"/>
                                    <a:gd name="T14" fmla="*/ 0 w 396"/>
                                    <a:gd name="T15" fmla="*/ 0 h 345"/>
                                    <a:gd name="T16" fmla="*/ 0 w 396"/>
                                    <a:gd name="T17" fmla="*/ 0 h 345"/>
                                    <a:gd name="T18" fmla="*/ 0 w 396"/>
                                    <a:gd name="T19" fmla="*/ 0 h 345"/>
                                    <a:gd name="T20" fmla="*/ 0 w 396"/>
                                    <a:gd name="T21" fmla="*/ 0 h 345"/>
                                    <a:gd name="T22" fmla="*/ 0 w 396"/>
                                    <a:gd name="T23" fmla="*/ 0 h 345"/>
                                    <a:gd name="T24" fmla="*/ 0 w 396"/>
                                    <a:gd name="T25" fmla="*/ 0 h 345"/>
                                    <a:gd name="T26" fmla="*/ 0 w 396"/>
                                    <a:gd name="T27" fmla="*/ 0 h 345"/>
                                    <a:gd name="T28" fmla="*/ 0 w 396"/>
                                    <a:gd name="T29" fmla="*/ 0 h 345"/>
                                    <a:gd name="T30" fmla="*/ 0 w 396"/>
                                    <a:gd name="T31" fmla="*/ 0 h 345"/>
                                    <a:gd name="T32" fmla="*/ 0 w 396"/>
                                    <a:gd name="T33" fmla="*/ 0 h 345"/>
                                    <a:gd name="T34" fmla="*/ 0 w 396"/>
                                    <a:gd name="T35" fmla="*/ 0 h 345"/>
                                    <a:gd name="T36" fmla="*/ 0 w 396"/>
                                    <a:gd name="T37" fmla="*/ 0 h 345"/>
                                    <a:gd name="T38" fmla="*/ 0 w 396"/>
                                    <a:gd name="T39" fmla="*/ 0 h 345"/>
                                    <a:gd name="T40" fmla="*/ 0 w 396"/>
                                    <a:gd name="T41" fmla="*/ 0 h 345"/>
                                    <a:gd name="T42" fmla="*/ 0 w 396"/>
                                    <a:gd name="T43" fmla="*/ 0 h 345"/>
                                    <a:gd name="T44" fmla="*/ 0 w 396"/>
                                    <a:gd name="T45" fmla="*/ 0 h 345"/>
                                    <a:gd name="T46" fmla="*/ 0 w 396"/>
                                    <a:gd name="T47" fmla="*/ 0 h 345"/>
                                    <a:gd name="T48" fmla="*/ 0 w 396"/>
                                    <a:gd name="T49" fmla="*/ 0 h 345"/>
                                    <a:gd name="T50" fmla="*/ 0 w 396"/>
                                    <a:gd name="T51" fmla="*/ 0 h 345"/>
                                    <a:gd name="T52" fmla="*/ 0 w 396"/>
                                    <a:gd name="T53" fmla="*/ 0 h 345"/>
                                    <a:gd name="T54" fmla="*/ 0 w 396"/>
                                    <a:gd name="T55" fmla="*/ 0 h 345"/>
                                    <a:gd name="T56" fmla="*/ 0 w 396"/>
                                    <a:gd name="T57" fmla="*/ 0 h 345"/>
                                    <a:gd name="T58" fmla="*/ 0 w 396"/>
                                    <a:gd name="T59" fmla="*/ 0 h 345"/>
                                    <a:gd name="T60" fmla="*/ 0 w 396"/>
                                    <a:gd name="T61" fmla="*/ 0 h 345"/>
                                    <a:gd name="T62" fmla="*/ 0 w 396"/>
                                    <a:gd name="T63" fmla="*/ 0 h 345"/>
                                    <a:gd name="T64" fmla="*/ 0 w 396"/>
                                    <a:gd name="T65" fmla="*/ 0 h 345"/>
                                    <a:gd name="T66" fmla="*/ 0 w 396"/>
                                    <a:gd name="T67" fmla="*/ 0 h 345"/>
                                    <a:gd name="T68" fmla="*/ 0 w 396"/>
                                    <a:gd name="T69" fmla="*/ 0 h 345"/>
                                    <a:gd name="T70" fmla="*/ 0 w 396"/>
                                    <a:gd name="T71" fmla="*/ 0 h 345"/>
                                    <a:gd name="T72" fmla="*/ 0 w 396"/>
                                    <a:gd name="T73" fmla="*/ 0 h 345"/>
                                    <a:gd name="T74" fmla="*/ 0 w 396"/>
                                    <a:gd name="T75" fmla="*/ 0 h 345"/>
                                    <a:gd name="T76" fmla="*/ 0 w 396"/>
                                    <a:gd name="T77" fmla="*/ 0 h 345"/>
                                    <a:gd name="T78" fmla="*/ 0 w 396"/>
                                    <a:gd name="T79" fmla="*/ 0 h 345"/>
                                    <a:gd name="T80" fmla="*/ 0 60000 65536"/>
                                    <a:gd name="T81" fmla="*/ 0 60000 65536"/>
                                    <a:gd name="T82" fmla="*/ 0 60000 65536"/>
                                    <a:gd name="T83" fmla="*/ 0 60000 65536"/>
                                    <a:gd name="T84" fmla="*/ 0 60000 65536"/>
                                    <a:gd name="T85" fmla="*/ 0 60000 65536"/>
                                    <a:gd name="T86" fmla="*/ 0 60000 65536"/>
                                    <a:gd name="T87" fmla="*/ 0 60000 65536"/>
                                    <a:gd name="T88" fmla="*/ 0 60000 65536"/>
                                    <a:gd name="T89" fmla="*/ 0 60000 65536"/>
                                    <a:gd name="T90" fmla="*/ 0 60000 65536"/>
                                    <a:gd name="T91" fmla="*/ 0 60000 65536"/>
                                    <a:gd name="T92" fmla="*/ 0 60000 65536"/>
                                    <a:gd name="T93" fmla="*/ 0 60000 65536"/>
                                    <a:gd name="T94" fmla="*/ 0 60000 65536"/>
                                    <a:gd name="T95" fmla="*/ 0 60000 65536"/>
                                    <a:gd name="T96" fmla="*/ 0 60000 65536"/>
                                    <a:gd name="T97" fmla="*/ 0 60000 65536"/>
                                    <a:gd name="T98" fmla="*/ 0 60000 65536"/>
                                    <a:gd name="T99" fmla="*/ 0 60000 65536"/>
                                    <a:gd name="T100" fmla="*/ 0 60000 65536"/>
                                    <a:gd name="T101" fmla="*/ 0 60000 65536"/>
                                    <a:gd name="T102" fmla="*/ 0 60000 65536"/>
                                    <a:gd name="T103" fmla="*/ 0 60000 65536"/>
                                    <a:gd name="T104" fmla="*/ 0 60000 65536"/>
                                    <a:gd name="T105" fmla="*/ 0 60000 65536"/>
                                    <a:gd name="T106" fmla="*/ 0 60000 65536"/>
                                    <a:gd name="T107" fmla="*/ 0 60000 65536"/>
                                    <a:gd name="T108" fmla="*/ 0 60000 65536"/>
                                    <a:gd name="T109" fmla="*/ 0 60000 65536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w 396"/>
                                    <a:gd name="T121" fmla="*/ 0 h 345"/>
                                    <a:gd name="T122" fmla="*/ 396 w 396"/>
                                    <a:gd name="T123" fmla="*/ 345 h 345"/>
                                  </a:gdLst>
                                  <a:ahLst/>
                                  <a:cxnLst>
                                    <a:cxn ang="T80">
                                      <a:pos x="T0" y="T1"/>
                                    </a:cxn>
                                    <a:cxn ang="T81">
                                      <a:pos x="T2" y="T3"/>
                                    </a:cxn>
                                    <a:cxn ang="T82">
                                      <a:pos x="T4" y="T5"/>
                                    </a:cxn>
                                    <a:cxn ang="T83">
                                      <a:pos x="T6" y="T7"/>
                                    </a:cxn>
                                    <a:cxn ang="T84">
                                      <a:pos x="T8" y="T9"/>
                                    </a:cxn>
                                    <a:cxn ang="T85">
                                      <a:pos x="T10" y="T11"/>
                                    </a:cxn>
                                    <a:cxn ang="T86">
                                      <a:pos x="T12" y="T13"/>
                                    </a:cxn>
                                    <a:cxn ang="T87">
                                      <a:pos x="T14" y="T15"/>
                                    </a:cxn>
                                    <a:cxn ang="T88">
                                      <a:pos x="T16" y="T17"/>
                                    </a:cxn>
                                    <a:cxn ang="T89">
                                      <a:pos x="T18" y="T19"/>
                                    </a:cxn>
                                    <a:cxn ang="T90">
                                      <a:pos x="T20" y="T21"/>
                                    </a:cxn>
                                    <a:cxn ang="T91">
                                      <a:pos x="T22" y="T23"/>
                                    </a:cxn>
                                    <a:cxn ang="T92">
                                      <a:pos x="T24" y="T25"/>
                                    </a:cxn>
                                    <a:cxn ang="T93">
                                      <a:pos x="T26" y="T27"/>
                                    </a:cxn>
                                    <a:cxn ang="T94">
                                      <a:pos x="T28" y="T29"/>
                                    </a:cxn>
                                    <a:cxn ang="T95">
                                      <a:pos x="T30" y="T31"/>
                                    </a:cxn>
                                    <a:cxn ang="T96">
                                      <a:pos x="T32" y="T33"/>
                                    </a:cxn>
                                    <a:cxn ang="T97">
                                      <a:pos x="T34" y="T35"/>
                                    </a:cxn>
                                    <a:cxn ang="T98">
                                      <a:pos x="T36" y="T37"/>
                                    </a:cxn>
                                    <a:cxn ang="T99">
                                      <a:pos x="T38" y="T39"/>
                                    </a:cxn>
                                    <a:cxn ang="T100">
                                      <a:pos x="T40" y="T41"/>
                                    </a:cxn>
                                    <a:cxn ang="T101">
                                      <a:pos x="T42" y="T43"/>
                                    </a:cxn>
                                    <a:cxn ang="T102">
                                      <a:pos x="T44" y="T45"/>
                                    </a:cxn>
                                    <a:cxn ang="T103">
                                      <a:pos x="T46" y="T47"/>
                                    </a:cxn>
                                    <a:cxn ang="T104">
                                      <a:pos x="T48" y="T49"/>
                                    </a:cxn>
                                    <a:cxn ang="T105">
                                      <a:pos x="T50" y="T51"/>
                                    </a:cxn>
                                    <a:cxn ang="T106">
                                      <a:pos x="T52" y="T53"/>
                                    </a:cxn>
                                    <a:cxn ang="T107">
                                      <a:pos x="T54" y="T55"/>
                                    </a:cxn>
                                    <a:cxn ang="T108">
                                      <a:pos x="T56" y="T57"/>
                                    </a:cxn>
                                    <a:cxn ang="T109">
                                      <a:pos x="T58" y="T59"/>
                                    </a:cxn>
                                    <a:cxn ang="T110">
                                      <a:pos x="T60" y="T61"/>
                                    </a:cxn>
                                    <a:cxn ang="T111">
                                      <a:pos x="T62" y="T63"/>
                                    </a:cxn>
                                    <a:cxn ang="T112">
                                      <a:pos x="T64" y="T65"/>
                                    </a:cxn>
                                    <a:cxn ang="T113">
                                      <a:pos x="T66" y="T67"/>
                                    </a:cxn>
                                    <a:cxn ang="T114">
                                      <a:pos x="T68" y="T69"/>
                                    </a:cxn>
                                    <a:cxn ang="T115">
                                      <a:pos x="T70" y="T71"/>
                                    </a:cxn>
                                    <a:cxn ang="T116">
                                      <a:pos x="T72" y="T73"/>
                                    </a:cxn>
                                    <a:cxn ang="T117">
                                      <a:pos x="T74" y="T75"/>
                                    </a:cxn>
                                    <a:cxn ang="T118">
                                      <a:pos x="T76" y="T77"/>
                                    </a:cxn>
                                    <a:cxn ang="T119">
                                      <a:pos x="T78" y="T79"/>
                                    </a:cxn>
                                  </a:cxnLst>
                                  <a:rect l="T120" t="T121" r="T122" b="T123"/>
                                  <a:pathLst>
                                    <a:path w="396" h="345">
                                      <a:moveTo>
                                        <a:pt x="0" y="164"/>
                                      </a:moveTo>
                                      <a:lnTo>
                                        <a:pt x="5" y="150"/>
                                      </a:lnTo>
                                      <a:lnTo>
                                        <a:pt x="10" y="138"/>
                                      </a:lnTo>
                                      <a:lnTo>
                                        <a:pt x="17" y="125"/>
                                      </a:lnTo>
                                      <a:lnTo>
                                        <a:pt x="25" y="114"/>
                                      </a:lnTo>
                                      <a:lnTo>
                                        <a:pt x="33" y="107"/>
                                      </a:lnTo>
                                      <a:lnTo>
                                        <a:pt x="45" y="96"/>
                                      </a:lnTo>
                                      <a:lnTo>
                                        <a:pt x="56" y="84"/>
                                      </a:lnTo>
                                      <a:lnTo>
                                        <a:pt x="66" y="69"/>
                                      </a:lnTo>
                                      <a:lnTo>
                                        <a:pt x="75" y="57"/>
                                      </a:lnTo>
                                      <a:lnTo>
                                        <a:pt x="86" y="48"/>
                                      </a:lnTo>
                                      <a:lnTo>
                                        <a:pt x="99" y="38"/>
                                      </a:lnTo>
                                      <a:lnTo>
                                        <a:pt x="111" y="27"/>
                                      </a:lnTo>
                                      <a:lnTo>
                                        <a:pt x="122" y="18"/>
                                      </a:lnTo>
                                      <a:lnTo>
                                        <a:pt x="140" y="11"/>
                                      </a:lnTo>
                                      <a:lnTo>
                                        <a:pt x="156" y="6"/>
                                      </a:lnTo>
                                      <a:lnTo>
                                        <a:pt x="174" y="0"/>
                                      </a:lnTo>
                                      <a:lnTo>
                                        <a:pt x="197" y="0"/>
                                      </a:lnTo>
                                      <a:lnTo>
                                        <a:pt x="216" y="0"/>
                                      </a:lnTo>
                                      <a:lnTo>
                                        <a:pt x="235" y="0"/>
                                      </a:lnTo>
                                      <a:lnTo>
                                        <a:pt x="251" y="1"/>
                                      </a:lnTo>
                                      <a:lnTo>
                                        <a:pt x="266" y="6"/>
                                      </a:lnTo>
                                      <a:lnTo>
                                        <a:pt x="287" y="9"/>
                                      </a:lnTo>
                                      <a:lnTo>
                                        <a:pt x="302" y="17"/>
                                      </a:lnTo>
                                      <a:lnTo>
                                        <a:pt x="316" y="23"/>
                                      </a:lnTo>
                                      <a:lnTo>
                                        <a:pt x="331" y="32"/>
                                      </a:lnTo>
                                      <a:lnTo>
                                        <a:pt x="343" y="44"/>
                                      </a:lnTo>
                                      <a:lnTo>
                                        <a:pt x="355" y="57"/>
                                      </a:lnTo>
                                      <a:lnTo>
                                        <a:pt x="365" y="67"/>
                                      </a:lnTo>
                                      <a:lnTo>
                                        <a:pt x="374" y="82"/>
                                      </a:lnTo>
                                      <a:lnTo>
                                        <a:pt x="383" y="95"/>
                                      </a:lnTo>
                                      <a:lnTo>
                                        <a:pt x="389" y="108"/>
                                      </a:lnTo>
                                      <a:lnTo>
                                        <a:pt x="393" y="125"/>
                                      </a:lnTo>
                                      <a:lnTo>
                                        <a:pt x="396" y="139"/>
                                      </a:lnTo>
                                      <a:lnTo>
                                        <a:pt x="396" y="151"/>
                                      </a:lnTo>
                                      <a:lnTo>
                                        <a:pt x="396" y="164"/>
                                      </a:lnTo>
                                      <a:lnTo>
                                        <a:pt x="394" y="173"/>
                                      </a:lnTo>
                                      <a:lnTo>
                                        <a:pt x="388" y="189"/>
                                      </a:lnTo>
                                      <a:lnTo>
                                        <a:pt x="379" y="207"/>
                                      </a:lnTo>
                                      <a:lnTo>
                                        <a:pt x="373" y="222"/>
                                      </a:lnTo>
                                      <a:lnTo>
                                        <a:pt x="365" y="237"/>
                                      </a:lnTo>
                                      <a:lnTo>
                                        <a:pt x="361" y="250"/>
                                      </a:lnTo>
                                      <a:lnTo>
                                        <a:pt x="356" y="263"/>
                                      </a:lnTo>
                                      <a:lnTo>
                                        <a:pt x="352" y="278"/>
                                      </a:lnTo>
                                      <a:lnTo>
                                        <a:pt x="349" y="284"/>
                                      </a:lnTo>
                                      <a:lnTo>
                                        <a:pt x="349" y="295"/>
                                      </a:lnTo>
                                      <a:lnTo>
                                        <a:pt x="348" y="310"/>
                                      </a:lnTo>
                                      <a:lnTo>
                                        <a:pt x="285" y="326"/>
                                      </a:lnTo>
                                      <a:lnTo>
                                        <a:pt x="283" y="314"/>
                                      </a:lnTo>
                                      <a:lnTo>
                                        <a:pt x="282" y="307"/>
                                      </a:lnTo>
                                      <a:lnTo>
                                        <a:pt x="278" y="302"/>
                                      </a:lnTo>
                                      <a:lnTo>
                                        <a:pt x="271" y="297"/>
                                      </a:lnTo>
                                      <a:lnTo>
                                        <a:pt x="256" y="300"/>
                                      </a:lnTo>
                                      <a:lnTo>
                                        <a:pt x="242" y="303"/>
                                      </a:lnTo>
                                      <a:lnTo>
                                        <a:pt x="223" y="306"/>
                                      </a:lnTo>
                                      <a:lnTo>
                                        <a:pt x="206" y="311"/>
                                      </a:lnTo>
                                      <a:lnTo>
                                        <a:pt x="198" y="313"/>
                                      </a:lnTo>
                                      <a:lnTo>
                                        <a:pt x="189" y="321"/>
                                      </a:lnTo>
                                      <a:lnTo>
                                        <a:pt x="178" y="330"/>
                                      </a:lnTo>
                                      <a:lnTo>
                                        <a:pt x="162" y="343"/>
                                      </a:lnTo>
                                      <a:lnTo>
                                        <a:pt x="153" y="345"/>
                                      </a:lnTo>
                                      <a:lnTo>
                                        <a:pt x="140" y="345"/>
                                      </a:lnTo>
                                      <a:lnTo>
                                        <a:pt x="126" y="345"/>
                                      </a:lnTo>
                                      <a:lnTo>
                                        <a:pt x="119" y="345"/>
                                      </a:lnTo>
                                      <a:lnTo>
                                        <a:pt x="109" y="339"/>
                                      </a:lnTo>
                                      <a:lnTo>
                                        <a:pt x="98" y="336"/>
                                      </a:lnTo>
                                      <a:lnTo>
                                        <a:pt x="92" y="329"/>
                                      </a:lnTo>
                                      <a:lnTo>
                                        <a:pt x="84" y="320"/>
                                      </a:lnTo>
                                      <a:lnTo>
                                        <a:pt x="77" y="307"/>
                                      </a:lnTo>
                                      <a:lnTo>
                                        <a:pt x="72" y="297"/>
                                      </a:lnTo>
                                      <a:lnTo>
                                        <a:pt x="58" y="286"/>
                                      </a:lnTo>
                                      <a:lnTo>
                                        <a:pt x="49" y="273"/>
                                      </a:lnTo>
                                      <a:lnTo>
                                        <a:pt x="35" y="261"/>
                                      </a:lnTo>
                                      <a:lnTo>
                                        <a:pt x="24" y="250"/>
                                      </a:lnTo>
                                      <a:lnTo>
                                        <a:pt x="18" y="243"/>
                                      </a:lnTo>
                                      <a:lnTo>
                                        <a:pt x="15" y="234"/>
                                      </a:lnTo>
                                      <a:lnTo>
                                        <a:pt x="9" y="221"/>
                                      </a:lnTo>
                                      <a:lnTo>
                                        <a:pt x="4" y="206"/>
                                      </a:lnTo>
                                      <a:lnTo>
                                        <a:pt x="0" y="191"/>
                                      </a:lnTo>
                                      <a:lnTo>
                                        <a:pt x="0" y="175"/>
                                      </a:lnTo>
                                      <a:lnTo>
                                        <a:pt x="0" y="164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C0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0267" name="Group 59">
                              <a:extLst>
                                <a:ext uri="{FF2B5EF4-FFF2-40B4-BE49-F238E27FC236}">
                                  <a16:creationId xmlns:a16="http://schemas.microsoft.com/office/drawing/2014/main" id="{53A1B4A9-60C0-4867-A735-E586C84FF7D0}"/>
                                </a:ext>
                              </a:extLst>
                            </p:cNvPr>
                            <p:cNvGrpSpPr>
                              <a:grpSpLocks/>
                            </p:cNvGrpSpPr>
                            <p:nvPr/>
                          </p:nvGrpSpPr>
                          <p:grpSpPr bwMode="auto">
                            <a:xfrm>
                              <a:off x="2199" y="1676"/>
                              <a:ext cx="73" cy="34"/>
                              <a:chOff x="2199" y="1676"/>
                              <a:chExt cx="73" cy="34"/>
                            </a:xfrm>
                          </p:grpSpPr>
                          <p:sp>
                            <p:nvSpPr>
                              <p:cNvPr id="40268" name="Freeform 60">
                                <a:extLst>
                                  <a:ext uri="{FF2B5EF4-FFF2-40B4-BE49-F238E27FC236}">
                                    <a16:creationId xmlns:a16="http://schemas.microsoft.com/office/drawing/2014/main" id="{984D4B22-91BF-46AD-AE01-41E17EE420AA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2199" y="1677"/>
                                <a:ext cx="17" cy="10"/>
                              </a:xfrm>
                              <a:custGeom>
                                <a:avLst/>
                                <a:gdLst>
                                  <a:gd name="T0" fmla="*/ 0 w 88"/>
                                  <a:gd name="T1" fmla="*/ 0 h 49"/>
                                  <a:gd name="T2" fmla="*/ 0 w 88"/>
                                  <a:gd name="T3" fmla="*/ 0 h 49"/>
                                  <a:gd name="T4" fmla="*/ 0 w 88"/>
                                  <a:gd name="T5" fmla="*/ 0 h 49"/>
                                  <a:gd name="T6" fmla="*/ 0 w 88"/>
                                  <a:gd name="T7" fmla="*/ 0 h 49"/>
                                  <a:gd name="T8" fmla="*/ 0 w 88"/>
                                  <a:gd name="T9" fmla="*/ 0 h 49"/>
                                  <a:gd name="T10" fmla="*/ 0 w 88"/>
                                  <a:gd name="T11" fmla="*/ 0 h 49"/>
                                  <a:gd name="T12" fmla="*/ 0 w 88"/>
                                  <a:gd name="T13" fmla="*/ 0 h 49"/>
                                  <a:gd name="T14" fmla="*/ 0 w 88"/>
                                  <a:gd name="T15" fmla="*/ 0 h 49"/>
                                  <a:gd name="T16" fmla="*/ 0 w 88"/>
                                  <a:gd name="T17" fmla="*/ 0 h 49"/>
                                  <a:gd name="T18" fmla="*/ 0 w 88"/>
                                  <a:gd name="T19" fmla="*/ 0 h 49"/>
                                  <a:gd name="T20" fmla="*/ 0 w 88"/>
                                  <a:gd name="T21" fmla="*/ 0 h 49"/>
                                  <a:gd name="T22" fmla="*/ 0 w 88"/>
                                  <a:gd name="T23" fmla="*/ 0 h 49"/>
                                  <a:gd name="T24" fmla="*/ 0 w 88"/>
                                  <a:gd name="T25" fmla="*/ 0 h 49"/>
                                  <a:gd name="T26" fmla="*/ 0 w 88"/>
                                  <a:gd name="T27" fmla="*/ 0 h 49"/>
                                  <a:gd name="T28" fmla="*/ 0 w 88"/>
                                  <a:gd name="T29" fmla="*/ 0 h 49"/>
                                  <a:gd name="T30" fmla="*/ 0 w 88"/>
                                  <a:gd name="T31" fmla="*/ 0 h 49"/>
                                  <a:gd name="T32" fmla="*/ 0 w 88"/>
                                  <a:gd name="T33" fmla="*/ 0 h 49"/>
                                  <a:gd name="T34" fmla="*/ 0 w 88"/>
                                  <a:gd name="T35" fmla="*/ 0 h 49"/>
                                  <a:gd name="T36" fmla="*/ 0 w 88"/>
                                  <a:gd name="T37" fmla="*/ 0 h 49"/>
                                  <a:gd name="T38" fmla="*/ 0 w 88"/>
                                  <a:gd name="T39" fmla="*/ 0 h 49"/>
                                  <a:gd name="T40" fmla="*/ 0 w 88"/>
                                  <a:gd name="T41" fmla="*/ 0 h 49"/>
                                  <a:gd name="T42" fmla="*/ 0 w 88"/>
                                  <a:gd name="T43" fmla="*/ 0 h 49"/>
                                  <a:gd name="T44" fmla="*/ 0 60000 65536"/>
                                  <a:gd name="T45" fmla="*/ 0 60000 65536"/>
                                  <a:gd name="T46" fmla="*/ 0 60000 65536"/>
                                  <a:gd name="T47" fmla="*/ 0 60000 65536"/>
                                  <a:gd name="T48" fmla="*/ 0 60000 65536"/>
                                  <a:gd name="T49" fmla="*/ 0 60000 65536"/>
                                  <a:gd name="T50" fmla="*/ 0 60000 65536"/>
                                  <a:gd name="T51" fmla="*/ 0 60000 65536"/>
                                  <a:gd name="T52" fmla="*/ 0 60000 65536"/>
                                  <a:gd name="T53" fmla="*/ 0 60000 65536"/>
                                  <a:gd name="T54" fmla="*/ 0 60000 65536"/>
                                  <a:gd name="T55" fmla="*/ 0 60000 65536"/>
                                  <a:gd name="T56" fmla="*/ 0 60000 65536"/>
                                  <a:gd name="T57" fmla="*/ 0 60000 65536"/>
                                  <a:gd name="T58" fmla="*/ 0 60000 65536"/>
                                  <a:gd name="T59" fmla="*/ 0 60000 65536"/>
                                  <a:gd name="T60" fmla="*/ 0 60000 65536"/>
                                  <a:gd name="T61" fmla="*/ 0 60000 65536"/>
                                  <a:gd name="T62" fmla="*/ 0 60000 65536"/>
                                  <a:gd name="T63" fmla="*/ 0 60000 65536"/>
                                  <a:gd name="T64" fmla="*/ 0 60000 65536"/>
                                  <a:gd name="T65" fmla="*/ 0 60000 65536"/>
                                  <a:gd name="T66" fmla="*/ 0 w 88"/>
                                  <a:gd name="T67" fmla="*/ 0 h 49"/>
                                  <a:gd name="T68" fmla="*/ 88 w 88"/>
                                  <a:gd name="T69" fmla="*/ 49 h 49"/>
                                </a:gdLst>
                                <a:ahLst/>
                                <a:cxnLst>
                                  <a:cxn ang="T44">
                                    <a:pos x="T0" y="T1"/>
                                  </a:cxn>
                                  <a:cxn ang="T45">
                                    <a:pos x="T2" y="T3"/>
                                  </a:cxn>
                                  <a:cxn ang="T46">
                                    <a:pos x="T4" y="T5"/>
                                  </a:cxn>
                                  <a:cxn ang="T47">
                                    <a:pos x="T6" y="T7"/>
                                  </a:cxn>
                                  <a:cxn ang="T48">
                                    <a:pos x="T8" y="T9"/>
                                  </a:cxn>
                                  <a:cxn ang="T49">
                                    <a:pos x="T10" y="T11"/>
                                  </a:cxn>
                                  <a:cxn ang="T50">
                                    <a:pos x="T12" y="T13"/>
                                  </a:cxn>
                                  <a:cxn ang="T51">
                                    <a:pos x="T14" y="T15"/>
                                  </a:cxn>
                                  <a:cxn ang="T52">
                                    <a:pos x="T16" y="T17"/>
                                  </a:cxn>
                                  <a:cxn ang="T53">
                                    <a:pos x="T18" y="T19"/>
                                  </a:cxn>
                                  <a:cxn ang="T54">
                                    <a:pos x="T20" y="T21"/>
                                  </a:cxn>
                                  <a:cxn ang="T55">
                                    <a:pos x="T22" y="T23"/>
                                  </a:cxn>
                                  <a:cxn ang="T56">
                                    <a:pos x="T24" y="T25"/>
                                  </a:cxn>
                                  <a:cxn ang="T57">
                                    <a:pos x="T26" y="T27"/>
                                  </a:cxn>
                                  <a:cxn ang="T58">
                                    <a:pos x="T28" y="T29"/>
                                  </a:cxn>
                                  <a:cxn ang="T59">
                                    <a:pos x="T30" y="T31"/>
                                  </a:cxn>
                                  <a:cxn ang="T60">
                                    <a:pos x="T32" y="T33"/>
                                  </a:cxn>
                                  <a:cxn ang="T61">
                                    <a:pos x="T34" y="T35"/>
                                  </a:cxn>
                                  <a:cxn ang="T62">
                                    <a:pos x="T36" y="T37"/>
                                  </a:cxn>
                                  <a:cxn ang="T63">
                                    <a:pos x="T38" y="T39"/>
                                  </a:cxn>
                                  <a:cxn ang="T64">
                                    <a:pos x="T40" y="T41"/>
                                  </a:cxn>
                                  <a:cxn ang="T65">
                                    <a:pos x="T42" y="T43"/>
                                  </a:cxn>
                                </a:cxnLst>
                                <a:rect l="T66" t="T67" r="T68" b="T69"/>
                                <a:pathLst>
                                  <a:path w="88" h="49">
                                    <a:moveTo>
                                      <a:pt x="37" y="2"/>
                                    </a:moveTo>
                                    <a:lnTo>
                                      <a:pt x="48" y="0"/>
                                    </a:lnTo>
                                    <a:lnTo>
                                      <a:pt x="60" y="0"/>
                                    </a:lnTo>
                                    <a:lnTo>
                                      <a:pt x="68" y="1"/>
                                    </a:lnTo>
                                    <a:lnTo>
                                      <a:pt x="79" y="6"/>
                                    </a:lnTo>
                                    <a:lnTo>
                                      <a:pt x="85" y="10"/>
                                    </a:lnTo>
                                    <a:lnTo>
                                      <a:pt x="88" y="19"/>
                                    </a:lnTo>
                                    <a:lnTo>
                                      <a:pt x="85" y="29"/>
                                    </a:lnTo>
                                    <a:lnTo>
                                      <a:pt x="79" y="37"/>
                                    </a:lnTo>
                                    <a:lnTo>
                                      <a:pt x="70" y="41"/>
                                    </a:lnTo>
                                    <a:lnTo>
                                      <a:pt x="61" y="45"/>
                                    </a:lnTo>
                                    <a:lnTo>
                                      <a:pt x="48" y="47"/>
                                    </a:lnTo>
                                    <a:lnTo>
                                      <a:pt x="36" y="49"/>
                                    </a:lnTo>
                                    <a:lnTo>
                                      <a:pt x="23" y="49"/>
                                    </a:lnTo>
                                    <a:lnTo>
                                      <a:pt x="12" y="47"/>
                                    </a:lnTo>
                                    <a:lnTo>
                                      <a:pt x="3" y="42"/>
                                    </a:lnTo>
                                    <a:lnTo>
                                      <a:pt x="0" y="35"/>
                                    </a:lnTo>
                                    <a:lnTo>
                                      <a:pt x="1" y="25"/>
                                    </a:lnTo>
                                    <a:lnTo>
                                      <a:pt x="6" y="16"/>
                                    </a:lnTo>
                                    <a:lnTo>
                                      <a:pt x="16" y="9"/>
                                    </a:lnTo>
                                    <a:lnTo>
                                      <a:pt x="25" y="5"/>
                                    </a:lnTo>
                                    <a:lnTo>
                                      <a:pt x="37" y="2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000A0"/>
                              </a:solidFill>
                              <a:ln>
                                <a:noFill/>
                              </a:ln>
                              <a:extLst>
                                <a:ext uri="{91240B29-F687-4F45-9708-019B960494DF}">
                                  <a14:hiddenLine xmlns:a14="http://schemas.microsoft.com/office/drawing/2010/main" w="9525">
                                    <a:solidFill>
                                      <a:srgbClr val="000000"/>
                                    </a:solidFill>
                                    <a:round/>
                                    <a:headEnd/>
                                    <a:tailEnd/>
                                  </a14:hiddenLine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en-US"/>
                              </a:p>
                            </p:txBody>
                          </p:sp>
                          <p:sp>
                            <p:nvSpPr>
                              <p:cNvPr id="40269" name="Freeform 61">
                                <a:extLst>
                                  <a:ext uri="{FF2B5EF4-FFF2-40B4-BE49-F238E27FC236}">
                                    <a16:creationId xmlns:a16="http://schemas.microsoft.com/office/drawing/2014/main" id="{A6E3990C-0CF4-4322-B693-4019285DFEE2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2222" y="1676"/>
                                <a:ext cx="18" cy="9"/>
                              </a:xfrm>
                              <a:custGeom>
                                <a:avLst/>
                                <a:gdLst>
                                  <a:gd name="T0" fmla="*/ 0 w 87"/>
                                  <a:gd name="T1" fmla="*/ 0 h 49"/>
                                  <a:gd name="T2" fmla="*/ 0 w 87"/>
                                  <a:gd name="T3" fmla="*/ 0 h 49"/>
                                  <a:gd name="T4" fmla="*/ 0 w 87"/>
                                  <a:gd name="T5" fmla="*/ 0 h 49"/>
                                  <a:gd name="T6" fmla="*/ 0 w 87"/>
                                  <a:gd name="T7" fmla="*/ 0 h 49"/>
                                  <a:gd name="T8" fmla="*/ 0 w 87"/>
                                  <a:gd name="T9" fmla="*/ 0 h 49"/>
                                  <a:gd name="T10" fmla="*/ 0 w 87"/>
                                  <a:gd name="T11" fmla="*/ 0 h 49"/>
                                  <a:gd name="T12" fmla="*/ 0 w 87"/>
                                  <a:gd name="T13" fmla="*/ 0 h 49"/>
                                  <a:gd name="T14" fmla="*/ 0 w 87"/>
                                  <a:gd name="T15" fmla="*/ 0 h 49"/>
                                  <a:gd name="T16" fmla="*/ 0 w 87"/>
                                  <a:gd name="T17" fmla="*/ 0 h 49"/>
                                  <a:gd name="T18" fmla="*/ 0 w 87"/>
                                  <a:gd name="T19" fmla="*/ 0 h 49"/>
                                  <a:gd name="T20" fmla="*/ 0 w 87"/>
                                  <a:gd name="T21" fmla="*/ 0 h 49"/>
                                  <a:gd name="T22" fmla="*/ 0 w 87"/>
                                  <a:gd name="T23" fmla="*/ 0 h 49"/>
                                  <a:gd name="T24" fmla="*/ 0 w 87"/>
                                  <a:gd name="T25" fmla="*/ 0 h 49"/>
                                  <a:gd name="T26" fmla="*/ 0 w 87"/>
                                  <a:gd name="T27" fmla="*/ 0 h 49"/>
                                  <a:gd name="T28" fmla="*/ 0 w 87"/>
                                  <a:gd name="T29" fmla="*/ 0 h 49"/>
                                  <a:gd name="T30" fmla="*/ 0 w 87"/>
                                  <a:gd name="T31" fmla="*/ 0 h 49"/>
                                  <a:gd name="T32" fmla="*/ 0 w 87"/>
                                  <a:gd name="T33" fmla="*/ 0 h 49"/>
                                  <a:gd name="T34" fmla="*/ 0 w 87"/>
                                  <a:gd name="T35" fmla="*/ 0 h 49"/>
                                  <a:gd name="T36" fmla="*/ 0 w 87"/>
                                  <a:gd name="T37" fmla="*/ 0 h 49"/>
                                  <a:gd name="T38" fmla="*/ 0 w 87"/>
                                  <a:gd name="T39" fmla="*/ 0 h 49"/>
                                  <a:gd name="T40" fmla="*/ 0 w 87"/>
                                  <a:gd name="T41" fmla="*/ 0 h 49"/>
                                  <a:gd name="T42" fmla="*/ 0 w 87"/>
                                  <a:gd name="T43" fmla="*/ 0 h 49"/>
                                  <a:gd name="T44" fmla="*/ 0 60000 65536"/>
                                  <a:gd name="T45" fmla="*/ 0 60000 65536"/>
                                  <a:gd name="T46" fmla="*/ 0 60000 65536"/>
                                  <a:gd name="T47" fmla="*/ 0 60000 65536"/>
                                  <a:gd name="T48" fmla="*/ 0 60000 65536"/>
                                  <a:gd name="T49" fmla="*/ 0 60000 65536"/>
                                  <a:gd name="T50" fmla="*/ 0 60000 65536"/>
                                  <a:gd name="T51" fmla="*/ 0 60000 65536"/>
                                  <a:gd name="T52" fmla="*/ 0 60000 65536"/>
                                  <a:gd name="T53" fmla="*/ 0 60000 65536"/>
                                  <a:gd name="T54" fmla="*/ 0 60000 65536"/>
                                  <a:gd name="T55" fmla="*/ 0 60000 65536"/>
                                  <a:gd name="T56" fmla="*/ 0 60000 65536"/>
                                  <a:gd name="T57" fmla="*/ 0 60000 65536"/>
                                  <a:gd name="T58" fmla="*/ 0 60000 65536"/>
                                  <a:gd name="T59" fmla="*/ 0 60000 65536"/>
                                  <a:gd name="T60" fmla="*/ 0 60000 65536"/>
                                  <a:gd name="T61" fmla="*/ 0 60000 65536"/>
                                  <a:gd name="T62" fmla="*/ 0 60000 65536"/>
                                  <a:gd name="T63" fmla="*/ 0 60000 65536"/>
                                  <a:gd name="T64" fmla="*/ 0 60000 65536"/>
                                  <a:gd name="T65" fmla="*/ 0 60000 65536"/>
                                  <a:gd name="T66" fmla="*/ 0 w 87"/>
                                  <a:gd name="T67" fmla="*/ 0 h 49"/>
                                  <a:gd name="T68" fmla="*/ 87 w 87"/>
                                  <a:gd name="T69" fmla="*/ 49 h 49"/>
                                </a:gdLst>
                                <a:ahLst/>
                                <a:cxnLst>
                                  <a:cxn ang="T44">
                                    <a:pos x="T0" y="T1"/>
                                  </a:cxn>
                                  <a:cxn ang="T45">
                                    <a:pos x="T2" y="T3"/>
                                  </a:cxn>
                                  <a:cxn ang="T46">
                                    <a:pos x="T4" y="T5"/>
                                  </a:cxn>
                                  <a:cxn ang="T47">
                                    <a:pos x="T6" y="T7"/>
                                  </a:cxn>
                                  <a:cxn ang="T48">
                                    <a:pos x="T8" y="T9"/>
                                  </a:cxn>
                                  <a:cxn ang="T49">
                                    <a:pos x="T10" y="T11"/>
                                  </a:cxn>
                                  <a:cxn ang="T50">
                                    <a:pos x="T12" y="T13"/>
                                  </a:cxn>
                                  <a:cxn ang="T51">
                                    <a:pos x="T14" y="T15"/>
                                  </a:cxn>
                                  <a:cxn ang="T52">
                                    <a:pos x="T16" y="T17"/>
                                  </a:cxn>
                                  <a:cxn ang="T53">
                                    <a:pos x="T18" y="T19"/>
                                  </a:cxn>
                                  <a:cxn ang="T54">
                                    <a:pos x="T20" y="T21"/>
                                  </a:cxn>
                                  <a:cxn ang="T55">
                                    <a:pos x="T22" y="T23"/>
                                  </a:cxn>
                                  <a:cxn ang="T56">
                                    <a:pos x="T24" y="T25"/>
                                  </a:cxn>
                                  <a:cxn ang="T57">
                                    <a:pos x="T26" y="T27"/>
                                  </a:cxn>
                                  <a:cxn ang="T58">
                                    <a:pos x="T28" y="T29"/>
                                  </a:cxn>
                                  <a:cxn ang="T59">
                                    <a:pos x="T30" y="T31"/>
                                  </a:cxn>
                                  <a:cxn ang="T60">
                                    <a:pos x="T32" y="T33"/>
                                  </a:cxn>
                                  <a:cxn ang="T61">
                                    <a:pos x="T34" y="T35"/>
                                  </a:cxn>
                                  <a:cxn ang="T62">
                                    <a:pos x="T36" y="T37"/>
                                  </a:cxn>
                                  <a:cxn ang="T63">
                                    <a:pos x="T38" y="T39"/>
                                  </a:cxn>
                                  <a:cxn ang="T64">
                                    <a:pos x="T40" y="T41"/>
                                  </a:cxn>
                                  <a:cxn ang="T65">
                                    <a:pos x="T42" y="T43"/>
                                  </a:cxn>
                                </a:cxnLst>
                                <a:rect l="T66" t="T67" r="T68" b="T69"/>
                                <a:pathLst>
                                  <a:path w="87" h="49">
                                    <a:moveTo>
                                      <a:pt x="36" y="47"/>
                                    </a:moveTo>
                                    <a:lnTo>
                                      <a:pt x="47" y="49"/>
                                    </a:lnTo>
                                    <a:lnTo>
                                      <a:pt x="58" y="49"/>
                                    </a:lnTo>
                                    <a:lnTo>
                                      <a:pt x="66" y="48"/>
                                    </a:lnTo>
                                    <a:lnTo>
                                      <a:pt x="78" y="43"/>
                                    </a:lnTo>
                                    <a:lnTo>
                                      <a:pt x="84" y="38"/>
                                    </a:lnTo>
                                    <a:lnTo>
                                      <a:pt x="87" y="30"/>
                                    </a:lnTo>
                                    <a:lnTo>
                                      <a:pt x="84" y="19"/>
                                    </a:lnTo>
                                    <a:lnTo>
                                      <a:pt x="78" y="12"/>
                                    </a:lnTo>
                                    <a:lnTo>
                                      <a:pt x="68" y="8"/>
                                    </a:lnTo>
                                    <a:lnTo>
                                      <a:pt x="59" y="4"/>
                                    </a:lnTo>
                                    <a:lnTo>
                                      <a:pt x="47" y="2"/>
                                    </a:lnTo>
                                    <a:lnTo>
                                      <a:pt x="35" y="0"/>
                                    </a:lnTo>
                                    <a:lnTo>
                                      <a:pt x="21" y="0"/>
                                    </a:lnTo>
                                    <a:lnTo>
                                      <a:pt x="10" y="2"/>
                                    </a:lnTo>
                                    <a:lnTo>
                                      <a:pt x="3" y="7"/>
                                    </a:lnTo>
                                    <a:lnTo>
                                      <a:pt x="0" y="14"/>
                                    </a:lnTo>
                                    <a:lnTo>
                                      <a:pt x="1" y="24"/>
                                    </a:lnTo>
                                    <a:lnTo>
                                      <a:pt x="6" y="33"/>
                                    </a:lnTo>
                                    <a:lnTo>
                                      <a:pt x="14" y="39"/>
                                    </a:lnTo>
                                    <a:lnTo>
                                      <a:pt x="23" y="44"/>
                                    </a:lnTo>
                                    <a:lnTo>
                                      <a:pt x="36" y="47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000A0"/>
                              </a:solidFill>
                              <a:ln>
                                <a:noFill/>
                              </a:ln>
                              <a:extLst>
                                <a:ext uri="{91240B29-F687-4F45-9708-019B960494DF}">
                                  <a14:hiddenLine xmlns:a14="http://schemas.microsoft.com/office/drawing/2010/main" w="9525">
                                    <a:solidFill>
                                      <a:srgbClr val="000000"/>
                                    </a:solidFill>
                                    <a:round/>
                                    <a:headEnd/>
                                    <a:tailEnd/>
                                  </a14:hiddenLine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en-US"/>
                              </a:p>
                            </p:txBody>
                          </p:sp>
                          <p:sp>
                            <p:nvSpPr>
                              <p:cNvPr id="40270" name="Freeform 62">
                                <a:extLst>
                                  <a:ext uri="{FF2B5EF4-FFF2-40B4-BE49-F238E27FC236}">
                                    <a16:creationId xmlns:a16="http://schemas.microsoft.com/office/drawing/2014/main" id="{5936FFC2-5A10-4F96-84B0-9850EFFD8576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2245" y="1683"/>
                                <a:ext cx="13" cy="11"/>
                              </a:xfrm>
                              <a:custGeom>
                                <a:avLst/>
                                <a:gdLst>
                                  <a:gd name="T0" fmla="*/ 0 w 68"/>
                                  <a:gd name="T1" fmla="*/ 0 h 56"/>
                                  <a:gd name="T2" fmla="*/ 0 w 68"/>
                                  <a:gd name="T3" fmla="*/ 0 h 56"/>
                                  <a:gd name="T4" fmla="*/ 0 w 68"/>
                                  <a:gd name="T5" fmla="*/ 0 h 56"/>
                                  <a:gd name="T6" fmla="*/ 0 w 68"/>
                                  <a:gd name="T7" fmla="*/ 0 h 56"/>
                                  <a:gd name="T8" fmla="*/ 0 w 68"/>
                                  <a:gd name="T9" fmla="*/ 0 h 56"/>
                                  <a:gd name="T10" fmla="*/ 0 w 68"/>
                                  <a:gd name="T11" fmla="*/ 0 h 56"/>
                                  <a:gd name="T12" fmla="*/ 0 w 68"/>
                                  <a:gd name="T13" fmla="*/ 0 h 56"/>
                                  <a:gd name="T14" fmla="*/ 0 w 68"/>
                                  <a:gd name="T15" fmla="*/ 0 h 56"/>
                                  <a:gd name="T16" fmla="*/ 0 w 68"/>
                                  <a:gd name="T17" fmla="*/ 0 h 56"/>
                                  <a:gd name="T18" fmla="*/ 0 w 68"/>
                                  <a:gd name="T19" fmla="*/ 0 h 56"/>
                                  <a:gd name="T20" fmla="*/ 0 w 68"/>
                                  <a:gd name="T21" fmla="*/ 0 h 56"/>
                                  <a:gd name="T22" fmla="*/ 0 w 68"/>
                                  <a:gd name="T23" fmla="*/ 0 h 56"/>
                                  <a:gd name="T24" fmla="*/ 0 w 68"/>
                                  <a:gd name="T25" fmla="*/ 0 h 56"/>
                                  <a:gd name="T26" fmla="*/ 0 w 68"/>
                                  <a:gd name="T27" fmla="*/ 0 h 56"/>
                                  <a:gd name="T28" fmla="*/ 0 w 68"/>
                                  <a:gd name="T29" fmla="*/ 0 h 56"/>
                                  <a:gd name="T30" fmla="*/ 0 w 68"/>
                                  <a:gd name="T31" fmla="*/ 0 h 56"/>
                                  <a:gd name="T32" fmla="*/ 0 w 68"/>
                                  <a:gd name="T33" fmla="*/ 0 h 56"/>
                                  <a:gd name="T34" fmla="*/ 0 w 68"/>
                                  <a:gd name="T35" fmla="*/ 0 h 56"/>
                                  <a:gd name="T36" fmla="*/ 0 w 68"/>
                                  <a:gd name="T37" fmla="*/ 0 h 56"/>
                                  <a:gd name="T38" fmla="*/ 0 w 68"/>
                                  <a:gd name="T39" fmla="*/ 0 h 56"/>
                                  <a:gd name="T40" fmla="*/ 0 60000 65536"/>
                                  <a:gd name="T41" fmla="*/ 0 60000 65536"/>
                                  <a:gd name="T42" fmla="*/ 0 60000 65536"/>
                                  <a:gd name="T43" fmla="*/ 0 60000 65536"/>
                                  <a:gd name="T44" fmla="*/ 0 60000 65536"/>
                                  <a:gd name="T45" fmla="*/ 0 60000 65536"/>
                                  <a:gd name="T46" fmla="*/ 0 60000 65536"/>
                                  <a:gd name="T47" fmla="*/ 0 60000 65536"/>
                                  <a:gd name="T48" fmla="*/ 0 60000 65536"/>
                                  <a:gd name="T49" fmla="*/ 0 60000 65536"/>
                                  <a:gd name="T50" fmla="*/ 0 60000 65536"/>
                                  <a:gd name="T51" fmla="*/ 0 60000 65536"/>
                                  <a:gd name="T52" fmla="*/ 0 60000 65536"/>
                                  <a:gd name="T53" fmla="*/ 0 60000 65536"/>
                                  <a:gd name="T54" fmla="*/ 0 60000 65536"/>
                                  <a:gd name="T55" fmla="*/ 0 60000 65536"/>
                                  <a:gd name="T56" fmla="*/ 0 60000 65536"/>
                                  <a:gd name="T57" fmla="*/ 0 60000 65536"/>
                                  <a:gd name="T58" fmla="*/ 0 60000 65536"/>
                                  <a:gd name="T59" fmla="*/ 0 60000 65536"/>
                                  <a:gd name="T60" fmla="*/ 0 w 68"/>
                                  <a:gd name="T61" fmla="*/ 0 h 56"/>
                                  <a:gd name="T62" fmla="*/ 68 w 68"/>
                                  <a:gd name="T63" fmla="*/ 56 h 56"/>
                                </a:gdLst>
                                <a:ahLst/>
                                <a:cxnLst>
                                  <a:cxn ang="T40">
                                    <a:pos x="T0" y="T1"/>
                                  </a:cxn>
                                  <a:cxn ang="T41">
                                    <a:pos x="T2" y="T3"/>
                                  </a:cxn>
                                  <a:cxn ang="T42">
                                    <a:pos x="T4" y="T5"/>
                                  </a:cxn>
                                  <a:cxn ang="T43">
                                    <a:pos x="T6" y="T7"/>
                                  </a:cxn>
                                  <a:cxn ang="T44">
                                    <a:pos x="T8" y="T9"/>
                                  </a:cxn>
                                  <a:cxn ang="T45">
                                    <a:pos x="T10" y="T11"/>
                                  </a:cxn>
                                  <a:cxn ang="T46">
                                    <a:pos x="T12" y="T13"/>
                                  </a:cxn>
                                  <a:cxn ang="T47">
                                    <a:pos x="T14" y="T15"/>
                                  </a:cxn>
                                  <a:cxn ang="T48">
                                    <a:pos x="T16" y="T17"/>
                                  </a:cxn>
                                  <a:cxn ang="T49">
                                    <a:pos x="T18" y="T19"/>
                                  </a:cxn>
                                  <a:cxn ang="T50">
                                    <a:pos x="T20" y="T21"/>
                                  </a:cxn>
                                  <a:cxn ang="T51">
                                    <a:pos x="T22" y="T23"/>
                                  </a:cxn>
                                  <a:cxn ang="T52">
                                    <a:pos x="T24" y="T25"/>
                                  </a:cxn>
                                  <a:cxn ang="T53">
                                    <a:pos x="T26" y="T27"/>
                                  </a:cxn>
                                  <a:cxn ang="T54">
                                    <a:pos x="T28" y="T29"/>
                                  </a:cxn>
                                  <a:cxn ang="T55">
                                    <a:pos x="T30" y="T31"/>
                                  </a:cxn>
                                  <a:cxn ang="T56">
                                    <a:pos x="T32" y="T33"/>
                                  </a:cxn>
                                  <a:cxn ang="T57">
                                    <a:pos x="T34" y="T35"/>
                                  </a:cxn>
                                  <a:cxn ang="T58">
                                    <a:pos x="T36" y="T37"/>
                                  </a:cxn>
                                  <a:cxn ang="T59">
                                    <a:pos x="T38" y="T39"/>
                                  </a:cxn>
                                </a:cxnLst>
                                <a:rect l="T60" t="T61" r="T62" b="T63"/>
                                <a:pathLst>
                                  <a:path w="68" h="56">
                                    <a:moveTo>
                                      <a:pt x="34" y="53"/>
                                    </a:moveTo>
                                    <a:lnTo>
                                      <a:pt x="45" y="56"/>
                                    </a:lnTo>
                                    <a:lnTo>
                                      <a:pt x="53" y="56"/>
                                    </a:lnTo>
                                    <a:lnTo>
                                      <a:pt x="61" y="54"/>
                                    </a:lnTo>
                                    <a:lnTo>
                                      <a:pt x="65" y="48"/>
                                    </a:lnTo>
                                    <a:lnTo>
                                      <a:pt x="68" y="40"/>
                                    </a:lnTo>
                                    <a:lnTo>
                                      <a:pt x="66" y="31"/>
                                    </a:lnTo>
                                    <a:lnTo>
                                      <a:pt x="60" y="19"/>
                                    </a:lnTo>
                                    <a:lnTo>
                                      <a:pt x="52" y="11"/>
                                    </a:lnTo>
                                    <a:lnTo>
                                      <a:pt x="41" y="5"/>
                                    </a:lnTo>
                                    <a:lnTo>
                                      <a:pt x="29" y="1"/>
                                    </a:lnTo>
                                    <a:lnTo>
                                      <a:pt x="20" y="0"/>
                                    </a:lnTo>
                                    <a:lnTo>
                                      <a:pt x="12" y="2"/>
                                    </a:lnTo>
                                    <a:lnTo>
                                      <a:pt x="4" y="7"/>
                                    </a:lnTo>
                                    <a:lnTo>
                                      <a:pt x="0" y="14"/>
                                    </a:lnTo>
                                    <a:lnTo>
                                      <a:pt x="1" y="24"/>
                                    </a:lnTo>
                                    <a:lnTo>
                                      <a:pt x="7" y="34"/>
                                    </a:lnTo>
                                    <a:lnTo>
                                      <a:pt x="16" y="41"/>
                                    </a:lnTo>
                                    <a:lnTo>
                                      <a:pt x="25" y="47"/>
                                    </a:lnTo>
                                    <a:lnTo>
                                      <a:pt x="34" y="53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000A0"/>
                              </a:solidFill>
                              <a:ln>
                                <a:noFill/>
                              </a:ln>
                              <a:extLst>
                                <a:ext uri="{91240B29-F687-4F45-9708-019B960494DF}">
                                  <a14:hiddenLine xmlns:a14="http://schemas.microsoft.com/office/drawing/2010/main" w="9525">
                                    <a:solidFill>
                                      <a:srgbClr val="000000"/>
                                    </a:solidFill>
                                    <a:round/>
                                    <a:headEnd/>
                                    <a:tailEnd/>
                                  </a14:hiddenLine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en-US"/>
                              </a:p>
                            </p:txBody>
                          </p:sp>
                          <p:sp>
                            <p:nvSpPr>
                              <p:cNvPr id="40271" name="Freeform 63">
                                <a:extLst>
                                  <a:ext uri="{FF2B5EF4-FFF2-40B4-BE49-F238E27FC236}">
                                    <a16:creationId xmlns:a16="http://schemas.microsoft.com/office/drawing/2014/main" id="{F603C6EC-7AB0-4FA1-BFB9-438C40E045B7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2260" y="1697"/>
                                <a:ext cx="12" cy="13"/>
                              </a:xfrm>
                              <a:custGeom>
                                <a:avLst/>
                                <a:gdLst>
                                  <a:gd name="T0" fmla="*/ 0 w 57"/>
                                  <a:gd name="T1" fmla="*/ 0 h 65"/>
                                  <a:gd name="T2" fmla="*/ 0 w 57"/>
                                  <a:gd name="T3" fmla="*/ 0 h 65"/>
                                  <a:gd name="T4" fmla="*/ 0 w 57"/>
                                  <a:gd name="T5" fmla="*/ 0 h 65"/>
                                  <a:gd name="T6" fmla="*/ 0 w 57"/>
                                  <a:gd name="T7" fmla="*/ 0 h 65"/>
                                  <a:gd name="T8" fmla="*/ 0 w 57"/>
                                  <a:gd name="T9" fmla="*/ 0 h 65"/>
                                  <a:gd name="T10" fmla="*/ 0 w 57"/>
                                  <a:gd name="T11" fmla="*/ 0 h 65"/>
                                  <a:gd name="T12" fmla="*/ 0 w 57"/>
                                  <a:gd name="T13" fmla="*/ 0 h 65"/>
                                  <a:gd name="T14" fmla="*/ 0 w 57"/>
                                  <a:gd name="T15" fmla="*/ 0 h 65"/>
                                  <a:gd name="T16" fmla="*/ 0 w 57"/>
                                  <a:gd name="T17" fmla="*/ 0 h 65"/>
                                  <a:gd name="T18" fmla="*/ 0 w 57"/>
                                  <a:gd name="T19" fmla="*/ 0 h 65"/>
                                  <a:gd name="T20" fmla="*/ 0 w 57"/>
                                  <a:gd name="T21" fmla="*/ 0 h 65"/>
                                  <a:gd name="T22" fmla="*/ 0 w 57"/>
                                  <a:gd name="T23" fmla="*/ 0 h 65"/>
                                  <a:gd name="T24" fmla="*/ 0 w 57"/>
                                  <a:gd name="T25" fmla="*/ 0 h 65"/>
                                  <a:gd name="T26" fmla="*/ 0 w 57"/>
                                  <a:gd name="T27" fmla="*/ 0 h 65"/>
                                  <a:gd name="T28" fmla="*/ 0 w 57"/>
                                  <a:gd name="T29" fmla="*/ 0 h 65"/>
                                  <a:gd name="T30" fmla="*/ 0 w 57"/>
                                  <a:gd name="T31" fmla="*/ 0 h 65"/>
                                  <a:gd name="T32" fmla="*/ 0 w 57"/>
                                  <a:gd name="T33" fmla="*/ 0 h 65"/>
                                  <a:gd name="T34" fmla="*/ 0 w 57"/>
                                  <a:gd name="T35" fmla="*/ 0 h 65"/>
                                  <a:gd name="T36" fmla="*/ 0 w 57"/>
                                  <a:gd name="T37" fmla="*/ 0 h 65"/>
                                  <a:gd name="T38" fmla="*/ 0 60000 65536"/>
                                  <a:gd name="T39" fmla="*/ 0 60000 65536"/>
                                  <a:gd name="T40" fmla="*/ 0 60000 65536"/>
                                  <a:gd name="T41" fmla="*/ 0 60000 65536"/>
                                  <a:gd name="T42" fmla="*/ 0 60000 65536"/>
                                  <a:gd name="T43" fmla="*/ 0 60000 65536"/>
                                  <a:gd name="T44" fmla="*/ 0 60000 65536"/>
                                  <a:gd name="T45" fmla="*/ 0 60000 65536"/>
                                  <a:gd name="T46" fmla="*/ 0 60000 65536"/>
                                  <a:gd name="T47" fmla="*/ 0 60000 65536"/>
                                  <a:gd name="T48" fmla="*/ 0 60000 65536"/>
                                  <a:gd name="T49" fmla="*/ 0 60000 65536"/>
                                  <a:gd name="T50" fmla="*/ 0 60000 65536"/>
                                  <a:gd name="T51" fmla="*/ 0 60000 65536"/>
                                  <a:gd name="T52" fmla="*/ 0 60000 65536"/>
                                  <a:gd name="T53" fmla="*/ 0 60000 65536"/>
                                  <a:gd name="T54" fmla="*/ 0 60000 65536"/>
                                  <a:gd name="T55" fmla="*/ 0 60000 65536"/>
                                  <a:gd name="T56" fmla="*/ 0 60000 65536"/>
                                  <a:gd name="T57" fmla="*/ 0 w 57"/>
                                  <a:gd name="T58" fmla="*/ 0 h 65"/>
                                  <a:gd name="T59" fmla="*/ 57 w 57"/>
                                  <a:gd name="T60" fmla="*/ 65 h 65"/>
                                </a:gdLst>
                                <a:ahLst/>
                                <a:cxnLst>
                                  <a:cxn ang="T38">
                                    <a:pos x="T0" y="T1"/>
                                  </a:cxn>
                                  <a:cxn ang="T39">
                                    <a:pos x="T2" y="T3"/>
                                  </a:cxn>
                                  <a:cxn ang="T40">
                                    <a:pos x="T4" y="T5"/>
                                  </a:cxn>
                                  <a:cxn ang="T41">
                                    <a:pos x="T6" y="T7"/>
                                  </a:cxn>
                                  <a:cxn ang="T42">
                                    <a:pos x="T8" y="T9"/>
                                  </a:cxn>
                                  <a:cxn ang="T43">
                                    <a:pos x="T10" y="T11"/>
                                  </a:cxn>
                                  <a:cxn ang="T44">
                                    <a:pos x="T12" y="T13"/>
                                  </a:cxn>
                                  <a:cxn ang="T45">
                                    <a:pos x="T14" y="T15"/>
                                  </a:cxn>
                                  <a:cxn ang="T46">
                                    <a:pos x="T16" y="T17"/>
                                  </a:cxn>
                                  <a:cxn ang="T47">
                                    <a:pos x="T18" y="T19"/>
                                  </a:cxn>
                                  <a:cxn ang="T48">
                                    <a:pos x="T20" y="T21"/>
                                  </a:cxn>
                                  <a:cxn ang="T49">
                                    <a:pos x="T22" y="T23"/>
                                  </a:cxn>
                                  <a:cxn ang="T50">
                                    <a:pos x="T24" y="T25"/>
                                  </a:cxn>
                                  <a:cxn ang="T51">
                                    <a:pos x="T26" y="T27"/>
                                  </a:cxn>
                                  <a:cxn ang="T52">
                                    <a:pos x="T28" y="T29"/>
                                  </a:cxn>
                                  <a:cxn ang="T53">
                                    <a:pos x="T30" y="T31"/>
                                  </a:cxn>
                                  <a:cxn ang="T54">
                                    <a:pos x="T32" y="T33"/>
                                  </a:cxn>
                                  <a:cxn ang="T55">
                                    <a:pos x="T34" y="T35"/>
                                  </a:cxn>
                                  <a:cxn ang="T56">
                                    <a:pos x="T36" y="T37"/>
                                  </a:cxn>
                                </a:cxnLst>
                                <a:rect l="T57" t="T58" r="T59" b="T60"/>
                                <a:pathLst>
                                  <a:path w="57" h="65">
                                    <a:moveTo>
                                      <a:pt x="24" y="61"/>
                                    </a:moveTo>
                                    <a:lnTo>
                                      <a:pt x="35" y="65"/>
                                    </a:lnTo>
                                    <a:lnTo>
                                      <a:pt x="45" y="64"/>
                                    </a:lnTo>
                                    <a:lnTo>
                                      <a:pt x="52" y="59"/>
                                    </a:lnTo>
                                    <a:lnTo>
                                      <a:pt x="57" y="48"/>
                                    </a:lnTo>
                                    <a:lnTo>
                                      <a:pt x="55" y="34"/>
                                    </a:lnTo>
                                    <a:lnTo>
                                      <a:pt x="52" y="23"/>
                                    </a:lnTo>
                                    <a:lnTo>
                                      <a:pt x="46" y="14"/>
                                    </a:lnTo>
                                    <a:lnTo>
                                      <a:pt x="40" y="6"/>
                                    </a:lnTo>
                                    <a:lnTo>
                                      <a:pt x="29" y="1"/>
                                    </a:lnTo>
                                    <a:lnTo>
                                      <a:pt x="21" y="0"/>
                                    </a:lnTo>
                                    <a:lnTo>
                                      <a:pt x="11" y="2"/>
                                    </a:lnTo>
                                    <a:lnTo>
                                      <a:pt x="3" y="7"/>
                                    </a:lnTo>
                                    <a:lnTo>
                                      <a:pt x="0" y="15"/>
                                    </a:lnTo>
                                    <a:lnTo>
                                      <a:pt x="1" y="24"/>
                                    </a:lnTo>
                                    <a:lnTo>
                                      <a:pt x="3" y="34"/>
                                    </a:lnTo>
                                    <a:lnTo>
                                      <a:pt x="9" y="44"/>
                                    </a:lnTo>
                                    <a:lnTo>
                                      <a:pt x="17" y="53"/>
                                    </a:lnTo>
                                    <a:lnTo>
                                      <a:pt x="24" y="61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000A0"/>
                              </a:solidFill>
                              <a:ln>
                                <a:noFill/>
                              </a:ln>
                              <a:extLst>
                                <a:ext uri="{91240B29-F687-4F45-9708-019B960494DF}">
                                  <a14:hiddenLine xmlns:a14="http://schemas.microsoft.com/office/drawing/2010/main" w="9525">
                                    <a:solidFill>
                                      <a:srgbClr val="000000"/>
                                    </a:solidFill>
                                    <a:round/>
                                    <a:headEnd/>
                                    <a:tailEnd/>
                                  </a14:hiddenLine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en-US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0262" name="Group 64">
                            <a:extLst>
                              <a:ext uri="{FF2B5EF4-FFF2-40B4-BE49-F238E27FC236}">
                                <a16:creationId xmlns:a16="http://schemas.microsoft.com/office/drawing/2014/main" id="{262D3DE7-BC2B-4FB7-AE41-9B227E62E7CC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2223" y="1728"/>
                            <a:ext cx="82" cy="131"/>
                            <a:chOff x="2223" y="1728"/>
                            <a:chExt cx="82" cy="131"/>
                          </a:xfrm>
                        </p:grpSpPr>
                        <p:sp>
                          <p:nvSpPr>
                            <p:cNvPr id="40263" name="Freeform 65">
                              <a:extLst>
                                <a:ext uri="{FF2B5EF4-FFF2-40B4-BE49-F238E27FC236}">
                                  <a16:creationId xmlns:a16="http://schemas.microsoft.com/office/drawing/2014/main" id="{C75055EE-0405-4BD6-8043-73375D04029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259" y="1729"/>
                              <a:ext cx="46" cy="82"/>
                            </a:xfrm>
                            <a:custGeom>
                              <a:avLst/>
                              <a:gdLst>
                                <a:gd name="T0" fmla="*/ 0 w 229"/>
                                <a:gd name="T1" fmla="*/ 0 h 410"/>
                                <a:gd name="T2" fmla="*/ 0 w 229"/>
                                <a:gd name="T3" fmla="*/ 0 h 410"/>
                                <a:gd name="T4" fmla="*/ 0 w 229"/>
                                <a:gd name="T5" fmla="*/ 0 h 410"/>
                                <a:gd name="T6" fmla="*/ 0 w 229"/>
                                <a:gd name="T7" fmla="*/ 0 h 410"/>
                                <a:gd name="T8" fmla="*/ 0 w 229"/>
                                <a:gd name="T9" fmla="*/ 0 h 410"/>
                                <a:gd name="T10" fmla="*/ 0 w 229"/>
                                <a:gd name="T11" fmla="*/ 0 h 410"/>
                                <a:gd name="T12" fmla="*/ 0 w 229"/>
                                <a:gd name="T13" fmla="*/ 0 h 410"/>
                                <a:gd name="T14" fmla="*/ 0 w 229"/>
                                <a:gd name="T15" fmla="*/ 0 h 410"/>
                                <a:gd name="T16" fmla="*/ 0 w 229"/>
                                <a:gd name="T17" fmla="*/ 0 h 410"/>
                                <a:gd name="T18" fmla="*/ 0 w 229"/>
                                <a:gd name="T19" fmla="*/ 0 h 410"/>
                                <a:gd name="T20" fmla="*/ 0 w 229"/>
                                <a:gd name="T21" fmla="*/ 0 h 410"/>
                                <a:gd name="T22" fmla="*/ 0 w 229"/>
                                <a:gd name="T23" fmla="*/ 0 h 410"/>
                                <a:gd name="T24" fmla="*/ 0 w 229"/>
                                <a:gd name="T25" fmla="*/ 0 h 410"/>
                                <a:gd name="T26" fmla="*/ 0 w 229"/>
                                <a:gd name="T27" fmla="*/ 0 h 410"/>
                                <a:gd name="T28" fmla="*/ 0 w 229"/>
                                <a:gd name="T29" fmla="*/ 0 h 410"/>
                                <a:gd name="T30" fmla="*/ 0 w 229"/>
                                <a:gd name="T31" fmla="*/ 0 h 410"/>
                                <a:gd name="T32" fmla="*/ 0 60000 65536"/>
                                <a:gd name="T33" fmla="*/ 0 60000 65536"/>
                                <a:gd name="T34" fmla="*/ 0 60000 65536"/>
                                <a:gd name="T35" fmla="*/ 0 60000 65536"/>
                                <a:gd name="T36" fmla="*/ 0 60000 65536"/>
                                <a:gd name="T37" fmla="*/ 0 60000 65536"/>
                                <a:gd name="T38" fmla="*/ 0 60000 65536"/>
                                <a:gd name="T39" fmla="*/ 0 60000 65536"/>
                                <a:gd name="T40" fmla="*/ 0 60000 65536"/>
                                <a:gd name="T41" fmla="*/ 0 60000 65536"/>
                                <a:gd name="T42" fmla="*/ 0 60000 65536"/>
                                <a:gd name="T43" fmla="*/ 0 60000 65536"/>
                                <a:gd name="T44" fmla="*/ 0 60000 65536"/>
                                <a:gd name="T45" fmla="*/ 0 60000 65536"/>
                                <a:gd name="T46" fmla="*/ 0 60000 65536"/>
                                <a:gd name="T47" fmla="*/ 0 60000 65536"/>
                                <a:gd name="T48" fmla="*/ 0 w 229"/>
                                <a:gd name="T49" fmla="*/ 0 h 410"/>
                                <a:gd name="T50" fmla="*/ 229 w 229"/>
                                <a:gd name="T51" fmla="*/ 410 h 410"/>
                              </a:gdLst>
                              <a:ahLst/>
                              <a:cxnLst>
                                <a:cxn ang="T32">
                                  <a:pos x="T0" y="T1"/>
                                </a:cxn>
                                <a:cxn ang="T33">
                                  <a:pos x="T2" y="T3"/>
                                </a:cxn>
                                <a:cxn ang="T34">
                                  <a:pos x="T4" y="T5"/>
                                </a:cxn>
                                <a:cxn ang="T35">
                                  <a:pos x="T6" y="T7"/>
                                </a:cxn>
                                <a:cxn ang="T36">
                                  <a:pos x="T8" y="T9"/>
                                </a:cxn>
                                <a:cxn ang="T37">
                                  <a:pos x="T10" y="T11"/>
                                </a:cxn>
                                <a:cxn ang="T38">
                                  <a:pos x="T12" y="T13"/>
                                </a:cxn>
                                <a:cxn ang="T39">
                                  <a:pos x="T14" y="T15"/>
                                </a:cxn>
                                <a:cxn ang="T40">
                                  <a:pos x="T16" y="T17"/>
                                </a:cxn>
                                <a:cxn ang="T41">
                                  <a:pos x="T18" y="T19"/>
                                </a:cxn>
                                <a:cxn ang="T42">
                                  <a:pos x="T20" y="T21"/>
                                </a:cxn>
                                <a:cxn ang="T43">
                                  <a:pos x="T22" y="T23"/>
                                </a:cxn>
                                <a:cxn ang="T44">
                                  <a:pos x="T24" y="T25"/>
                                </a:cxn>
                                <a:cxn ang="T45">
                                  <a:pos x="T26" y="T27"/>
                                </a:cxn>
                                <a:cxn ang="T46">
                                  <a:pos x="T28" y="T29"/>
                                </a:cxn>
                                <a:cxn ang="T47">
                                  <a:pos x="T30" y="T31"/>
                                </a:cxn>
                              </a:cxnLst>
                              <a:rect l="T48" t="T49" r="T50" b="T51"/>
                              <a:pathLst>
                                <a:path w="229" h="410">
                                  <a:moveTo>
                                    <a:pt x="27" y="0"/>
                                  </a:moveTo>
                                  <a:lnTo>
                                    <a:pt x="17" y="28"/>
                                  </a:lnTo>
                                  <a:lnTo>
                                    <a:pt x="8" y="64"/>
                                  </a:lnTo>
                                  <a:lnTo>
                                    <a:pt x="3" y="103"/>
                                  </a:lnTo>
                                  <a:lnTo>
                                    <a:pt x="0" y="137"/>
                                  </a:lnTo>
                                  <a:lnTo>
                                    <a:pt x="5" y="166"/>
                                  </a:lnTo>
                                  <a:lnTo>
                                    <a:pt x="14" y="190"/>
                                  </a:lnTo>
                                  <a:lnTo>
                                    <a:pt x="30" y="215"/>
                                  </a:lnTo>
                                  <a:lnTo>
                                    <a:pt x="52" y="245"/>
                                  </a:lnTo>
                                  <a:lnTo>
                                    <a:pt x="82" y="272"/>
                                  </a:lnTo>
                                  <a:lnTo>
                                    <a:pt x="122" y="304"/>
                                  </a:lnTo>
                                  <a:lnTo>
                                    <a:pt x="152" y="329"/>
                                  </a:lnTo>
                                  <a:lnTo>
                                    <a:pt x="176" y="347"/>
                                  </a:lnTo>
                                  <a:lnTo>
                                    <a:pt x="192" y="366"/>
                                  </a:lnTo>
                                  <a:lnTo>
                                    <a:pt x="213" y="389"/>
                                  </a:lnTo>
                                  <a:lnTo>
                                    <a:pt x="229" y="410"/>
                                  </a:lnTo>
                                </a:path>
                              </a:pathLst>
                            </a:custGeom>
                            <a:noFill/>
                            <a:ln w="4763">
                              <a:solidFill>
                                <a:srgbClr val="FFC0C0"/>
                              </a:solidFill>
                              <a:round/>
                              <a:headEnd/>
                              <a:tailEnd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  <p:sp>
                          <p:nvSpPr>
                            <p:cNvPr id="40264" name="Freeform 66">
                              <a:extLst>
                                <a:ext uri="{FF2B5EF4-FFF2-40B4-BE49-F238E27FC236}">
                                  <a16:creationId xmlns:a16="http://schemas.microsoft.com/office/drawing/2014/main" id="{A49FBA07-AC24-412E-A066-7BC3E6EA8442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223" y="1756"/>
                              <a:ext cx="44" cy="78"/>
                            </a:xfrm>
                            <a:custGeom>
                              <a:avLst/>
                              <a:gdLst>
                                <a:gd name="T0" fmla="*/ 0 w 216"/>
                                <a:gd name="T1" fmla="*/ 0 h 391"/>
                                <a:gd name="T2" fmla="*/ 0 w 216"/>
                                <a:gd name="T3" fmla="*/ 0 h 391"/>
                                <a:gd name="T4" fmla="*/ 0 w 216"/>
                                <a:gd name="T5" fmla="*/ 0 h 391"/>
                                <a:gd name="T6" fmla="*/ 0 w 216"/>
                                <a:gd name="T7" fmla="*/ 0 h 391"/>
                                <a:gd name="T8" fmla="*/ 0 w 216"/>
                                <a:gd name="T9" fmla="*/ 0 h 391"/>
                                <a:gd name="T10" fmla="*/ 0 w 216"/>
                                <a:gd name="T11" fmla="*/ 0 h 391"/>
                                <a:gd name="T12" fmla="*/ 0 w 216"/>
                                <a:gd name="T13" fmla="*/ 0 h 391"/>
                                <a:gd name="T14" fmla="*/ 0 w 216"/>
                                <a:gd name="T15" fmla="*/ 0 h 391"/>
                                <a:gd name="T16" fmla="*/ 0 w 216"/>
                                <a:gd name="T17" fmla="*/ 0 h 391"/>
                                <a:gd name="T18" fmla="*/ 0 w 216"/>
                                <a:gd name="T19" fmla="*/ 0 h 391"/>
                                <a:gd name="T20" fmla="*/ 0 w 216"/>
                                <a:gd name="T21" fmla="*/ 0 h 391"/>
                                <a:gd name="T22" fmla="*/ 0 w 216"/>
                                <a:gd name="T23" fmla="*/ 0 h 391"/>
                                <a:gd name="T24" fmla="*/ 0 w 216"/>
                                <a:gd name="T25" fmla="*/ 0 h 391"/>
                                <a:gd name="T26" fmla="*/ 0 w 216"/>
                                <a:gd name="T27" fmla="*/ 0 h 391"/>
                                <a:gd name="T28" fmla="*/ 0 w 216"/>
                                <a:gd name="T29" fmla="*/ 0 h 391"/>
                                <a:gd name="T30" fmla="*/ 0 w 216"/>
                                <a:gd name="T31" fmla="*/ 0 h 391"/>
                                <a:gd name="T32" fmla="*/ 0 w 216"/>
                                <a:gd name="T33" fmla="*/ 0 h 391"/>
                                <a:gd name="T34" fmla="*/ 0 w 216"/>
                                <a:gd name="T35" fmla="*/ 0 h 391"/>
                                <a:gd name="T36" fmla="*/ 0 60000 65536"/>
                                <a:gd name="T37" fmla="*/ 0 60000 65536"/>
                                <a:gd name="T38" fmla="*/ 0 60000 65536"/>
                                <a:gd name="T39" fmla="*/ 0 60000 65536"/>
                                <a:gd name="T40" fmla="*/ 0 60000 65536"/>
                                <a:gd name="T41" fmla="*/ 0 60000 65536"/>
                                <a:gd name="T42" fmla="*/ 0 60000 65536"/>
                                <a:gd name="T43" fmla="*/ 0 60000 65536"/>
                                <a:gd name="T44" fmla="*/ 0 60000 65536"/>
                                <a:gd name="T45" fmla="*/ 0 60000 65536"/>
                                <a:gd name="T46" fmla="*/ 0 60000 65536"/>
                                <a:gd name="T47" fmla="*/ 0 60000 65536"/>
                                <a:gd name="T48" fmla="*/ 0 60000 65536"/>
                                <a:gd name="T49" fmla="*/ 0 60000 65536"/>
                                <a:gd name="T50" fmla="*/ 0 60000 65536"/>
                                <a:gd name="T51" fmla="*/ 0 60000 65536"/>
                                <a:gd name="T52" fmla="*/ 0 60000 65536"/>
                                <a:gd name="T53" fmla="*/ 0 60000 65536"/>
                                <a:gd name="T54" fmla="*/ 0 w 216"/>
                                <a:gd name="T55" fmla="*/ 0 h 391"/>
                                <a:gd name="T56" fmla="*/ 216 w 216"/>
                                <a:gd name="T57" fmla="*/ 391 h 391"/>
                              </a:gdLst>
                              <a:ahLst/>
                              <a:cxnLst>
                                <a:cxn ang="T36">
                                  <a:pos x="T0" y="T1"/>
                                </a:cxn>
                                <a:cxn ang="T37">
                                  <a:pos x="T2" y="T3"/>
                                </a:cxn>
                                <a:cxn ang="T38">
                                  <a:pos x="T4" y="T5"/>
                                </a:cxn>
                                <a:cxn ang="T39">
                                  <a:pos x="T6" y="T7"/>
                                </a:cxn>
                                <a:cxn ang="T40">
                                  <a:pos x="T8" y="T9"/>
                                </a:cxn>
                                <a:cxn ang="T41">
                                  <a:pos x="T10" y="T11"/>
                                </a:cxn>
                                <a:cxn ang="T42">
                                  <a:pos x="T12" y="T13"/>
                                </a:cxn>
                                <a:cxn ang="T43">
                                  <a:pos x="T14" y="T15"/>
                                </a:cxn>
                                <a:cxn ang="T44">
                                  <a:pos x="T16" y="T17"/>
                                </a:cxn>
                                <a:cxn ang="T45">
                                  <a:pos x="T18" y="T19"/>
                                </a:cxn>
                                <a:cxn ang="T46">
                                  <a:pos x="T20" y="T21"/>
                                </a:cxn>
                                <a:cxn ang="T47">
                                  <a:pos x="T22" y="T23"/>
                                </a:cxn>
                                <a:cxn ang="T48">
                                  <a:pos x="T24" y="T25"/>
                                </a:cxn>
                                <a:cxn ang="T49">
                                  <a:pos x="T26" y="T27"/>
                                </a:cxn>
                                <a:cxn ang="T50">
                                  <a:pos x="T28" y="T29"/>
                                </a:cxn>
                                <a:cxn ang="T51">
                                  <a:pos x="T30" y="T31"/>
                                </a:cxn>
                                <a:cxn ang="T52">
                                  <a:pos x="T32" y="T33"/>
                                </a:cxn>
                                <a:cxn ang="T53">
                                  <a:pos x="T34" y="T35"/>
                                </a:cxn>
                              </a:cxnLst>
                              <a:rect l="T54" t="T55" r="T56" b="T57"/>
                              <a:pathLst>
                                <a:path w="216" h="391">
                                  <a:moveTo>
                                    <a:pt x="0" y="0"/>
                                  </a:moveTo>
                                  <a:lnTo>
                                    <a:pt x="24" y="4"/>
                                  </a:lnTo>
                                  <a:lnTo>
                                    <a:pt x="47" y="9"/>
                                  </a:lnTo>
                                  <a:lnTo>
                                    <a:pt x="73" y="18"/>
                                  </a:lnTo>
                                  <a:lnTo>
                                    <a:pt x="93" y="29"/>
                                  </a:lnTo>
                                  <a:lnTo>
                                    <a:pt x="112" y="41"/>
                                  </a:lnTo>
                                  <a:lnTo>
                                    <a:pt x="128" y="65"/>
                                  </a:lnTo>
                                  <a:lnTo>
                                    <a:pt x="142" y="87"/>
                                  </a:lnTo>
                                  <a:lnTo>
                                    <a:pt x="152" y="114"/>
                                  </a:lnTo>
                                  <a:lnTo>
                                    <a:pt x="162" y="146"/>
                                  </a:lnTo>
                                  <a:lnTo>
                                    <a:pt x="171" y="182"/>
                                  </a:lnTo>
                                  <a:lnTo>
                                    <a:pt x="174" y="222"/>
                                  </a:lnTo>
                                  <a:lnTo>
                                    <a:pt x="177" y="276"/>
                                  </a:lnTo>
                                  <a:lnTo>
                                    <a:pt x="180" y="314"/>
                                  </a:lnTo>
                                  <a:lnTo>
                                    <a:pt x="188" y="347"/>
                                  </a:lnTo>
                                  <a:lnTo>
                                    <a:pt x="201" y="372"/>
                                  </a:lnTo>
                                  <a:lnTo>
                                    <a:pt x="216" y="391"/>
                                  </a:lnTo>
                                  <a:lnTo>
                                    <a:pt x="214" y="390"/>
                                  </a:lnTo>
                                </a:path>
                              </a:pathLst>
                            </a:custGeom>
                            <a:noFill/>
                            <a:ln w="4763">
                              <a:solidFill>
                                <a:srgbClr val="FFC0C0"/>
                              </a:solidFill>
                              <a:round/>
                              <a:headEnd/>
                              <a:tailEnd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  <p:sp>
                          <p:nvSpPr>
                            <p:cNvPr id="40265" name="Freeform 67">
                              <a:extLst>
                                <a:ext uri="{FF2B5EF4-FFF2-40B4-BE49-F238E27FC236}">
                                  <a16:creationId xmlns:a16="http://schemas.microsoft.com/office/drawing/2014/main" id="{61750D5A-7411-4648-8AD4-C913F9A961E4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225" y="1728"/>
                              <a:ext cx="74" cy="131"/>
                            </a:xfrm>
                            <a:custGeom>
                              <a:avLst/>
                              <a:gdLst>
                                <a:gd name="T0" fmla="*/ 0 w 371"/>
                                <a:gd name="T1" fmla="*/ 0 h 657"/>
                                <a:gd name="T2" fmla="*/ 0 w 371"/>
                                <a:gd name="T3" fmla="*/ 0 h 657"/>
                                <a:gd name="T4" fmla="*/ 0 w 371"/>
                                <a:gd name="T5" fmla="*/ 0 h 657"/>
                                <a:gd name="T6" fmla="*/ 0 w 371"/>
                                <a:gd name="T7" fmla="*/ 0 h 657"/>
                                <a:gd name="T8" fmla="*/ 0 w 371"/>
                                <a:gd name="T9" fmla="*/ 0 h 657"/>
                                <a:gd name="T10" fmla="*/ 0 w 371"/>
                                <a:gd name="T11" fmla="*/ 0 h 657"/>
                                <a:gd name="T12" fmla="*/ 0 w 371"/>
                                <a:gd name="T13" fmla="*/ 0 h 657"/>
                                <a:gd name="T14" fmla="*/ 0 w 371"/>
                                <a:gd name="T15" fmla="*/ 0 h 657"/>
                                <a:gd name="T16" fmla="*/ 0 w 371"/>
                                <a:gd name="T17" fmla="*/ 0 h 657"/>
                                <a:gd name="T18" fmla="*/ 0 w 371"/>
                                <a:gd name="T19" fmla="*/ 0 h 657"/>
                                <a:gd name="T20" fmla="*/ 0 w 371"/>
                                <a:gd name="T21" fmla="*/ 0 h 657"/>
                                <a:gd name="T22" fmla="*/ 0 w 371"/>
                                <a:gd name="T23" fmla="*/ 0 h 657"/>
                                <a:gd name="T24" fmla="*/ 0 w 371"/>
                                <a:gd name="T25" fmla="*/ 0 h 657"/>
                                <a:gd name="T26" fmla="*/ 0 w 371"/>
                                <a:gd name="T27" fmla="*/ 0 h 657"/>
                                <a:gd name="T28" fmla="*/ 0 w 371"/>
                                <a:gd name="T29" fmla="*/ 0 h 657"/>
                                <a:gd name="T30" fmla="*/ 0 w 371"/>
                                <a:gd name="T31" fmla="*/ 0 h 657"/>
                                <a:gd name="T32" fmla="*/ 0 w 371"/>
                                <a:gd name="T33" fmla="*/ 0 h 657"/>
                                <a:gd name="T34" fmla="*/ 0 w 371"/>
                                <a:gd name="T35" fmla="*/ 0 h 657"/>
                                <a:gd name="T36" fmla="*/ 0 60000 65536"/>
                                <a:gd name="T37" fmla="*/ 0 60000 65536"/>
                                <a:gd name="T38" fmla="*/ 0 60000 65536"/>
                                <a:gd name="T39" fmla="*/ 0 60000 65536"/>
                                <a:gd name="T40" fmla="*/ 0 60000 65536"/>
                                <a:gd name="T41" fmla="*/ 0 60000 65536"/>
                                <a:gd name="T42" fmla="*/ 0 60000 65536"/>
                                <a:gd name="T43" fmla="*/ 0 60000 65536"/>
                                <a:gd name="T44" fmla="*/ 0 60000 65536"/>
                                <a:gd name="T45" fmla="*/ 0 60000 65536"/>
                                <a:gd name="T46" fmla="*/ 0 60000 65536"/>
                                <a:gd name="T47" fmla="*/ 0 60000 65536"/>
                                <a:gd name="T48" fmla="*/ 0 60000 65536"/>
                                <a:gd name="T49" fmla="*/ 0 60000 65536"/>
                                <a:gd name="T50" fmla="*/ 0 60000 65536"/>
                                <a:gd name="T51" fmla="*/ 0 60000 65536"/>
                                <a:gd name="T52" fmla="*/ 0 60000 65536"/>
                                <a:gd name="T53" fmla="*/ 0 60000 65536"/>
                                <a:gd name="T54" fmla="*/ 0 w 371"/>
                                <a:gd name="T55" fmla="*/ 0 h 657"/>
                                <a:gd name="T56" fmla="*/ 371 w 371"/>
                                <a:gd name="T57" fmla="*/ 657 h 657"/>
                              </a:gdLst>
                              <a:ahLst/>
                              <a:cxnLst>
                                <a:cxn ang="T36">
                                  <a:pos x="T0" y="T1"/>
                                </a:cxn>
                                <a:cxn ang="T37">
                                  <a:pos x="T2" y="T3"/>
                                </a:cxn>
                                <a:cxn ang="T38">
                                  <a:pos x="T4" y="T5"/>
                                </a:cxn>
                                <a:cxn ang="T39">
                                  <a:pos x="T6" y="T7"/>
                                </a:cxn>
                                <a:cxn ang="T40">
                                  <a:pos x="T8" y="T9"/>
                                </a:cxn>
                                <a:cxn ang="T41">
                                  <a:pos x="T10" y="T11"/>
                                </a:cxn>
                                <a:cxn ang="T42">
                                  <a:pos x="T12" y="T13"/>
                                </a:cxn>
                                <a:cxn ang="T43">
                                  <a:pos x="T14" y="T15"/>
                                </a:cxn>
                                <a:cxn ang="T44">
                                  <a:pos x="T16" y="T17"/>
                                </a:cxn>
                                <a:cxn ang="T45">
                                  <a:pos x="T18" y="T19"/>
                                </a:cxn>
                                <a:cxn ang="T46">
                                  <a:pos x="T20" y="T21"/>
                                </a:cxn>
                                <a:cxn ang="T47">
                                  <a:pos x="T22" y="T23"/>
                                </a:cxn>
                                <a:cxn ang="T48">
                                  <a:pos x="T24" y="T25"/>
                                </a:cxn>
                                <a:cxn ang="T49">
                                  <a:pos x="T26" y="T27"/>
                                </a:cxn>
                                <a:cxn ang="T50">
                                  <a:pos x="T28" y="T29"/>
                                </a:cxn>
                                <a:cxn ang="T51">
                                  <a:pos x="T30" y="T31"/>
                                </a:cxn>
                                <a:cxn ang="T52">
                                  <a:pos x="T32" y="T33"/>
                                </a:cxn>
                                <a:cxn ang="T53">
                                  <a:pos x="T34" y="T35"/>
                                </a:cxn>
                              </a:cxnLst>
                              <a:rect l="T54" t="T55" r="T56" b="T57"/>
                              <a:pathLst>
                                <a:path w="371" h="657">
                                  <a:moveTo>
                                    <a:pt x="0" y="0"/>
                                  </a:moveTo>
                                  <a:lnTo>
                                    <a:pt x="26" y="25"/>
                                  </a:lnTo>
                                  <a:lnTo>
                                    <a:pt x="60" y="56"/>
                                  </a:lnTo>
                                  <a:lnTo>
                                    <a:pt x="84" y="86"/>
                                  </a:lnTo>
                                  <a:lnTo>
                                    <a:pt x="108" y="120"/>
                                  </a:lnTo>
                                  <a:lnTo>
                                    <a:pt x="132" y="159"/>
                                  </a:lnTo>
                                  <a:lnTo>
                                    <a:pt x="154" y="196"/>
                                  </a:lnTo>
                                  <a:lnTo>
                                    <a:pt x="176" y="236"/>
                                  </a:lnTo>
                                  <a:lnTo>
                                    <a:pt x="195" y="272"/>
                                  </a:lnTo>
                                  <a:lnTo>
                                    <a:pt x="213" y="313"/>
                                  </a:lnTo>
                                  <a:lnTo>
                                    <a:pt x="230" y="357"/>
                                  </a:lnTo>
                                  <a:lnTo>
                                    <a:pt x="247" y="409"/>
                                  </a:lnTo>
                                  <a:lnTo>
                                    <a:pt x="261" y="452"/>
                                  </a:lnTo>
                                  <a:lnTo>
                                    <a:pt x="277" y="496"/>
                                  </a:lnTo>
                                  <a:lnTo>
                                    <a:pt x="292" y="533"/>
                                  </a:lnTo>
                                  <a:lnTo>
                                    <a:pt x="312" y="577"/>
                                  </a:lnTo>
                                  <a:lnTo>
                                    <a:pt x="338" y="616"/>
                                  </a:lnTo>
                                  <a:lnTo>
                                    <a:pt x="371" y="657"/>
                                  </a:lnTo>
                                </a:path>
                              </a:pathLst>
                            </a:custGeom>
                            <a:noFill/>
                            <a:ln w="4763">
                              <a:solidFill>
                                <a:srgbClr val="FFC0C0"/>
                              </a:solidFill>
                              <a:round/>
                              <a:headEnd/>
                              <a:tailEnd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</p:grpSp>
                    </p:grpSp>
                    <p:grpSp>
                      <p:nvGrpSpPr>
                        <p:cNvPr id="40236" name="Group 68">
                          <a:extLst>
                            <a:ext uri="{FF2B5EF4-FFF2-40B4-BE49-F238E27FC236}">
                              <a16:creationId xmlns:a16="http://schemas.microsoft.com/office/drawing/2014/main" id="{2C1BF2E1-ADE6-41A1-A341-631E306DFFF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045" y="1723"/>
                          <a:ext cx="244" cy="215"/>
                          <a:chOff x="2045" y="1723"/>
                          <a:chExt cx="244" cy="215"/>
                        </a:xfrm>
                      </p:grpSpPr>
                      <p:grpSp>
                        <p:nvGrpSpPr>
                          <p:cNvPr id="40237" name="Group 69">
                            <a:extLst>
                              <a:ext uri="{FF2B5EF4-FFF2-40B4-BE49-F238E27FC236}">
                                <a16:creationId xmlns:a16="http://schemas.microsoft.com/office/drawing/2014/main" id="{0E8C0DFC-9816-424A-BD74-5CBFC606D83A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2045" y="1723"/>
                            <a:ext cx="244" cy="215"/>
                            <a:chOff x="2045" y="1723"/>
                            <a:chExt cx="244" cy="215"/>
                          </a:xfrm>
                        </p:grpSpPr>
                        <p:grpSp>
                          <p:nvGrpSpPr>
                            <p:cNvPr id="40242" name="Group 70">
                              <a:extLst>
                                <a:ext uri="{FF2B5EF4-FFF2-40B4-BE49-F238E27FC236}">
                                  <a16:creationId xmlns:a16="http://schemas.microsoft.com/office/drawing/2014/main" id="{1836A58C-5E55-440E-86B0-629171E39B8E}"/>
                                </a:ext>
                              </a:extLst>
                            </p:cNvPr>
                            <p:cNvGrpSpPr>
                              <a:grpSpLocks/>
                            </p:cNvGrpSpPr>
                            <p:nvPr/>
                          </p:nvGrpSpPr>
                          <p:grpSpPr bwMode="auto">
                            <a:xfrm>
                              <a:off x="2045" y="1723"/>
                              <a:ext cx="244" cy="215"/>
                              <a:chOff x="2045" y="1723"/>
                              <a:chExt cx="244" cy="215"/>
                            </a:xfrm>
                          </p:grpSpPr>
                          <p:grpSp>
                            <p:nvGrpSpPr>
                              <p:cNvPr id="40249" name="Group 71">
                                <a:extLst>
                                  <a:ext uri="{FF2B5EF4-FFF2-40B4-BE49-F238E27FC236}">
                                    <a16:creationId xmlns:a16="http://schemas.microsoft.com/office/drawing/2014/main" id="{044FFA1B-DB17-472A-B42D-D9A4728E94ED}"/>
                                  </a:ext>
                                </a:extLst>
                              </p:cNvPr>
                              <p:cNvGrpSpPr>
                                <a:grpSpLocks/>
                              </p:cNvGrpSpPr>
                              <p:nvPr/>
                            </p:nvGrpSpPr>
                            <p:grpSpPr bwMode="auto">
                              <a:xfrm>
                                <a:off x="2045" y="1723"/>
                                <a:ext cx="244" cy="215"/>
                                <a:chOff x="2045" y="1723"/>
                                <a:chExt cx="244" cy="215"/>
                              </a:xfrm>
                            </p:grpSpPr>
                            <p:grpSp>
                              <p:nvGrpSpPr>
                                <p:cNvPr id="40255" name="Group 72">
                                  <a:extLst>
                                    <a:ext uri="{FF2B5EF4-FFF2-40B4-BE49-F238E27FC236}">
                                      <a16:creationId xmlns:a16="http://schemas.microsoft.com/office/drawing/2014/main" id="{D5BB940F-1CE0-4576-B924-781060897EA5}"/>
                                    </a:ext>
                                  </a:extLst>
                                </p:cNvPr>
                                <p:cNvGrpSpPr>
                                  <a:grpSpLocks/>
                                </p:cNvGrpSpPr>
                                <p:nvPr/>
                              </p:nvGrpSpPr>
                              <p:grpSpPr bwMode="auto">
                                <a:xfrm>
                                  <a:off x="2045" y="1723"/>
                                  <a:ext cx="244" cy="215"/>
                                  <a:chOff x="2045" y="1723"/>
                                  <a:chExt cx="244" cy="215"/>
                                </a:xfrm>
                              </p:grpSpPr>
                              <p:sp>
                                <p:nvSpPr>
                                  <p:cNvPr id="40257" name="Freeform 73">
                                    <a:extLst>
                                      <a:ext uri="{FF2B5EF4-FFF2-40B4-BE49-F238E27FC236}">
                                        <a16:creationId xmlns:a16="http://schemas.microsoft.com/office/drawing/2014/main" id="{7776EA3C-7893-42FB-8755-1F03D008897F}"/>
                                      </a:ext>
                                    </a:extLst>
                                  </p:cNvPr>
                                  <p:cNvSpPr>
                                    <a:spLocks/>
                                  </p:cNvSpPr>
                                  <p:nvPr/>
                                </p:nvSpPr>
                                <p:spPr bwMode="auto">
                                  <a:xfrm>
                                    <a:off x="2045" y="1723"/>
                                    <a:ext cx="244" cy="215"/>
                                  </a:xfrm>
                                  <a:custGeom>
                                    <a:avLst/>
                                    <a:gdLst>
                                      <a:gd name="T0" fmla="*/ 0 w 1224"/>
                                      <a:gd name="T1" fmla="*/ 0 h 1076"/>
                                      <a:gd name="T2" fmla="*/ 0 w 1224"/>
                                      <a:gd name="T3" fmla="*/ 0 h 1076"/>
                                      <a:gd name="T4" fmla="*/ 0 w 1224"/>
                                      <a:gd name="T5" fmla="*/ 0 h 1076"/>
                                      <a:gd name="T6" fmla="*/ 0 w 1224"/>
                                      <a:gd name="T7" fmla="*/ 0 h 1076"/>
                                      <a:gd name="T8" fmla="*/ 0 w 1224"/>
                                      <a:gd name="T9" fmla="*/ 0 h 1076"/>
                                      <a:gd name="T10" fmla="*/ 0 w 1224"/>
                                      <a:gd name="T11" fmla="*/ 0 h 1076"/>
                                      <a:gd name="T12" fmla="*/ 0 w 1224"/>
                                      <a:gd name="T13" fmla="*/ 0 h 1076"/>
                                      <a:gd name="T14" fmla="*/ 0 w 1224"/>
                                      <a:gd name="T15" fmla="*/ 0 h 1076"/>
                                      <a:gd name="T16" fmla="*/ 0 w 1224"/>
                                      <a:gd name="T17" fmla="*/ 0 h 1076"/>
                                      <a:gd name="T18" fmla="*/ 0 w 1224"/>
                                      <a:gd name="T19" fmla="*/ 0 h 1076"/>
                                      <a:gd name="T20" fmla="*/ 0 w 1224"/>
                                      <a:gd name="T21" fmla="*/ 0 h 1076"/>
                                      <a:gd name="T22" fmla="*/ 0 w 1224"/>
                                      <a:gd name="T23" fmla="*/ 0 h 1076"/>
                                      <a:gd name="T24" fmla="*/ 0 w 1224"/>
                                      <a:gd name="T25" fmla="*/ 0 h 1076"/>
                                      <a:gd name="T26" fmla="*/ 0 w 1224"/>
                                      <a:gd name="T27" fmla="*/ 0 h 1076"/>
                                      <a:gd name="T28" fmla="*/ 0 w 1224"/>
                                      <a:gd name="T29" fmla="*/ 0 h 1076"/>
                                      <a:gd name="T30" fmla="*/ 0 w 1224"/>
                                      <a:gd name="T31" fmla="*/ 0 h 1076"/>
                                      <a:gd name="T32" fmla="*/ 0 w 1224"/>
                                      <a:gd name="T33" fmla="*/ 0 h 1076"/>
                                      <a:gd name="T34" fmla="*/ 0 w 1224"/>
                                      <a:gd name="T35" fmla="*/ 0 h 1076"/>
                                      <a:gd name="T36" fmla="*/ 0 w 1224"/>
                                      <a:gd name="T37" fmla="*/ 0 h 1076"/>
                                      <a:gd name="T38" fmla="*/ 0 w 1224"/>
                                      <a:gd name="T39" fmla="*/ 0 h 1076"/>
                                      <a:gd name="T40" fmla="*/ 0 w 1224"/>
                                      <a:gd name="T41" fmla="*/ 0 h 1076"/>
                                      <a:gd name="T42" fmla="*/ 0 w 1224"/>
                                      <a:gd name="T43" fmla="*/ 0 h 1076"/>
                                      <a:gd name="T44" fmla="*/ 0 w 1224"/>
                                      <a:gd name="T45" fmla="*/ 0 h 1076"/>
                                      <a:gd name="T46" fmla="*/ 0 w 1224"/>
                                      <a:gd name="T47" fmla="*/ 0 h 1076"/>
                                      <a:gd name="T48" fmla="*/ 0 w 1224"/>
                                      <a:gd name="T49" fmla="*/ 0 h 1076"/>
                                      <a:gd name="T50" fmla="*/ 0 w 1224"/>
                                      <a:gd name="T51" fmla="*/ 0 h 1076"/>
                                      <a:gd name="T52" fmla="*/ 0 w 1224"/>
                                      <a:gd name="T53" fmla="*/ 0 h 1076"/>
                                      <a:gd name="T54" fmla="*/ 0 w 1224"/>
                                      <a:gd name="T55" fmla="*/ 0 h 1076"/>
                                      <a:gd name="T56" fmla="*/ 0 w 1224"/>
                                      <a:gd name="T57" fmla="*/ 0 h 1076"/>
                                      <a:gd name="T58" fmla="*/ 0 w 1224"/>
                                      <a:gd name="T59" fmla="*/ 0 h 1076"/>
                                      <a:gd name="T60" fmla="*/ 0 w 1224"/>
                                      <a:gd name="T61" fmla="*/ 0 h 1076"/>
                                      <a:gd name="T62" fmla="*/ 0 w 1224"/>
                                      <a:gd name="T63" fmla="*/ 0 h 1076"/>
                                      <a:gd name="T64" fmla="*/ 0 w 1224"/>
                                      <a:gd name="T65" fmla="*/ 0 h 1076"/>
                                      <a:gd name="T66" fmla="*/ 0 w 1224"/>
                                      <a:gd name="T67" fmla="*/ 0 h 1076"/>
                                      <a:gd name="T68" fmla="*/ 0 w 1224"/>
                                      <a:gd name="T69" fmla="*/ 0 h 1076"/>
                                      <a:gd name="T70" fmla="*/ 0 w 1224"/>
                                      <a:gd name="T71" fmla="*/ 0 h 1076"/>
                                      <a:gd name="T72" fmla="*/ 0 w 1224"/>
                                      <a:gd name="T73" fmla="*/ 0 h 1076"/>
                                      <a:gd name="T74" fmla="*/ 0 w 1224"/>
                                      <a:gd name="T75" fmla="*/ 0 h 1076"/>
                                      <a:gd name="T76" fmla="*/ 0 w 1224"/>
                                      <a:gd name="T77" fmla="*/ 0 h 1076"/>
                                      <a:gd name="T78" fmla="*/ 0 w 1224"/>
                                      <a:gd name="T79" fmla="*/ 0 h 1076"/>
                                      <a:gd name="T80" fmla="*/ 0 w 1224"/>
                                      <a:gd name="T81" fmla="*/ 0 h 1076"/>
                                      <a:gd name="T82" fmla="*/ 0 w 1224"/>
                                      <a:gd name="T83" fmla="*/ 0 h 1076"/>
                                      <a:gd name="T84" fmla="*/ 0 w 1224"/>
                                      <a:gd name="T85" fmla="*/ 0 h 1076"/>
                                      <a:gd name="T86" fmla="*/ 0 w 1224"/>
                                      <a:gd name="T87" fmla="*/ 0 h 1076"/>
                                      <a:gd name="T88" fmla="*/ 0 w 1224"/>
                                      <a:gd name="T89" fmla="*/ 0 h 1076"/>
                                      <a:gd name="T90" fmla="*/ 0 w 1224"/>
                                      <a:gd name="T91" fmla="*/ 0 h 1076"/>
                                      <a:gd name="T92" fmla="*/ 0 w 1224"/>
                                      <a:gd name="T93" fmla="*/ 0 h 1076"/>
                                      <a:gd name="T94" fmla="*/ 0 w 1224"/>
                                      <a:gd name="T95" fmla="*/ 0 h 1076"/>
                                      <a:gd name="T96" fmla="*/ 0 w 1224"/>
                                      <a:gd name="T97" fmla="*/ 0 h 1076"/>
                                      <a:gd name="T98" fmla="*/ 0 w 1224"/>
                                      <a:gd name="T99" fmla="*/ 0 h 1076"/>
                                      <a:gd name="T100" fmla="*/ 0 w 1224"/>
                                      <a:gd name="T101" fmla="*/ 0 h 1076"/>
                                      <a:gd name="T102" fmla="*/ 0 w 1224"/>
                                      <a:gd name="T103" fmla="*/ 0 h 1076"/>
                                      <a:gd name="T104" fmla="*/ 0 w 1224"/>
                                      <a:gd name="T105" fmla="*/ 0 h 1076"/>
                                      <a:gd name="T106" fmla="*/ 0 w 1224"/>
                                      <a:gd name="T107" fmla="*/ 0 h 1076"/>
                                      <a:gd name="T108" fmla="*/ 0 w 1224"/>
                                      <a:gd name="T109" fmla="*/ 0 h 1076"/>
                                      <a:gd name="T110" fmla="*/ 0 w 1224"/>
                                      <a:gd name="T111" fmla="*/ 0 h 1076"/>
                                      <a:gd name="T112" fmla="*/ 0 w 1224"/>
                                      <a:gd name="T113" fmla="*/ 0 h 1076"/>
                                      <a:gd name="T114" fmla="*/ 0 w 1224"/>
                                      <a:gd name="T115" fmla="*/ 0 h 1076"/>
                                      <a:gd name="T116" fmla="*/ 0 60000 65536"/>
                                      <a:gd name="T117" fmla="*/ 0 60000 65536"/>
                                      <a:gd name="T118" fmla="*/ 0 60000 65536"/>
                                      <a:gd name="T119" fmla="*/ 0 60000 65536"/>
                                      <a:gd name="T120" fmla="*/ 0 60000 65536"/>
                                      <a:gd name="T121" fmla="*/ 0 60000 65536"/>
                                      <a:gd name="T122" fmla="*/ 0 60000 65536"/>
                                      <a:gd name="T123" fmla="*/ 0 60000 65536"/>
                                      <a:gd name="T124" fmla="*/ 0 60000 65536"/>
                                      <a:gd name="T125" fmla="*/ 0 60000 65536"/>
                                      <a:gd name="T126" fmla="*/ 0 60000 65536"/>
                                      <a:gd name="T127" fmla="*/ 0 60000 65536"/>
                                      <a:gd name="T128" fmla="*/ 0 60000 65536"/>
                                      <a:gd name="T129" fmla="*/ 0 60000 65536"/>
                                      <a:gd name="T130" fmla="*/ 0 60000 65536"/>
                                      <a:gd name="T131" fmla="*/ 0 60000 65536"/>
                                      <a:gd name="T132" fmla="*/ 0 60000 65536"/>
                                      <a:gd name="T133" fmla="*/ 0 60000 65536"/>
                                      <a:gd name="T134" fmla="*/ 0 60000 65536"/>
                                      <a:gd name="T135" fmla="*/ 0 60000 65536"/>
                                      <a:gd name="T136" fmla="*/ 0 60000 65536"/>
                                      <a:gd name="T137" fmla="*/ 0 60000 65536"/>
                                      <a:gd name="T138" fmla="*/ 0 60000 65536"/>
                                      <a:gd name="T139" fmla="*/ 0 60000 65536"/>
                                      <a:gd name="T140" fmla="*/ 0 60000 65536"/>
                                      <a:gd name="T141" fmla="*/ 0 60000 65536"/>
                                      <a:gd name="T142" fmla="*/ 0 60000 65536"/>
                                      <a:gd name="T143" fmla="*/ 0 60000 65536"/>
                                      <a:gd name="T144" fmla="*/ 0 60000 65536"/>
                                      <a:gd name="T145" fmla="*/ 0 60000 65536"/>
                                      <a:gd name="T146" fmla="*/ 0 60000 65536"/>
                                      <a:gd name="T147" fmla="*/ 0 60000 65536"/>
                                      <a:gd name="T148" fmla="*/ 0 60000 65536"/>
                                      <a:gd name="T149" fmla="*/ 0 60000 65536"/>
                                      <a:gd name="T150" fmla="*/ 0 60000 65536"/>
                                      <a:gd name="T151" fmla="*/ 0 60000 65536"/>
                                      <a:gd name="T152" fmla="*/ 0 60000 65536"/>
                                      <a:gd name="T153" fmla="*/ 0 60000 65536"/>
                                      <a:gd name="T154" fmla="*/ 0 60000 65536"/>
                                      <a:gd name="T155" fmla="*/ 0 60000 65536"/>
                                      <a:gd name="T156" fmla="*/ 0 60000 65536"/>
                                      <a:gd name="T157" fmla="*/ 0 60000 65536"/>
                                      <a:gd name="T158" fmla="*/ 0 60000 65536"/>
                                      <a:gd name="T159" fmla="*/ 0 60000 65536"/>
                                      <a:gd name="T160" fmla="*/ 0 60000 65536"/>
                                      <a:gd name="T161" fmla="*/ 0 60000 65536"/>
                                      <a:gd name="T162" fmla="*/ 0 60000 65536"/>
                                      <a:gd name="T163" fmla="*/ 0 60000 65536"/>
                                      <a:gd name="T164" fmla="*/ 0 60000 65536"/>
                                      <a:gd name="T165" fmla="*/ 0 60000 65536"/>
                                      <a:gd name="T166" fmla="*/ 0 60000 65536"/>
                                      <a:gd name="T167" fmla="*/ 0 60000 65536"/>
                                      <a:gd name="T168" fmla="*/ 0 60000 65536"/>
                                      <a:gd name="T169" fmla="*/ 0 60000 65536"/>
                                      <a:gd name="T170" fmla="*/ 0 60000 65536"/>
                                      <a:gd name="T171" fmla="*/ 0 60000 65536"/>
                                      <a:gd name="T172" fmla="*/ 0 60000 65536"/>
                                      <a:gd name="T173" fmla="*/ 0 60000 65536"/>
                                      <a:gd name="T174" fmla="*/ 0 w 1224"/>
                                      <a:gd name="T175" fmla="*/ 0 h 1076"/>
                                      <a:gd name="T176" fmla="*/ 1224 w 1224"/>
                                      <a:gd name="T177" fmla="*/ 1076 h 1076"/>
                                    </a:gdLst>
                                    <a:ahLst/>
                                    <a:cxnLst>
                                      <a:cxn ang="T116">
                                        <a:pos x="T0" y="T1"/>
                                      </a:cxn>
                                      <a:cxn ang="T117">
                                        <a:pos x="T2" y="T3"/>
                                      </a:cxn>
                                      <a:cxn ang="T118">
                                        <a:pos x="T4" y="T5"/>
                                      </a:cxn>
                                      <a:cxn ang="T119">
                                        <a:pos x="T6" y="T7"/>
                                      </a:cxn>
                                      <a:cxn ang="T120">
                                        <a:pos x="T8" y="T9"/>
                                      </a:cxn>
                                      <a:cxn ang="T121">
                                        <a:pos x="T10" y="T11"/>
                                      </a:cxn>
                                      <a:cxn ang="T122">
                                        <a:pos x="T12" y="T13"/>
                                      </a:cxn>
                                      <a:cxn ang="T123">
                                        <a:pos x="T14" y="T15"/>
                                      </a:cxn>
                                      <a:cxn ang="T124">
                                        <a:pos x="T16" y="T17"/>
                                      </a:cxn>
                                      <a:cxn ang="T125">
                                        <a:pos x="T18" y="T19"/>
                                      </a:cxn>
                                      <a:cxn ang="T126">
                                        <a:pos x="T20" y="T21"/>
                                      </a:cxn>
                                      <a:cxn ang="T127">
                                        <a:pos x="T22" y="T23"/>
                                      </a:cxn>
                                      <a:cxn ang="T128">
                                        <a:pos x="T24" y="T25"/>
                                      </a:cxn>
                                      <a:cxn ang="T129">
                                        <a:pos x="T26" y="T27"/>
                                      </a:cxn>
                                      <a:cxn ang="T130">
                                        <a:pos x="T28" y="T29"/>
                                      </a:cxn>
                                      <a:cxn ang="T131">
                                        <a:pos x="T30" y="T31"/>
                                      </a:cxn>
                                      <a:cxn ang="T132">
                                        <a:pos x="T32" y="T33"/>
                                      </a:cxn>
                                      <a:cxn ang="T133">
                                        <a:pos x="T34" y="T35"/>
                                      </a:cxn>
                                      <a:cxn ang="T134">
                                        <a:pos x="T36" y="T37"/>
                                      </a:cxn>
                                      <a:cxn ang="T135">
                                        <a:pos x="T38" y="T39"/>
                                      </a:cxn>
                                      <a:cxn ang="T136">
                                        <a:pos x="T40" y="T41"/>
                                      </a:cxn>
                                      <a:cxn ang="T137">
                                        <a:pos x="T42" y="T43"/>
                                      </a:cxn>
                                      <a:cxn ang="T138">
                                        <a:pos x="T44" y="T45"/>
                                      </a:cxn>
                                      <a:cxn ang="T139">
                                        <a:pos x="T46" y="T47"/>
                                      </a:cxn>
                                      <a:cxn ang="T140">
                                        <a:pos x="T48" y="T49"/>
                                      </a:cxn>
                                      <a:cxn ang="T141">
                                        <a:pos x="T50" y="T51"/>
                                      </a:cxn>
                                      <a:cxn ang="T142">
                                        <a:pos x="T52" y="T53"/>
                                      </a:cxn>
                                      <a:cxn ang="T143">
                                        <a:pos x="T54" y="T55"/>
                                      </a:cxn>
                                      <a:cxn ang="T144">
                                        <a:pos x="T56" y="T57"/>
                                      </a:cxn>
                                      <a:cxn ang="T145">
                                        <a:pos x="T58" y="T59"/>
                                      </a:cxn>
                                      <a:cxn ang="T146">
                                        <a:pos x="T60" y="T61"/>
                                      </a:cxn>
                                      <a:cxn ang="T147">
                                        <a:pos x="T62" y="T63"/>
                                      </a:cxn>
                                      <a:cxn ang="T148">
                                        <a:pos x="T64" y="T65"/>
                                      </a:cxn>
                                      <a:cxn ang="T149">
                                        <a:pos x="T66" y="T67"/>
                                      </a:cxn>
                                      <a:cxn ang="T150">
                                        <a:pos x="T68" y="T69"/>
                                      </a:cxn>
                                      <a:cxn ang="T151">
                                        <a:pos x="T70" y="T71"/>
                                      </a:cxn>
                                      <a:cxn ang="T152">
                                        <a:pos x="T72" y="T73"/>
                                      </a:cxn>
                                      <a:cxn ang="T153">
                                        <a:pos x="T74" y="T75"/>
                                      </a:cxn>
                                      <a:cxn ang="T154">
                                        <a:pos x="T76" y="T77"/>
                                      </a:cxn>
                                      <a:cxn ang="T155">
                                        <a:pos x="T78" y="T79"/>
                                      </a:cxn>
                                      <a:cxn ang="T156">
                                        <a:pos x="T80" y="T81"/>
                                      </a:cxn>
                                      <a:cxn ang="T157">
                                        <a:pos x="T82" y="T83"/>
                                      </a:cxn>
                                      <a:cxn ang="T158">
                                        <a:pos x="T84" y="T85"/>
                                      </a:cxn>
                                      <a:cxn ang="T159">
                                        <a:pos x="T86" y="T87"/>
                                      </a:cxn>
                                      <a:cxn ang="T160">
                                        <a:pos x="T88" y="T89"/>
                                      </a:cxn>
                                      <a:cxn ang="T161">
                                        <a:pos x="T90" y="T91"/>
                                      </a:cxn>
                                      <a:cxn ang="T162">
                                        <a:pos x="T92" y="T93"/>
                                      </a:cxn>
                                      <a:cxn ang="T163">
                                        <a:pos x="T94" y="T95"/>
                                      </a:cxn>
                                      <a:cxn ang="T164">
                                        <a:pos x="T96" y="T97"/>
                                      </a:cxn>
                                      <a:cxn ang="T165">
                                        <a:pos x="T98" y="T99"/>
                                      </a:cxn>
                                      <a:cxn ang="T166">
                                        <a:pos x="T100" y="T101"/>
                                      </a:cxn>
                                      <a:cxn ang="T167">
                                        <a:pos x="T102" y="T103"/>
                                      </a:cxn>
                                      <a:cxn ang="T168">
                                        <a:pos x="T104" y="T105"/>
                                      </a:cxn>
                                      <a:cxn ang="T169">
                                        <a:pos x="T106" y="T107"/>
                                      </a:cxn>
                                      <a:cxn ang="T170">
                                        <a:pos x="T108" y="T109"/>
                                      </a:cxn>
                                      <a:cxn ang="T171">
                                        <a:pos x="T110" y="T111"/>
                                      </a:cxn>
                                      <a:cxn ang="T172">
                                        <a:pos x="T112" y="T113"/>
                                      </a:cxn>
                                      <a:cxn ang="T173">
                                        <a:pos x="T114" y="T115"/>
                                      </a:cxn>
                                    </a:cxnLst>
                                    <a:rect l="T174" t="T175" r="T176" b="T177"/>
                                    <a:pathLst>
                                      <a:path w="1224" h="1076">
                                        <a:moveTo>
                                          <a:pt x="95" y="86"/>
                                        </a:moveTo>
                                        <a:lnTo>
                                          <a:pt x="127" y="60"/>
                                        </a:lnTo>
                                        <a:lnTo>
                                          <a:pt x="158" y="37"/>
                                        </a:lnTo>
                                        <a:lnTo>
                                          <a:pt x="193" y="18"/>
                                        </a:lnTo>
                                        <a:lnTo>
                                          <a:pt x="234" y="6"/>
                                        </a:lnTo>
                                        <a:lnTo>
                                          <a:pt x="269" y="2"/>
                                        </a:lnTo>
                                        <a:lnTo>
                                          <a:pt x="309" y="0"/>
                                        </a:lnTo>
                                        <a:lnTo>
                                          <a:pt x="367" y="5"/>
                                        </a:lnTo>
                                        <a:lnTo>
                                          <a:pt x="424" y="17"/>
                                        </a:lnTo>
                                        <a:lnTo>
                                          <a:pt x="460" y="42"/>
                                        </a:lnTo>
                                        <a:lnTo>
                                          <a:pt x="488" y="77"/>
                                        </a:lnTo>
                                        <a:lnTo>
                                          <a:pt x="512" y="119"/>
                                        </a:lnTo>
                                        <a:lnTo>
                                          <a:pt x="537" y="159"/>
                                        </a:lnTo>
                                        <a:lnTo>
                                          <a:pt x="567" y="193"/>
                                        </a:lnTo>
                                        <a:lnTo>
                                          <a:pt x="593" y="220"/>
                                        </a:lnTo>
                                        <a:lnTo>
                                          <a:pt x="628" y="260"/>
                                        </a:lnTo>
                                        <a:lnTo>
                                          <a:pt x="642" y="297"/>
                                        </a:lnTo>
                                        <a:lnTo>
                                          <a:pt x="646" y="326"/>
                                        </a:lnTo>
                                        <a:lnTo>
                                          <a:pt x="642" y="342"/>
                                        </a:lnTo>
                                        <a:lnTo>
                                          <a:pt x="633" y="370"/>
                                        </a:lnTo>
                                        <a:lnTo>
                                          <a:pt x="618" y="396"/>
                                        </a:lnTo>
                                        <a:lnTo>
                                          <a:pt x="596" y="424"/>
                                        </a:lnTo>
                                        <a:lnTo>
                                          <a:pt x="570" y="461"/>
                                        </a:lnTo>
                                        <a:lnTo>
                                          <a:pt x="546" y="489"/>
                                        </a:lnTo>
                                        <a:lnTo>
                                          <a:pt x="527" y="520"/>
                                        </a:lnTo>
                                        <a:lnTo>
                                          <a:pt x="519" y="538"/>
                                        </a:lnTo>
                                        <a:lnTo>
                                          <a:pt x="518" y="550"/>
                                        </a:lnTo>
                                        <a:lnTo>
                                          <a:pt x="523" y="559"/>
                                        </a:lnTo>
                                        <a:lnTo>
                                          <a:pt x="533" y="563"/>
                                        </a:lnTo>
                                        <a:lnTo>
                                          <a:pt x="542" y="561"/>
                                        </a:lnTo>
                                        <a:lnTo>
                                          <a:pt x="552" y="552"/>
                                        </a:lnTo>
                                        <a:lnTo>
                                          <a:pt x="565" y="532"/>
                                        </a:lnTo>
                                        <a:lnTo>
                                          <a:pt x="585" y="502"/>
                                        </a:lnTo>
                                        <a:lnTo>
                                          <a:pt x="609" y="470"/>
                                        </a:lnTo>
                                        <a:lnTo>
                                          <a:pt x="631" y="442"/>
                                        </a:lnTo>
                                        <a:lnTo>
                                          <a:pt x="653" y="417"/>
                                        </a:lnTo>
                                        <a:lnTo>
                                          <a:pt x="676" y="395"/>
                                        </a:lnTo>
                                        <a:lnTo>
                                          <a:pt x="687" y="388"/>
                                        </a:lnTo>
                                        <a:lnTo>
                                          <a:pt x="701" y="386"/>
                                        </a:lnTo>
                                        <a:lnTo>
                                          <a:pt x="714" y="390"/>
                                        </a:lnTo>
                                        <a:lnTo>
                                          <a:pt x="722" y="395"/>
                                        </a:lnTo>
                                        <a:lnTo>
                                          <a:pt x="737" y="421"/>
                                        </a:lnTo>
                                        <a:lnTo>
                                          <a:pt x="758" y="467"/>
                                        </a:lnTo>
                                        <a:lnTo>
                                          <a:pt x="781" y="520"/>
                                        </a:lnTo>
                                        <a:lnTo>
                                          <a:pt x="803" y="571"/>
                                        </a:lnTo>
                                        <a:lnTo>
                                          <a:pt x="825" y="614"/>
                                        </a:lnTo>
                                        <a:lnTo>
                                          <a:pt x="863" y="674"/>
                                        </a:lnTo>
                                        <a:lnTo>
                                          <a:pt x="902" y="734"/>
                                        </a:lnTo>
                                        <a:lnTo>
                                          <a:pt x="944" y="793"/>
                                        </a:lnTo>
                                        <a:lnTo>
                                          <a:pt x="983" y="839"/>
                                        </a:lnTo>
                                        <a:lnTo>
                                          <a:pt x="1027" y="874"/>
                                        </a:lnTo>
                                        <a:lnTo>
                                          <a:pt x="1069" y="910"/>
                                        </a:lnTo>
                                        <a:lnTo>
                                          <a:pt x="1108" y="941"/>
                                        </a:lnTo>
                                        <a:lnTo>
                                          <a:pt x="1150" y="972"/>
                                        </a:lnTo>
                                        <a:lnTo>
                                          <a:pt x="1202" y="1009"/>
                                        </a:lnTo>
                                        <a:lnTo>
                                          <a:pt x="1213" y="1021"/>
                                        </a:lnTo>
                                        <a:lnTo>
                                          <a:pt x="1223" y="1035"/>
                                        </a:lnTo>
                                        <a:lnTo>
                                          <a:pt x="1224" y="1045"/>
                                        </a:lnTo>
                                        <a:lnTo>
                                          <a:pt x="1219" y="1059"/>
                                        </a:lnTo>
                                        <a:lnTo>
                                          <a:pt x="1209" y="1067"/>
                                        </a:lnTo>
                                        <a:lnTo>
                                          <a:pt x="1194" y="1072"/>
                                        </a:lnTo>
                                        <a:lnTo>
                                          <a:pt x="1162" y="1075"/>
                                        </a:lnTo>
                                        <a:lnTo>
                                          <a:pt x="1125" y="1076"/>
                                        </a:lnTo>
                                        <a:lnTo>
                                          <a:pt x="1062" y="1071"/>
                                        </a:lnTo>
                                        <a:lnTo>
                                          <a:pt x="1003" y="1063"/>
                                        </a:lnTo>
                                        <a:lnTo>
                                          <a:pt x="951" y="1056"/>
                                        </a:lnTo>
                                        <a:lnTo>
                                          <a:pt x="888" y="1044"/>
                                        </a:lnTo>
                                        <a:lnTo>
                                          <a:pt x="826" y="1026"/>
                                        </a:lnTo>
                                        <a:lnTo>
                                          <a:pt x="778" y="1006"/>
                                        </a:lnTo>
                                        <a:lnTo>
                                          <a:pt x="735" y="981"/>
                                        </a:lnTo>
                                        <a:lnTo>
                                          <a:pt x="670" y="954"/>
                                        </a:lnTo>
                                        <a:lnTo>
                                          <a:pt x="603" y="921"/>
                                        </a:lnTo>
                                        <a:lnTo>
                                          <a:pt x="542" y="890"/>
                                        </a:lnTo>
                                        <a:lnTo>
                                          <a:pt x="496" y="856"/>
                                        </a:lnTo>
                                        <a:lnTo>
                                          <a:pt x="453" y="826"/>
                                        </a:lnTo>
                                        <a:lnTo>
                                          <a:pt x="413" y="796"/>
                                        </a:lnTo>
                                        <a:lnTo>
                                          <a:pt x="373" y="753"/>
                                        </a:lnTo>
                                        <a:lnTo>
                                          <a:pt x="340" y="720"/>
                                        </a:lnTo>
                                        <a:lnTo>
                                          <a:pt x="311" y="689"/>
                                        </a:lnTo>
                                        <a:lnTo>
                                          <a:pt x="306" y="675"/>
                                        </a:lnTo>
                                        <a:lnTo>
                                          <a:pt x="306" y="658"/>
                                        </a:lnTo>
                                        <a:lnTo>
                                          <a:pt x="317" y="641"/>
                                        </a:lnTo>
                                        <a:lnTo>
                                          <a:pt x="335" y="629"/>
                                        </a:lnTo>
                                        <a:lnTo>
                                          <a:pt x="358" y="620"/>
                                        </a:lnTo>
                                        <a:lnTo>
                                          <a:pt x="387" y="616"/>
                                        </a:lnTo>
                                        <a:lnTo>
                                          <a:pt x="421" y="621"/>
                                        </a:lnTo>
                                        <a:lnTo>
                                          <a:pt x="453" y="631"/>
                                        </a:lnTo>
                                        <a:lnTo>
                                          <a:pt x="467" y="635"/>
                                        </a:lnTo>
                                        <a:lnTo>
                                          <a:pt x="478" y="637"/>
                                        </a:lnTo>
                                        <a:lnTo>
                                          <a:pt x="485" y="634"/>
                                        </a:lnTo>
                                        <a:lnTo>
                                          <a:pt x="490" y="626"/>
                                        </a:lnTo>
                                        <a:lnTo>
                                          <a:pt x="488" y="616"/>
                                        </a:lnTo>
                                        <a:lnTo>
                                          <a:pt x="481" y="606"/>
                                        </a:lnTo>
                                        <a:lnTo>
                                          <a:pt x="454" y="593"/>
                                        </a:lnTo>
                                        <a:lnTo>
                                          <a:pt x="425" y="586"/>
                                        </a:lnTo>
                                        <a:lnTo>
                                          <a:pt x="395" y="583"/>
                                        </a:lnTo>
                                        <a:lnTo>
                                          <a:pt x="365" y="589"/>
                                        </a:lnTo>
                                        <a:lnTo>
                                          <a:pt x="327" y="599"/>
                                        </a:lnTo>
                                        <a:lnTo>
                                          <a:pt x="283" y="613"/>
                                        </a:lnTo>
                                        <a:lnTo>
                                          <a:pt x="249" y="623"/>
                                        </a:lnTo>
                                        <a:lnTo>
                                          <a:pt x="222" y="628"/>
                                        </a:lnTo>
                                        <a:lnTo>
                                          <a:pt x="196" y="624"/>
                                        </a:lnTo>
                                        <a:lnTo>
                                          <a:pt x="170" y="616"/>
                                        </a:lnTo>
                                        <a:lnTo>
                                          <a:pt x="142" y="602"/>
                                        </a:lnTo>
                                        <a:lnTo>
                                          <a:pt x="122" y="584"/>
                                        </a:lnTo>
                                        <a:lnTo>
                                          <a:pt x="100" y="561"/>
                                        </a:lnTo>
                                        <a:lnTo>
                                          <a:pt x="72" y="525"/>
                                        </a:lnTo>
                                        <a:lnTo>
                                          <a:pt x="41" y="477"/>
                                        </a:lnTo>
                                        <a:lnTo>
                                          <a:pt x="18" y="431"/>
                                        </a:lnTo>
                                        <a:lnTo>
                                          <a:pt x="3" y="387"/>
                                        </a:lnTo>
                                        <a:lnTo>
                                          <a:pt x="0" y="356"/>
                                        </a:lnTo>
                                        <a:lnTo>
                                          <a:pt x="4" y="327"/>
                                        </a:lnTo>
                                        <a:lnTo>
                                          <a:pt x="13" y="269"/>
                                        </a:lnTo>
                                        <a:lnTo>
                                          <a:pt x="23" y="205"/>
                                        </a:lnTo>
                                        <a:lnTo>
                                          <a:pt x="44" y="153"/>
                                        </a:lnTo>
                                        <a:lnTo>
                                          <a:pt x="69" y="116"/>
                                        </a:lnTo>
                                        <a:lnTo>
                                          <a:pt x="95" y="86"/>
                                        </a:lnTo>
                                        <a:close/>
                                      </a:path>
                                    </a:pathLst>
                                  </a:custGeom>
                                  <a:solidFill>
                                    <a:srgbClr val="FF8080"/>
                                  </a:solidFill>
                                  <a:ln>
                                    <a:noFill/>
                                  </a:ln>
                                  <a:extLst>
                                    <a:ext uri="{91240B29-F687-4F45-9708-019B960494DF}">
                                      <a14:hiddenLine xmlns:a14="http://schemas.microsoft.com/office/drawing/2010/main" w="9525">
                                        <a:solidFill>
                                          <a:srgbClr val="000000"/>
                                        </a:solidFill>
                                        <a:round/>
                                        <a:headEnd/>
                                        <a:tailEnd/>
                                      </a14:hiddenLine>
                                    </a:ext>
                                  </a:extLst>
                                </p:spPr>
                                <p:txBody>
                                  <a:bodyPr/>
                                  <a:lstStyle/>
                                  <a:p>
                                    <a:endParaRPr lang="en-US"/>
                                  </a:p>
                                </p:txBody>
                              </p:sp>
                              <p:grpSp>
                                <p:nvGrpSpPr>
                                  <p:cNvPr id="40258" name="Group 74">
                                    <a:extLst>
                                      <a:ext uri="{FF2B5EF4-FFF2-40B4-BE49-F238E27FC236}">
                                        <a16:creationId xmlns:a16="http://schemas.microsoft.com/office/drawing/2014/main" id="{B5179E84-7026-4B5B-8F2F-EA17F3949B9B}"/>
                                      </a:ext>
                                    </a:extLst>
                                  </p:cNvPr>
                                  <p:cNvGrpSpPr>
                                    <a:grpSpLocks/>
                                  </p:cNvGrpSpPr>
                                  <p:nvPr/>
                                </p:nvGrpSpPr>
                                <p:grpSpPr bwMode="auto">
                                  <a:xfrm>
                                    <a:off x="2045" y="1723"/>
                                    <a:ext cx="244" cy="215"/>
                                    <a:chOff x="2045" y="1723"/>
                                    <a:chExt cx="244" cy="215"/>
                                  </a:xfrm>
                                </p:grpSpPr>
                                <p:sp>
                                  <p:nvSpPr>
                                    <p:cNvPr id="40259" name="Freeform 75">
                                      <a:extLst>
                                        <a:ext uri="{FF2B5EF4-FFF2-40B4-BE49-F238E27FC236}">
                                          <a16:creationId xmlns:a16="http://schemas.microsoft.com/office/drawing/2014/main" id="{B70903CE-4224-4DF6-9D4F-E248AB577F2E}"/>
                                        </a:ext>
                                      </a:extLst>
                                    </p:cNvPr>
                                    <p:cNvSpPr>
                                      <a:spLocks/>
                                    </p:cNvSpPr>
                                    <p:nvPr/>
                                  </p:nvSpPr>
                                  <p:spPr bwMode="auto">
                                    <a:xfrm>
                                      <a:off x="2105" y="1800"/>
                                      <a:ext cx="184" cy="138"/>
                                    </a:xfrm>
                                    <a:custGeom>
                                      <a:avLst/>
                                      <a:gdLst>
                                        <a:gd name="T0" fmla="*/ 0 w 919"/>
                                        <a:gd name="T1" fmla="*/ 0 h 689"/>
                                        <a:gd name="T2" fmla="*/ 0 w 919"/>
                                        <a:gd name="T3" fmla="*/ 0 h 689"/>
                                        <a:gd name="T4" fmla="*/ 0 w 919"/>
                                        <a:gd name="T5" fmla="*/ 0 h 689"/>
                                        <a:gd name="T6" fmla="*/ 0 w 919"/>
                                        <a:gd name="T7" fmla="*/ 0 h 689"/>
                                        <a:gd name="T8" fmla="*/ 0 w 919"/>
                                        <a:gd name="T9" fmla="*/ 0 h 689"/>
                                        <a:gd name="T10" fmla="*/ 0 w 919"/>
                                        <a:gd name="T11" fmla="*/ 0 h 689"/>
                                        <a:gd name="T12" fmla="*/ 0 w 919"/>
                                        <a:gd name="T13" fmla="*/ 0 h 689"/>
                                        <a:gd name="T14" fmla="*/ 0 w 919"/>
                                        <a:gd name="T15" fmla="*/ 0 h 689"/>
                                        <a:gd name="T16" fmla="*/ 0 w 919"/>
                                        <a:gd name="T17" fmla="*/ 0 h 689"/>
                                        <a:gd name="T18" fmla="*/ 0 w 919"/>
                                        <a:gd name="T19" fmla="*/ 0 h 689"/>
                                        <a:gd name="T20" fmla="*/ 0 w 919"/>
                                        <a:gd name="T21" fmla="*/ 0 h 689"/>
                                        <a:gd name="T22" fmla="*/ 0 w 919"/>
                                        <a:gd name="T23" fmla="*/ 0 h 689"/>
                                        <a:gd name="T24" fmla="*/ 0 w 919"/>
                                        <a:gd name="T25" fmla="*/ 0 h 689"/>
                                        <a:gd name="T26" fmla="*/ 0 w 919"/>
                                        <a:gd name="T27" fmla="*/ 0 h 689"/>
                                        <a:gd name="T28" fmla="*/ 0 w 919"/>
                                        <a:gd name="T29" fmla="*/ 0 h 689"/>
                                        <a:gd name="T30" fmla="*/ 0 w 919"/>
                                        <a:gd name="T31" fmla="*/ 0 h 689"/>
                                        <a:gd name="T32" fmla="*/ 0 w 919"/>
                                        <a:gd name="T33" fmla="*/ 0 h 689"/>
                                        <a:gd name="T34" fmla="*/ 0 w 919"/>
                                        <a:gd name="T35" fmla="*/ 0 h 689"/>
                                        <a:gd name="T36" fmla="*/ 0 w 919"/>
                                        <a:gd name="T37" fmla="*/ 0 h 689"/>
                                        <a:gd name="T38" fmla="*/ 0 w 919"/>
                                        <a:gd name="T39" fmla="*/ 0 h 689"/>
                                        <a:gd name="T40" fmla="*/ 0 w 919"/>
                                        <a:gd name="T41" fmla="*/ 0 h 689"/>
                                        <a:gd name="T42" fmla="*/ 0 w 919"/>
                                        <a:gd name="T43" fmla="*/ 0 h 689"/>
                                        <a:gd name="T44" fmla="*/ 0 w 919"/>
                                        <a:gd name="T45" fmla="*/ 0 h 689"/>
                                        <a:gd name="T46" fmla="*/ 0 w 919"/>
                                        <a:gd name="T47" fmla="*/ 0 h 689"/>
                                        <a:gd name="T48" fmla="*/ 0 w 919"/>
                                        <a:gd name="T49" fmla="*/ 0 h 689"/>
                                        <a:gd name="T50" fmla="*/ 0 w 919"/>
                                        <a:gd name="T51" fmla="*/ 0 h 689"/>
                                        <a:gd name="T52" fmla="*/ 0 w 919"/>
                                        <a:gd name="T53" fmla="*/ 0 h 689"/>
                                        <a:gd name="T54" fmla="*/ 0 w 919"/>
                                        <a:gd name="T55" fmla="*/ 0 h 689"/>
                                        <a:gd name="T56" fmla="*/ 0 w 919"/>
                                        <a:gd name="T57" fmla="*/ 0 h 689"/>
                                        <a:gd name="T58" fmla="*/ 0 w 919"/>
                                        <a:gd name="T59" fmla="*/ 0 h 689"/>
                                        <a:gd name="T60" fmla="*/ 0 w 919"/>
                                        <a:gd name="T61" fmla="*/ 0 h 689"/>
                                        <a:gd name="T62" fmla="*/ 0 w 919"/>
                                        <a:gd name="T63" fmla="*/ 0 h 689"/>
                                        <a:gd name="T64" fmla="*/ 0 w 919"/>
                                        <a:gd name="T65" fmla="*/ 0 h 689"/>
                                        <a:gd name="T66" fmla="*/ 0 w 919"/>
                                        <a:gd name="T67" fmla="*/ 0 h 689"/>
                                        <a:gd name="T68" fmla="*/ 0 w 919"/>
                                        <a:gd name="T69" fmla="*/ 0 h 689"/>
                                        <a:gd name="T70" fmla="*/ 0 w 919"/>
                                        <a:gd name="T71" fmla="*/ 0 h 689"/>
                                        <a:gd name="T72" fmla="*/ 0 w 919"/>
                                        <a:gd name="T73" fmla="*/ 0 h 689"/>
                                        <a:gd name="T74" fmla="*/ 0 w 919"/>
                                        <a:gd name="T75" fmla="*/ 0 h 689"/>
                                        <a:gd name="T76" fmla="*/ 0 w 919"/>
                                        <a:gd name="T77" fmla="*/ 0 h 689"/>
                                        <a:gd name="T78" fmla="*/ 0 w 919"/>
                                        <a:gd name="T79" fmla="*/ 0 h 689"/>
                                        <a:gd name="T80" fmla="*/ 0 w 919"/>
                                        <a:gd name="T81" fmla="*/ 0 h 689"/>
                                        <a:gd name="T82" fmla="*/ 0 w 919"/>
                                        <a:gd name="T83" fmla="*/ 0 h 689"/>
                                        <a:gd name="T84" fmla="*/ 0 w 919"/>
                                        <a:gd name="T85" fmla="*/ 0 h 689"/>
                                        <a:gd name="T86" fmla="*/ 0 w 919"/>
                                        <a:gd name="T87" fmla="*/ 0 h 689"/>
                                        <a:gd name="T88" fmla="*/ 0 w 919"/>
                                        <a:gd name="T89" fmla="*/ 0 h 689"/>
                                        <a:gd name="T90" fmla="*/ 0 w 919"/>
                                        <a:gd name="T91" fmla="*/ 0 h 689"/>
                                        <a:gd name="T92" fmla="*/ 0 w 919"/>
                                        <a:gd name="T93" fmla="*/ 0 h 689"/>
                                        <a:gd name="T94" fmla="*/ 0 w 919"/>
                                        <a:gd name="T95" fmla="*/ 0 h 689"/>
                                        <a:gd name="T96" fmla="*/ 0 w 919"/>
                                        <a:gd name="T97" fmla="*/ 0 h 689"/>
                                        <a:gd name="T98" fmla="*/ 0 w 919"/>
                                        <a:gd name="T99" fmla="*/ 0 h 689"/>
                                        <a:gd name="T100" fmla="*/ 0 w 919"/>
                                        <a:gd name="T101" fmla="*/ 0 h 689"/>
                                        <a:gd name="T102" fmla="*/ 0 w 919"/>
                                        <a:gd name="T103" fmla="*/ 0 h 689"/>
                                        <a:gd name="T104" fmla="*/ 0 w 919"/>
                                        <a:gd name="T105" fmla="*/ 0 h 689"/>
                                        <a:gd name="T106" fmla="*/ 0 w 919"/>
                                        <a:gd name="T107" fmla="*/ 0 h 689"/>
                                        <a:gd name="T108" fmla="*/ 0 w 919"/>
                                        <a:gd name="T109" fmla="*/ 0 h 689"/>
                                        <a:gd name="T110" fmla="*/ 0 w 919"/>
                                        <a:gd name="T111" fmla="*/ 0 h 689"/>
                                        <a:gd name="T112" fmla="*/ 0 w 919"/>
                                        <a:gd name="T113" fmla="*/ 0 h 689"/>
                                        <a:gd name="T114" fmla="*/ 0 w 919"/>
                                        <a:gd name="T115" fmla="*/ 0 h 689"/>
                                        <a:gd name="T116" fmla="*/ 0 w 919"/>
                                        <a:gd name="T117" fmla="*/ 0 h 689"/>
                                        <a:gd name="T118" fmla="*/ 0 w 919"/>
                                        <a:gd name="T119" fmla="*/ 0 h 689"/>
                                        <a:gd name="T120" fmla="*/ 0 w 919"/>
                                        <a:gd name="T121" fmla="*/ 0 h 689"/>
                                        <a:gd name="T122" fmla="*/ 0 w 919"/>
                                        <a:gd name="T123" fmla="*/ 0 h 689"/>
                                        <a:gd name="T124" fmla="*/ 0 w 919"/>
                                        <a:gd name="T125" fmla="*/ 0 h 689"/>
                                        <a:gd name="T126" fmla="*/ 0 60000 65536"/>
                                        <a:gd name="T127" fmla="*/ 0 60000 65536"/>
                                        <a:gd name="T128" fmla="*/ 0 60000 65536"/>
                                        <a:gd name="T129" fmla="*/ 0 60000 65536"/>
                                        <a:gd name="T130" fmla="*/ 0 60000 65536"/>
                                        <a:gd name="T131" fmla="*/ 0 60000 65536"/>
                                        <a:gd name="T132" fmla="*/ 0 60000 65536"/>
                                        <a:gd name="T133" fmla="*/ 0 60000 65536"/>
                                        <a:gd name="T134" fmla="*/ 0 60000 65536"/>
                                        <a:gd name="T135" fmla="*/ 0 60000 65536"/>
                                        <a:gd name="T136" fmla="*/ 0 60000 65536"/>
                                        <a:gd name="T137" fmla="*/ 0 60000 65536"/>
                                        <a:gd name="T138" fmla="*/ 0 60000 65536"/>
                                        <a:gd name="T139" fmla="*/ 0 60000 65536"/>
                                        <a:gd name="T140" fmla="*/ 0 60000 65536"/>
                                        <a:gd name="T141" fmla="*/ 0 60000 65536"/>
                                        <a:gd name="T142" fmla="*/ 0 60000 65536"/>
                                        <a:gd name="T143" fmla="*/ 0 60000 65536"/>
                                        <a:gd name="T144" fmla="*/ 0 60000 65536"/>
                                        <a:gd name="T145" fmla="*/ 0 60000 65536"/>
                                        <a:gd name="T146" fmla="*/ 0 60000 65536"/>
                                        <a:gd name="T147" fmla="*/ 0 60000 65536"/>
                                        <a:gd name="T148" fmla="*/ 0 60000 65536"/>
                                        <a:gd name="T149" fmla="*/ 0 60000 65536"/>
                                        <a:gd name="T150" fmla="*/ 0 60000 65536"/>
                                        <a:gd name="T151" fmla="*/ 0 60000 65536"/>
                                        <a:gd name="T152" fmla="*/ 0 60000 65536"/>
                                        <a:gd name="T153" fmla="*/ 0 60000 65536"/>
                                        <a:gd name="T154" fmla="*/ 0 60000 65536"/>
                                        <a:gd name="T155" fmla="*/ 0 60000 65536"/>
                                        <a:gd name="T156" fmla="*/ 0 60000 65536"/>
                                        <a:gd name="T157" fmla="*/ 0 60000 65536"/>
                                        <a:gd name="T158" fmla="*/ 0 60000 65536"/>
                                        <a:gd name="T159" fmla="*/ 0 60000 65536"/>
                                        <a:gd name="T160" fmla="*/ 0 60000 65536"/>
                                        <a:gd name="T161" fmla="*/ 0 60000 65536"/>
                                        <a:gd name="T162" fmla="*/ 0 60000 65536"/>
                                        <a:gd name="T163" fmla="*/ 0 60000 65536"/>
                                        <a:gd name="T164" fmla="*/ 0 60000 65536"/>
                                        <a:gd name="T165" fmla="*/ 0 60000 65536"/>
                                        <a:gd name="T166" fmla="*/ 0 60000 65536"/>
                                        <a:gd name="T167" fmla="*/ 0 60000 65536"/>
                                        <a:gd name="T168" fmla="*/ 0 60000 65536"/>
                                        <a:gd name="T169" fmla="*/ 0 60000 65536"/>
                                        <a:gd name="T170" fmla="*/ 0 60000 65536"/>
                                        <a:gd name="T171" fmla="*/ 0 60000 65536"/>
                                        <a:gd name="T172" fmla="*/ 0 60000 65536"/>
                                        <a:gd name="T173" fmla="*/ 0 60000 65536"/>
                                        <a:gd name="T174" fmla="*/ 0 60000 65536"/>
                                        <a:gd name="T175" fmla="*/ 0 60000 65536"/>
                                        <a:gd name="T176" fmla="*/ 0 60000 65536"/>
                                        <a:gd name="T177" fmla="*/ 0 60000 65536"/>
                                        <a:gd name="T178" fmla="*/ 0 60000 65536"/>
                                        <a:gd name="T179" fmla="*/ 0 60000 65536"/>
                                        <a:gd name="T180" fmla="*/ 0 60000 65536"/>
                                        <a:gd name="T181" fmla="*/ 0 60000 65536"/>
                                        <a:gd name="T182" fmla="*/ 0 60000 65536"/>
                                        <a:gd name="T183" fmla="*/ 0 60000 65536"/>
                                        <a:gd name="T184" fmla="*/ 0 60000 65536"/>
                                        <a:gd name="T185" fmla="*/ 0 60000 65536"/>
                                        <a:gd name="T186" fmla="*/ 0 60000 65536"/>
                                        <a:gd name="T187" fmla="*/ 0 60000 65536"/>
                                        <a:gd name="T188" fmla="*/ 0 60000 65536"/>
                                        <a:gd name="T189" fmla="*/ 0 w 919"/>
                                        <a:gd name="T190" fmla="*/ 0 h 689"/>
                                        <a:gd name="T191" fmla="*/ 919 w 919"/>
                                        <a:gd name="T192" fmla="*/ 689 h 689"/>
                                      </a:gdLst>
                                      <a:ahLst/>
                                      <a:cxnLst>
                                        <a:cxn ang="T126">
                                          <a:pos x="T0" y="T1"/>
                                        </a:cxn>
                                        <a:cxn ang="T127">
                                          <a:pos x="T2" y="T3"/>
                                        </a:cxn>
                                        <a:cxn ang="T128">
                                          <a:pos x="T4" y="T5"/>
                                        </a:cxn>
                                        <a:cxn ang="T129">
                                          <a:pos x="T6" y="T7"/>
                                        </a:cxn>
                                        <a:cxn ang="T130">
                                          <a:pos x="T8" y="T9"/>
                                        </a:cxn>
                                        <a:cxn ang="T131">
                                          <a:pos x="T10" y="T11"/>
                                        </a:cxn>
                                        <a:cxn ang="T132">
                                          <a:pos x="T12" y="T13"/>
                                        </a:cxn>
                                        <a:cxn ang="T133">
                                          <a:pos x="T14" y="T15"/>
                                        </a:cxn>
                                        <a:cxn ang="T134">
                                          <a:pos x="T16" y="T17"/>
                                        </a:cxn>
                                        <a:cxn ang="T135">
                                          <a:pos x="T18" y="T19"/>
                                        </a:cxn>
                                        <a:cxn ang="T136">
                                          <a:pos x="T20" y="T21"/>
                                        </a:cxn>
                                        <a:cxn ang="T137">
                                          <a:pos x="T22" y="T23"/>
                                        </a:cxn>
                                        <a:cxn ang="T138">
                                          <a:pos x="T24" y="T25"/>
                                        </a:cxn>
                                        <a:cxn ang="T139">
                                          <a:pos x="T26" y="T27"/>
                                        </a:cxn>
                                        <a:cxn ang="T140">
                                          <a:pos x="T28" y="T29"/>
                                        </a:cxn>
                                        <a:cxn ang="T141">
                                          <a:pos x="T30" y="T31"/>
                                        </a:cxn>
                                        <a:cxn ang="T142">
                                          <a:pos x="T32" y="T33"/>
                                        </a:cxn>
                                        <a:cxn ang="T143">
                                          <a:pos x="T34" y="T35"/>
                                        </a:cxn>
                                        <a:cxn ang="T144">
                                          <a:pos x="T36" y="T37"/>
                                        </a:cxn>
                                        <a:cxn ang="T145">
                                          <a:pos x="T38" y="T39"/>
                                        </a:cxn>
                                        <a:cxn ang="T146">
                                          <a:pos x="T40" y="T41"/>
                                        </a:cxn>
                                        <a:cxn ang="T147">
                                          <a:pos x="T42" y="T43"/>
                                        </a:cxn>
                                        <a:cxn ang="T148">
                                          <a:pos x="T44" y="T45"/>
                                        </a:cxn>
                                        <a:cxn ang="T149">
                                          <a:pos x="T46" y="T47"/>
                                        </a:cxn>
                                        <a:cxn ang="T150">
                                          <a:pos x="T48" y="T49"/>
                                        </a:cxn>
                                        <a:cxn ang="T151">
                                          <a:pos x="T50" y="T51"/>
                                        </a:cxn>
                                        <a:cxn ang="T152">
                                          <a:pos x="T52" y="T53"/>
                                        </a:cxn>
                                        <a:cxn ang="T153">
                                          <a:pos x="T54" y="T55"/>
                                        </a:cxn>
                                        <a:cxn ang="T154">
                                          <a:pos x="T56" y="T57"/>
                                        </a:cxn>
                                        <a:cxn ang="T155">
                                          <a:pos x="T58" y="T59"/>
                                        </a:cxn>
                                        <a:cxn ang="T156">
                                          <a:pos x="T60" y="T61"/>
                                        </a:cxn>
                                        <a:cxn ang="T157">
                                          <a:pos x="T62" y="T63"/>
                                        </a:cxn>
                                        <a:cxn ang="T158">
                                          <a:pos x="T64" y="T65"/>
                                        </a:cxn>
                                        <a:cxn ang="T159">
                                          <a:pos x="T66" y="T67"/>
                                        </a:cxn>
                                        <a:cxn ang="T160">
                                          <a:pos x="T68" y="T69"/>
                                        </a:cxn>
                                        <a:cxn ang="T161">
                                          <a:pos x="T70" y="T71"/>
                                        </a:cxn>
                                        <a:cxn ang="T162">
                                          <a:pos x="T72" y="T73"/>
                                        </a:cxn>
                                        <a:cxn ang="T163">
                                          <a:pos x="T74" y="T75"/>
                                        </a:cxn>
                                        <a:cxn ang="T164">
                                          <a:pos x="T76" y="T77"/>
                                        </a:cxn>
                                        <a:cxn ang="T165">
                                          <a:pos x="T78" y="T79"/>
                                        </a:cxn>
                                        <a:cxn ang="T166">
                                          <a:pos x="T80" y="T81"/>
                                        </a:cxn>
                                        <a:cxn ang="T167">
                                          <a:pos x="T82" y="T83"/>
                                        </a:cxn>
                                        <a:cxn ang="T168">
                                          <a:pos x="T84" y="T85"/>
                                        </a:cxn>
                                        <a:cxn ang="T169">
                                          <a:pos x="T86" y="T87"/>
                                        </a:cxn>
                                        <a:cxn ang="T170">
                                          <a:pos x="T88" y="T89"/>
                                        </a:cxn>
                                        <a:cxn ang="T171">
                                          <a:pos x="T90" y="T91"/>
                                        </a:cxn>
                                        <a:cxn ang="T172">
                                          <a:pos x="T92" y="T93"/>
                                        </a:cxn>
                                        <a:cxn ang="T173">
                                          <a:pos x="T94" y="T95"/>
                                        </a:cxn>
                                        <a:cxn ang="T174">
                                          <a:pos x="T96" y="T97"/>
                                        </a:cxn>
                                        <a:cxn ang="T175">
                                          <a:pos x="T98" y="T99"/>
                                        </a:cxn>
                                        <a:cxn ang="T176">
                                          <a:pos x="T100" y="T101"/>
                                        </a:cxn>
                                        <a:cxn ang="T177">
                                          <a:pos x="T102" y="T103"/>
                                        </a:cxn>
                                        <a:cxn ang="T178">
                                          <a:pos x="T104" y="T105"/>
                                        </a:cxn>
                                        <a:cxn ang="T179">
                                          <a:pos x="T106" y="T107"/>
                                        </a:cxn>
                                        <a:cxn ang="T180">
                                          <a:pos x="T108" y="T109"/>
                                        </a:cxn>
                                        <a:cxn ang="T181">
                                          <a:pos x="T110" y="T111"/>
                                        </a:cxn>
                                        <a:cxn ang="T182">
                                          <a:pos x="T112" y="T113"/>
                                        </a:cxn>
                                        <a:cxn ang="T183">
                                          <a:pos x="T114" y="T115"/>
                                        </a:cxn>
                                        <a:cxn ang="T184">
                                          <a:pos x="T116" y="T117"/>
                                        </a:cxn>
                                        <a:cxn ang="T185">
                                          <a:pos x="T118" y="T119"/>
                                        </a:cxn>
                                        <a:cxn ang="T186">
                                          <a:pos x="T120" y="T121"/>
                                        </a:cxn>
                                        <a:cxn ang="T187">
                                          <a:pos x="T122" y="T123"/>
                                        </a:cxn>
                                        <a:cxn ang="T188">
                                          <a:pos x="T124" y="T125"/>
                                        </a:cxn>
                                      </a:cxnLst>
                                      <a:rect l="T189" t="T190" r="T191" b="T192"/>
                                      <a:pathLst>
                                        <a:path w="919" h="689">
                                          <a:moveTo>
                                            <a:pt x="304" y="84"/>
                                          </a:moveTo>
                                          <a:lnTo>
                                            <a:pt x="326" y="56"/>
                                          </a:lnTo>
                                          <a:lnTo>
                                            <a:pt x="348" y="31"/>
                                          </a:lnTo>
                                          <a:lnTo>
                                            <a:pt x="371" y="9"/>
                                          </a:lnTo>
                                          <a:lnTo>
                                            <a:pt x="382" y="2"/>
                                          </a:lnTo>
                                          <a:lnTo>
                                            <a:pt x="396" y="0"/>
                                          </a:lnTo>
                                          <a:lnTo>
                                            <a:pt x="409" y="4"/>
                                          </a:lnTo>
                                          <a:lnTo>
                                            <a:pt x="417" y="9"/>
                                          </a:lnTo>
                                          <a:lnTo>
                                            <a:pt x="432" y="35"/>
                                          </a:lnTo>
                                          <a:lnTo>
                                            <a:pt x="453" y="81"/>
                                          </a:lnTo>
                                          <a:lnTo>
                                            <a:pt x="476" y="134"/>
                                          </a:lnTo>
                                          <a:lnTo>
                                            <a:pt x="498" y="184"/>
                                          </a:lnTo>
                                          <a:lnTo>
                                            <a:pt x="519" y="227"/>
                                          </a:lnTo>
                                          <a:lnTo>
                                            <a:pt x="558" y="287"/>
                                          </a:lnTo>
                                          <a:lnTo>
                                            <a:pt x="597" y="347"/>
                                          </a:lnTo>
                                          <a:lnTo>
                                            <a:pt x="640" y="406"/>
                                          </a:lnTo>
                                          <a:lnTo>
                                            <a:pt x="679" y="453"/>
                                          </a:lnTo>
                                          <a:lnTo>
                                            <a:pt x="722" y="488"/>
                                          </a:lnTo>
                                          <a:lnTo>
                                            <a:pt x="764" y="523"/>
                                          </a:lnTo>
                                          <a:lnTo>
                                            <a:pt x="803" y="554"/>
                                          </a:lnTo>
                                          <a:lnTo>
                                            <a:pt x="845" y="585"/>
                                          </a:lnTo>
                                          <a:lnTo>
                                            <a:pt x="897" y="622"/>
                                          </a:lnTo>
                                          <a:lnTo>
                                            <a:pt x="908" y="634"/>
                                          </a:lnTo>
                                          <a:lnTo>
                                            <a:pt x="918" y="648"/>
                                          </a:lnTo>
                                          <a:lnTo>
                                            <a:pt x="919" y="658"/>
                                          </a:lnTo>
                                          <a:lnTo>
                                            <a:pt x="914" y="672"/>
                                          </a:lnTo>
                                          <a:lnTo>
                                            <a:pt x="904" y="680"/>
                                          </a:lnTo>
                                          <a:lnTo>
                                            <a:pt x="889" y="685"/>
                                          </a:lnTo>
                                          <a:lnTo>
                                            <a:pt x="857" y="688"/>
                                          </a:lnTo>
                                          <a:lnTo>
                                            <a:pt x="820" y="689"/>
                                          </a:lnTo>
                                          <a:lnTo>
                                            <a:pt x="757" y="684"/>
                                          </a:lnTo>
                                          <a:lnTo>
                                            <a:pt x="698" y="676"/>
                                          </a:lnTo>
                                          <a:lnTo>
                                            <a:pt x="647" y="669"/>
                                          </a:lnTo>
                                          <a:lnTo>
                                            <a:pt x="583" y="657"/>
                                          </a:lnTo>
                                          <a:lnTo>
                                            <a:pt x="521" y="639"/>
                                          </a:lnTo>
                                          <a:lnTo>
                                            <a:pt x="473" y="619"/>
                                          </a:lnTo>
                                          <a:lnTo>
                                            <a:pt x="429" y="594"/>
                                          </a:lnTo>
                                          <a:lnTo>
                                            <a:pt x="365" y="567"/>
                                          </a:lnTo>
                                          <a:lnTo>
                                            <a:pt x="298" y="534"/>
                                          </a:lnTo>
                                          <a:lnTo>
                                            <a:pt x="237" y="504"/>
                                          </a:lnTo>
                                          <a:lnTo>
                                            <a:pt x="192" y="470"/>
                                          </a:lnTo>
                                          <a:lnTo>
                                            <a:pt x="149" y="440"/>
                                          </a:lnTo>
                                          <a:lnTo>
                                            <a:pt x="109" y="409"/>
                                          </a:lnTo>
                                          <a:lnTo>
                                            <a:pt x="69" y="366"/>
                                          </a:lnTo>
                                          <a:lnTo>
                                            <a:pt x="36" y="333"/>
                                          </a:lnTo>
                                          <a:lnTo>
                                            <a:pt x="7" y="302"/>
                                          </a:lnTo>
                                          <a:lnTo>
                                            <a:pt x="0" y="288"/>
                                          </a:lnTo>
                                          <a:lnTo>
                                            <a:pt x="3" y="271"/>
                                          </a:lnTo>
                                          <a:lnTo>
                                            <a:pt x="13" y="254"/>
                                          </a:lnTo>
                                          <a:lnTo>
                                            <a:pt x="31" y="242"/>
                                          </a:lnTo>
                                          <a:lnTo>
                                            <a:pt x="54" y="233"/>
                                          </a:lnTo>
                                          <a:lnTo>
                                            <a:pt x="83" y="229"/>
                                          </a:lnTo>
                                          <a:lnTo>
                                            <a:pt x="110" y="231"/>
                                          </a:lnTo>
                                          <a:lnTo>
                                            <a:pt x="131" y="236"/>
                                          </a:lnTo>
                                          <a:lnTo>
                                            <a:pt x="156" y="245"/>
                                          </a:lnTo>
                                          <a:lnTo>
                                            <a:pt x="170" y="249"/>
                                          </a:lnTo>
                                          <a:lnTo>
                                            <a:pt x="148" y="249"/>
                                          </a:lnTo>
                                          <a:lnTo>
                                            <a:pt x="126" y="247"/>
                                          </a:lnTo>
                                          <a:lnTo>
                                            <a:pt x="107" y="248"/>
                                          </a:lnTo>
                                          <a:lnTo>
                                            <a:pt x="89" y="251"/>
                                          </a:lnTo>
                                          <a:lnTo>
                                            <a:pt x="73" y="257"/>
                                          </a:lnTo>
                                          <a:lnTo>
                                            <a:pt x="57" y="265"/>
                                          </a:lnTo>
                                          <a:lnTo>
                                            <a:pt x="46" y="277"/>
                                          </a:lnTo>
                                          <a:lnTo>
                                            <a:pt x="40" y="288"/>
                                          </a:lnTo>
                                          <a:lnTo>
                                            <a:pt x="41" y="294"/>
                                          </a:lnTo>
                                          <a:lnTo>
                                            <a:pt x="46" y="302"/>
                                          </a:lnTo>
                                          <a:lnTo>
                                            <a:pt x="56" y="315"/>
                                          </a:lnTo>
                                          <a:lnTo>
                                            <a:pt x="75" y="339"/>
                                          </a:lnTo>
                                          <a:lnTo>
                                            <a:pt x="99" y="368"/>
                                          </a:lnTo>
                                          <a:lnTo>
                                            <a:pt x="128" y="391"/>
                                          </a:lnTo>
                                          <a:lnTo>
                                            <a:pt x="159" y="420"/>
                                          </a:lnTo>
                                          <a:lnTo>
                                            <a:pt x="193" y="445"/>
                                          </a:lnTo>
                                          <a:lnTo>
                                            <a:pt x="219" y="462"/>
                                          </a:lnTo>
                                          <a:lnTo>
                                            <a:pt x="241" y="477"/>
                                          </a:lnTo>
                                          <a:lnTo>
                                            <a:pt x="270" y="493"/>
                                          </a:lnTo>
                                          <a:lnTo>
                                            <a:pt x="292" y="507"/>
                                          </a:lnTo>
                                          <a:lnTo>
                                            <a:pt x="315" y="516"/>
                                          </a:lnTo>
                                          <a:lnTo>
                                            <a:pt x="334" y="520"/>
                                          </a:lnTo>
                                          <a:lnTo>
                                            <a:pt x="355" y="526"/>
                                          </a:lnTo>
                                          <a:lnTo>
                                            <a:pt x="376" y="537"/>
                                          </a:lnTo>
                                          <a:lnTo>
                                            <a:pt x="411" y="554"/>
                                          </a:lnTo>
                                          <a:lnTo>
                                            <a:pt x="448" y="572"/>
                                          </a:lnTo>
                                          <a:lnTo>
                                            <a:pt x="481" y="587"/>
                                          </a:lnTo>
                                          <a:lnTo>
                                            <a:pt x="512" y="604"/>
                                          </a:lnTo>
                                          <a:lnTo>
                                            <a:pt x="543" y="620"/>
                                          </a:lnTo>
                                          <a:lnTo>
                                            <a:pt x="570" y="625"/>
                                          </a:lnTo>
                                          <a:lnTo>
                                            <a:pt x="598" y="633"/>
                                          </a:lnTo>
                                          <a:lnTo>
                                            <a:pt x="628" y="642"/>
                                          </a:lnTo>
                                          <a:lnTo>
                                            <a:pt x="657" y="645"/>
                                          </a:lnTo>
                                          <a:lnTo>
                                            <a:pt x="693" y="649"/>
                                          </a:lnTo>
                                          <a:lnTo>
                                            <a:pt x="730" y="652"/>
                                          </a:lnTo>
                                          <a:lnTo>
                                            <a:pt x="764" y="655"/>
                                          </a:lnTo>
                                          <a:lnTo>
                                            <a:pt x="777" y="653"/>
                                          </a:lnTo>
                                          <a:lnTo>
                                            <a:pt x="791" y="647"/>
                                          </a:lnTo>
                                          <a:lnTo>
                                            <a:pt x="799" y="635"/>
                                          </a:lnTo>
                                          <a:lnTo>
                                            <a:pt x="803" y="621"/>
                                          </a:lnTo>
                                          <a:lnTo>
                                            <a:pt x="801" y="609"/>
                                          </a:lnTo>
                                          <a:lnTo>
                                            <a:pt x="787" y="589"/>
                                          </a:lnTo>
                                          <a:lnTo>
                                            <a:pt x="764" y="562"/>
                                          </a:lnTo>
                                          <a:lnTo>
                                            <a:pt x="739" y="540"/>
                                          </a:lnTo>
                                          <a:lnTo>
                                            <a:pt x="716" y="520"/>
                                          </a:lnTo>
                                          <a:lnTo>
                                            <a:pt x="688" y="502"/>
                                          </a:lnTo>
                                          <a:lnTo>
                                            <a:pt x="661" y="483"/>
                                          </a:lnTo>
                                          <a:lnTo>
                                            <a:pt x="635" y="461"/>
                                          </a:lnTo>
                                          <a:lnTo>
                                            <a:pt x="616" y="437"/>
                                          </a:lnTo>
                                          <a:lnTo>
                                            <a:pt x="597" y="412"/>
                                          </a:lnTo>
                                          <a:lnTo>
                                            <a:pt x="577" y="380"/>
                                          </a:lnTo>
                                          <a:lnTo>
                                            <a:pt x="561" y="355"/>
                                          </a:lnTo>
                                          <a:lnTo>
                                            <a:pt x="545" y="330"/>
                                          </a:lnTo>
                                          <a:lnTo>
                                            <a:pt x="526" y="299"/>
                                          </a:lnTo>
                                          <a:lnTo>
                                            <a:pt x="508" y="268"/>
                                          </a:lnTo>
                                          <a:lnTo>
                                            <a:pt x="493" y="240"/>
                                          </a:lnTo>
                                          <a:lnTo>
                                            <a:pt x="478" y="211"/>
                                          </a:lnTo>
                                          <a:lnTo>
                                            <a:pt x="463" y="181"/>
                                          </a:lnTo>
                                          <a:lnTo>
                                            <a:pt x="449" y="154"/>
                                          </a:lnTo>
                                          <a:lnTo>
                                            <a:pt x="436" y="128"/>
                                          </a:lnTo>
                                          <a:lnTo>
                                            <a:pt x="426" y="99"/>
                                          </a:lnTo>
                                          <a:lnTo>
                                            <a:pt x="419" y="80"/>
                                          </a:lnTo>
                                          <a:lnTo>
                                            <a:pt x="412" y="68"/>
                                          </a:lnTo>
                                          <a:lnTo>
                                            <a:pt x="401" y="59"/>
                                          </a:lnTo>
                                          <a:lnTo>
                                            <a:pt x="389" y="55"/>
                                          </a:lnTo>
                                          <a:lnTo>
                                            <a:pt x="375" y="56"/>
                                          </a:lnTo>
                                          <a:lnTo>
                                            <a:pt x="360" y="61"/>
                                          </a:lnTo>
                                          <a:lnTo>
                                            <a:pt x="344" y="70"/>
                                          </a:lnTo>
                                          <a:lnTo>
                                            <a:pt x="325" y="77"/>
                                          </a:lnTo>
                                          <a:lnTo>
                                            <a:pt x="304" y="84"/>
                                          </a:ln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4040"/>
                                    </a:solidFill>
                                    <a:ln>
                                      <a:noFill/>
                                    </a:ln>
                                    <a:extLst>
                                      <a:ext uri="{91240B29-F687-4F45-9708-019B960494DF}">
                                        <a14:hiddenLine xmlns:a14="http://schemas.microsoft.com/office/drawing/2010/main" w="9525">
                                          <a:solidFill>
                                            <a:srgbClr val="000000"/>
                                          </a:solidFill>
                                          <a:round/>
                                          <a:headEnd/>
                                          <a:tailEnd/>
                                        </a14:hiddenLine>
                                      </a:ext>
                                    </a:extLst>
                                  </p:spPr>
                                  <p:txBody>
                                    <a:bodyPr/>
                                    <a:lstStyle/>
                                    <a:p>
                                      <a:endParaRPr lang="en-US"/>
                                    </a:p>
                                  </p:txBody>
                                </p:sp>
                                <p:sp>
                                  <p:nvSpPr>
                                    <p:cNvPr id="40260" name="Freeform 76">
                                      <a:extLst>
                                        <a:ext uri="{FF2B5EF4-FFF2-40B4-BE49-F238E27FC236}">
                                          <a16:creationId xmlns:a16="http://schemas.microsoft.com/office/drawing/2014/main" id="{C8EEEB39-BDB2-4DCF-89A9-2D26C5EC853D}"/>
                                        </a:ext>
                                      </a:extLst>
                                    </p:cNvPr>
                                    <p:cNvSpPr>
                                      <a:spLocks/>
                                    </p:cNvSpPr>
                                    <p:nvPr/>
                                  </p:nvSpPr>
                                  <p:spPr bwMode="auto">
                                    <a:xfrm>
                                      <a:off x="2045" y="1723"/>
                                      <a:ext cx="129" cy="125"/>
                                    </a:xfrm>
                                    <a:custGeom>
                                      <a:avLst/>
                                      <a:gdLst>
                                        <a:gd name="T0" fmla="*/ 0 w 645"/>
                                        <a:gd name="T1" fmla="*/ 0 h 627"/>
                                        <a:gd name="T2" fmla="*/ 0 w 645"/>
                                        <a:gd name="T3" fmla="*/ 0 h 627"/>
                                        <a:gd name="T4" fmla="*/ 0 w 645"/>
                                        <a:gd name="T5" fmla="*/ 0 h 627"/>
                                        <a:gd name="T6" fmla="*/ 0 w 645"/>
                                        <a:gd name="T7" fmla="*/ 0 h 627"/>
                                        <a:gd name="T8" fmla="*/ 0 w 645"/>
                                        <a:gd name="T9" fmla="*/ 0 h 627"/>
                                        <a:gd name="T10" fmla="*/ 0 w 645"/>
                                        <a:gd name="T11" fmla="*/ 0 h 627"/>
                                        <a:gd name="T12" fmla="*/ 0 w 645"/>
                                        <a:gd name="T13" fmla="*/ 0 h 627"/>
                                        <a:gd name="T14" fmla="*/ 0 w 645"/>
                                        <a:gd name="T15" fmla="*/ 0 h 627"/>
                                        <a:gd name="T16" fmla="*/ 0 w 645"/>
                                        <a:gd name="T17" fmla="*/ 0 h 627"/>
                                        <a:gd name="T18" fmla="*/ 0 w 645"/>
                                        <a:gd name="T19" fmla="*/ 0 h 627"/>
                                        <a:gd name="T20" fmla="*/ 0 w 645"/>
                                        <a:gd name="T21" fmla="*/ 0 h 627"/>
                                        <a:gd name="T22" fmla="*/ 0 w 645"/>
                                        <a:gd name="T23" fmla="*/ 0 h 627"/>
                                        <a:gd name="T24" fmla="*/ 0 w 645"/>
                                        <a:gd name="T25" fmla="*/ 0 h 627"/>
                                        <a:gd name="T26" fmla="*/ 0 w 645"/>
                                        <a:gd name="T27" fmla="*/ 0 h 627"/>
                                        <a:gd name="T28" fmla="*/ 0 w 645"/>
                                        <a:gd name="T29" fmla="*/ 0 h 627"/>
                                        <a:gd name="T30" fmla="*/ 0 w 645"/>
                                        <a:gd name="T31" fmla="*/ 0 h 627"/>
                                        <a:gd name="T32" fmla="*/ 0 w 645"/>
                                        <a:gd name="T33" fmla="*/ 0 h 627"/>
                                        <a:gd name="T34" fmla="*/ 0 w 645"/>
                                        <a:gd name="T35" fmla="*/ 0 h 627"/>
                                        <a:gd name="T36" fmla="*/ 0 w 645"/>
                                        <a:gd name="T37" fmla="*/ 0 h 627"/>
                                        <a:gd name="T38" fmla="*/ 0 w 645"/>
                                        <a:gd name="T39" fmla="*/ 0 h 627"/>
                                        <a:gd name="T40" fmla="*/ 0 w 645"/>
                                        <a:gd name="T41" fmla="*/ 0 h 627"/>
                                        <a:gd name="T42" fmla="*/ 0 w 645"/>
                                        <a:gd name="T43" fmla="*/ 0 h 627"/>
                                        <a:gd name="T44" fmla="*/ 0 w 645"/>
                                        <a:gd name="T45" fmla="*/ 0 h 627"/>
                                        <a:gd name="T46" fmla="*/ 0 w 645"/>
                                        <a:gd name="T47" fmla="*/ 0 h 627"/>
                                        <a:gd name="T48" fmla="*/ 0 w 645"/>
                                        <a:gd name="T49" fmla="*/ 0 h 627"/>
                                        <a:gd name="T50" fmla="*/ 0 w 645"/>
                                        <a:gd name="T51" fmla="*/ 0 h 627"/>
                                        <a:gd name="T52" fmla="*/ 0 w 645"/>
                                        <a:gd name="T53" fmla="*/ 0 h 627"/>
                                        <a:gd name="T54" fmla="*/ 0 w 645"/>
                                        <a:gd name="T55" fmla="*/ 0 h 627"/>
                                        <a:gd name="T56" fmla="*/ 0 w 645"/>
                                        <a:gd name="T57" fmla="*/ 0 h 627"/>
                                        <a:gd name="T58" fmla="*/ 0 w 645"/>
                                        <a:gd name="T59" fmla="*/ 0 h 627"/>
                                        <a:gd name="T60" fmla="*/ 0 w 645"/>
                                        <a:gd name="T61" fmla="*/ 0 h 627"/>
                                        <a:gd name="T62" fmla="*/ 0 w 645"/>
                                        <a:gd name="T63" fmla="*/ 0 h 627"/>
                                        <a:gd name="T64" fmla="*/ 0 w 645"/>
                                        <a:gd name="T65" fmla="*/ 0 h 627"/>
                                        <a:gd name="T66" fmla="*/ 0 w 645"/>
                                        <a:gd name="T67" fmla="*/ 0 h 627"/>
                                        <a:gd name="T68" fmla="*/ 0 w 645"/>
                                        <a:gd name="T69" fmla="*/ 0 h 627"/>
                                        <a:gd name="T70" fmla="*/ 0 w 645"/>
                                        <a:gd name="T71" fmla="*/ 0 h 627"/>
                                        <a:gd name="T72" fmla="*/ 0 w 645"/>
                                        <a:gd name="T73" fmla="*/ 0 h 627"/>
                                        <a:gd name="T74" fmla="*/ 0 w 645"/>
                                        <a:gd name="T75" fmla="*/ 0 h 627"/>
                                        <a:gd name="T76" fmla="*/ 0 w 645"/>
                                        <a:gd name="T77" fmla="*/ 0 h 627"/>
                                        <a:gd name="T78" fmla="*/ 0 w 645"/>
                                        <a:gd name="T79" fmla="*/ 0 h 627"/>
                                        <a:gd name="T80" fmla="*/ 0 w 645"/>
                                        <a:gd name="T81" fmla="*/ 0 h 627"/>
                                        <a:gd name="T82" fmla="*/ 0 w 645"/>
                                        <a:gd name="T83" fmla="*/ 0 h 627"/>
                                        <a:gd name="T84" fmla="*/ 0 w 645"/>
                                        <a:gd name="T85" fmla="*/ 0 h 627"/>
                                        <a:gd name="T86" fmla="*/ 0 w 645"/>
                                        <a:gd name="T87" fmla="*/ 0 h 627"/>
                                        <a:gd name="T88" fmla="*/ 0 w 645"/>
                                        <a:gd name="T89" fmla="*/ 0 h 627"/>
                                        <a:gd name="T90" fmla="*/ 0 w 645"/>
                                        <a:gd name="T91" fmla="*/ 0 h 627"/>
                                        <a:gd name="T92" fmla="*/ 0 w 645"/>
                                        <a:gd name="T93" fmla="*/ 0 h 627"/>
                                        <a:gd name="T94" fmla="*/ 0 w 645"/>
                                        <a:gd name="T95" fmla="*/ 0 h 627"/>
                                        <a:gd name="T96" fmla="*/ 0 w 645"/>
                                        <a:gd name="T97" fmla="*/ 0 h 627"/>
                                        <a:gd name="T98" fmla="*/ 0 w 645"/>
                                        <a:gd name="T99" fmla="*/ 0 h 627"/>
                                        <a:gd name="T100" fmla="*/ 0 w 645"/>
                                        <a:gd name="T101" fmla="*/ 0 h 627"/>
                                        <a:gd name="T102" fmla="*/ 0 w 645"/>
                                        <a:gd name="T103" fmla="*/ 0 h 627"/>
                                        <a:gd name="T104" fmla="*/ 0 w 645"/>
                                        <a:gd name="T105" fmla="*/ 0 h 627"/>
                                        <a:gd name="T106" fmla="*/ 0 w 645"/>
                                        <a:gd name="T107" fmla="*/ 0 h 627"/>
                                        <a:gd name="T108" fmla="*/ 0 w 645"/>
                                        <a:gd name="T109" fmla="*/ 0 h 627"/>
                                        <a:gd name="T110" fmla="*/ 0 60000 65536"/>
                                        <a:gd name="T111" fmla="*/ 0 60000 65536"/>
                                        <a:gd name="T112" fmla="*/ 0 60000 65536"/>
                                        <a:gd name="T113" fmla="*/ 0 60000 65536"/>
                                        <a:gd name="T114" fmla="*/ 0 60000 65536"/>
                                        <a:gd name="T115" fmla="*/ 0 60000 65536"/>
                                        <a:gd name="T116" fmla="*/ 0 60000 65536"/>
                                        <a:gd name="T117" fmla="*/ 0 60000 65536"/>
                                        <a:gd name="T118" fmla="*/ 0 60000 65536"/>
                                        <a:gd name="T119" fmla="*/ 0 60000 65536"/>
                                        <a:gd name="T120" fmla="*/ 0 60000 65536"/>
                                        <a:gd name="T121" fmla="*/ 0 60000 65536"/>
                                        <a:gd name="T122" fmla="*/ 0 60000 65536"/>
                                        <a:gd name="T123" fmla="*/ 0 60000 65536"/>
                                        <a:gd name="T124" fmla="*/ 0 60000 65536"/>
                                        <a:gd name="T125" fmla="*/ 0 60000 65536"/>
                                        <a:gd name="T126" fmla="*/ 0 60000 65536"/>
                                        <a:gd name="T127" fmla="*/ 0 60000 65536"/>
                                        <a:gd name="T128" fmla="*/ 0 60000 65536"/>
                                        <a:gd name="T129" fmla="*/ 0 60000 65536"/>
                                        <a:gd name="T130" fmla="*/ 0 60000 65536"/>
                                        <a:gd name="T131" fmla="*/ 0 60000 65536"/>
                                        <a:gd name="T132" fmla="*/ 0 60000 65536"/>
                                        <a:gd name="T133" fmla="*/ 0 60000 65536"/>
                                        <a:gd name="T134" fmla="*/ 0 60000 65536"/>
                                        <a:gd name="T135" fmla="*/ 0 60000 65536"/>
                                        <a:gd name="T136" fmla="*/ 0 60000 65536"/>
                                        <a:gd name="T137" fmla="*/ 0 60000 65536"/>
                                        <a:gd name="T138" fmla="*/ 0 60000 65536"/>
                                        <a:gd name="T139" fmla="*/ 0 60000 65536"/>
                                        <a:gd name="T140" fmla="*/ 0 60000 65536"/>
                                        <a:gd name="T141" fmla="*/ 0 60000 65536"/>
                                        <a:gd name="T142" fmla="*/ 0 60000 65536"/>
                                        <a:gd name="T143" fmla="*/ 0 60000 65536"/>
                                        <a:gd name="T144" fmla="*/ 0 60000 65536"/>
                                        <a:gd name="T145" fmla="*/ 0 60000 65536"/>
                                        <a:gd name="T146" fmla="*/ 0 60000 65536"/>
                                        <a:gd name="T147" fmla="*/ 0 60000 65536"/>
                                        <a:gd name="T148" fmla="*/ 0 60000 65536"/>
                                        <a:gd name="T149" fmla="*/ 0 60000 65536"/>
                                        <a:gd name="T150" fmla="*/ 0 60000 65536"/>
                                        <a:gd name="T151" fmla="*/ 0 60000 65536"/>
                                        <a:gd name="T152" fmla="*/ 0 60000 65536"/>
                                        <a:gd name="T153" fmla="*/ 0 60000 65536"/>
                                        <a:gd name="T154" fmla="*/ 0 60000 65536"/>
                                        <a:gd name="T155" fmla="*/ 0 60000 65536"/>
                                        <a:gd name="T156" fmla="*/ 0 60000 65536"/>
                                        <a:gd name="T157" fmla="*/ 0 60000 65536"/>
                                        <a:gd name="T158" fmla="*/ 0 60000 65536"/>
                                        <a:gd name="T159" fmla="*/ 0 60000 65536"/>
                                        <a:gd name="T160" fmla="*/ 0 60000 65536"/>
                                        <a:gd name="T161" fmla="*/ 0 60000 65536"/>
                                        <a:gd name="T162" fmla="*/ 0 60000 65536"/>
                                        <a:gd name="T163" fmla="*/ 0 60000 65536"/>
                                        <a:gd name="T164" fmla="*/ 0 60000 65536"/>
                                        <a:gd name="T165" fmla="*/ 0 w 645"/>
                                        <a:gd name="T166" fmla="*/ 0 h 627"/>
                                        <a:gd name="T167" fmla="*/ 645 w 645"/>
                                        <a:gd name="T168" fmla="*/ 627 h 627"/>
                                      </a:gdLst>
                                      <a:ahLst/>
                                      <a:cxnLst>
                                        <a:cxn ang="T110">
                                          <a:pos x="T0" y="T1"/>
                                        </a:cxn>
                                        <a:cxn ang="T111">
                                          <a:pos x="T2" y="T3"/>
                                        </a:cxn>
                                        <a:cxn ang="T112">
                                          <a:pos x="T4" y="T5"/>
                                        </a:cxn>
                                        <a:cxn ang="T113">
                                          <a:pos x="T6" y="T7"/>
                                        </a:cxn>
                                        <a:cxn ang="T114">
                                          <a:pos x="T8" y="T9"/>
                                        </a:cxn>
                                        <a:cxn ang="T115">
                                          <a:pos x="T10" y="T11"/>
                                        </a:cxn>
                                        <a:cxn ang="T116">
                                          <a:pos x="T12" y="T13"/>
                                        </a:cxn>
                                        <a:cxn ang="T117">
                                          <a:pos x="T14" y="T15"/>
                                        </a:cxn>
                                        <a:cxn ang="T118">
                                          <a:pos x="T16" y="T17"/>
                                        </a:cxn>
                                        <a:cxn ang="T119">
                                          <a:pos x="T18" y="T19"/>
                                        </a:cxn>
                                        <a:cxn ang="T120">
                                          <a:pos x="T20" y="T21"/>
                                        </a:cxn>
                                        <a:cxn ang="T121">
                                          <a:pos x="T22" y="T23"/>
                                        </a:cxn>
                                        <a:cxn ang="T122">
                                          <a:pos x="T24" y="T25"/>
                                        </a:cxn>
                                        <a:cxn ang="T123">
                                          <a:pos x="T26" y="T27"/>
                                        </a:cxn>
                                        <a:cxn ang="T124">
                                          <a:pos x="T28" y="T29"/>
                                        </a:cxn>
                                        <a:cxn ang="T125">
                                          <a:pos x="T30" y="T31"/>
                                        </a:cxn>
                                        <a:cxn ang="T126">
                                          <a:pos x="T32" y="T33"/>
                                        </a:cxn>
                                        <a:cxn ang="T127">
                                          <a:pos x="T34" y="T35"/>
                                        </a:cxn>
                                        <a:cxn ang="T128">
                                          <a:pos x="T36" y="T37"/>
                                        </a:cxn>
                                        <a:cxn ang="T129">
                                          <a:pos x="T38" y="T39"/>
                                        </a:cxn>
                                        <a:cxn ang="T130">
                                          <a:pos x="T40" y="T41"/>
                                        </a:cxn>
                                        <a:cxn ang="T131">
                                          <a:pos x="T42" y="T43"/>
                                        </a:cxn>
                                        <a:cxn ang="T132">
                                          <a:pos x="T44" y="T45"/>
                                        </a:cxn>
                                        <a:cxn ang="T133">
                                          <a:pos x="T46" y="T47"/>
                                        </a:cxn>
                                        <a:cxn ang="T134">
                                          <a:pos x="T48" y="T49"/>
                                        </a:cxn>
                                        <a:cxn ang="T135">
                                          <a:pos x="T50" y="T51"/>
                                        </a:cxn>
                                        <a:cxn ang="T136">
                                          <a:pos x="T52" y="T53"/>
                                        </a:cxn>
                                        <a:cxn ang="T137">
                                          <a:pos x="T54" y="T55"/>
                                        </a:cxn>
                                        <a:cxn ang="T138">
                                          <a:pos x="T56" y="T57"/>
                                        </a:cxn>
                                        <a:cxn ang="T139">
                                          <a:pos x="T58" y="T59"/>
                                        </a:cxn>
                                        <a:cxn ang="T140">
                                          <a:pos x="T60" y="T61"/>
                                        </a:cxn>
                                        <a:cxn ang="T141">
                                          <a:pos x="T62" y="T63"/>
                                        </a:cxn>
                                        <a:cxn ang="T142">
                                          <a:pos x="T64" y="T65"/>
                                        </a:cxn>
                                        <a:cxn ang="T143">
                                          <a:pos x="T66" y="T67"/>
                                        </a:cxn>
                                        <a:cxn ang="T144">
                                          <a:pos x="T68" y="T69"/>
                                        </a:cxn>
                                        <a:cxn ang="T145">
                                          <a:pos x="T70" y="T71"/>
                                        </a:cxn>
                                        <a:cxn ang="T146">
                                          <a:pos x="T72" y="T73"/>
                                        </a:cxn>
                                        <a:cxn ang="T147">
                                          <a:pos x="T74" y="T75"/>
                                        </a:cxn>
                                        <a:cxn ang="T148">
                                          <a:pos x="T76" y="T77"/>
                                        </a:cxn>
                                        <a:cxn ang="T149">
                                          <a:pos x="T78" y="T79"/>
                                        </a:cxn>
                                        <a:cxn ang="T150">
                                          <a:pos x="T80" y="T81"/>
                                        </a:cxn>
                                        <a:cxn ang="T151">
                                          <a:pos x="T82" y="T83"/>
                                        </a:cxn>
                                        <a:cxn ang="T152">
                                          <a:pos x="T84" y="T85"/>
                                        </a:cxn>
                                        <a:cxn ang="T153">
                                          <a:pos x="T86" y="T87"/>
                                        </a:cxn>
                                        <a:cxn ang="T154">
                                          <a:pos x="T88" y="T89"/>
                                        </a:cxn>
                                        <a:cxn ang="T155">
                                          <a:pos x="T90" y="T91"/>
                                        </a:cxn>
                                        <a:cxn ang="T156">
                                          <a:pos x="T92" y="T93"/>
                                        </a:cxn>
                                        <a:cxn ang="T157">
                                          <a:pos x="T94" y="T95"/>
                                        </a:cxn>
                                        <a:cxn ang="T158">
                                          <a:pos x="T96" y="T97"/>
                                        </a:cxn>
                                        <a:cxn ang="T159">
                                          <a:pos x="T98" y="T99"/>
                                        </a:cxn>
                                        <a:cxn ang="T160">
                                          <a:pos x="T100" y="T101"/>
                                        </a:cxn>
                                        <a:cxn ang="T161">
                                          <a:pos x="T102" y="T103"/>
                                        </a:cxn>
                                        <a:cxn ang="T162">
                                          <a:pos x="T104" y="T105"/>
                                        </a:cxn>
                                        <a:cxn ang="T163">
                                          <a:pos x="T106" y="T107"/>
                                        </a:cxn>
                                        <a:cxn ang="T164">
                                          <a:pos x="T108" y="T109"/>
                                        </a:cxn>
                                      </a:cxnLst>
                                      <a:rect l="T165" t="T166" r="T167" b="T168"/>
                                      <a:pathLst>
                                        <a:path w="645" h="627">
                                          <a:moveTo>
                                            <a:pt x="95" y="86"/>
                                          </a:moveTo>
                                          <a:lnTo>
                                            <a:pt x="127" y="60"/>
                                          </a:lnTo>
                                          <a:lnTo>
                                            <a:pt x="158" y="37"/>
                                          </a:lnTo>
                                          <a:lnTo>
                                            <a:pt x="192" y="18"/>
                                          </a:lnTo>
                                          <a:lnTo>
                                            <a:pt x="233" y="6"/>
                                          </a:lnTo>
                                          <a:lnTo>
                                            <a:pt x="268" y="2"/>
                                          </a:lnTo>
                                          <a:lnTo>
                                            <a:pt x="309" y="0"/>
                                          </a:lnTo>
                                          <a:lnTo>
                                            <a:pt x="367" y="5"/>
                                          </a:lnTo>
                                          <a:lnTo>
                                            <a:pt x="424" y="17"/>
                                          </a:lnTo>
                                          <a:lnTo>
                                            <a:pt x="460" y="42"/>
                                          </a:lnTo>
                                          <a:lnTo>
                                            <a:pt x="487" y="77"/>
                                          </a:lnTo>
                                          <a:lnTo>
                                            <a:pt x="511" y="119"/>
                                          </a:lnTo>
                                          <a:lnTo>
                                            <a:pt x="536" y="158"/>
                                          </a:lnTo>
                                          <a:lnTo>
                                            <a:pt x="566" y="192"/>
                                          </a:lnTo>
                                          <a:lnTo>
                                            <a:pt x="592" y="219"/>
                                          </a:lnTo>
                                          <a:lnTo>
                                            <a:pt x="627" y="259"/>
                                          </a:lnTo>
                                          <a:lnTo>
                                            <a:pt x="641" y="297"/>
                                          </a:lnTo>
                                          <a:lnTo>
                                            <a:pt x="645" y="326"/>
                                          </a:lnTo>
                                          <a:lnTo>
                                            <a:pt x="641" y="342"/>
                                          </a:lnTo>
                                          <a:lnTo>
                                            <a:pt x="632" y="370"/>
                                          </a:lnTo>
                                          <a:lnTo>
                                            <a:pt x="617" y="396"/>
                                          </a:lnTo>
                                          <a:lnTo>
                                            <a:pt x="595" y="424"/>
                                          </a:lnTo>
                                          <a:lnTo>
                                            <a:pt x="569" y="461"/>
                                          </a:lnTo>
                                          <a:lnTo>
                                            <a:pt x="545" y="488"/>
                                          </a:lnTo>
                                          <a:lnTo>
                                            <a:pt x="559" y="462"/>
                                          </a:lnTo>
                                          <a:lnTo>
                                            <a:pt x="569" y="445"/>
                                          </a:lnTo>
                                          <a:lnTo>
                                            <a:pt x="582" y="424"/>
                                          </a:lnTo>
                                          <a:lnTo>
                                            <a:pt x="591" y="407"/>
                                          </a:lnTo>
                                          <a:lnTo>
                                            <a:pt x="604" y="381"/>
                                          </a:lnTo>
                                          <a:lnTo>
                                            <a:pt x="611" y="355"/>
                                          </a:lnTo>
                                          <a:lnTo>
                                            <a:pt x="618" y="327"/>
                                          </a:lnTo>
                                          <a:lnTo>
                                            <a:pt x="620" y="312"/>
                                          </a:lnTo>
                                          <a:lnTo>
                                            <a:pt x="616" y="297"/>
                                          </a:lnTo>
                                          <a:lnTo>
                                            <a:pt x="608" y="279"/>
                                          </a:lnTo>
                                          <a:lnTo>
                                            <a:pt x="602" y="263"/>
                                          </a:lnTo>
                                          <a:lnTo>
                                            <a:pt x="589" y="251"/>
                                          </a:lnTo>
                                          <a:lnTo>
                                            <a:pt x="574" y="238"/>
                                          </a:lnTo>
                                          <a:lnTo>
                                            <a:pt x="562" y="221"/>
                                          </a:lnTo>
                                          <a:lnTo>
                                            <a:pt x="546" y="203"/>
                                          </a:lnTo>
                                          <a:lnTo>
                                            <a:pt x="531" y="181"/>
                                          </a:lnTo>
                                          <a:lnTo>
                                            <a:pt x="515" y="159"/>
                                          </a:lnTo>
                                          <a:lnTo>
                                            <a:pt x="500" y="141"/>
                                          </a:lnTo>
                                          <a:lnTo>
                                            <a:pt x="488" y="120"/>
                                          </a:lnTo>
                                          <a:lnTo>
                                            <a:pt x="477" y="97"/>
                                          </a:lnTo>
                                          <a:lnTo>
                                            <a:pt x="468" y="81"/>
                                          </a:lnTo>
                                          <a:lnTo>
                                            <a:pt x="453" y="68"/>
                                          </a:lnTo>
                                          <a:lnTo>
                                            <a:pt x="437" y="55"/>
                                          </a:lnTo>
                                          <a:lnTo>
                                            <a:pt x="421" y="43"/>
                                          </a:lnTo>
                                          <a:lnTo>
                                            <a:pt x="403" y="35"/>
                                          </a:lnTo>
                                          <a:lnTo>
                                            <a:pt x="385" y="31"/>
                                          </a:lnTo>
                                          <a:lnTo>
                                            <a:pt x="355" y="29"/>
                                          </a:lnTo>
                                          <a:lnTo>
                                            <a:pt x="325" y="29"/>
                                          </a:lnTo>
                                          <a:lnTo>
                                            <a:pt x="302" y="30"/>
                                          </a:lnTo>
                                          <a:lnTo>
                                            <a:pt x="280" y="29"/>
                                          </a:lnTo>
                                          <a:lnTo>
                                            <a:pt x="259" y="31"/>
                                          </a:lnTo>
                                          <a:lnTo>
                                            <a:pt x="236" y="36"/>
                                          </a:lnTo>
                                          <a:lnTo>
                                            <a:pt x="215" y="41"/>
                                          </a:lnTo>
                                          <a:lnTo>
                                            <a:pt x="195" y="49"/>
                                          </a:lnTo>
                                          <a:lnTo>
                                            <a:pt x="176" y="60"/>
                                          </a:lnTo>
                                          <a:lnTo>
                                            <a:pt x="158" y="74"/>
                                          </a:lnTo>
                                          <a:lnTo>
                                            <a:pt x="138" y="87"/>
                                          </a:lnTo>
                                          <a:lnTo>
                                            <a:pt x="119" y="103"/>
                                          </a:lnTo>
                                          <a:lnTo>
                                            <a:pt x="99" y="124"/>
                                          </a:lnTo>
                                          <a:lnTo>
                                            <a:pt x="83" y="143"/>
                                          </a:lnTo>
                                          <a:lnTo>
                                            <a:pt x="72" y="160"/>
                                          </a:lnTo>
                                          <a:lnTo>
                                            <a:pt x="65" y="181"/>
                                          </a:lnTo>
                                          <a:lnTo>
                                            <a:pt x="56" y="202"/>
                                          </a:lnTo>
                                          <a:lnTo>
                                            <a:pt x="47" y="223"/>
                                          </a:lnTo>
                                          <a:lnTo>
                                            <a:pt x="37" y="247"/>
                                          </a:lnTo>
                                          <a:lnTo>
                                            <a:pt x="35" y="275"/>
                                          </a:lnTo>
                                          <a:lnTo>
                                            <a:pt x="32" y="300"/>
                                          </a:lnTo>
                                          <a:lnTo>
                                            <a:pt x="29" y="324"/>
                                          </a:lnTo>
                                          <a:lnTo>
                                            <a:pt x="29" y="340"/>
                                          </a:lnTo>
                                          <a:lnTo>
                                            <a:pt x="31" y="361"/>
                                          </a:lnTo>
                                          <a:lnTo>
                                            <a:pt x="36" y="384"/>
                                          </a:lnTo>
                                          <a:lnTo>
                                            <a:pt x="40" y="408"/>
                                          </a:lnTo>
                                          <a:lnTo>
                                            <a:pt x="51" y="436"/>
                                          </a:lnTo>
                                          <a:lnTo>
                                            <a:pt x="61" y="462"/>
                                          </a:lnTo>
                                          <a:lnTo>
                                            <a:pt x="68" y="477"/>
                                          </a:lnTo>
                                          <a:lnTo>
                                            <a:pt x="80" y="496"/>
                                          </a:lnTo>
                                          <a:lnTo>
                                            <a:pt x="95" y="519"/>
                                          </a:lnTo>
                                          <a:lnTo>
                                            <a:pt x="108" y="535"/>
                                          </a:lnTo>
                                          <a:lnTo>
                                            <a:pt x="120" y="551"/>
                                          </a:lnTo>
                                          <a:lnTo>
                                            <a:pt x="136" y="566"/>
                                          </a:lnTo>
                                          <a:lnTo>
                                            <a:pt x="155" y="581"/>
                                          </a:lnTo>
                                          <a:lnTo>
                                            <a:pt x="170" y="593"/>
                                          </a:lnTo>
                                          <a:lnTo>
                                            <a:pt x="183" y="600"/>
                                          </a:lnTo>
                                          <a:lnTo>
                                            <a:pt x="202" y="607"/>
                                          </a:lnTo>
                                          <a:lnTo>
                                            <a:pt x="218" y="611"/>
                                          </a:lnTo>
                                          <a:lnTo>
                                            <a:pt x="235" y="614"/>
                                          </a:lnTo>
                                          <a:lnTo>
                                            <a:pt x="253" y="615"/>
                                          </a:lnTo>
                                          <a:lnTo>
                                            <a:pt x="282" y="612"/>
                                          </a:lnTo>
                                          <a:lnTo>
                                            <a:pt x="248" y="622"/>
                                          </a:lnTo>
                                          <a:lnTo>
                                            <a:pt x="221" y="627"/>
                                          </a:lnTo>
                                          <a:lnTo>
                                            <a:pt x="195" y="623"/>
                                          </a:lnTo>
                                          <a:lnTo>
                                            <a:pt x="169" y="615"/>
                                          </a:lnTo>
                                          <a:lnTo>
                                            <a:pt x="142" y="601"/>
                                          </a:lnTo>
                                          <a:lnTo>
                                            <a:pt x="122" y="583"/>
                                          </a:lnTo>
                                          <a:lnTo>
                                            <a:pt x="100" y="560"/>
                                          </a:lnTo>
                                          <a:lnTo>
                                            <a:pt x="72" y="524"/>
                                          </a:lnTo>
                                          <a:lnTo>
                                            <a:pt x="41" y="476"/>
                                          </a:lnTo>
                                          <a:lnTo>
                                            <a:pt x="18" y="431"/>
                                          </a:lnTo>
                                          <a:lnTo>
                                            <a:pt x="3" y="387"/>
                                          </a:lnTo>
                                          <a:lnTo>
                                            <a:pt x="0" y="356"/>
                                          </a:lnTo>
                                          <a:lnTo>
                                            <a:pt x="4" y="327"/>
                                          </a:lnTo>
                                          <a:lnTo>
                                            <a:pt x="13" y="269"/>
                                          </a:lnTo>
                                          <a:lnTo>
                                            <a:pt x="23" y="204"/>
                                          </a:lnTo>
                                          <a:lnTo>
                                            <a:pt x="44" y="153"/>
                                          </a:lnTo>
                                          <a:lnTo>
                                            <a:pt x="69" y="116"/>
                                          </a:lnTo>
                                          <a:lnTo>
                                            <a:pt x="95" y="86"/>
                                          </a:lnTo>
                                          <a:close/>
                                        </a:path>
                                      </a:pathLst>
                                    </a:custGeom>
                                    <a:solidFill>
                                      <a:srgbClr val="FF4040"/>
                                    </a:solidFill>
                                    <a:ln>
                                      <a:noFill/>
                                    </a:ln>
                                    <a:extLst>
                                      <a:ext uri="{91240B29-F687-4F45-9708-019B960494DF}">
                                        <a14:hiddenLine xmlns:a14="http://schemas.microsoft.com/office/drawing/2010/main" w="9525">
                                          <a:solidFill>
                                            <a:srgbClr val="000000"/>
                                          </a:solidFill>
                                          <a:round/>
                                          <a:headEnd/>
                                          <a:tailEnd/>
                                        </a14:hiddenLine>
                                      </a:ext>
                                    </a:extLst>
                                  </p:spPr>
                                  <p:txBody>
                                    <a:bodyPr/>
                                    <a:lstStyle/>
                                    <a:p>
                                      <a:endParaRPr lang="en-US"/>
                                    </a:p>
                                  </p:txBody>
                                </p:sp>
                              </p:grpSp>
                            </p:grpSp>
                            <p:sp>
                              <p:nvSpPr>
                                <p:cNvPr id="40256" name="Freeform 77">
                                  <a:extLst>
                                    <a:ext uri="{FF2B5EF4-FFF2-40B4-BE49-F238E27FC236}">
                                      <a16:creationId xmlns:a16="http://schemas.microsoft.com/office/drawing/2014/main" id="{864F9C74-ED98-409A-B3B8-6B4457CB33DA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147" y="1838"/>
                                  <a:ext cx="90" cy="81"/>
                                </a:xfrm>
                                <a:custGeom>
                                  <a:avLst/>
                                  <a:gdLst>
                                    <a:gd name="T0" fmla="*/ 0 w 447"/>
                                    <a:gd name="T1" fmla="*/ 0 h 407"/>
                                    <a:gd name="T2" fmla="*/ 0 w 447"/>
                                    <a:gd name="T3" fmla="*/ 0 h 407"/>
                                    <a:gd name="T4" fmla="*/ 0 w 447"/>
                                    <a:gd name="T5" fmla="*/ 0 h 407"/>
                                    <a:gd name="T6" fmla="*/ 0 w 447"/>
                                    <a:gd name="T7" fmla="*/ 0 h 407"/>
                                    <a:gd name="T8" fmla="*/ 0 w 447"/>
                                    <a:gd name="T9" fmla="*/ 0 h 407"/>
                                    <a:gd name="T10" fmla="*/ 0 w 447"/>
                                    <a:gd name="T11" fmla="*/ 0 h 407"/>
                                    <a:gd name="T12" fmla="*/ 0 w 447"/>
                                    <a:gd name="T13" fmla="*/ 0 h 407"/>
                                    <a:gd name="T14" fmla="*/ 0 w 447"/>
                                    <a:gd name="T15" fmla="*/ 0 h 407"/>
                                    <a:gd name="T16" fmla="*/ 0 w 447"/>
                                    <a:gd name="T17" fmla="*/ 0 h 407"/>
                                    <a:gd name="T18" fmla="*/ 0 w 447"/>
                                    <a:gd name="T19" fmla="*/ 0 h 407"/>
                                    <a:gd name="T20" fmla="*/ 0 w 447"/>
                                    <a:gd name="T21" fmla="*/ 0 h 407"/>
                                    <a:gd name="T22" fmla="*/ 0 w 447"/>
                                    <a:gd name="T23" fmla="*/ 0 h 407"/>
                                    <a:gd name="T24" fmla="*/ 0 w 447"/>
                                    <a:gd name="T25" fmla="*/ 0 h 407"/>
                                    <a:gd name="T26" fmla="*/ 0 w 447"/>
                                    <a:gd name="T27" fmla="*/ 0 h 407"/>
                                    <a:gd name="T28" fmla="*/ 0 w 447"/>
                                    <a:gd name="T29" fmla="*/ 0 h 407"/>
                                    <a:gd name="T30" fmla="*/ 0 w 447"/>
                                    <a:gd name="T31" fmla="*/ 0 h 407"/>
                                    <a:gd name="T32" fmla="*/ 0 w 447"/>
                                    <a:gd name="T33" fmla="*/ 0 h 407"/>
                                    <a:gd name="T34" fmla="*/ 0 w 447"/>
                                    <a:gd name="T35" fmla="*/ 0 h 407"/>
                                    <a:gd name="T36" fmla="*/ 0 w 447"/>
                                    <a:gd name="T37" fmla="*/ 0 h 407"/>
                                    <a:gd name="T38" fmla="*/ 0 w 447"/>
                                    <a:gd name="T39" fmla="*/ 0 h 407"/>
                                    <a:gd name="T40" fmla="*/ 0 w 447"/>
                                    <a:gd name="T41" fmla="*/ 0 h 407"/>
                                    <a:gd name="T42" fmla="*/ 0 w 447"/>
                                    <a:gd name="T43" fmla="*/ 0 h 407"/>
                                    <a:gd name="T44" fmla="*/ 0 w 447"/>
                                    <a:gd name="T45" fmla="*/ 0 h 407"/>
                                    <a:gd name="T46" fmla="*/ 0 w 447"/>
                                    <a:gd name="T47" fmla="*/ 0 h 407"/>
                                    <a:gd name="T48" fmla="*/ 0 w 447"/>
                                    <a:gd name="T49" fmla="*/ 0 h 407"/>
                                    <a:gd name="T50" fmla="*/ 0 w 447"/>
                                    <a:gd name="T51" fmla="*/ 0 h 407"/>
                                    <a:gd name="T52" fmla="*/ 0 w 447"/>
                                    <a:gd name="T53" fmla="*/ 0 h 407"/>
                                    <a:gd name="T54" fmla="*/ 0 w 447"/>
                                    <a:gd name="T55" fmla="*/ 0 h 407"/>
                                    <a:gd name="T56" fmla="*/ 0 w 447"/>
                                    <a:gd name="T57" fmla="*/ 0 h 407"/>
                                    <a:gd name="T58" fmla="*/ 0 w 447"/>
                                    <a:gd name="T59" fmla="*/ 0 h 407"/>
                                    <a:gd name="T60" fmla="*/ 0 w 447"/>
                                    <a:gd name="T61" fmla="*/ 0 h 407"/>
                                    <a:gd name="T62" fmla="*/ 0 w 447"/>
                                    <a:gd name="T63" fmla="*/ 0 h 407"/>
                                    <a:gd name="T64" fmla="*/ 0 w 447"/>
                                    <a:gd name="T65" fmla="*/ 0 h 407"/>
                                    <a:gd name="T66" fmla="*/ 0 w 447"/>
                                    <a:gd name="T67" fmla="*/ 0 h 407"/>
                                    <a:gd name="T68" fmla="*/ 0 w 447"/>
                                    <a:gd name="T69" fmla="*/ 0 h 407"/>
                                    <a:gd name="T70" fmla="*/ 0 w 447"/>
                                    <a:gd name="T71" fmla="*/ 0 h 407"/>
                                    <a:gd name="T72" fmla="*/ 0 w 447"/>
                                    <a:gd name="T73" fmla="*/ 0 h 407"/>
                                    <a:gd name="T74" fmla="*/ 0 w 447"/>
                                    <a:gd name="T75" fmla="*/ 0 h 407"/>
                                    <a:gd name="T76" fmla="*/ 0 w 447"/>
                                    <a:gd name="T77" fmla="*/ 0 h 407"/>
                                    <a:gd name="T78" fmla="*/ 0 w 447"/>
                                    <a:gd name="T79" fmla="*/ 0 h 407"/>
                                    <a:gd name="T80" fmla="*/ 0 w 447"/>
                                    <a:gd name="T81" fmla="*/ 0 h 407"/>
                                    <a:gd name="T82" fmla="*/ 0 w 447"/>
                                    <a:gd name="T83" fmla="*/ 0 h 407"/>
                                    <a:gd name="T84" fmla="*/ 0 w 447"/>
                                    <a:gd name="T85" fmla="*/ 0 h 407"/>
                                    <a:gd name="T86" fmla="*/ 0 w 447"/>
                                    <a:gd name="T87" fmla="*/ 0 h 407"/>
                                    <a:gd name="T88" fmla="*/ 0 w 447"/>
                                    <a:gd name="T89" fmla="*/ 0 h 407"/>
                                    <a:gd name="T90" fmla="*/ 0 w 447"/>
                                    <a:gd name="T91" fmla="*/ 0 h 407"/>
                                    <a:gd name="T92" fmla="*/ 0 w 447"/>
                                    <a:gd name="T93" fmla="*/ 0 h 407"/>
                                    <a:gd name="T94" fmla="*/ 0 60000 65536"/>
                                    <a:gd name="T95" fmla="*/ 0 60000 65536"/>
                                    <a:gd name="T96" fmla="*/ 0 60000 65536"/>
                                    <a:gd name="T97" fmla="*/ 0 60000 65536"/>
                                    <a:gd name="T98" fmla="*/ 0 60000 65536"/>
                                    <a:gd name="T99" fmla="*/ 0 60000 65536"/>
                                    <a:gd name="T100" fmla="*/ 0 60000 65536"/>
                                    <a:gd name="T101" fmla="*/ 0 60000 65536"/>
                                    <a:gd name="T102" fmla="*/ 0 60000 65536"/>
                                    <a:gd name="T103" fmla="*/ 0 60000 65536"/>
                                    <a:gd name="T104" fmla="*/ 0 60000 65536"/>
                                    <a:gd name="T105" fmla="*/ 0 60000 65536"/>
                                    <a:gd name="T106" fmla="*/ 0 60000 65536"/>
                                    <a:gd name="T107" fmla="*/ 0 60000 65536"/>
                                    <a:gd name="T108" fmla="*/ 0 60000 65536"/>
                                    <a:gd name="T109" fmla="*/ 0 60000 65536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60000 65536"/>
                                    <a:gd name="T121" fmla="*/ 0 60000 65536"/>
                                    <a:gd name="T122" fmla="*/ 0 60000 65536"/>
                                    <a:gd name="T123" fmla="*/ 0 60000 65536"/>
                                    <a:gd name="T124" fmla="*/ 0 60000 65536"/>
                                    <a:gd name="T125" fmla="*/ 0 60000 65536"/>
                                    <a:gd name="T126" fmla="*/ 0 60000 65536"/>
                                    <a:gd name="T127" fmla="*/ 0 60000 65536"/>
                                    <a:gd name="T128" fmla="*/ 0 60000 65536"/>
                                    <a:gd name="T129" fmla="*/ 0 60000 65536"/>
                                    <a:gd name="T130" fmla="*/ 0 60000 65536"/>
                                    <a:gd name="T131" fmla="*/ 0 60000 65536"/>
                                    <a:gd name="T132" fmla="*/ 0 60000 65536"/>
                                    <a:gd name="T133" fmla="*/ 0 60000 65536"/>
                                    <a:gd name="T134" fmla="*/ 0 60000 65536"/>
                                    <a:gd name="T135" fmla="*/ 0 60000 65536"/>
                                    <a:gd name="T136" fmla="*/ 0 60000 65536"/>
                                    <a:gd name="T137" fmla="*/ 0 60000 65536"/>
                                    <a:gd name="T138" fmla="*/ 0 60000 65536"/>
                                    <a:gd name="T139" fmla="*/ 0 60000 65536"/>
                                    <a:gd name="T140" fmla="*/ 0 60000 65536"/>
                                    <a:gd name="T141" fmla="*/ 0 w 447"/>
                                    <a:gd name="T142" fmla="*/ 0 h 407"/>
                                    <a:gd name="T143" fmla="*/ 447 w 447"/>
                                    <a:gd name="T144" fmla="*/ 407 h 407"/>
                                  </a:gdLst>
                                  <a:ahLst/>
                                  <a:cxnLst>
                                    <a:cxn ang="T94">
                                      <a:pos x="T0" y="T1"/>
                                    </a:cxn>
                                    <a:cxn ang="T95">
                                      <a:pos x="T2" y="T3"/>
                                    </a:cxn>
                                    <a:cxn ang="T96">
                                      <a:pos x="T4" y="T5"/>
                                    </a:cxn>
                                    <a:cxn ang="T97">
                                      <a:pos x="T6" y="T7"/>
                                    </a:cxn>
                                    <a:cxn ang="T98">
                                      <a:pos x="T8" y="T9"/>
                                    </a:cxn>
                                    <a:cxn ang="T99">
                                      <a:pos x="T10" y="T11"/>
                                    </a:cxn>
                                    <a:cxn ang="T100">
                                      <a:pos x="T12" y="T13"/>
                                    </a:cxn>
                                    <a:cxn ang="T101">
                                      <a:pos x="T14" y="T15"/>
                                    </a:cxn>
                                    <a:cxn ang="T102">
                                      <a:pos x="T16" y="T17"/>
                                    </a:cxn>
                                    <a:cxn ang="T103">
                                      <a:pos x="T18" y="T19"/>
                                    </a:cxn>
                                    <a:cxn ang="T104">
                                      <a:pos x="T20" y="T21"/>
                                    </a:cxn>
                                    <a:cxn ang="T105">
                                      <a:pos x="T22" y="T23"/>
                                    </a:cxn>
                                    <a:cxn ang="T106">
                                      <a:pos x="T24" y="T25"/>
                                    </a:cxn>
                                    <a:cxn ang="T107">
                                      <a:pos x="T26" y="T27"/>
                                    </a:cxn>
                                    <a:cxn ang="T108">
                                      <a:pos x="T28" y="T29"/>
                                    </a:cxn>
                                    <a:cxn ang="T109">
                                      <a:pos x="T30" y="T31"/>
                                    </a:cxn>
                                    <a:cxn ang="T110">
                                      <a:pos x="T32" y="T33"/>
                                    </a:cxn>
                                    <a:cxn ang="T111">
                                      <a:pos x="T34" y="T35"/>
                                    </a:cxn>
                                    <a:cxn ang="T112">
                                      <a:pos x="T36" y="T37"/>
                                    </a:cxn>
                                    <a:cxn ang="T113">
                                      <a:pos x="T38" y="T39"/>
                                    </a:cxn>
                                    <a:cxn ang="T114">
                                      <a:pos x="T40" y="T41"/>
                                    </a:cxn>
                                    <a:cxn ang="T115">
                                      <a:pos x="T42" y="T43"/>
                                    </a:cxn>
                                    <a:cxn ang="T116">
                                      <a:pos x="T44" y="T45"/>
                                    </a:cxn>
                                    <a:cxn ang="T117">
                                      <a:pos x="T46" y="T47"/>
                                    </a:cxn>
                                    <a:cxn ang="T118">
                                      <a:pos x="T48" y="T49"/>
                                    </a:cxn>
                                    <a:cxn ang="T119">
                                      <a:pos x="T50" y="T51"/>
                                    </a:cxn>
                                    <a:cxn ang="T120">
                                      <a:pos x="T52" y="T53"/>
                                    </a:cxn>
                                    <a:cxn ang="T121">
                                      <a:pos x="T54" y="T55"/>
                                    </a:cxn>
                                    <a:cxn ang="T122">
                                      <a:pos x="T56" y="T57"/>
                                    </a:cxn>
                                    <a:cxn ang="T123">
                                      <a:pos x="T58" y="T59"/>
                                    </a:cxn>
                                    <a:cxn ang="T124">
                                      <a:pos x="T60" y="T61"/>
                                    </a:cxn>
                                    <a:cxn ang="T125">
                                      <a:pos x="T62" y="T63"/>
                                    </a:cxn>
                                    <a:cxn ang="T126">
                                      <a:pos x="T64" y="T65"/>
                                    </a:cxn>
                                    <a:cxn ang="T127">
                                      <a:pos x="T66" y="T67"/>
                                    </a:cxn>
                                    <a:cxn ang="T128">
                                      <a:pos x="T68" y="T69"/>
                                    </a:cxn>
                                    <a:cxn ang="T129">
                                      <a:pos x="T70" y="T71"/>
                                    </a:cxn>
                                    <a:cxn ang="T130">
                                      <a:pos x="T72" y="T73"/>
                                    </a:cxn>
                                    <a:cxn ang="T131">
                                      <a:pos x="T74" y="T75"/>
                                    </a:cxn>
                                    <a:cxn ang="T132">
                                      <a:pos x="T76" y="T77"/>
                                    </a:cxn>
                                    <a:cxn ang="T133">
                                      <a:pos x="T78" y="T79"/>
                                    </a:cxn>
                                    <a:cxn ang="T134">
                                      <a:pos x="T80" y="T81"/>
                                    </a:cxn>
                                    <a:cxn ang="T135">
                                      <a:pos x="T82" y="T83"/>
                                    </a:cxn>
                                    <a:cxn ang="T136">
                                      <a:pos x="T84" y="T85"/>
                                    </a:cxn>
                                    <a:cxn ang="T137">
                                      <a:pos x="T86" y="T87"/>
                                    </a:cxn>
                                    <a:cxn ang="T138">
                                      <a:pos x="T88" y="T89"/>
                                    </a:cxn>
                                    <a:cxn ang="T139">
                                      <a:pos x="T90" y="T91"/>
                                    </a:cxn>
                                    <a:cxn ang="T140">
                                      <a:pos x="T92" y="T93"/>
                                    </a:cxn>
                                  </a:cxnLst>
                                  <a:rect l="T141" t="T142" r="T143" b="T144"/>
                                  <a:pathLst>
                                    <a:path w="447" h="407">
                                      <a:moveTo>
                                        <a:pt x="48" y="55"/>
                                      </a:moveTo>
                                      <a:lnTo>
                                        <a:pt x="71" y="35"/>
                                      </a:lnTo>
                                      <a:lnTo>
                                        <a:pt x="95" y="18"/>
                                      </a:lnTo>
                                      <a:lnTo>
                                        <a:pt x="111" y="7"/>
                                      </a:lnTo>
                                      <a:lnTo>
                                        <a:pt x="124" y="2"/>
                                      </a:lnTo>
                                      <a:lnTo>
                                        <a:pt x="139" y="0"/>
                                      </a:lnTo>
                                      <a:lnTo>
                                        <a:pt x="154" y="1"/>
                                      </a:lnTo>
                                      <a:lnTo>
                                        <a:pt x="171" y="8"/>
                                      </a:lnTo>
                                      <a:lnTo>
                                        <a:pt x="195" y="24"/>
                                      </a:lnTo>
                                      <a:lnTo>
                                        <a:pt x="218" y="43"/>
                                      </a:lnTo>
                                      <a:lnTo>
                                        <a:pt x="239" y="69"/>
                                      </a:lnTo>
                                      <a:lnTo>
                                        <a:pt x="256" y="96"/>
                                      </a:lnTo>
                                      <a:lnTo>
                                        <a:pt x="278" y="134"/>
                                      </a:lnTo>
                                      <a:lnTo>
                                        <a:pt x="301" y="174"/>
                                      </a:lnTo>
                                      <a:lnTo>
                                        <a:pt x="321" y="207"/>
                                      </a:lnTo>
                                      <a:lnTo>
                                        <a:pt x="341" y="240"/>
                                      </a:lnTo>
                                      <a:lnTo>
                                        <a:pt x="361" y="265"/>
                                      </a:lnTo>
                                      <a:lnTo>
                                        <a:pt x="381" y="290"/>
                                      </a:lnTo>
                                      <a:lnTo>
                                        <a:pt x="410" y="313"/>
                                      </a:lnTo>
                                      <a:lnTo>
                                        <a:pt x="432" y="338"/>
                                      </a:lnTo>
                                      <a:lnTo>
                                        <a:pt x="444" y="357"/>
                                      </a:lnTo>
                                      <a:lnTo>
                                        <a:pt x="447" y="375"/>
                                      </a:lnTo>
                                      <a:lnTo>
                                        <a:pt x="442" y="389"/>
                                      </a:lnTo>
                                      <a:lnTo>
                                        <a:pt x="433" y="399"/>
                                      </a:lnTo>
                                      <a:lnTo>
                                        <a:pt x="416" y="405"/>
                                      </a:lnTo>
                                      <a:lnTo>
                                        <a:pt x="394" y="407"/>
                                      </a:lnTo>
                                      <a:lnTo>
                                        <a:pt x="374" y="405"/>
                                      </a:lnTo>
                                      <a:lnTo>
                                        <a:pt x="338" y="397"/>
                                      </a:lnTo>
                                      <a:lnTo>
                                        <a:pt x="315" y="390"/>
                                      </a:lnTo>
                                      <a:lnTo>
                                        <a:pt x="287" y="379"/>
                                      </a:lnTo>
                                      <a:lnTo>
                                        <a:pt x="261" y="365"/>
                                      </a:lnTo>
                                      <a:lnTo>
                                        <a:pt x="235" y="350"/>
                                      </a:lnTo>
                                      <a:lnTo>
                                        <a:pt x="203" y="332"/>
                                      </a:lnTo>
                                      <a:lnTo>
                                        <a:pt x="162" y="309"/>
                                      </a:lnTo>
                                      <a:lnTo>
                                        <a:pt x="124" y="288"/>
                                      </a:lnTo>
                                      <a:lnTo>
                                        <a:pt x="94" y="269"/>
                                      </a:lnTo>
                                      <a:lnTo>
                                        <a:pt x="64" y="248"/>
                                      </a:lnTo>
                                      <a:lnTo>
                                        <a:pt x="38" y="227"/>
                                      </a:lnTo>
                                      <a:lnTo>
                                        <a:pt x="21" y="204"/>
                                      </a:lnTo>
                                      <a:lnTo>
                                        <a:pt x="9" y="183"/>
                                      </a:lnTo>
                                      <a:lnTo>
                                        <a:pt x="3" y="161"/>
                                      </a:lnTo>
                                      <a:lnTo>
                                        <a:pt x="0" y="141"/>
                                      </a:lnTo>
                                      <a:lnTo>
                                        <a:pt x="3" y="125"/>
                                      </a:lnTo>
                                      <a:lnTo>
                                        <a:pt x="8" y="108"/>
                                      </a:lnTo>
                                      <a:lnTo>
                                        <a:pt x="18" y="90"/>
                                      </a:lnTo>
                                      <a:lnTo>
                                        <a:pt x="31" y="73"/>
                                      </a:lnTo>
                                      <a:lnTo>
                                        <a:pt x="48" y="55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</p:grpSp>
                          <p:grpSp>
                            <p:nvGrpSpPr>
                              <p:cNvPr id="40250" name="Group 78">
                                <a:extLst>
                                  <a:ext uri="{FF2B5EF4-FFF2-40B4-BE49-F238E27FC236}">
                                    <a16:creationId xmlns:a16="http://schemas.microsoft.com/office/drawing/2014/main" id="{418F6213-36CA-4CFB-A11C-DE67079E442B}"/>
                                  </a:ext>
                                </a:extLst>
                              </p:cNvPr>
                              <p:cNvGrpSpPr>
                                <a:grpSpLocks/>
                              </p:cNvGrpSpPr>
                              <p:nvPr/>
                            </p:nvGrpSpPr>
                            <p:grpSpPr bwMode="auto">
                              <a:xfrm>
                                <a:off x="2056" y="1735"/>
                                <a:ext cx="107" cy="105"/>
                                <a:chOff x="2056" y="1735"/>
                                <a:chExt cx="107" cy="105"/>
                              </a:xfrm>
                            </p:grpSpPr>
                            <p:sp>
                              <p:nvSpPr>
                                <p:cNvPr id="40251" name="Freeform 79">
                                  <a:extLst>
                                    <a:ext uri="{FF2B5EF4-FFF2-40B4-BE49-F238E27FC236}">
                                      <a16:creationId xmlns:a16="http://schemas.microsoft.com/office/drawing/2014/main" id="{08B943C0-0A59-44CC-94F9-33D5DCB9D13B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056" y="1735"/>
                                  <a:ext cx="107" cy="105"/>
                                </a:xfrm>
                                <a:custGeom>
                                  <a:avLst/>
                                  <a:gdLst>
                                    <a:gd name="T0" fmla="*/ 0 w 535"/>
                                    <a:gd name="T1" fmla="*/ 0 h 522"/>
                                    <a:gd name="T2" fmla="*/ 0 w 535"/>
                                    <a:gd name="T3" fmla="*/ 0 h 522"/>
                                    <a:gd name="T4" fmla="*/ 0 w 535"/>
                                    <a:gd name="T5" fmla="*/ 0 h 522"/>
                                    <a:gd name="T6" fmla="*/ 0 w 535"/>
                                    <a:gd name="T7" fmla="*/ 0 h 522"/>
                                    <a:gd name="T8" fmla="*/ 0 w 535"/>
                                    <a:gd name="T9" fmla="*/ 0 h 522"/>
                                    <a:gd name="T10" fmla="*/ 0 w 535"/>
                                    <a:gd name="T11" fmla="*/ 0 h 522"/>
                                    <a:gd name="T12" fmla="*/ 0 w 535"/>
                                    <a:gd name="T13" fmla="*/ 0 h 522"/>
                                    <a:gd name="T14" fmla="*/ 0 w 535"/>
                                    <a:gd name="T15" fmla="*/ 0 h 522"/>
                                    <a:gd name="T16" fmla="*/ 0 w 535"/>
                                    <a:gd name="T17" fmla="*/ 0 h 522"/>
                                    <a:gd name="T18" fmla="*/ 0 w 535"/>
                                    <a:gd name="T19" fmla="*/ 0 h 522"/>
                                    <a:gd name="T20" fmla="*/ 0 w 535"/>
                                    <a:gd name="T21" fmla="*/ 0 h 522"/>
                                    <a:gd name="T22" fmla="*/ 0 w 535"/>
                                    <a:gd name="T23" fmla="*/ 0 h 522"/>
                                    <a:gd name="T24" fmla="*/ 0 w 535"/>
                                    <a:gd name="T25" fmla="*/ 0 h 522"/>
                                    <a:gd name="T26" fmla="*/ 0 w 535"/>
                                    <a:gd name="T27" fmla="*/ 0 h 522"/>
                                    <a:gd name="T28" fmla="*/ 0 w 535"/>
                                    <a:gd name="T29" fmla="*/ 0 h 522"/>
                                    <a:gd name="T30" fmla="*/ 0 w 535"/>
                                    <a:gd name="T31" fmla="*/ 0 h 522"/>
                                    <a:gd name="T32" fmla="*/ 0 w 535"/>
                                    <a:gd name="T33" fmla="*/ 0 h 522"/>
                                    <a:gd name="T34" fmla="*/ 0 w 535"/>
                                    <a:gd name="T35" fmla="*/ 0 h 522"/>
                                    <a:gd name="T36" fmla="*/ 0 w 535"/>
                                    <a:gd name="T37" fmla="*/ 0 h 522"/>
                                    <a:gd name="T38" fmla="*/ 0 w 535"/>
                                    <a:gd name="T39" fmla="*/ 0 h 522"/>
                                    <a:gd name="T40" fmla="*/ 0 w 535"/>
                                    <a:gd name="T41" fmla="*/ 0 h 522"/>
                                    <a:gd name="T42" fmla="*/ 0 w 535"/>
                                    <a:gd name="T43" fmla="*/ 0 h 522"/>
                                    <a:gd name="T44" fmla="*/ 0 w 535"/>
                                    <a:gd name="T45" fmla="*/ 0 h 522"/>
                                    <a:gd name="T46" fmla="*/ 0 w 535"/>
                                    <a:gd name="T47" fmla="*/ 0 h 522"/>
                                    <a:gd name="T48" fmla="*/ 0 w 535"/>
                                    <a:gd name="T49" fmla="*/ 0 h 522"/>
                                    <a:gd name="T50" fmla="*/ 0 w 535"/>
                                    <a:gd name="T51" fmla="*/ 0 h 522"/>
                                    <a:gd name="T52" fmla="*/ 0 w 535"/>
                                    <a:gd name="T53" fmla="*/ 0 h 522"/>
                                    <a:gd name="T54" fmla="*/ 0 w 535"/>
                                    <a:gd name="T55" fmla="*/ 0 h 522"/>
                                    <a:gd name="T56" fmla="*/ 0 w 535"/>
                                    <a:gd name="T57" fmla="*/ 0 h 522"/>
                                    <a:gd name="T58" fmla="*/ 0 w 535"/>
                                    <a:gd name="T59" fmla="*/ 0 h 522"/>
                                    <a:gd name="T60" fmla="*/ 0 w 535"/>
                                    <a:gd name="T61" fmla="*/ 0 h 522"/>
                                    <a:gd name="T62" fmla="*/ 0 w 535"/>
                                    <a:gd name="T63" fmla="*/ 0 h 522"/>
                                    <a:gd name="T64" fmla="*/ 0 w 535"/>
                                    <a:gd name="T65" fmla="*/ 0 h 522"/>
                                    <a:gd name="T66" fmla="*/ 0 w 535"/>
                                    <a:gd name="T67" fmla="*/ 0 h 522"/>
                                    <a:gd name="T68" fmla="*/ 0 w 535"/>
                                    <a:gd name="T69" fmla="*/ 0 h 522"/>
                                    <a:gd name="T70" fmla="*/ 0 w 535"/>
                                    <a:gd name="T71" fmla="*/ 0 h 522"/>
                                    <a:gd name="T72" fmla="*/ 0 w 535"/>
                                    <a:gd name="T73" fmla="*/ 0 h 522"/>
                                    <a:gd name="T74" fmla="*/ 0 w 535"/>
                                    <a:gd name="T75" fmla="*/ 0 h 522"/>
                                    <a:gd name="T76" fmla="*/ 0 w 535"/>
                                    <a:gd name="T77" fmla="*/ 0 h 522"/>
                                    <a:gd name="T78" fmla="*/ 0 w 535"/>
                                    <a:gd name="T79" fmla="*/ 0 h 522"/>
                                    <a:gd name="T80" fmla="*/ 0 w 535"/>
                                    <a:gd name="T81" fmla="*/ 0 h 522"/>
                                    <a:gd name="T82" fmla="*/ 0 w 535"/>
                                    <a:gd name="T83" fmla="*/ 0 h 522"/>
                                    <a:gd name="T84" fmla="*/ 0 w 535"/>
                                    <a:gd name="T85" fmla="*/ 0 h 522"/>
                                    <a:gd name="T86" fmla="*/ 0 w 535"/>
                                    <a:gd name="T87" fmla="*/ 0 h 522"/>
                                    <a:gd name="T88" fmla="*/ 0 w 535"/>
                                    <a:gd name="T89" fmla="*/ 0 h 522"/>
                                    <a:gd name="T90" fmla="*/ 0 w 535"/>
                                    <a:gd name="T91" fmla="*/ 0 h 522"/>
                                    <a:gd name="T92" fmla="*/ 0 w 535"/>
                                    <a:gd name="T93" fmla="*/ 0 h 522"/>
                                    <a:gd name="T94" fmla="*/ 0 w 535"/>
                                    <a:gd name="T95" fmla="*/ 0 h 522"/>
                                    <a:gd name="T96" fmla="*/ 0 w 535"/>
                                    <a:gd name="T97" fmla="*/ 0 h 522"/>
                                    <a:gd name="T98" fmla="*/ 0 w 535"/>
                                    <a:gd name="T99" fmla="*/ 0 h 522"/>
                                    <a:gd name="T100" fmla="*/ 0 w 535"/>
                                    <a:gd name="T101" fmla="*/ 0 h 522"/>
                                    <a:gd name="T102" fmla="*/ 0 w 535"/>
                                    <a:gd name="T103" fmla="*/ 0 h 522"/>
                                    <a:gd name="T104" fmla="*/ 0 w 535"/>
                                    <a:gd name="T105" fmla="*/ 0 h 522"/>
                                    <a:gd name="T106" fmla="*/ 0 w 535"/>
                                    <a:gd name="T107" fmla="*/ 0 h 522"/>
                                    <a:gd name="T108" fmla="*/ 0 w 535"/>
                                    <a:gd name="T109" fmla="*/ 0 h 522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60000 65536"/>
                                    <a:gd name="T121" fmla="*/ 0 60000 65536"/>
                                    <a:gd name="T122" fmla="*/ 0 60000 65536"/>
                                    <a:gd name="T123" fmla="*/ 0 60000 65536"/>
                                    <a:gd name="T124" fmla="*/ 0 60000 65536"/>
                                    <a:gd name="T125" fmla="*/ 0 60000 65536"/>
                                    <a:gd name="T126" fmla="*/ 0 60000 65536"/>
                                    <a:gd name="T127" fmla="*/ 0 60000 65536"/>
                                    <a:gd name="T128" fmla="*/ 0 60000 65536"/>
                                    <a:gd name="T129" fmla="*/ 0 60000 65536"/>
                                    <a:gd name="T130" fmla="*/ 0 60000 65536"/>
                                    <a:gd name="T131" fmla="*/ 0 60000 65536"/>
                                    <a:gd name="T132" fmla="*/ 0 60000 65536"/>
                                    <a:gd name="T133" fmla="*/ 0 60000 65536"/>
                                    <a:gd name="T134" fmla="*/ 0 60000 65536"/>
                                    <a:gd name="T135" fmla="*/ 0 60000 65536"/>
                                    <a:gd name="T136" fmla="*/ 0 60000 65536"/>
                                    <a:gd name="T137" fmla="*/ 0 60000 65536"/>
                                    <a:gd name="T138" fmla="*/ 0 60000 65536"/>
                                    <a:gd name="T139" fmla="*/ 0 60000 65536"/>
                                    <a:gd name="T140" fmla="*/ 0 60000 65536"/>
                                    <a:gd name="T141" fmla="*/ 0 60000 65536"/>
                                    <a:gd name="T142" fmla="*/ 0 60000 65536"/>
                                    <a:gd name="T143" fmla="*/ 0 60000 65536"/>
                                    <a:gd name="T144" fmla="*/ 0 60000 65536"/>
                                    <a:gd name="T145" fmla="*/ 0 60000 65536"/>
                                    <a:gd name="T146" fmla="*/ 0 60000 65536"/>
                                    <a:gd name="T147" fmla="*/ 0 60000 65536"/>
                                    <a:gd name="T148" fmla="*/ 0 60000 65536"/>
                                    <a:gd name="T149" fmla="*/ 0 60000 65536"/>
                                    <a:gd name="T150" fmla="*/ 0 60000 65536"/>
                                    <a:gd name="T151" fmla="*/ 0 60000 65536"/>
                                    <a:gd name="T152" fmla="*/ 0 60000 65536"/>
                                    <a:gd name="T153" fmla="*/ 0 60000 65536"/>
                                    <a:gd name="T154" fmla="*/ 0 60000 65536"/>
                                    <a:gd name="T155" fmla="*/ 0 60000 65536"/>
                                    <a:gd name="T156" fmla="*/ 0 60000 65536"/>
                                    <a:gd name="T157" fmla="*/ 0 60000 65536"/>
                                    <a:gd name="T158" fmla="*/ 0 60000 65536"/>
                                    <a:gd name="T159" fmla="*/ 0 60000 65536"/>
                                    <a:gd name="T160" fmla="*/ 0 60000 65536"/>
                                    <a:gd name="T161" fmla="*/ 0 60000 65536"/>
                                    <a:gd name="T162" fmla="*/ 0 60000 65536"/>
                                    <a:gd name="T163" fmla="*/ 0 60000 65536"/>
                                    <a:gd name="T164" fmla="*/ 0 60000 65536"/>
                                    <a:gd name="T165" fmla="*/ 0 w 535"/>
                                    <a:gd name="T166" fmla="*/ 0 h 522"/>
                                    <a:gd name="T167" fmla="*/ 535 w 535"/>
                                    <a:gd name="T168" fmla="*/ 522 h 522"/>
                                  </a:gdLst>
                                  <a:ahLst/>
                                  <a:cxnLst>
                                    <a:cxn ang="T110">
                                      <a:pos x="T0" y="T1"/>
                                    </a:cxn>
                                    <a:cxn ang="T111">
                                      <a:pos x="T2" y="T3"/>
                                    </a:cxn>
                                    <a:cxn ang="T112">
                                      <a:pos x="T4" y="T5"/>
                                    </a:cxn>
                                    <a:cxn ang="T113">
                                      <a:pos x="T6" y="T7"/>
                                    </a:cxn>
                                    <a:cxn ang="T114">
                                      <a:pos x="T8" y="T9"/>
                                    </a:cxn>
                                    <a:cxn ang="T115">
                                      <a:pos x="T10" y="T11"/>
                                    </a:cxn>
                                    <a:cxn ang="T116">
                                      <a:pos x="T12" y="T13"/>
                                    </a:cxn>
                                    <a:cxn ang="T117">
                                      <a:pos x="T14" y="T15"/>
                                    </a:cxn>
                                    <a:cxn ang="T118">
                                      <a:pos x="T16" y="T17"/>
                                    </a:cxn>
                                    <a:cxn ang="T119">
                                      <a:pos x="T18" y="T19"/>
                                    </a:cxn>
                                    <a:cxn ang="T120">
                                      <a:pos x="T20" y="T21"/>
                                    </a:cxn>
                                    <a:cxn ang="T121">
                                      <a:pos x="T22" y="T23"/>
                                    </a:cxn>
                                    <a:cxn ang="T122">
                                      <a:pos x="T24" y="T25"/>
                                    </a:cxn>
                                    <a:cxn ang="T123">
                                      <a:pos x="T26" y="T27"/>
                                    </a:cxn>
                                    <a:cxn ang="T124">
                                      <a:pos x="T28" y="T29"/>
                                    </a:cxn>
                                    <a:cxn ang="T125">
                                      <a:pos x="T30" y="T31"/>
                                    </a:cxn>
                                    <a:cxn ang="T126">
                                      <a:pos x="T32" y="T33"/>
                                    </a:cxn>
                                    <a:cxn ang="T127">
                                      <a:pos x="T34" y="T35"/>
                                    </a:cxn>
                                    <a:cxn ang="T128">
                                      <a:pos x="T36" y="T37"/>
                                    </a:cxn>
                                    <a:cxn ang="T129">
                                      <a:pos x="T38" y="T39"/>
                                    </a:cxn>
                                    <a:cxn ang="T130">
                                      <a:pos x="T40" y="T41"/>
                                    </a:cxn>
                                    <a:cxn ang="T131">
                                      <a:pos x="T42" y="T43"/>
                                    </a:cxn>
                                    <a:cxn ang="T132">
                                      <a:pos x="T44" y="T45"/>
                                    </a:cxn>
                                    <a:cxn ang="T133">
                                      <a:pos x="T46" y="T47"/>
                                    </a:cxn>
                                    <a:cxn ang="T134">
                                      <a:pos x="T48" y="T49"/>
                                    </a:cxn>
                                    <a:cxn ang="T135">
                                      <a:pos x="T50" y="T51"/>
                                    </a:cxn>
                                    <a:cxn ang="T136">
                                      <a:pos x="T52" y="T53"/>
                                    </a:cxn>
                                    <a:cxn ang="T137">
                                      <a:pos x="T54" y="T55"/>
                                    </a:cxn>
                                    <a:cxn ang="T138">
                                      <a:pos x="T56" y="T57"/>
                                    </a:cxn>
                                    <a:cxn ang="T139">
                                      <a:pos x="T58" y="T59"/>
                                    </a:cxn>
                                    <a:cxn ang="T140">
                                      <a:pos x="T60" y="T61"/>
                                    </a:cxn>
                                    <a:cxn ang="T141">
                                      <a:pos x="T62" y="T63"/>
                                    </a:cxn>
                                    <a:cxn ang="T142">
                                      <a:pos x="T64" y="T65"/>
                                    </a:cxn>
                                    <a:cxn ang="T143">
                                      <a:pos x="T66" y="T67"/>
                                    </a:cxn>
                                    <a:cxn ang="T144">
                                      <a:pos x="T68" y="T69"/>
                                    </a:cxn>
                                    <a:cxn ang="T145">
                                      <a:pos x="T70" y="T71"/>
                                    </a:cxn>
                                    <a:cxn ang="T146">
                                      <a:pos x="T72" y="T73"/>
                                    </a:cxn>
                                    <a:cxn ang="T147">
                                      <a:pos x="T74" y="T75"/>
                                    </a:cxn>
                                    <a:cxn ang="T148">
                                      <a:pos x="T76" y="T77"/>
                                    </a:cxn>
                                    <a:cxn ang="T149">
                                      <a:pos x="T78" y="T79"/>
                                    </a:cxn>
                                    <a:cxn ang="T150">
                                      <a:pos x="T80" y="T81"/>
                                    </a:cxn>
                                    <a:cxn ang="T151">
                                      <a:pos x="T82" y="T83"/>
                                    </a:cxn>
                                    <a:cxn ang="T152">
                                      <a:pos x="T84" y="T85"/>
                                    </a:cxn>
                                    <a:cxn ang="T153">
                                      <a:pos x="T86" y="T87"/>
                                    </a:cxn>
                                    <a:cxn ang="T154">
                                      <a:pos x="T88" y="T89"/>
                                    </a:cxn>
                                    <a:cxn ang="T155">
                                      <a:pos x="T90" y="T91"/>
                                    </a:cxn>
                                    <a:cxn ang="T156">
                                      <a:pos x="T92" y="T93"/>
                                    </a:cxn>
                                    <a:cxn ang="T157">
                                      <a:pos x="T94" y="T95"/>
                                    </a:cxn>
                                    <a:cxn ang="T158">
                                      <a:pos x="T96" y="T97"/>
                                    </a:cxn>
                                    <a:cxn ang="T159">
                                      <a:pos x="T98" y="T99"/>
                                    </a:cxn>
                                    <a:cxn ang="T160">
                                      <a:pos x="T100" y="T101"/>
                                    </a:cxn>
                                    <a:cxn ang="T161">
                                      <a:pos x="T102" y="T103"/>
                                    </a:cxn>
                                    <a:cxn ang="T162">
                                      <a:pos x="T104" y="T105"/>
                                    </a:cxn>
                                    <a:cxn ang="T163">
                                      <a:pos x="T106" y="T107"/>
                                    </a:cxn>
                                    <a:cxn ang="T164">
                                      <a:pos x="T108" y="T109"/>
                                    </a:cxn>
                                  </a:cxnLst>
                                  <a:rect l="T165" t="T166" r="T167" b="T168"/>
                                  <a:pathLst>
                                    <a:path w="535" h="522">
                                      <a:moveTo>
                                        <a:pt x="79" y="71"/>
                                      </a:moveTo>
                                      <a:lnTo>
                                        <a:pt x="106" y="50"/>
                                      </a:lnTo>
                                      <a:lnTo>
                                        <a:pt x="131" y="31"/>
                                      </a:lnTo>
                                      <a:lnTo>
                                        <a:pt x="160" y="16"/>
                                      </a:lnTo>
                                      <a:lnTo>
                                        <a:pt x="194" y="6"/>
                                      </a:lnTo>
                                      <a:lnTo>
                                        <a:pt x="222" y="1"/>
                                      </a:lnTo>
                                      <a:lnTo>
                                        <a:pt x="257" y="0"/>
                                      </a:lnTo>
                                      <a:lnTo>
                                        <a:pt x="305" y="5"/>
                                      </a:lnTo>
                                      <a:lnTo>
                                        <a:pt x="352" y="15"/>
                                      </a:lnTo>
                                      <a:lnTo>
                                        <a:pt x="383" y="34"/>
                                      </a:lnTo>
                                      <a:lnTo>
                                        <a:pt x="404" y="63"/>
                                      </a:lnTo>
                                      <a:lnTo>
                                        <a:pt x="424" y="99"/>
                                      </a:lnTo>
                                      <a:lnTo>
                                        <a:pt x="445" y="132"/>
                                      </a:lnTo>
                                      <a:lnTo>
                                        <a:pt x="470" y="159"/>
                                      </a:lnTo>
                                      <a:lnTo>
                                        <a:pt x="493" y="183"/>
                                      </a:lnTo>
                                      <a:lnTo>
                                        <a:pt x="522" y="217"/>
                                      </a:lnTo>
                                      <a:lnTo>
                                        <a:pt x="533" y="249"/>
                                      </a:lnTo>
                                      <a:lnTo>
                                        <a:pt x="535" y="272"/>
                                      </a:lnTo>
                                      <a:lnTo>
                                        <a:pt x="533" y="286"/>
                                      </a:lnTo>
                                      <a:lnTo>
                                        <a:pt x="526" y="309"/>
                                      </a:lnTo>
                                      <a:lnTo>
                                        <a:pt x="514" y="331"/>
                                      </a:lnTo>
                                      <a:lnTo>
                                        <a:pt x="495" y="354"/>
                                      </a:lnTo>
                                      <a:lnTo>
                                        <a:pt x="473" y="385"/>
                                      </a:lnTo>
                                      <a:lnTo>
                                        <a:pt x="453" y="408"/>
                                      </a:lnTo>
                                      <a:lnTo>
                                        <a:pt x="437" y="433"/>
                                      </a:lnTo>
                                      <a:lnTo>
                                        <a:pt x="430" y="449"/>
                                      </a:lnTo>
                                      <a:lnTo>
                                        <a:pt x="429" y="458"/>
                                      </a:lnTo>
                                      <a:lnTo>
                                        <a:pt x="434" y="465"/>
                                      </a:lnTo>
                                      <a:lnTo>
                                        <a:pt x="442" y="469"/>
                                      </a:lnTo>
                                      <a:lnTo>
                                        <a:pt x="404" y="513"/>
                                      </a:lnTo>
                                      <a:lnTo>
                                        <a:pt x="400" y="505"/>
                                      </a:lnTo>
                                      <a:lnTo>
                                        <a:pt x="378" y="494"/>
                                      </a:lnTo>
                                      <a:lnTo>
                                        <a:pt x="353" y="488"/>
                                      </a:lnTo>
                                      <a:lnTo>
                                        <a:pt x="329" y="486"/>
                                      </a:lnTo>
                                      <a:lnTo>
                                        <a:pt x="303" y="491"/>
                                      </a:lnTo>
                                      <a:lnTo>
                                        <a:pt x="272" y="499"/>
                                      </a:lnTo>
                                      <a:lnTo>
                                        <a:pt x="235" y="511"/>
                                      </a:lnTo>
                                      <a:lnTo>
                                        <a:pt x="206" y="519"/>
                                      </a:lnTo>
                                      <a:lnTo>
                                        <a:pt x="183" y="522"/>
                                      </a:lnTo>
                                      <a:lnTo>
                                        <a:pt x="162" y="520"/>
                                      </a:lnTo>
                                      <a:lnTo>
                                        <a:pt x="141" y="513"/>
                                      </a:lnTo>
                                      <a:lnTo>
                                        <a:pt x="118" y="502"/>
                                      </a:lnTo>
                                      <a:lnTo>
                                        <a:pt x="102" y="487"/>
                                      </a:lnTo>
                                      <a:lnTo>
                                        <a:pt x="83" y="467"/>
                                      </a:lnTo>
                                      <a:lnTo>
                                        <a:pt x="60" y="437"/>
                                      </a:lnTo>
                                      <a:lnTo>
                                        <a:pt x="34" y="397"/>
                                      </a:lnTo>
                                      <a:lnTo>
                                        <a:pt x="15" y="359"/>
                                      </a:lnTo>
                                      <a:lnTo>
                                        <a:pt x="2" y="322"/>
                                      </a:lnTo>
                                      <a:lnTo>
                                        <a:pt x="0" y="297"/>
                                      </a:lnTo>
                                      <a:lnTo>
                                        <a:pt x="3" y="273"/>
                                      </a:lnTo>
                                      <a:lnTo>
                                        <a:pt x="11" y="224"/>
                                      </a:lnTo>
                                      <a:lnTo>
                                        <a:pt x="19" y="170"/>
                                      </a:lnTo>
                                      <a:lnTo>
                                        <a:pt x="36" y="128"/>
                                      </a:lnTo>
                                      <a:lnTo>
                                        <a:pt x="57" y="97"/>
                                      </a:lnTo>
                                      <a:lnTo>
                                        <a:pt x="79" y="71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404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  <p:sp>
                              <p:nvSpPr>
                                <p:cNvPr id="40252" name="Freeform 80">
                                  <a:extLst>
                                    <a:ext uri="{FF2B5EF4-FFF2-40B4-BE49-F238E27FC236}">
                                      <a16:creationId xmlns:a16="http://schemas.microsoft.com/office/drawing/2014/main" id="{642CF3AB-B1BE-4298-B3BF-369127F87D46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062" y="1742"/>
                                  <a:ext cx="93" cy="92"/>
                                </a:xfrm>
                                <a:custGeom>
                                  <a:avLst/>
                                  <a:gdLst>
                                    <a:gd name="T0" fmla="*/ 0 w 466"/>
                                    <a:gd name="T1" fmla="*/ 0 h 457"/>
                                    <a:gd name="T2" fmla="*/ 0 w 466"/>
                                    <a:gd name="T3" fmla="*/ 0 h 457"/>
                                    <a:gd name="T4" fmla="*/ 0 w 466"/>
                                    <a:gd name="T5" fmla="*/ 0 h 457"/>
                                    <a:gd name="T6" fmla="*/ 0 w 466"/>
                                    <a:gd name="T7" fmla="*/ 0 h 457"/>
                                    <a:gd name="T8" fmla="*/ 0 w 466"/>
                                    <a:gd name="T9" fmla="*/ 0 h 457"/>
                                    <a:gd name="T10" fmla="*/ 0 w 466"/>
                                    <a:gd name="T11" fmla="*/ 0 h 457"/>
                                    <a:gd name="T12" fmla="*/ 0 w 466"/>
                                    <a:gd name="T13" fmla="*/ 0 h 457"/>
                                    <a:gd name="T14" fmla="*/ 0 w 466"/>
                                    <a:gd name="T15" fmla="*/ 0 h 457"/>
                                    <a:gd name="T16" fmla="*/ 0 w 466"/>
                                    <a:gd name="T17" fmla="*/ 0 h 457"/>
                                    <a:gd name="T18" fmla="*/ 0 w 466"/>
                                    <a:gd name="T19" fmla="*/ 0 h 457"/>
                                    <a:gd name="T20" fmla="*/ 0 w 466"/>
                                    <a:gd name="T21" fmla="*/ 0 h 457"/>
                                    <a:gd name="T22" fmla="*/ 0 w 466"/>
                                    <a:gd name="T23" fmla="*/ 0 h 457"/>
                                    <a:gd name="T24" fmla="*/ 0 w 466"/>
                                    <a:gd name="T25" fmla="*/ 0 h 457"/>
                                    <a:gd name="T26" fmla="*/ 0 w 466"/>
                                    <a:gd name="T27" fmla="*/ 0 h 457"/>
                                    <a:gd name="T28" fmla="*/ 0 w 466"/>
                                    <a:gd name="T29" fmla="*/ 0 h 457"/>
                                    <a:gd name="T30" fmla="*/ 0 w 466"/>
                                    <a:gd name="T31" fmla="*/ 0 h 457"/>
                                    <a:gd name="T32" fmla="*/ 0 w 466"/>
                                    <a:gd name="T33" fmla="*/ 0 h 457"/>
                                    <a:gd name="T34" fmla="*/ 0 w 466"/>
                                    <a:gd name="T35" fmla="*/ 0 h 457"/>
                                    <a:gd name="T36" fmla="*/ 0 w 466"/>
                                    <a:gd name="T37" fmla="*/ 0 h 457"/>
                                    <a:gd name="T38" fmla="*/ 0 w 466"/>
                                    <a:gd name="T39" fmla="*/ 0 h 457"/>
                                    <a:gd name="T40" fmla="*/ 0 w 466"/>
                                    <a:gd name="T41" fmla="*/ 0 h 457"/>
                                    <a:gd name="T42" fmla="*/ 0 w 466"/>
                                    <a:gd name="T43" fmla="*/ 0 h 457"/>
                                    <a:gd name="T44" fmla="*/ 0 w 466"/>
                                    <a:gd name="T45" fmla="*/ 0 h 457"/>
                                    <a:gd name="T46" fmla="*/ 0 w 466"/>
                                    <a:gd name="T47" fmla="*/ 0 h 457"/>
                                    <a:gd name="T48" fmla="*/ 0 w 466"/>
                                    <a:gd name="T49" fmla="*/ 0 h 457"/>
                                    <a:gd name="T50" fmla="*/ 0 w 466"/>
                                    <a:gd name="T51" fmla="*/ 0 h 457"/>
                                    <a:gd name="T52" fmla="*/ 0 w 466"/>
                                    <a:gd name="T53" fmla="*/ 0 h 457"/>
                                    <a:gd name="T54" fmla="*/ 0 w 466"/>
                                    <a:gd name="T55" fmla="*/ 0 h 457"/>
                                    <a:gd name="T56" fmla="*/ 0 w 466"/>
                                    <a:gd name="T57" fmla="*/ 0 h 457"/>
                                    <a:gd name="T58" fmla="*/ 0 w 466"/>
                                    <a:gd name="T59" fmla="*/ 0 h 457"/>
                                    <a:gd name="T60" fmla="*/ 0 w 466"/>
                                    <a:gd name="T61" fmla="*/ 0 h 457"/>
                                    <a:gd name="T62" fmla="*/ 0 w 466"/>
                                    <a:gd name="T63" fmla="*/ 0 h 457"/>
                                    <a:gd name="T64" fmla="*/ 0 w 466"/>
                                    <a:gd name="T65" fmla="*/ 0 h 457"/>
                                    <a:gd name="T66" fmla="*/ 0 w 466"/>
                                    <a:gd name="T67" fmla="*/ 0 h 457"/>
                                    <a:gd name="T68" fmla="*/ 0 w 466"/>
                                    <a:gd name="T69" fmla="*/ 0 h 457"/>
                                    <a:gd name="T70" fmla="*/ 0 w 466"/>
                                    <a:gd name="T71" fmla="*/ 0 h 457"/>
                                    <a:gd name="T72" fmla="*/ 0 w 466"/>
                                    <a:gd name="T73" fmla="*/ 0 h 457"/>
                                    <a:gd name="T74" fmla="*/ 0 w 466"/>
                                    <a:gd name="T75" fmla="*/ 0 h 457"/>
                                    <a:gd name="T76" fmla="*/ 0 w 466"/>
                                    <a:gd name="T77" fmla="*/ 0 h 457"/>
                                    <a:gd name="T78" fmla="*/ 0 w 466"/>
                                    <a:gd name="T79" fmla="*/ 0 h 457"/>
                                    <a:gd name="T80" fmla="*/ 0 w 466"/>
                                    <a:gd name="T81" fmla="*/ 0 h 457"/>
                                    <a:gd name="T82" fmla="*/ 0 w 466"/>
                                    <a:gd name="T83" fmla="*/ 0 h 457"/>
                                    <a:gd name="T84" fmla="*/ 0 w 466"/>
                                    <a:gd name="T85" fmla="*/ 0 h 457"/>
                                    <a:gd name="T86" fmla="*/ 0 w 466"/>
                                    <a:gd name="T87" fmla="*/ 0 h 457"/>
                                    <a:gd name="T88" fmla="*/ 0 w 466"/>
                                    <a:gd name="T89" fmla="*/ 0 h 457"/>
                                    <a:gd name="T90" fmla="*/ 0 w 466"/>
                                    <a:gd name="T91" fmla="*/ 0 h 457"/>
                                    <a:gd name="T92" fmla="*/ 0 w 466"/>
                                    <a:gd name="T93" fmla="*/ 0 h 457"/>
                                    <a:gd name="T94" fmla="*/ 0 w 466"/>
                                    <a:gd name="T95" fmla="*/ 0 h 457"/>
                                    <a:gd name="T96" fmla="*/ 0 w 466"/>
                                    <a:gd name="T97" fmla="*/ 0 h 457"/>
                                    <a:gd name="T98" fmla="*/ 0 w 466"/>
                                    <a:gd name="T99" fmla="*/ 0 h 457"/>
                                    <a:gd name="T100" fmla="*/ 0 w 466"/>
                                    <a:gd name="T101" fmla="*/ 0 h 457"/>
                                    <a:gd name="T102" fmla="*/ 0 w 466"/>
                                    <a:gd name="T103" fmla="*/ 0 h 457"/>
                                    <a:gd name="T104" fmla="*/ 0 w 466"/>
                                    <a:gd name="T105" fmla="*/ 0 h 457"/>
                                    <a:gd name="T106" fmla="*/ 0 w 466"/>
                                    <a:gd name="T107" fmla="*/ 0 h 457"/>
                                    <a:gd name="T108" fmla="*/ 0 w 466"/>
                                    <a:gd name="T109" fmla="*/ 0 h 457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60000 65536"/>
                                    <a:gd name="T121" fmla="*/ 0 60000 65536"/>
                                    <a:gd name="T122" fmla="*/ 0 60000 65536"/>
                                    <a:gd name="T123" fmla="*/ 0 60000 65536"/>
                                    <a:gd name="T124" fmla="*/ 0 60000 65536"/>
                                    <a:gd name="T125" fmla="*/ 0 60000 65536"/>
                                    <a:gd name="T126" fmla="*/ 0 60000 65536"/>
                                    <a:gd name="T127" fmla="*/ 0 60000 65536"/>
                                    <a:gd name="T128" fmla="*/ 0 60000 65536"/>
                                    <a:gd name="T129" fmla="*/ 0 60000 65536"/>
                                    <a:gd name="T130" fmla="*/ 0 60000 65536"/>
                                    <a:gd name="T131" fmla="*/ 0 60000 65536"/>
                                    <a:gd name="T132" fmla="*/ 0 60000 65536"/>
                                    <a:gd name="T133" fmla="*/ 0 60000 65536"/>
                                    <a:gd name="T134" fmla="*/ 0 60000 65536"/>
                                    <a:gd name="T135" fmla="*/ 0 60000 65536"/>
                                    <a:gd name="T136" fmla="*/ 0 60000 65536"/>
                                    <a:gd name="T137" fmla="*/ 0 60000 65536"/>
                                    <a:gd name="T138" fmla="*/ 0 60000 65536"/>
                                    <a:gd name="T139" fmla="*/ 0 60000 65536"/>
                                    <a:gd name="T140" fmla="*/ 0 60000 65536"/>
                                    <a:gd name="T141" fmla="*/ 0 60000 65536"/>
                                    <a:gd name="T142" fmla="*/ 0 60000 65536"/>
                                    <a:gd name="T143" fmla="*/ 0 60000 65536"/>
                                    <a:gd name="T144" fmla="*/ 0 60000 65536"/>
                                    <a:gd name="T145" fmla="*/ 0 60000 65536"/>
                                    <a:gd name="T146" fmla="*/ 0 60000 65536"/>
                                    <a:gd name="T147" fmla="*/ 0 60000 65536"/>
                                    <a:gd name="T148" fmla="*/ 0 60000 65536"/>
                                    <a:gd name="T149" fmla="*/ 0 60000 65536"/>
                                    <a:gd name="T150" fmla="*/ 0 60000 65536"/>
                                    <a:gd name="T151" fmla="*/ 0 60000 65536"/>
                                    <a:gd name="T152" fmla="*/ 0 60000 65536"/>
                                    <a:gd name="T153" fmla="*/ 0 60000 65536"/>
                                    <a:gd name="T154" fmla="*/ 0 60000 65536"/>
                                    <a:gd name="T155" fmla="*/ 0 60000 65536"/>
                                    <a:gd name="T156" fmla="*/ 0 60000 65536"/>
                                    <a:gd name="T157" fmla="*/ 0 60000 65536"/>
                                    <a:gd name="T158" fmla="*/ 0 60000 65536"/>
                                    <a:gd name="T159" fmla="*/ 0 60000 65536"/>
                                    <a:gd name="T160" fmla="*/ 0 60000 65536"/>
                                    <a:gd name="T161" fmla="*/ 0 60000 65536"/>
                                    <a:gd name="T162" fmla="*/ 0 60000 65536"/>
                                    <a:gd name="T163" fmla="*/ 0 60000 65536"/>
                                    <a:gd name="T164" fmla="*/ 0 60000 65536"/>
                                    <a:gd name="T165" fmla="*/ 0 w 466"/>
                                    <a:gd name="T166" fmla="*/ 0 h 457"/>
                                    <a:gd name="T167" fmla="*/ 466 w 466"/>
                                    <a:gd name="T168" fmla="*/ 457 h 457"/>
                                  </a:gdLst>
                                  <a:ahLst/>
                                  <a:cxnLst>
                                    <a:cxn ang="T110">
                                      <a:pos x="T0" y="T1"/>
                                    </a:cxn>
                                    <a:cxn ang="T111">
                                      <a:pos x="T2" y="T3"/>
                                    </a:cxn>
                                    <a:cxn ang="T112">
                                      <a:pos x="T4" y="T5"/>
                                    </a:cxn>
                                    <a:cxn ang="T113">
                                      <a:pos x="T6" y="T7"/>
                                    </a:cxn>
                                    <a:cxn ang="T114">
                                      <a:pos x="T8" y="T9"/>
                                    </a:cxn>
                                    <a:cxn ang="T115">
                                      <a:pos x="T10" y="T11"/>
                                    </a:cxn>
                                    <a:cxn ang="T116">
                                      <a:pos x="T12" y="T13"/>
                                    </a:cxn>
                                    <a:cxn ang="T117">
                                      <a:pos x="T14" y="T15"/>
                                    </a:cxn>
                                    <a:cxn ang="T118">
                                      <a:pos x="T16" y="T17"/>
                                    </a:cxn>
                                    <a:cxn ang="T119">
                                      <a:pos x="T18" y="T19"/>
                                    </a:cxn>
                                    <a:cxn ang="T120">
                                      <a:pos x="T20" y="T21"/>
                                    </a:cxn>
                                    <a:cxn ang="T121">
                                      <a:pos x="T22" y="T23"/>
                                    </a:cxn>
                                    <a:cxn ang="T122">
                                      <a:pos x="T24" y="T25"/>
                                    </a:cxn>
                                    <a:cxn ang="T123">
                                      <a:pos x="T26" y="T27"/>
                                    </a:cxn>
                                    <a:cxn ang="T124">
                                      <a:pos x="T28" y="T29"/>
                                    </a:cxn>
                                    <a:cxn ang="T125">
                                      <a:pos x="T30" y="T31"/>
                                    </a:cxn>
                                    <a:cxn ang="T126">
                                      <a:pos x="T32" y="T33"/>
                                    </a:cxn>
                                    <a:cxn ang="T127">
                                      <a:pos x="T34" y="T35"/>
                                    </a:cxn>
                                    <a:cxn ang="T128">
                                      <a:pos x="T36" y="T37"/>
                                    </a:cxn>
                                    <a:cxn ang="T129">
                                      <a:pos x="T38" y="T39"/>
                                    </a:cxn>
                                    <a:cxn ang="T130">
                                      <a:pos x="T40" y="T41"/>
                                    </a:cxn>
                                    <a:cxn ang="T131">
                                      <a:pos x="T42" y="T43"/>
                                    </a:cxn>
                                    <a:cxn ang="T132">
                                      <a:pos x="T44" y="T45"/>
                                    </a:cxn>
                                    <a:cxn ang="T133">
                                      <a:pos x="T46" y="T47"/>
                                    </a:cxn>
                                    <a:cxn ang="T134">
                                      <a:pos x="T48" y="T49"/>
                                    </a:cxn>
                                    <a:cxn ang="T135">
                                      <a:pos x="T50" y="T51"/>
                                    </a:cxn>
                                    <a:cxn ang="T136">
                                      <a:pos x="T52" y="T53"/>
                                    </a:cxn>
                                    <a:cxn ang="T137">
                                      <a:pos x="T54" y="T55"/>
                                    </a:cxn>
                                    <a:cxn ang="T138">
                                      <a:pos x="T56" y="T57"/>
                                    </a:cxn>
                                    <a:cxn ang="T139">
                                      <a:pos x="T58" y="T59"/>
                                    </a:cxn>
                                    <a:cxn ang="T140">
                                      <a:pos x="T60" y="T61"/>
                                    </a:cxn>
                                    <a:cxn ang="T141">
                                      <a:pos x="T62" y="T63"/>
                                    </a:cxn>
                                    <a:cxn ang="T142">
                                      <a:pos x="T64" y="T65"/>
                                    </a:cxn>
                                    <a:cxn ang="T143">
                                      <a:pos x="T66" y="T67"/>
                                    </a:cxn>
                                    <a:cxn ang="T144">
                                      <a:pos x="T68" y="T69"/>
                                    </a:cxn>
                                    <a:cxn ang="T145">
                                      <a:pos x="T70" y="T71"/>
                                    </a:cxn>
                                    <a:cxn ang="T146">
                                      <a:pos x="T72" y="T73"/>
                                    </a:cxn>
                                    <a:cxn ang="T147">
                                      <a:pos x="T74" y="T75"/>
                                    </a:cxn>
                                    <a:cxn ang="T148">
                                      <a:pos x="T76" y="T77"/>
                                    </a:cxn>
                                    <a:cxn ang="T149">
                                      <a:pos x="T78" y="T79"/>
                                    </a:cxn>
                                    <a:cxn ang="T150">
                                      <a:pos x="T80" y="T81"/>
                                    </a:cxn>
                                    <a:cxn ang="T151">
                                      <a:pos x="T82" y="T83"/>
                                    </a:cxn>
                                    <a:cxn ang="T152">
                                      <a:pos x="T84" y="T85"/>
                                    </a:cxn>
                                    <a:cxn ang="T153">
                                      <a:pos x="T86" y="T87"/>
                                    </a:cxn>
                                    <a:cxn ang="T154">
                                      <a:pos x="T88" y="T89"/>
                                    </a:cxn>
                                    <a:cxn ang="T155">
                                      <a:pos x="T90" y="T91"/>
                                    </a:cxn>
                                    <a:cxn ang="T156">
                                      <a:pos x="T92" y="T93"/>
                                    </a:cxn>
                                    <a:cxn ang="T157">
                                      <a:pos x="T94" y="T95"/>
                                    </a:cxn>
                                    <a:cxn ang="T158">
                                      <a:pos x="T96" y="T97"/>
                                    </a:cxn>
                                    <a:cxn ang="T159">
                                      <a:pos x="T98" y="T99"/>
                                    </a:cxn>
                                    <a:cxn ang="T160">
                                      <a:pos x="T100" y="T101"/>
                                    </a:cxn>
                                    <a:cxn ang="T161">
                                      <a:pos x="T102" y="T103"/>
                                    </a:cxn>
                                    <a:cxn ang="T162">
                                      <a:pos x="T104" y="T105"/>
                                    </a:cxn>
                                    <a:cxn ang="T163">
                                      <a:pos x="T106" y="T107"/>
                                    </a:cxn>
                                    <a:cxn ang="T164">
                                      <a:pos x="T108" y="T109"/>
                                    </a:cxn>
                                  </a:cxnLst>
                                  <a:rect l="T165" t="T166" r="T167" b="T168"/>
                                  <a:pathLst>
                                    <a:path w="466" h="457">
                                      <a:moveTo>
                                        <a:pt x="69" y="63"/>
                                      </a:moveTo>
                                      <a:lnTo>
                                        <a:pt x="91" y="43"/>
                                      </a:lnTo>
                                      <a:lnTo>
                                        <a:pt x="114" y="27"/>
                                      </a:lnTo>
                                      <a:lnTo>
                                        <a:pt x="139" y="14"/>
                                      </a:lnTo>
                                      <a:lnTo>
                                        <a:pt x="168" y="4"/>
                                      </a:lnTo>
                                      <a:lnTo>
                                        <a:pt x="192" y="0"/>
                                      </a:lnTo>
                                      <a:lnTo>
                                        <a:pt x="223" y="0"/>
                                      </a:lnTo>
                                      <a:lnTo>
                                        <a:pt x="265" y="3"/>
                                      </a:lnTo>
                                      <a:lnTo>
                                        <a:pt x="306" y="13"/>
                                      </a:lnTo>
                                      <a:lnTo>
                                        <a:pt x="334" y="30"/>
                                      </a:lnTo>
                                      <a:lnTo>
                                        <a:pt x="352" y="56"/>
                                      </a:lnTo>
                                      <a:lnTo>
                                        <a:pt x="368" y="86"/>
                                      </a:lnTo>
                                      <a:lnTo>
                                        <a:pt x="388" y="115"/>
                                      </a:lnTo>
                                      <a:lnTo>
                                        <a:pt x="409" y="140"/>
                                      </a:lnTo>
                                      <a:lnTo>
                                        <a:pt x="430" y="160"/>
                                      </a:lnTo>
                                      <a:lnTo>
                                        <a:pt x="454" y="190"/>
                                      </a:lnTo>
                                      <a:lnTo>
                                        <a:pt x="465" y="218"/>
                                      </a:lnTo>
                                      <a:lnTo>
                                        <a:pt x="466" y="238"/>
                                      </a:lnTo>
                                      <a:lnTo>
                                        <a:pt x="465" y="251"/>
                                      </a:lnTo>
                                      <a:lnTo>
                                        <a:pt x="458" y="271"/>
                                      </a:lnTo>
                                      <a:lnTo>
                                        <a:pt x="447" y="290"/>
                                      </a:lnTo>
                                      <a:lnTo>
                                        <a:pt x="432" y="311"/>
                                      </a:lnTo>
                                      <a:lnTo>
                                        <a:pt x="411" y="337"/>
                                      </a:lnTo>
                                      <a:lnTo>
                                        <a:pt x="395" y="356"/>
                                      </a:lnTo>
                                      <a:lnTo>
                                        <a:pt x="381" y="379"/>
                                      </a:lnTo>
                                      <a:lnTo>
                                        <a:pt x="374" y="392"/>
                                      </a:lnTo>
                                      <a:lnTo>
                                        <a:pt x="373" y="400"/>
                                      </a:lnTo>
                                      <a:lnTo>
                                        <a:pt x="377" y="406"/>
                                      </a:lnTo>
                                      <a:lnTo>
                                        <a:pt x="385" y="411"/>
                                      </a:lnTo>
                                      <a:lnTo>
                                        <a:pt x="352" y="450"/>
                                      </a:lnTo>
                                      <a:lnTo>
                                        <a:pt x="348" y="442"/>
                                      </a:lnTo>
                                      <a:lnTo>
                                        <a:pt x="328" y="432"/>
                                      </a:lnTo>
                                      <a:lnTo>
                                        <a:pt x="307" y="427"/>
                                      </a:lnTo>
                                      <a:lnTo>
                                        <a:pt x="285" y="425"/>
                                      </a:lnTo>
                                      <a:lnTo>
                                        <a:pt x="264" y="429"/>
                                      </a:lnTo>
                                      <a:lnTo>
                                        <a:pt x="236" y="436"/>
                                      </a:lnTo>
                                      <a:lnTo>
                                        <a:pt x="204" y="447"/>
                                      </a:lnTo>
                                      <a:lnTo>
                                        <a:pt x="179" y="455"/>
                                      </a:lnTo>
                                      <a:lnTo>
                                        <a:pt x="160" y="457"/>
                                      </a:lnTo>
                                      <a:lnTo>
                                        <a:pt x="140" y="456"/>
                                      </a:lnTo>
                                      <a:lnTo>
                                        <a:pt x="122" y="450"/>
                                      </a:lnTo>
                                      <a:lnTo>
                                        <a:pt x="102" y="439"/>
                                      </a:lnTo>
                                      <a:lnTo>
                                        <a:pt x="88" y="426"/>
                                      </a:lnTo>
                                      <a:lnTo>
                                        <a:pt x="72" y="409"/>
                                      </a:lnTo>
                                      <a:lnTo>
                                        <a:pt x="51" y="383"/>
                                      </a:lnTo>
                                      <a:lnTo>
                                        <a:pt x="29" y="348"/>
                                      </a:lnTo>
                                      <a:lnTo>
                                        <a:pt x="12" y="314"/>
                                      </a:lnTo>
                                      <a:lnTo>
                                        <a:pt x="1" y="282"/>
                                      </a:lnTo>
                                      <a:lnTo>
                                        <a:pt x="0" y="260"/>
                                      </a:lnTo>
                                      <a:lnTo>
                                        <a:pt x="2" y="239"/>
                                      </a:lnTo>
                                      <a:lnTo>
                                        <a:pt x="8" y="196"/>
                                      </a:lnTo>
                                      <a:lnTo>
                                        <a:pt x="15" y="149"/>
                                      </a:lnTo>
                                      <a:lnTo>
                                        <a:pt x="31" y="112"/>
                                      </a:lnTo>
                                      <a:lnTo>
                                        <a:pt x="49" y="85"/>
                                      </a:lnTo>
                                      <a:lnTo>
                                        <a:pt x="69" y="63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FF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  <p:sp>
                              <p:nvSpPr>
                                <p:cNvPr id="40253" name="Freeform 81">
                                  <a:extLst>
                                    <a:ext uri="{FF2B5EF4-FFF2-40B4-BE49-F238E27FC236}">
                                      <a16:creationId xmlns:a16="http://schemas.microsoft.com/office/drawing/2014/main" id="{02D64D2B-DDA8-4428-B80B-13AD05FA09D9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069" y="1751"/>
                                  <a:ext cx="78" cy="77"/>
                                </a:xfrm>
                                <a:custGeom>
                                  <a:avLst/>
                                  <a:gdLst>
                                    <a:gd name="T0" fmla="*/ 0 w 390"/>
                                    <a:gd name="T1" fmla="*/ 0 h 383"/>
                                    <a:gd name="T2" fmla="*/ 0 w 390"/>
                                    <a:gd name="T3" fmla="*/ 0 h 383"/>
                                    <a:gd name="T4" fmla="*/ 0 w 390"/>
                                    <a:gd name="T5" fmla="*/ 0 h 383"/>
                                    <a:gd name="T6" fmla="*/ 0 w 390"/>
                                    <a:gd name="T7" fmla="*/ 0 h 383"/>
                                    <a:gd name="T8" fmla="*/ 0 w 390"/>
                                    <a:gd name="T9" fmla="*/ 0 h 383"/>
                                    <a:gd name="T10" fmla="*/ 0 w 390"/>
                                    <a:gd name="T11" fmla="*/ 0 h 383"/>
                                    <a:gd name="T12" fmla="*/ 0 w 390"/>
                                    <a:gd name="T13" fmla="*/ 0 h 383"/>
                                    <a:gd name="T14" fmla="*/ 0 w 390"/>
                                    <a:gd name="T15" fmla="*/ 0 h 383"/>
                                    <a:gd name="T16" fmla="*/ 0 w 390"/>
                                    <a:gd name="T17" fmla="*/ 0 h 383"/>
                                    <a:gd name="T18" fmla="*/ 0 w 390"/>
                                    <a:gd name="T19" fmla="*/ 0 h 383"/>
                                    <a:gd name="T20" fmla="*/ 0 w 390"/>
                                    <a:gd name="T21" fmla="*/ 0 h 383"/>
                                    <a:gd name="T22" fmla="*/ 0 w 390"/>
                                    <a:gd name="T23" fmla="*/ 0 h 383"/>
                                    <a:gd name="T24" fmla="*/ 0 w 390"/>
                                    <a:gd name="T25" fmla="*/ 0 h 383"/>
                                    <a:gd name="T26" fmla="*/ 0 w 390"/>
                                    <a:gd name="T27" fmla="*/ 0 h 383"/>
                                    <a:gd name="T28" fmla="*/ 0 w 390"/>
                                    <a:gd name="T29" fmla="*/ 0 h 383"/>
                                    <a:gd name="T30" fmla="*/ 0 w 390"/>
                                    <a:gd name="T31" fmla="*/ 0 h 383"/>
                                    <a:gd name="T32" fmla="*/ 0 w 390"/>
                                    <a:gd name="T33" fmla="*/ 0 h 383"/>
                                    <a:gd name="T34" fmla="*/ 0 w 390"/>
                                    <a:gd name="T35" fmla="*/ 0 h 383"/>
                                    <a:gd name="T36" fmla="*/ 0 w 390"/>
                                    <a:gd name="T37" fmla="*/ 0 h 383"/>
                                    <a:gd name="T38" fmla="*/ 0 w 390"/>
                                    <a:gd name="T39" fmla="*/ 0 h 383"/>
                                    <a:gd name="T40" fmla="*/ 0 w 390"/>
                                    <a:gd name="T41" fmla="*/ 0 h 383"/>
                                    <a:gd name="T42" fmla="*/ 0 w 390"/>
                                    <a:gd name="T43" fmla="*/ 0 h 383"/>
                                    <a:gd name="T44" fmla="*/ 0 w 390"/>
                                    <a:gd name="T45" fmla="*/ 0 h 383"/>
                                    <a:gd name="T46" fmla="*/ 0 w 390"/>
                                    <a:gd name="T47" fmla="*/ 0 h 383"/>
                                    <a:gd name="T48" fmla="*/ 0 w 390"/>
                                    <a:gd name="T49" fmla="*/ 0 h 383"/>
                                    <a:gd name="T50" fmla="*/ 0 w 390"/>
                                    <a:gd name="T51" fmla="*/ 0 h 383"/>
                                    <a:gd name="T52" fmla="*/ 0 w 390"/>
                                    <a:gd name="T53" fmla="*/ 0 h 383"/>
                                    <a:gd name="T54" fmla="*/ 0 w 390"/>
                                    <a:gd name="T55" fmla="*/ 0 h 383"/>
                                    <a:gd name="T56" fmla="*/ 0 w 390"/>
                                    <a:gd name="T57" fmla="*/ 0 h 383"/>
                                    <a:gd name="T58" fmla="*/ 0 w 390"/>
                                    <a:gd name="T59" fmla="*/ 0 h 383"/>
                                    <a:gd name="T60" fmla="*/ 0 w 390"/>
                                    <a:gd name="T61" fmla="*/ 0 h 383"/>
                                    <a:gd name="T62" fmla="*/ 0 w 390"/>
                                    <a:gd name="T63" fmla="*/ 0 h 383"/>
                                    <a:gd name="T64" fmla="*/ 0 w 390"/>
                                    <a:gd name="T65" fmla="*/ 0 h 383"/>
                                    <a:gd name="T66" fmla="*/ 0 w 390"/>
                                    <a:gd name="T67" fmla="*/ 0 h 383"/>
                                    <a:gd name="T68" fmla="*/ 0 w 390"/>
                                    <a:gd name="T69" fmla="*/ 0 h 383"/>
                                    <a:gd name="T70" fmla="*/ 0 w 390"/>
                                    <a:gd name="T71" fmla="*/ 0 h 383"/>
                                    <a:gd name="T72" fmla="*/ 0 w 390"/>
                                    <a:gd name="T73" fmla="*/ 0 h 383"/>
                                    <a:gd name="T74" fmla="*/ 0 w 390"/>
                                    <a:gd name="T75" fmla="*/ 0 h 383"/>
                                    <a:gd name="T76" fmla="*/ 0 w 390"/>
                                    <a:gd name="T77" fmla="*/ 0 h 383"/>
                                    <a:gd name="T78" fmla="*/ 0 w 390"/>
                                    <a:gd name="T79" fmla="*/ 0 h 383"/>
                                    <a:gd name="T80" fmla="*/ 0 w 390"/>
                                    <a:gd name="T81" fmla="*/ 0 h 383"/>
                                    <a:gd name="T82" fmla="*/ 0 w 390"/>
                                    <a:gd name="T83" fmla="*/ 0 h 383"/>
                                    <a:gd name="T84" fmla="*/ 0 w 390"/>
                                    <a:gd name="T85" fmla="*/ 0 h 383"/>
                                    <a:gd name="T86" fmla="*/ 0 w 390"/>
                                    <a:gd name="T87" fmla="*/ 0 h 383"/>
                                    <a:gd name="T88" fmla="*/ 0 w 390"/>
                                    <a:gd name="T89" fmla="*/ 0 h 383"/>
                                    <a:gd name="T90" fmla="*/ 0 w 390"/>
                                    <a:gd name="T91" fmla="*/ 0 h 383"/>
                                    <a:gd name="T92" fmla="*/ 0 w 390"/>
                                    <a:gd name="T93" fmla="*/ 0 h 383"/>
                                    <a:gd name="T94" fmla="*/ 0 w 390"/>
                                    <a:gd name="T95" fmla="*/ 0 h 383"/>
                                    <a:gd name="T96" fmla="*/ 0 w 390"/>
                                    <a:gd name="T97" fmla="*/ 0 h 383"/>
                                    <a:gd name="T98" fmla="*/ 0 w 390"/>
                                    <a:gd name="T99" fmla="*/ 0 h 383"/>
                                    <a:gd name="T100" fmla="*/ 0 w 390"/>
                                    <a:gd name="T101" fmla="*/ 0 h 383"/>
                                    <a:gd name="T102" fmla="*/ 0 w 390"/>
                                    <a:gd name="T103" fmla="*/ 0 h 383"/>
                                    <a:gd name="T104" fmla="*/ 0 w 390"/>
                                    <a:gd name="T105" fmla="*/ 0 h 383"/>
                                    <a:gd name="T106" fmla="*/ 0 w 390"/>
                                    <a:gd name="T107" fmla="*/ 0 h 383"/>
                                    <a:gd name="T108" fmla="*/ 0 w 390"/>
                                    <a:gd name="T109" fmla="*/ 0 h 383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60000 65536"/>
                                    <a:gd name="T121" fmla="*/ 0 60000 65536"/>
                                    <a:gd name="T122" fmla="*/ 0 60000 65536"/>
                                    <a:gd name="T123" fmla="*/ 0 60000 65536"/>
                                    <a:gd name="T124" fmla="*/ 0 60000 65536"/>
                                    <a:gd name="T125" fmla="*/ 0 60000 65536"/>
                                    <a:gd name="T126" fmla="*/ 0 60000 65536"/>
                                    <a:gd name="T127" fmla="*/ 0 60000 65536"/>
                                    <a:gd name="T128" fmla="*/ 0 60000 65536"/>
                                    <a:gd name="T129" fmla="*/ 0 60000 65536"/>
                                    <a:gd name="T130" fmla="*/ 0 60000 65536"/>
                                    <a:gd name="T131" fmla="*/ 0 60000 65536"/>
                                    <a:gd name="T132" fmla="*/ 0 60000 65536"/>
                                    <a:gd name="T133" fmla="*/ 0 60000 65536"/>
                                    <a:gd name="T134" fmla="*/ 0 60000 65536"/>
                                    <a:gd name="T135" fmla="*/ 0 60000 65536"/>
                                    <a:gd name="T136" fmla="*/ 0 60000 65536"/>
                                    <a:gd name="T137" fmla="*/ 0 60000 65536"/>
                                    <a:gd name="T138" fmla="*/ 0 60000 65536"/>
                                    <a:gd name="T139" fmla="*/ 0 60000 65536"/>
                                    <a:gd name="T140" fmla="*/ 0 60000 65536"/>
                                    <a:gd name="T141" fmla="*/ 0 60000 65536"/>
                                    <a:gd name="T142" fmla="*/ 0 60000 65536"/>
                                    <a:gd name="T143" fmla="*/ 0 60000 65536"/>
                                    <a:gd name="T144" fmla="*/ 0 60000 65536"/>
                                    <a:gd name="T145" fmla="*/ 0 60000 65536"/>
                                    <a:gd name="T146" fmla="*/ 0 60000 65536"/>
                                    <a:gd name="T147" fmla="*/ 0 60000 65536"/>
                                    <a:gd name="T148" fmla="*/ 0 60000 65536"/>
                                    <a:gd name="T149" fmla="*/ 0 60000 65536"/>
                                    <a:gd name="T150" fmla="*/ 0 60000 65536"/>
                                    <a:gd name="T151" fmla="*/ 0 60000 65536"/>
                                    <a:gd name="T152" fmla="*/ 0 60000 65536"/>
                                    <a:gd name="T153" fmla="*/ 0 60000 65536"/>
                                    <a:gd name="T154" fmla="*/ 0 60000 65536"/>
                                    <a:gd name="T155" fmla="*/ 0 60000 65536"/>
                                    <a:gd name="T156" fmla="*/ 0 60000 65536"/>
                                    <a:gd name="T157" fmla="*/ 0 60000 65536"/>
                                    <a:gd name="T158" fmla="*/ 0 60000 65536"/>
                                    <a:gd name="T159" fmla="*/ 0 60000 65536"/>
                                    <a:gd name="T160" fmla="*/ 0 60000 65536"/>
                                    <a:gd name="T161" fmla="*/ 0 60000 65536"/>
                                    <a:gd name="T162" fmla="*/ 0 60000 65536"/>
                                    <a:gd name="T163" fmla="*/ 0 60000 65536"/>
                                    <a:gd name="T164" fmla="*/ 0 60000 65536"/>
                                    <a:gd name="T165" fmla="*/ 0 w 390"/>
                                    <a:gd name="T166" fmla="*/ 0 h 383"/>
                                    <a:gd name="T167" fmla="*/ 390 w 390"/>
                                    <a:gd name="T168" fmla="*/ 383 h 383"/>
                                  </a:gdLst>
                                  <a:ahLst/>
                                  <a:cxnLst>
                                    <a:cxn ang="T110">
                                      <a:pos x="T0" y="T1"/>
                                    </a:cxn>
                                    <a:cxn ang="T111">
                                      <a:pos x="T2" y="T3"/>
                                    </a:cxn>
                                    <a:cxn ang="T112">
                                      <a:pos x="T4" y="T5"/>
                                    </a:cxn>
                                    <a:cxn ang="T113">
                                      <a:pos x="T6" y="T7"/>
                                    </a:cxn>
                                    <a:cxn ang="T114">
                                      <a:pos x="T8" y="T9"/>
                                    </a:cxn>
                                    <a:cxn ang="T115">
                                      <a:pos x="T10" y="T11"/>
                                    </a:cxn>
                                    <a:cxn ang="T116">
                                      <a:pos x="T12" y="T13"/>
                                    </a:cxn>
                                    <a:cxn ang="T117">
                                      <a:pos x="T14" y="T15"/>
                                    </a:cxn>
                                    <a:cxn ang="T118">
                                      <a:pos x="T16" y="T17"/>
                                    </a:cxn>
                                    <a:cxn ang="T119">
                                      <a:pos x="T18" y="T19"/>
                                    </a:cxn>
                                    <a:cxn ang="T120">
                                      <a:pos x="T20" y="T21"/>
                                    </a:cxn>
                                    <a:cxn ang="T121">
                                      <a:pos x="T22" y="T23"/>
                                    </a:cxn>
                                    <a:cxn ang="T122">
                                      <a:pos x="T24" y="T25"/>
                                    </a:cxn>
                                    <a:cxn ang="T123">
                                      <a:pos x="T26" y="T27"/>
                                    </a:cxn>
                                    <a:cxn ang="T124">
                                      <a:pos x="T28" y="T29"/>
                                    </a:cxn>
                                    <a:cxn ang="T125">
                                      <a:pos x="T30" y="T31"/>
                                    </a:cxn>
                                    <a:cxn ang="T126">
                                      <a:pos x="T32" y="T33"/>
                                    </a:cxn>
                                    <a:cxn ang="T127">
                                      <a:pos x="T34" y="T35"/>
                                    </a:cxn>
                                    <a:cxn ang="T128">
                                      <a:pos x="T36" y="T37"/>
                                    </a:cxn>
                                    <a:cxn ang="T129">
                                      <a:pos x="T38" y="T39"/>
                                    </a:cxn>
                                    <a:cxn ang="T130">
                                      <a:pos x="T40" y="T41"/>
                                    </a:cxn>
                                    <a:cxn ang="T131">
                                      <a:pos x="T42" y="T43"/>
                                    </a:cxn>
                                    <a:cxn ang="T132">
                                      <a:pos x="T44" y="T45"/>
                                    </a:cxn>
                                    <a:cxn ang="T133">
                                      <a:pos x="T46" y="T47"/>
                                    </a:cxn>
                                    <a:cxn ang="T134">
                                      <a:pos x="T48" y="T49"/>
                                    </a:cxn>
                                    <a:cxn ang="T135">
                                      <a:pos x="T50" y="T51"/>
                                    </a:cxn>
                                    <a:cxn ang="T136">
                                      <a:pos x="T52" y="T53"/>
                                    </a:cxn>
                                    <a:cxn ang="T137">
                                      <a:pos x="T54" y="T55"/>
                                    </a:cxn>
                                    <a:cxn ang="T138">
                                      <a:pos x="T56" y="T57"/>
                                    </a:cxn>
                                    <a:cxn ang="T139">
                                      <a:pos x="T58" y="T59"/>
                                    </a:cxn>
                                    <a:cxn ang="T140">
                                      <a:pos x="T60" y="T61"/>
                                    </a:cxn>
                                    <a:cxn ang="T141">
                                      <a:pos x="T62" y="T63"/>
                                    </a:cxn>
                                    <a:cxn ang="T142">
                                      <a:pos x="T64" y="T65"/>
                                    </a:cxn>
                                    <a:cxn ang="T143">
                                      <a:pos x="T66" y="T67"/>
                                    </a:cxn>
                                    <a:cxn ang="T144">
                                      <a:pos x="T68" y="T69"/>
                                    </a:cxn>
                                    <a:cxn ang="T145">
                                      <a:pos x="T70" y="T71"/>
                                    </a:cxn>
                                    <a:cxn ang="T146">
                                      <a:pos x="T72" y="T73"/>
                                    </a:cxn>
                                    <a:cxn ang="T147">
                                      <a:pos x="T74" y="T75"/>
                                    </a:cxn>
                                    <a:cxn ang="T148">
                                      <a:pos x="T76" y="T77"/>
                                    </a:cxn>
                                    <a:cxn ang="T149">
                                      <a:pos x="T78" y="T79"/>
                                    </a:cxn>
                                    <a:cxn ang="T150">
                                      <a:pos x="T80" y="T81"/>
                                    </a:cxn>
                                    <a:cxn ang="T151">
                                      <a:pos x="T82" y="T83"/>
                                    </a:cxn>
                                    <a:cxn ang="T152">
                                      <a:pos x="T84" y="T85"/>
                                    </a:cxn>
                                    <a:cxn ang="T153">
                                      <a:pos x="T86" y="T87"/>
                                    </a:cxn>
                                    <a:cxn ang="T154">
                                      <a:pos x="T88" y="T89"/>
                                    </a:cxn>
                                    <a:cxn ang="T155">
                                      <a:pos x="T90" y="T91"/>
                                    </a:cxn>
                                    <a:cxn ang="T156">
                                      <a:pos x="T92" y="T93"/>
                                    </a:cxn>
                                    <a:cxn ang="T157">
                                      <a:pos x="T94" y="T95"/>
                                    </a:cxn>
                                    <a:cxn ang="T158">
                                      <a:pos x="T96" y="T97"/>
                                    </a:cxn>
                                    <a:cxn ang="T159">
                                      <a:pos x="T98" y="T99"/>
                                    </a:cxn>
                                    <a:cxn ang="T160">
                                      <a:pos x="T100" y="T101"/>
                                    </a:cxn>
                                    <a:cxn ang="T161">
                                      <a:pos x="T102" y="T103"/>
                                    </a:cxn>
                                    <a:cxn ang="T162">
                                      <a:pos x="T104" y="T105"/>
                                    </a:cxn>
                                    <a:cxn ang="T163">
                                      <a:pos x="T106" y="T107"/>
                                    </a:cxn>
                                    <a:cxn ang="T164">
                                      <a:pos x="T108" y="T109"/>
                                    </a:cxn>
                                  </a:cxnLst>
                                  <a:rect l="T165" t="T166" r="T167" b="T168"/>
                                  <a:pathLst>
                                    <a:path w="390" h="383">
                                      <a:moveTo>
                                        <a:pt x="57" y="53"/>
                                      </a:moveTo>
                                      <a:lnTo>
                                        <a:pt x="76" y="36"/>
                                      </a:lnTo>
                                      <a:lnTo>
                                        <a:pt x="95" y="22"/>
                                      </a:lnTo>
                                      <a:lnTo>
                                        <a:pt x="115" y="11"/>
                                      </a:lnTo>
                                      <a:lnTo>
                                        <a:pt x="140" y="3"/>
                                      </a:lnTo>
                                      <a:lnTo>
                                        <a:pt x="160" y="0"/>
                                      </a:lnTo>
                                      <a:lnTo>
                                        <a:pt x="186" y="0"/>
                                      </a:lnTo>
                                      <a:lnTo>
                                        <a:pt x="221" y="2"/>
                                      </a:lnTo>
                                      <a:lnTo>
                                        <a:pt x="256" y="11"/>
                                      </a:lnTo>
                                      <a:lnTo>
                                        <a:pt x="279" y="25"/>
                                      </a:lnTo>
                                      <a:lnTo>
                                        <a:pt x="293" y="47"/>
                                      </a:lnTo>
                                      <a:lnTo>
                                        <a:pt x="308" y="72"/>
                                      </a:lnTo>
                                      <a:lnTo>
                                        <a:pt x="324" y="97"/>
                                      </a:lnTo>
                                      <a:lnTo>
                                        <a:pt x="342" y="117"/>
                                      </a:lnTo>
                                      <a:lnTo>
                                        <a:pt x="359" y="135"/>
                                      </a:lnTo>
                                      <a:lnTo>
                                        <a:pt x="379" y="159"/>
                                      </a:lnTo>
                                      <a:lnTo>
                                        <a:pt x="390" y="183"/>
                                      </a:lnTo>
                                      <a:lnTo>
                                        <a:pt x="390" y="200"/>
                                      </a:lnTo>
                                      <a:lnTo>
                                        <a:pt x="390" y="211"/>
                                      </a:lnTo>
                                      <a:lnTo>
                                        <a:pt x="383" y="227"/>
                                      </a:lnTo>
                                      <a:lnTo>
                                        <a:pt x="373" y="243"/>
                                      </a:lnTo>
                                      <a:lnTo>
                                        <a:pt x="361" y="261"/>
                                      </a:lnTo>
                                      <a:lnTo>
                                        <a:pt x="344" y="282"/>
                                      </a:lnTo>
                                      <a:lnTo>
                                        <a:pt x="330" y="299"/>
                                      </a:lnTo>
                                      <a:lnTo>
                                        <a:pt x="318" y="317"/>
                                      </a:lnTo>
                                      <a:lnTo>
                                        <a:pt x="313" y="329"/>
                                      </a:lnTo>
                                      <a:lnTo>
                                        <a:pt x="312" y="336"/>
                                      </a:lnTo>
                                      <a:lnTo>
                                        <a:pt x="315" y="341"/>
                                      </a:lnTo>
                                      <a:lnTo>
                                        <a:pt x="321" y="345"/>
                                      </a:lnTo>
                                      <a:lnTo>
                                        <a:pt x="293" y="378"/>
                                      </a:lnTo>
                                      <a:lnTo>
                                        <a:pt x="290" y="372"/>
                                      </a:lnTo>
                                      <a:lnTo>
                                        <a:pt x="274" y="362"/>
                                      </a:lnTo>
                                      <a:lnTo>
                                        <a:pt x="257" y="358"/>
                                      </a:lnTo>
                                      <a:lnTo>
                                        <a:pt x="238" y="356"/>
                                      </a:lnTo>
                                      <a:lnTo>
                                        <a:pt x="221" y="360"/>
                                      </a:lnTo>
                                      <a:lnTo>
                                        <a:pt x="197" y="367"/>
                                      </a:lnTo>
                                      <a:lnTo>
                                        <a:pt x="170" y="376"/>
                                      </a:lnTo>
                                      <a:lnTo>
                                        <a:pt x="149" y="382"/>
                                      </a:lnTo>
                                      <a:lnTo>
                                        <a:pt x="133" y="383"/>
                                      </a:lnTo>
                                      <a:lnTo>
                                        <a:pt x="117" y="383"/>
                                      </a:lnTo>
                                      <a:lnTo>
                                        <a:pt x="101" y="378"/>
                                      </a:lnTo>
                                      <a:lnTo>
                                        <a:pt x="85" y="369"/>
                                      </a:lnTo>
                                      <a:lnTo>
                                        <a:pt x="74" y="357"/>
                                      </a:lnTo>
                                      <a:lnTo>
                                        <a:pt x="59" y="343"/>
                                      </a:lnTo>
                                      <a:lnTo>
                                        <a:pt x="42" y="321"/>
                                      </a:lnTo>
                                      <a:lnTo>
                                        <a:pt x="23" y="292"/>
                                      </a:lnTo>
                                      <a:lnTo>
                                        <a:pt x="10" y="265"/>
                                      </a:lnTo>
                                      <a:lnTo>
                                        <a:pt x="0" y="237"/>
                                      </a:lnTo>
                                      <a:lnTo>
                                        <a:pt x="0" y="218"/>
                                      </a:lnTo>
                                      <a:lnTo>
                                        <a:pt x="1" y="200"/>
                                      </a:lnTo>
                                      <a:lnTo>
                                        <a:pt x="6" y="164"/>
                                      </a:lnTo>
                                      <a:lnTo>
                                        <a:pt x="12" y="124"/>
                                      </a:lnTo>
                                      <a:lnTo>
                                        <a:pt x="25" y="94"/>
                                      </a:lnTo>
                                      <a:lnTo>
                                        <a:pt x="41" y="71"/>
                                      </a:lnTo>
                                      <a:lnTo>
                                        <a:pt x="57" y="53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E0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  <p:sp>
                              <p:nvSpPr>
                                <p:cNvPr id="40254" name="Freeform 82">
                                  <a:extLst>
                                    <a:ext uri="{FF2B5EF4-FFF2-40B4-BE49-F238E27FC236}">
                                      <a16:creationId xmlns:a16="http://schemas.microsoft.com/office/drawing/2014/main" id="{2B98D4D3-E396-454E-AAA9-6E0E3CE9D08B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074" y="1758"/>
                                  <a:ext cx="71" cy="71"/>
                                </a:xfrm>
                                <a:custGeom>
                                  <a:avLst/>
                                  <a:gdLst>
                                    <a:gd name="T0" fmla="*/ 0 w 357"/>
                                    <a:gd name="T1" fmla="*/ 0 h 351"/>
                                    <a:gd name="T2" fmla="*/ 0 w 357"/>
                                    <a:gd name="T3" fmla="*/ 0 h 351"/>
                                    <a:gd name="T4" fmla="*/ 0 w 357"/>
                                    <a:gd name="T5" fmla="*/ 0 h 351"/>
                                    <a:gd name="T6" fmla="*/ 0 w 357"/>
                                    <a:gd name="T7" fmla="*/ 0 h 351"/>
                                    <a:gd name="T8" fmla="*/ 0 w 357"/>
                                    <a:gd name="T9" fmla="*/ 0 h 351"/>
                                    <a:gd name="T10" fmla="*/ 0 w 357"/>
                                    <a:gd name="T11" fmla="*/ 0 h 351"/>
                                    <a:gd name="T12" fmla="*/ 0 w 357"/>
                                    <a:gd name="T13" fmla="*/ 0 h 351"/>
                                    <a:gd name="T14" fmla="*/ 0 w 357"/>
                                    <a:gd name="T15" fmla="*/ 0 h 351"/>
                                    <a:gd name="T16" fmla="*/ 0 w 357"/>
                                    <a:gd name="T17" fmla="*/ 0 h 351"/>
                                    <a:gd name="T18" fmla="*/ 0 w 357"/>
                                    <a:gd name="T19" fmla="*/ 0 h 351"/>
                                    <a:gd name="T20" fmla="*/ 0 w 357"/>
                                    <a:gd name="T21" fmla="*/ 0 h 351"/>
                                    <a:gd name="T22" fmla="*/ 0 w 357"/>
                                    <a:gd name="T23" fmla="*/ 0 h 351"/>
                                    <a:gd name="T24" fmla="*/ 0 w 357"/>
                                    <a:gd name="T25" fmla="*/ 0 h 351"/>
                                    <a:gd name="T26" fmla="*/ 0 w 357"/>
                                    <a:gd name="T27" fmla="*/ 0 h 351"/>
                                    <a:gd name="T28" fmla="*/ 0 w 357"/>
                                    <a:gd name="T29" fmla="*/ 0 h 351"/>
                                    <a:gd name="T30" fmla="*/ 0 w 357"/>
                                    <a:gd name="T31" fmla="*/ 0 h 351"/>
                                    <a:gd name="T32" fmla="*/ 0 w 357"/>
                                    <a:gd name="T33" fmla="*/ 0 h 351"/>
                                    <a:gd name="T34" fmla="*/ 0 w 357"/>
                                    <a:gd name="T35" fmla="*/ 0 h 351"/>
                                    <a:gd name="T36" fmla="*/ 0 w 357"/>
                                    <a:gd name="T37" fmla="*/ 0 h 351"/>
                                    <a:gd name="T38" fmla="*/ 0 w 357"/>
                                    <a:gd name="T39" fmla="*/ 0 h 351"/>
                                    <a:gd name="T40" fmla="*/ 0 w 357"/>
                                    <a:gd name="T41" fmla="*/ 0 h 351"/>
                                    <a:gd name="T42" fmla="*/ 0 w 357"/>
                                    <a:gd name="T43" fmla="*/ 0 h 351"/>
                                    <a:gd name="T44" fmla="*/ 0 w 357"/>
                                    <a:gd name="T45" fmla="*/ 0 h 351"/>
                                    <a:gd name="T46" fmla="*/ 0 w 357"/>
                                    <a:gd name="T47" fmla="*/ 0 h 351"/>
                                    <a:gd name="T48" fmla="*/ 0 w 357"/>
                                    <a:gd name="T49" fmla="*/ 0 h 351"/>
                                    <a:gd name="T50" fmla="*/ 0 w 357"/>
                                    <a:gd name="T51" fmla="*/ 0 h 351"/>
                                    <a:gd name="T52" fmla="*/ 0 w 357"/>
                                    <a:gd name="T53" fmla="*/ 0 h 351"/>
                                    <a:gd name="T54" fmla="*/ 0 w 357"/>
                                    <a:gd name="T55" fmla="*/ 0 h 351"/>
                                    <a:gd name="T56" fmla="*/ 0 w 357"/>
                                    <a:gd name="T57" fmla="*/ 0 h 351"/>
                                    <a:gd name="T58" fmla="*/ 0 w 357"/>
                                    <a:gd name="T59" fmla="*/ 0 h 351"/>
                                    <a:gd name="T60" fmla="*/ 0 w 357"/>
                                    <a:gd name="T61" fmla="*/ 0 h 351"/>
                                    <a:gd name="T62" fmla="*/ 0 w 357"/>
                                    <a:gd name="T63" fmla="*/ 0 h 351"/>
                                    <a:gd name="T64" fmla="*/ 0 w 357"/>
                                    <a:gd name="T65" fmla="*/ 0 h 351"/>
                                    <a:gd name="T66" fmla="*/ 0 w 357"/>
                                    <a:gd name="T67" fmla="*/ 0 h 351"/>
                                    <a:gd name="T68" fmla="*/ 0 w 357"/>
                                    <a:gd name="T69" fmla="*/ 0 h 351"/>
                                    <a:gd name="T70" fmla="*/ 0 w 357"/>
                                    <a:gd name="T71" fmla="*/ 0 h 351"/>
                                    <a:gd name="T72" fmla="*/ 0 w 357"/>
                                    <a:gd name="T73" fmla="*/ 0 h 351"/>
                                    <a:gd name="T74" fmla="*/ 0 w 357"/>
                                    <a:gd name="T75" fmla="*/ 0 h 351"/>
                                    <a:gd name="T76" fmla="*/ 0 w 357"/>
                                    <a:gd name="T77" fmla="*/ 0 h 351"/>
                                    <a:gd name="T78" fmla="*/ 0 w 357"/>
                                    <a:gd name="T79" fmla="*/ 0 h 351"/>
                                    <a:gd name="T80" fmla="*/ 0 w 357"/>
                                    <a:gd name="T81" fmla="*/ 0 h 351"/>
                                    <a:gd name="T82" fmla="*/ 0 w 357"/>
                                    <a:gd name="T83" fmla="*/ 0 h 351"/>
                                    <a:gd name="T84" fmla="*/ 0 w 357"/>
                                    <a:gd name="T85" fmla="*/ 0 h 351"/>
                                    <a:gd name="T86" fmla="*/ 0 w 357"/>
                                    <a:gd name="T87" fmla="*/ 0 h 351"/>
                                    <a:gd name="T88" fmla="*/ 0 w 357"/>
                                    <a:gd name="T89" fmla="*/ 0 h 351"/>
                                    <a:gd name="T90" fmla="*/ 0 w 357"/>
                                    <a:gd name="T91" fmla="*/ 0 h 351"/>
                                    <a:gd name="T92" fmla="*/ 0 w 357"/>
                                    <a:gd name="T93" fmla="*/ 0 h 351"/>
                                    <a:gd name="T94" fmla="*/ 0 w 357"/>
                                    <a:gd name="T95" fmla="*/ 0 h 351"/>
                                    <a:gd name="T96" fmla="*/ 0 w 357"/>
                                    <a:gd name="T97" fmla="*/ 0 h 351"/>
                                    <a:gd name="T98" fmla="*/ 0 w 357"/>
                                    <a:gd name="T99" fmla="*/ 0 h 351"/>
                                    <a:gd name="T100" fmla="*/ 0 w 357"/>
                                    <a:gd name="T101" fmla="*/ 0 h 351"/>
                                    <a:gd name="T102" fmla="*/ 0 w 357"/>
                                    <a:gd name="T103" fmla="*/ 0 h 351"/>
                                    <a:gd name="T104" fmla="*/ 0 w 357"/>
                                    <a:gd name="T105" fmla="*/ 0 h 351"/>
                                    <a:gd name="T106" fmla="*/ 0 w 357"/>
                                    <a:gd name="T107" fmla="*/ 0 h 351"/>
                                    <a:gd name="T108" fmla="*/ 0 w 357"/>
                                    <a:gd name="T109" fmla="*/ 0 h 351"/>
                                    <a:gd name="T110" fmla="*/ 0 60000 65536"/>
                                    <a:gd name="T111" fmla="*/ 0 60000 65536"/>
                                    <a:gd name="T112" fmla="*/ 0 60000 65536"/>
                                    <a:gd name="T113" fmla="*/ 0 60000 65536"/>
                                    <a:gd name="T114" fmla="*/ 0 60000 65536"/>
                                    <a:gd name="T115" fmla="*/ 0 60000 65536"/>
                                    <a:gd name="T116" fmla="*/ 0 60000 65536"/>
                                    <a:gd name="T117" fmla="*/ 0 60000 65536"/>
                                    <a:gd name="T118" fmla="*/ 0 60000 65536"/>
                                    <a:gd name="T119" fmla="*/ 0 60000 65536"/>
                                    <a:gd name="T120" fmla="*/ 0 60000 65536"/>
                                    <a:gd name="T121" fmla="*/ 0 60000 65536"/>
                                    <a:gd name="T122" fmla="*/ 0 60000 65536"/>
                                    <a:gd name="T123" fmla="*/ 0 60000 65536"/>
                                    <a:gd name="T124" fmla="*/ 0 60000 65536"/>
                                    <a:gd name="T125" fmla="*/ 0 60000 65536"/>
                                    <a:gd name="T126" fmla="*/ 0 60000 65536"/>
                                    <a:gd name="T127" fmla="*/ 0 60000 65536"/>
                                    <a:gd name="T128" fmla="*/ 0 60000 65536"/>
                                    <a:gd name="T129" fmla="*/ 0 60000 65536"/>
                                    <a:gd name="T130" fmla="*/ 0 60000 65536"/>
                                    <a:gd name="T131" fmla="*/ 0 60000 65536"/>
                                    <a:gd name="T132" fmla="*/ 0 60000 65536"/>
                                    <a:gd name="T133" fmla="*/ 0 60000 65536"/>
                                    <a:gd name="T134" fmla="*/ 0 60000 65536"/>
                                    <a:gd name="T135" fmla="*/ 0 60000 65536"/>
                                    <a:gd name="T136" fmla="*/ 0 60000 65536"/>
                                    <a:gd name="T137" fmla="*/ 0 60000 65536"/>
                                    <a:gd name="T138" fmla="*/ 0 60000 65536"/>
                                    <a:gd name="T139" fmla="*/ 0 60000 65536"/>
                                    <a:gd name="T140" fmla="*/ 0 60000 65536"/>
                                    <a:gd name="T141" fmla="*/ 0 60000 65536"/>
                                    <a:gd name="T142" fmla="*/ 0 60000 65536"/>
                                    <a:gd name="T143" fmla="*/ 0 60000 65536"/>
                                    <a:gd name="T144" fmla="*/ 0 60000 65536"/>
                                    <a:gd name="T145" fmla="*/ 0 60000 65536"/>
                                    <a:gd name="T146" fmla="*/ 0 60000 65536"/>
                                    <a:gd name="T147" fmla="*/ 0 60000 65536"/>
                                    <a:gd name="T148" fmla="*/ 0 60000 65536"/>
                                    <a:gd name="T149" fmla="*/ 0 60000 65536"/>
                                    <a:gd name="T150" fmla="*/ 0 60000 65536"/>
                                    <a:gd name="T151" fmla="*/ 0 60000 65536"/>
                                    <a:gd name="T152" fmla="*/ 0 60000 65536"/>
                                    <a:gd name="T153" fmla="*/ 0 60000 65536"/>
                                    <a:gd name="T154" fmla="*/ 0 60000 65536"/>
                                    <a:gd name="T155" fmla="*/ 0 60000 65536"/>
                                    <a:gd name="T156" fmla="*/ 0 60000 65536"/>
                                    <a:gd name="T157" fmla="*/ 0 60000 65536"/>
                                    <a:gd name="T158" fmla="*/ 0 60000 65536"/>
                                    <a:gd name="T159" fmla="*/ 0 60000 65536"/>
                                    <a:gd name="T160" fmla="*/ 0 60000 65536"/>
                                    <a:gd name="T161" fmla="*/ 0 60000 65536"/>
                                    <a:gd name="T162" fmla="*/ 0 60000 65536"/>
                                    <a:gd name="T163" fmla="*/ 0 60000 65536"/>
                                    <a:gd name="T164" fmla="*/ 0 60000 65536"/>
                                    <a:gd name="T165" fmla="*/ 0 w 357"/>
                                    <a:gd name="T166" fmla="*/ 0 h 351"/>
                                    <a:gd name="T167" fmla="*/ 357 w 357"/>
                                    <a:gd name="T168" fmla="*/ 351 h 351"/>
                                  </a:gdLst>
                                  <a:ahLst/>
                                  <a:cxnLst>
                                    <a:cxn ang="T110">
                                      <a:pos x="T0" y="T1"/>
                                    </a:cxn>
                                    <a:cxn ang="T111">
                                      <a:pos x="T2" y="T3"/>
                                    </a:cxn>
                                    <a:cxn ang="T112">
                                      <a:pos x="T4" y="T5"/>
                                    </a:cxn>
                                    <a:cxn ang="T113">
                                      <a:pos x="T6" y="T7"/>
                                    </a:cxn>
                                    <a:cxn ang="T114">
                                      <a:pos x="T8" y="T9"/>
                                    </a:cxn>
                                    <a:cxn ang="T115">
                                      <a:pos x="T10" y="T11"/>
                                    </a:cxn>
                                    <a:cxn ang="T116">
                                      <a:pos x="T12" y="T13"/>
                                    </a:cxn>
                                    <a:cxn ang="T117">
                                      <a:pos x="T14" y="T15"/>
                                    </a:cxn>
                                    <a:cxn ang="T118">
                                      <a:pos x="T16" y="T17"/>
                                    </a:cxn>
                                    <a:cxn ang="T119">
                                      <a:pos x="T18" y="T19"/>
                                    </a:cxn>
                                    <a:cxn ang="T120">
                                      <a:pos x="T20" y="T21"/>
                                    </a:cxn>
                                    <a:cxn ang="T121">
                                      <a:pos x="T22" y="T23"/>
                                    </a:cxn>
                                    <a:cxn ang="T122">
                                      <a:pos x="T24" y="T25"/>
                                    </a:cxn>
                                    <a:cxn ang="T123">
                                      <a:pos x="T26" y="T27"/>
                                    </a:cxn>
                                    <a:cxn ang="T124">
                                      <a:pos x="T28" y="T29"/>
                                    </a:cxn>
                                    <a:cxn ang="T125">
                                      <a:pos x="T30" y="T31"/>
                                    </a:cxn>
                                    <a:cxn ang="T126">
                                      <a:pos x="T32" y="T33"/>
                                    </a:cxn>
                                    <a:cxn ang="T127">
                                      <a:pos x="T34" y="T35"/>
                                    </a:cxn>
                                    <a:cxn ang="T128">
                                      <a:pos x="T36" y="T37"/>
                                    </a:cxn>
                                    <a:cxn ang="T129">
                                      <a:pos x="T38" y="T39"/>
                                    </a:cxn>
                                    <a:cxn ang="T130">
                                      <a:pos x="T40" y="T41"/>
                                    </a:cxn>
                                    <a:cxn ang="T131">
                                      <a:pos x="T42" y="T43"/>
                                    </a:cxn>
                                    <a:cxn ang="T132">
                                      <a:pos x="T44" y="T45"/>
                                    </a:cxn>
                                    <a:cxn ang="T133">
                                      <a:pos x="T46" y="T47"/>
                                    </a:cxn>
                                    <a:cxn ang="T134">
                                      <a:pos x="T48" y="T49"/>
                                    </a:cxn>
                                    <a:cxn ang="T135">
                                      <a:pos x="T50" y="T51"/>
                                    </a:cxn>
                                    <a:cxn ang="T136">
                                      <a:pos x="T52" y="T53"/>
                                    </a:cxn>
                                    <a:cxn ang="T137">
                                      <a:pos x="T54" y="T55"/>
                                    </a:cxn>
                                    <a:cxn ang="T138">
                                      <a:pos x="T56" y="T57"/>
                                    </a:cxn>
                                    <a:cxn ang="T139">
                                      <a:pos x="T58" y="T59"/>
                                    </a:cxn>
                                    <a:cxn ang="T140">
                                      <a:pos x="T60" y="T61"/>
                                    </a:cxn>
                                    <a:cxn ang="T141">
                                      <a:pos x="T62" y="T63"/>
                                    </a:cxn>
                                    <a:cxn ang="T142">
                                      <a:pos x="T64" y="T65"/>
                                    </a:cxn>
                                    <a:cxn ang="T143">
                                      <a:pos x="T66" y="T67"/>
                                    </a:cxn>
                                    <a:cxn ang="T144">
                                      <a:pos x="T68" y="T69"/>
                                    </a:cxn>
                                    <a:cxn ang="T145">
                                      <a:pos x="T70" y="T71"/>
                                    </a:cxn>
                                    <a:cxn ang="T146">
                                      <a:pos x="T72" y="T73"/>
                                    </a:cxn>
                                    <a:cxn ang="T147">
                                      <a:pos x="T74" y="T75"/>
                                    </a:cxn>
                                    <a:cxn ang="T148">
                                      <a:pos x="T76" y="T77"/>
                                    </a:cxn>
                                    <a:cxn ang="T149">
                                      <a:pos x="T78" y="T79"/>
                                    </a:cxn>
                                    <a:cxn ang="T150">
                                      <a:pos x="T80" y="T81"/>
                                    </a:cxn>
                                    <a:cxn ang="T151">
                                      <a:pos x="T82" y="T83"/>
                                    </a:cxn>
                                    <a:cxn ang="T152">
                                      <a:pos x="T84" y="T85"/>
                                    </a:cxn>
                                    <a:cxn ang="T153">
                                      <a:pos x="T86" y="T87"/>
                                    </a:cxn>
                                    <a:cxn ang="T154">
                                      <a:pos x="T88" y="T89"/>
                                    </a:cxn>
                                    <a:cxn ang="T155">
                                      <a:pos x="T90" y="T91"/>
                                    </a:cxn>
                                    <a:cxn ang="T156">
                                      <a:pos x="T92" y="T93"/>
                                    </a:cxn>
                                    <a:cxn ang="T157">
                                      <a:pos x="T94" y="T95"/>
                                    </a:cxn>
                                    <a:cxn ang="T158">
                                      <a:pos x="T96" y="T97"/>
                                    </a:cxn>
                                    <a:cxn ang="T159">
                                      <a:pos x="T98" y="T99"/>
                                    </a:cxn>
                                    <a:cxn ang="T160">
                                      <a:pos x="T100" y="T101"/>
                                    </a:cxn>
                                    <a:cxn ang="T161">
                                      <a:pos x="T102" y="T103"/>
                                    </a:cxn>
                                    <a:cxn ang="T162">
                                      <a:pos x="T104" y="T105"/>
                                    </a:cxn>
                                    <a:cxn ang="T163">
                                      <a:pos x="T106" y="T107"/>
                                    </a:cxn>
                                    <a:cxn ang="T164">
                                      <a:pos x="T108" y="T109"/>
                                    </a:cxn>
                                  </a:cxnLst>
                                  <a:rect l="T165" t="T166" r="T167" b="T168"/>
                                  <a:pathLst>
                                    <a:path w="357" h="351">
                                      <a:moveTo>
                                        <a:pt x="53" y="47"/>
                                      </a:moveTo>
                                      <a:lnTo>
                                        <a:pt x="70" y="33"/>
                                      </a:lnTo>
                                      <a:lnTo>
                                        <a:pt x="87" y="20"/>
                                      </a:lnTo>
                                      <a:lnTo>
                                        <a:pt x="106" y="10"/>
                                      </a:lnTo>
                                      <a:lnTo>
                                        <a:pt x="128" y="2"/>
                                      </a:lnTo>
                                      <a:lnTo>
                                        <a:pt x="148" y="0"/>
                                      </a:lnTo>
                                      <a:lnTo>
                                        <a:pt x="171" y="0"/>
                                      </a:lnTo>
                                      <a:lnTo>
                                        <a:pt x="203" y="1"/>
                                      </a:lnTo>
                                      <a:lnTo>
                                        <a:pt x="235" y="10"/>
                                      </a:lnTo>
                                      <a:lnTo>
                                        <a:pt x="256" y="23"/>
                                      </a:lnTo>
                                      <a:lnTo>
                                        <a:pt x="269" y="42"/>
                                      </a:lnTo>
                                      <a:lnTo>
                                        <a:pt x="283" y="66"/>
                                      </a:lnTo>
                                      <a:lnTo>
                                        <a:pt x="298" y="89"/>
                                      </a:lnTo>
                                      <a:lnTo>
                                        <a:pt x="313" y="107"/>
                                      </a:lnTo>
                                      <a:lnTo>
                                        <a:pt x="330" y="123"/>
                                      </a:lnTo>
                                      <a:lnTo>
                                        <a:pt x="348" y="146"/>
                                      </a:lnTo>
                                      <a:lnTo>
                                        <a:pt x="357" y="167"/>
                                      </a:lnTo>
                                      <a:lnTo>
                                        <a:pt x="357" y="184"/>
                                      </a:lnTo>
                                      <a:lnTo>
                                        <a:pt x="357" y="193"/>
                                      </a:lnTo>
                                      <a:lnTo>
                                        <a:pt x="352" y="209"/>
                                      </a:lnTo>
                                      <a:lnTo>
                                        <a:pt x="343" y="224"/>
                                      </a:lnTo>
                                      <a:lnTo>
                                        <a:pt x="332" y="238"/>
                                      </a:lnTo>
                                      <a:lnTo>
                                        <a:pt x="315" y="259"/>
                                      </a:lnTo>
                                      <a:lnTo>
                                        <a:pt x="303" y="274"/>
                                      </a:lnTo>
                                      <a:lnTo>
                                        <a:pt x="292" y="292"/>
                                      </a:lnTo>
                                      <a:lnTo>
                                        <a:pt x="288" y="302"/>
                                      </a:lnTo>
                                      <a:lnTo>
                                        <a:pt x="287" y="308"/>
                                      </a:lnTo>
                                      <a:lnTo>
                                        <a:pt x="289" y="313"/>
                                      </a:lnTo>
                                      <a:lnTo>
                                        <a:pt x="295" y="316"/>
                                      </a:lnTo>
                                      <a:lnTo>
                                        <a:pt x="269" y="347"/>
                                      </a:lnTo>
                                      <a:lnTo>
                                        <a:pt x="266" y="341"/>
                                      </a:lnTo>
                                      <a:lnTo>
                                        <a:pt x="252" y="333"/>
                                      </a:lnTo>
                                      <a:lnTo>
                                        <a:pt x="236" y="329"/>
                                      </a:lnTo>
                                      <a:lnTo>
                                        <a:pt x="219" y="327"/>
                                      </a:lnTo>
                                      <a:lnTo>
                                        <a:pt x="203" y="331"/>
                                      </a:lnTo>
                                      <a:lnTo>
                                        <a:pt x="181" y="337"/>
                                      </a:lnTo>
                                      <a:lnTo>
                                        <a:pt x="156" y="345"/>
                                      </a:lnTo>
                                      <a:lnTo>
                                        <a:pt x="136" y="351"/>
                                      </a:lnTo>
                                      <a:lnTo>
                                        <a:pt x="122" y="351"/>
                                      </a:lnTo>
                                      <a:lnTo>
                                        <a:pt x="107" y="351"/>
                                      </a:lnTo>
                                      <a:lnTo>
                                        <a:pt x="93" y="347"/>
                                      </a:lnTo>
                                      <a:lnTo>
                                        <a:pt x="78" y="339"/>
                                      </a:lnTo>
                                      <a:lnTo>
                                        <a:pt x="68" y="327"/>
                                      </a:lnTo>
                                      <a:lnTo>
                                        <a:pt x="55" y="315"/>
                                      </a:lnTo>
                                      <a:lnTo>
                                        <a:pt x="38" y="295"/>
                                      </a:lnTo>
                                      <a:lnTo>
                                        <a:pt x="22" y="268"/>
                                      </a:lnTo>
                                      <a:lnTo>
                                        <a:pt x="10" y="242"/>
                                      </a:lnTo>
                                      <a:lnTo>
                                        <a:pt x="0" y="218"/>
                                      </a:lnTo>
                                      <a:lnTo>
                                        <a:pt x="0" y="200"/>
                                      </a:lnTo>
                                      <a:lnTo>
                                        <a:pt x="0" y="184"/>
                                      </a:lnTo>
                                      <a:lnTo>
                                        <a:pt x="6" y="151"/>
                                      </a:lnTo>
                                      <a:lnTo>
                                        <a:pt x="12" y="114"/>
                                      </a:lnTo>
                                      <a:lnTo>
                                        <a:pt x="23" y="85"/>
                                      </a:lnTo>
                                      <a:lnTo>
                                        <a:pt x="37" y="65"/>
                                      </a:lnTo>
                                      <a:lnTo>
                                        <a:pt x="53" y="47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C0000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</p:grpSp>
                        </p:grpSp>
                        <p:grpSp>
                          <p:nvGrpSpPr>
                            <p:cNvPr id="40243" name="Group 83">
                              <a:extLst>
                                <a:ext uri="{FF2B5EF4-FFF2-40B4-BE49-F238E27FC236}">
                                  <a16:creationId xmlns:a16="http://schemas.microsoft.com/office/drawing/2014/main" id="{17985349-B9E4-4975-BAE0-E72709272D8D}"/>
                                </a:ext>
                              </a:extLst>
                            </p:cNvPr>
                            <p:cNvGrpSpPr>
                              <a:grpSpLocks/>
                            </p:cNvGrpSpPr>
                            <p:nvPr/>
                          </p:nvGrpSpPr>
                          <p:grpSpPr bwMode="auto">
                            <a:xfrm>
                              <a:off x="2052" y="1742"/>
                              <a:ext cx="36" cy="95"/>
                              <a:chOff x="2052" y="1742"/>
                              <a:chExt cx="36" cy="95"/>
                            </a:xfrm>
                          </p:grpSpPr>
                          <p:grpSp>
                            <p:nvGrpSpPr>
                              <p:cNvPr id="40244" name="Group 84">
                                <a:extLst>
                                  <a:ext uri="{FF2B5EF4-FFF2-40B4-BE49-F238E27FC236}">
                                    <a16:creationId xmlns:a16="http://schemas.microsoft.com/office/drawing/2014/main" id="{9BDBC335-5026-4745-AC6C-14E05B664CA6}"/>
                                  </a:ext>
                                </a:extLst>
                              </p:cNvPr>
                              <p:cNvGrpSpPr>
                                <a:grpSpLocks/>
                              </p:cNvGrpSpPr>
                              <p:nvPr/>
                            </p:nvGrpSpPr>
                            <p:grpSpPr bwMode="auto">
                              <a:xfrm>
                                <a:off x="2060" y="1742"/>
                                <a:ext cx="20" cy="23"/>
                                <a:chOff x="2060" y="1742"/>
                                <a:chExt cx="20" cy="23"/>
                              </a:xfrm>
                            </p:grpSpPr>
                            <p:sp>
                              <p:nvSpPr>
                                <p:cNvPr id="40247" name="Freeform 85">
                                  <a:extLst>
                                    <a:ext uri="{FF2B5EF4-FFF2-40B4-BE49-F238E27FC236}">
                                      <a16:creationId xmlns:a16="http://schemas.microsoft.com/office/drawing/2014/main" id="{80B59E1A-361D-4F72-BDA6-9963C2FF5956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060" y="1742"/>
                                  <a:ext cx="20" cy="23"/>
                                </a:xfrm>
                                <a:custGeom>
                                  <a:avLst/>
                                  <a:gdLst>
                                    <a:gd name="T0" fmla="*/ 0 w 101"/>
                                    <a:gd name="T1" fmla="*/ 0 h 112"/>
                                    <a:gd name="T2" fmla="*/ 0 w 101"/>
                                    <a:gd name="T3" fmla="*/ 0 h 112"/>
                                    <a:gd name="T4" fmla="*/ 0 w 101"/>
                                    <a:gd name="T5" fmla="*/ 0 h 112"/>
                                    <a:gd name="T6" fmla="*/ 0 w 101"/>
                                    <a:gd name="T7" fmla="*/ 0 h 112"/>
                                    <a:gd name="T8" fmla="*/ 0 w 101"/>
                                    <a:gd name="T9" fmla="*/ 0 h 112"/>
                                    <a:gd name="T10" fmla="*/ 0 w 101"/>
                                    <a:gd name="T11" fmla="*/ 0 h 112"/>
                                    <a:gd name="T12" fmla="*/ 0 w 101"/>
                                    <a:gd name="T13" fmla="*/ 0 h 112"/>
                                    <a:gd name="T14" fmla="*/ 0 w 101"/>
                                    <a:gd name="T15" fmla="*/ 0 h 112"/>
                                    <a:gd name="T16" fmla="*/ 0 w 101"/>
                                    <a:gd name="T17" fmla="*/ 0 h 112"/>
                                    <a:gd name="T18" fmla="*/ 0 w 101"/>
                                    <a:gd name="T19" fmla="*/ 0 h 112"/>
                                    <a:gd name="T20" fmla="*/ 0 w 101"/>
                                    <a:gd name="T21" fmla="*/ 0 h 112"/>
                                    <a:gd name="T22" fmla="*/ 0 w 101"/>
                                    <a:gd name="T23" fmla="*/ 0 h 112"/>
                                    <a:gd name="T24" fmla="*/ 0 w 101"/>
                                    <a:gd name="T25" fmla="*/ 0 h 112"/>
                                    <a:gd name="T26" fmla="*/ 0 w 101"/>
                                    <a:gd name="T27" fmla="*/ 0 h 112"/>
                                    <a:gd name="T28" fmla="*/ 0 w 101"/>
                                    <a:gd name="T29" fmla="*/ 0 h 112"/>
                                    <a:gd name="T30" fmla="*/ 0 w 101"/>
                                    <a:gd name="T31" fmla="*/ 0 h 112"/>
                                    <a:gd name="T32" fmla="*/ 0 w 101"/>
                                    <a:gd name="T33" fmla="*/ 0 h 112"/>
                                    <a:gd name="T34" fmla="*/ 0 w 101"/>
                                    <a:gd name="T35" fmla="*/ 0 h 112"/>
                                    <a:gd name="T36" fmla="*/ 0 w 101"/>
                                    <a:gd name="T37" fmla="*/ 0 h 112"/>
                                    <a:gd name="T38" fmla="*/ 0 w 101"/>
                                    <a:gd name="T39" fmla="*/ 0 h 112"/>
                                    <a:gd name="T40" fmla="*/ 0 w 101"/>
                                    <a:gd name="T41" fmla="*/ 0 h 112"/>
                                    <a:gd name="T42" fmla="*/ 0 w 101"/>
                                    <a:gd name="T43" fmla="*/ 0 h 112"/>
                                    <a:gd name="T44" fmla="*/ 0 w 101"/>
                                    <a:gd name="T45" fmla="*/ 0 h 112"/>
                                    <a:gd name="T46" fmla="*/ 0 w 101"/>
                                    <a:gd name="T47" fmla="*/ 0 h 112"/>
                                    <a:gd name="T48" fmla="*/ 0 w 101"/>
                                    <a:gd name="T49" fmla="*/ 0 h 112"/>
                                    <a:gd name="T50" fmla="*/ 0 60000 65536"/>
                                    <a:gd name="T51" fmla="*/ 0 60000 65536"/>
                                    <a:gd name="T52" fmla="*/ 0 60000 65536"/>
                                    <a:gd name="T53" fmla="*/ 0 60000 65536"/>
                                    <a:gd name="T54" fmla="*/ 0 60000 65536"/>
                                    <a:gd name="T55" fmla="*/ 0 60000 65536"/>
                                    <a:gd name="T56" fmla="*/ 0 60000 65536"/>
                                    <a:gd name="T57" fmla="*/ 0 60000 65536"/>
                                    <a:gd name="T58" fmla="*/ 0 60000 65536"/>
                                    <a:gd name="T59" fmla="*/ 0 60000 65536"/>
                                    <a:gd name="T60" fmla="*/ 0 60000 65536"/>
                                    <a:gd name="T61" fmla="*/ 0 60000 65536"/>
                                    <a:gd name="T62" fmla="*/ 0 60000 65536"/>
                                    <a:gd name="T63" fmla="*/ 0 60000 65536"/>
                                    <a:gd name="T64" fmla="*/ 0 60000 65536"/>
                                    <a:gd name="T65" fmla="*/ 0 60000 65536"/>
                                    <a:gd name="T66" fmla="*/ 0 60000 65536"/>
                                    <a:gd name="T67" fmla="*/ 0 60000 65536"/>
                                    <a:gd name="T68" fmla="*/ 0 60000 65536"/>
                                    <a:gd name="T69" fmla="*/ 0 60000 65536"/>
                                    <a:gd name="T70" fmla="*/ 0 60000 65536"/>
                                    <a:gd name="T71" fmla="*/ 0 60000 65536"/>
                                    <a:gd name="T72" fmla="*/ 0 60000 65536"/>
                                    <a:gd name="T73" fmla="*/ 0 60000 65536"/>
                                    <a:gd name="T74" fmla="*/ 0 60000 65536"/>
                                    <a:gd name="T75" fmla="*/ 0 w 101"/>
                                    <a:gd name="T76" fmla="*/ 0 h 112"/>
                                    <a:gd name="T77" fmla="*/ 101 w 101"/>
                                    <a:gd name="T78" fmla="*/ 112 h 112"/>
                                  </a:gdLst>
                                  <a:ahLst/>
                                  <a:cxnLst>
                                    <a:cxn ang="T50">
                                      <a:pos x="T0" y="T1"/>
                                    </a:cxn>
                                    <a:cxn ang="T51">
                                      <a:pos x="T2" y="T3"/>
                                    </a:cxn>
                                    <a:cxn ang="T52">
                                      <a:pos x="T4" y="T5"/>
                                    </a:cxn>
                                    <a:cxn ang="T53">
                                      <a:pos x="T6" y="T7"/>
                                    </a:cxn>
                                    <a:cxn ang="T54">
                                      <a:pos x="T8" y="T9"/>
                                    </a:cxn>
                                    <a:cxn ang="T55">
                                      <a:pos x="T10" y="T11"/>
                                    </a:cxn>
                                    <a:cxn ang="T56">
                                      <a:pos x="T12" y="T13"/>
                                    </a:cxn>
                                    <a:cxn ang="T57">
                                      <a:pos x="T14" y="T15"/>
                                    </a:cxn>
                                    <a:cxn ang="T58">
                                      <a:pos x="T16" y="T17"/>
                                    </a:cxn>
                                    <a:cxn ang="T59">
                                      <a:pos x="T18" y="T19"/>
                                    </a:cxn>
                                    <a:cxn ang="T60">
                                      <a:pos x="T20" y="T21"/>
                                    </a:cxn>
                                    <a:cxn ang="T61">
                                      <a:pos x="T22" y="T23"/>
                                    </a:cxn>
                                    <a:cxn ang="T62">
                                      <a:pos x="T24" y="T25"/>
                                    </a:cxn>
                                    <a:cxn ang="T63">
                                      <a:pos x="T26" y="T27"/>
                                    </a:cxn>
                                    <a:cxn ang="T64">
                                      <a:pos x="T28" y="T29"/>
                                    </a:cxn>
                                    <a:cxn ang="T65">
                                      <a:pos x="T30" y="T31"/>
                                    </a:cxn>
                                    <a:cxn ang="T66">
                                      <a:pos x="T32" y="T33"/>
                                    </a:cxn>
                                    <a:cxn ang="T67">
                                      <a:pos x="T34" y="T35"/>
                                    </a:cxn>
                                    <a:cxn ang="T68">
                                      <a:pos x="T36" y="T37"/>
                                    </a:cxn>
                                    <a:cxn ang="T69">
                                      <a:pos x="T38" y="T39"/>
                                    </a:cxn>
                                    <a:cxn ang="T70">
                                      <a:pos x="T40" y="T41"/>
                                    </a:cxn>
                                    <a:cxn ang="T71">
                                      <a:pos x="T42" y="T43"/>
                                    </a:cxn>
                                    <a:cxn ang="T72">
                                      <a:pos x="T44" y="T45"/>
                                    </a:cxn>
                                    <a:cxn ang="T73">
                                      <a:pos x="T46" y="T47"/>
                                    </a:cxn>
                                    <a:cxn ang="T74">
                                      <a:pos x="T48" y="T49"/>
                                    </a:cxn>
                                  </a:cxnLst>
                                  <a:rect l="T75" t="T76" r="T77" b="T78"/>
                                  <a:pathLst>
                                    <a:path w="101" h="112">
                                      <a:moveTo>
                                        <a:pt x="16" y="35"/>
                                      </a:moveTo>
                                      <a:lnTo>
                                        <a:pt x="26" y="24"/>
                                      </a:lnTo>
                                      <a:lnTo>
                                        <a:pt x="37" y="16"/>
                                      </a:lnTo>
                                      <a:lnTo>
                                        <a:pt x="49" y="9"/>
                                      </a:lnTo>
                                      <a:lnTo>
                                        <a:pt x="64" y="2"/>
                                      </a:lnTo>
                                      <a:lnTo>
                                        <a:pt x="76" y="0"/>
                                      </a:lnTo>
                                      <a:lnTo>
                                        <a:pt x="86" y="3"/>
                                      </a:lnTo>
                                      <a:lnTo>
                                        <a:pt x="95" y="11"/>
                                      </a:lnTo>
                                      <a:lnTo>
                                        <a:pt x="99" y="22"/>
                                      </a:lnTo>
                                      <a:lnTo>
                                        <a:pt x="101" y="33"/>
                                      </a:lnTo>
                                      <a:lnTo>
                                        <a:pt x="98" y="49"/>
                                      </a:lnTo>
                                      <a:lnTo>
                                        <a:pt x="92" y="63"/>
                                      </a:lnTo>
                                      <a:lnTo>
                                        <a:pt x="84" y="75"/>
                                      </a:lnTo>
                                      <a:lnTo>
                                        <a:pt x="75" y="86"/>
                                      </a:lnTo>
                                      <a:lnTo>
                                        <a:pt x="63" y="97"/>
                                      </a:lnTo>
                                      <a:lnTo>
                                        <a:pt x="50" y="106"/>
                                      </a:lnTo>
                                      <a:lnTo>
                                        <a:pt x="37" y="111"/>
                                      </a:lnTo>
                                      <a:lnTo>
                                        <a:pt x="24" y="112"/>
                                      </a:lnTo>
                                      <a:lnTo>
                                        <a:pt x="13" y="108"/>
                                      </a:lnTo>
                                      <a:lnTo>
                                        <a:pt x="6" y="99"/>
                                      </a:lnTo>
                                      <a:lnTo>
                                        <a:pt x="1" y="89"/>
                                      </a:lnTo>
                                      <a:lnTo>
                                        <a:pt x="0" y="75"/>
                                      </a:lnTo>
                                      <a:lnTo>
                                        <a:pt x="3" y="61"/>
                                      </a:lnTo>
                                      <a:lnTo>
                                        <a:pt x="7" y="50"/>
                                      </a:lnTo>
                                      <a:lnTo>
                                        <a:pt x="16" y="35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8080FF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  <p:sp>
                              <p:nvSpPr>
                                <p:cNvPr id="40248" name="Freeform 86">
                                  <a:extLst>
                                    <a:ext uri="{FF2B5EF4-FFF2-40B4-BE49-F238E27FC236}">
                                      <a16:creationId xmlns:a16="http://schemas.microsoft.com/office/drawing/2014/main" id="{1365EE5D-973F-4854-8074-2270F5799920}"/>
                                    </a:ext>
                                  </a:extLst>
                                </p:cNvPr>
                                <p:cNvSpPr>
                                  <a:spLocks/>
                                </p:cNvSpPr>
                                <p:nvPr/>
                              </p:nvSpPr>
                              <p:spPr bwMode="auto">
                                <a:xfrm>
                                  <a:off x="2065" y="1747"/>
                                  <a:ext cx="10" cy="12"/>
                                </a:xfrm>
                                <a:custGeom>
                                  <a:avLst/>
                                  <a:gdLst>
                                    <a:gd name="T0" fmla="*/ 0 w 54"/>
                                    <a:gd name="T1" fmla="*/ 0 h 61"/>
                                    <a:gd name="T2" fmla="*/ 0 w 54"/>
                                    <a:gd name="T3" fmla="*/ 0 h 61"/>
                                    <a:gd name="T4" fmla="*/ 0 w 54"/>
                                    <a:gd name="T5" fmla="*/ 0 h 61"/>
                                    <a:gd name="T6" fmla="*/ 0 w 54"/>
                                    <a:gd name="T7" fmla="*/ 0 h 61"/>
                                    <a:gd name="T8" fmla="*/ 0 w 54"/>
                                    <a:gd name="T9" fmla="*/ 0 h 61"/>
                                    <a:gd name="T10" fmla="*/ 0 w 54"/>
                                    <a:gd name="T11" fmla="*/ 0 h 61"/>
                                    <a:gd name="T12" fmla="*/ 0 w 54"/>
                                    <a:gd name="T13" fmla="*/ 0 h 61"/>
                                    <a:gd name="T14" fmla="*/ 0 w 54"/>
                                    <a:gd name="T15" fmla="*/ 0 h 61"/>
                                    <a:gd name="T16" fmla="*/ 0 w 54"/>
                                    <a:gd name="T17" fmla="*/ 0 h 61"/>
                                    <a:gd name="T18" fmla="*/ 0 w 54"/>
                                    <a:gd name="T19" fmla="*/ 0 h 61"/>
                                    <a:gd name="T20" fmla="*/ 0 w 54"/>
                                    <a:gd name="T21" fmla="*/ 0 h 61"/>
                                    <a:gd name="T22" fmla="*/ 0 w 54"/>
                                    <a:gd name="T23" fmla="*/ 0 h 61"/>
                                    <a:gd name="T24" fmla="*/ 0 w 54"/>
                                    <a:gd name="T25" fmla="*/ 0 h 61"/>
                                    <a:gd name="T26" fmla="*/ 0 w 54"/>
                                    <a:gd name="T27" fmla="*/ 0 h 61"/>
                                    <a:gd name="T28" fmla="*/ 0 w 54"/>
                                    <a:gd name="T29" fmla="*/ 0 h 61"/>
                                    <a:gd name="T30" fmla="*/ 0 w 54"/>
                                    <a:gd name="T31" fmla="*/ 0 h 61"/>
                                    <a:gd name="T32" fmla="*/ 0 w 54"/>
                                    <a:gd name="T33" fmla="*/ 0 h 61"/>
                                    <a:gd name="T34" fmla="*/ 0 w 54"/>
                                    <a:gd name="T35" fmla="*/ 0 h 61"/>
                                    <a:gd name="T36" fmla="*/ 0 w 54"/>
                                    <a:gd name="T37" fmla="*/ 0 h 61"/>
                                    <a:gd name="T38" fmla="*/ 0 w 54"/>
                                    <a:gd name="T39" fmla="*/ 0 h 61"/>
                                    <a:gd name="T40" fmla="*/ 0 w 54"/>
                                    <a:gd name="T41" fmla="*/ 0 h 61"/>
                                    <a:gd name="T42" fmla="*/ 0 w 54"/>
                                    <a:gd name="T43" fmla="*/ 0 h 61"/>
                                    <a:gd name="T44" fmla="*/ 0 w 54"/>
                                    <a:gd name="T45" fmla="*/ 0 h 61"/>
                                    <a:gd name="T46" fmla="*/ 0 w 54"/>
                                    <a:gd name="T47" fmla="*/ 0 h 61"/>
                                    <a:gd name="T48" fmla="*/ 0 w 54"/>
                                    <a:gd name="T49" fmla="*/ 0 h 61"/>
                                    <a:gd name="T50" fmla="*/ 0 60000 65536"/>
                                    <a:gd name="T51" fmla="*/ 0 60000 65536"/>
                                    <a:gd name="T52" fmla="*/ 0 60000 65536"/>
                                    <a:gd name="T53" fmla="*/ 0 60000 65536"/>
                                    <a:gd name="T54" fmla="*/ 0 60000 65536"/>
                                    <a:gd name="T55" fmla="*/ 0 60000 65536"/>
                                    <a:gd name="T56" fmla="*/ 0 60000 65536"/>
                                    <a:gd name="T57" fmla="*/ 0 60000 65536"/>
                                    <a:gd name="T58" fmla="*/ 0 60000 65536"/>
                                    <a:gd name="T59" fmla="*/ 0 60000 65536"/>
                                    <a:gd name="T60" fmla="*/ 0 60000 65536"/>
                                    <a:gd name="T61" fmla="*/ 0 60000 65536"/>
                                    <a:gd name="T62" fmla="*/ 0 60000 65536"/>
                                    <a:gd name="T63" fmla="*/ 0 60000 65536"/>
                                    <a:gd name="T64" fmla="*/ 0 60000 65536"/>
                                    <a:gd name="T65" fmla="*/ 0 60000 65536"/>
                                    <a:gd name="T66" fmla="*/ 0 60000 65536"/>
                                    <a:gd name="T67" fmla="*/ 0 60000 65536"/>
                                    <a:gd name="T68" fmla="*/ 0 60000 65536"/>
                                    <a:gd name="T69" fmla="*/ 0 60000 65536"/>
                                    <a:gd name="T70" fmla="*/ 0 60000 65536"/>
                                    <a:gd name="T71" fmla="*/ 0 60000 65536"/>
                                    <a:gd name="T72" fmla="*/ 0 60000 65536"/>
                                    <a:gd name="T73" fmla="*/ 0 60000 65536"/>
                                    <a:gd name="T74" fmla="*/ 0 60000 65536"/>
                                    <a:gd name="T75" fmla="*/ 0 w 54"/>
                                    <a:gd name="T76" fmla="*/ 0 h 61"/>
                                    <a:gd name="T77" fmla="*/ 54 w 54"/>
                                    <a:gd name="T78" fmla="*/ 61 h 61"/>
                                  </a:gdLst>
                                  <a:ahLst/>
                                  <a:cxnLst>
                                    <a:cxn ang="T50">
                                      <a:pos x="T0" y="T1"/>
                                    </a:cxn>
                                    <a:cxn ang="T51">
                                      <a:pos x="T2" y="T3"/>
                                    </a:cxn>
                                    <a:cxn ang="T52">
                                      <a:pos x="T4" y="T5"/>
                                    </a:cxn>
                                    <a:cxn ang="T53">
                                      <a:pos x="T6" y="T7"/>
                                    </a:cxn>
                                    <a:cxn ang="T54">
                                      <a:pos x="T8" y="T9"/>
                                    </a:cxn>
                                    <a:cxn ang="T55">
                                      <a:pos x="T10" y="T11"/>
                                    </a:cxn>
                                    <a:cxn ang="T56">
                                      <a:pos x="T12" y="T13"/>
                                    </a:cxn>
                                    <a:cxn ang="T57">
                                      <a:pos x="T14" y="T15"/>
                                    </a:cxn>
                                    <a:cxn ang="T58">
                                      <a:pos x="T16" y="T17"/>
                                    </a:cxn>
                                    <a:cxn ang="T59">
                                      <a:pos x="T18" y="T19"/>
                                    </a:cxn>
                                    <a:cxn ang="T60">
                                      <a:pos x="T20" y="T21"/>
                                    </a:cxn>
                                    <a:cxn ang="T61">
                                      <a:pos x="T22" y="T23"/>
                                    </a:cxn>
                                    <a:cxn ang="T62">
                                      <a:pos x="T24" y="T25"/>
                                    </a:cxn>
                                    <a:cxn ang="T63">
                                      <a:pos x="T26" y="T27"/>
                                    </a:cxn>
                                    <a:cxn ang="T64">
                                      <a:pos x="T28" y="T29"/>
                                    </a:cxn>
                                    <a:cxn ang="T65">
                                      <a:pos x="T30" y="T31"/>
                                    </a:cxn>
                                    <a:cxn ang="T66">
                                      <a:pos x="T32" y="T33"/>
                                    </a:cxn>
                                    <a:cxn ang="T67">
                                      <a:pos x="T34" y="T35"/>
                                    </a:cxn>
                                    <a:cxn ang="T68">
                                      <a:pos x="T36" y="T37"/>
                                    </a:cxn>
                                    <a:cxn ang="T69">
                                      <a:pos x="T38" y="T39"/>
                                    </a:cxn>
                                    <a:cxn ang="T70">
                                      <a:pos x="T40" y="T41"/>
                                    </a:cxn>
                                    <a:cxn ang="T71">
                                      <a:pos x="T42" y="T43"/>
                                    </a:cxn>
                                    <a:cxn ang="T72">
                                      <a:pos x="T44" y="T45"/>
                                    </a:cxn>
                                    <a:cxn ang="T73">
                                      <a:pos x="T46" y="T47"/>
                                    </a:cxn>
                                    <a:cxn ang="T74">
                                      <a:pos x="T48" y="T49"/>
                                    </a:cxn>
                                  </a:cxnLst>
                                  <a:rect l="T75" t="T76" r="T77" b="T78"/>
                                  <a:pathLst>
                                    <a:path w="54" h="61">
                                      <a:moveTo>
                                        <a:pt x="9" y="18"/>
                                      </a:moveTo>
                                      <a:lnTo>
                                        <a:pt x="14" y="13"/>
                                      </a:lnTo>
                                      <a:lnTo>
                                        <a:pt x="20" y="7"/>
                                      </a:lnTo>
                                      <a:lnTo>
                                        <a:pt x="26" y="4"/>
                                      </a:lnTo>
                                      <a:lnTo>
                                        <a:pt x="34" y="1"/>
                                      </a:lnTo>
                                      <a:lnTo>
                                        <a:pt x="40" y="0"/>
                                      </a:lnTo>
                                      <a:lnTo>
                                        <a:pt x="45" y="1"/>
                                      </a:lnTo>
                                      <a:lnTo>
                                        <a:pt x="51" y="5"/>
                                      </a:lnTo>
                                      <a:lnTo>
                                        <a:pt x="53" y="11"/>
                                      </a:lnTo>
                                      <a:lnTo>
                                        <a:pt x="54" y="17"/>
                                      </a:lnTo>
                                      <a:lnTo>
                                        <a:pt x="53" y="27"/>
                                      </a:lnTo>
                                      <a:lnTo>
                                        <a:pt x="50" y="35"/>
                                      </a:lnTo>
                                      <a:lnTo>
                                        <a:pt x="45" y="41"/>
                                      </a:lnTo>
                                      <a:lnTo>
                                        <a:pt x="40" y="47"/>
                                      </a:lnTo>
                                      <a:lnTo>
                                        <a:pt x="34" y="54"/>
                                      </a:lnTo>
                                      <a:lnTo>
                                        <a:pt x="27" y="58"/>
                                      </a:lnTo>
                                      <a:lnTo>
                                        <a:pt x="20" y="61"/>
                                      </a:lnTo>
                                      <a:lnTo>
                                        <a:pt x="14" y="61"/>
                                      </a:lnTo>
                                      <a:lnTo>
                                        <a:pt x="8" y="59"/>
                                      </a:lnTo>
                                      <a:lnTo>
                                        <a:pt x="3" y="54"/>
                                      </a:lnTo>
                                      <a:lnTo>
                                        <a:pt x="0" y="48"/>
                                      </a:lnTo>
                                      <a:lnTo>
                                        <a:pt x="0" y="41"/>
                                      </a:lnTo>
                                      <a:lnTo>
                                        <a:pt x="1" y="34"/>
                                      </a:lnTo>
                                      <a:lnTo>
                                        <a:pt x="3" y="27"/>
                                      </a:lnTo>
                                      <a:lnTo>
                                        <a:pt x="9" y="18"/>
                                      </a:lnTo>
                                      <a:close/>
                                    </a:path>
                                  </a:pathLst>
                                </a:custGeom>
                                <a:solidFill>
                                  <a:srgbClr val="600060"/>
                                </a:solidFill>
                                <a:ln>
                                  <a:noFill/>
                                </a:ln>
                                <a:extLst>
                                  <a:ext uri="{91240B29-F687-4F45-9708-019B960494DF}">
                                    <a14:hiddenLine xmlns:a14="http://schemas.microsoft.com/office/drawing/2010/main" w="9525">
                                      <a:solidFill>
                                        <a:srgbClr val="000000"/>
                                      </a:solidFill>
                                      <a:round/>
                                      <a:headEnd/>
                                      <a:tailEnd/>
                                    </a14:hiddenLine>
                                  </a:ext>
                                </a:extLst>
                              </p:spPr>
                              <p:txBody>
                                <a:bodyPr/>
                                <a:lstStyle/>
                                <a:p>
                                  <a:endParaRPr lang="en-US"/>
                                </a:p>
                              </p:txBody>
                            </p:sp>
                          </p:grpSp>
                          <p:sp>
                            <p:nvSpPr>
                              <p:cNvPr id="40245" name="Freeform 87">
                                <a:extLst>
                                  <a:ext uri="{FF2B5EF4-FFF2-40B4-BE49-F238E27FC236}">
                                    <a16:creationId xmlns:a16="http://schemas.microsoft.com/office/drawing/2014/main" id="{322EA839-6283-42AC-A06D-06B40D9DCA13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2052" y="1788"/>
                                <a:ext cx="21" cy="22"/>
                              </a:xfrm>
                              <a:custGeom>
                                <a:avLst/>
                                <a:gdLst>
                                  <a:gd name="T0" fmla="*/ 0 w 101"/>
                                  <a:gd name="T1" fmla="*/ 0 h 111"/>
                                  <a:gd name="T2" fmla="*/ 0 w 101"/>
                                  <a:gd name="T3" fmla="*/ 0 h 111"/>
                                  <a:gd name="T4" fmla="*/ 0 w 101"/>
                                  <a:gd name="T5" fmla="*/ 0 h 111"/>
                                  <a:gd name="T6" fmla="*/ 0 w 101"/>
                                  <a:gd name="T7" fmla="*/ 0 h 111"/>
                                  <a:gd name="T8" fmla="*/ 0 w 101"/>
                                  <a:gd name="T9" fmla="*/ 0 h 111"/>
                                  <a:gd name="T10" fmla="*/ 0 w 101"/>
                                  <a:gd name="T11" fmla="*/ 0 h 111"/>
                                  <a:gd name="T12" fmla="*/ 0 w 101"/>
                                  <a:gd name="T13" fmla="*/ 0 h 111"/>
                                  <a:gd name="T14" fmla="*/ 0 w 101"/>
                                  <a:gd name="T15" fmla="*/ 0 h 111"/>
                                  <a:gd name="T16" fmla="*/ 0 w 101"/>
                                  <a:gd name="T17" fmla="*/ 0 h 111"/>
                                  <a:gd name="T18" fmla="*/ 0 w 101"/>
                                  <a:gd name="T19" fmla="*/ 0 h 111"/>
                                  <a:gd name="T20" fmla="*/ 0 w 101"/>
                                  <a:gd name="T21" fmla="*/ 0 h 111"/>
                                  <a:gd name="T22" fmla="*/ 0 w 101"/>
                                  <a:gd name="T23" fmla="*/ 0 h 111"/>
                                  <a:gd name="T24" fmla="*/ 0 w 101"/>
                                  <a:gd name="T25" fmla="*/ 0 h 111"/>
                                  <a:gd name="T26" fmla="*/ 0 w 101"/>
                                  <a:gd name="T27" fmla="*/ 0 h 111"/>
                                  <a:gd name="T28" fmla="*/ 0 w 101"/>
                                  <a:gd name="T29" fmla="*/ 0 h 111"/>
                                  <a:gd name="T30" fmla="*/ 0 w 101"/>
                                  <a:gd name="T31" fmla="*/ 0 h 111"/>
                                  <a:gd name="T32" fmla="*/ 0 w 101"/>
                                  <a:gd name="T33" fmla="*/ 0 h 111"/>
                                  <a:gd name="T34" fmla="*/ 0 w 101"/>
                                  <a:gd name="T35" fmla="*/ 0 h 111"/>
                                  <a:gd name="T36" fmla="*/ 0 w 101"/>
                                  <a:gd name="T37" fmla="*/ 0 h 111"/>
                                  <a:gd name="T38" fmla="*/ 0 w 101"/>
                                  <a:gd name="T39" fmla="*/ 0 h 111"/>
                                  <a:gd name="T40" fmla="*/ 0 w 101"/>
                                  <a:gd name="T41" fmla="*/ 0 h 111"/>
                                  <a:gd name="T42" fmla="*/ 0 w 101"/>
                                  <a:gd name="T43" fmla="*/ 0 h 111"/>
                                  <a:gd name="T44" fmla="*/ 0 w 101"/>
                                  <a:gd name="T45" fmla="*/ 0 h 111"/>
                                  <a:gd name="T46" fmla="*/ 0 w 101"/>
                                  <a:gd name="T47" fmla="*/ 0 h 111"/>
                                  <a:gd name="T48" fmla="*/ 0 w 101"/>
                                  <a:gd name="T49" fmla="*/ 0 h 111"/>
                                  <a:gd name="T50" fmla="*/ 0 60000 65536"/>
                                  <a:gd name="T51" fmla="*/ 0 60000 65536"/>
                                  <a:gd name="T52" fmla="*/ 0 60000 65536"/>
                                  <a:gd name="T53" fmla="*/ 0 60000 65536"/>
                                  <a:gd name="T54" fmla="*/ 0 60000 65536"/>
                                  <a:gd name="T55" fmla="*/ 0 60000 65536"/>
                                  <a:gd name="T56" fmla="*/ 0 60000 65536"/>
                                  <a:gd name="T57" fmla="*/ 0 60000 65536"/>
                                  <a:gd name="T58" fmla="*/ 0 60000 65536"/>
                                  <a:gd name="T59" fmla="*/ 0 60000 65536"/>
                                  <a:gd name="T60" fmla="*/ 0 60000 65536"/>
                                  <a:gd name="T61" fmla="*/ 0 60000 65536"/>
                                  <a:gd name="T62" fmla="*/ 0 60000 65536"/>
                                  <a:gd name="T63" fmla="*/ 0 60000 65536"/>
                                  <a:gd name="T64" fmla="*/ 0 60000 65536"/>
                                  <a:gd name="T65" fmla="*/ 0 60000 65536"/>
                                  <a:gd name="T66" fmla="*/ 0 60000 65536"/>
                                  <a:gd name="T67" fmla="*/ 0 60000 65536"/>
                                  <a:gd name="T68" fmla="*/ 0 60000 65536"/>
                                  <a:gd name="T69" fmla="*/ 0 60000 65536"/>
                                  <a:gd name="T70" fmla="*/ 0 60000 65536"/>
                                  <a:gd name="T71" fmla="*/ 0 60000 65536"/>
                                  <a:gd name="T72" fmla="*/ 0 60000 65536"/>
                                  <a:gd name="T73" fmla="*/ 0 60000 65536"/>
                                  <a:gd name="T74" fmla="*/ 0 60000 65536"/>
                                  <a:gd name="T75" fmla="*/ 0 w 101"/>
                                  <a:gd name="T76" fmla="*/ 0 h 111"/>
                                  <a:gd name="T77" fmla="*/ 101 w 101"/>
                                  <a:gd name="T78" fmla="*/ 111 h 111"/>
                                </a:gdLst>
                                <a:ahLst/>
                                <a:cxnLst>
                                  <a:cxn ang="T50">
                                    <a:pos x="T0" y="T1"/>
                                  </a:cxn>
                                  <a:cxn ang="T51">
                                    <a:pos x="T2" y="T3"/>
                                  </a:cxn>
                                  <a:cxn ang="T52">
                                    <a:pos x="T4" y="T5"/>
                                  </a:cxn>
                                  <a:cxn ang="T53">
                                    <a:pos x="T6" y="T7"/>
                                  </a:cxn>
                                  <a:cxn ang="T54">
                                    <a:pos x="T8" y="T9"/>
                                  </a:cxn>
                                  <a:cxn ang="T55">
                                    <a:pos x="T10" y="T11"/>
                                  </a:cxn>
                                  <a:cxn ang="T56">
                                    <a:pos x="T12" y="T13"/>
                                  </a:cxn>
                                  <a:cxn ang="T57">
                                    <a:pos x="T14" y="T15"/>
                                  </a:cxn>
                                  <a:cxn ang="T58">
                                    <a:pos x="T16" y="T17"/>
                                  </a:cxn>
                                  <a:cxn ang="T59">
                                    <a:pos x="T18" y="T19"/>
                                  </a:cxn>
                                  <a:cxn ang="T60">
                                    <a:pos x="T20" y="T21"/>
                                  </a:cxn>
                                  <a:cxn ang="T61">
                                    <a:pos x="T22" y="T23"/>
                                  </a:cxn>
                                  <a:cxn ang="T62">
                                    <a:pos x="T24" y="T25"/>
                                  </a:cxn>
                                  <a:cxn ang="T63">
                                    <a:pos x="T26" y="T27"/>
                                  </a:cxn>
                                  <a:cxn ang="T64">
                                    <a:pos x="T28" y="T29"/>
                                  </a:cxn>
                                  <a:cxn ang="T65">
                                    <a:pos x="T30" y="T31"/>
                                  </a:cxn>
                                  <a:cxn ang="T66">
                                    <a:pos x="T32" y="T33"/>
                                  </a:cxn>
                                  <a:cxn ang="T67">
                                    <a:pos x="T34" y="T35"/>
                                  </a:cxn>
                                  <a:cxn ang="T68">
                                    <a:pos x="T36" y="T37"/>
                                  </a:cxn>
                                  <a:cxn ang="T69">
                                    <a:pos x="T38" y="T39"/>
                                  </a:cxn>
                                  <a:cxn ang="T70">
                                    <a:pos x="T40" y="T41"/>
                                  </a:cxn>
                                  <a:cxn ang="T71">
                                    <a:pos x="T42" y="T43"/>
                                  </a:cxn>
                                  <a:cxn ang="T72">
                                    <a:pos x="T44" y="T45"/>
                                  </a:cxn>
                                  <a:cxn ang="T73">
                                    <a:pos x="T46" y="T47"/>
                                  </a:cxn>
                                  <a:cxn ang="T74">
                                    <a:pos x="T48" y="T49"/>
                                  </a:cxn>
                                </a:cxnLst>
                                <a:rect l="T75" t="T76" r="T77" b="T78"/>
                                <a:pathLst>
                                  <a:path w="101" h="111">
                                    <a:moveTo>
                                      <a:pt x="85" y="35"/>
                                    </a:moveTo>
                                    <a:lnTo>
                                      <a:pt x="75" y="24"/>
                                    </a:lnTo>
                                    <a:lnTo>
                                      <a:pt x="64" y="15"/>
                                    </a:lnTo>
                                    <a:lnTo>
                                      <a:pt x="52" y="8"/>
                                    </a:lnTo>
                                    <a:lnTo>
                                      <a:pt x="37" y="2"/>
                                    </a:lnTo>
                                    <a:lnTo>
                                      <a:pt x="26" y="0"/>
                                    </a:lnTo>
                                    <a:lnTo>
                                      <a:pt x="15" y="3"/>
                                    </a:lnTo>
                                    <a:lnTo>
                                      <a:pt x="6" y="10"/>
                                    </a:lnTo>
                                    <a:lnTo>
                                      <a:pt x="2" y="22"/>
                                    </a:lnTo>
                                    <a:lnTo>
                                      <a:pt x="0" y="33"/>
                                    </a:lnTo>
                                    <a:lnTo>
                                      <a:pt x="3" y="48"/>
                                    </a:lnTo>
                                    <a:lnTo>
                                      <a:pt x="9" y="63"/>
                                    </a:lnTo>
                                    <a:lnTo>
                                      <a:pt x="17" y="75"/>
                                    </a:lnTo>
                                    <a:lnTo>
                                      <a:pt x="27" y="85"/>
                                    </a:lnTo>
                                    <a:lnTo>
                                      <a:pt x="38" y="95"/>
                                    </a:lnTo>
                                    <a:lnTo>
                                      <a:pt x="51" y="105"/>
                                    </a:lnTo>
                                    <a:lnTo>
                                      <a:pt x="64" y="110"/>
                                    </a:lnTo>
                                    <a:lnTo>
                                      <a:pt x="77" y="111"/>
                                    </a:lnTo>
                                    <a:lnTo>
                                      <a:pt x="88" y="107"/>
                                    </a:lnTo>
                                    <a:lnTo>
                                      <a:pt x="95" y="97"/>
                                    </a:lnTo>
                                    <a:lnTo>
                                      <a:pt x="100" y="87"/>
                                    </a:lnTo>
                                    <a:lnTo>
                                      <a:pt x="101" y="75"/>
                                    </a:lnTo>
                                    <a:lnTo>
                                      <a:pt x="98" y="61"/>
                                    </a:lnTo>
                                    <a:lnTo>
                                      <a:pt x="94" y="49"/>
                                    </a:lnTo>
                                    <a:lnTo>
                                      <a:pt x="85" y="35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000A0"/>
                              </a:solidFill>
                              <a:ln>
                                <a:noFill/>
                              </a:ln>
                              <a:extLst>
                                <a:ext uri="{91240B29-F687-4F45-9708-019B960494DF}">
                                  <a14:hiddenLine xmlns:a14="http://schemas.microsoft.com/office/drawing/2010/main" w="9525">
                                    <a:solidFill>
                                      <a:srgbClr val="000000"/>
                                    </a:solidFill>
                                    <a:round/>
                                    <a:headEnd/>
                                    <a:tailEnd/>
                                  </a14:hiddenLine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en-US"/>
                              </a:p>
                            </p:txBody>
                          </p:sp>
                          <p:sp>
                            <p:nvSpPr>
                              <p:cNvPr id="40246" name="Freeform 88">
                                <a:extLst>
                                  <a:ext uri="{FF2B5EF4-FFF2-40B4-BE49-F238E27FC236}">
                                    <a16:creationId xmlns:a16="http://schemas.microsoft.com/office/drawing/2014/main" id="{9C41F6F8-0B9C-4F0E-ADE3-69EC5B20B481}"/>
                                  </a:ext>
                                </a:extLst>
                              </p:cNvPr>
                              <p:cNvSpPr>
                                <a:spLocks/>
                              </p:cNvSpPr>
                              <p:nvPr/>
                            </p:nvSpPr>
                            <p:spPr bwMode="auto">
                              <a:xfrm>
                                <a:off x="2070" y="1814"/>
                                <a:ext cx="18" cy="23"/>
                              </a:xfrm>
                              <a:custGeom>
                                <a:avLst/>
                                <a:gdLst>
                                  <a:gd name="T0" fmla="*/ 0 w 91"/>
                                  <a:gd name="T1" fmla="*/ 0 h 114"/>
                                  <a:gd name="T2" fmla="*/ 0 w 91"/>
                                  <a:gd name="T3" fmla="*/ 0 h 114"/>
                                  <a:gd name="T4" fmla="*/ 0 w 91"/>
                                  <a:gd name="T5" fmla="*/ 0 h 114"/>
                                  <a:gd name="T6" fmla="*/ 0 w 91"/>
                                  <a:gd name="T7" fmla="*/ 0 h 114"/>
                                  <a:gd name="T8" fmla="*/ 0 w 91"/>
                                  <a:gd name="T9" fmla="*/ 0 h 114"/>
                                  <a:gd name="T10" fmla="*/ 0 w 91"/>
                                  <a:gd name="T11" fmla="*/ 0 h 114"/>
                                  <a:gd name="T12" fmla="*/ 0 w 91"/>
                                  <a:gd name="T13" fmla="*/ 0 h 114"/>
                                  <a:gd name="T14" fmla="*/ 0 w 91"/>
                                  <a:gd name="T15" fmla="*/ 0 h 114"/>
                                  <a:gd name="T16" fmla="*/ 0 w 91"/>
                                  <a:gd name="T17" fmla="*/ 0 h 114"/>
                                  <a:gd name="T18" fmla="*/ 0 w 91"/>
                                  <a:gd name="T19" fmla="*/ 0 h 114"/>
                                  <a:gd name="T20" fmla="*/ 0 w 91"/>
                                  <a:gd name="T21" fmla="*/ 0 h 114"/>
                                  <a:gd name="T22" fmla="*/ 0 w 91"/>
                                  <a:gd name="T23" fmla="*/ 0 h 114"/>
                                  <a:gd name="T24" fmla="*/ 0 w 91"/>
                                  <a:gd name="T25" fmla="*/ 0 h 114"/>
                                  <a:gd name="T26" fmla="*/ 0 w 91"/>
                                  <a:gd name="T27" fmla="*/ 0 h 114"/>
                                  <a:gd name="T28" fmla="*/ 0 w 91"/>
                                  <a:gd name="T29" fmla="*/ 0 h 114"/>
                                  <a:gd name="T30" fmla="*/ 0 w 91"/>
                                  <a:gd name="T31" fmla="*/ 0 h 114"/>
                                  <a:gd name="T32" fmla="*/ 0 w 91"/>
                                  <a:gd name="T33" fmla="*/ 0 h 114"/>
                                  <a:gd name="T34" fmla="*/ 0 w 91"/>
                                  <a:gd name="T35" fmla="*/ 0 h 114"/>
                                  <a:gd name="T36" fmla="*/ 0 w 91"/>
                                  <a:gd name="T37" fmla="*/ 0 h 114"/>
                                  <a:gd name="T38" fmla="*/ 0 w 91"/>
                                  <a:gd name="T39" fmla="*/ 0 h 114"/>
                                  <a:gd name="T40" fmla="*/ 0 w 91"/>
                                  <a:gd name="T41" fmla="*/ 0 h 114"/>
                                  <a:gd name="T42" fmla="*/ 0 w 91"/>
                                  <a:gd name="T43" fmla="*/ 0 h 114"/>
                                  <a:gd name="T44" fmla="*/ 0 w 91"/>
                                  <a:gd name="T45" fmla="*/ 0 h 114"/>
                                  <a:gd name="T46" fmla="*/ 0 w 91"/>
                                  <a:gd name="T47" fmla="*/ 0 h 114"/>
                                  <a:gd name="T48" fmla="*/ 0 w 91"/>
                                  <a:gd name="T49" fmla="*/ 0 h 114"/>
                                  <a:gd name="T50" fmla="*/ 0 60000 65536"/>
                                  <a:gd name="T51" fmla="*/ 0 60000 65536"/>
                                  <a:gd name="T52" fmla="*/ 0 60000 65536"/>
                                  <a:gd name="T53" fmla="*/ 0 60000 65536"/>
                                  <a:gd name="T54" fmla="*/ 0 60000 65536"/>
                                  <a:gd name="T55" fmla="*/ 0 60000 65536"/>
                                  <a:gd name="T56" fmla="*/ 0 60000 65536"/>
                                  <a:gd name="T57" fmla="*/ 0 60000 65536"/>
                                  <a:gd name="T58" fmla="*/ 0 60000 65536"/>
                                  <a:gd name="T59" fmla="*/ 0 60000 65536"/>
                                  <a:gd name="T60" fmla="*/ 0 60000 65536"/>
                                  <a:gd name="T61" fmla="*/ 0 60000 65536"/>
                                  <a:gd name="T62" fmla="*/ 0 60000 65536"/>
                                  <a:gd name="T63" fmla="*/ 0 60000 65536"/>
                                  <a:gd name="T64" fmla="*/ 0 60000 65536"/>
                                  <a:gd name="T65" fmla="*/ 0 60000 65536"/>
                                  <a:gd name="T66" fmla="*/ 0 60000 65536"/>
                                  <a:gd name="T67" fmla="*/ 0 60000 65536"/>
                                  <a:gd name="T68" fmla="*/ 0 60000 65536"/>
                                  <a:gd name="T69" fmla="*/ 0 60000 65536"/>
                                  <a:gd name="T70" fmla="*/ 0 60000 65536"/>
                                  <a:gd name="T71" fmla="*/ 0 60000 65536"/>
                                  <a:gd name="T72" fmla="*/ 0 60000 65536"/>
                                  <a:gd name="T73" fmla="*/ 0 60000 65536"/>
                                  <a:gd name="T74" fmla="*/ 0 60000 65536"/>
                                  <a:gd name="T75" fmla="*/ 0 w 91"/>
                                  <a:gd name="T76" fmla="*/ 0 h 114"/>
                                  <a:gd name="T77" fmla="*/ 91 w 91"/>
                                  <a:gd name="T78" fmla="*/ 114 h 114"/>
                                </a:gdLst>
                                <a:ahLst/>
                                <a:cxnLst>
                                  <a:cxn ang="T50">
                                    <a:pos x="T0" y="T1"/>
                                  </a:cxn>
                                  <a:cxn ang="T51">
                                    <a:pos x="T2" y="T3"/>
                                  </a:cxn>
                                  <a:cxn ang="T52">
                                    <a:pos x="T4" y="T5"/>
                                  </a:cxn>
                                  <a:cxn ang="T53">
                                    <a:pos x="T6" y="T7"/>
                                  </a:cxn>
                                  <a:cxn ang="T54">
                                    <a:pos x="T8" y="T9"/>
                                  </a:cxn>
                                  <a:cxn ang="T55">
                                    <a:pos x="T10" y="T11"/>
                                  </a:cxn>
                                  <a:cxn ang="T56">
                                    <a:pos x="T12" y="T13"/>
                                  </a:cxn>
                                  <a:cxn ang="T57">
                                    <a:pos x="T14" y="T15"/>
                                  </a:cxn>
                                  <a:cxn ang="T58">
                                    <a:pos x="T16" y="T17"/>
                                  </a:cxn>
                                  <a:cxn ang="T59">
                                    <a:pos x="T18" y="T19"/>
                                  </a:cxn>
                                  <a:cxn ang="T60">
                                    <a:pos x="T20" y="T21"/>
                                  </a:cxn>
                                  <a:cxn ang="T61">
                                    <a:pos x="T22" y="T23"/>
                                  </a:cxn>
                                  <a:cxn ang="T62">
                                    <a:pos x="T24" y="T25"/>
                                  </a:cxn>
                                  <a:cxn ang="T63">
                                    <a:pos x="T26" y="T27"/>
                                  </a:cxn>
                                  <a:cxn ang="T64">
                                    <a:pos x="T28" y="T29"/>
                                  </a:cxn>
                                  <a:cxn ang="T65">
                                    <a:pos x="T30" y="T31"/>
                                  </a:cxn>
                                  <a:cxn ang="T66">
                                    <a:pos x="T32" y="T33"/>
                                  </a:cxn>
                                  <a:cxn ang="T67">
                                    <a:pos x="T34" y="T35"/>
                                  </a:cxn>
                                  <a:cxn ang="T68">
                                    <a:pos x="T36" y="T37"/>
                                  </a:cxn>
                                  <a:cxn ang="T69">
                                    <a:pos x="T38" y="T39"/>
                                  </a:cxn>
                                  <a:cxn ang="T70">
                                    <a:pos x="T40" y="T41"/>
                                  </a:cxn>
                                  <a:cxn ang="T71">
                                    <a:pos x="T42" y="T43"/>
                                  </a:cxn>
                                  <a:cxn ang="T72">
                                    <a:pos x="T44" y="T45"/>
                                  </a:cxn>
                                  <a:cxn ang="T73">
                                    <a:pos x="T46" y="T47"/>
                                  </a:cxn>
                                  <a:cxn ang="T74">
                                    <a:pos x="T48" y="T49"/>
                                  </a:cxn>
                                </a:cxnLst>
                                <a:rect l="T75" t="T76" r="T77" b="T78"/>
                                <a:pathLst>
                                  <a:path w="91" h="114">
                                    <a:moveTo>
                                      <a:pt x="79" y="37"/>
                                    </a:moveTo>
                                    <a:lnTo>
                                      <a:pt x="71" y="23"/>
                                    </a:lnTo>
                                    <a:lnTo>
                                      <a:pt x="62" y="12"/>
                                    </a:lnTo>
                                    <a:lnTo>
                                      <a:pt x="51" y="4"/>
                                    </a:lnTo>
                                    <a:lnTo>
                                      <a:pt x="37" y="0"/>
                                    </a:lnTo>
                                    <a:lnTo>
                                      <a:pt x="27" y="3"/>
                                    </a:lnTo>
                                    <a:lnTo>
                                      <a:pt x="17" y="11"/>
                                    </a:lnTo>
                                    <a:lnTo>
                                      <a:pt x="7" y="19"/>
                                    </a:lnTo>
                                    <a:lnTo>
                                      <a:pt x="2" y="29"/>
                                    </a:lnTo>
                                    <a:lnTo>
                                      <a:pt x="0" y="38"/>
                                    </a:lnTo>
                                    <a:lnTo>
                                      <a:pt x="1" y="48"/>
                                    </a:lnTo>
                                    <a:lnTo>
                                      <a:pt x="3" y="62"/>
                                    </a:lnTo>
                                    <a:lnTo>
                                      <a:pt x="10" y="77"/>
                                    </a:lnTo>
                                    <a:lnTo>
                                      <a:pt x="18" y="88"/>
                                    </a:lnTo>
                                    <a:lnTo>
                                      <a:pt x="28" y="99"/>
                                    </a:lnTo>
                                    <a:lnTo>
                                      <a:pt x="41" y="108"/>
                                    </a:lnTo>
                                    <a:lnTo>
                                      <a:pt x="54" y="113"/>
                                    </a:lnTo>
                                    <a:lnTo>
                                      <a:pt x="67" y="114"/>
                                    </a:lnTo>
                                    <a:lnTo>
                                      <a:pt x="78" y="110"/>
                                    </a:lnTo>
                                    <a:lnTo>
                                      <a:pt x="85" y="101"/>
                                    </a:lnTo>
                                    <a:lnTo>
                                      <a:pt x="90" y="91"/>
                                    </a:lnTo>
                                    <a:lnTo>
                                      <a:pt x="91" y="77"/>
                                    </a:lnTo>
                                    <a:lnTo>
                                      <a:pt x="88" y="63"/>
                                    </a:lnTo>
                                    <a:lnTo>
                                      <a:pt x="85" y="49"/>
                                    </a:lnTo>
                                    <a:lnTo>
                                      <a:pt x="79" y="37"/>
                                    </a:lnTo>
                                    <a:close/>
                                  </a:path>
                                </a:pathLst>
                              </a:custGeom>
                              <a:solidFill>
                                <a:srgbClr val="A000A0"/>
                              </a:solidFill>
                              <a:ln>
                                <a:noFill/>
                              </a:ln>
                              <a:extLst>
                                <a:ext uri="{91240B29-F687-4F45-9708-019B960494DF}">
                                  <a14:hiddenLine xmlns:a14="http://schemas.microsoft.com/office/drawing/2010/main" w="9525">
                                    <a:solidFill>
                                      <a:srgbClr val="000000"/>
                                    </a:solidFill>
                                    <a:round/>
                                    <a:headEnd/>
                                    <a:tailEnd/>
                                  </a14:hiddenLine>
                                </a:ext>
                              </a:extLst>
                            </p:spPr>
                            <p:txBody>
                              <a:bodyPr/>
                              <a:lstStyle/>
                              <a:p>
                                <a:endParaRPr lang="en-US"/>
                              </a:p>
                            </p:txBody>
                          </p:sp>
                        </p:grpSp>
                      </p:grpSp>
                      <p:grpSp>
                        <p:nvGrpSpPr>
                          <p:cNvPr id="40238" name="Group 89">
                            <a:extLst>
                              <a:ext uri="{FF2B5EF4-FFF2-40B4-BE49-F238E27FC236}">
                                <a16:creationId xmlns:a16="http://schemas.microsoft.com/office/drawing/2014/main" id="{4D9DD4A4-2EBB-42D0-B5EB-E954C88AE4AE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2116" y="1790"/>
                            <a:ext cx="130" cy="120"/>
                            <a:chOff x="2116" y="1790"/>
                            <a:chExt cx="130" cy="120"/>
                          </a:xfrm>
                        </p:grpSpPr>
                        <p:sp>
                          <p:nvSpPr>
                            <p:cNvPr id="40239" name="Freeform 90">
                              <a:extLst>
                                <a:ext uri="{FF2B5EF4-FFF2-40B4-BE49-F238E27FC236}">
                                  <a16:creationId xmlns:a16="http://schemas.microsoft.com/office/drawing/2014/main" id="{92FFFC97-F344-4D36-A52F-C1D1CDF02AC5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146" y="1819"/>
                              <a:ext cx="76" cy="64"/>
                            </a:xfrm>
                            <a:custGeom>
                              <a:avLst/>
                              <a:gdLst>
                                <a:gd name="T0" fmla="*/ 0 w 380"/>
                                <a:gd name="T1" fmla="*/ 0 h 322"/>
                                <a:gd name="T2" fmla="*/ 0 w 380"/>
                                <a:gd name="T3" fmla="*/ 0 h 322"/>
                                <a:gd name="T4" fmla="*/ 0 w 380"/>
                                <a:gd name="T5" fmla="*/ 0 h 322"/>
                                <a:gd name="T6" fmla="*/ 0 w 380"/>
                                <a:gd name="T7" fmla="*/ 0 h 322"/>
                                <a:gd name="T8" fmla="*/ 0 w 380"/>
                                <a:gd name="T9" fmla="*/ 0 h 322"/>
                                <a:gd name="T10" fmla="*/ 0 w 380"/>
                                <a:gd name="T11" fmla="*/ 0 h 322"/>
                                <a:gd name="T12" fmla="*/ 0 w 380"/>
                                <a:gd name="T13" fmla="*/ 0 h 322"/>
                                <a:gd name="T14" fmla="*/ 0 w 380"/>
                                <a:gd name="T15" fmla="*/ 0 h 322"/>
                                <a:gd name="T16" fmla="*/ 0 w 380"/>
                                <a:gd name="T17" fmla="*/ 0 h 322"/>
                                <a:gd name="T18" fmla="*/ 0 w 380"/>
                                <a:gd name="T19" fmla="*/ 0 h 322"/>
                                <a:gd name="T20" fmla="*/ 0 w 380"/>
                                <a:gd name="T21" fmla="*/ 0 h 322"/>
                                <a:gd name="T22" fmla="*/ 0 w 380"/>
                                <a:gd name="T23" fmla="*/ 0 h 322"/>
                                <a:gd name="T24" fmla="*/ 0 w 380"/>
                                <a:gd name="T25" fmla="*/ 0 h 322"/>
                                <a:gd name="T26" fmla="*/ 0 w 380"/>
                                <a:gd name="T27" fmla="*/ 0 h 322"/>
                                <a:gd name="T28" fmla="*/ 0 w 380"/>
                                <a:gd name="T29" fmla="*/ 0 h 322"/>
                                <a:gd name="T30" fmla="*/ 0 w 380"/>
                                <a:gd name="T31" fmla="*/ 0 h 322"/>
                                <a:gd name="T32" fmla="*/ 0 w 380"/>
                                <a:gd name="T33" fmla="*/ 0 h 322"/>
                                <a:gd name="T34" fmla="*/ 0 60000 65536"/>
                                <a:gd name="T35" fmla="*/ 0 60000 65536"/>
                                <a:gd name="T36" fmla="*/ 0 60000 65536"/>
                                <a:gd name="T37" fmla="*/ 0 60000 65536"/>
                                <a:gd name="T38" fmla="*/ 0 60000 65536"/>
                                <a:gd name="T39" fmla="*/ 0 60000 65536"/>
                                <a:gd name="T40" fmla="*/ 0 60000 65536"/>
                                <a:gd name="T41" fmla="*/ 0 60000 65536"/>
                                <a:gd name="T42" fmla="*/ 0 60000 65536"/>
                                <a:gd name="T43" fmla="*/ 0 60000 65536"/>
                                <a:gd name="T44" fmla="*/ 0 60000 65536"/>
                                <a:gd name="T45" fmla="*/ 0 60000 65536"/>
                                <a:gd name="T46" fmla="*/ 0 60000 65536"/>
                                <a:gd name="T47" fmla="*/ 0 60000 65536"/>
                                <a:gd name="T48" fmla="*/ 0 60000 65536"/>
                                <a:gd name="T49" fmla="*/ 0 60000 65536"/>
                                <a:gd name="T50" fmla="*/ 0 60000 65536"/>
                                <a:gd name="T51" fmla="*/ 0 w 380"/>
                                <a:gd name="T52" fmla="*/ 0 h 322"/>
                                <a:gd name="T53" fmla="*/ 380 w 380"/>
                                <a:gd name="T54" fmla="*/ 322 h 322"/>
                              </a:gdLst>
                              <a:ahLst/>
                              <a:cxnLst>
                                <a:cxn ang="T34">
                                  <a:pos x="T0" y="T1"/>
                                </a:cxn>
                                <a:cxn ang="T35">
                                  <a:pos x="T2" y="T3"/>
                                </a:cxn>
                                <a:cxn ang="T36">
                                  <a:pos x="T4" y="T5"/>
                                </a:cxn>
                                <a:cxn ang="T37">
                                  <a:pos x="T6" y="T7"/>
                                </a:cxn>
                                <a:cxn ang="T38">
                                  <a:pos x="T8" y="T9"/>
                                </a:cxn>
                                <a:cxn ang="T39">
                                  <a:pos x="T10" y="T11"/>
                                </a:cxn>
                                <a:cxn ang="T40">
                                  <a:pos x="T12" y="T13"/>
                                </a:cxn>
                                <a:cxn ang="T41">
                                  <a:pos x="T14" y="T15"/>
                                </a:cxn>
                                <a:cxn ang="T42">
                                  <a:pos x="T16" y="T17"/>
                                </a:cxn>
                                <a:cxn ang="T43">
                                  <a:pos x="T18" y="T19"/>
                                </a:cxn>
                                <a:cxn ang="T44">
                                  <a:pos x="T20" y="T21"/>
                                </a:cxn>
                                <a:cxn ang="T45">
                                  <a:pos x="T22" y="T23"/>
                                </a:cxn>
                                <a:cxn ang="T46">
                                  <a:pos x="T24" y="T25"/>
                                </a:cxn>
                                <a:cxn ang="T47">
                                  <a:pos x="T26" y="T27"/>
                                </a:cxn>
                                <a:cxn ang="T48">
                                  <a:pos x="T28" y="T29"/>
                                </a:cxn>
                                <a:cxn ang="T49">
                                  <a:pos x="T30" y="T31"/>
                                </a:cxn>
                                <a:cxn ang="T50">
                                  <a:pos x="T32" y="T33"/>
                                </a:cxn>
                              </a:cxnLst>
                              <a:rect l="T51" t="T52" r="T53" b="T54"/>
                              <a:pathLst>
                                <a:path w="380" h="322">
                                  <a:moveTo>
                                    <a:pt x="10" y="0"/>
                                  </a:moveTo>
                                  <a:lnTo>
                                    <a:pt x="3" y="34"/>
                                  </a:lnTo>
                                  <a:lnTo>
                                    <a:pt x="0" y="61"/>
                                  </a:lnTo>
                                  <a:lnTo>
                                    <a:pt x="6" y="92"/>
                                  </a:lnTo>
                                  <a:lnTo>
                                    <a:pt x="18" y="114"/>
                                  </a:lnTo>
                                  <a:lnTo>
                                    <a:pt x="33" y="127"/>
                                  </a:lnTo>
                                  <a:lnTo>
                                    <a:pt x="59" y="148"/>
                                  </a:lnTo>
                                  <a:lnTo>
                                    <a:pt x="84" y="163"/>
                                  </a:lnTo>
                                  <a:lnTo>
                                    <a:pt x="121" y="179"/>
                                  </a:lnTo>
                                  <a:lnTo>
                                    <a:pt x="161" y="194"/>
                                  </a:lnTo>
                                  <a:lnTo>
                                    <a:pt x="199" y="206"/>
                                  </a:lnTo>
                                  <a:lnTo>
                                    <a:pt x="239" y="219"/>
                                  </a:lnTo>
                                  <a:lnTo>
                                    <a:pt x="268" y="234"/>
                                  </a:lnTo>
                                  <a:lnTo>
                                    <a:pt x="300" y="252"/>
                                  </a:lnTo>
                                  <a:lnTo>
                                    <a:pt x="330" y="273"/>
                                  </a:lnTo>
                                  <a:lnTo>
                                    <a:pt x="355" y="295"/>
                                  </a:lnTo>
                                  <a:lnTo>
                                    <a:pt x="380" y="322"/>
                                  </a:lnTo>
                                </a:path>
                              </a:pathLst>
                            </a:custGeom>
                            <a:noFill/>
                            <a:ln w="4763">
                              <a:solidFill>
                                <a:srgbClr val="FFC0C0"/>
                              </a:solidFill>
                              <a:round/>
                              <a:headEnd/>
                              <a:tailEnd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  <p:sp>
                          <p:nvSpPr>
                            <p:cNvPr id="40240" name="Freeform 91">
                              <a:extLst>
                                <a:ext uri="{FF2B5EF4-FFF2-40B4-BE49-F238E27FC236}">
                                  <a16:creationId xmlns:a16="http://schemas.microsoft.com/office/drawing/2014/main" id="{E4688181-1AA3-42FE-8FE7-242A8CD47D7A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116" y="1831"/>
                              <a:ext cx="88" cy="79"/>
                            </a:xfrm>
                            <a:custGeom>
                              <a:avLst/>
                              <a:gdLst>
                                <a:gd name="T0" fmla="*/ 0 w 443"/>
                                <a:gd name="T1" fmla="*/ 0 h 393"/>
                                <a:gd name="T2" fmla="*/ 0 w 443"/>
                                <a:gd name="T3" fmla="*/ 0 h 393"/>
                                <a:gd name="T4" fmla="*/ 0 w 443"/>
                                <a:gd name="T5" fmla="*/ 0 h 393"/>
                                <a:gd name="T6" fmla="*/ 0 w 443"/>
                                <a:gd name="T7" fmla="*/ 0 h 393"/>
                                <a:gd name="T8" fmla="*/ 0 w 443"/>
                                <a:gd name="T9" fmla="*/ 0 h 393"/>
                                <a:gd name="T10" fmla="*/ 0 w 443"/>
                                <a:gd name="T11" fmla="*/ 0 h 393"/>
                                <a:gd name="T12" fmla="*/ 0 w 443"/>
                                <a:gd name="T13" fmla="*/ 0 h 393"/>
                                <a:gd name="T14" fmla="*/ 0 w 443"/>
                                <a:gd name="T15" fmla="*/ 0 h 393"/>
                                <a:gd name="T16" fmla="*/ 0 w 443"/>
                                <a:gd name="T17" fmla="*/ 0 h 393"/>
                                <a:gd name="T18" fmla="*/ 0 w 443"/>
                                <a:gd name="T19" fmla="*/ 0 h 393"/>
                                <a:gd name="T20" fmla="*/ 0 w 443"/>
                                <a:gd name="T21" fmla="*/ 0 h 393"/>
                                <a:gd name="T22" fmla="*/ 0 w 443"/>
                                <a:gd name="T23" fmla="*/ 0 h 393"/>
                                <a:gd name="T24" fmla="*/ 0 w 443"/>
                                <a:gd name="T25" fmla="*/ 0 h 393"/>
                                <a:gd name="T26" fmla="*/ 0 w 443"/>
                                <a:gd name="T27" fmla="*/ 0 h 393"/>
                                <a:gd name="T28" fmla="*/ 0 w 443"/>
                                <a:gd name="T29" fmla="*/ 0 h 393"/>
                                <a:gd name="T30" fmla="*/ 0 w 443"/>
                                <a:gd name="T31" fmla="*/ 0 h 393"/>
                                <a:gd name="T32" fmla="*/ 0 w 443"/>
                                <a:gd name="T33" fmla="*/ 0 h 393"/>
                                <a:gd name="T34" fmla="*/ 0 w 443"/>
                                <a:gd name="T35" fmla="*/ 0 h 393"/>
                                <a:gd name="T36" fmla="*/ 0 w 443"/>
                                <a:gd name="T37" fmla="*/ 0 h 393"/>
                                <a:gd name="T38" fmla="*/ 0 w 443"/>
                                <a:gd name="T39" fmla="*/ 0 h 393"/>
                                <a:gd name="T40" fmla="*/ 0 60000 65536"/>
                                <a:gd name="T41" fmla="*/ 0 60000 65536"/>
                                <a:gd name="T42" fmla="*/ 0 60000 65536"/>
                                <a:gd name="T43" fmla="*/ 0 60000 65536"/>
                                <a:gd name="T44" fmla="*/ 0 60000 65536"/>
                                <a:gd name="T45" fmla="*/ 0 60000 65536"/>
                                <a:gd name="T46" fmla="*/ 0 60000 65536"/>
                                <a:gd name="T47" fmla="*/ 0 60000 65536"/>
                                <a:gd name="T48" fmla="*/ 0 60000 65536"/>
                                <a:gd name="T49" fmla="*/ 0 60000 65536"/>
                                <a:gd name="T50" fmla="*/ 0 60000 65536"/>
                                <a:gd name="T51" fmla="*/ 0 60000 65536"/>
                                <a:gd name="T52" fmla="*/ 0 60000 65536"/>
                                <a:gd name="T53" fmla="*/ 0 60000 65536"/>
                                <a:gd name="T54" fmla="*/ 0 60000 65536"/>
                                <a:gd name="T55" fmla="*/ 0 60000 65536"/>
                                <a:gd name="T56" fmla="*/ 0 60000 65536"/>
                                <a:gd name="T57" fmla="*/ 0 60000 65536"/>
                                <a:gd name="T58" fmla="*/ 0 60000 65536"/>
                                <a:gd name="T59" fmla="*/ 0 60000 65536"/>
                                <a:gd name="T60" fmla="*/ 0 w 443"/>
                                <a:gd name="T61" fmla="*/ 0 h 393"/>
                                <a:gd name="T62" fmla="*/ 443 w 443"/>
                                <a:gd name="T63" fmla="*/ 393 h 393"/>
                              </a:gdLst>
                              <a:ahLst/>
                              <a:cxnLst>
                                <a:cxn ang="T40">
                                  <a:pos x="T0" y="T1"/>
                                </a:cxn>
                                <a:cxn ang="T41">
                                  <a:pos x="T2" y="T3"/>
                                </a:cxn>
                                <a:cxn ang="T42">
                                  <a:pos x="T4" y="T5"/>
                                </a:cxn>
                                <a:cxn ang="T43">
                                  <a:pos x="T6" y="T7"/>
                                </a:cxn>
                                <a:cxn ang="T44">
                                  <a:pos x="T8" y="T9"/>
                                </a:cxn>
                                <a:cxn ang="T45">
                                  <a:pos x="T10" y="T11"/>
                                </a:cxn>
                                <a:cxn ang="T46">
                                  <a:pos x="T12" y="T13"/>
                                </a:cxn>
                                <a:cxn ang="T47">
                                  <a:pos x="T14" y="T15"/>
                                </a:cxn>
                                <a:cxn ang="T48">
                                  <a:pos x="T16" y="T17"/>
                                </a:cxn>
                                <a:cxn ang="T49">
                                  <a:pos x="T18" y="T19"/>
                                </a:cxn>
                                <a:cxn ang="T50">
                                  <a:pos x="T20" y="T21"/>
                                </a:cxn>
                                <a:cxn ang="T51">
                                  <a:pos x="T22" y="T23"/>
                                </a:cxn>
                                <a:cxn ang="T52">
                                  <a:pos x="T24" y="T25"/>
                                </a:cxn>
                                <a:cxn ang="T53">
                                  <a:pos x="T26" y="T27"/>
                                </a:cxn>
                                <a:cxn ang="T54">
                                  <a:pos x="T28" y="T29"/>
                                </a:cxn>
                                <a:cxn ang="T55">
                                  <a:pos x="T30" y="T31"/>
                                </a:cxn>
                                <a:cxn ang="T56">
                                  <a:pos x="T32" y="T33"/>
                                </a:cxn>
                                <a:cxn ang="T57">
                                  <a:pos x="T34" y="T35"/>
                                </a:cxn>
                                <a:cxn ang="T58">
                                  <a:pos x="T36" y="T37"/>
                                </a:cxn>
                                <a:cxn ang="T59">
                                  <a:pos x="T38" y="T39"/>
                                </a:cxn>
                              </a:cxnLst>
                              <a:rect l="T60" t="T61" r="T62" b="T63"/>
                              <a:pathLst>
                                <a:path w="443" h="393">
                                  <a:moveTo>
                                    <a:pt x="0" y="0"/>
                                  </a:moveTo>
                                  <a:lnTo>
                                    <a:pt x="34" y="9"/>
                                  </a:lnTo>
                                  <a:lnTo>
                                    <a:pt x="65" y="18"/>
                                  </a:lnTo>
                                  <a:lnTo>
                                    <a:pt x="95" y="30"/>
                                  </a:lnTo>
                                  <a:lnTo>
                                    <a:pt x="117" y="43"/>
                                  </a:lnTo>
                                  <a:lnTo>
                                    <a:pt x="135" y="65"/>
                                  </a:lnTo>
                                  <a:lnTo>
                                    <a:pt x="150" y="93"/>
                                  </a:lnTo>
                                  <a:lnTo>
                                    <a:pt x="160" y="117"/>
                                  </a:lnTo>
                                  <a:lnTo>
                                    <a:pt x="169" y="148"/>
                                  </a:lnTo>
                                  <a:lnTo>
                                    <a:pt x="180" y="183"/>
                                  </a:lnTo>
                                  <a:lnTo>
                                    <a:pt x="193" y="214"/>
                                  </a:lnTo>
                                  <a:lnTo>
                                    <a:pt x="212" y="242"/>
                                  </a:lnTo>
                                  <a:lnTo>
                                    <a:pt x="233" y="273"/>
                                  </a:lnTo>
                                  <a:lnTo>
                                    <a:pt x="253" y="295"/>
                                  </a:lnTo>
                                  <a:lnTo>
                                    <a:pt x="280" y="316"/>
                                  </a:lnTo>
                                  <a:lnTo>
                                    <a:pt x="309" y="335"/>
                                  </a:lnTo>
                                  <a:lnTo>
                                    <a:pt x="343" y="350"/>
                                  </a:lnTo>
                                  <a:lnTo>
                                    <a:pt x="382" y="368"/>
                                  </a:lnTo>
                                  <a:lnTo>
                                    <a:pt x="415" y="381"/>
                                  </a:lnTo>
                                  <a:lnTo>
                                    <a:pt x="443" y="393"/>
                                  </a:lnTo>
                                </a:path>
                              </a:pathLst>
                            </a:custGeom>
                            <a:noFill/>
                            <a:ln w="4763">
                              <a:solidFill>
                                <a:srgbClr val="FFC0C0"/>
                              </a:solidFill>
                              <a:round/>
                              <a:headEnd/>
                              <a:tailEnd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  <p:sp>
                          <p:nvSpPr>
                            <p:cNvPr id="40241" name="Freeform 92">
                              <a:extLst>
                                <a:ext uri="{FF2B5EF4-FFF2-40B4-BE49-F238E27FC236}">
                                  <a16:creationId xmlns:a16="http://schemas.microsoft.com/office/drawing/2014/main" id="{DBC0F143-FEA5-4FF3-BE05-C75CF8155368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122" y="1790"/>
                              <a:ext cx="124" cy="120"/>
                            </a:xfrm>
                            <a:custGeom>
                              <a:avLst/>
                              <a:gdLst>
                                <a:gd name="T0" fmla="*/ 0 w 618"/>
                                <a:gd name="T1" fmla="*/ 0 h 602"/>
                                <a:gd name="T2" fmla="*/ 0 w 618"/>
                                <a:gd name="T3" fmla="*/ 0 h 602"/>
                                <a:gd name="T4" fmla="*/ 0 w 618"/>
                                <a:gd name="T5" fmla="*/ 0 h 602"/>
                                <a:gd name="T6" fmla="*/ 0 w 618"/>
                                <a:gd name="T7" fmla="*/ 0 h 602"/>
                                <a:gd name="T8" fmla="*/ 0 w 618"/>
                                <a:gd name="T9" fmla="*/ 0 h 602"/>
                                <a:gd name="T10" fmla="*/ 0 w 618"/>
                                <a:gd name="T11" fmla="*/ 0 h 602"/>
                                <a:gd name="T12" fmla="*/ 0 w 618"/>
                                <a:gd name="T13" fmla="*/ 0 h 602"/>
                                <a:gd name="T14" fmla="*/ 0 w 618"/>
                                <a:gd name="T15" fmla="*/ 0 h 602"/>
                                <a:gd name="T16" fmla="*/ 0 w 618"/>
                                <a:gd name="T17" fmla="*/ 0 h 602"/>
                                <a:gd name="T18" fmla="*/ 0 w 618"/>
                                <a:gd name="T19" fmla="*/ 0 h 602"/>
                                <a:gd name="T20" fmla="*/ 0 w 618"/>
                                <a:gd name="T21" fmla="*/ 0 h 602"/>
                                <a:gd name="T22" fmla="*/ 0 w 618"/>
                                <a:gd name="T23" fmla="*/ 0 h 602"/>
                                <a:gd name="T24" fmla="*/ 0 w 618"/>
                                <a:gd name="T25" fmla="*/ 0 h 602"/>
                                <a:gd name="T26" fmla="*/ 0 w 618"/>
                                <a:gd name="T27" fmla="*/ 0 h 602"/>
                                <a:gd name="T28" fmla="*/ 0 w 618"/>
                                <a:gd name="T29" fmla="*/ 0 h 602"/>
                                <a:gd name="T30" fmla="*/ 0 w 618"/>
                                <a:gd name="T31" fmla="*/ 0 h 602"/>
                                <a:gd name="T32" fmla="*/ 0 w 618"/>
                                <a:gd name="T33" fmla="*/ 0 h 602"/>
                                <a:gd name="T34" fmla="*/ 0 w 618"/>
                                <a:gd name="T35" fmla="*/ 0 h 602"/>
                                <a:gd name="T36" fmla="*/ 0 w 618"/>
                                <a:gd name="T37" fmla="*/ 0 h 602"/>
                                <a:gd name="T38" fmla="*/ 0 w 618"/>
                                <a:gd name="T39" fmla="*/ 0 h 602"/>
                                <a:gd name="T40" fmla="*/ 0 w 618"/>
                                <a:gd name="T41" fmla="*/ 0 h 602"/>
                                <a:gd name="T42" fmla="*/ 0 60000 65536"/>
                                <a:gd name="T43" fmla="*/ 0 60000 65536"/>
                                <a:gd name="T44" fmla="*/ 0 60000 65536"/>
                                <a:gd name="T45" fmla="*/ 0 60000 65536"/>
                                <a:gd name="T46" fmla="*/ 0 60000 65536"/>
                                <a:gd name="T47" fmla="*/ 0 60000 65536"/>
                                <a:gd name="T48" fmla="*/ 0 60000 65536"/>
                                <a:gd name="T49" fmla="*/ 0 60000 65536"/>
                                <a:gd name="T50" fmla="*/ 0 60000 65536"/>
                                <a:gd name="T51" fmla="*/ 0 60000 65536"/>
                                <a:gd name="T52" fmla="*/ 0 60000 65536"/>
                                <a:gd name="T53" fmla="*/ 0 60000 65536"/>
                                <a:gd name="T54" fmla="*/ 0 60000 65536"/>
                                <a:gd name="T55" fmla="*/ 0 60000 65536"/>
                                <a:gd name="T56" fmla="*/ 0 60000 65536"/>
                                <a:gd name="T57" fmla="*/ 0 60000 65536"/>
                                <a:gd name="T58" fmla="*/ 0 60000 65536"/>
                                <a:gd name="T59" fmla="*/ 0 60000 65536"/>
                                <a:gd name="T60" fmla="*/ 0 60000 65536"/>
                                <a:gd name="T61" fmla="*/ 0 60000 65536"/>
                                <a:gd name="T62" fmla="*/ 0 60000 65536"/>
                                <a:gd name="T63" fmla="*/ 0 w 618"/>
                                <a:gd name="T64" fmla="*/ 0 h 602"/>
                                <a:gd name="T65" fmla="*/ 618 w 618"/>
                                <a:gd name="T66" fmla="*/ 602 h 602"/>
                              </a:gdLst>
                              <a:ahLst/>
                              <a:cxnLst>
                                <a:cxn ang="T42">
                                  <a:pos x="T0" y="T1"/>
                                </a:cxn>
                                <a:cxn ang="T43">
                                  <a:pos x="T2" y="T3"/>
                                </a:cxn>
                                <a:cxn ang="T44">
                                  <a:pos x="T4" y="T5"/>
                                </a:cxn>
                                <a:cxn ang="T45">
                                  <a:pos x="T6" y="T7"/>
                                </a:cxn>
                                <a:cxn ang="T46">
                                  <a:pos x="T8" y="T9"/>
                                </a:cxn>
                                <a:cxn ang="T47">
                                  <a:pos x="T10" y="T11"/>
                                </a:cxn>
                                <a:cxn ang="T48">
                                  <a:pos x="T12" y="T13"/>
                                </a:cxn>
                                <a:cxn ang="T49">
                                  <a:pos x="T14" y="T15"/>
                                </a:cxn>
                                <a:cxn ang="T50">
                                  <a:pos x="T16" y="T17"/>
                                </a:cxn>
                                <a:cxn ang="T51">
                                  <a:pos x="T18" y="T19"/>
                                </a:cxn>
                                <a:cxn ang="T52">
                                  <a:pos x="T20" y="T21"/>
                                </a:cxn>
                                <a:cxn ang="T53">
                                  <a:pos x="T22" y="T23"/>
                                </a:cxn>
                                <a:cxn ang="T54">
                                  <a:pos x="T24" y="T25"/>
                                </a:cxn>
                                <a:cxn ang="T55">
                                  <a:pos x="T26" y="T27"/>
                                </a:cxn>
                                <a:cxn ang="T56">
                                  <a:pos x="T28" y="T29"/>
                                </a:cxn>
                                <a:cxn ang="T57">
                                  <a:pos x="T30" y="T31"/>
                                </a:cxn>
                                <a:cxn ang="T58">
                                  <a:pos x="T32" y="T33"/>
                                </a:cxn>
                                <a:cxn ang="T59">
                                  <a:pos x="T34" y="T35"/>
                                </a:cxn>
                                <a:cxn ang="T60">
                                  <a:pos x="T36" y="T37"/>
                                </a:cxn>
                                <a:cxn ang="T61">
                                  <a:pos x="T38" y="T39"/>
                                </a:cxn>
                                <a:cxn ang="T62">
                                  <a:pos x="T40" y="T41"/>
                                </a:cxn>
                              </a:cxnLst>
                              <a:rect l="T63" t="T64" r="T65" b="T66"/>
                              <a:pathLst>
                                <a:path w="618" h="602">
                                  <a:moveTo>
                                    <a:pt x="0" y="0"/>
                                  </a:moveTo>
                                  <a:lnTo>
                                    <a:pt x="7" y="41"/>
                                  </a:lnTo>
                                  <a:lnTo>
                                    <a:pt x="18" y="82"/>
                                  </a:lnTo>
                                  <a:lnTo>
                                    <a:pt x="35" y="128"/>
                                  </a:lnTo>
                                  <a:lnTo>
                                    <a:pt x="55" y="163"/>
                                  </a:lnTo>
                                  <a:lnTo>
                                    <a:pt x="83" y="202"/>
                                  </a:lnTo>
                                  <a:lnTo>
                                    <a:pt x="104" y="237"/>
                                  </a:lnTo>
                                  <a:lnTo>
                                    <a:pt x="129" y="280"/>
                                  </a:lnTo>
                                  <a:lnTo>
                                    <a:pt x="157" y="328"/>
                                  </a:lnTo>
                                  <a:lnTo>
                                    <a:pt x="176" y="356"/>
                                  </a:lnTo>
                                  <a:lnTo>
                                    <a:pt x="199" y="385"/>
                                  </a:lnTo>
                                  <a:lnTo>
                                    <a:pt x="226" y="415"/>
                                  </a:lnTo>
                                  <a:lnTo>
                                    <a:pt x="260" y="445"/>
                                  </a:lnTo>
                                  <a:lnTo>
                                    <a:pt x="304" y="482"/>
                                  </a:lnTo>
                                  <a:lnTo>
                                    <a:pt x="342" y="512"/>
                                  </a:lnTo>
                                  <a:lnTo>
                                    <a:pt x="385" y="537"/>
                                  </a:lnTo>
                                  <a:lnTo>
                                    <a:pt x="432" y="558"/>
                                  </a:lnTo>
                                  <a:lnTo>
                                    <a:pt x="485" y="578"/>
                                  </a:lnTo>
                                  <a:lnTo>
                                    <a:pt x="525" y="589"/>
                                  </a:lnTo>
                                  <a:lnTo>
                                    <a:pt x="573" y="598"/>
                                  </a:lnTo>
                                  <a:lnTo>
                                    <a:pt x="618" y="602"/>
                                  </a:lnTo>
                                </a:path>
                              </a:pathLst>
                            </a:custGeom>
                            <a:noFill/>
                            <a:ln w="4763">
                              <a:solidFill>
                                <a:srgbClr val="FFC0C0"/>
                              </a:solidFill>
                              <a:round/>
                              <a:headEnd/>
                              <a:tailEnd/>
                            </a:ln>
                            <a:extLst>
                              <a:ext uri="{909E8E84-426E-40DD-AFC4-6F175D3DCCD1}">
                                <a14:hiddenFill xmlns:a14="http://schemas.microsoft.com/office/drawing/2010/main">
                                  <a:solidFill>
                                    <a:srgbClr val="FFFFFF"/>
                                  </a:solidFill>
                                </a14:hiddenFill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40214" name="Group 93">
                      <a:extLst>
                        <a:ext uri="{FF2B5EF4-FFF2-40B4-BE49-F238E27FC236}">
                          <a16:creationId xmlns:a16="http://schemas.microsoft.com/office/drawing/2014/main" id="{5E1F86C7-509F-4AE7-B277-5D30250130D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151" y="1787"/>
                      <a:ext cx="187" cy="152"/>
                      <a:chOff x="2151" y="1787"/>
                      <a:chExt cx="187" cy="152"/>
                    </a:xfrm>
                  </p:grpSpPr>
                  <p:grpSp>
                    <p:nvGrpSpPr>
                      <p:cNvPr id="40215" name="Group 94">
                        <a:extLst>
                          <a:ext uri="{FF2B5EF4-FFF2-40B4-BE49-F238E27FC236}">
                            <a16:creationId xmlns:a16="http://schemas.microsoft.com/office/drawing/2014/main" id="{54E6DC19-AE91-4127-944B-46AD9156884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222" y="1863"/>
                        <a:ext cx="114" cy="76"/>
                        <a:chOff x="2222" y="1863"/>
                        <a:chExt cx="114" cy="76"/>
                      </a:xfrm>
                    </p:grpSpPr>
                    <p:grpSp>
                      <p:nvGrpSpPr>
                        <p:cNvPr id="40223" name="Group 95">
                          <a:extLst>
                            <a:ext uri="{FF2B5EF4-FFF2-40B4-BE49-F238E27FC236}">
                              <a16:creationId xmlns:a16="http://schemas.microsoft.com/office/drawing/2014/main" id="{C91CD381-F5F2-4897-B107-DA6DB07CCD1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291" y="1863"/>
                          <a:ext cx="45" cy="38"/>
                          <a:chOff x="2291" y="1863"/>
                          <a:chExt cx="45" cy="38"/>
                        </a:xfrm>
                      </p:grpSpPr>
                      <p:sp>
                        <p:nvSpPr>
                          <p:cNvPr id="40230" name="Freeform 96">
                            <a:extLst>
                              <a:ext uri="{FF2B5EF4-FFF2-40B4-BE49-F238E27FC236}">
                                <a16:creationId xmlns:a16="http://schemas.microsoft.com/office/drawing/2014/main" id="{6963EEC3-68E5-4302-87BE-DA90BBEDFF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310" y="1865"/>
                            <a:ext cx="5" cy="21"/>
                          </a:xfrm>
                          <a:custGeom>
                            <a:avLst/>
                            <a:gdLst>
                              <a:gd name="T0" fmla="*/ 0 w 27"/>
                              <a:gd name="T1" fmla="*/ 0 h 101"/>
                              <a:gd name="T2" fmla="*/ 0 w 27"/>
                              <a:gd name="T3" fmla="*/ 0 h 101"/>
                              <a:gd name="T4" fmla="*/ 0 w 27"/>
                              <a:gd name="T5" fmla="*/ 0 h 101"/>
                              <a:gd name="T6" fmla="*/ 0 w 27"/>
                              <a:gd name="T7" fmla="*/ 0 h 101"/>
                              <a:gd name="T8" fmla="*/ 0 w 27"/>
                              <a:gd name="T9" fmla="*/ 0 h 101"/>
                              <a:gd name="T10" fmla="*/ 0 w 27"/>
                              <a:gd name="T11" fmla="*/ 0 h 101"/>
                              <a:gd name="T12" fmla="*/ 0 60000 65536"/>
                              <a:gd name="T13" fmla="*/ 0 60000 65536"/>
                              <a:gd name="T14" fmla="*/ 0 60000 65536"/>
                              <a:gd name="T15" fmla="*/ 0 60000 65536"/>
                              <a:gd name="T16" fmla="*/ 0 60000 65536"/>
                              <a:gd name="T17" fmla="*/ 0 60000 65536"/>
                              <a:gd name="T18" fmla="*/ 0 w 27"/>
                              <a:gd name="T19" fmla="*/ 0 h 101"/>
                              <a:gd name="T20" fmla="*/ 27 w 27"/>
                              <a:gd name="T21" fmla="*/ 101 h 101"/>
                            </a:gdLst>
                            <a:ahLst/>
                            <a:cxnLst>
                              <a:cxn ang="T12">
                                <a:pos x="T0" y="T1"/>
                              </a:cxn>
                              <a:cxn ang="T13">
                                <a:pos x="T2" y="T3"/>
                              </a:cxn>
                              <a:cxn ang="T14">
                                <a:pos x="T4" y="T5"/>
                              </a:cxn>
                              <a:cxn ang="T15">
                                <a:pos x="T6" y="T7"/>
                              </a:cxn>
                              <a:cxn ang="T16">
                                <a:pos x="T8" y="T9"/>
                              </a:cxn>
                              <a:cxn ang="T17">
                                <a:pos x="T10" y="T11"/>
                              </a:cxn>
                            </a:cxnLst>
                            <a:rect l="T18" t="T19" r="T20" b="T21"/>
                            <a:pathLst>
                              <a:path w="27" h="101">
                                <a:moveTo>
                                  <a:pt x="14" y="0"/>
                                </a:moveTo>
                                <a:lnTo>
                                  <a:pt x="21" y="21"/>
                                </a:lnTo>
                                <a:lnTo>
                                  <a:pt x="27" y="51"/>
                                </a:lnTo>
                                <a:lnTo>
                                  <a:pt x="24" y="69"/>
                                </a:lnTo>
                                <a:lnTo>
                                  <a:pt x="11" y="89"/>
                                </a:lnTo>
                                <a:lnTo>
                                  <a:pt x="0" y="101"/>
                                </a:lnTo>
                              </a:path>
                            </a:pathLst>
                          </a:cu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31" name="Freeform 97">
                            <a:extLst>
                              <a:ext uri="{FF2B5EF4-FFF2-40B4-BE49-F238E27FC236}">
                                <a16:creationId xmlns:a16="http://schemas.microsoft.com/office/drawing/2014/main" id="{771B9D81-F9A8-4A87-8254-DD822D8EE86E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291" y="1874"/>
                            <a:ext cx="25" cy="27"/>
                          </a:xfrm>
                          <a:custGeom>
                            <a:avLst/>
                            <a:gdLst>
                              <a:gd name="T0" fmla="*/ 0 w 124"/>
                              <a:gd name="T1" fmla="*/ 0 h 137"/>
                              <a:gd name="T2" fmla="*/ 0 w 124"/>
                              <a:gd name="T3" fmla="*/ 0 h 137"/>
                              <a:gd name="T4" fmla="*/ 0 w 124"/>
                              <a:gd name="T5" fmla="*/ 0 h 137"/>
                              <a:gd name="T6" fmla="*/ 0 w 124"/>
                              <a:gd name="T7" fmla="*/ 0 h 137"/>
                              <a:gd name="T8" fmla="*/ 0 w 124"/>
                              <a:gd name="T9" fmla="*/ 0 h 137"/>
                              <a:gd name="T10" fmla="*/ 0 w 124"/>
                              <a:gd name="T11" fmla="*/ 0 h 137"/>
                              <a:gd name="T12" fmla="*/ 0 w 124"/>
                              <a:gd name="T13" fmla="*/ 0 h 137"/>
                              <a:gd name="T14" fmla="*/ 0 w 124"/>
                              <a:gd name="T15" fmla="*/ 0 h 137"/>
                              <a:gd name="T16" fmla="*/ 0 w 124"/>
                              <a:gd name="T17" fmla="*/ 0 h 137"/>
                              <a:gd name="T18" fmla="*/ 0 60000 65536"/>
                              <a:gd name="T19" fmla="*/ 0 60000 65536"/>
                              <a:gd name="T20" fmla="*/ 0 60000 65536"/>
                              <a:gd name="T21" fmla="*/ 0 60000 65536"/>
                              <a:gd name="T22" fmla="*/ 0 60000 65536"/>
                              <a:gd name="T23" fmla="*/ 0 60000 65536"/>
                              <a:gd name="T24" fmla="*/ 0 60000 65536"/>
                              <a:gd name="T25" fmla="*/ 0 60000 65536"/>
                              <a:gd name="T26" fmla="*/ 0 60000 65536"/>
                              <a:gd name="T27" fmla="*/ 0 w 124"/>
                              <a:gd name="T28" fmla="*/ 0 h 137"/>
                              <a:gd name="T29" fmla="*/ 124 w 124"/>
                              <a:gd name="T30" fmla="*/ 137 h 137"/>
                            </a:gdLst>
                            <a:ahLst/>
                            <a:cxnLst>
                              <a:cxn ang="T18">
                                <a:pos x="T0" y="T1"/>
                              </a:cxn>
                              <a:cxn ang="T19">
                                <a:pos x="T2" y="T3"/>
                              </a:cxn>
                              <a:cxn ang="T20">
                                <a:pos x="T4" y="T5"/>
                              </a:cxn>
                              <a:cxn ang="T21">
                                <a:pos x="T6" y="T7"/>
                              </a:cxn>
                              <a:cxn ang="T22">
                                <a:pos x="T8" y="T9"/>
                              </a:cxn>
                              <a:cxn ang="T23">
                                <a:pos x="T10" y="T11"/>
                              </a:cxn>
                              <a:cxn ang="T24">
                                <a:pos x="T12" y="T13"/>
                              </a:cxn>
                              <a:cxn ang="T25">
                                <a:pos x="T14" y="T15"/>
                              </a:cxn>
                              <a:cxn ang="T26">
                                <a:pos x="T16" y="T17"/>
                              </a:cxn>
                            </a:cxnLst>
                            <a:rect l="T27" t="T28" r="T29" b="T30"/>
                            <a:pathLst>
                              <a:path w="124" h="137">
                                <a:moveTo>
                                  <a:pt x="0" y="0"/>
                                </a:moveTo>
                                <a:lnTo>
                                  <a:pt x="30" y="5"/>
                                </a:lnTo>
                                <a:lnTo>
                                  <a:pt x="61" y="11"/>
                                </a:lnTo>
                                <a:lnTo>
                                  <a:pt x="75" y="20"/>
                                </a:lnTo>
                                <a:lnTo>
                                  <a:pt x="89" y="40"/>
                                </a:lnTo>
                                <a:lnTo>
                                  <a:pt x="92" y="61"/>
                                </a:lnTo>
                                <a:lnTo>
                                  <a:pt x="104" y="85"/>
                                </a:lnTo>
                                <a:lnTo>
                                  <a:pt x="115" y="109"/>
                                </a:lnTo>
                                <a:lnTo>
                                  <a:pt x="124" y="137"/>
                                </a:lnTo>
                              </a:path>
                            </a:pathLst>
                          </a:cu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32" name="Freeform 98">
                            <a:extLst>
                              <a:ext uri="{FF2B5EF4-FFF2-40B4-BE49-F238E27FC236}">
                                <a16:creationId xmlns:a16="http://schemas.microsoft.com/office/drawing/2014/main" id="{DA83B78C-2B0F-4A1D-865E-89A80087D39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327" y="1863"/>
                            <a:ext cx="9" cy="33"/>
                          </a:xfrm>
                          <a:custGeom>
                            <a:avLst/>
                            <a:gdLst>
                              <a:gd name="T0" fmla="*/ 0 w 45"/>
                              <a:gd name="T1" fmla="*/ 0 h 162"/>
                              <a:gd name="T2" fmla="*/ 0 w 45"/>
                              <a:gd name="T3" fmla="*/ 0 h 162"/>
                              <a:gd name="T4" fmla="*/ 0 w 45"/>
                              <a:gd name="T5" fmla="*/ 0 h 162"/>
                              <a:gd name="T6" fmla="*/ 0 w 45"/>
                              <a:gd name="T7" fmla="*/ 0 h 162"/>
                              <a:gd name="T8" fmla="*/ 0 w 45"/>
                              <a:gd name="T9" fmla="*/ 0 h 162"/>
                              <a:gd name="T10" fmla="*/ 0 w 45"/>
                              <a:gd name="T11" fmla="*/ 0 h 162"/>
                              <a:gd name="T12" fmla="*/ 0 60000 65536"/>
                              <a:gd name="T13" fmla="*/ 0 60000 65536"/>
                              <a:gd name="T14" fmla="*/ 0 60000 65536"/>
                              <a:gd name="T15" fmla="*/ 0 60000 65536"/>
                              <a:gd name="T16" fmla="*/ 0 60000 65536"/>
                              <a:gd name="T17" fmla="*/ 0 60000 65536"/>
                              <a:gd name="T18" fmla="*/ 0 w 45"/>
                              <a:gd name="T19" fmla="*/ 0 h 162"/>
                              <a:gd name="T20" fmla="*/ 45 w 45"/>
                              <a:gd name="T21" fmla="*/ 162 h 162"/>
                            </a:gdLst>
                            <a:ahLst/>
                            <a:cxnLst>
                              <a:cxn ang="T12">
                                <a:pos x="T0" y="T1"/>
                              </a:cxn>
                              <a:cxn ang="T13">
                                <a:pos x="T2" y="T3"/>
                              </a:cxn>
                              <a:cxn ang="T14">
                                <a:pos x="T4" y="T5"/>
                              </a:cxn>
                              <a:cxn ang="T15">
                                <a:pos x="T6" y="T7"/>
                              </a:cxn>
                              <a:cxn ang="T16">
                                <a:pos x="T8" y="T9"/>
                              </a:cxn>
                              <a:cxn ang="T17">
                                <a:pos x="T10" y="T11"/>
                              </a:cxn>
                            </a:cxnLst>
                            <a:rect l="T18" t="T19" r="T20" b="T21"/>
                            <a:pathLst>
                              <a:path w="45" h="162">
                                <a:moveTo>
                                  <a:pt x="0" y="80"/>
                                </a:moveTo>
                                <a:lnTo>
                                  <a:pt x="2" y="110"/>
                                </a:lnTo>
                                <a:lnTo>
                                  <a:pt x="6" y="138"/>
                                </a:lnTo>
                                <a:lnTo>
                                  <a:pt x="17" y="151"/>
                                </a:lnTo>
                                <a:lnTo>
                                  <a:pt x="45" y="162"/>
                                </a:lnTo>
                                <a:lnTo>
                                  <a:pt x="45" y="0"/>
                                </a:lnTo>
                              </a:path>
                            </a:pathLst>
                          </a:cu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  <p:grpSp>
                      <p:nvGrpSpPr>
                        <p:cNvPr id="40224" name="Group 99">
                          <a:extLst>
                            <a:ext uri="{FF2B5EF4-FFF2-40B4-BE49-F238E27FC236}">
                              <a16:creationId xmlns:a16="http://schemas.microsoft.com/office/drawing/2014/main" id="{B0A9AD8E-044D-4A87-BBF1-CCEF3C31276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222" y="1916"/>
                          <a:ext cx="61" cy="23"/>
                          <a:chOff x="2222" y="1916"/>
                          <a:chExt cx="61" cy="23"/>
                        </a:xfrm>
                      </p:grpSpPr>
                      <p:sp>
                        <p:nvSpPr>
                          <p:cNvPr id="40225" name="Freeform 100">
                            <a:extLst>
                              <a:ext uri="{FF2B5EF4-FFF2-40B4-BE49-F238E27FC236}">
                                <a16:creationId xmlns:a16="http://schemas.microsoft.com/office/drawing/2014/main" id="{A1F7FD10-C3D1-44A9-920A-C61F69B49F5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244" y="1919"/>
                            <a:ext cx="36" cy="5"/>
                          </a:xfrm>
                          <a:custGeom>
                            <a:avLst/>
                            <a:gdLst>
                              <a:gd name="T0" fmla="*/ 0 w 179"/>
                              <a:gd name="T1" fmla="*/ 0 h 24"/>
                              <a:gd name="T2" fmla="*/ 0 w 179"/>
                              <a:gd name="T3" fmla="*/ 0 h 24"/>
                              <a:gd name="T4" fmla="*/ 0 w 179"/>
                              <a:gd name="T5" fmla="*/ 0 h 24"/>
                              <a:gd name="T6" fmla="*/ 0 w 179"/>
                              <a:gd name="T7" fmla="*/ 0 h 24"/>
                              <a:gd name="T8" fmla="*/ 0 w 179"/>
                              <a:gd name="T9" fmla="*/ 0 h 24"/>
                              <a:gd name="T10" fmla="*/ 0 60000 65536"/>
                              <a:gd name="T11" fmla="*/ 0 60000 65536"/>
                              <a:gd name="T12" fmla="*/ 0 60000 65536"/>
                              <a:gd name="T13" fmla="*/ 0 60000 65536"/>
                              <a:gd name="T14" fmla="*/ 0 60000 65536"/>
                              <a:gd name="T15" fmla="*/ 0 w 179"/>
                              <a:gd name="T16" fmla="*/ 0 h 24"/>
                              <a:gd name="T17" fmla="*/ 179 w 179"/>
                              <a:gd name="T18" fmla="*/ 24 h 24"/>
                            </a:gdLst>
                            <a:ahLst/>
                            <a:cxnLst>
                              <a:cxn ang="T10">
                                <a:pos x="T0" y="T1"/>
                              </a:cxn>
                              <a:cxn ang="T11">
                                <a:pos x="T2" y="T3"/>
                              </a:cxn>
                              <a:cxn ang="T12">
                                <a:pos x="T4" y="T5"/>
                              </a:cxn>
                              <a:cxn ang="T13">
                                <a:pos x="T6" y="T7"/>
                              </a:cxn>
                              <a:cxn ang="T14">
                                <a:pos x="T8" y="T9"/>
                              </a:cxn>
                            </a:cxnLst>
                            <a:rect l="T15" t="T16" r="T17" b="T18"/>
                            <a:pathLst>
                              <a:path w="179" h="24">
                                <a:moveTo>
                                  <a:pt x="0" y="0"/>
                                </a:moveTo>
                                <a:lnTo>
                                  <a:pt x="43" y="13"/>
                                </a:lnTo>
                                <a:lnTo>
                                  <a:pt x="80" y="21"/>
                                </a:lnTo>
                                <a:lnTo>
                                  <a:pt x="124" y="24"/>
                                </a:lnTo>
                                <a:lnTo>
                                  <a:pt x="179" y="16"/>
                                </a:lnTo>
                              </a:path>
                            </a:pathLst>
                          </a:cu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26" name="Freeform 101">
                            <a:extLst>
                              <a:ext uri="{FF2B5EF4-FFF2-40B4-BE49-F238E27FC236}">
                                <a16:creationId xmlns:a16="http://schemas.microsoft.com/office/drawing/2014/main" id="{86F7EC21-B61A-46AD-B68C-4A170BD2C65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260" y="1916"/>
                            <a:ext cx="7" cy="8"/>
                          </a:xfrm>
                          <a:custGeom>
                            <a:avLst/>
                            <a:gdLst>
                              <a:gd name="T0" fmla="*/ 0 w 35"/>
                              <a:gd name="T1" fmla="*/ 0 h 42"/>
                              <a:gd name="T2" fmla="*/ 0 w 35"/>
                              <a:gd name="T3" fmla="*/ 0 h 42"/>
                              <a:gd name="T4" fmla="*/ 0 w 35"/>
                              <a:gd name="T5" fmla="*/ 0 h 42"/>
                              <a:gd name="T6" fmla="*/ 0 60000 65536"/>
                              <a:gd name="T7" fmla="*/ 0 60000 65536"/>
                              <a:gd name="T8" fmla="*/ 0 60000 65536"/>
                              <a:gd name="T9" fmla="*/ 0 w 35"/>
                              <a:gd name="T10" fmla="*/ 0 h 42"/>
                              <a:gd name="T11" fmla="*/ 35 w 35"/>
                              <a:gd name="T12" fmla="*/ 42 h 42"/>
                            </a:gdLst>
                            <a:ahLst/>
                            <a:cxnLst>
                              <a:cxn ang="T6">
                                <a:pos x="T0" y="T1"/>
                              </a:cxn>
                              <a:cxn ang="T7">
                                <a:pos x="T2" y="T3"/>
                              </a:cxn>
                              <a:cxn ang="T8">
                                <a:pos x="T4" y="T5"/>
                              </a:cxn>
                            </a:cxnLst>
                            <a:rect l="T9" t="T10" r="T11" b="T12"/>
                            <a:pathLst>
                              <a:path w="35" h="42">
                                <a:moveTo>
                                  <a:pt x="0" y="0"/>
                                </a:moveTo>
                                <a:lnTo>
                                  <a:pt x="22" y="20"/>
                                </a:lnTo>
                                <a:lnTo>
                                  <a:pt x="35" y="42"/>
                                </a:lnTo>
                              </a:path>
                            </a:pathLst>
                          </a:cu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27" name="Freeform 102">
                            <a:extLst>
                              <a:ext uri="{FF2B5EF4-FFF2-40B4-BE49-F238E27FC236}">
                                <a16:creationId xmlns:a16="http://schemas.microsoft.com/office/drawing/2014/main" id="{9D99B0B9-A099-4535-86EA-2B7CD357AC8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222" y="1932"/>
                            <a:ext cx="44" cy="7"/>
                          </a:xfrm>
                          <a:custGeom>
                            <a:avLst/>
                            <a:gdLst>
                              <a:gd name="T0" fmla="*/ 0 w 220"/>
                              <a:gd name="T1" fmla="*/ 0 h 35"/>
                              <a:gd name="T2" fmla="*/ 0 w 220"/>
                              <a:gd name="T3" fmla="*/ 0 h 35"/>
                              <a:gd name="T4" fmla="*/ 0 w 220"/>
                              <a:gd name="T5" fmla="*/ 0 h 35"/>
                              <a:gd name="T6" fmla="*/ 0 w 220"/>
                              <a:gd name="T7" fmla="*/ 0 h 35"/>
                              <a:gd name="T8" fmla="*/ 0 w 220"/>
                              <a:gd name="T9" fmla="*/ 0 h 35"/>
                              <a:gd name="T10" fmla="*/ 0 60000 65536"/>
                              <a:gd name="T11" fmla="*/ 0 60000 65536"/>
                              <a:gd name="T12" fmla="*/ 0 60000 65536"/>
                              <a:gd name="T13" fmla="*/ 0 60000 65536"/>
                              <a:gd name="T14" fmla="*/ 0 60000 65536"/>
                              <a:gd name="T15" fmla="*/ 0 w 220"/>
                              <a:gd name="T16" fmla="*/ 0 h 35"/>
                              <a:gd name="T17" fmla="*/ 220 w 220"/>
                              <a:gd name="T18" fmla="*/ 35 h 35"/>
                            </a:gdLst>
                            <a:ahLst/>
                            <a:cxnLst>
                              <a:cxn ang="T10">
                                <a:pos x="T0" y="T1"/>
                              </a:cxn>
                              <a:cxn ang="T11">
                                <a:pos x="T2" y="T3"/>
                              </a:cxn>
                              <a:cxn ang="T12">
                                <a:pos x="T4" y="T5"/>
                              </a:cxn>
                              <a:cxn ang="T13">
                                <a:pos x="T6" y="T7"/>
                              </a:cxn>
                              <a:cxn ang="T14">
                                <a:pos x="T8" y="T9"/>
                              </a:cxn>
                            </a:cxnLst>
                            <a:rect l="T15" t="T16" r="T17" b="T18"/>
                            <a:pathLst>
                              <a:path w="220" h="35">
                                <a:moveTo>
                                  <a:pt x="0" y="0"/>
                                </a:moveTo>
                                <a:lnTo>
                                  <a:pt x="57" y="9"/>
                                </a:lnTo>
                                <a:lnTo>
                                  <a:pt x="115" y="16"/>
                                </a:lnTo>
                                <a:lnTo>
                                  <a:pt x="168" y="25"/>
                                </a:lnTo>
                                <a:lnTo>
                                  <a:pt x="220" y="35"/>
                                </a:lnTo>
                              </a:path>
                            </a:pathLst>
                          </a:cu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28" name="Freeform 103">
                            <a:extLst>
                              <a:ext uri="{FF2B5EF4-FFF2-40B4-BE49-F238E27FC236}">
                                <a16:creationId xmlns:a16="http://schemas.microsoft.com/office/drawing/2014/main" id="{6F959DD4-D0D6-4F5F-885B-D31BD99D8B2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260" y="1931"/>
                            <a:ext cx="14" cy="5"/>
                          </a:xfrm>
                          <a:custGeom>
                            <a:avLst/>
                            <a:gdLst>
                              <a:gd name="T0" fmla="*/ 0 w 66"/>
                              <a:gd name="T1" fmla="*/ 0 h 25"/>
                              <a:gd name="T2" fmla="*/ 0 w 66"/>
                              <a:gd name="T3" fmla="*/ 0 h 25"/>
                              <a:gd name="T4" fmla="*/ 0 w 66"/>
                              <a:gd name="T5" fmla="*/ 0 h 25"/>
                              <a:gd name="T6" fmla="*/ 0 w 66"/>
                              <a:gd name="T7" fmla="*/ 0 h 25"/>
                              <a:gd name="T8" fmla="*/ 0 60000 65536"/>
                              <a:gd name="T9" fmla="*/ 0 60000 65536"/>
                              <a:gd name="T10" fmla="*/ 0 60000 65536"/>
                              <a:gd name="T11" fmla="*/ 0 60000 65536"/>
                              <a:gd name="T12" fmla="*/ 0 w 66"/>
                              <a:gd name="T13" fmla="*/ 0 h 25"/>
                              <a:gd name="T14" fmla="*/ 66 w 66"/>
                              <a:gd name="T15" fmla="*/ 25 h 25"/>
                            </a:gdLst>
                            <a:ahLst/>
                            <a:cxnLst>
                              <a:cxn ang="T8">
                                <a:pos x="T0" y="T1"/>
                              </a:cxn>
                              <a:cxn ang="T9">
                                <a:pos x="T2" y="T3"/>
                              </a:cxn>
                              <a:cxn ang="T10">
                                <a:pos x="T4" y="T5"/>
                              </a:cxn>
                              <a:cxn ang="T11">
                                <a:pos x="T6" y="T7"/>
                              </a:cxn>
                            </a:cxnLst>
                            <a:rect l="T12" t="T13" r="T14" b="T15"/>
                            <a:pathLst>
                              <a:path w="66" h="25">
                                <a:moveTo>
                                  <a:pt x="0" y="0"/>
                                </a:moveTo>
                                <a:lnTo>
                                  <a:pt x="31" y="2"/>
                                </a:lnTo>
                                <a:lnTo>
                                  <a:pt x="50" y="8"/>
                                </a:lnTo>
                                <a:lnTo>
                                  <a:pt x="66" y="25"/>
                                </a:lnTo>
                              </a:path>
                            </a:pathLst>
                          </a:cu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29" name="Line 104">
                            <a:extLst>
                              <a:ext uri="{FF2B5EF4-FFF2-40B4-BE49-F238E27FC236}">
                                <a16:creationId xmlns:a16="http://schemas.microsoft.com/office/drawing/2014/main" id="{9EE36FFE-72A7-48EA-8999-7C57A756FBF4}"/>
                              </a:ext>
                            </a:extLst>
                          </p:cNvPr>
                          <p:cNvSpPr>
                            <a:spLocks noChangeShapeType="1"/>
                          </p:cNvSpPr>
                          <p:nvPr/>
                        </p:nvSpPr>
                        <p:spPr bwMode="auto">
                          <a:xfrm>
                            <a:off x="2278" y="1929"/>
                            <a:ext cx="5" cy="10"/>
                          </a:xfrm>
                          <a:prstGeom prst="line">
                            <a:avLst/>
                          </a:prstGeom>
                          <a:noFill/>
                          <a:ln w="3175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noFill/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</p:grpSp>
                  <p:grpSp>
                    <p:nvGrpSpPr>
                      <p:cNvPr id="40216" name="Group 105">
                        <a:extLst>
                          <a:ext uri="{FF2B5EF4-FFF2-40B4-BE49-F238E27FC236}">
                            <a16:creationId xmlns:a16="http://schemas.microsoft.com/office/drawing/2014/main" id="{853870C1-B7BF-419A-9AA1-137ADE38F1EB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151" y="1787"/>
                        <a:ext cx="187" cy="152"/>
                        <a:chOff x="2151" y="1787"/>
                        <a:chExt cx="187" cy="152"/>
                      </a:xfrm>
                    </p:grpSpPr>
                    <p:grpSp>
                      <p:nvGrpSpPr>
                        <p:cNvPr id="40217" name="Group 106">
                          <a:extLst>
                            <a:ext uri="{FF2B5EF4-FFF2-40B4-BE49-F238E27FC236}">
                              <a16:creationId xmlns:a16="http://schemas.microsoft.com/office/drawing/2014/main" id="{8C599CEC-A25E-4C1B-879C-8F93CF72254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162" y="1796"/>
                          <a:ext cx="176" cy="143"/>
                          <a:chOff x="2162" y="1796"/>
                          <a:chExt cx="176" cy="143"/>
                        </a:xfrm>
                      </p:grpSpPr>
                      <p:sp>
                        <p:nvSpPr>
                          <p:cNvPr id="40221" name="Freeform 107">
                            <a:extLst>
                              <a:ext uri="{FF2B5EF4-FFF2-40B4-BE49-F238E27FC236}">
                                <a16:creationId xmlns:a16="http://schemas.microsoft.com/office/drawing/2014/main" id="{48ADC1A8-9725-4D8C-AC25-DE226C097840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162" y="1796"/>
                            <a:ext cx="176" cy="114"/>
                          </a:xfrm>
                          <a:custGeom>
                            <a:avLst/>
                            <a:gdLst>
                              <a:gd name="T0" fmla="*/ 0 w 877"/>
                              <a:gd name="T1" fmla="*/ 0 h 567"/>
                              <a:gd name="T2" fmla="*/ 0 w 877"/>
                              <a:gd name="T3" fmla="*/ 0 h 567"/>
                              <a:gd name="T4" fmla="*/ 0 w 877"/>
                              <a:gd name="T5" fmla="*/ 0 h 567"/>
                              <a:gd name="T6" fmla="*/ 0 w 877"/>
                              <a:gd name="T7" fmla="*/ 0 h 567"/>
                              <a:gd name="T8" fmla="*/ 0 w 877"/>
                              <a:gd name="T9" fmla="*/ 0 h 567"/>
                              <a:gd name="T10" fmla="*/ 0 w 877"/>
                              <a:gd name="T11" fmla="*/ 0 h 567"/>
                              <a:gd name="T12" fmla="*/ 0 w 877"/>
                              <a:gd name="T13" fmla="*/ 0 h 567"/>
                              <a:gd name="T14" fmla="*/ 0 w 877"/>
                              <a:gd name="T15" fmla="*/ 0 h 567"/>
                              <a:gd name="T16" fmla="*/ 0 w 877"/>
                              <a:gd name="T17" fmla="*/ 0 h 567"/>
                              <a:gd name="T18" fmla="*/ 0 w 877"/>
                              <a:gd name="T19" fmla="*/ 0 h 567"/>
                              <a:gd name="T20" fmla="*/ 0 w 877"/>
                              <a:gd name="T21" fmla="*/ 0 h 567"/>
                              <a:gd name="T22" fmla="*/ 0 w 877"/>
                              <a:gd name="T23" fmla="*/ 0 h 567"/>
                              <a:gd name="T24" fmla="*/ 0 w 877"/>
                              <a:gd name="T25" fmla="*/ 0 h 567"/>
                              <a:gd name="T26" fmla="*/ 0 w 877"/>
                              <a:gd name="T27" fmla="*/ 0 h 567"/>
                              <a:gd name="T28" fmla="*/ 0 w 877"/>
                              <a:gd name="T29" fmla="*/ 0 h 567"/>
                              <a:gd name="T30" fmla="*/ 0 w 877"/>
                              <a:gd name="T31" fmla="*/ 0 h 567"/>
                              <a:gd name="T32" fmla="*/ 0 w 877"/>
                              <a:gd name="T33" fmla="*/ 0 h 567"/>
                              <a:gd name="T34" fmla="*/ 0 w 877"/>
                              <a:gd name="T35" fmla="*/ 0 h 567"/>
                              <a:gd name="T36" fmla="*/ 0 w 877"/>
                              <a:gd name="T37" fmla="*/ 0 h 567"/>
                              <a:gd name="T38" fmla="*/ 0 w 877"/>
                              <a:gd name="T39" fmla="*/ 0 h 567"/>
                              <a:gd name="T40" fmla="*/ 0 w 877"/>
                              <a:gd name="T41" fmla="*/ 0 h 567"/>
                              <a:gd name="T42" fmla="*/ 0 w 877"/>
                              <a:gd name="T43" fmla="*/ 0 h 567"/>
                              <a:gd name="T44" fmla="*/ 0 w 877"/>
                              <a:gd name="T45" fmla="*/ 0 h 567"/>
                              <a:gd name="T46" fmla="*/ 0 w 877"/>
                              <a:gd name="T47" fmla="*/ 0 h 567"/>
                              <a:gd name="T48" fmla="*/ 0 w 877"/>
                              <a:gd name="T49" fmla="*/ 0 h 567"/>
                              <a:gd name="T50" fmla="*/ 0 w 877"/>
                              <a:gd name="T51" fmla="*/ 0 h 567"/>
                              <a:gd name="T52" fmla="*/ 0 w 877"/>
                              <a:gd name="T53" fmla="*/ 0 h 567"/>
                              <a:gd name="T54" fmla="*/ 0 w 877"/>
                              <a:gd name="T55" fmla="*/ 0 h 567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60000 65536"/>
                              <a:gd name="T67" fmla="*/ 0 60000 65536"/>
                              <a:gd name="T68" fmla="*/ 0 60000 65536"/>
                              <a:gd name="T69" fmla="*/ 0 60000 65536"/>
                              <a:gd name="T70" fmla="*/ 0 60000 65536"/>
                              <a:gd name="T71" fmla="*/ 0 60000 65536"/>
                              <a:gd name="T72" fmla="*/ 0 60000 65536"/>
                              <a:gd name="T73" fmla="*/ 0 60000 65536"/>
                              <a:gd name="T74" fmla="*/ 0 60000 65536"/>
                              <a:gd name="T75" fmla="*/ 0 60000 65536"/>
                              <a:gd name="T76" fmla="*/ 0 60000 65536"/>
                              <a:gd name="T77" fmla="*/ 0 60000 65536"/>
                              <a:gd name="T78" fmla="*/ 0 60000 65536"/>
                              <a:gd name="T79" fmla="*/ 0 60000 65536"/>
                              <a:gd name="T80" fmla="*/ 0 60000 65536"/>
                              <a:gd name="T81" fmla="*/ 0 60000 65536"/>
                              <a:gd name="T82" fmla="*/ 0 60000 65536"/>
                              <a:gd name="T83" fmla="*/ 0 60000 65536"/>
                              <a:gd name="T84" fmla="*/ 0 w 877"/>
                              <a:gd name="T85" fmla="*/ 0 h 567"/>
                              <a:gd name="T86" fmla="*/ 877 w 877"/>
                              <a:gd name="T87" fmla="*/ 567 h 567"/>
                            </a:gdLst>
                            <a:ahLst/>
                            <a:cxnLst>
                              <a:cxn ang="T56">
                                <a:pos x="T0" y="T1"/>
                              </a:cxn>
                              <a:cxn ang="T57">
                                <a:pos x="T2" y="T3"/>
                              </a:cxn>
                              <a:cxn ang="T58">
                                <a:pos x="T4" y="T5"/>
                              </a:cxn>
                              <a:cxn ang="T59">
                                <a:pos x="T6" y="T7"/>
                              </a:cxn>
                              <a:cxn ang="T60">
                                <a:pos x="T8" y="T9"/>
                              </a:cxn>
                              <a:cxn ang="T61">
                                <a:pos x="T10" y="T11"/>
                              </a:cxn>
                              <a:cxn ang="T62">
                                <a:pos x="T12" y="T13"/>
                              </a:cxn>
                              <a:cxn ang="T63">
                                <a:pos x="T14" y="T15"/>
                              </a:cxn>
                              <a:cxn ang="T64">
                                <a:pos x="T16" y="T17"/>
                              </a:cxn>
                              <a:cxn ang="T65">
                                <a:pos x="T18" y="T19"/>
                              </a:cxn>
                              <a:cxn ang="T66">
                                <a:pos x="T20" y="T21"/>
                              </a:cxn>
                              <a:cxn ang="T67">
                                <a:pos x="T22" y="T23"/>
                              </a:cxn>
                              <a:cxn ang="T68">
                                <a:pos x="T24" y="T25"/>
                              </a:cxn>
                              <a:cxn ang="T69">
                                <a:pos x="T26" y="T27"/>
                              </a:cxn>
                              <a:cxn ang="T70">
                                <a:pos x="T28" y="T29"/>
                              </a:cxn>
                              <a:cxn ang="T71">
                                <a:pos x="T30" y="T31"/>
                              </a:cxn>
                              <a:cxn ang="T72">
                                <a:pos x="T32" y="T33"/>
                              </a:cxn>
                              <a:cxn ang="T73">
                                <a:pos x="T34" y="T35"/>
                              </a:cxn>
                              <a:cxn ang="T74">
                                <a:pos x="T36" y="T37"/>
                              </a:cxn>
                              <a:cxn ang="T75">
                                <a:pos x="T38" y="T39"/>
                              </a:cxn>
                              <a:cxn ang="T76">
                                <a:pos x="T40" y="T41"/>
                              </a:cxn>
                              <a:cxn ang="T77">
                                <a:pos x="T42" y="T43"/>
                              </a:cxn>
                              <a:cxn ang="T78">
                                <a:pos x="T44" y="T45"/>
                              </a:cxn>
                              <a:cxn ang="T79">
                                <a:pos x="T46" y="T47"/>
                              </a:cxn>
                              <a:cxn ang="T80">
                                <a:pos x="T48" y="T49"/>
                              </a:cxn>
                              <a:cxn ang="T81">
                                <a:pos x="T50" y="T51"/>
                              </a:cxn>
                              <a:cxn ang="T82">
                                <a:pos x="T52" y="T53"/>
                              </a:cxn>
                              <a:cxn ang="T83">
                                <a:pos x="T54" y="T55"/>
                              </a:cxn>
                            </a:cxnLst>
                            <a:rect l="T84" t="T85" r="T86" b="T87"/>
                            <a:pathLst>
                              <a:path w="877" h="567">
                                <a:moveTo>
                                  <a:pt x="0" y="0"/>
                                </a:moveTo>
                                <a:lnTo>
                                  <a:pt x="35" y="15"/>
                                </a:lnTo>
                                <a:lnTo>
                                  <a:pt x="69" y="25"/>
                                </a:lnTo>
                                <a:lnTo>
                                  <a:pt x="109" y="31"/>
                                </a:lnTo>
                                <a:lnTo>
                                  <a:pt x="142" y="31"/>
                                </a:lnTo>
                                <a:lnTo>
                                  <a:pt x="185" y="34"/>
                                </a:lnTo>
                                <a:lnTo>
                                  <a:pt x="215" y="43"/>
                                </a:lnTo>
                                <a:lnTo>
                                  <a:pt x="244" y="54"/>
                                </a:lnTo>
                                <a:lnTo>
                                  <a:pt x="276" y="76"/>
                                </a:lnTo>
                                <a:lnTo>
                                  <a:pt x="308" y="103"/>
                                </a:lnTo>
                                <a:lnTo>
                                  <a:pt x="350" y="140"/>
                                </a:lnTo>
                                <a:lnTo>
                                  <a:pt x="381" y="167"/>
                                </a:lnTo>
                                <a:lnTo>
                                  <a:pt x="429" y="217"/>
                                </a:lnTo>
                                <a:lnTo>
                                  <a:pt x="481" y="267"/>
                                </a:lnTo>
                                <a:lnTo>
                                  <a:pt x="524" y="312"/>
                                </a:lnTo>
                                <a:lnTo>
                                  <a:pt x="571" y="364"/>
                                </a:lnTo>
                                <a:lnTo>
                                  <a:pt x="621" y="418"/>
                                </a:lnTo>
                                <a:lnTo>
                                  <a:pt x="664" y="458"/>
                                </a:lnTo>
                                <a:lnTo>
                                  <a:pt x="707" y="496"/>
                                </a:lnTo>
                                <a:lnTo>
                                  <a:pt x="744" y="520"/>
                                </a:lnTo>
                                <a:lnTo>
                                  <a:pt x="782" y="540"/>
                                </a:lnTo>
                                <a:lnTo>
                                  <a:pt x="812" y="560"/>
                                </a:lnTo>
                                <a:lnTo>
                                  <a:pt x="833" y="567"/>
                                </a:lnTo>
                                <a:lnTo>
                                  <a:pt x="851" y="563"/>
                                </a:lnTo>
                                <a:lnTo>
                                  <a:pt x="867" y="552"/>
                                </a:lnTo>
                                <a:lnTo>
                                  <a:pt x="876" y="532"/>
                                </a:lnTo>
                                <a:lnTo>
                                  <a:pt x="877" y="492"/>
                                </a:lnTo>
                                <a:lnTo>
                                  <a:pt x="873" y="452"/>
                                </a:lnTo>
                              </a:path>
                            </a:pathLst>
                          </a:custGeom>
                          <a:noFill/>
                          <a:ln w="11113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22" name="Freeform 108">
                            <a:extLst>
                              <a:ext uri="{FF2B5EF4-FFF2-40B4-BE49-F238E27FC236}">
                                <a16:creationId xmlns:a16="http://schemas.microsoft.com/office/drawing/2014/main" id="{65AD476F-9AAC-487B-9AC2-D83D9BB30107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190" y="1802"/>
                            <a:ext cx="99" cy="137"/>
                          </a:xfrm>
                          <a:custGeom>
                            <a:avLst/>
                            <a:gdLst>
                              <a:gd name="T0" fmla="*/ 0 w 494"/>
                              <a:gd name="T1" fmla="*/ 0 h 685"/>
                              <a:gd name="T2" fmla="*/ 0 w 494"/>
                              <a:gd name="T3" fmla="*/ 0 h 685"/>
                              <a:gd name="T4" fmla="*/ 0 w 494"/>
                              <a:gd name="T5" fmla="*/ 0 h 685"/>
                              <a:gd name="T6" fmla="*/ 0 w 494"/>
                              <a:gd name="T7" fmla="*/ 0 h 685"/>
                              <a:gd name="T8" fmla="*/ 0 w 494"/>
                              <a:gd name="T9" fmla="*/ 0 h 685"/>
                              <a:gd name="T10" fmla="*/ 0 w 494"/>
                              <a:gd name="T11" fmla="*/ 0 h 685"/>
                              <a:gd name="T12" fmla="*/ 0 w 494"/>
                              <a:gd name="T13" fmla="*/ 0 h 685"/>
                              <a:gd name="T14" fmla="*/ 0 w 494"/>
                              <a:gd name="T15" fmla="*/ 0 h 685"/>
                              <a:gd name="T16" fmla="*/ 0 w 494"/>
                              <a:gd name="T17" fmla="*/ 0 h 685"/>
                              <a:gd name="T18" fmla="*/ 0 w 494"/>
                              <a:gd name="T19" fmla="*/ 0 h 685"/>
                              <a:gd name="T20" fmla="*/ 0 w 494"/>
                              <a:gd name="T21" fmla="*/ 0 h 685"/>
                              <a:gd name="T22" fmla="*/ 0 w 494"/>
                              <a:gd name="T23" fmla="*/ 0 h 685"/>
                              <a:gd name="T24" fmla="*/ 0 w 494"/>
                              <a:gd name="T25" fmla="*/ 0 h 685"/>
                              <a:gd name="T26" fmla="*/ 0 w 494"/>
                              <a:gd name="T27" fmla="*/ 0 h 685"/>
                              <a:gd name="T28" fmla="*/ 0 w 494"/>
                              <a:gd name="T29" fmla="*/ 0 h 685"/>
                              <a:gd name="T30" fmla="*/ 0 w 494"/>
                              <a:gd name="T31" fmla="*/ 0 h 685"/>
                              <a:gd name="T32" fmla="*/ 0 w 494"/>
                              <a:gd name="T33" fmla="*/ 0 h 685"/>
                              <a:gd name="T34" fmla="*/ 0 w 494"/>
                              <a:gd name="T35" fmla="*/ 0 h 685"/>
                              <a:gd name="T36" fmla="*/ 0 w 494"/>
                              <a:gd name="T37" fmla="*/ 0 h 685"/>
                              <a:gd name="T38" fmla="*/ 0 w 494"/>
                              <a:gd name="T39" fmla="*/ 0 h 685"/>
                              <a:gd name="T40" fmla="*/ 0 w 494"/>
                              <a:gd name="T41" fmla="*/ 0 h 685"/>
                              <a:gd name="T42" fmla="*/ 0 w 494"/>
                              <a:gd name="T43" fmla="*/ 0 h 685"/>
                              <a:gd name="T44" fmla="*/ 0 w 494"/>
                              <a:gd name="T45" fmla="*/ 0 h 685"/>
                              <a:gd name="T46" fmla="*/ 0 w 494"/>
                              <a:gd name="T47" fmla="*/ 0 h 685"/>
                              <a:gd name="T48" fmla="*/ 0 w 494"/>
                              <a:gd name="T49" fmla="*/ 0 h 685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60000 65536"/>
                              <a:gd name="T67" fmla="*/ 0 60000 65536"/>
                              <a:gd name="T68" fmla="*/ 0 60000 65536"/>
                              <a:gd name="T69" fmla="*/ 0 60000 65536"/>
                              <a:gd name="T70" fmla="*/ 0 60000 65536"/>
                              <a:gd name="T71" fmla="*/ 0 60000 65536"/>
                              <a:gd name="T72" fmla="*/ 0 60000 65536"/>
                              <a:gd name="T73" fmla="*/ 0 60000 65536"/>
                              <a:gd name="T74" fmla="*/ 0 60000 65536"/>
                              <a:gd name="T75" fmla="*/ 0 w 494"/>
                              <a:gd name="T76" fmla="*/ 0 h 685"/>
                              <a:gd name="T77" fmla="*/ 494 w 494"/>
                              <a:gd name="T78" fmla="*/ 685 h 685"/>
                            </a:gdLst>
                            <a:ahLst/>
                            <a:cxnLst>
                              <a:cxn ang="T50">
                                <a:pos x="T0" y="T1"/>
                              </a:cxn>
                              <a:cxn ang="T51">
                                <a:pos x="T2" y="T3"/>
                              </a:cxn>
                              <a:cxn ang="T52">
                                <a:pos x="T4" y="T5"/>
                              </a:cxn>
                              <a:cxn ang="T53">
                                <a:pos x="T6" y="T7"/>
                              </a:cxn>
                              <a:cxn ang="T54">
                                <a:pos x="T8" y="T9"/>
                              </a:cxn>
                              <a:cxn ang="T55">
                                <a:pos x="T10" y="T11"/>
                              </a:cxn>
                              <a:cxn ang="T56">
                                <a:pos x="T12" y="T13"/>
                              </a:cxn>
                              <a:cxn ang="T57">
                                <a:pos x="T14" y="T15"/>
                              </a:cxn>
                              <a:cxn ang="T58">
                                <a:pos x="T16" y="T17"/>
                              </a:cxn>
                              <a:cxn ang="T59">
                                <a:pos x="T18" y="T19"/>
                              </a:cxn>
                              <a:cxn ang="T60">
                                <a:pos x="T20" y="T21"/>
                              </a:cxn>
                              <a:cxn ang="T61">
                                <a:pos x="T22" y="T23"/>
                              </a:cxn>
                              <a:cxn ang="T62">
                                <a:pos x="T24" y="T25"/>
                              </a:cxn>
                              <a:cxn ang="T63">
                                <a:pos x="T26" y="T27"/>
                              </a:cxn>
                              <a:cxn ang="T64">
                                <a:pos x="T28" y="T29"/>
                              </a:cxn>
                              <a:cxn ang="T65">
                                <a:pos x="T30" y="T31"/>
                              </a:cxn>
                              <a:cxn ang="T66">
                                <a:pos x="T32" y="T33"/>
                              </a:cxn>
                              <a:cxn ang="T67">
                                <a:pos x="T34" y="T35"/>
                              </a:cxn>
                              <a:cxn ang="T68">
                                <a:pos x="T36" y="T37"/>
                              </a:cxn>
                              <a:cxn ang="T69">
                                <a:pos x="T38" y="T39"/>
                              </a:cxn>
                              <a:cxn ang="T70">
                                <a:pos x="T40" y="T41"/>
                              </a:cxn>
                              <a:cxn ang="T71">
                                <a:pos x="T42" y="T43"/>
                              </a:cxn>
                              <a:cxn ang="T72">
                                <a:pos x="T44" y="T45"/>
                              </a:cxn>
                              <a:cxn ang="T73">
                                <a:pos x="T46" y="T47"/>
                              </a:cxn>
                              <a:cxn ang="T74">
                                <a:pos x="T48" y="T49"/>
                              </a:cxn>
                            </a:cxnLst>
                            <a:rect l="T75" t="T76" r="T77" b="T78"/>
                            <a:pathLst>
                              <a:path w="494" h="685">
                                <a:moveTo>
                                  <a:pt x="0" y="0"/>
                                </a:moveTo>
                                <a:lnTo>
                                  <a:pt x="18" y="59"/>
                                </a:lnTo>
                                <a:lnTo>
                                  <a:pt x="37" y="116"/>
                                </a:lnTo>
                                <a:lnTo>
                                  <a:pt x="55" y="155"/>
                                </a:lnTo>
                                <a:lnTo>
                                  <a:pt x="82" y="202"/>
                                </a:lnTo>
                                <a:lnTo>
                                  <a:pt x="119" y="256"/>
                                </a:lnTo>
                                <a:lnTo>
                                  <a:pt x="150" y="299"/>
                                </a:lnTo>
                                <a:lnTo>
                                  <a:pt x="182" y="344"/>
                                </a:lnTo>
                                <a:lnTo>
                                  <a:pt x="219" y="397"/>
                                </a:lnTo>
                                <a:lnTo>
                                  <a:pt x="244" y="431"/>
                                </a:lnTo>
                                <a:lnTo>
                                  <a:pt x="268" y="450"/>
                                </a:lnTo>
                                <a:lnTo>
                                  <a:pt x="299" y="471"/>
                                </a:lnTo>
                                <a:lnTo>
                                  <a:pt x="322" y="489"/>
                                </a:lnTo>
                                <a:lnTo>
                                  <a:pt x="345" y="516"/>
                                </a:lnTo>
                                <a:lnTo>
                                  <a:pt x="376" y="541"/>
                                </a:lnTo>
                                <a:lnTo>
                                  <a:pt x="406" y="565"/>
                                </a:lnTo>
                                <a:lnTo>
                                  <a:pt x="435" y="584"/>
                                </a:lnTo>
                                <a:lnTo>
                                  <a:pt x="465" y="608"/>
                                </a:lnTo>
                                <a:lnTo>
                                  <a:pt x="485" y="627"/>
                                </a:lnTo>
                                <a:lnTo>
                                  <a:pt x="494" y="645"/>
                                </a:lnTo>
                                <a:lnTo>
                                  <a:pt x="491" y="669"/>
                                </a:lnTo>
                                <a:lnTo>
                                  <a:pt x="479" y="675"/>
                                </a:lnTo>
                                <a:lnTo>
                                  <a:pt x="449" y="682"/>
                                </a:lnTo>
                                <a:lnTo>
                                  <a:pt x="420" y="685"/>
                                </a:lnTo>
                                <a:lnTo>
                                  <a:pt x="385" y="684"/>
                                </a:lnTo>
                              </a:path>
                            </a:pathLst>
                          </a:custGeom>
                          <a:noFill/>
                          <a:ln w="11113">
                            <a:solidFill>
                              <a:srgbClr val="808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  <p:grpSp>
                      <p:nvGrpSpPr>
                        <p:cNvPr id="40218" name="Group 109">
                          <a:extLst>
                            <a:ext uri="{FF2B5EF4-FFF2-40B4-BE49-F238E27FC236}">
                              <a16:creationId xmlns:a16="http://schemas.microsoft.com/office/drawing/2014/main" id="{3EEC0777-F724-41FE-9D73-7290B5631A8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151" y="1787"/>
                          <a:ext cx="15" cy="16"/>
                          <a:chOff x="2151" y="1787"/>
                          <a:chExt cx="15" cy="16"/>
                        </a:xfrm>
                      </p:grpSpPr>
                      <p:sp>
                        <p:nvSpPr>
                          <p:cNvPr id="40219" name="Oval 110">
                            <a:extLst>
                              <a:ext uri="{FF2B5EF4-FFF2-40B4-BE49-F238E27FC236}">
                                <a16:creationId xmlns:a16="http://schemas.microsoft.com/office/drawing/2014/main" id="{7E79A5DE-7E7B-4933-A00B-855EFFB0073E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2151" y="1787"/>
                            <a:ext cx="15" cy="16"/>
                          </a:xfrm>
                          <a:prstGeom prst="ellipse">
                            <a:avLst/>
                          </a:prstGeom>
                          <a:solidFill>
                            <a:srgbClr val="8080FF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32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9pPr>
                          </a:lstStyle>
                          <a:p>
                            <a:pPr eaLnBrk="1" hangingPunct="1">
                              <a:spcBef>
                                <a:spcPct val="0"/>
                              </a:spcBef>
                              <a:buFontTx/>
                              <a:buNone/>
                            </a:pPr>
                            <a:endParaRPr lang="en-US" altLang="cs-CZ" sz="1800"/>
                          </a:p>
                        </p:txBody>
                      </p:sp>
                      <p:sp>
                        <p:nvSpPr>
                          <p:cNvPr id="40220" name="Oval 111">
                            <a:extLst>
                              <a:ext uri="{FF2B5EF4-FFF2-40B4-BE49-F238E27FC236}">
                                <a16:creationId xmlns:a16="http://schemas.microsoft.com/office/drawing/2014/main" id="{1822C8C8-D7DC-4109-B133-F3972443552F}"/>
                              </a:ext>
                            </a:extLst>
                          </p:cNvPr>
                          <p:cNvSpPr>
                            <a:spLocks noChangeArrowheads="1"/>
                          </p:cNvSpPr>
                          <p:nvPr/>
                        </p:nvSpPr>
                        <p:spPr bwMode="auto">
                          <a:xfrm>
                            <a:off x="2153" y="1790"/>
                            <a:ext cx="9" cy="9"/>
                          </a:xfrm>
                          <a:prstGeom prst="ellipse">
                            <a:avLst/>
                          </a:prstGeom>
                          <a:solidFill>
                            <a:srgbClr val="400040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>
                            <a:lvl1pPr>
                              <a:spcBef>
                                <a:spcPct val="20000"/>
                              </a:spcBef>
                              <a:buChar char="•"/>
                              <a:defRPr sz="32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1pPr>
                            <a:lvl2pPr marL="742950" indent="-285750">
                              <a:spcBef>
                                <a:spcPct val="20000"/>
                              </a:spcBef>
                              <a:buChar char="–"/>
                              <a:defRPr sz="28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2pPr>
                            <a:lvl3pPr marL="1143000" indent="-228600">
                              <a:spcBef>
                                <a:spcPct val="20000"/>
                              </a:spcBef>
                              <a:buChar char="•"/>
                              <a:defRPr sz="24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3pPr>
                            <a:lvl4pPr marL="1600200" indent="-228600">
                              <a:spcBef>
                                <a:spcPct val="20000"/>
                              </a:spcBef>
                              <a:buChar char="–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4pPr>
                            <a:lvl5pPr marL="2057400" indent="-228600">
                              <a:spcBef>
                                <a:spcPct val="20000"/>
                              </a:spcBef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5pPr>
                            <a:lvl6pPr marL="25146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6pPr>
                            <a:lvl7pPr marL="29718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7pPr>
                            <a:lvl8pPr marL="34290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8pPr>
                            <a:lvl9pPr marL="3886200" indent="-228600" eaLnBrk="0" fontAlgn="base" hangingPunct="0">
                              <a:spcBef>
                                <a:spcPct val="20000"/>
                              </a:spcBef>
                              <a:spcAft>
                                <a:spcPct val="0"/>
                              </a:spcAft>
                              <a:buChar char="»"/>
                              <a:defRPr sz="2000">
                                <a:solidFill>
                                  <a:schemeClr val="tx1"/>
                                </a:solidFill>
                                <a:latin typeface="Arial" panose="020B0604020202020204" pitchFamily="34" charset="0"/>
                                <a:cs typeface="Arial" panose="020B0604020202020204" pitchFamily="34" charset="0"/>
                              </a:defRPr>
                            </a:lvl9pPr>
                          </a:lstStyle>
                          <a:p>
                            <a:pPr eaLnBrk="1" hangingPunct="1">
                              <a:spcBef>
                                <a:spcPct val="0"/>
                              </a:spcBef>
                              <a:buFontTx/>
                              <a:buNone/>
                            </a:pPr>
                            <a:endParaRPr lang="en-US" altLang="cs-CZ" sz="1800"/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40176" name="Group 112">
                  <a:extLst>
                    <a:ext uri="{FF2B5EF4-FFF2-40B4-BE49-F238E27FC236}">
                      <a16:creationId xmlns:a16="http://schemas.microsoft.com/office/drawing/2014/main" id="{69505F63-799F-4027-A96B-FF67549876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012" y="1522"/>
                  <a:ext cx="275" cy="207"/>
                  <a:chOff x="2012" y="1522"/>
                  <a:chExt cx="275" cy="207"/>
                </a:xfrm>
              </p:grpSpPr>
              <p:grpSp>
                <p:nvGrpSpPr>
                  <p:cNvPr id="40177" name="Group 113">
                    <a:extLst>
                      <a:ext uri="{FF2B5EF4-FFF2-40B4-BE49-F238E27FC236}">
                        <a16:creationId xmlns:a16="http://schemas.microsoft.com/office/drawing/2014/main" id="{E82E92C4-4FF7-4662-B127-6282536D52C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12" y="1522"/>
                    <a:ext cx="208" cy="183"/>
                    <a:chOff x="2012" y="1522"/>
                    <a:chExt cx="208" cy="183"/>
                  </a:xfrm>
                </p:grpSpPr>
                <p:grpSp>
                  <p:nvGrpSpPr>
                    <p:cNvPr id="40189" name="Group 114">
                      <a:extLst>
                        <a:ext uri="{FF2B5EF4-FFF2-40B4-BE49-F238E27FC236}">
                          <a16:creationId xmlns:a16="http://schemas.microsoft.com/office/drawing/2014/main" id="{5921C18D-985E-4765-B042-F551DA50558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012" y="1558"/>
                      <a:ext cx="208" cy="53"/>
                      <a:chOff x="2012" y="1558"/>
                      <a:chExt cx="208" cy="53"/>
                    </a:xfrm>
                  </p:grpSpPr>
                  <p:grpSp>
                    <p:nvGrpSpPr>
                      <p:cNvPr id="40201" name="Group 115">
                        <a:extLst>
                          <a:ext uri="{FF2B5EF4-FFF2-40B4-BE49-F238E27FC236}">
                            <a16:creationId xmlns:a16="http://schemas.microsoft.com/office/drawing/2014/main" id="{EE084617-FFB8-433E-8E68-88CB9A0B37E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15" y="1558"/>
                        <a:ext cx="205" cy="53"/>
                        <a:chOff x="2015" y="1558"/>
                        <a:chExt cx="205" cy="53"/>
                      </a:xfrm>
                    </p:grpSpPr>
                    <p:sp>
                      <p:nvSpPr>
                        <p:cNvPr id="40205" name="Freeform 116">
                          <a:extLst>
                            <a:ext uri="{FF2B5EF4-FFF2-40B4-BE49-F238E27FC236}">
                              <a16:creationId xmlns:a16="http://schemas.microsoft.com/office/drawing/2014/main" id="{A651D722-D56B-4415-8166-67BAFDD83539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15" y="1558"/>
                          <a:ext cx="204" cy="53"/>
                        </a:xfrm>
                        <a:custGeom>
                          <a:avLst/>
                          <a:gdLst>
                            <a:gd name="T0" fmla="*/ 0 w 1020"/>
                            <a:gd name="T1" fmla="*/ 0 h 265"/>
                            <a:gd name="T2" fmla="*/ 0 w 1020"/>
                            <a:gd name="T3" fmla="*/ 0 h 265"/>
                            <a:gd name="T4" fmla="*/ 0 w 1020"/>
                            <a:gd name="T5" fmla="*/ 0 h 265"/>
                            <a:gd name="T6" fmla="*/ 0 w 1020"/>
                            <a:gd name="T7" fmla="*/ 0 h 265"/>
                            <a:gd name="T8" fmla="*/ 0 w 1020"/>
                            <a:gd name="T9" fmla="*/ 0 h 265"/>
                            <a:gd name="T10" fmla="*/ 0 w 1020"/>
                            <a:gd name="T11" fmla="*/ 0 h 265"/>
                            <a:gd name="T12" fmla="*/ 0 w 1020"/>
                            <a:gd name="T13" fmla="*/ 0 h 265"/>
                            <a:gd name="T14" fmla="*/ 0 w 1020"/>
                            <a:gd name="T15" fmla="*/ 0 h 265"/>
                            <a:gd name="T16" fmla="*/ 0 w 1020"/>
                            <a:gd name="T17" fmla="*/ 0 h 265"/>
                            <a:gd name="T18" fmla="*/ 0 w 1020"/>
                            <a:gd name="T19" fmla="*/ 0 h 265"/>
                            <a:gd name="T20" fmla="*/ 0 w 1020"/>
                            <a:gd name="T21" fmla="*/ 0 h 265"/>
                            <a:gd name="T22" fmla="*/ 0 w 1020"/>
                            <a:gd name="T23" fmla="*/ 0 h 265"/>
                            <a:gd name="T24" fmla="*/ 0 w 1020"/>
                            <a:gd name="T25" fmla="*/ 0 h 265"/>
                            <a:gd name="T26" fmla="*/ 0 w 1020"/>
                            <a:gd name="T27" fmla="*/ 0 h 265"/>
                            <a:gd name="T28" fmla="*/ 0 w 1020"/>
                            <a:gd name="T29" fmla="*/ 0 h 265"/>
                            <a:gd name="T30" fmla="*/ 0 w 1020"/>
                            <a:gd name="T31" fmla="*/ 0 h 265"/>
                            <a:gd name="T32" fmla="*/ 0 w 1020"/>
                            <a:gd name="T33" fmla="*/ 0 h 265"/>
                            <a:gd name="T34" fmla="*/ 0 w 1020"/>
                            <a:gd name="T35" fmla="*/ 0 h 265"/>
                            <a:gd name="T36" fmla="*/ 0 w 1020"/>
                            <a:gd name="T37" fmla="*/ 0 h 265"/>
                            <a:gd name="T38" fmla="*/ 0 w 1020"/>
                            <a:gd name="T39" fmla="*/ 0 h 265"/>
                            <a:gd name="T40" fmla="*/ 0 w 1020"/>
                            <a:gd name="T41" fmla="*/ 0 h 265"/>
                            <a:gd name="T42" fmla="*/ 0 w 1020"/>
                            <a:gd name="T43" fmla="*/ 0 h 265"/>
                            <a:gd name="T44" fmla="*/ 0 w 1020"/>
                            <a:gd name="T45" fmla="*/ 0 h 265"/>
                            <a:gd name="T46" fmla="*/ 0 w 1020"/>
                            <a:gd name="T47" fmla="*/ 0 h 265"/>
                            <a:gd name="T48" fmla="*/ 0 w 1020"/>
                            <a:gd name="T49" fmla="*/ 0 h 265"/>
                            <a:gd name="T50" fmla="*/ 0 w 1020"/>
                            <a:gd name="T51" fmla="*/ 0 h 265"/>
                            <a:gd name="T52" fmla="*/ 0 w 1020"/>
                            <a:gd name="T53" fmla="*/ 0 h 265"/>
                            <a:gd name="T54" fmla="*/ 0 w 1020"/>
                            <a:gd name="T55" fmla="*/ 0 h 265"/>
                            <a:gd name="T56" fmla="*/ 0 w 1020"/>
                            <a:gd name="T57" fmla="*/ 0 h 265"/>
                            <a:gd name="T58" fmla="*/ 0 w 1020"/>
                            <a:gd name="T59" fmla="*/ 0 h 265"/>
                            <a:gd name="T60" fmla="*/ 0 w 1020"/>
                            <a:gd name="T61" fmla="*/ 0 h 265"/>
                            <a:gd name="T62" fmla="*/ 0 w 1020"/>
                            <a:gd name="T63" fmla="*/ 0 h 265"/>
                            <a:gd name="T64" fmla="*/ 0 w 1020"/>
                            <a:gd name="T65" fmla="*/ 0 h 265"/>
                            <a:gd name="T66" fmla="*/ 0 w 1020"/>
                            <a:gd name="T67" fmla="*/ 0 h 265"/>
                            <a:gd name="T68" fmla="*/ 0 w 1020"/>
                            <a:gd name="T69" fmla="*/ 0 h 265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w 1020"/>
                            <a:gd name="T106" fmla="*/ 0 h 265"/>
                            <a:gd name="T107" fmla="*/ 1020 w 1020"/>
                            <a:gd name="T108" fmla="*/ 265 h 265"/>
                          </a:gdLst>
                          <a:ahLst/>
                          <a:cxnLst>
                            <a:cxn ang="T70">
                              <a:pos x="T0" y="T1"/>
                            </a:cxn>
                            <a:cxn ang="T71">
                              <a:pos x="T2" y="T3"/>
                            </a:cxn>
                            <a:cxn ang="T72">
                              <a:pos x="T4" y="T5"/>
                            </a:cxn>
                            <a:cxn ang="T73">
                              <a:pos x="T6" y="T7"/>
                            </a:cxn>
                            <a:cxn ang="T74">
                              <a:pos x="T8" y="T9"/>
                            </a:cxn>
                            <a:cxn ang="T75">
                              <a:pos x="T10" y="T11"/>
                            </a:cxn>
                            <a:cxn ang="T76">
                              <a:pos x="T12" y="T13"/>
                            </a:cxn>
                            <a:cxn ang="T77">
                              <a:pos x="T14" y="T15"/>
                            </a:cxn>
                            <a:cxn ang="T78">
                              <a:pos x="T16" y="T17"/>
                            </a:cxn>
                            <a:cxn ang="T79">
                              <a:pos x="T18" y="T19"/>
                            </a:cxn>
                            <a:cxn ang="T80">
                              <a:pos x="T20" y="T21"/>
                            </a:cxn>
                            <a:cxn ang="T81">
                              <a:pos x="T22" y="T23"/>
                            </a:cxn>
                            <a:cxn ang="T82">
                              <a:pos x="T24" y="T25"/>
                            </a:cxn>
                            <a:cxn ang="T83">
                              <a:pos x="T26" y="T27"/>
                            </a:cxn>
                            <a:cxn ang="T84">
                              <a:pos x="T28" y="T29"/>
                            </a:cxn>
                            <a:cxn ang="T85">
                              <a:pos x="T30" y="T31"/>
                            </a:cxn>
                            <a:cxn ang="T86">
                              <a:pos x="T32" y="T33"/>
                            </a:cxn>
                            <a:cxn ang="T87">
                              <a:pos x="T34" y="T35"/>
                            </a:cxn>
                            <a:cxn ang="T88">
                              <a:pos x="T36" y="T37"/>
                            </a:cxn>
                            <a:cxn ang="T89">
                              <a:pos x="T38" y="T39"/>
                            </a:cxn>
                            <a:cxn ang="T90">
                              <a:pos x="T40" y="T41"/>
                            </a:cxn>
                            <a:cxn ang="T91">
                              <a:pos x="T42" y="T43"/>
                            </a:cxn>
                            <a:cxn ang="T92">
                              <a:pos x="T44" y="T45"/>
                            </a:cxn>
                            <a:cxn ang="T93">
                              <a:pos x="T46" y="T47"/>
                            </a:cxn>
                            <a:cxn ang="T94">
                              <a:pos x="T48" y="T49"/>
                            </a:cxn>
                            <a:cxn ang="T95">
                              <a:pos x="T50" y="T51"/>
                            </a:cxn>
                            <a:cxn ang="T96">
                              <a:pos x="T52" y="T53"/>
                            </a:cxn>
                            <a:cxn ang="T97">
                              <a:pos x="T54" y="T55"/>
                            </a:cxn>
                            <a:cxn ang="T98">
                              <a:pos x="T56" y="T57"/>
                            </a:cxn>
                            <a:cxn ang="T99">
                              <a:pos x="T58" y="T59"/>
                            </a:cxn>
                            <a:cxn ang="T100">
                              <a:pos x="T60" y="T61"/>
                            </a:cxn>
                            <a:cxn ang="T101">
                              <a:pos x="T62" y="T63"/>
                            </a:cxn>
                            <a:cxn ang="T102">
                              <a:pos x="T64" y="T65"/>
                            </a:cxn>
                            <a:cxn ang="T103">
                              <a:pos x="T66" y="T67"/>
                            </a:cxn>
                            <a:cxn ang="T104">
                              <a:pos x="T68" y="T69"/>
                            </a:cxn>
                          </a:cxnLst>
                          <a:rect l="T105" t="T106" r="T107" b="T108"/>
                          <a:pathLst>
                            <a:path w="1020" h="265">
                              <a:moveTo>
                                <a:pt x="1020" y="106"/>
                              </a:moveTo>
                              <a:lnTo>
                                <a:pt x="970" y="100"/>
                              </a:lnTo>
                              <a:lnTo>
                                <a:pt x="913" y="94"/>
                              </a:lnTo>
                              <a:lnTo>
                                <a:pt x="851" y="82"/>
                              </a:lnTo>
                              <a:lnTo>
                                <a:pt x="781" y="69"/>
                              </a:lnTo>
                              <a:lnTo>
                                <a:pt x="712" y="55"/>
                              </a:lnTo>
                              <a:lnTo>
                                <a:pt x="650" y="42"/>
                              </a:lnTo>
                              <a:lnTo>
                                <a:pt x="596" y="33"/>
                              </a:lnTo>
                              <a:lnTo>
                                <a:pt x="538" y="24"/>
                              </a:lnTo>
                              <a:lnTo>
                                <a:pt x="470" y="15"/>
                              </a:lnTo>
                              <a:lnTo>
                                <a:pt x="419" y="5"/>
                              </a:lnTo>
                              <a:lnTo>
                                <a:pt x="367" y="0"/>
                              </a:lnTo>
                              <a:lnTo>
                                <a:pt x="320" y="2"/>
                              </a:lnTo>
                              <a:lnTo>
                                <a:pt x="275" y="8"/>
                              </a:lnTo>
                              <a:lnTo>
                                <a:pt x="214" y="19"/>
                              </a:lnTo>
                              <a:lnTo>
                                <a:pt x="165" y="31"/>
                              </a:lnTo>
                              <a:lnTo>
                                <a:pt x="134" y="41"/>
                              </a:lnTo>
                              <a:lnTo>
                                <a:pt x="99" y="58"/>
                              </a:lnTo>
                              <a:lnTo>
                                <a:pt x="62" y="75"/>
                              </a:lnTo>
                              <a:lnTo>
                                <a:pt x="29" y="94"/>
                              </a:lnTo>
                              <a:lnTo>
                                <a:pt x="0" y="113"/>
                              </a:lnTo>
                              <a:lnTo>
                                <a:pt x="68" y="265"/>
                              </a:lnTo>
                              <a:lnTo>
                                <a:pt x="107" y="250"/>
                              </a:lnTo>
                              <a:lnTo>
                                <a:pt x="141" y="237"/>
                              </a:lnTo>
                              <a:lnTo>
                                <a:pt x="174" y="226"/>
                              </a:lnTo>
                              <a:lnTo>
                                <a:pt x="208" y="217"/>
                              </a:lnTo>
                              <a:lnTo>
                                <a:pt x="248" y="204"/>
                              </a:lnTo>
                              <a:lnTo>
                                <a:pt x="283" y="198"/>
                              </a:lnTo>
                              <a:lnTo>
                                <a:pt x="335" y="193"/>
                              </a:lnTo>
                              <a:lnTo>
                                <a:pt x="404" y="192"/>
                              </a:lnTo>
                              <a:lnTo>
                                <a:pt x="464" y="195"/>
                              </a:lnTo>
                              <a:lnTo>
                                <a:pt x="529" y="195"/>
                              </a:lnTo>
                              <a:lnTo>
                                <a:pt x="578" y="198"/>
                              </a:lnTo>
                              <a:lnTo>
                                <a:pt x="629" y="206"/>
                              </a:lnTo>
                              <a:lnTo>
                                <a:pt x="1020" y="10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00060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grpSp>
                      <p:nvGrpSpPr>
                        <p:cNvPr id="40206" name="Group 117">
                          <a:extLst>
                            <a:ext uri="{FF2B5EF4-FFF2-40B4-BE49-F238E27FC236}">
                              <a16:creationId xmlns:a16="http://schemas.microsoft.com/office/drawing/2014/main" id="{F637ED7A-150A-4A04-863E-E90FE26D93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029" y="1565"/>
                          <a:ext cx="191" cy="46"/>
                          <a:chOff x="2029" y="1565"/>
                          <a:chExt cx="191" cy="46"/>
                        </a:xfrm>
                      </p:grpSpPr>
                      <p:grpSp>
                        <p:nvGrpSpPr>
                          <p:cNvPr id="40207" name="Group 118">
                            <a:extLst>
                              <a:ext uri="{FF2B5EF4-FFF2-40B4-BE49-F238E27FC236}">
                                <a16:creationId xmlns:a16="http://schemas.microsoft.com/office/drawing/2014/main" id="{D3B46EB9-C616-499F-BEC9-84A860BD9158}"/>
                              </a:ext>
                            </a:extLst>
                          </p:cNvPr>
                          <p:cNvGrpSpPr>
                            <a:grpSpLocks/>
                          </p:cNvGrpSpPr>
                          <p:nvPr/>
                        </p:nvGrpSpPr>
                        <p:grpSpPr bwMode="auto">
                          <a:xfrm>
                            <a:off x="2029" y="1579"/>
                            <a:ext cx="191" cy="32"/>
                            <a:chOff x="2029" y="1579"/>
                            <a:chExt cx="191" cy="32"/>
                          </a:xfrm>
                        </p:grpSpPr>
                        <p:sp>
                          <p:nvSpPr>
                            <p:cNvPr id="40209" name="Freeform 119">
                              <a:extLst>
                                <a:ext uri="{FF2B5EF4-FFF2-40B4-BE49-F238E27FC236}">
                                  <a16:creationId xmlns:a16="http://schemas.microsoft.com/office/drawing/2014/main" id="{F802949F-3B7C-476F-B853-885E00A9FBFC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029" y="1580"/>
                              <a:ext cx="191" cy="27"/>
                            </a:xfrm>
                            <a:custGeom>
                              <a:avLst/>
                              <a:gdLst>
                                <a:gd name="T0" fmla="*/ 0 w 956"/>
                                <a:gd name="T1" fmla="*/ 0 h 134"/>
                                <a:gd name="T2" fmla="*/ 0 w 956"/>
                                <a:gd name="T3" fmla="*/ 0 h 134"/>
                                <a:gd name="T4" fmla="*/ 0 w 956"/>
                                <a:gd name="T5" fmla="*/ 0 h 134"/>
                                <a:gd name="T6" fmla="*/ 0 w 956"/>
                                <a:gd name="T7" fmla="*/ 0 h 134"/>
                                <a:gd name="T8" fmla="*/ 0 w 956"/>
                                <a:gd name="T9" fmla="*/ 0 h 134"/>
                                <a:gd name="T10" fmla="*/ 0 w 956"/>
                                <a:gd name="T11" fmla="*/ 0 h 134"/>
                                <a:gd name="T12" fmla="*/ 0 w 956"/>
                                <a:gd name="T13" fmla="*/ 0 h 134"/>
                                <a:gd name="T14" fmla="*/ 0 w 956"/>
                                <a:gd name="T15" fmla="*/ 0 h 134"/>
                                <a:gd name="T16" fmla="*/ 0 w 956"/>
                                <a:gd name="T17" fmla="*/ 0 h 134"/>
                                <a:gd name="T18" fmla="*/ 0 w 956"/>
                                <a:gd name="T19" fmla="*/ 0 h 134"/>
                                <a:gd name="T20" fmla="*/ 0 w 956"/>
                                <a:gd name="T21" fmla="*/ 0 h 134"/>
                                <a:gd name="T22" fmla="*/ 0 w 956"/>
                                <a:gd name="T23" fmla="*/ 0 h 134"/>
                                <a:gd name="T24" fmla="*/ 0 w 956"/>
                                <a:gd name="T25" fmla="*/ 0 h 134"/>
                                <a:gd name="T26" fmla="*/ 0 w 956"/>
                                <a:gd name="T27" fmla="*/ 0 h 134"/>
                                <a:gd name="T28" fmla="*/ 0 w 956"/>
                                <a:gd name="T29" fmla="*/ 0 h 134"/>
                                <a:gd name="T30" fmla="*/ 0 w 956"/>
                                <a:gd name="T31" fmla="*/ 0 h 134"/>
                                <a:gd name="T32" fmla="*/ 0 w 956"/>
                                <a:gd name="T33" fmla="*/ 0 h 134"/>
                                <a:gd name="T34" fmla="*/ 0 w 956"/>
                                <a:gd name="T35" fmla="*/ 0 h 134"/>
                                <a:gd name="T36" fmla="*/ 0 w 956"/>
                                <a:gd name="T37" fmla="*/ 0 h 134"/>
                                <a:gd name="T38" fmla="*/ 0 w 956"/>
                                <a:gd name="T39" fmla="*/ 0 h 134"/>
                                <a:gd name="T40" fmla="*/ 0 w 956"/>
                                <a:gd name="T41" fmla="*/ 0 h 134"/>
                                <a:gd name="T42" fmla="*/ 0 w 956"/>
                                <a:gd name="T43" fmla="*/ 0 h 134"/>
                                <a:gd name="T44" fmla="*/ 0 w 956"/>
                                <a:gd name="T45" fmla="*/ 0 h 134"/>
                                <a:gd name="T46" fmla="*/ 0 w 956"/>
                                <a:gd name="T47" fmla="*/ 0 h 134"/>
                                <a:gd name="T48" fmla="*/ 0 w 956"/>
                                <a:gd name="T49" fmla="*/ 0 h 134"/>
                                <a:gd name="T50" fmla="*/ 0 w 956"/>
                                <a:gd name="T51" fmla="*/ 0 h 134"/>
                                <a:gd name="T52" fmla="*/ 0 w 956"/>
                                <a:gd name="T53" fmla="*/ 0 h 134"/>
                                <a:gd name="T54" fmla="*/ 0 w 956"/>
                                <a:gd name="T55" fmla="*/ 0 h 134"/>
                                <a:gd name="T56" fmla="*/ 0 w 956"/>
                                <a:gd name="T57" fmla="*/ 0 h 134"/>
                                <a:gd name="T58" fmla="*/ 0 w 956"/>
                                <a:gd name="T59" fmla="*/ 0 h 134"/>
                                <a:gd name="T60" fmla="*/ 0 60000 65536"/>
                                <a:gd name="T61" fmla="*/ 0 60000 65536"/>
                                <a:gd name="T62" fmla="*/ 0 60000 65536"/>
                                <a:gd name="T63" fmla="*/ 0 60000 65536"/>
                                <a:gd name="T64" fmla="*/ 0 60000 65536"/>
                                <a:gd name="T65" fmla="*/ 0 60000 65536"/>
                                <a:gd name="T66" fmla="*/ 0 60000 65536"/>
                                <a:gd name="T67" fmla="*/ 0 60000 65536"/>
                                <a:gd name="T68" fmla="*/ 0 60000 65536"/>
                                <a:gd name="T69" fmla="*/ 0 60000 65536"/>
                                <a:gd name="T70" fmla="*/ 0 60000 65536"/>
                                <a:gd name="T71" fmla="*/ 0 60000 65536"/>
                                <a:gd name="T72" fmla="*/ 0 60000 65536"/>
                                <a:gd name="T73" fmla="*/ 0 60000 65536"/>
                                <a:gd name="T74" fmla="*/ 0 60000 65536"/>
                                <a:gd name="T75" fmla="*/ 0 60000 65536"/>
                                <a:gd name="T76" fmla="*/ 0 60000 65536"/>
                                <a:gd name="T77" fmla="*/ 0 60000 65536"/>
                                <a:gd name="T78" fmla="*/ 0 60000 65536"/>
                                <a:gd name="T79" fmla="*/ 0 60000 65536"/>
                                <a:gd name="T80" fmla="*/ 0 60000 65536"/>
                                <a:gd name="T81" fmla="*/ 0 60000 65536"/>
                                <a:gd name="T82" fmla="*/ 0 60000 65536"/>
                                <a:gd name="T83" fmla="*/ 0 60000 65536"/>
                                <a:gd name="T84" fmla="*/ 0 60000 65536"/>
                                <a:gd name="T85" fmla="*/ 0 60000 65536"/>
                                <a:gd name="T86" fmla="*/ 0 60000 65536"/>
                                <a:gd name="T87" fmla="*/ 0 60000 65536"/>
                                <a:gd name="T88" fmla="*/ 0 60000 65536"/>
                                <a:gd name="T89" fmla="*/ 0 60000 65536"/>
                                <a:gd name="T90" fmla="*/ 0 w 956"/>
                                <a:gd name="T91" fmla="*/ 0 h 134"/>
                                <a:gd name="T92" fmla="*/ 956 w 956"/>
                                <a:gd name="T93" fmla="*/ 134 h 134"/>
                              </a:gdLst>
                              <a:ahLst/>
                              <a:cxnLst>
                                <a:cxn ang="T60">
                                  <a:pos x="T0" y="T1"/>
                                </a:cxn>
                                <a:cxn ang="T61">
                                  <a:pos x="T2" y="T3"/>
                                </a:cxn>
                                <a:cxn ang="T62">
                                  <a:pos x="T4" y="T5"/>
                                </a:cxn>
                                <a:cxn ang="T63">
                                  <a:pos x="T6" y="T7"/>
                                </a:cxn>
                                <a:cxn ang="T64">
                                  <a:pos x="T8" y="T9"/>
                                </a:cxn>
                                <a:cxn ang="T65">
                                  <a:pos x="T10" y="T11"/>
                                </a:cxn>
                                <a:cxn ang="T66">
                                  <a:pos x="T12" y="T13"/>
                                </a:cxn>
                                <a:cxn ang="T67">
                                  <a:pos x="T14" y="T15"/>
                                </a:cxn>
                                <a:cxn ang="T68">
                                  <a:pos x="T16" y="T17"/>
                                </a:cxn>
                                <a:cxn ang="T69">
                                  <a:pos x="T18" y="T19"/>
                                </a:cxn>
                                <a:cxn ang="T70">
                                  <a:pos x="T20" y="T21"/>
                                </a:cxn>
                                <a:cxn ang="T71">
                                  <a:pos x="T22" y="T23"/>
                                </a:cxn>
                                <a:cxn ang="T72">
                                  <a:pos x="T24" y="T25"/>
                                </a:cxn>
                                <a:cxn ang="T73">
                                  <a:pos x="T26" y="T27"/>
                                </a:cxn>
                                <a:cxn ang="T74">
                                  <a:pos x="T28" y="T29"/>
                                </a:cxn>
                                <a:cxn ang="T75">
                                  <a:pos x="T30" y="T31"/>
                                </a:cxn>
                                <a:cxn ang="T76">
                                  <a:pos x="T32" y="T33"/>
                                </a:cxn>
                                <a:cxn ang="T77">
                                  <a:pos x="T34" y="T35"/>
                                </a:cxn>
                                <a:cxn ang="T78">
                                  <a:pos x="T36" y="T37"/>
                                </a:cxn>
                                <a:cxn ang="T79">
                                  <a:pos x="T38" y="T39"/>
                                </a:cxn>
                                <a:cxn ang="T80">
                                  <a:pos x="T40" y="T41"/>
                                </a:cxn>
                                <a:cxn ang="T81">
                                  <a:pos x="T42" y="T43"/>
                                </a:cxn>
                                <a:cxn ang="T82">
                                  <a:pos x="T44" y="T45"/>
                                </a:cxn>
                                <a:cxn ang="T83">
                                  <a:pos x="T46" y="T47"/>
                                </a:cxn>
                                <a:cxn ang="T84">
                                  <a:pos x="T48" y="T49"/>
                                </a:cxn>
                                <a:cxn ang="T85">
                                  <a:pos x="T50" y="T51"/>
                                </a:cxn>
                                <a:cxn ang="T86">
                                  <a:pos x="T52" y="T53"/>
                                </a:cxn>
                                <a:cxn ang="T87">
                                  <a:pos x="T54" y="T55"/>
                                </a:cxn>
                                <a:cxn ang="T88">
                                  <a:pos x="T56" y="T57"/>
                                </a:cxn>
                                <a:cxn ang="T89">
                                  <a:pos x="T58" y="T59"/>
                                </a:cxn>
                              </a:cxnLst>
                              <a:rect l="T90" t="T91" r="T92" b="T93"/>
                              <a:pathLst>
                                <a:path w="956" h="134">
                                  <a:moveTo>
                                    <a:pt x="956" y="0"/>
                                  </a:moveTo>
                                  <a:lnTo>
                                    <a:pt x="597" y="47"/>
                                  </a:lnTo>
                                  <a:lnTo>
                                    <a:pt x="535" y="39"/>
                                  </a:lnTo>
                                  <a:lnTo>
                                    <a:pt x="480" y="35"/>
                                  </a:lnTo>
                                  <a:lnTo>
                                    <a:pt x="428" y="34"/>
                                  </a:lnTo>
                                  <a:lnTo>
                                    <a:pt x="374" y="31"/>
                                  </a:lnTo>
                                  <a:lnTo>
                                    <a:pt x="325" y="33"/>
                                  </a:lnTo>
                                  <a:lnTo>
                                    <a:pt x="281" y="35"/>
                                  </a:lnTo>
                                  <a:lnTo>
                                    <a:pt x="242" y="36"/>
                                  </a:lnTo>
                                  <a:lnTo>
                                    <a:pt x="193" y="42"/>
                                  </a:lnTo>
                                  <a:lnTo>
                                    <a:pt x="153" y="51"/>
                                  </a:lnTo>
                                  <a:lnTo>
                                    <a:pt x="114" y="63"/>
                                  </a:lnTo>
                                  <a:lnTo>
                                    <a:pt x="79" y="75"/>
                                  </a:lnTo>
                                  <a:lnTo>
                                    <a:pt x="52" y="85"/>
                                  </a:lnTo>
                                  <a:lnTo>
                                    <a:pt x="23" y="100"/>
                                  </a:lnTo>
                                  <a:lnTo>
                                    <a:pt x="0" y="118"/>
                                  </a:lnTo>
                                  <a:lnTo>
                                    <a:pt x="5" y="134"/>
                                  </a:lnTo>
                                  <a:lnTo>
                                    <a:pt x="43" y="120"/>
                                  </a:lnTo>
                                  <a:lnTo>
                                    <a:pt x="77" y="107"/>
                                  </a:lnTo>
                                  <a:lnTo>
                                    <a:pt x="110" y="96"/>
                                  </a:lnTo>
                                  <a:lnTo>
                                    <a:pt x="144" y="87"/>
                                  </a:lnTo>
                                  <a:lnTo>
                                    <a:pt x="185" y="75"/>
                                  </a:lnTo>
                                  <a:lnTo>
                                    <a:pt x="220" y="68"/>
                                  </a:lnTo>
                                  <a:lnTo>
                                    <a:pt x="271" y="63"/>
                                  </a:lnTo>
                                  <a:lnTo>
                                    <a:pt x="340" y="62"/>
                                  </a:lnTo>
                                  <a:lnTo>
                                    <a:pt x="400" y="65"/>
                                  </a:lnTo>
                                  <a:lnTo>
                                    <a:pt x="465" y="65"/>
                                  </a:lnTo>
                                  <a:lnTo>
                                    <a:pt x="514" y="68"/>
                                  </a:lnTo>
                                  <a:lnTo>
                                    <a:pt x="565" y="77"/>
                                  </a:lnTo>
                                  <a:lnTo>
                                    <a:pt x="956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800080"/>
                            </a:solidFill>
                            <a:ln>
                              <a:noFill/>
                            </a:ln>
                            <a:extLs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round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  <p:sp>
                          <p:nvSpPr>
                            <p:cNvPr id="40210" name="Freeform 120">
                              <a:extLst>
                                <a:ext uri="{FF2B5EF4-FFF2-40B4-BE49-F238E27FC236}">
                                  <a16:creationId xmlns:a16="http://schemas.microsoft.com/office/drawing/2014/main" id="{6CA250BB-B565-48B6-ABF8-9A930D9A4369}"/>
                                </a:ext>
                              </a:extLst>
                            </p:cNvPr>
                            <p:cNvSpPr>
                              <a:spLocks/>
                            </p:cNvSpPr>
                            <p:nvPr/>
                          </p:nvSpPr>
                          <p:spPr bwMode="auto">
                            <a:xfrm>
                              <a:off x="2029" y="1579"/>
                              <a:ext cx="191" cy="32"/>
                            </a:xfrm>
                            <a:custGeom>
                              <a:avLst/>
                              <a:gdLst>
                                <a:gd name="T0" fmla="*/ 0 w 956"/>
                                <a:gd name="T1" fmla="*/ 0 h 158"/>
                                <a:gd name="T2" fmla="*/ 0 w 956"/>
                                <a:gd name="T3" fmla="*/ 0 h 158"/>
                                <a:gd name="T4" fmla="*/ 0 w 956"/>
                                <a:gd name="T5" fmla="*/ 0 h 158"/>
                                <a:gd name="T6" fmla="*/ 0 w 956"/>
                                <a:gd name="T7" fmla="*/ 0 h 158"/>
                                <a:gd name="T8" fmla="*/ 0 w 956"/>
                                <a:gd name="T9" fmla="*/ 0 h 158"/>
                                <a:gd name="T10" fmla="*/ 0 w 956"/>
                                <a:gd name="T11" fmla="*/ 0 h 158"/>
                                <a:gd name="T12" fmla="*/ 0 w 956"/>
                                <a:gd name="T13" fmla="*/ 0 h 158"/>
                                <a:gd name="T14" fmla="*/ 0 w 956"/>
                                <a:gd name="T15" fmla="*/ 0 h 158"/>
                                <a:gd name="T16" fmla="*/ 0 w 956"/>
                                <a:gd name="T17" fmla="*/ 0 h 158"/>
                                <a:gd name="T18" fmla="*/ 0 w 956"/>
                                <a:gd name="T19" fmla="*/ 0 h 158"/>
                                <a:gd name="T20" fmla="*/ 0 w 956"/>
                                <a:gd name="T21" fmla="*/ 0 h 158"/>
                                <a:gd name="T22" fmla="*/ 0 w 956"/>
                                <a:gd name="T23" fmla="*/ 0 h 158"/>
                                <a:gd name="T24" fmla="*/ 0 w 956"/>
                                <a:gd name="T25" fmla="*/ 0 h 158"/>
                                <a:gd name="T26" fmla="*/ 0 w 956"/>
                                <a:gd name="T27" fmla="*/ 0 h 158"/>
                                <a:gd name="T28" fmla="*/ 0 w 956"/>
                                <a:gd name="T29" fmla="*/ 0 h 158"/>
                                <a:gd name="T30" fmla="*/ 0 w 956"/>
                                <a:gd name="T31" fmla="*/ 0 h 158"/>
                                <a:gd name="T32" fmla="*/ 0 w 956"/>
                                <a:gd name="T33" fmla="*/ 0 h 158"/>
                                <a:gd name="T34" fmla="*/ 0 w 956"/>
                                <a:gd name="T35" fmla="*/ 0 h 158"/>
                                <a:gd name="T36" fmla="*/ 0 w 956"/>
                                <a:gd name="T37" fmla="*/ 0 h 158"/>
                                <a:gd name="T38" fmla="*/ 0 w 956"/>
                                <a:gd name="T39" fmla="*/ 0 h 158"/>
                                <a:gd name="T40" fmla="*/ 0 w 956"/>
                                <a:gd name="T41" fmla="*/ 0 h 158"/>
                                <a:gd name="T42" fmla="*/ 0 w 956"/>
                                <a:gd name="T43" fmla="*/ 0 h 158"/>
                                <a:gd name="T44" fmla="*/ 0 w 956"/>
                                <a:gd name="T45" fmla="*/ 0 h 158"/>
                                <a:gd name="T46" fmla="*/ 0 w 956"/>
                                <a:gd name="T47" fmla="*/ 0 h 158"/>
                                <a:gd name="T48" fmla="*/ 0 w 956"/>
                                <a:gd name="T49" fmla="*/ 0 h 158"/>
                                <a:gd name="T50" fmla="*/ 0 w 956"/>
                                <a:gd name="T51" fmla="*/ 0 h 158"/>
                                <a:gd name="T52" fmla="*/ 0 w 956"/>
                                <a:gd name="T53" fmla="*/ 0 h 158"/>
                                <a:gd name="T54" fmla="*/ 0 w 956"/>
                                <a:gd name="T55" fmla="*/ 0 h 158"/>
                                <a:gd name="T56" fmla="*/ 0 w 956"/>
                                <a:gd name="T57" fmla="*/ 0 h 158"/>
                                <a:gd name="T58" fmla="*/ 0 w 956"/>
                                <a:gd name="T59" fmla="*/ 0 h 158"/>
                                <a:gd name="T60" fmla="*/ 0 60000 65536"/>
                                <a:gd name="T61" fmla="*/ 0 60000 65536"/>
                                <a:gd name="T62" fmla="*/ 0 60000 65536"/>
                                <a:gd name="T63" fmla="*/ 0 60000 65536"/>
                                <a:gd name="T64" fmla="*/ 0 60000 65536"/>
                                <a:gd name="T65" fmla="*/ 0 60000 65536"/>
                                <a:gd name="T66" fmla="*/ 0 60000 65536"/>
                                <a:gd name="T67" fmla="*/ 0 60000 65536"/>
                                <a:gd name="T68" fmla="*/ 0 60000 65536"/>
                                <a:gd name="T69" fmla="*/ 0 60000 65536"/>
                                <a:gd name="T70" fmla="*/ 0 60000 65536"/>
                                <a:gd name="T71" fmla="*/ 0 60000 65536"/>
                                <a:gd name="T72" fmla="*/ 0 60000 65536"/>
                                <a:gd name="T73" fmla="*/ 0 60000 65536"/>
                                <a:gd name="T74" fmla="*/ 0 60000 65536"/>
                                <a:gd name="T75" fmla="*/ 0 60000 65536"/>
                                <a:gd name="T76" fmla="*/ 0 60000 65536"/>
                                <a:gd name="T77" fmla="*/ 0 60000 65536"/>
                                <a:gd name="T78" fmla="*/ 0 60000 65536"/>
                                <a:gd name="T79" fmla="*/ 0 60000 65536"/>
                                <a:gd name="T80" fmla="*/ 0 60000 65536"/>
                                <a:gd name="T81" fmla="*/ 0 60000 65536"/>
                                <a:gd name="T82" fmla="*/ 0 60000 65536"/>
                                <a:gd name="T83" fmla="*/ 0 60000 65536"/>
                                <a:gd name="T84" fmla="*/ 0 60000 65536"/>
                                <a:gd name="T85" fmla="*/ 0 60000 65536"/>
                                <a:gd name="T86" fmla="*/ 0 60000 65536"/>
                                <a:gd name="T87" fmla="*/ 0 60000 65536"/>
                                <a:gd name="T88" fmla="*/ 0 60000 65536"/>
                                <a:gd name="T89" fmla="*/ 0 60000 65536"/>
                                <a:gd name="T90" fmla="*/ 0 w 956"/>
                                <a:gd name="T91" fmla="*/ 0 h 158"/>
                                <a:gd name="T92" fmla="*/ 956 w 956"/>
                                <a:gd name="T93" fmla="*/ 158 h 158"/>
                              </a:gdLst>
                              <a:ahLst/>
                              <a:cxnLst>
                                <a:cxn ang="T60">
                                  <a:pos x="T0" y="T1"/>
                                </a:cxn>
                                <a:cxn ang="T61">
                                  <a:pos x="T2" y="T3"/>
                                </a:cxn>
                                <a:cxn ang="T62">
                                  <a:pos x="T4" y="T5"/>
                                </a:cxn>
                                <a:cxn ang="T63">
                                  <a:pos x="T6" y="T7"/>
                                </a:cxn>
                                <a:cxn ang="T64">
                                  <a:pos x="T8" y="T9"/>
                                </a:cxn>
                                <a:cxn ang="T65">
                                  <a:pos x="T10" y="T11"/>
                                </a:cxn>
                                <a:cxn ang="T66">
                                  <a:pos x="T12" y="T13"/>
                                </a:cxn>
                                <a:cxn ang="T67">
                                  <a:pos x="T14" y="T15"/>
                                </a:cxn>
                                <a:cxn ang="T68">
                                  <a:pos x="T16" y="T17"/>
                                </a:cxn>
                                <a:cxn ang="T69">
                                  <a:pos x="T18" y="T19"/>
                                </a:cxn>
                                <a:cxn ang="T70">
                                  <a:pos x="T20" y="T21"/>
                                </a:cxn>
                                <a:cxn ang="T71">
                                  <a:pos x="T22" y="T23"/>
                                </a:cxn>
                                <a:cxn ang="T72">
                                  <a:pos x="T24" y="T25"/>
                                </a:cxn>
                                <a:cxn ang="T73">
                                  <a:pos x="T26" y="T27"/>
                                </a:cxn>
                                <a:cxn ang="T74">
                                  <a:pos x="T28" y="T29"/>
                                </a:cxn>
                                <a:cxn ang="T75">
                                  <a:pos x="T30" y="T31"/>
                                </a:cxn>
                                <a:cxn ang="T76">
                                  <a:pos x="T32" y="T33"/>
                                </a:cxn>
                                <a:cxn ang="T77">
                                  <a:pos x="T34" y="T35"/>
                                </a:cxn>
                                <a:cxn ang="T78">
                                  <a:pos x="T36" y="T37"/>
                                </a:cxn>
                                <a:cxn ang="T79">
                                  <a:pos x="T38" y="T39"/>
                                </a:cxn>
                                <a:cxn ang="T80">
                                  <a:pos x="T40" y="T41"/>
                                </a:cxn>
                                <a:cxn ang="T81">
                                  <a:pos x="T42" y="T43"/>
                                </a:cxn>
                                <a:cxn ang="T82">
                                  <a:pos x="T44" y="T45"/>
                                </a:cxn>
                                <a:cxn ang="T83">
                                  <a:pos x="T46" y="T47"/>
                                </a:cxn>
                                <a:cxn ang="T84">
                                  <a:pos x="T48" y="T49"/>
                                </a:cxn>
                                <a:cxn ang="T85">
                                  <a:pos x="T50" y="T51"/>
                                </a:cxn>
                                <a:cxn ang="T86">
                                  <a:pos x="T52" y="T53"/>
                                </a:cxn>
                                <a:cxn ang="T87">
                                  <a:pos x="T54" y="T55"/>
                                </a:cxn>
                                <a:cxn ang="T88">
                                  <a:pos x="T56" y="T57"/>
                                </a:cxn>
                                <a:cxn ang="T89">
                                  <a:pos x="T58" y="T59"/>
                                </a:cxn>
                              </a:cxnLst>
                              <a:rect l="T90" t="T91" r="T92" b="T93"/>
                              <a:pathLst>
                                <a:path w="956" h="158">
                                  <a:moveTo>
                                    <a:pt x="956" y="0"/>
                                  </a:moveTo>
                                  <a:lnTo>
                                    <a:pt x="597" y="71"/>
                                  </a:lnTo>
                                  <a:lnTo>
                                    <a:pt x="535" y="62"/>
                                  </a:lnTo>
                                  <a:lnTo>
                                    <a:pt x="480" y="58"/>
                                  </a:lnTo>
                                  <a:lnTo>
                                    <a:pt x="428" y="56"/>
                                  </a:lnTo>
                                  <a:lnTo>
                                    <a:pt x="374" y="53"/>
                                  </a:lnTo>
                                  <a:lnTo>
                                    <a:pt x="325" y="55"/>
                                  </a:lnTo>
                                  <a:lnTo>
                                    <a:pt x="281" y="58"/>
                                  </a:lnTo>
                                  <a:lnTo>
                                    <a:pt x="242" y="59"/>
                                  </a:lnTo>
                                  <a:lnTo>
                                    <a:pt x="193" y="66"/>
                                  </a:lnTo>
                                  <a:lnTo>
                                    <a:pt x="153" y="75"/>
                                  </a:lnTo>
                                  <a:lnTo>
                                    <a:pt x="114" y="86"/>
                                  </a:lnTo>
                                  <a:lnTo>
                                    <a:pt x="79" y="98"/>
                                  </a:lnTo>
                                  <a:lnTo>
                                    <a:pt x="52" y="109"/>
                                  </a:lnTo>
                                  <a:lnTo>
                                    <a:pt x="23" y="123"/>
                                  </a:lnTo>
                                  <a:lnTo>
                                    <a:pt x="0" y="141"/>
                                  </a:lnTo>
                                  <a:lnTo>
                                    <a:pt x="5" y="158"/>
                                  </a:lnTo>
                                  <a:lnTo>
                                    <a:pt x="43" y="144"/>
                                  </a:lnTo>
                                  <a:lnTo>
                                    <a:pt x="77" y="130"/>
                                  </a:lnTo>
                                  <a:lnTo>
                                    <a:pt x="110" y="119"/>
                                  </a:lnTo>
                                  <a:lnTo>
                                    <a:pt x="144" y="111"/>
                                  </a:lnTo>
                                  <a:lnTo>
                                    <a:pt x="185" y="98"/>
                                  </a:lnTo>
                                  <a:lnTo>
                                    <a:pt x="220" y="91"/>
                                  </a:lnTo>
                                  <a:lnTo>
                                    <a:pt x="271" y="86"/>
                                  </a:lnTo>
                                  <a:lnTo>
                                    <a:pt x="340" y="85"/>
                                  </a:lnTo>
                                  <a:lnTo>
                                    <a:pt x="400" y="88"/>
                                  </a:lnTo>
                                  <a:lnTo>
                                    <a:pt x="465" y="88"/>
                                  </a:lnTo>
                                  <a:lnTo>
                                    <a:pt x="514" y="91"/>
                                  </a:lnTo>
                                  <a:lnTo>
                                    <a:pt x="565" y="100"/>
                                  </a:lnTo>
                                  <a:lnTo>
                                    <a:pt x="956" y="0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rgbClr val="400040"/>
                            </a:solidFill>
                            <a:ln>
                              <a:noFill/>
                            </a:ln>
                            <a:extLst>
                              <a:ext uri="{91240B29-F687-4F45-9708-019B960494DF}">
                                <a14:hiddenLine xmlns:a14="http://schemas.microsoft.com/office/drawing/2010/main" w="9525">
                                  <a:solidFill>
                                    <a:srgbClr val="000000"/>
                                  </a:solidFill>
                                  <a:round/>
                                  <a:headEnd/>
                                  <a:tailEnd/>
                                </a14:hiddenLine>
                              </a:ext>
                            </a:extLst>
                          </p:spPr>
                          <p:txBody>
                            <a:bodyPr/>
                            <a:lstStyle/>
                            <a:p>
                              <a:endParaRPr lang="en-US"/>
                            </a:p>
                          </p:txBody>
                        </p:sp>
                      </p:grpSp>
                      <p:sp>
                        <p:nvSpPr>
                          <p:cNvPr id="40208" name="Freeform 121">
                            <a:extLst>
                              <a:ext uri="{FF2B5EF4-FFF2-40B4-BE49-F238E27FC236}">
                                <a16:creationId xmlns:a16="http://schemas.microsoft.com/office/drawing/2014/main" id="{67B3E751-02FB-4BB6-A322-AA9186E4981B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32" y="1565"/>
                            <a:ext cx="137" cy="16"/>
                          </a:xfrm>
                          <a:custGeom>
                            <a:avLst/>
                            <a:gdLst>
                              <a:gd name="T0" fmla="*/ 0 w 687"/>
                              <a:gd name="T1" fmla="*/ 0 h 78"/>
                              <a:gd name="T2" fmla="*/ 0 w 687"/>
                              <a:gd name="T3" fmla="*/ 0 h 78"/>
                              <a:gd name="T4" fmla="*/ 0 w 687"/>
                              <a:gd name="T5" fmla="*/ 0 h 78"/>
                              <a:gd name="T6" fmla="*/ 0 w 687"/>
                              <a:gd name="T7" fmla="*/ 0 h 78"/>
                              <a:gd name="T8" fmla="*/ 0 w 687"/>
                              <a:gd name="T9" fmla="*/ 0 h 78"/>
                              <a:gd name="T10" fmla="*/ 0 w 687"/>
                              <a:gd name="T11" fmla="*/ 0 h 78"/>
                              <a:gd name="T12" fmla="*/ 0 w 687"/>
                              <a:gd name="T13" fmla="*/ 0 h 78"/>
                              <a:gd name="T14" fmla="*/ 0 w 687"/>
                              <a:gd name="T15" fmla="*/ 0 h 78"/>
                              <a:gd name="T16" fmla="*/ 0 w 687"/>
                              <a:gd name="T17" fmla="*/ 0 h 78"/>
                              <a:gd name="T18" fmla="*/ 0 w 687"/>
                              <a:gd name="T19" fmla="*/ 0 h 78"/>
                              <a:gd name="T20" fmla="*/ 0 w 687"/>
                              <a:gd name="T21" fmla="*/ 0 h 78"/>
                              <a:gd name="T22" fmla="*/ 0 w 687"/>
                              <a:gd name="T23" fmla="*/ 0 h 78"/>
                              <a:gd name="T24" fmla="*/ 0 w 687"/>
                              <a:gd name="T25" fmla="*/ 0 h 78"/>
                              <a:gd name="T26" fmla="*/ 0 w 687"/>
                              <a:gd name="T27" fmla="*/ 0 h 78"/>
                              <a:gd name="T28" fmla="*/ 0 w 687"/>
                              <a:gd name="T29" fmla="*/ 0 h 78"/>
                              <a:gd name="T30" fmla="*/ 0 w 687"/>
                              <a:gd name="T31" fmla="*/ 0 h 78"/>
                              <a:gd name="T32" fmla="*/ 0 60000 65536"/>
                              <a:gd name="T33" fmla="*/ 0 60000 65536"/>
                              <a:gd name="T34" fmla="*/ 0 60000 65536"/>
                              <a:gd name="T35" fmla="*/ 0 60000 65536"/>
                              <a:gd name="T36" fmla="*/ 0 60000 65536"/>
                              <a:gd name="T37" fmla="*/ 0 60000 65536"/>
                              <a:gd name="T38" fmla="*/ 0 60000 65536"/>
                              <a:gd name="T39" fmla="*/ 0 60000 65536"/>
                              <a:gd name="T40" fmla="*/ 0 60000 65536"/>
                              <a:gd name="T41" fmla="*/ 0 60000 65536"/>
                              <a:gd name="T42" fmla="*/ 0 60000 65536"/>
                              <a:gd name="T43" fmla="*/ 0 60000 65536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w 687"/>
                              <a:gd name="T49" fmla="*/ 0 h 78"/>
                              <a:gd name="T50" fmla="*/ 687 w 687"/>
                              <a:gd name="T51" fmla="*/ 78 h 78"/>
                            </a:gdLst>
                            <a:ahLst/>
                            <a:cxnLst>
                              <a:cxn ang="T32">
                                <a:pos x="T0" y="T1"/>
                              </a:cxn>
                              <a:cxn ang="T33">
                                <a:pos x="T2" y="T3"/>
                              </a:cxn>
                              <a:cxn ang="T34">
                                <a:pos x="T4" y="T5"/>
                              </a:cxn>
                              <a:cxn ang="T35">
                                <a:pos x="T6" y="T7"/>
                              </a:cxn>
                              <a:cxn ang="T36">
                                <a:pos x="T8" y="T9"/>
                              </a:cxn>
                              <a:cxn ang="T37">
                                <a:pos x="T10" y="T11"/>
                              </a:cxn>
                              <a:cxn ang="T38">
                                <a:pos x="T12" y="T13"/>
                              </a:cxn>
                              <a:cxn ang="T39">
                                <a:pos x="T14" y="T15"/>
                              </a:cxn>
                              <a:cxn ang="T40">
                                <a:pos x="T16" y="T17"/>
                              </a:cxn>
                              <a:cxn ang="T41">
                                <a:pos x="T18" y="T19"/>
                              </a:cxn>
                              <a:cxn ang="T42">
                                <a:pos x="T20" y="T21"/>
                              </a:cxn>
                              <a:cxn ang="T43">
                                <a:pos x="T22" y="T23"/>
                              </a:cxn>
                              <a:cxn ang="T44">
                                <a:pos x="T24" y="T25"/>
                              </a:cxn>
                              <a:cxn ang="T45">
                                <a:pos x="T26" y="T27"/>
                              </a:cxn>
                              <a:cxn ang="T46">
                                <a:pos x="T28" y="T29"/>
                              </a:cxn>
                              <a:cxn ang="T47">
                                <a:pos x="T30" y="T31"/>
                              </a:cxn>
                            </a:cxnLst>
                            <a:rect l="T48" t="T49" r="T50" b="T51"/>
                            <a:pathLst>
                              <a:path w="687" h="78">
                                <a:moveTo>
                                  <a:pt x="0" y="78"/>
                                </a:moveTo>
                                <a:lnTo>
                                  <a:pt x="32" y="62"/>
                                </a:lnTo>
                                <a:lnTo>
                                  <a:pt x="65" y="47"/>
                                </a:lnTo>
                                <a:lnTo>
                                  <a:pt x="111" y="34"/>
                                </a:lnTo>
                                <a:lnTo>
                                  <a:pt x="161" y="20"/>
                                </a:lnTo>
                                <a:lnTo>
                                  <a:pt x="212" y="10"/>
                                </a:lnTo>
                                <a:lnTo>
                                  <a:pt x="256" y="4"/>
                                </a:lnTo>
                                <a:lnTo>
                                  <a:pt x="318" y="0"/>
                                </a:lnTo>
                                <a:lnTo>
                                  <a:pt x="357" y="0"/>
                                </a:lnTo>
                                <a:lnTo>
                                  <a:pt x="414" y="3"/>
                                </a:lnTo>
                                <a:lnTo>
                                  <a:pt x="469" y="10"/>
                                </a:lnTo>
                                <a:lnTo>
                                  <a:pt x="509" y="17"/>
                                </a:lnTo>
                                <a:lnTo>
                                  <a:pt x="556" y="26"/>
                                </a:lnTo>
                                <a:lnTo>
                                  <a:pt x="601" y="38"/>
                                </a:lnTo>
                                <a:lnTo>
                                  <a:pt x="642" y="50"/>
                                </a:lnTo>
                                <a:lnTo>
                                  <a:pt x="687" y="68"/>
                                </a:lnTo>
                              </a:path>
                            </a:pathLst>
                          </a:custGeom>
                          <a:noFill/>
                          <a:ln w="4763">
                            <a:solidFill>
                              <a:srgbClr val="E000E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</p:grpSp>
                  <p:grpSp>
                    <p:nvGrpSpPr>
                      <p:cNvPr id="40202" name="Group 122">
                        <a:extLst>
                          <a:ext uri="{FF2B5EF4-FFF2-40B4-BE49-F238E27FC236}">
                            <a16:creationId xmlns:a16="http://schemas.microsoft.com/office/drawing/2014/main" id="{1C3968B7-EE7C-4B74-8D1C-59C258246A6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12" y="1579"/>
                        <a:ext cx="21" cy="32"/>
                        <a:chOff x="2012" y="1579"/>
                        <a:chExt cx="21" cy="32"/>
                      </a:xfrm>
                    </p:grpSpPr>
                    <p:sp>
                      <p:nvSpPr>
                        <p:cNvPr id="40203" name="Freeform 123">
                          <a:extLst>
                            <a:ext uri="{FF2B5EF4-FFF2-40B4-BE49-F238E27FC236}">
                              <a16:creationId xmlns:a16="http://schemas.microsoft.com/office/drawing/2014/main" id="{38D553BA-9FE4-420A-8004-F6E19B0F0AD0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12" y="1579"/>
                          <a:ext cx="21" cy="32"/>
                        </a:xfrm>
                        <a:custGeom>
                          <a:avLst/>
                          <a:gdLst>
                            <a:gd name="T0" fmla="*/ 0 w 106"/>
                            <a:gd name="T1" fmla="*/ 0 h 160"/>
                            <a:gd name="T2" fmla="*/ 0 w 106"/>
                            <a:gd name="T3" fmla="*/ 0 h 160"/>
                            <a:gd name="T4" fmla="*/ 0 w 106"/>
                            <a:gd name="T5" fmla="*/ 0 h 160"/>
                            <a:gd name="T6" fmla="*/ 0 w 106"/>
                            <a:gd name="T7" fmla="*/ 0 h 160"/>
                            <a:gd name="T8" fmla="*/ 0 w 106"/>
                            <a:gd name="T9" fmla="*/ 0 h 160"/>
                            <a:gd name="T10" fmla="*/ 0 w 106"/>
                            <a:gd name="T11" fmla="*/ 0 h 160"/>
                            <a:gd name="T12" fmla="*/ 0 w 106"/>
                            <a:gd name="T13" fmla="*/ 0 h 160"/>
                            <a:gd name="T14" fmla="*/ 0 w 106"/>
                            <a:gd name="T15" fmla="*/ 0 h 160"/>
                            <a:gd name="T16" fmla="*/ 0 w 106"/>
                            <a:gd name="T17" fmla="*/ 0 h 160"/>
                            <a:gd name="T18" fmla="*/ 0 w 106"/>
                            <a:gd name="T19" fmla="*/ 0 h 160"/>
                            <a:gd name="T20" fmla="*/ 0 w 106"/>
                            <a:gd name="T21" fmla="*/ 0 h 160"/>
                            <a:gd name="T22" fmla="*/ 0 w 106"/>
                            <a:gd name="T23" fmla="*/ 0 h 160"/>
                            <a:gd name="T24" fmla="*/ 0 w 106"/>
                            <a:gd name="T25" fmla="*/ 0 h 160"/>
                            <a:gd name="T26" fmla="*/ 0 w 106"/>
                            <a:gd name="T27" fmla="*/ 0 h 160"/>
                            <a:gd name="T28" fmla="*/ 0 w 106"/>
                            <a:gd name="T29" fmla="*/ 0 h 160"/>
                            <a:gd name="T30" fmla="*/ 0 w 106"/>
                            <a:gd name="T31" fmla="*/ 0 h 160"/>
                            <a:gd name="T32" fmla="*/ 0 w 106"/>
                            <a:gd name="T33" fmla="*/ 0 h 160"/>
                            <a:gd name="T34" fmla="*/ 0 w 106"/>
                            <a:gd name="T35" fmla="*/ 0 h 160"/>
                            <a:gd name="T36" fmla="*/ 0 w 106"/>
                            <a:gd name="T37" fmla="*/ 0 h 160"/>
                            <a:gd name="T38" fmla="*/ 0 w 106"/>
                            <a:gd name="T39" fmla="*/ 0 h 160"/>
                            <a:gd name="T40" fmla="*/ 0 w 106"/>
                            <a:gd name="T41" fmla="*/ 0 h 160"/>
                            <a:gd name="T42" fmla="*/ 0 w 106"/>
                            <a:gd name="T43" fmla="*/ 0 h 160"/>
                            <a:gd name="T44" fmla="*/ 0 w 106"/>
                            <a:gd name="T45" fmla="*/ 0 h 160"/>
                            <a:gd name="T46" fmla="*/ 0 w 106"/>
                            <a:gd name="T47" fmla="*/ 0 h 160"/>
                            <a:gd name="T48" fmla="*/ 0 w 106"/>
                            <a:gd name="T49" fmla="*/ 0 h 160"/>
                            <a:gd name="T50" fmla="*/ 0 w 106"/>
                            <a:gd name="T51" fmla="*/ 0 h 160"/>
                            <a:gd name="T52" fmla="*/ 0 w 106"/>
                            <a:gd name="T53" fmla="*/ 0 h 160"/>
                            <a:gd name="T54" fmla="*/ 0 w 106"/>
                            <a:gd name="T55" fmla="*/ 0 h 160"/>
                            <a:gd name="T56" fmla="*/ 0 w 106"/>
                            <a:gd name="T57" fmla="*/ 0 h 160"/>
                            <a:gd name="T58" fmla="*/ 0 w 106"/>
                            <a:gd name="T59" fmla="*/ 0 h 160"/>
                            <a:gd name="T60" fmla="*/ 0 w 106"/>
                            <a:gd name="T61" fmla="*/ 0 h 160"/>
                            <a:gd name="T62" fmla="*/ 0 w 106"/>
                            <a:gd name="T63" fmla="*/ 0 h 160"/>
                            <a:gd name="T64" fmla="*/ 0 w 106"/>
                            <a:gd name="T65" fmla="*/ 0 h 160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w 106"/>
                            <a:gd name="T100" fmla="*/ 0 h 160"/>
                            <a:gd name="T101" fmla="*/ 106 w 106"/>
                            <a:gd name="T102" fmla="*/ 160 h 160"/>
                          </a:gdLst>
                          <a:ahLst/>
                          <a:cxnLst>
                            <a:cxn ang="T66">
                              <a:pos x="T0" y="T1"/>
                            </a:cxn>
                            <a:cxn ang="T67">
                              <a:pos x="T2" y="T3"/>
                            </a:cxn>
                            <a:cxn ang="T68">
                              <a:pos x="T4" y="T5"/>
                            </a:cxn>
                            <a:cxn ang="T69">
                              <a:pos x="T6" y="T7"/>
                            </a:cxn>
                            <a:cxn ang="T70">
                              <a:pos x="T8" y="T9"/>
                            </a:cxn>
                            <a:cxn ang="T71">
                              <a:pos x="T10" y="T11"/>
                            </a:cxn>
                            <a:cxn ang="T72">
                              <a:pos x="T12" y="T13"/>
                            </a:cxn>
                            <a:cxn ang="T73">
                              <a:pos x="T14" y="T15"/>
                            </a:cxn>
                            <a:cxn ang="T74">
                              <a:pos x="T16" y="T17"/>
                            </a:cxn>
                            <a:cxn ang="T75">
                              <a:pos x="T18" y="T19"/>
                            </a:cxn>
                            <a:cxn ang="T76">
                              <a:pos x="T20" y="T21"/>
                            </a:cxn>
                            <a:cxn ang="T77">
                              <a:pos x="T22" y="T23"/>
                            </a:cxn>
                            <a:cxn ang="T78">
                              <a:pos x="T24" y="T25"/>
                            </a:cxn>
                            <a:cxn ang="T79">
                              <a:pos x="T26" y="T27"/>
                            </a:cxn>
                            <a:cxn ang="T80">
                              <a:pos x="T28" y="T29"/>
                            </a:cxn>
                            <a:cxn ang="T81">
                              <a:pos x="T30" y="T31"/>
                            </a:cxn>
                            <a:cxn ang="T82">
                              <a:pos x="T32" y="T33"/>
                            </a:cxn>
                            <a:cxn ang="T83">
                              <a:pos x="T34" y="T35"/>
                            </a:cxn>
                            <a:cxn ang="T84">
                              <a:pos x="T36" y="T37"/>
                            </a:cxn>
                            <a:cxn ang="T85">
                              <a:pos x="T38" y="T39"/>
                            </a:cxn>
                            <a:cxn ang="T86">
                              <a:pos x="T40" y="T41"/>
                            </a:cxn>
                            <a:cxn ang="T87">
                              <a:pos x="T42" y="T43"/>
                            </a:cxn>
                            <a:cxn ang="T88">
                              <a:pos x="T44" y="T45"/>
                            </a:cxn>
                            <a:cxn ang="T89">
                              <a:pos x="T46" y="T47"/>
                            </a:cxn>
                            <a:cxn ang="T90">
                              <a:pos x="T48" y="T49"/>
                            </a:cxn>
                            <a:cxn ang="T91">
                              <a:pos x="T50" y="T51"/>
                            </a:cxn>
                            <a:cxn ang="T92">
                              <a:pos x="T52" y="T53"/>
                            </a:cxn>
                            <a:cxn ang="T93">
                              <a:pos x="T54" y="T55"/>
                            </a:cxn>
                            <a:cxn ang="T94">
                              <a:pos x="T56" y="T57"/>
                            </a:cxn>
                            <a:cxn ang="T95">
                              <a:pos x="T58" y="T59"/>
                            </a:cxn>
                            <a:cxn ang="T96">
                              <a:pos x="T60" y="T61"/>
                            </a:cxn>
                            <a:cxn ang="T97">
                              <a:pos x="T62" y="T63"/>
                            </a:cxn>
                            <a:cxn ang="T98">
                              <a:pos x="T64" y="T65"/>
                            </a:cxn>
                          </a:cxnLst>
                          <a:rect l="T99" t="T100" r="T101" b="T102"/>
                          <a:pathLst>
                            <a:path w="106" h="160">
                              <a:moveTo>
                                <a:pt x="24" y="3"/>
                              </a:moveTo>
                              <a:lnTo>
                                <a:pt x="15" y="10"/>
                              </a:lnTo>
                              <a:lnTo>
                                <a:pt x="8" y="18"/>
                              </a:lnTo>
                              <a:lnTo>
                                <a:pt x="3" y="30"/>
                              </a:lnTo>
                              <a:lnTo>
                                <a:pt x="0" y="43"/>
                              </a:lnTo>
                              <a:lnTo>
                                <a:pt x="0" y="59"/>
                              </a:lnTo>
                              <a:lnTo>
                                <a:pt x="1" y="77"/>
                              </a:lnTo>
                              <a:lnTo>
                                <a:pt x="5" y="91"/>
                              </a:lnTo>
                              <a:lnTo>
                                <a:pt x="10" y="104"/>
                              </a:lnTo>
                              <a:lnTo>
                                <a:pt x="15" y="114"/>
                              </a:lnTo>
                              <a:lnTo>
                                <a:pt x="22" y="127"/>
                              </a:lnTo>
                              <a:lnTo>
                                <a:pt x="32" y="138"/>
                              </a:lnTo>
                              <a:lnTo>
                                <a:pt x="42" y="149"/>
                              </a:lnTo>
                              <a:lnTo>
                                <a:pt x="51" y="155"/>
                              </a:lnTo>
                              <a:lnTo>
                                <a:pt x="60" y="159"/>
                              </a:lnTo>
                              <a:lnTo>
                                <a:pt x="70" y="160"/>
                              </a:lnTo>
                              <a:lnTo>
                                <a:pt x="78" y="160"/>
                              </a:lnTo>
                              <a:lnTo>
                                <a:pt x="89" y="156"/>
                              </a:lnTo>
                              <a:lnTo>
                                <a:pt x="96" y="145"/>
                              </a:lnTo>
                              <a:lnTo>
                                <a:pt x="101" y="133"/>
                              </a:lnTo>
                              <a:lnTo>
                                <a:pt x="105" y="116"/>
                              </a:lnTo>
                              <a:lnTo>
                                <a:pt x="106" y="101"/>
                              </a:lnTo>
                              <a:lnTo>
                                <a:pt x="106" y="83"/>
                              </a:lnTo>
                              <a:lnTo>
                                <a:pt x="103" y="68"/>
                              </a:lnTo>
                              <a:lnTo>
                                <a:pt x="99" y="53"/>
                              </a:lnTo>
                              <a:lnTo>
                                <a:pt x="94" y="42"/>
                              </a:lnTo>
                              <a:lnTo>
                                <a:pt x="88" y="32"/>
                              </a:lnTo>
                              <a:lnTo>
                                <a:pt x="78" y="22"/>
                              </a:lnTo>
                              <a:lnTo>
                                <a:pt x="68" y="13"/>
                              </a:lnTo>
                              <a:lnTo>
                                <a:pt x="56" y="5"/>
                              </a:lnTo>
                              <a:lnTo>
                                <a:pt x="46" y="1"/>
                              </a:lnTo>
                              <a:lnTo>
                                <a:pt x="35" y="0"/>
                              </a:lnTo>
                              <a:lnTo>
                                <a:pt x="24" y="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00080"/>
                        </a:solidFill>
                        <a:ln w="3175">
                          <a:solidFill>
                            <a:srgbClr val="40004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204" name="Freeform 124">
                          <a:extLst>
                            <a:ext uri="{FF2B5EF4-FFF2-40B4-BE49-F238E27FC236}">
                              <a16:creationId xmlns:a16="http://schemas.microsoft.com/office/drawing/2014/main" id="{ACD67B7F-EE8F-4275-BDAB-1B6C0B0D3EBE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16" y="1584"/>
                          <a:ext cx="14" cy="21"/>
                        </a:xfrm>
                        <a:custGeom>
                          <a:avLst/>
                          <a:gdLst>
                            <a:gd name="T0" fmla="*/ 0 w 71"/>
                            <a:gd name="T1" fmla="*/ 0 h 108"/>
                            <a:gd name="T2" fmla="*/ 0 w 71"/>
                            <a:gd name="T3" fmla="*/ 0 h 108"/>
                            <a:gd name="T4" fmla="*/ 0 w 71"/>
                            <a:gd name="T5" fmla="*/ 0 h 108"/>
                            <a:gd name="T6" fmla="*/ 0 w 71"/>
                            <a:gd name="T7" fmla="*/ 0 h 108"/>
                            <a:gd name="T8" fmla="*/ 0 w 71"/>
                            <a:gd name="T9" fmla="*/ 0 h 108"/>
                            <a:gd name="T10" fmla="*/ 0 w 71"/>
                            <a:gd name="T11" fmla="*/ 0 h 108"/>
                            <a:gd name="T12" fmla="*/ 0 w 71"/>
                            <a:gd name="T13" fmla="*/ 0 h 108"/>
                            <a:gd name="T14" fmla="*/ 0 w 71"/>
                            <a:gd name="T15" fmla="*/ 0 h 108"/>
                            <a:gd name="T16" fmla="*/ 0 w 71"/>
                            <a:gd name="T17" fmla="*/ 0 h 108"/>
                            <a:gd name="T18" fmla="*/ 0 w 71"/>
                            <a:gd name="T19" fmla="*/ 0 h 108"/>
                            <a:gd name="T20" fmla="*/ 0 w 71"/>
                            <a:gd name="T21" fmla="*/ 0 h 108"/>
                            <a:gd name="T22" fmla="*/ 0 w 71"/>
                            <a:gd name="T23" fmla="*/ 0 h 108"/>
                            <a:gd name="T24" fmla="*/ 0 w 71"/>
                            <a:gd name="T25" fmla="*/ 0 h 108"/>
                            <a:gd name="T26" fmla="*/ 0 w 71"/>
                            <a:gd name="T27" fmla="*/ 0 h 108"/>
                            <a:gd name="T28" fmla="*/ 0 w 71"/>
                            <a:gd name="T29" fmla="*/ 0 h 108"/>
                            <a:gd name="T30" fmla="*/ 0 w 71"/>
                            <a:gd name="T31" fmla="*/ 0 h 108"/>
                            <a:gd name="T32" fmla="*/ 0 w 71"/>
                            <a:gd name="T33" fmla="*/ 0 h 108"/>
                            <a:gd name="T34" fmla="*/ 0 w 71"/>
                            <a:gd name="T35" fmla="*/ 0 h 108"/>
                            <a:gd name="T36" fmla="*/ 0 w 71"/>
                            <a:gd name="T37" fmla="*/ 0 h 108"/>
                            <a:gd name="T38" fmla="*/ 0 w 71"/>
                            <a:gd name="T39" fmla="*/ 0 h 108"/>
                            <a:gd name="T40" fmla="*/ 0 w 71"/>
                            <a:gd name="T41" fmla="*/ 0 h 108"/>
                            <a:gd name="T42" fmla="*/ 0 w 71"/>
                            <a:gd name="T43" fmla="*/ 0 h 108"/>
                            <a:gd name="T44" fmla="*/ 0 w 71"/>
                            <a:gd name="T45" fmla="*/ 0 h 108"/>
                            <a:gd name="T46" fmla="*/ 0 w 71"/>
                            <a:gd name="T47" fmla="*/ 0 h 108"/>
                            <a:gd name="T48" fmla="*/ 0 w 71"/>
                            <a:gd name="T49" fmla="*/ 0 h 108"/>
                            <a:gd name="T50" fmla="*/ 0 w 71"/>
                            <a:gd name="T51" fmla="*/ 0 h 108"/>
                            <a:gd name="T52" fmla="*/ 0 w 71"/>
                            <a:gd name="T53" fmla="*/ 0 h 108"/>
                            <a:gd name="T54" fmla="*/ 0 w 71"/>
                            <a:gd name="T55" fmla="*/ 0 h 108"/>
                            <a:gd name="T56" fmla="*/ 0 w 71"/>
                            <a:gd name="T57" fmla="*/ 0 h 108"/>
                            <a:gd name="T58" fmla="*/ 0 w 71"/>
                            <a:gd name="T59" fmla="*/ 0 h 108"/>
                            <a:gd name="T60" fmla="*/ 0 w 71"/>
                            <a:gd name="T61" fmla="*/ 0 h 108"/>
                            <a:gd name="T62" fmla="*/ 0 w 71"/>
                            <a:gd name="T63" fmla="*/ 0 h 108"/>
                            <a:gd name="T64" fmla="*/ 0 w 71"/>
                            <a:gd name="T65" fmla="*/ 0 h 108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w 71"/>
                            <a:gd name="T100" fmla="*/ 0 h 108"/>
                            <a:gd name="T101" fmla="*/ 71 w 71"/>
                            <a:gd name="T102" fmla="*/ 108 h 108"/>
                          </a:gdLst>
                          <a:ahLst/>
                          <a:cxnLst>
                            <a:cxn ang="T66">
                              <a:pos x="T0" y="T1"/>
                            </a:cxn>
                            <a:cxn ang="T67">
                              <a:pos x="T2" y="T3"/>
                            </a:cxn>
                            <a:cxn ang="T68">
                              <a:pos x="T4" y="T5"/>
                            </a:cxn>
                            <a:cxn ang="T69">
                              <a:pos x="T6" y="T7"/>
                            </a:cxn>
                            <a:cxn ang="T70">
                              <a:pos x="T8" y="T9"/>
                            </a:cxn>
                            <a:cxn ang="T71">
                              <a:pos x="T10" y="T11"/>
                            </a:cxn>
                            <a:cxn ang="T72">
                              <a:pos x="T12" y="T13"/>
                            </a:cxn>
                            <a:cxn ang="T73">
                              <a:pos x="T14" y="T15"/>
                            </a:cxn>
                            <a:cxn ang="T74">
                              <a:pos x="T16" y="T17"/>
                            </a:cxn>
                            <a:cxn ang="T75">
                              <a:pos x="T18" y="T19"/>
                            </a:cxn>
                            <a:cxn ang="T76">
                              <a:pos x="T20" y="T21"/>
                            </a:cxn>
                            <a:cxn ang="T77">
                              <a:pos x="T22" y="T23"/>
                            </a:cxn>
                            <a:cxn ang="T78">
                              <a:pos x="T24" y="T25"/>
                            </a:cxn>
                            <a:cxn ang="T79">
                              <a:pos x="T26" y="T27"/>
                            </a:cxn>
                            <a:cxn ang="T80">
                              <a:pos x="T28" y="T29"/>
                            </a:cxn>
                            <a:cxn ang="T81">
                              <a:pos x="T30" y="T31"/>
                            </a:cxn>
                            <a:cxn ang="T82">
                              <a:pos x="T32" y="T33"/>
                            </a:cxn>
                            <a:cxn ang="T83">
                              <a:pos x="T34" y="T35"/>
                            </a:cxn>
                            <a:cxn ang="T84">
                              <a:pos x="T36" y="T37"/>
                            </a:cxn>
                            <a:cxn ang="T85">
                              <a:pos x="T38" y="T39"/>
                            </a:cxn>
                            <a:cxn ang="T86">
                              <a:pos x="T40" y="T41"/>
                            </a:cxn>
                            <a:cxn ang="T87">
                              <a:pos x="T42" y="T43"/>
                            </a:cxn>
                            <a:cxn ang="T88">
                              <a:pos x="T44" y="T45"/>
                            </a:cxn>
                            <a:cxn ang="T89">
                              <a:pos x="T46" y="T47"/>
                            </a:cxn>
                            <a:cxn ang="T90">
                              <a:pos x="T48" y="T49"/>
                            </a:cxn>
                            <a:cxn ang="T91">
                              <a:pos x="T50" y="T51"/>
                            </a:cxn>
                            <a:cxn ang="T92">
                              <a:pos x="T52" y="T53"/>
                            </a:cxn>
                            <a:cxn ang="T93">
                              <a:pos x="T54" y="T55"/>
                            </a:cxn>
                            <a:cxn ang="T94">
                              <a:pos x="T56" y="T57"/>
                            </a:cxn>
                            <a:cxn ang="T95">
                              <a:pos x="T58" y="T59"/>
                            </a:cxn>
                            <a:cxn ang="T96">
                              <a:pos x="T60" y="T61"/>
                            </a:cxn>
                            <a:cxn ang="T97">
                              <a:pos x="T62" y="T63"/>
                            </a:cxn>
                            <a:cxn ang="T98">
                              <a:pos x="T64" y="T65"/>
                            </a:cxn>
                          </a:cxnLst>
                          <a:rect l="T99" t="T100" r="T101" b="T102"/>
                          <a:pathLst>
                            <a:path w="71" h="108">
                              <a:moveTo>
                                <a:pt x="16" y="3"/>
                              </a:moveTo>
                              <a:lnTo>
                                <a:pt x="10" y="7"/>
                              </a:lnTo>
                              <a:lnTo>
                                <a:pt x="5" y="13"/>
                              </a:lnTo>
                              <a:lnTo>
                                <a:pt x="2" y="20"/>
                              </a:lnTo>
                              <a:lnTo>
                                <a:pt x="0" y="29"/>
                              </a:lnTo>
                              <a:lnTo>
                                <a:pt x="0" y="40"/>
                              </a:lnTo>
                              <a:lnTo>
                                <a:pt x="0" y="52"/>
                              </a:lnTo>
                              <a:lnTo>
                                <a:pt x="3" y="62"/>
                              </a:lnTo>
                              <a:lnTo>
                                <a:pt x="6" y="71"/>
                              </a:lnTo>
                              <a:lnTo>
                                <a:pt x="10" y="77"/>
                              </a:lnTo>
                              <a:lnTo>
                                <a:pt x="14" y="87"/>
                              </a:lnTo>
                              <a:lnTo>
                                <a:pt x="21" y="94"/>
                              </a:lnTo>
                              <a:lnTo>
                                <a:pt x="28" y="101"/>
                              </a:lnTo>
                              <a:lnTo>
                                <a:pt x="34" y="105"/>
                              </a:lnTo>
                              <a:lnTo>
                                <a:pt x="40" y="108"/>
                              </a:lnTo>
                              <a:lnTo>
                                <a:pt x="47" y="108"/>
                              </a:lnTo>
                              <a:lnTo>
                                <a:pt x="52" y="108"/>
                              </a:lnTo>
                              <a:lnTo>
                                <a:pt x="59" y="106"/>
                              </a:lnTo>
                              <a:lnTo>
                                <a:pt x="64" y="99"/>
                              </a:lnTo>
                              <a:lnTo>
                                <a:pt x="67" y="91"/>
                              </a:lnTo>
                              <a:lnTo>
                                <a:pt x="71" y="78"/>
                              </a:lnTo>
                              <a:lnTo>
                                <a:pt x="71" y="69"/>
                              </a:lnTo>
                              <a:lnTo>
                                <a:pt x="71" y="57"/>
                              </a:lnTo>
                              <a:lnTo>
                                <a:pt x="68" y="46"/>
                              </a:lnTo>
                              <a:lnTo>
                                <a:pt x="66" y="36"/>
                              </a:lnTo>
                              <a:lnTo>
                                <a:pt x="62" y="28"/>
                              </a:lnTo>
                              <a:lnTo>
                                <a:pt x="58" y="22"/>
                              </a:lnTo>
                              <a:lnTo>
                                <a:pt x="52" y="15"/>
                              </a:lnTo>
                              <a:lnTo>
                                <a:pt x="46" y="9"/>
                              </a:lnTo>
                              <a:lnTo>
                                <a:pt x="38" y="4"/>
                              </a:lnTo>
                              <a:lnTo>
                                <a:pt x="31" y="0"/>
                              </a:lnTo>
                              <a:lnTo>
                                <a:pt x="23" y="0"/>
                              </a:lnTo>
                              <a:lnTo>
                                <a:pt x="16" y="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00060"/>
                        </a:solidFill>
                        <a:ln w="3175">
                          <a:solidFill>
                            <a:srgbClr val="40004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190" name="Group 125">
                      <a:extLst>
                        <a:ext uri="{FF2B5EF4-FFF2-40B4-BE49-F238E27FC236}">
                          <a16:creationId xmlns:a16="http://schemas.microsoft.com/office/drawing/2014/main" id="{914C4181-A661-4DF8-A368-A9BC2CD1F68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072" y="1522"/>
                      <a:ext cx="112" cy="183"/>
                      <a:chOff x="2072" y="1522"/>
                      <a:chExt cx="112" cy="183"/>
                    </a:xfrm>
                  </p:grpSpPr>
                  <p:grpSp>
                    <p:nvGrpSpPr>
                      <p:cNvPr id="40191" name="Group 126">
                        <a:extLst>
                          <a:ext uri="{FF2B5EF4-FFF2-40B4-BE49-F238E27FC236}">
                            <a16:creationId xmlns:a16="http://schemas.microsoft.com/office/drawing/2014/main" id="{28EB58A2-80B2-4425-A2E9-51947ECAF99A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72" y="1522"/>
                        <a:ext cx="112" cy="179"/>
                        <a:chOff x="2072" y="1522"/>
                        <a:chExt cx="112" cy="179"/>
                      </a:xfrm>
                    </p:grpSpPr>
                    <p:sp>
                      <p:nvSpPr>
                        <p:cNvPr id="40195" name="Freeform 127">
                          <a:extLst>
                            <a:ext uri="{FF2B5EF4-FFF2-40B4-BE49-F238E27FC236}">
                              <a16:creationId xmlns:a16="http://schemas.microsoft.com/office/drawing/2014/main" id="{8EACE3DE-FDCE-49AE-A1A2-0117AAAC0CE1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72" y="1522"/>
                          <a:ext cx="112" cy="179"/>
                        </a:xfrm>
                        <a:custGeom>
                          <a:avLst/>
                          <a:gdLst>
                            <a:gd name="T0" fmla="*/ 0 w 562"/>
                            <a:gd name="T1" fmla="*/ 0 h 898"/>
                            <a:gd name="T2" fmla="*/ 0 w 562"/>
                            <a:gd name="T3" fmla="*/ 0 h 898"/>
                            <a:gd name="T4" fmla="*/ 0 w 562"/>
                            <a:gd name="T5" fmla="*/ 0 h 898"/>
                            <a:gd name="T6" fmla="*/ 0 w 562"/>
                            <a:gd name="T7" fmla="*/ 0 h 898"/>
                            <a:gd name="T8" fmla="*/ 0 w 562"/>
                            <a:gd name="T9" fmla="*/ 0 h 898"/>
                            <a:gd name="T10" fmla="*/ 0 w 562"/>
                            <a:gd name="T11" fmla="*/ 0 h 898"/>
                            <a:gd name="T12" fmla="*/ 0 w 562"/>
                            <a:gd name="T13" fmla="*/ 0 h 898"/>
                            <a:gd name="T14" fmla="*/ 0 w 562"/>
                            <a:gd name="T15" fmla="*/ 0 h 898"/>
                            <a:gd name="T16" fmla="*/ 0 w 562"/>
                            <a:gd name="T17" fmla="*/ 0 h 898"/>
                            <a:gd name="T18" fmla="*/ 0 w 562"/>
                            <a:gd name="T19" fmla="*/ 0 h 898"/>
                            <a:gd name="T20" fmla="*/ 0 w 562"/>
                            <a:gd name="T21" fmla="*/ 0 h 898"/>
                            <a:gd name="T22" fmla="*/ 0 w 562"/>
                            <a:gd name="T23" fmla="*/ 0 h 898"/>
                            <a:gd name="T24" fmla="*/ 0 w 562"/>
                            <a:gd name="T25" fmla="*/ 0 h 898"/>
                            <a:gd name="T26" fmla="*/ 0 w 562"/>
                            <a:gd name="T27" fmla="*/ 0 h 898"/>
                            <a:gd name="T28" fmla="*/ 0 w 562"/>
                            <a:gd name="T29" fmla="*/ 0 h 898"/>
                            <a:gd name="T30" fmla="*/ 0 w 562"/>
                            <a:gd name="T31" fmla="*/ 0 h 898"/>
                            <a:gd name="T32" fmla="*/ 0 w 562"/>
                            <a:gd name="T33" fmla="*/ 0 h 898"/>
                            <a:gd name="T34" fmla="*/ 0 w 562"/>
                            <a:gd name="T35" fmla="*/ 0 h 898"/>
                            <a:gd name="T36" fmla="*/ 0 w 562"/>
                            <a:gd name="T37" fmla="*/ 0 h 898"/>
                            <a:gd name="T38" fmla="*/ 0 w 562"/>
                            <a:gd name="T39" fmla="*/ 0 h 898"/>
                            <a:gd name="T40" fmla="*/ 0 w 562"/>
                            <a:gd name="T41" fmla="*/ 0 h 898"/>
                            <a:gd name="T42" fmla="*/ 0 w 562"/>
                            <a:gd name="T43" fmla="*/ 0 h 898"/>
                            <a:gd name="T44" fmla="*/ 0 w 562"/>
                            <a:gd name="T45" fmla="*/ 0 h 898"/>
                            <a:gd name="T46" fmla="*/ 0 w 562"/>
                            <a:gd name="T47" fmla="*/ 0 h 898"/>
                            <a:gd name="T48" fmla="*/ 0 w 562"/>
                            <a:gd name="T49" fmla="*/ 0 h 898"/>
                            <a:gd name="T50" fmla="*/ 0 w 562"/>
                            <a:gd name="T51" fmla="*/ 0 h 898"/>
                            <a:gd name="T52" fmla="*/ 0 w 562"/>
                            <a:gd name="T53" fmla="*/ 0 h 898"/>
                            <a:gd name="T54" fmla="*/ 0 w 562"/>
                            <a:gd name="T55" fmla="*/ 0 h 898"/>
                            <a:gd name="T56" fmla="*/ 0 w 562"/>
                            <a:gd name="T57" fmla="*/ 0 h 898"/>
                            <a:gd name="T58" fmla="*/ 0 w 562"/>
                            <a:gd name="T59" fmla="*/ 0 h 898"/>
                            <a:gd name="T60" fmla="*/ 0 w 562"/>
                            <a:gd name="T61" fmla="*/ 0 h 898"/>
                            <a:gd name="T62" fmla="*/ 0 w 562"/>
                            <a:gd name="T63" fmla="*/ 0 h 898"/>
                            <a:gd name="T64" fmla="*/ 0 w 562"/>
                            <a:gd name="T65" fmla="*/ 0 h 898"/>
                            <a:gd name="T66" fmla="*/ 0 w 562"/>
                            <a:gd name="T67" fmla="*/ 0 h 898"/>
                            <a:gd name="T68" fmla="*/ 0 w 562"/>
                            <a:gd name="T69" fmla="*/ 0 h 898"/>
                            <a:gd name="T70" fmla="*/ 0 w 562"/>
                            <a:gd name="T71" fmla="*/ 0 h 898"/>
                            <a:gd name="T72" fmla="*/ 0 w 562"/>
                            <a:gd name="T73" fmla="*/ 0 h 898"/>
                            <a:gd name="T74" fmla="*/ 0 w 562"/>
                            <a:gd name="T75" fmla="*/ 0 h 898"/>
                            <a:gd name="T76" fmla="*/ 0 w 562"/>
                            <a:gd name="T77" fmla="*/ 0 h 898"/>
                            <a:gd name="T78" fmla="*/ 0 w 562"/>
                            <a:gd name="T79" fmla="*/ 0 h 898"/>
                            <a:gd name="T80" fmla="*/ 0 w 562"/>
                            <a:gd name="T81" fmla="*/ 0 h 898"/>
                            <a:gd name="T82" fmla="*/ 0 w 562"/>
                            <a:gd name="T83" fmla="*/ 0 h 898"/>
                            <a:gd name="T84" fmla="*/ 0 w 562"/>
                            <a:gd name="T85" fmla="*/ 0 h 898"/>
                            <a:gd name="T86" fmla="*/ 0 w 562"/>
                            <a:gd name="T87" fmla="*/ 0 h 898"/>
                            <a:gd name="T88" fmla="*/ 0 w 562"/>
                            <a:gd name="T89" fmla="*/ 0 h 898"/>
                            <a:gd name="T90" fmla="*/ 0 w 562"/>
                            <a:gd name="T91" fmla="*/ 0 h 898"/>
                            <a:gd name="T92" fmla="*/ 0 w 562"/>
                            <a:gd name="T93" fmla="*/ 0 h 898"/>
                            <a:gd name="T94" fmla="*/ 0 w 562"/>
                            <a:gd name="T95" fmla="*/ 0 h 898"/>
                            <a:gd name="T96" fmla="*/ 0 w 562"/>
                            <a:gd name="T97" fmla="*/ 0 h 898"/>
                            <a:gd name="T98" fmla="*/ 0 w 562"/>
                            <a:gd name="T99" fmla="*/ 0 h 898"/>
                            <a:gd name="T100" fmla="*/ 0 w 562"/>
                            <a:gd name="T101" fmla="*/ 0 h 898"/>
                            <a:gd name="T102" fmla="*/ 0 w 562"/>
                            <a:gd name="T103" fmla="*/ 0 h 898"/>
                            <a:gd name="T104" fmla="*/ 0 w 562"/>
                            <a:gd name="T105" fmla="*/ 0 h 898"/>
                            <a:gd name="T106" fmla="*/ 0 w 562"/>
                            <a:gd name="T107" fmla="*/ 0 h 898"/>
                            <a:gd name="T108" fmla="*/ 0 w 562"/>
                            <a:gd name="T109" fmla="*/ 0 h 898"/>
                            <a:gd name="T110" fmla="*/ 0 w 562"/>
                            <a:gd name="T111" fmla="*/ 0 h 898"/>
                            <a:gd name="T112" fmla="*/ 0 w 562"/>
                            <a:gd name="T113" fmla="*/ 0 h 898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60000 65536"/>
                            <a:gd name="T142" fmla="*/ 0 60000 65536"/>
                            <a:gd name="T143" fmla="*/ 0 60000 65536"/>
                            <a:gd name="T144" fmla="*/ 0 60000 65536"/>
                            <a:gd name="T145" fmla="*/ 0 60000 65536"/>
                            <a:gd name="T146" fmla="*/ 0 60000 65536"/>
                            <a:gd name="T147" fmla="*/ 0 60000 65536"/>
                            <a:gd name="T148" fmla="*/ 0 60000 65536"/>
                            <a:gd name="T149" fmla="*/ 0 60000 65536"/>
                            <a:gd name="T150" fmla="*/ 0 60000 65536"/>
                            <a:gd name="T151" fmla="*/ 0 60000 65536"/>
                            <a:gd name="T152" fmla="*/ 0 60000 65536"/>
                            <a:gd name="T153" fmla="*/ 0 60000 65536"/>
                            <a:gd name="T154" fmla="*/ 0 60000 65536"/>
                            <a:gd name="T155" fmla="*/ 0 60000 65536"/>
                            <a:gd name="T156" fmla="*/ 0 60000 65536"/>
                            <a:gd name="T157" fmla="*/ 0 60000 65536"/>
                            <a:gd name="T158" fmla="*/ 0 60000 65536"/>
                            <a:gd name="T159" fmla="*/ 0 60000 65536"/>
                            <a:gd name="T160" fmla="*/ 0 60000 65536"/>
                            <a:gd name="T161" fmla="*/ 0 60000 65536"/>
                            <a:gd name="T162" fmla="*/ 0 60000 65536"/>
                            <a:gd name="T163" fmla="*/ 0 60000 65536"/>
                            <a:gd name="T164" fmla="*/ 0 60000 65536"/>
                            <a:gd name="T165" fmla="*/ 0 60000 65536"/>
                            <a:gd name="T166" fmla="*/ 0 60000 65536"/>
                            <a:gd name="T167" fmla="*/ 0 60000 65536"/>
                            <a:gd name="T168" fmla="*/ 0 60000 65536"/>
                            <a:gd name="T169" fmla="*/ 0 60000 65536"/>
                            <a:gd name="T170" fmla="*/ 0 60000 65536"/>
                            <a:gd name="T171" fmla="*/ 0 w 562"/>
                            <a:gd name="T172" fmla="*/ 0 h 898"/>
                            <a:gd name="T173" fmla="*/ 562 w 562"/>
                            <a:gd name="T174" fmla="*/ 898 h 898"/>
                          </a:gdLst>
                          <a:ahLst/>
                          <a:cxnLst>
                            <a:cxn ang="T114">
                              <a:pos x="T0" y="T1"/>
                            </a:cxn>
                            <a:cxn ang="T115">
                              <a:pos x="T2" y="T3"/>
                            </a:cxn>
                            <a:cxn ang="T116">
                              <a:pos x="T4" y="T5"/>
                            </a:cxn>
                            <a:cxn ang="T117">
                              <a:pos x="T6" y="T7"/>
                            </a:cxn>
                            <a:cxn ang="T118">
                              <a:pos x="T8" y="T9"/>
                            </a:cxn>
                            <a:cxn ang="T119">
                              <a:pos x="T10" y="T11"/>
                            </a:cxn>
                            <a:cxn ang="T120">
                              <a:pos x="T12" y="T13"/>
                            </a:cxn>
                            <a:cxn ang="T121">
                              <a:pos x="T14" y="T15"/>
                            </a:cxn>
                            <a:cxn ang="T122">
                              <a:pos x="T16" y="T17"/>
                            </a:cxn>
                            <a:cxn ang="T123">
                              <a:pos x="T18" y="T19"/>
                            </a:cxn>
                            <a:cxn ang="T124">
                              <a:pos x="T20" y="T21"/>
                            </a:cxn>
                            <a:cxn ang="T125">
                              <a:pos x="T22" y="T23"/>
                            </a:cxn>
                            <a:cxn ang="T126">
                              <a:pos x="T24" y="T25"/>
                            </a:cxn>
                            <a:cxn ang="T127">
                              <a:pos x="T26" y="T27"/>
                            </a:cxn>
                            <a:cxn ang="T128">
                              <a:pos x="T28" y="T29"/>
                            </a:cxn>
                            <a:cxn ang="T129">
                              <a:pos x="T30" y="T31"/>
                            </a:cxn>
                            <a:cxn ang="T130">
                              <a:pos x="T32" y="T33"/>
                            </a:cxn>
                            <a:cxn ang="T131">
                              <a:pos x="T34" y="T35"/>
                            </a:cxn>
                            <a:cxn ang="T132">
                              <a:pos x="T36" y="T37"/>
                            </a:cxn>
                            <a:cxn ang="T133">
                              <a:pos x="T38" y="T39"/>
                            </a:cxn>
                            <a:cxn ang="T134">
                              <a:pos x="T40" y="T41"/>
                            </a:cxn>
                            <a:cxn ang="T135">
                              <a:pos x="T42" y="T43"/>
                            </a:cxn>
                            <a:cxn ang="T136">
                              <a:pos x="T44" y="T45"/>
                            </a:cxn>
                            <a:cxn ang="T137">
                              <a:pos x="T46" y="T47"/>
                            </a:cxn>
                            <a:cxn ang="T138">
                              <a:pos x="T48" y="T49"/>
                            </a:cxn>
                            <a:cxn ang="T139">
                              <a:pos x="T50" y="T51"/>
                            </a:cxn>
                            <a:cxn ang="T140">
                              <a:pos x="T52" y="T53"/>
                            </a:cxn>
                            <a:cxn ang="T141">
                              <a:pos x="T54" y="T55"/>
                            </a:cxn>
                            <a:cxn ang="T142">
                              <a:pos x="T56" y="T57"/>
                            </a:cxn>
                            <a:cxn ang="T143">
                              <a:pos x="T58" y="T59"/>
                            </a:cxn>
                            <a:cxn ang="T144">
                              <a:pos x="T60" y="T61"/>
                            </a:cxn>
                            <a:cxn ang="T145">
                              <a:pos x="T62" y="T63"/>
                            </a:cxn>
                            <a:cxn ang="T146">
                              <a:pos x="T64" y="T65"/>
                            </a:cxn>
                            <a:cxn ang="T147">
                              <a:pos x="T66" y="T67"/>
                            </a:cxn>
                            <a:cxn ang="T148">
                              <a:pos x="T68" y="T69"/>
                            </a:cxn>
                            <a:cxn ang="T149">
                              <a:pos x="T70" y="T71"/>
                            </a:cxn>
                            <a:cxn ang="T150">
                              <a:pos x="T72" y="T73"/>
                            </a:cxn>
                            <a:cxn ang="T151">
                              <a:pos x="T74" y="T75"/>
                            </a:cxn>
                            <a:cxn ang="T152">
                              <a:pos x="T76" y="T77"/>
                            </a:cxn>
                            <a:cxn ang="T153">
                              <a:pos x="T78" y="T79"/>
                            </a:cxn>
                            <a:cxn ang="T154">
                              <a:pos x="T80" y="T81"/>
                            </a:cxn>
                            <a:cxn ang="T155">
                              <a:pos x="T82" y="T83"/>
                            </a:cxn>
                            <a:cxn ang="T156">
                              <a:pos x="T84" y="T85"/>
                            </a:cxn>
                            <a:cxn ang="T157">
                              <a:pos x="T86" y="T87"/>
                            </a:cxn>
                            <a:cxn ang="T158">
                              <a:pos x="T88" y="T89"/>
                            </a:cxn>
                            <a:cxn ang="T159">
                              <a:pos x="T90" y="T91"/>
                            </a:cxn>
                            <a:cxn ang="T160">
                              <a:pos x="T92" y="T93"/>
                            </a:cxn>
                            <a:cxn ang="T161">
                              <a:pos x="T94" y="T95"/>
                            </a:cxn>
                            <a:cxn ang="T162">
                              <a:pos x="T96" y="T97"/>
                            </a:cxn>
                            <a:cxn ang="T163">
                              <a:pos x="T98" y="T99"/>
                            </a:cxn>
                            <a:cxn ang="T164">
                              <a:pos x="T100" y="T101"/>
                            </a:cxn>
                            <a:cxn ang="T165">
                              <a:pos x="T102" y="T103"/>
                            </a:cxn>
                            <a:cxn ang="T166">
                              <a:pos x="T104" y="T105"/>
                            </a:cxn>
                            <a:cxn ang="T167">
                              <a:pos x="T106" y="T107"/>
                            </a:cxn>
                            <a:cxn ang="T168">
                              <a:pos x="T108" y="T109"/>
                            </a:cxn>
                            <a:cxn ang="T169">
                              <a:pos x="T110" y="T111"/>
                            </a:cxn>
                            <a:cxn ang="T170">
                              <a:pos x="T112" y="T113"/>
                            </a:cxn>
                          </a:cxnLst>
                          <a:rect l="T171" t="T172" r="T173" b="T174"/>
                          <a:pathLst>
                            <a:path w="562" h="898">
                              <a:moveTo>
                                <a:pt x="0" y="500"/>
                              </a:moveTo>
                              <a:lnTo>
                                <a:pt x="3" y="451"/>
                              </a:lnTo>
                              <a:lnTo>
                                <a:pt x="13" y="398"/>
                              </a:lnTo>
                              <a:lnTo>
                                <a:pt x="25" y="352"/>
                              </a:lnTo>
                              <a:lnTo>
                                <a:pt x="38" y="305"/>
                              </a:lnTo>
                              <a:lnTo>
                                <a:pt x="53" y="267"/>
                              </a:lnTo>
                              <a:lnTo>
                                <a:pt x="74" y="230"/>
                              </a:lnTo>
                              <a:lnTo>
                                <a:pt x="98" y="199"/>
                              </a:lnTo>
                              <a:lnTo>
                                <a:pt x="127" y="167"/>
                              </a:lnTo>
                              <a:lnTo>
                                <a:pt x="162" y="134"/>
                              </a:lnTo>
                              <a:lnTo>
                                <a:pt x="202" y="103"/>
                              </a:lnTo>
                              <a:lnTo>
                                <a:pt x="245" y="74"/>
                              </a:lnTo>
                              <a:lnTo>
                                <a:pt x="287" y="49"/>
                              </a:lnTo>
                              <a:lnTo>
                                <a:pt x="334" y="29"/>
                              </a:lnTo>
                              <a:lnTo>
                                <a:pt x="376" y="15"/>
                              </a:lnTo>
                              <a:lnTo>
                                <a:pt x="416" y="5"/>
                              </a:lnTo>
                              <a:lnTo>
                                <a:pt x="448" y="0"/>
                              </a:lnTo>
                              <a:lnTo>
                                <a:pt x="463" y="3"/>
                              </a:lnTo>
                              <a:lnTo>
                                <a:pt x="481" y="11"/>
                              </a:lnTo>
                              <a:lnTo>
                                <a:pt x="503" y="24"/>
                              </a:lnTo>
                              <a:lnTo>
                                <a:pt x="527" y="43"/>
                              </a:lnTo>
                              <a:lnTo>
                                <a:pt x="540" y="61"/>
                              </a:lnTo>
                              <a:lnTo>
                                <a:pt x="551" y="82"/>
                              </a:lnTo>
                              <a:lnTo>
                                <a:pt x="559" y="104"/>
                              </a:lnTo>
                              <a:lnTo>
                                <a:pt x="562" y="137"/>
                              </a:lnTo>
                              <a:lnTo>
                                <a:pt x="559" y="167"/>
                              </a:lnTo>
                              <a:lnTo>
                                <a:pt x="551" y="186"/>
                              </a:lnTo>
                              <a:lnTo>
                                <a:pt x="540" y="199"/>
                              </a:lnTo>
                              <a:lnTo>
                                <a:pt x="524" y="208"/>
                              </a:lnTo>
                              <a:lnTo>
                                <a:pt x="496" y="219"/>
                              </a:lnTo>
                              <a:lnTo>
                                <a:pt x="467" y="230"/>
                              </a:lnTo>
                              <a:lnTo>
                                <a:pt x="437" y="244"/>
                              </a:lnTo>
                              <a:lnTo>
                                <a:pt x="401" y="265"/>
                              </a:lnTo>
                              <a:lnTo>
                                <a:pt x="364" y="295"/>
                              </a:lnTo>
                              <a:lnTo>
                                <a:pt x="342" y="320"/>
                              </a:lnTo>
                              <a:lnTo>
                                <a:pt x="323" y="347"/>
                              </a:lnTo>
                              <a:lnTo>
                                <a:pt x="309" y="378"/>
                              </a:lnTo>
                              <a:lnTo>
                                <a:pt x="299" y="413"/>
                              </a:lnTo>
                              <a:lnTo>
                                <a:pt x="297" y="448"/>
                              </a:lnTo>
                              <a:lnTo>
                                <a:pt x="305" y="488"/>
                              </a:lnTo>
                              <a:lnTo>
                                <a:pt x="314" y="525"/>
                              </a:lnTo>
                              <a:lnTo>
                                <a:pt x="326" y="556"/>
                              </a:lnTo>
                              <a:lnTo>
                                <a:pt x="348" y="592"/>
                              </a:lnTo>
                              <a:lnTo>
                                <a:pt x="376" y="633"/>
                              </a:lnTo>
                              <a:lnTo>
                                <a:pt x="406" y="668"/>
                              </a:lnTo>
                              <a:lnTo>
                                <a:pt x="427" y="698"/>
                              </a:lnTo>
                              <a:lnTo>
                                <a:pt x="439" y="729"/>
                              </a:lnTo>
                              <a:lnTo>
                                <a:pt x="207" y="898"/>
                              </a:lnTo>
                              <a:lnTo>
                                <a:pt x="168" y="866"/>
                              </a:lnTo>
                              <a:lnTo>
                                <a:pt x="138" y="827"/>
                              </a:lnTo>
                              <a:lnTo>
                                <a:pt x="109" y="787"/>
                              </a:lnTo>
                              <a:lnTo>
                                <a:pt x="78" y="738"/>
                              </a:lnTo>
                              <a:lnTo>
                                <a:pt x="50" y="687"/>
                              </a:lnTo>
                              <a:lnTo>
                                <a:pt x="31" y="648"/>
                              </a:lnTo>
                              <a:lnTo>
                                <a:pt x="16" y="602"/>
                              </a:lnTo>
                              <a:lnTo>
                                <a:pt x="4" y="549"/>
                              </a:lnTo>
                              <a:lnTo>
                                <a:pt x="0" y="50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800080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grpSp>
                      <p:nvGrpSpPr>
                        <p:cNvPr id="40196" name="Group 128">
                          <a:extLst>
                            <a:ext uri="{FF2B5EF4-FFF2-40B4-BE49-F238E27FC236}">
                              <a16:creationId xmlns:a16="http://schemas.microsoft.com/office/drawing/2014/main" id="{CEF732B9-7051-487C-923E-1A5B1526EB5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072" y="1522"/>
                          <a:ext cx="112" cy="179"/>
                          <a:chOff x="2072" y="1522"/>
                          <a:chExt cx="112" cy="179"/>
                        </a:xfrm>
                      </p:grpSpPr>
                      <p:sp>
                        <p:nvSpPr>
                          <p:cNvPr id="40197" name="Freeform 129">
                            <a:extLst>
                              <a:ext uri="{FF2B5EF4-FFF2-40B4-BE49-F238E27FC236}">
                                <a16:creationId xmlns:a16="http://schemas.microsoft.com/office/drawing/2014/main" id="{5A5B0CA0-E49B-4405-8E47-B7428FA6FA32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92" y="1535"/>
                            <a:ext cx="83" cy="140"/>
                          </a:xfrm>
                          <a:custGeom>
                            <a:avLst/>
                            <a:gdLst>
                              <a:gd name="T0" fmla="*/ 0 w 417"/>
                              <a:gd name="T1" fmla="*/ 0 h 703"/>
                              <a:gd name="T2" fmla="*/ 0 w 417"/>
                              <a:gd name="T3" fmla="*/ 0 h 703"/>
                              <a:gd name="T4" fmla="*/ 0 w 417"/>
                              <a:gd name="T5" fmla="*/ 0 h 703"/>
                              <a:gd name="T6" fmla="*/ 0 w 417"/>
                              <a:gd name="T7" fmla="*/ 0 h 703"/>
                              <a:gd name="T8" fmla="*/ 0 w 417"/>
                              <a:gd name="T9" fmla="*/ 0 h 703"/>
                              <a:gd name="T10" fmla="*/ 0 w 417"/>
                              <a:gd name="T11" fmla="*/ 0 h 703"/>
                              <a:gd name="T12" fmla="*/ 0 w 417"/>
                              <a:gd name="T13" fmla="*/ 0 h 703"/>
                              <a:gd name="T14" fmla="*/ 0 w 417"/>
                              <a:gd name="T15" fmla="*/ 0 h 703"/>
                              <a:gd name="T16" fmla="*/ 0 w 417"/>
                              <a:gd name="T17" fmla="*/ 0 h 703"/>
                              <a:gd name="T18" fmla="*/ 0 w 417"/>
                              <a:gd name="T19" fmla="*/ 0 h 703"/>
                              <a:gd name="T20" fmla="*/ 0 w 417"/>
                              <a:gd name="T21" fmla="*/ 0 h 703"/>
                              <a:gd name="T22" fmla="*/ 0 w 417"/>
                              <a:gd name="T23" fmla="*/ 0 h 703"/>
                              <a:gd name="T24" fmla="*/ 0 w 417"/>
                              <a:gd name="T25" fmla="*/ 0 h 703"/>
                              <a:gd name="T26" fmla="*/ 0 w 417"/>
                              <a:gd name="T27" fmla="*/ 0 h 703"/>
                              <a:gd name="T28" fmla="*/ 0 w 417"/>
                              <a:gd name="T29" fmla="*/ 0 h 703"/>
                              <a:gd name="T30" fmla="*/ 0 w 417"/>
                              <a:gd name="T31" fmla="*/ 0 h 703"/>
                              <a:gd name="T32" fmla="*/ 0 w 417"/>
                              <a:gd name="T33" fmla="*/ 0 h 703"/>
                              <a:gd name="T34" fmla="*/ 0 w 417"/>
                              <a:gd name="T35" fmla="*/ 0 h 703"/>
                              <a:gd name="T36" fmla="*/ 0 w 417"/>
                              <a:gd name="T37" fmla="*/ 0 h 703"/>
                              <a:gd name="T38" fmla="*/ 0 w 417"/>
                              <a:gd name="T39" fmla="*/ 0 h 703"/>
                              <a:gd name="T40" fmla="*/ 0 w 417"/>
                              <a:gd name="T41" fmla="*/ 0 h 703"/>
                              <a:gd name="T42" fmla="*/ 0 w 417"/>
                              <a:gd name="T43" fmla="*/ 0 h 703"/>
                              <a:gd name="T44" fmla="*/ 0 w 417"/>
                              <a:gd name="T45" fmla="*/ 0 h 703"/>
                              <a:gd name="T46" fmla="*/ 0 w 417"/>
                              <a:gd name="T47" fmla="*/ 0 h 703"/>
                              <a:gd name="T48" fmla="*/ 0 w 417"/>
                              <a:gd name="T49" fmla="*/ 0 h 703"/>
                              <a:gd name="T50" fmla="*/ 0 w 417"/>
                              <a:gd name="T51" fmla="*/ 0 h 703"/>
                              <a:gd name="T52" fmla="*/ 0 w 417"/>
                              <a:gd name="T53" fmla="*/ 0 h 703"/>
                              <a:gd name="T54" fmla="*/ 0 w 417"/>
                              <a:gd name="T55" fmla="*/ 0 h 703"/>
                              <a:gd name="T56" fmla="*/ 0 w 417"/>
                              <a:gd name="T57" fmla="*/ 0 h 703"/>
                              <a:gd name="T58" fmla="*/ 0 w 417"/>
                              <a:gd name="T59" fmla="*/ 0 h 703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60000 65536"/>
                              <a:gd name="T67" fmla="*/ 0 60000 65536"/>
                              <a:gd name="T68" fmla="*/ 0 60000 65536"/>
                              <a:gd name="T69" fmla="*/ 0 60000 65536"/>
                              <a:gd name="T70" fmla="*/ 0 60000 65536"/>
                              <a:gd name="T71" fmla="*/ 0 60000 65536"/>
                              <a:gd name="T72" fmla="*/ 0 60000 65536"/>
                              <a:gd name="T73" fmla="*/ 0 60000 65536"/>
                              <a:gd name="T74" fmla="*/ 0 60000 65536"/>
                              <a:gd name="T75" fmla="*/ 0 60000 65536"/>
                              <a:gd name="T76" fmla="*/ 0 60000 65536"/>
                              <a:gd name="T77" fmla="*/ 0 60000 65536"/>
                              <a:gd name="T78" fmla="*/ 0 60000 65536"/>
                              <a:gd name="T79" fmla="*/ 0 60000 65536"/>
                              <a:gd name="T80" fmla="*/ 0 60000 65536"/>
                              <a:gd name="T81" fmla="*/ 0 60000 65536"/>
                              <a:gd name="T82" fmla="*/ 0 60000 65536"/>
                              <a:gd name="T83" fmla="*/ 0 60000 65536"/>
                              <a:gd name="T84" fmla="*/ 0 60000 65536"/>
                              <a:gd name="T85" fmla="*/ 0 60000 65536"/>
                              <a:gd name="T86" fmla="*/ 0 60000 65536"/>
                              <a:gd name="T87" fmla="*/ 0 60000 65536"/>
                              <a:gd name="T88" fmla="*/ 0 60000 65536"/>
                              <a:gd name="T89" fmla="*/ 0 60000 65536"/>
                              <a:gd name="T90" fmla="*/ 0 w 417"/>
                              <a:gd name="T91" fmla="*/ 0 h 703"/>
                              <a:gd name="T92" fmla="*/ 417 w 417"/>
                              <a:gd name="T93" fmla="*/ 703 h 703"/>
                            </a:gdLst>
                            <a:ahLst/>
                            <a:cxnLst>
                              <a:cxn ang="T60">
                                <a:pos x="T0" y="T1"/>
                              </a:cxn>
                              <a:cxn ang="T61">
                                <a:pos x="T2" y="T3"/>
                              </a:cxn>
                              <a:cxn ang="T62">
                                <a:pos x="T4" y="T5"/>
                              </a:cxn>
                              <a:cxn ang="T63">
                                <a:pos x="T6" y="T7"/>
                              </a:cxn>
                              <a:cxn ang="T64">
                                <a:pos x="T8" y="T9"/>
                              </a:cxn>
                              <a:cxn ang="T65">
                                <a:pos x="T10" y="T11"/>
                              </a:cxn>
                              <a:cxn ang="T66">
                                <a:pos x="T12" y="T13"/>
                              </a:cxn>
                              <a:cxn ang="T67">
                                <a:pos x="T14" y="T15"/>
                              </a:cxn>
                              <a:cxn ang="T68">
                                <a:pos x="T16" y="T17"/>
                              </a:cxn>
                              <a:cxn ang="T69">
                                <a:pos x="T18" y="T19"/>
                              </a:cxn>
                              <a:cxn ang="T70">
                                <a:pos x="T20" y="T21"/>
                              </a:cxn>
                              <a:cxn ang="T71">
                                <a:pos x="T22" y="T23"/>
                              </a:cxn>
                              <a:cxn ang="T72">
                                <a:pos x="T24" y="T25"/>
                              </a:cxn>
                              <a:cxn ang="T73">
                                <a:pos x="T26" y="T27"/>
                              </a:cxn>
                              <a:cxn ang="T74">
                                <a:pos x="T28" y="T29"/>
                              </a:cxn>
                              <a:cxn ang="T75">
                                <a:pos x="T30" y="T31"/>
                              </a:cxn>
                              <a:cxn ang="T76">
                                <a:pos x="T32" y="T33"/>
                              </a:cxn>
                              <a:cxn ang="T77">
                                <a:pos x="T34" y="T35"/>
                              </a:cxn>
                              <a:cxn ang="T78">
                                <a:pos x="T36" y="T37"/>
                              </a:cxn>
                              <a:cxn ang="T79">
                                <a:pos x="T38" y="T39"/>
                              </a:cxn>
                              <a:cxn ang="T80">
                                <a:pos x="T40" y="T41"/>
                              </a:cxn>
                              <a:cxn ang="T81">
                                <a:pos x="T42" y="T43"/>
                              </a:cxn>
                              <a:cxn ang="T82">
                                <a:pos x="T44" y="T45"/>
                              </a:cxn>
                              <a:cxn ang="T83">
                                <a:pos x="T46" y="T47"/>
                              </a:cxn>
                              <a:cxn ang="T84">
                                <a:pos x="T48" y="T49"/>
                              </a:cxn>
                              <a:cxn ang="T85">
                                <a:pos x="T50" y="T51"/>
                              </a:cxn>
                              <a:cxn ang="T86">
                                <a:pos x="T52" y="T53"/>
                              </a:cxn>
                              <a:cxn ang="T87">
                                <a:pos x="T54" y="T55"/>
                              </a:cxn>
                              <a:cxn ang="T88">
                                <a:pos x="T56" y="T57"/>
                              </a:cxn>
                              <a:cxn ang="T89">
                                <a:pos x="T58" y="T59"/>
                              </a:cxn>
                            </a:cxnLst>
                            <a:rect l="T90" t="T91" r="T92" b="T93"/>
                            <a:pathLst>
                              <a:path w="417" h="703">
                                <a:moveTo>
                                  <a:pt x="124" y="703"/>
                                </a:moveTo>
                                <a:lnTo>
                                  <a:pt x="97" y="668"/>
                                </a:lnTo>
                                <a:lnTo>
                                  <a:pt x="75" y="637"/>
                                </a:lnTo>
                                <a:lnTo>
                                  <a:pt x="58" y="606"/>
                                </a:lnTo>
                                <a:lnTo>
                                  <a:pt x="43" y="573"/>
                                </a:lnTo>
                                <a:lnTo>
                                  <a:pt x="32" y="540"/>
                                </a:lnTo>
                                <a:lnTo>
                                  <a:pt x="23" y="508"/>
                                </a:lnTo>
                                <a:lnTo>
                                  <a:pt x="15" y="480"/>
                                </a:lnTo>
                                <a:lnTo>
                                  <a:pt x="9" y="452"/>
                                </a:lnTo>
                                <a:lnTo>
                                  <a:pt x="5" y="421"/>
                                </a:lnTo>
                                <a:lnTo>
                                  <a:pt x="2" y="398"/>
                                </a:lnTo>
                                <a:lnTo>
                                  <a:pt x="0" y="378"/>
                                </a:lnTo>
                                <a:lnTo>
                                  <a:pt x="2" y="358"/>
                                </a:lnTo>
                                <a:lnTo>
                                  <a:pt x="10" y="329"/>
                                </a:lnTo>
                                <a:lnTo>
                                  <a:pt x="18" y="299"/>
                                </a:lnTo>
                                <a:lnTo>
                                  <a:pt x="29" y="269"/>
                                </a:lnTo>
                                <a:lnTo>
                                  <a:pt x="42" y="242"/>
                                </a:lnTo>
                                <a:lnTo>
                                  <a:pt x="55" y="217"/>
                                </a:lnTo>
                                <a:lnTo>
                                  <a:pt x="71" y="191"/>
                                </a:lnTo>
                                <a:lnTo>
                                  <a:pt x="88" y="168"/>
                                </a:lnTo>
                                <a:lnTo>
                                  <a:pt x="106" y="148"/>
                                </a:lnTo>
                                <a:lnTo>
                                  <a:pt x="124" y="132"/>
                                </a:lnTo>
                                <a:lnTo>
                                  <a:pt x="156" y="108"/>
                                </a:lnTo>
                                <a:lnTo>
                                  <a:pt x="184" y="91"/>
                                </a:lnTo>
                                <a:lnTo>
                                  <a:pt x="219" y="69"/>
                                </a:lnTo>
                                <a:lnTo>
                                  <a:pt x="255" y="51"/>
                                </a:lnTo>
                                <a:lnTo>
                                  <a:pt x="301" y="31"/>
                                </a:lnTo>
                                <a:lnTo>
                                  <a:pt x="342" y="19"/>
                                </a:lnTo>
                                <a:lnTo>
                                  <a:pt x="382" y="9"/>
                                </a:lnTo>
                                <a:lnTo>
                                  <a:pt x="417" y="0"/>
                                </a:lnTo>
                              </a:path>
                            </a:pathLst>
                          </a:custGeom>
                          <a:noFill/>
                          <a:ln w="4763">
                            <a:solidFill>
                              <a:srgbClr val="FF40FF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198" name="Freeform 130">
                            <a:extLst>
                              <a:ext uri="{FF2B5EF4-FFF2-40B4-BE49-F238E27FC236}">
                                <a16:creationId xmlns:a16="http://schemas.microsoft.com/office/drawing/2014/main" id="{9D36BC3D-0A14-48A8-8BE6-56D6D25AA083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113" y="1550"/>
                            <a:ext cx="71" cy="117"/>
                          </a:xfrm>
                          <a:custGeom>
                            <a:avLst/>
                            <a:gdLst>
                              <a:gd name="T0" fmla="*/ 0 w 356"/>
                              <a:gd name="T1" fmla="*/ 0 h 585"/>
                              <a:gd name="T2" fmla="*/ 0 w 356"/>
                              <a:gd name="T3" fmla="*/ 0 h 585"/>
                              <a:gd name="T4" fmla="*/ 0 w 356"/>
                              <a:gd name="T5" fmla="*/ 0 h 585"/>
                              <a:gd name="T6" fmla="*/ 0 w 356"/>
                              <a:gd name="T7" fmla="*/ 0 h 585"/>
                              <a:gd name="T8" fmla="*/ 0 w 356"/>
                              <a:gd name="T9" fmla="*/ 0 h 585"/>
                              <a:gd name="T10" fmla="*/ 0 w 356"/>
                              <a:gd name="T11" fmla="*/ 0 h 585"/>
                              <a:gd name="T12" fmla="*/ 0 w 356"/>
                              <a:gd name="T13" fmla="*/ 0 h 585"/>
                              <a:gd name="T14" fmla="*/ 0 w 356"/>
                              <a:gd name="T15" fmla="*/ 0 h 585"/>
                              <a:gd name="T16" fmla="*/ 0 w 356"/>
                              <a:gd name="T17" fmla="*/ 0 h 585"/>
                              <a:gd name="T18" fmla="*/ 0 w 356"/>
                              <a:gd name="T19" fmla="*/ 0 h 585"/>
                              <a:gd name="T20" fmla="*/ 0 w 356"/>
                              <a:gd name="T21" fmla="*/ 0 h 585"/>
                              <a:gd name="T22" fmla="*/ 0 w 356"/>
                              <a:gd name="T23" fmla="*/ 0 h 585"/>
                              <a:gd name="T24" fmla="*/ 0 w 356"/>
                              <a:gd name="T25" fmla="*/ 0 h 585"/>
                              <a:gd name="T26" fmla="*/ 0 w 356"/>
                              <a:gd name="T27" fmla="*/ 0 h 585"/>
                              <a:gd name="T28" fmla="*/ 0 w 356"/>
                              <a:gd name="T29" fmla="*/ 0 h 585"/>
                              <a:gd name="T30" fmla="*/ 0 w 356"/>
                              <a:gd name="T31" fmla="*/ 0 h 585"/>
                              <a:gd name="T32" fmla="*/ 0 w 356"/>
                              <a:gd name="T33" fmla="*/ 0 h 585"/>
                              <a:gd name="T34" fmla="*/ 0 w 356"/>
                              <a:gd name="T35" fmla="*/ 0 h 585"/>
                              <a:gd name="T36" fmla="*/ 0 w 356"/>
                              <a:gd name="T37" fmla="*/ 0 h 585"/>
                              <a:gd name="T38" fmla="*/ 0 w 356"/>
                              <a:gd name="T39" fmla="*/ 0 h 585"/>
                              <a:gd name="T40" fmla="*/ 0 w 356"/>
                              <a:gd name="T41" fmla="*/ 0 h 585"/>
                              <a:gd name="T42" fmla="*/ 0 w 356"/>
                              <a:gd name="T43" fmla="*/ 0 h 585"/>
                              <a:gd name="T44" fmla="*/ 0 w 356"/>
                              <a:gd name="T45" fmla="*/ 0 h 585"/>
                              <a:gd name="T46" fmla="*/ 0 w 356"/>
                              <a:gd name="T47" fmla="*/ 0 h 585"/>
                              <a:gd name="T48" fmla="*/ 0 w 356"/>
                              <a:gd name="T49" fmla="*/ 0 h 585"/>
                              <a:gd name="T50" fmla="*/ 0 w 356"/>
                              <a:gd name="T51" fmla="*/ 0 h 585"/>
                              <a:gd name="T52" fmla="*/ 0 w 356"/>
                              <a:gd name="T53" fmla="*/ 0 h 585"/>
                              <a:gd name="T54" fmla="*/ 0 w 356"/>
                              <a:gd name="T55" fmla="*/ 0 h 585"/>
                              <a:gd name="T56" fmla="*/ 0 w 356"/>
                              <a:gd name="T57" fmla="*/ 0 h 585"/>
                              <a:gd name="T58" fmla="*/ 0 w 356"/>
                              <a:gd name="T59" fmla="*/ 0 h 585"/>
                              <a:gd name="T60" fmla="*/ 0 w 356"/>
                              <a:gd name="T61" fmla="*/ 0 h 585"/>
                              <a:gd name="T62" fmla="*/ 0 w 356"/>
                              <a:gd name="T63" fmla="*/ 0 h 585"/>
                              <a:gd name="T64" fmla="*/ 0 w 356"/>
                              <a:gd name="T65" fmla="*/ 0 h 585"/>
                              <a:gd name="T66" fmla="*/ 0 w 356"/>
                              <a:gd name="T67" fmla="*/ 0 h 585"/>
                              <a:gd name="T68" fmla="*/ 0 w 356"/>
                              <a:gd name="T69" fmla="*/ 0 h 585"/>
                              <a:gd name="T70" fmla="*/ 0 w 356"/>
                              <a:gd name="T71" fmla="*/ 0 h 585"/>
                              <a:gd name="T72" fmla="*/ 0 w 356"/>
                              <a:gd name="T73" fmla="*/ 0 h 585"/>
                              <a:gd name="T74" fmla="*/ 0 w 356"/>
                              <a:gd name="T75" fmla="*/ 0 h 585"/>
                              <a:gd name="T76" fmla="*/ 0 w 356"/>
                              <a:gd name="T77" fmla="*/ 0 h 585"/>
                              <a:gd name="T78" fmla="*/ 0 w 356"/>
                              <a:gd name="T79" fmla="*/ 0 h 585"/>
                              <a:gd name="T80" fmla="*/ 0 w 356"/>
                              <a:gd name="T81" fmla="*/ 0 h 585"/>
                              <a:gd name="T82" fmla="*/ 0 w 356"/>
                              <a:gd name="T83" fmla="*/ 0 h 585"/>
                              <a:gd name="T84" fmla="*/ 0 w 356"/>
                              <a:gd name="T85" fmla="*/ 0 h 585"/>
                              <a:gd name="T86" fmla="*/ 0 w 356"/>
                              <a:gd name="T87" fmla="*/ 0 h 585"/>
                              <a:gd name="T88" fmla="*/ 0 w 356"/>
                              <a:gd name="T89" fmla="*/ 0 h 585"/>
                              <a:gd name="T90" fmla="*/ 0 w 356"/>
                              <a:gd name="T91" fmla="*/ 0 h 585"/>
                              <a:gd name="T92" fmla="*/ 0 w 356"/>
                              <a:gd name="T93" fmla="*/ 0 h 585"/>
                              <a:gd name="T94" fmla="*/ 0 w 356"/>
                              <a:gd name="T95" fmla="*/ 0 h 585"/>
                              <a:gd name="T96" fmla="*/ 0 w 356"/>
                              <a:gd name="T97" fmla="*/ 0 h 585"/>
                              <a:gd name="T98" fmla="*/ 0 w 356"/>
                              <a:gd name="T99" fmla="*/ 0 h 585"/>
                              <a:gd name="T100" fmla="*/ 0 w 356"/>
                              <a:gd name="T101" fmla="*/ 0 h 585"/>
                              <a:gd name="T102" fmla="*/ 0 w 356"/>
                              <a:gd name="T103" fmla="*/ 0 h 585"/>
                              <a:gd name="T104" fmla="*/ 0 w 356"/>
                              <a:gd name="T105" fmla="*/ 0 h 585"/>
                              <a:gd name="T106" fmla="*/ 0 w 356"/>
                              <a:gd name="T107" fmla="*/ 0 h 585"/>
                              <a:gd name="T108" fmla="*/ 0 w 356"/>
                              <a:gd name="T109" fmla="*/ 0 h 585"/>
                              <a:gd name="T110" fmla="*/ 0 w 356"/>
                              <a:gd name="T111" fmla="*/ 0 h 585"/>
                              <a:gd name="T112" fmla="*/ 0 w 356"/>
                              <a:gd name="T113" fmla="*/ 0 h 585"/>
                              <a:gd name="T114" fmla="*/ 0 60000 65536"/>
                              <a:gd name="T115" fmla="*/ 0 60000 65536"/>
                              <a:gd name="T116" fmla="*/ 0 60000 65536"/>
                              <a:gd name="T117" fmla="*/ 0 60000 65536"/>
                              <a:gd name="T118" fmla="*/ 0 60000 65536"/>
                              <a:gd name="T119" fmla="*/ 0 60000 65536"/>
                              <a:gd name="T120" fmla="*/ 0 60000 65536"/>
                              <a:gd name="T121" fmla="*/ 0 60000 65536"/>
                              <a:gd name="T122" fmla="*/ 0 60000 65536"/>
                              <a:gd name="T123" fmla="*/ 0 60000 65536"/>
                              <a:gd name="T124" fmla="*/ 0 60000 65536"/>
                              <a:gd name="T125" fmla="*/ 0 60000 65536"/>
                              <a:gd name="T126" fmla="*/ 0 60000 65536"/>
                              <a:gd name="T127" fmla="*/ 0 60000 65536"/>
                              <a:gd name="T128" fmla="*/ 0 60000 65536"/>
                              <a:gd name="T129" fmla="*/ 0 60000 65536"/>
                              <a:gd name="T130" fmla="*/ 0 60000 65536"/>
                              <a:gd name="T131" fmla="*/ 0 60000 65536"/>
                              <a:gd name="T132" fmla="*/ 0 60000 65536"/>
                              <a:gd name="T133" fmla="*/ 0 60000 65536"/>
                              <a:gd name="T134" fmla="*/ 0 60000 65536"/>
                              <a:gd name="T135" fmla="*/ 0 60000 65536"/>
                              <a:gd name="T136" fmla="*/ 0 60000 65536"/>
                              <a:gd name="T137" fmla="*/ 0 60000 65536"/>
                              <a:gd name="T138" fmla="*/ 0 60000 65536"/>
                              <a:gd name="T139" fmla="*/ 0 60000 65536"/>
                              <a:gd name="T140" fmla="*/ 0 60000 65536"/>
                              <a:gd name="T141" fmla="*/ 0 60000 65536"/>
                              <a:gd name="T142" fmla="*/ 0 60000 65536"/>
                              <a:gd name="T143" fmla="*/ 0 60000 65536"/>
                              <a:gd name="T144" fmla="*/ 0 60000 65536"/>
                              <a:gd name="T145" fmla="*/ 0 60000 65536"/>
                              <a:gd name="T146" fmla="*/ 0 60000 65536"/>
                              <a:gd name="T147" fmla="*/ 0 60000 65536"/>
                              <a:gd name="T148" fmla="*/ 0 60000 65536"/>
                              <a:gd name="T149" fmla="*/ 0 60000 65536"/>
                              <a:gd name="T150" fmla="*/ 0 60000 65536"/>
                              <a:gd name="T151" fmla="*/ 0 60000 65536"/>
                              <a:gd name="T152" fmla="*/ 0 60000 65536"/>
                              <a:gd name="T153" fmla="*/ 0 60000 65536"/>
                              <a:gd name="T154" fmla="*/ 0 60000 65536"/>
                              <a:gd name="T155" fmla="*/ 0 60000 65536"/>
                              <a:gd name="T156" fmla="*/ 0 60000 65536"/>
                              <a:gd name="T157" fmla="*/ 0 60000 65536"/>
                              <a:gd name="T158" fmla="*/ 0 60000 65536"/>
                              <a:gd name="T159" fmla="*/ 0 60000 65536"/>
                              <a:gd name="T160" fmla="*/ 0 60000 65536"/>
                              <a:gd name="T161" fmla="*/ 0 60000 65536"/>
                              <a:gd name="T162" fmla="*/ 0 60000 65536"/>
                              <a:gd name="T163" fmla="*/ 0 60000 65536"/>
                              <a:gd name="T164" fmla="*/ 0 60000 65536"/>
                              <a:gd name="T165" fmla="*/ 0 60000 65536"/>
                              <a:gd name="T166" fmla="*/ 0 60000 65536"/>
                              <a:gd name="T167" fmla="*/ 0 60000 65536"/>
                              <a:gd name="T168" fmla="*/ 0 60000 65536"/>
                              <a:gd name="T169" fmla="*/ 0 60000 65536"/>
                              <a:gd name="T170" fmla="*/ 0 60000 65536"/>
                              <a:gd name="T171" fmla="*/ 0 w 356"/>
                              <a:gd name="T172" fmla="*/ 0 h 585"/>
                              <a:gd name="T173" fmla="*/ 356 w 356"/>
                              <a:gd name="T174" fmla="*/ 585 h 585"/>
                            </a:gdLst>
                            <a:ahLst/>
                            <a:cxnLst>
                              <a:cxn ang="T114">
                                <a:pos x="T0" y="T1"/>
                              </a:cxn>
                              <a:cxn ang="T115">
                                <a:pos x="T2" y="T3"/>
                              </a:cxn>
                              <a:cxn ang="T116">
                                <a:pos x="T4" y="T5"/>
                              </a:cxn>
                              <a:cxn ang="T117">
                                <a:pos x="T6" y="T7"/>
                              </a:cxn>
                              <a:cxn ang="T118">
                                <a:pos x="T8" y="T9"/>
                              </a:cxn>
                              <a:cxn ang="T119">
                                <a:pos x="T10" y="T11"/>
                              </a:cxn>
                              <a:cxn ang="T120">
                                <a:pos x="T12" y="T13"/>
                              </a:cxn>
                              <a:cxn ang="T121">
                                <a:pos x="T14" y="T15"/>
                              </a:cxn>
                              <a:cxn ang="T122">
                                <a:pos x="T16" y="T17"/>
                              </a:cxn>
                              <a:cxn ang="T123">
                                <a:pos x="T18" y="T19"/>
                              </a:cxn>
                              <a:cxn ang="T124">
                                <a:pos x="T20" y="T21"/>
                              </a:cxn>
                              <a:cxn ang="T125">
                                <a:pos x="T22" y="T23"/>
                              </a:cxn>
                              <a:cxn ang="T126">
                                <a:pos x="T24" y="T25"/>
                              </a:cxn>
                              <a:cxn ang="T127">
                                <a:pos x="T26" y="T27"/>
                              </a:cxn>
                              <a:cxn ang="T128">
                                <a:pos x="T28" y="T29"/>
                              </a:cxn>
                              <a:cxn ang="T129">
                                <a:pos x="T30" y="T31"/>
                              </a:cxn>
                              <a:cxn ang="T130">
                                <a:pos x="T32" y="T33"/>
                              </a:cxn>
                              <a:cxn ang="T131">
                                <a:pos x="T34" y="T35"/>
                              </a:cxn>
                              <a:cxn ang="T132">
                                <a:pos x="T36" y="T37"/>
                              </a:cxn>
                              <a:cxn ang="T133">
                                <a:pos x="T38" y="T39"/>
                              </a:cxn>
                              <a:cxn ang="T134">
                                <a:pos x="T40" y="T41"/>
                              </a:cxn>
                              <a:cxn ang="T135">
                                <a:pos x="T42" y="T43"/>
                              </a:cxn>
                              <a:cxn ang="T136">
                                <a:pos x="T44" y="T45"/>
                              </a:cxn>
                              <a:cxn ang="T137">
                                <a:pos x="T46" y="T47"/>
                              </a:cxn>
                              <a:cxn ang="T138">
                                <a:pos x="T48" y="T49"/>
                              </a:cxn>
                              <a:cxn ang="T139">
                                <a:pos x="T50" y="T51"/>
                              </a:cxn>
                              <a:cxn ang="T140">
                                <a:pos x="T52" y="T53"/>
                              </a:cxn>
                              <a:cxn ang="T141">
                                <a:pos x="T54" y="T55"/>
                              </a:cxn>
                              <a:cxn ang="T142">
                                <a:pos x="T56" y="T57"/>
                              </a:cxn>
                              <a:cxn ang="T143">
                                <a:pos x="T58" y="T59"/>
                              </a:cxn>
                              <a:cxn ang="T144">
                                <a:pos x="T60" y="T61"/>
                              </a:cxn>
                              <a:cxn ang="T145">
                                <a:pos x="T62" y="T63"/>
                              </a:cxn>
                              <a:cxn ang="T146">
                                <a:pos x="T64" y="T65"/>
                              </a:cxn>
                              <a:cxn ang="T147">
                                <a:pos x="T66" y="T67"/>
                              </a:cxn>
                              <a:cxn ang="T148">
                                <a:pos x="T68" y="T69"/>
                              </a:cxn>
                              <a:cxn ang="T149">
                                <a:pos x="T70" y="T71"/>
                              </a:cxn>
                              <a:cxn ang="T150">
                                <a:pos x="T72" y="T73"/>
                              </a:cxn>
                              <a:cxn ang="T151">
                                <a:pos x="T74" y="T75"/>
                              </a:cxn>
                              <a:cxn ang="T152">
                                <a:pos x="T76" y="T77"/>
                              </a:cxn>
                              <a:cxn ang="T153">
                                <a:pos x="T78" y="T79"/>
                              </a:cxn>
                              <a:cxn ang="T154">
                                <a:pos x="T80" y="T81"/>
                              </a:cxn>
                              <a:cxn ang="T155">
                                <a:pos x="T82" y="T83"/>
                              </a:cxn>
                              <a:cxn ang="T156">
                                <a:pos x="T84" y="T85"/>
                              </a:cxn>
                              <a:cxn ang="T157">
                                <a:pos x="T86" y="T87"/>
                              </a:cxn>
                              <a:cxn ang="T158">
                                <a:pos x="T88" y="T89"/>
                              </a:cxn>
                              <a:cxn ang="T159">
                                <a:pos x="T90" y="T91"/>
                              </a:cxn>
                              <a:cxn ang="T160">
                                <a:pos x="T92" y="T93"/>
                              </a:cxn>
                              <a:cxn ang="T161">
                                <a:pos x="T94" y="T95"/>
                              </a:cxn>
                              <a:cxn ang="T162">
                                <a:pos x="T96" y="T97"/>
                              </a:cxn>
                              <a:cxn ang="T163">
                                <a:pos x="T98" y="T99"/>
                              </a:cxn>
                              <a:cxn ang="T164">
                                <a:pos x="T100" y="T101"/>
                              </a:cxn>
                              <a:cxn ang="T165">
                                <a:pos x="T102" y="T103"/>
                              </a:cxn>
                              <a:cxn ang="T166">
                                <a:pos x="T104" y="T105"/>
                              </a:cxn>
                              <a:cxn ang="T167">
                                <a:pos x="T106" y="T107"/>
                              </a:cxn>
                              <a:cxn ang="T168">
                                <a:pos x="T108" y="T109"/>
                              </a:cxn>
                              <a:cxn ang="T169">
                                <a:pos x="T110" y="T111"/>
                              </a:cxn>
                              <a:cxn ang="T170">
                                <a:pos x="T112" y="T113"/>
                              </a:cxn>
                            </a:cxnLst>
                            <a:rect l="T171" t="T172" r="T173" b="T174"/>
                            <a:pathLst>
                              <a:path w="356" h="585">
                                <a:moveTo>
                                  <a:pt x="6" y="348"/>
                                </a:moveTo>
                                <a:lnTo>
                                  <a:pt x="2" y="319"/>
                                </a:lnTo>
                                <a:lnTo>
                                  <a:pt x="0" y="288"/>
                                </a:lnTo>
                                <a:lnTo>
                                  <a:pt x="2" y="254"/>
                                </a:lnTo>
                                <a:lnTo>
                                  <a:pt x="6" y="229"/>
                                </a:lnTo>
                                <a:lnTo>
                                  <a:pt x="13" y="204"/>
                                </a:lnTo>
                                <a:lnTo>
                                  <a:pt x="24" y="174"/>
                                </a:lnTo>
                                <a:lnTo>
                                  <a:pt x="43" y="146"/>
                                </a:lnTo>
                                <a:lnTo>
                                  <a:pt x="60" y="123"/>
                                </a:lnTo>
                                <a:lnTo>
                                  <a:pt x="78" y="108"/>
                                </a:lnTo>
                                <a:lnTo>
                                  <a:pt x="98" y="89"/>
                                </a:lnTo>
                                <a:lnTo>
                                  <a:pt x="119" y="73"/>
                                </a:lnTo>
                                <a:lnTo>
                                  <a:pt x="145" y="58"/>
                                </a:lnTo>
                                <a:lnTo>
                                  <a:pt x="172" y="42"/>
                                </a:lnTo>
                                <a:lnTo>
                                  <a:pt x="196" y="31"/>
                                </a:lnTo>
                                <a:lnTo>
                                  <a:pt x="221" y="21"/>
                                </a:lnTo>
                                <a:lnTo>
                                  <a:pt x="244" y="14"/>
                                </a:lnTo>
                                <a:lnTo>
                                  <a:pt x="268" y="7"/>
                                </a:lnTo>
                                <a:lnTo>
                                  <a:pt x="297" y="2"/>
                                </a:lnTo>
                                <a:lnTo>
                                  <a:pt x="324" y="1"/>
                                </a:lnTo>
                                <a:lnTo>
                                  <a:pt x="342" y="0"/>
                                </a:lnTo>
                                <a:lnTo>
                                  <a:pt x="356" y="1"/>
                                </a:lnTo>
                                <a:lnTo>
                                  <a:pt x="355" y="17"/>
                                </a:lnTo>
                                <a:lnTo>
                                  <a:pt x="353" y="30"/>
                                </a:lnTo>
                                <a:lnTo>
                                  <a:pt x="339" y="32"/>
                                </a:lnTo>
                                <a:lnTo>
                                  <a:pt x="319" y="37"/>
                                </a:lnTo>
                                <a:lnTo>
                                  <a:pt x="296" y="44"/>
                                </a:lnTo>
                                <a:lnTo>
                                  <a:pt x="270" y="55"/>
                                </a:lnTo>
                                <a:lnTo>
                                  <a:pt x="244" y="66"/>
                                </a:lnTo>
                                <a:lnTo>
                                  <a:pt x="216" y="78"/>
                                </a:lnTo>
                                <a:lnTo>
                                  <a:pt x="187" y="91"/>
                                </a:lnTo>
                                <a:lnTo>
                                  <a:pt x="150" y="113"/>
                                </a:lnTo>
                                <a:lnTo>
                                  <a:pt x="113" y="143"/>
                                </a:lnTo>
                                <a:lnTo>
                                  <a:pt x="91" y="166"/>
                                </a:lnTo>
                                <a:lnTo>
                                  <a:pt x="73" y="194"/>
                                </a:lnTo>
                                <a:lnTo>
                                  <a:pt x="59" y="225"/>
                                </a:lnTo>
                                <a:lnTo>
                                  <a:pt x="49" y="260"/>
                                </a:lnTo>
                                <a:lnTo>
                                  <a:pt x="47" y="295"/>
                                </a:lnTo>
                                <a:lnTo>
                                  <a:pt x="55" y="335"/>
                                </a:lnTo>
                                <a:lnTo>
                                  <a:pt x="64" y="371"/>
                                </a:lnTo>
                                <a:lnTo>
                                  <a:pt x="76" y="402"/>
                                </a:lnTo>
                                <a:lnTo>
                                  <a:pt x="97" y="438"/>
                                </a:lnTo>
                                <a:lnTo>
                                  <a:pt x="125" y="478"/>
                                </a:lnTo>
                                <a:lnTo>
                                  <a:pt x="155" y="514"/>
                                </a:lnTo>
                                <a:lnTo>
                                  <a:pt x="177" y="545"/>
                                </a:lnTo>
                                <a:lnTo>
                                  <a:pt x="198" y="579"/>
                                </a:lnTo>
                                <a:lnTo>
                                  <a:pt x="165" y="585"/>
                                </a:lnTo>
                                <a:lnTo>
                                  <a:pt x="148" y="570"/>
                                </a:lnTo>
                                <a:lnTo>
                                  <a:pt x="130" y="553"/>
                                </a:lnTo>
                                <a:lnTo>
                                  <a:pt x="108" y="535"/>
                                </a:lnTo>
                                <a:lnTo>
                                  <a:pt x="89" y="513"/>
                                </a:lnTo>
                                <a:lnTo>
                                  <a:pt x="67" y="483"/>
                                </a:lnTo>
                                <a:lnTo>
                                  <a:pt x="49" y="454"/>
                                </a:lnTo>
                                <a:lnTo>
                                  <a:pt x="31" y="424"/>
                                </a:lnTo>
                                <a:lnTo>
                                  <a:pt x="19" y="395"/>
                                </a:lnTo>
                                <a:lnTo>
                                  <a:pt x="13" y="376"/>
                                </a:lnTo>
                                <a:lnTo>
                                  <a:pt x="6" y="34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A000A0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199" name="Freeform 131">
                            <a:extLst>
                              <a:ext uri="{FF2B5EF4-FFF2-40B4-BE49-F238E27FC236}">
                                <a16:creationId xmlns:a16="http://schemas.microsoft.com/office/drawing/2014/main" id="{9099A8CA-C6BD-479E-BE4D-8631CFB0201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122" y="1555"/>
                            <a:ext cx="62" cy="113"/>
                          </a:xfrm>
                          <a:custGeom>
                            <a:avLst/>
                            <a:gdLst>
                              <a:gd name="T0" fmla="*/ 0 w 308"/>
                              <a:gd name="T1" fmla="*/ 0 h 566"/>
                              <a:gd name="T2" fmla="*/ 0 w 308"/>
                              <a:gd name="T3" fmla="*/ 0 h 566"/>
                              <a:gd name="T4" fmla="*/ 0 w 308"/>
                              <a:gd name="T5" fmla="*/ 0 h 566"/>
                              <a:gd name="T6" fmla="*/ 0 w 308"/>
                              <a:gd name="T7" fmla="*/ 0 h 566"/>
                              <a:gd name="T8" fmla="*/ 0 w 308"/>
                              <a:gd name="T9" fmla="*/ 0 h 566"/>
                              <a:gd name="T10" fmla="*/ 0 w 308"/>
                              <a:gd name="T11" fmla="*/ 0 h 566"/>
                              <a:gd name="T12" fmla="*/ 0 w 308"/>
                              <a:gd name="T13" fmla="*/ 0 h 566"/>
                              <a:gd name="T14" fmla="*/ 0 w 308"/>
                              <a:gd name="T15" fmla="*/ 0 h 566"/>
                              <a:gd name="T16" fmla="*/ 0 w 308"/>
                              <a:gd name="T17" fmla="*/ 0 h 566"/>
                              <a:gd name="T18" fmla="*/ 0 w 308"/>
                              <a:gd name="T19" fmla="*/ 0 h 566"/>
                              <a:gd name="T20" fmla="*/ 0 w 308"/>
                              <a:gd name="T21" fmla="*/ 0 h 566"/>
                              <a:gd name="T22" fmla="*/ 0 w 308"/>
                              <a:gd name="T23" fmla="*/ 0 h 566"/>
                              <a:gd name="T24" fmla="*/ 0 w 308"/>
                              <a:gd name="T25" fmla="*/ 0 h 566"/>
                              <a:gd name="T26" fmla="*/ 0 w 308"/>
                              <a:gd name="T27" fmla="*/ 0 h 566"/>
                              <a:gd name="T28" fmla="*/ 0 w 308"/>
                              <a:gd name="T29" fmla="*/ 0 h 566"/>
                              <a:gd name="T30" fmla="*/ 0 w 308"/>
                              <a:gd name="T31" fmla="*/ 0 h 566"/>
                              <a:gd name="T32" fmla="*/ 0 w 308"/>
                              <a:gd name="T33" fmla="*/ 0 h 566"/>
                              <a:gd name="T34" fmla="*/ 0 w 308"/>
                              <a:gd name="T35" fmla="*/ 0 h 566"/>
                              <a:gd name="T36" fmla="*/ 0 w 308"/>
                              <a:gd name="T37" fmla="*/ 0 h 566"/>
                              <a:gd name="T38" fmla="*/ 0 w 308"/>
                              <a:gd name="T39" fmla="*/ 0 h 566"/>
                              <a:gd name="T40" fmla="*/ 0 w 308"/>
                              <a:gd name="T41" fmla="*/ 0 h 566"/>
                              <a:gd name="T42" fmla="*/ 0 w 308"/>
                              <a:gd name="T43" fmla="*/ 0 h 566"/>
                              <a:gd name="T44" fmla="*/ 0 w 308"/>
                              <a:gd name="T45" fmla="*/ 0 h 566"/>
                              <a:gd name="T46" fmla="*/ 0 w 308"/>
                              <a:gd name="T47" fmla="*/ 0 h 566"/>
                              <a:gd name="T48" fmla="*/ 0 w 308"/>
                              <a:gd name="T49" fmla="*/ 0 h 566"/>
                              <a:gd name="T50" fmla="*/ 0 w 308"/>
                              <a:gd name="T51" fmla="*/ 0 h 566"/>
                              <a:gd name="T52" fmla="*/ 0 w 308"/>
                              <a:gd name="T53" fmla="*/ 0 h 566"/>
                              <a:gd name="T54" fmla="*/ 0 w 308"/>
                              <a:gd name="T55" fmla="*/ 0 h 566"/>
                              <a:gd name="T56" fmla="*/ 0 w 308"/>
                              <a:gd name="T57" fmla="*/ 0 h 566"/>
                              <a:gd name="T58" fmla="*/ 0 w 308"/>
                              <a:gd name="T59" fmla="*/ 0 h 566"/>
                              <a:gd name="T60" fmla="*/ 0 w 308"/>
                              <a:gd name="T61" fmla="*/ 0 h 566"/>
                              <a:gd name="T62" fmla="*/ 0 w 308"/>
                              <a:gd name="T63" fmla="*/ 0 h 566"/>
                              <a:gd name="T64" fmla="*/ 0 w 308"/>
                              <a:gd name="T65" fmla="*/ 0 h 566"/>
                              <a:gd name="T66" fmla="*/ 0 w 308"/>
                              <a:gd name="T67" fmla="*/ 0 h 566"/>
                              <a:gd name="T68" fmla="*/ 0 w 308"/>
                              <a:gd name="T69" fmla="*/ 0 h 566"/>
                              <a:gd name="T70" fmla="*/ 0 w 308"/>
                              <a:gd name="T71" fmla="*/ 0 h 566"/>
                              <a:gd name="T72" fmla="*/ 0 w 308"/>
                              <a:gd name="T73" fmla="*/ 0 h 566"/>
                              <a:gd name="T74" fmla="*/ 0 w 308"/>
                              <a:gd name="T75" fmla="*/ 0 h 566"/>
                              <a:gd name="T76" fmla="*/ 0 w 308"/>
                              <a:gd name="T77" fmla="*/ 0 h 566"/>
                              <a:gd name="T78" fmla="*/ 0 w 308"/>
                              <a:gd name="T79" fmla="*/ 0 h 566"/>
                              <a:gd name="T80" fmla="*/ 0 w 308"/>
                              <a:gd name="T81" fmla="*/ 0 h 566"/>
                              <a:gd name="T82" fmla="*/ 0 w 308"/>
                              <a:gd name="T83" fmla="*/ 0 h 566"/>
                              <a:gd name="T84" fmla="*/ 0 w 308"/>
                              <a:gd name="T85" fmla="*/ 0 h 566"/>
                              <a:gd name="T86" fmla="*/ 0 w 308"/>
                              <a:gd name="T87" fmla="*/ 0 h 566"/>
                              <a:gd name="T88" fmla="*/ 0 w 308"/>
                              <a:gd name="T89" fmla="*/ 0 h 566"/>
                              <a:gd name="T90" fmla="*/ 0 w 308"/>
                              <a:gd name="T91" fmla="*/ 0 h 566"/>
                              <a:gd name="T92" fmla="*/ 0 w 308"/>
                              <a:gd name="T93" fmla="*/ 0 h 566"/>
                              <a:gd name="T94" fmla="*/ 0 w 308"/>
                              <a:gd name="T95" fmla="*/ 0 h 566"/>
                              <a:gd name="T96" fmla="*/ 0 w 308"/>
                              <a:gd name="T97" fmla="*/ 0 h 566"/>
                              <a:gd name="T98" fmla="*/ 0 w 308"/>
                              <a:gd name="T99" fmla="*/ 0 h 566"/>
                              <a:gd name="T100" fmla="*/ 0 w 308"/>
                              <a:gd name="T101" fmla="*/ 0 h 566"/>
                              <a:gd name="T102" fmla="*/ 0 60000 65536"/>
                              <a:gd name="T103" fmla="*/ 0 60000 65536"/>
                              <a:gd name="T104" fmla="*/ 0 60000 65536"/>
                              <a:gd name="T105" fmla="*/ 0 60000 65536"/>
                              <a:gd name="T106" fmla="*/ 0 60000 65536"/>
                              <a:gd name="T107" fmla="*/ 0 60000 65536"/>
                              <a:gd name="T108" fmla="*/ 0 60000 65536"/>
                              <a:gd name="T109" fmla="*/ 0 60000 65536"/>
                              <a:gd name="T110" fmla="*/ 0 60000 65536"/>
                              <a:gd name="T111" fmla="*/ 0 60000 65536"/>
                              <a:gd name="T112" fmla="*/ 0 60000 65536"/>
                              <a:gd name="T113" fmla="*/ 0 60000 65536"/>
                              <a:gd name="T114" fmla="*/ 0 60000 65536"/>
                              <a:gd name="T115" fmla="*/ 0 60000 65536"/>
                              <a:gd name="T116" fmla="*/ 0 60000 65536"/>
                              <a:gd name="T117" fmla="*/ 0 60000 65536"/>
                              <a:gd name="T118" fmla="*/ 0 60000 65536"/>
                              <a:gd name="T119" fmla="*/ 0 60000 65536"/>
                              <a:gd name="T120" fmla="*/ 0 60000 65536"/>
                              <a:gd name="T121" fmla="*/ 0 60000 65536"/>
                              <a:gd name="T122" fmla="*/ 0 60000 65536"/>
                              <a:gd name="T123" fmla="*/ 0 60000 65536"/>
                              <a:gd name="T124" fmla="*/ 0 60000 65536"/>
                              <a:gd name="T125" fmla="*/ 0 60000 65536"/>
                              <a:gd name="T126" fmla="*/ 0 60000 65536"/>
                              <a:gd name="T127" fmla="*/ 0 60000 65536"/>
                              <a:gd name="T128" fmla="*/ 0 60000 65536"/>
                              <a:gd name="T129" fmla="*/ 0 60000 65536"/>
                              <a:gd name="T130" fmla="*/ 0 60000 65536"/>
                              <a:gd name="T131" fmla="*/ 0 60000 65536"/>
                              <a:gd name="T132" fmla="*/ 0 60000 65536"/>
                              <a:gd name="T133" fmla="*/ 0 60000 65536"/>
                              <a:gd name="T134" fmla="*/ 0 60000 65536"/>
                              <a:gd name="T135" fmla="*/ 0 60000 65536"/>
                              <a:gd name="T136" fmla="*/ 0 60000 65536"/>
                              <a:gd name="T137" fmla="*/ 0 60000 65536"/>
                              <a:gd name="T138" fmla="*/ 0 60000 65536"/>
                              <a:gd name="T139" fmla="*/ 0 60000 65536"/>
                              <a:gd name="T140" fmla="*/ 0 60000 65536"/>
                              <a:gd name="T141" fmla="*/ 0 60000 65536"/>
                              <a:gd name="T142" fmla="*/ 0 60000 65536"/>
                              <a:gd name="T143" fmla="*/ 0 60000 65536"/>
                              <a:gd name="T144" fmla="*/ 0 60000 65536"/>
                              <a:gd name="T145" fmla="*/ 0 60000 65536"/>
                              <a:gd name="T146" fmla="*/ 0 60000 65536"/>
                              <a:gd name="T147" fmla="*/ 0 60000 65536"/>
                              <a:gd name="T148" fmla="*/ 0 60000 65536"/>
                              <a:gd name="T149" fmla="*/ 0 60000 65536"/>
                              <a:gd name="T150" fmla="*/ 0 60000 65536"/>
                              <a:gd name="T151" fmla="*/ 0 60000 65536"/>
                              <a:gd name="T152" fmla="*/ 0 60000 65536"/>
                              <a:gd name="T153" fmla="*/ 0 w 308"/>
                              <a:gd name="T154" fmla="*/ 0 h 566"/>
                              <a:gd name="T155" fmla="*/ 308 w 308"/>
                              <a:gd name="T156" fmla="*/ 566 h 566"/>
                            </a:gdLst>
                            <a:ahLst/>
                            <a:cxnLst>
                              <a:cxn ang="T102">
                                <a:pos x="T0" y="T1"/>
                              </a:cxn>
                              <a:cxn ang="T103">
                                <a:pos x="T2" y="T3"/>
                              </a:cxn>
                              <a:cxn ang="T104">
                                <a:pos x="T4" y="T5"/>
                              </a:cxn>
                              <a:cxn ang="T105">
                                <a:pos x="T6" y="T7"/>
                              </a:cxn>
                              <a:cxn ang="T106">
                                <a:pos x="T8" y="T9"/>
                              </a:cxn>
                              <a:cxn ang="T107">
                                <a:pos x="T10" y="T11"/>
                              </a:cxn>
                              <a:cxn ang="T108">
                                <a:pos x="T12" y="T13"/>
                              </a:cxn>
                              <a:cxn ang="T109">
                                <a:pos x="T14" y="T15"/>
                              </a:cxn>
                              <a:cxn ang="T110">
                                <a:pos x="T16" y="T17"/>
                              </a:cxn>
                              <a:cxn ang="T111">
                                <a:pos x="T18" y="T19"/>
                              </a:cxn>
                              <a:cxn ang="T112">
                                <a:pos x="T20" y="T21"/>
                              </a:cxn>
                              <a:cxn ang="T113">
                                <a:pos x="T22" y="T23"/>
                              </a:cxn>
                              <a:cxn ang="T114">
                                <a:pos x="T24" y="T25"/>
                              </a:cxn>
                              <a:cxn ang="T115">
                                <a:pos x="T26" y="T27"/>
                              </a:cxn>
                              <a:cxn ang="T116">
                                <a:pos x="T28" y="T29"/>
                              </a:cxn>
                              <a:cxn ang="T117">
                                <a:pos x="T30" y="T31"/>
                              </a:cxn>
                              <a:cxn ang="T118">
                                <a:pos x="T32" y="T33"/>
                              </a:cxn>
                              <a:cxn ang="T119">
                                <a:pos x="T34" y="T35"/>
                              </a:cxn>
                              <a:cxn ang="T120">
                                <a:pos x="T36" y="T37"/>
                              </a:cxn>
                              <a:cxn ang="T121">
                                <a:pos x="T38" y="T39"/>
                              </a:cxn>
                              <a:cxn ang="T122">
                                <a:pos x="T40" y="T41"/>
                              </a:cxn>
                              <a:cxn ang="T123">
                                <a:pos x="T42" y="T43"/>
                              </a:cxn>
                              <a:cxn ang="T124">
                                <a:pos x="T44" y="T45"/>
                              </a:cxn>
                              <a:cxn ang="T125">
                                <a:pos x="T46" y="T47"/>
                              </a:cxn>
                              <a:cxn ang="T126">
                                <a:pos x="T48" y="T49"/>
                              </a:cxn>
                              <a:cxn ang="T127">
                                <a:pos x="T50" y="T51"/>
                              </a:cxn>
                              <a:cxn ang="T128">
                                <a:pos x="T52" y="T53"/>
                              </a:cxn>
                              <a:cxn ang="T129">
                                <a:pos x="T54" y="T55"/>
                              </a:cxn>
                              <a:cxn ang="T130">
                                <a:pos x="T56" y="T57"/>
                              </a:cxn>
                              <a:cxn ang="T131">
                                <a:pos x="T58" y="T59"/>
                              </a:cxn>
                              <a:cxn ang="T132">
                                <a:pos x="T60" y="T61"/>
                              </a:cxn>
                              <a:cxn ang="T133">
                                <a:pos x="T62" y="T63"/>
                              </a:cxn>
                              <a:cxn ang="T134">
                                <a:pos x="T64" y="T65"/>
                              </a:cxn>
                              <a:cxn ang="T135">
                                <a:pos x="T66" y="T67"/>
                              </a:cxn>
                              <a:cxn ang="T136">
                                <a:pos x="T68" y="T69"/>
                              </a:cxn>
                              <a:cxn ang="T137">
                                <a:pos x="T70" y="T71"/>
                              </a:cxn>
                              <a:cxn ang="T138">
                                <a:pos x="T72" y="T73"/>
                              </a:cxn>
                              <a:cxn ang="T139">
                                <a:pos x="T74" y="T75"/>
                              </a:cxn>
                              <a:cxn ang="T140">
                                <a:pos x="T76" y="T77"/>
                              </a:cxn>
                              <a:cxn ang="T141">
                                <a:pos x="T78" y="T79"/>
                              </a:cxn>
                              <a:cxn ang="T142">
                                <a:pos x="T80" y="T81"/>
                              </a:cxn>
                              <a:cxn ang="T143">
                                <a:pos x="T82" y="T83"/>
                              </a:cxn>
                              <a:cxn ang="T144">
                                <a:pos x="T84" y="T85"/>
                              </a:cxn>
                              <a:cxn ang="T145">
                                <a:pos x="T86" y="T87"/>
                              </a:cxn>
                              <a:cxn ang="T146">
                                <a:pos x="T88" y="T89"/>
                              </a:cxn>
                              <a:cxn ang="T147">
                                <a:pos x="T90" y="T91"/>
                              </a:cxn>
                              <a:cxn ang="T148">
                                <a:pos x="T92" y="T93"/>
                              </a:cxn>
                              <a:cxn ang="T149">
                                <a:pos x="T94" y="T95"/>
                              </a:cxn>
                              <a:cxn ang="T150">
                                <a:pos x="T96" y="T97"/>
                              </a:cxn>
                              <a:cxn ang="T151">
                                <a:pos x="T98" y="T99"/>
                              </a:cxn>
                              <a:cxn ang="T152">
                                <a:pos x="T100" y="T101"/>
                              </a:cxn>
                            </a:cxnLst>
                            <a:rect l="T153" t="T154" r="T155" b="T156"/>
                            <a:pathLst>
                              <a:path w="308" h="566">
                                <a:moveTo>
                                  <a:pt x="6" y="337"/>
                                </a:moveTo>
                                <a:lnTo>
                                  <a:pt x="2" y="308"/>
                                </a:lnTo>
                                <a:lnTo>
                                  <a:pt x="0" y="278"/>
                                </a:lnTo>
                                <a:lnTo>
                                  <a:pt x="2" y="243"/>
                                </a:lnTo>
                                <a:lnTo>
                                  <a:pt x="6" y="218"/>
                                </a:lnTo>
                                <a:lnTo>
                                  <a:pt x="13" y="194"/>
                                </a:lnTo>
                                <a:lnTo>
                                  <a:pt x="24" y="163"/>
                                </a:lnTo>
                                <a:lnTo>
                                  <a:pt x="43" y="135"/>
                                </a:lnTo>
                                <a:lnTo>
                                  <a:pt x="60" y="113"/>
                                </a:lnTo>
                                <a:lnTo>
                                  <a:pt x="77" y="97"/>
                                </a:lnTo>
                                <a:lnTo>
                                  <a:pt x="98" y="79"/>
                                </a:lnTo>
                                <a:lnTo>
                                  <a:pt x="119" y="62"/>
                                </a:lnTo>
                                <a:lnTo>
                                  <a:pt x="145" y="47"/>
                                </a:lnTo>
                                <a:lnTo>
                                  <a:pt x="172" y="32"/>
                                </a:lnTo>
                                <a:lnTo>
                                  <a:pt x="196" y="20"/>
                                </a:lnTo>
                                <a:lnTo>
                                  <a:pt x="220" y="10"/>
                                </a:lnTo>
                                <a:lnTo>
                                  <a:pt x="242" y="4"/>
                                </a:lnTo>
                                <a:lnTo>
                                  <a:pt x="267" y="0"/>
                                </a:lnTo>
                                <a:lnTo>
                                  <a:pt x="291" y="0"/>
                                </a:lnTo>
                                <a:lnTo>
                                  <a:pt x="308" y="3"/>
                                </a:lnTo>
                                <a:lnTo>
                                  <a:pt x="300" y="22"/>
                                </a:lnTo>
                                <a:lnTo>
                                  <a:pt x="289" y="35"/>
                                </a:lnTo>
                                <a:lnTo>
                                  <a:pt x="273" y="44"/>
                                </a:lnTo>
                                <a:lnTo>
                                  <a:pt x="245" y="55"/>
                                </a:lnTo>
                                <a:lnTo>
                                  <a:pt x="217" y="68"/>
                                </a:lnTo>
                                <a:lnTo>
                                  <a:pt x="187" y="81"/>
                                </a:lnTo>
                                <a:lnTo>
                                  <a:pt x="150" y="102"/>
                                </a:lnTo>
                                <a:lnTo>
                                  <a:pt x="113" y="132"/>
                                </a:lnTo>
                                <a:lnTo>
                                  <a:pt x="91" y="156"/>
                                </a:lnTo>
                                <a:lnTo>
                                  <a:pt x="73" y="183"/>
                                </a:lnTo>
                                <a:lnTo>
                                  <a:pt x="59" y="214"/>
                                </a:lnTo>
                                <a:lnTo>
                                  <a:pt x="49" y="249"/>
                                </a:lnTo>
                                <a:lnTo>
                                  <a:pt x="47" y="284"/>
                                </a:lnTo>
                                <a:lnTo>
                                  <a:pt x="55" y="324"/>
                                </a:lnTo>
                                <a:lnTo>
                                  <a:pt x="64" y="361"/>
                                </a:lnTo>
                                <a:lnTo>
                                  <a:pt x="77" y="392"/>
                                </a:lnTo>
                                <a:lnTo>
                                  <a:pt x="97" y="426"/>
                                </a:lnTo>
                                <a:lnTo>
                                  <a:pt x="125" y="468"/>
                                </a:lnTo>
                                <a:lnTo>
                                  <a:pt x="155" y="503"/>
                                </a:lnTo>
                                <a:lnTo>
                                  <a:pt x="177" y="534"/>
                                </a:lnTo>
                                <a:lnTo>
                                  <a:pt x="189" y="565"/>
                                </a:lnTo>
                                <a:lnTo>
                                  <a:pt x="159" y="566"/>
                                </a:lnTo>
                                <a:lnTo>
                                  <a:pt x="131" y="542"/>
                                </a:lnTo>
                                <a:lnTo>
                                  <a:pt x="108" y="524"/>
                                </a:lnTo>
                                <a:lnTo>
                                  <a:pt x="88" y="502"/>
                                </a:lnTo>
                                <a:lnTo>
                                  <a:pt x="67" y="473"/>
                                </a:lnTo>
                                <a:lnTo>
                                  <a:pt x="49" y="443"/>
                                </a:lnTo>
                                <a:lnTo>
                                  <a:pt x="32" y="413"/>
                                </a:lnTo>
                                <a:lnTo>
                                  <a:pt x="19" y="384"/>
                                </a:lnTo>
                                <a:lnTo>
                                  <a:pt x="13" y="365"/>
                                </a:lnTo>
                                <a:lnTo>
                                  <a:pt x="6" y="3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400040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200" name="Freeform 132">
                            <a:extLst>
                              <a:ext uri="{FF2B5EF4-FFF2-40B4-BE49-F238E27FC236}">
                                <a16:creationId xmlns:a16="http://schemas.microsoft.com/office/drawing/2014/main" id="{36AA423C-8478-4ADD-B89B-DA4E8DF7AD2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072" y="1522"/>
                            <a:ext cx="101" cy="179"/>
                          </a:xfrm>
                          <a:custGeom>
                            <a:avLst/>
                            <a:gdLst>
                              <a:gd name="T0" fmla="*/ 0 w 503"/>
                              <a:gd name="T1" fmla="*/ 0 h 898"/>
                              <a:gd name="T2" fmla="*/ 0 w 503"/>
                              <a:gd name="T3" fmla="*/ 0 h 898"/>
                              <a:gd name="T4" fmla="*/ 0 w 503"/>
                              <a:gd name="T5" fmla="*/ 0 h 898"/>
                              <a:gd name="T6" fmla="*/ 0 w 503"/>
                              <a:gd name="T7" fmla="*/ 0 h 898"/>
                              <a:gd name="T8" fmla="*/ 0 w 503"/>
                              <a:gd name="T9" fmla="*/ 0 h 898"/>
                              <a:gd name="T10" fmla="*/ 0 w 503"/>
                              <a:gd name="T11" fmla="*/ 0 h 898"/>
                              <a:gd name="T12" fmla="*/ 0 w 503"/>
                              <a:gd name="T13" fmla="*/ 0 h 898"/>
                              <a:gd name="T14" fmla="*/ 0 w 503"/>
                              <a:gd name="T15" fmla="*/ 0 h 898"/>
                              <a:gd name="T16" fmla="*/ 0 w 503"/>
                              <a:gd name="T17" fmla="*/ 0 h 898"/>
                              <a:gd name="T18" fmla="*/ 0 w 503"/>
                              <a:gd name="T19" fmla="*/ 0 h 898"/>
                              <a:gd name="T20" fmla="*/ 0 w 503"/>
                              <a:gd name="T21" fmla="*/ 0 h 898"/>
                              <a:gd name="T22" fmla="*/ 0 w 503"/>
                              <a:gd name="T23" fmla="*/ 0 h 898"/>
                              <a:gd name="T24" fmla="*/ 0 w 503"/>
                              <a:gd name="T25" fmla="*/ 0 h 898"/>
                              <a:gd name="T26" fmla="*/ 0 w 503"/>
                              <a:gd name="T27" fmla="*/ 0 h 898"/>
                              <a:gd name="T28" fmla="*/ 0 w 503"/>
                              <a:gd name="T29" fmla="*/ 0 h 898"/>
                              <a:gd name="T30" fmla="*/ 0 w 503"/>
                              <a:gd name="T31" fmla="*/ 0 h 898"/>
                              <a:gd name="T32" fmla="*/ 0 w 503"/>
                              <a:gd name="T33" fmla="*/ 0 h 898"/>
                              <a:gd name="T34" fmla="*/ 0 w 503"/>
                              <a:gd name="T35" fmla="*/ 0 h 898"/>
                              <a:gd name="T36" fmla="*/ 0 w 503"/>
                              <a:gd name="T37" fmla="*/ 0 h 898"/>
                              <a:gd name="T38" fmla="*/ 0 w 503"/>
                              <a:gd name="T39" fmla="*/ 0 h 898"/>
                              <a:gd name="T40" fmla="*/ 0 w 503"/>
                              <a:gd name="T41" fmla="*/ 0 h 898"/>
                              <a:gd name="T42" fmla="*/ 0 w 503"/>
                              <a:gd name="T43" fmla="*/ 0 h 898"/>
                              <a:gd name="T44" fmla="*/ 0 w 503"/>
                              <a:gd name="T45" fmla="*/ 0 h 898"/>
                              <a:gd name="T46" fmla="*/ 0 w 503"/>
                              <a:gd name="T47" fmla="*/ 0 h 898"/>
                              <a:gd name="T48" fmla="*/ 0 w 503"/>
                              <a:gd name="T49" fmla="*/ 0 h 898"/>
                              <a:gd name="T50" fmla="*/ 0 w 503"/>
                              <a:gd name="T51" fmla="*/ 0 h 898"/>
                              <a:gd name="T52" fmla="*/ 0 w 503"/>
                              <a:gd name="T53" fmla="*/ 0 h 898"/>
                              <a:gd name="T54" fmla="*/ 0 w 503"/>
                              <a:gd name="T55" fmla="*/ 0 h 898"/>
                              <a:gd name="T56" fmla="*/ 0 w 503"/>
                              <a:gd name="T57" fmla="*/ 0 h 898"/>
                              <a:gd name="T58" fmla="*/ 0 w 503"/>
                              <a:gd name="T59" fmla="*/ 0 h 898"/>
                              <a:gd name="T60" fmla="*/ 0 w 503"/>
                              <a:gd name="T61" fmla="*/ 0 h 898"/>
                              <a:gd name="T62" fmla="*/ 0 w 503"/>
                              <a:gd name="T63" fmla="*/ 0 h 898"/>
                              <a:gd name="T64" fmla="*/ 0 w 503"/>
                              <a:gd name="T65" fmla="*/ 0 h 898"/>
                              <a:gd name="T66" fmla="*/ 0 w 503"/>
                              <a:gd name="T67" fmla="*/ 0 h 898"/>
                              <a:gd name="T68" fmla="*/ 0 w 503"/>
                              <a:gd name="T69" fmla="*/ 0 h 898"/>
                              <a:gd name="T70" fmla="*/ 0 w 503"/>
                              <a:gd name="T71" fmla="*/ 0 h 898"/>
                              <a:gd name="T72" fmla="*/ 0 60000 65536"/>
                              <a:gd name="T73" fmla="*/ 0 60000 65536"/>
                              <a:gd name="T74" fmla="*/ 0 60000 65536"/>
                              <a:gd name="T75" fmla="*/ 0 60000 65536"/>
                              <a:gd name="T76" fmla="*/ 0 60000 65536"/>
                              <a:gd name="T77" fmla="*/ 0 60000 65536"/>
                              <a:gd name="T78" fmla="*/ 0 60000 65536"/>
                              <a:gd name="T79" fmla="*/ 0 60000 65536"/>
                              <a:gd name="T80" fmla="*/ 0 60000 65536"/>
                              <a:gd name="T81" fmla="*/ 0 60000 65536"/>
                              <a:gd name="T82" fmla="*/ 0 60000 65536"/>
                              <a:gd name="T83" fmla="*/ 0 60000 65536"/>
                              <a:gd name="T84" fmla="*/ 0 60000 65536"/>
                              <a:gd name="T85" fmla="*/ 0 60000 65536"/>
                              <a:gd name="T86" fmla="*/ 0 60000 65536"/>
                              <a:gd name="T87" fmla="*/ 0 60000 65536"/>
                              <a:gd name="T88" fmla="*/ 0 60000 65536"/>
                              <a:gd name="T89" fmla="*/ 0 60000 65536"/>
                              <a:gd name="T90" fmla="*/ 0 60000 65536"/>
                              <a:gd name="T91" fmla="*/ 0 60000 65536"/>
                              <a:gd name="T92" fmla="*/ 0 60000 65536"/>
                              <a:gd name="T93" fmla="*/ 0 60000 65536"/>
                              <a:gd name="T94" fmla="*/ 0 60000 65536"/>
                              <a:gd name="T95" fmla="*/ 0 60000 65536"/>
                              <a:gd name="T96" fmla="*/ 0 60000 65536"/>
                              <a:gd name="T97" fmla="*/ 0 60000 65536"/>
                              <a:gd name="T98" fmla="*/ 0 60000 65536"/>
                              <a:gd name="T99" fmla="*/ 0 60000 65536"/>
                              <a:gd name="T100" fmla="*/ 0 60000 65536"/>
                              <a:gd name="T101" fmla="*/ 0 60000 65536"/>
                              <a:gd name="T102" fmla="*/ 0 60000 65536"/>
                              <a:gd name="T103" fmla="*/ 0 60000 65536"/>
                              <a:gd name="T104" fmla="*/ 0 60000 65536"/>
                              <a:gd name="T105" fmla="*/ 0 60000 65536"/>
                              <a:gd name="T106" fmla="*/ 0 60000 65536"/>
                              <a:gd name="T107" fmla="*/ 0 60000 65536"/>
                              <a:gd name="T108" fmla="*/ 0 w 503"/>
                              <a:gd name="T109" fmla="*/ 0 h 898"/>
                              <a:gd name="T110" fmla="*/ 503 w 503"/>
                              <a:gd name="T111" fmla="*/ 898 h 898"/>
                            </a:gdLst>
                            <a:ahLst/>
                            <a:cxnLst>
                              <a:cxn ang="T72">
                                <a:pos x="T0" y="T1"/>
                              </a:cxn>
                              <a:cxn ang="T73">
                                <a:pos x="T2" y="T3"/>
                              </a:cxn>
                              <a:cxn ang="T74">
                                <a:pos x="T4" y="T5"/>
                              </a:cxn>
                              <a:cxn ang="T75">
                                <a:pos x="T6" y="T7"/>
                              </a:cxn>
                              <a:cxn ang="T76">
                                <a:pos x="T8" y="T9"/>
                              </a:cxn>
                              <a:cxn ang="T77">
                                <a:pos x="T10" y="T11"/>
                              </a:cxn>
                              <a:cxn ang="T78">
                                <a:pos x="T12" y="T13"/>
                              </a:cxn>
                              <a:cxn ang="T79">
                                <a:pos x="T14" y="T15"/>
                              </a:cxn>
                              <a:cxn ang="T80">
                                <a:pos x="T16" y="T17"/>
                              </a:cxn>
                              <a:cxn ang="T81">
                                <a:pos x="T18" y="T19"/>
                              </a:cxn>
                              <a:cxn ang="T82">
                                <a:pos x="T20" y="T21"/>
                              </a:cxn>
                              <a:cxn ang="T83">
                                <a:pos x="T22" y="T23"/>
                              </a:cxn>
                              <a:cxn ang="T84">
                                <a:pos x="T24" y="T25"/>
                              </a:cxn>
                              <a:cxn ang="T85">
                                <a:pos x="T26" y="T27"/>
                              </a:cxn>
                              <a:cxn ang="T86">
                                <a:pos x="T28" y="T29"/>
                              </a:cxn>
                              <a:cxn ang="T87">
                                <a:pos x="T30" y="T31"/>
                              </a:cxn>
                              <a:cxn ang="T88">
                                <a:pos x="T32" y="T33"/>
                              </a:cxn>
                              <a:cxn ang="T89">
                                <a:pos x="T34" y="T35"/>
                              </a:cxn>
                              <a:cxn ang="T90">
                                <a:pos x="T36" y="T37"/>
                              </a:cxn>
                              <a:cxn ang="T91">
                                <a:pos x="T38" y="T39"/>
                              </a:cxn>
                              <a:cxn ang="T92">
                                <a:pos x="T40" y="T41"/>
                              </a:cxn>
                              <a:cxn ang="T93">
                                <a:pos x="T42" y="T43"/>
                              </a:cxn>
                              <a:cxn ang="T94">
                                <a:pos x="T44" y="T45"/>
                              </a:cxn>
                              <a:cxn ang="T95">
                                <a:pos x="T46" y="T47"/>
                              </a:cxn>
                              <a:cxn ang="T96">
                                <a:pos x="T48" y="T49"/>
                              </a:cxn>
                              <a:cxn ang="T97">
                                <a:pos x="T50" y="T51"/>
                              </a:cxn>
                              <a:cxn ang="T98">
                                <a:pos x="T52" y="T53"/>
                              </a:cxn>
                              <a:cxn ang="T99">
                                <a:pos x="T54" y="T55"/>
                              </a:cxn>
                              <a:cxn ang="T100">
                                <a:pos x="T56" y="T57"/>
                              </a:cxn>
                              <a:cxn ang="T101">
                                <a:pos x="T58" y="T59"/>
                              </a:cxn>
                              <a:cxn ang="T102">
                                <a:pos x="T60" y="T61"/>
                              </a:cxn>
                              <a:cxn ang="T103">
                                <a:pos x="T62" y="T63"/>
                              </a:cxn>
                              <a:cxn ang="T104">
                                <a:pos x="T64" y="T65"/>
                              </a:cxn>
                              <a:cxn ang="T105">
                                <a:pos x="T66" y="T67"/>
                              </a:cxn>
                              <a:cxn ang="T106">
                                <a:pos x="T68" y="T69"/>
                              </a:cxn>
                              <a:cxn ang="T107">
                                <a:pos x="T70" y="T71"/>
                              </a:cxn>
                            </a:cxnLst>
                            <a:rect l="T108" t="T109" r="T110" b="T111"/>
                            <a:pathLst>
                              <a:path w="503" h="898">
                                <a:moveTo>
                                  <a:pt x="0" y="500"/>
                                </a:moveTo>
                                <a:lnTo>
                                  <a:pt x="3" y="451"/>
                                </a:lnTo>
                                <a:lnTo>
                                  <a:pt x="13" y="398"/>
                                </a:lnTo>
                                <a:lnTo>
                                  <a:pt x="25" y="352"/>
                                </a:lnTo>
                                <a:lnTo>
                                  <a:pt x="38" y="305"/>
                                </a:lnTo>
                                <a:lnTo>
                                  <a:pt x="53" y="267"/>
                                </a:lnTo>
                                <a:lnTo>
                                  <a:pt x="74" y="230"/>
                                </a:lnTo>
                                <a:lnTo>
                                  <a:pt x="98" y="199"/>
                                </a:lnTo>
                                <a:lnTo>
                                  <a:pt x="126" y="167"/>
                                </a:lnTo>
                                <a:lnTo>
                                  <a:pt x="162" y="134"/>
                                </a:lnTo>
                                <a:lnTo>
                                  <a:pt x="202" y="103"/>
                                </a:lnTo>
                                <a:lnTo>
                                  <a:pt x="245" y="74"/>
                                </a:lnTo>
                                <a:lnTo>
                                  <a:pt x="287" y="49"/>
                                </a:lnTo>
                                <a:lnTo>
                                  <a:pt x="334" y="29"/>
                                </a:lnTo>
                                <a:lnTo>
                                  <a:pt x="376" y="15"/>
                                </a:lnTo>
                                <a:lnTo>
                                  <a:pt x="415" y="5"/>
                                </a:lnTo>
                                <a:lnTo>
                                  <a:pt x="448" y="0"/>
                                </a:lnTo>
                                <a:lnTo>
                                  <a:pt x="463" y="3"/>
                                </a:lnTo>
                                <a:lnTo>
                                  <a:pt x="481" y="11"/>
                                </a:lnTo>
                                <a:lnTo>
                                  <a:pt x="503" y="24"/>
                                </a:lnTo>
                                <a:lnTo>
                                  <a:pt x="480" y="28"/>
                                </a:lnTo>
                                <a:lnTo>
                                  <a:pt x="452" y="34"/>
                                </a:lnTo>
                                <a:lnTo>
                                  <a:pt x="425" y="40"/>
                                </a:lnTo>
                                <a:lnTo>
                                  <a:pt x="394" y="48"/>
                                </a:lnTo>
                                <a:lnTo>
                                  <a:pt x="370" y="57"/>
                                </a:lnTo>
                                <a:lnTo>
                                  <a:pt x="345" y="68"/>
                                </a:lnTo>
                                <a:lnTo>
                                  <a:pt x="319" y="82"/>
                                </a:lnTo>
                                <a:lnTo>
                                  <a:pt x="295" y="95"/>
                                </a:lnTo>
                                <a:lnTo>
                                  <a:pt x="272" y="108"/>
                                </a:lnTo>
                                <a:lnTo>
                                  <a:pt x="248" y="124"/>
                                </a:lnTo>
                                <a:lnTo>
                                  <a:pt x="222" y="141"/>
                                </a:lnTo>
                                <a:lnTo>
                                  <a:pt x="199" y="158"/>
                                </a:lnTo>
                                <a:lnTo>
                                  <a:pt x="177" y="174"/>
                                </a:lnTo>
                                <a:lnTo>
                                  <a:pt x="159" y="190"/>
                                </a:lnTo>
                                <a:lnTo>
                                  <a:pt x="141" y="210"/>
                                </a:lnTo>
                                <a:lnTo>
                                  <a:pt x="127" y="230"/>
                                </a:lnTo>
                                <a:lnTo>
                                  <a:pt x="115" y="254"/>
                                </a:lnTo>
                                <a:lnTo>
                                  <a:pt x="98" y="282"/>
                                </a:lnTo>
                                <a:lnTo>
                                  <a:pt x="84" y="308"/>
                                </a:lnTo>
                                <a:lnTo>
                                  <a:pt x="75" y="332"/>
                                </a:lnTo>
                                <a:lnTo>
                                  <a:pt x="67" y="354"/>
                                </a:lnTo>
                                <a:lnTo>
                                  <a:pt x="61" y="377"/>
                                </a:lnTo>
                                <a:lnTo>
                                  <a:pt x="56" y="402"/>
                                </a:lnTo>
                                <a:lnTo>
                                  <a:pt x="51" y="426"/>
                                </a:lnTo>
                                <a:lnTo>
                                  <a:pt x="48" y="457"/>
                                </a:lnTo>
                                <a:lnTo>
                                  <a:pt x="47" y="491"/>
                                </a:lnTo>
                                <a:lnTo>
                                  <a:pt x="48" y="519"/>
                                </a:lnTo>
                                <a:lnTo>
                                  <a:pt x="51" y="546"/>
                                </a:lnTo>
                                <a:lnTo>
                                  <a:pt x="59" y="575"/>
                                </a:lnTo>
                                <a:lnTo>
                                  <a:pt x="66" y="602"/>
                                </a:lnTo>
                                <a:lnTo>
                                  <a:pt x="76" y="628"/>
                                </a:lnTo>
                                <a:lnTo>
                                  <a:pt x="89" y="652"/>
                                </a:lnTo>
                                <a:lnTo>
                                  <a:pt x="103" y="676"/>
                                </a:lnTo>
                                <a:lnTo>
                                  <a:pt x="118" y="703"/>
                                </a:lnTo>
                                <a:lnTo>
                                  <a:pt x="133" y="731"/>
                                </a:lnTo>
                                <a:lnTo>
                                  <a:pt x="149" y="759"/>
                                </a:lnTo>
                                <a:lnTo>
                                  <a:pt x="166" y="785"/>
                                </a:lnTo>
                                <a:lnTo>
                                  <a:pt x="182" y="810"/>
                                </a:lnTo>
                                <a:lnTo>
                                  <a:pt x="203" y="839"/>
                                </a:lnTo>
                                <a:lnTo>
                                  <a:pt x="224" y="865"/>
                                </a:lnTo>
                                <a:lnTo>
                                  <a:pt x="214" y="883"/>
                                </a:lnTo>
                                <a:lnTo>
                                  <a:pt x="207" y="898"/>
                                </a:lnTo>
                                <a:lnTo>
                                  <a:pt x="188" y="884"/>
                                </a:lnTo>
                                <a:lnTo>
                                  <a:pt x="161" y="858"/>
                                </a:lnTo>
                                <a:lnTo>
                                  <a:pt x="136" y="827"/>
                                </a:lnTo>
                                <a:lnTo>
                                  <a:pt x="109" y="787"/>
                                </a:lnTo>
                                <a:lnTo>
                                  <a:pt x="78" y="738"/>
                                </a:lnTo>
                                <a:lnTo>
                                  <a:pt x="50" y="687"/>
                                </a:lnTo>
                                <a:lnTo>
                                  <a:pt x="31" y="648"/>
                                </a:lnTo>
                                <a:lnTo>
                                  <a:pt x="16" y="602"/>
                                </a:lnTo>
                                <a:lnTo>
                                  <a:pt x="4" y="549"/>
                                </a:lnTo>
                                <a:lnTo>
                                  <a:pt x="0" y="50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E000E0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</p:grpSp>
                  <p:grpSp>
                    <p:nvGrpSpPr>
                      <p:cNvPr id="40192" name="Group 133">
                        <a:extLst>
                          <a:ext uri="{FF2B5EF4-FFF2-40B4-BE49-F238E27FC236}">
                            <a16:creationId xmlns:a16="http://schemas.microsoft.com/office/drawing/2014/main" id="{6D77CEAD-7A08-471D-9D68-DACCA3F1B956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112" y="1663"/>
                        <a:ext cx="49" cy="42"/>
                        <a:chOff x="2112" y="1663"/>
                        <a:chExt cx="49" cy="42"/>
                      </a:xfrm>
                    </p:grpSpPr>
                    <p:sp>
                      <p:nvSpPr>
                        <p:cNvPr id="40193" name="Freeform 134">
                          <a:extLst>
                            <a:ext uri="{FF2B5EF4-FFF2-40B4-BE49-F238E27FC236}">
                              <a16:creationId xmlns:a16="http://schemas.microsoft.com/office/drawing/2014/main" id="{DF0C97AF-2727-412F-AADD-B6B3AC9A5117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112" y="1663"/>
                          <a:ext cx="49" cy="42"/>
                        </a:xfrm>
                        <a:custGeom>
                          <a:avLst/>
                          <a:gdLst>
                            <a:gd name="T0" fmla="*/ 0 w 244"/>
                            <a:gd name="T1" fmla="*/ 0 h 210"/>
                            <a:gd name="T2" fmla="*/ 0 w 244"/>
                            <a:gd name="T3" fmla="*/ 0 h 210"/>
                            <a:gd name="T4" fmla="*/ 0 w 244"/>
                            <a:gd name="T5" fmla="*/ 0 h 210"/>
                            <a:gd name="T6" fmla="*/ 0 w 244"/>
                            <a:gd name="T7" fmla="*/ 0 h 210"/>
                            <a:gd name="T8" fmla="*/ 0 w 244"/>
                            <a:gd name="T9" fmla="*/ 0 h 210"/>
                            <a:gd name="T10" fmla="*/ 0 w 244"/>
                            <a:gd name="T11" fmla="*/ 0 h 210"/>
                            <a:gd name="T12" fmla="*/ 0 w 244"/>
                            <a:gd name="T13" fmla="*/ 0 h 210"/>
                            <a:gd name="T14" fmla="*/ 0 w 244"/>
                            <a:gd name="T15" fmla="*/ 0 h 210"/>
                            <a:gd name="T16" fmla="*/ 0 w 244"/>
                            <a:gd name="T17" fmla="*/ 0 h 210"/>
                            <a:gd name="T18" fmla="*/ 0 w 244"/>
                            <a:gd name="T19" fmla="*/ 0 h 210"/>
                            <a:gd name="T20" fmla="*/ 0 w 244"/>
                            <a:gd name="T21" fmla="*/ 0 h 210"/>
                            <a:gd name="T22" fmla="*/ 0 w 244"/>
                            <a:gd name="T23" fmla="*/ 0 h 210"/>
                            <a:gd name="T24" fmla="*/ 0 w 244"/>
                            <a:gd name="T25" fmla="*/ 0 h 210"/>
                            <a:gd name="T26" fmla="*/ 0 w 244"/>
                            <a:gd name="T27" fmla="*/ 0 h 210"/>
                            <a:gd name="T28" fmla="*/ 0 w 244"/>
                            <a:gd name="T29" fmla="*/ 0 h 210"/>
                            <a:gd name="T30" fmla="*/ 0 w 244"/>
                            <a:gd name="T31" fmla="*/ 0 h 210"/>
                            <a:gd name="T32" fmla="*/ 0 w 244"/>
                            <a:gd name="T33" fmla="*/ 0 h 210"/>
                            <a:gd name="T34" fmla="*/ 0 w 244"/>
                            <a:gd name="T35" fmla="*/ 0 h 210"/>
                            <a:gd name="T36" fmla="*/ 0 w 244"/>
                            <a:gd name="T37" fmla="*/ 0 h 210"/>
                            <a:gd name="T38" fmla="*/ 0 w 244"/>
                            <a:gd name="T39" fmla="*/ 0 h 210"/>
                            <a:gd name="T40" fmla="*/ 0 w 244"/>
                            <a:gd name="T41" fmla="*/ 0 h 210"/>
                            <a:gd name="T42" fmla="*/ 0 w 244"/>
                            <a:gd name="T43" fmla="*/ 0 h 210"/>
                            <a:gd name="T44" fmla="*/ 0 w 244"/>
                            <a:gd name="T45" fmla="*/ 0 h 210"/>
                            <a:gd name="T46" fmla="*/ 0 w 244"/>
                            <a:gd name="T47" fmla="*/ 0 h 210"/>
                            <a:gd name="T48" fmla="*/ 0 w 244"/>
                            <a:gd name="T49" fmla="*/ 0 h 210"/>
                            <a:gd name="T50" fmla="*/ 0 w 244"/>
                            <a:gd name="T51" fmla="*/ 0 h 210"/>
                            <a:gd name="T52" fmla="*/ 0 w 244"/>
                            <a:gd name="T53" fmla="*/ 0 h 210"/>
                            <a:gd name="T54" fmla="*/ 0 w 244"/>
                            <a:gd name="T55" fmla="*/ 0 h 210"/>
                            <a:gd name="T56" fmla="*/ 0 w 244"/>
                            <a:gd name="T57" fmla="*/ 0 h 210"/>
                            <a:gd name="T58" fmla="*/ 0 w 244"/>
                            <a:gd name="T59" fmla="*/ 0 h 210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w 244"/>
                            <a:gd name="T91" fmla="*/ 0 h 210"/>
                            <a:gd name="T92" fmla="*/ 244 w 244"/>
                            <a:gd name="T93" fmla="*/ 210 h 210"/>
                          </a:gdLst>
                          <a:ahLst/>
                          <a:cxnLst>
                            <a:cxn ang="T60">
                              <a:pos x="T0" y="T1"/>
                            </a:cxn>
                            <a:cxn ang="T61">
                              <a:pos x="T2" y="T3"/>
                            </a:cxn>
                            <a:cxn ang="T62">
                              <a:pos x="T4" y="T5"/>
                            </a:cxn>
                            <a:cxn ang="T63">
                              <a:pos x="T6" y="T7"/>
                            </a:cxn>
                            <a:cxn ang="T64">
                              <a:pos x="T8" y="T9"/>
                            </a:cxn>
                            <a:cxn ang="T65">
                              <a:pos x="T10" y="T11"/>
                            </a:cxn>
                            <a:cxn ang="T66">
                              <a:pos x="T12" y="T13"/>
                            </a:cxn>
                            <a:cxn ang="T67">
                              <a:pos x="T14" y="T15"/>
                            </a:cxn>
                            <a:cxn ang="T68">
                              <a:pos x="T16" y="T17"/>
                            </a:cxn>
                            <a:cxn ang="T69">
                              <a:pos x="T18" y="T19"/>
                            </a:cxn>
                            <a:cxn ang="T70">
                              <a:pos x="T20" y="T21"/>
                            </a:cxn>
                            <a:cxn ang="T71">
                              <a:pos x="T22" y="T23"/>
                            </a:cxn>
                            <a:cxn ang="T72">
                              <a:pos x="T24" y="T25"/>
                            </a:cxn>
                            <a:cxn ang="T73">
                              <a:pos x="T26" y="T27"/>
                            </a:cxn>
                            <a:cxn ang="T74">
                              <a:pos x="T28" y="T29"/>
                            </a:cxn>
                            <a:cxn ang="T75">
                              <a:pos x="T30" y="T31"/>
                            </a:cxn>
                            <a:cxn ang="T76">
                              <a:pos x="T32" y="T33"/>
                            </a:cxn>
                            <a:cxn ang="T77">
                              <a:pos x="T34" y="T35"/>
                            </a:cxn>
                            <a:cxn ang="T78">
                              <a:pos x="T36" y="T37"/>
                            </a:cxn>
                            <a:cxn ang="T79">
                              <a:pos x="T38" y="T39"/>
                            </a:cxn>
                            <a:cxn ang="T80">
                              <a:pos x="T40" y="T41"/>
                            </a:cxn>
                            <a:cxn ang="T81">
                              <a:pos x="T42" y="T43"/>
                            </a:cxn>
                            <a:cxn ang="T82">
                              <a:pos x="T44" y="T45"/>
                            </a:cxn>
                            <a:cxn ang="T83">
                              <a:pos x="T46" y="T47"/>
                            </a:cxn>
                            <a:cxn ang="T84">
                              <a:pos x="T48" y="T49"/>
                            </a:cxn>
                            <a:cxn ang="T85">
                              <a:pos x="T50" y="T51"/>
                            </a:cxn>
                            <a:cxn ang="T86">
                              <a:pos x="T52" y="T53"/>
                            </a:cxn>
                            <a:cxn ang="T87">
                              <a:pos x="T54" y="T55"/>
                            </a:cxn>
                            <a:cxn ang="T88">
                              <a:pos x="T56" y="T57"/>
                            </a:cxn>
                            <a:cxn ang="T89">
                              <a:pos x="T58" y="T59"/>
                            </a:cxn>
                          </a:cxnLst>
                          <a:rect l="T90" t="T91" r="T92" b="T93"/>
                          <a:pathLst>
                            <a:path w="244" h="210">
                              <a:moveTo>
                                <a:pt x="238" y="16"/>
                              </a:moveTo>
                              <a:lnTo>
                                <a:pt x="223" y="7"/>
                              </a:lnTo>
                              <a:lnTo>
                                <a:pt x="202" y="1"/>
                              </a:lnTo>
                              <a:lnTo>
                                <a:pt x="183" y="0"/>
                              </a:lnTo>
                              <a:lnTo>
                                <a:pt x="165" y="1"/>
                              </a:lnTo>
                              <a:lnTo>
                                <a:pt x="144" y="7"/>
                              </a:lnTo>
                              <a:lnTo>
                                <a:pt x="122" y="14"/>
                              </a:lnTo>
                              <a:lnTo>
                                <a:pt x="101" y="25"/>
                              </a:lnTo>
                              <a:lnTo>
                                <a:pt x="79" y="37"/>
                              </a:lnTo>
                              <a:lnTo>
                                <a:pt x="57" y="54"/>
                              </a:lnTo>
                              <a:lnTo>
                                <a:pt x="33" y="78"/>
                              </a:lnTo>
                              <a:lnTo>
                                <a:pt x="20" y="101"/>
                              </a:lnTo>
                              <a:lnTo>
                                <a:pt x="11" y="120"/>
                              </a:lnTo>
                              <a:lnTo>
                                <a:pt x="5" y="141"/>
                              </a:lnTo>
                              <a:lnTo>
                                <a:pt x="0" y="162"/>
                              </a:lnTo>
                              <a:lnTo>
                                <a:pt x="3" y="182"/>
                              </a:lnTo>
                              <a:lnTo>
                                <a:pt x="11" y="197"/>
                              </a:lnTo>
                              <a:lnTo>
                                <a:pt x="27" y="203"/>
                              </a:lnTo>
                              <a:lnTo>
                                <a:pt x="45" y="209"/>
                              </a:lnTo>
                              <a:lnTo>
                                <a:pt x="66" y="210"/>
                              </a:lnTo>
                              <a:lnTo>
                                <a:pt x="94" y="206"/>
                              </a:lnTo>
                              <a:lnTo>
                                <a:pt x="122" y="194"/>
                              </a:lnTo>
                              <a:lnTo>
                                <a:pt x="150" y="179"/>
                              </a:lnTo>
                              <a:lnTo>
                                <a:pt x="178" y="156"/>
                              </a:lnTo>
                              <a:lnTo>
                                <a:pt x="201" y="133"/>
                              </a:lnTo>
                              <a:lnTo>
                                <a:pt x="221" y="108"/>
                              </a:lnTo>
                              <a:lnTo>
                                <a:pt x="236" y="83"/>
                              </a:lnTo>
                              <a:lnTo>
                                <a:pt x="242" y="59"/>
                              </a:lnTo>
                              <a:lnTo>
                                <a:pt x="244" y="34"/>
                              </a:lnTo>
                              <a:lnTo>
                                <a:pt x="238" y="1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A000A0"/>
                        </a:solidFill>
                        <a:ln w="3175">
                          <a:solidFill>
                            <a:srgbClr val="20002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194" name="Freeform 135">
                          <a:extLst>
                            <a:ext uri="{FF2B5EF4-FFF2-40B4-BE49-F238E27FC236}">
                              <a16:creationId xmlns:a16="http://schemas.microsoft.com/office/drawing/2014/main" id="{0543FBEB-8D2E-4FC1-885B-5EDBFCD9C7B4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118" y="1669"/>
                          <a:ext cx="37" cy="31"/>
                        </a:xfrm>
                        <a:custGeom>
                          <a:avLst/>
                          <a:gdLst>
                            <a:gd name="T0" fmla="*/ 0 w 182"/>
                            <a:gd name="T1" fmla="*/ 0 h 155"/>
                            <a:gd name="T2" fmla="*/ 0 w 182"/>
                            <a:gd name="T3" fmla="*/ 0 h 155"/>
                            <a:gd name="T4" fmla="*/ 0 w 182"/>
                            <a:gd name="T5" fmla="*/ 0 h 155"/>
                            <a:gd name="T6" fmla="*/ 0 w 182"/>
                            <a:gd name="T7" fmla="*/ 0 h 155"/>
                            <a:gd name="T8" fmla="*/ 0 w 182"/>
                            <a:gd name="T9" fmla="*/ 0 h 155"/>
                            <a:gd name="T10" fmla="*/ 0 w 182"/>
                            <a:gd name="T11" fmla="*/ 0 h 155"/>
                            <a:gd name="T12" fmla="*/ 0 w 182"/>
                            <a:gd name="T13" fmla="*/ 0 h 155"/>
                            <a:gd name="T14" fmla="*/ 0 w 182"/>
                            <a:gd name="T15" fmla="*/ 0 h 155"/>
                            <a:gd name="T16" fmla="*/ 0 w 182"/>
                            <a:gd name="T17" fmla="*/ 0 h 155"/>
                            <a:gd name="T18" fmla="*/ 0 w 182"/>
                            <a:gd name="T19" fmla="*/ 0 h 155"/>
                            <a:gd name="T20" fmla="*/ 0 w 182"/>
                            <a:gd name="T21" fmla="*/ 0 h 155"/>
                            <a:gd name="T22" fmla="*/ 0 w 182"/>
                            <a:gd name="T23" fmla="*/ 0 h 155"/>
                            <a:gd name="T24" fmla="*/ 0 w 182"/>
                            <a:gd name="T25" fmla="*/ 0 h 155"/>
                            <a:gd name="T26" fmla="*/ 0 w 182"/>
                            <a:gd name="T27" fmla="*/ 0 h 155"/>
                            <a:gd name="T28" fmla="*/ 0 w 182"/>
                            <a:gd name="T29" fmla="*/ 0 h 155"/>
                            <a:gd name="T30" fmla="*/ 0 w 182"/>
                            <a:gd name="T31" fmla="*/ 0 h 155"/>
                            <a:gd name="T32" fmla="*/ 0 w 182"/>
                            <a:gd name="T33" fmla="*/ 0 h 155"/>
                            <a:gd name="T34" fmla="*/ 0 w 182"/>
                            <a:gd name="T35" fmla="*/ 0 h 155"/>
                            <a:gd name="T36" fmla="*/ 0 w 182"/>
                            <a:gd name="T37" fmla="*/ 0 h 155"/>
                            <a:gd name="T38" fmla="*/ 0 w 182"/>
                            <a:gd name="T39" fmla="*/ 0 h 155"/>
                            <a:gd name="T40" fmla="*/ 0 w 182"/>
                            <a:gd name="T41" fmla="*/ 0 h 155"/>
                            <a:gd name="T42" fmla="*/ 0 w 182"/>
                            <a:gd name="T43" fmla="*/ 0 h 155"/>
                            <a:gd name="T44" fmla="*/ 0 w 182"/>
                            <a:gd name="T45" fmla="*/ 0 h 155"/>
                            <a:gd name="T46" fmla="*/ 0 w 182"/>
                            <a:gd name="T47" fmla="*/ 0 h 155"/>
                            <a:gd name="T48" fmla="*/ 0 w 182"/>
                            <a:gd name="T49" fmla="*/ 0 h 155"/>
                            <a:gd name="T50" fmla="*/ 0 w 182"/>
                            <a:gd name="T51" fmla="*/ 0 h 155"/>
                            <a:gd name="T52" fmla="*/ 0 w 182"/>
                            <a:gd name="T53" fmla="*/ 0 h 155"/>
                            <a:gd name="T54" fmla="*/ 0 w 182"/>
                            <a:gd name="T55" fmla="*/ 0 h 155"/>
                            <a:gd name="T56" fmla="*/ 0 w 182"/>
                            <a:gd name="T57" fmla="*/ 0 h 155"/>
                            <a:gd name="T58" fmla="*/ 0 w 182"/>
                            <a:gd name="T59" fmla="*/ 0 h 155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w 182"/>
                            <a:gd name="T91" fmla="*/ 0 h 155"/>
                            <a:gd name="T92" fmla="*/ 182 w 182"/>
                            <a:gd name="T93" fmla="*/ 155 h 155"/>
                          </a:gdLst>
                          <a:ahLst/>
                          <a:cxnLst>
                            <a:cxn ang="T60">
                              <a:pos x="T0" y="T1"/>
                            </a:cxn>
                            <a:cxn ang="T61">
                              <a:pos x="T2" y="T3"/>
                            </a:cxn>
                            <a:cxn ang="T62">
                              <a:pos x="T4" y="T5"/>
                            </a:cxn>
                            <a:cxn ang="T63">
                              <a:pos x="T6" y="T7"/>
                            </a:cxn>
                            <a:cxn ang="T64">
                              <a:pos x="T8" y="T9"/>
                            </a:cxn>
                            <a:cxn ang="T65">
                              <a:pos x="T10" y="T11"/>
                            </a:cxn>
                            <a:cxn ang="T66">
                              <a:pos x="T12" y="T13"/>
                            </a:cxn>
                            <a:cxn ang="T67">
                              <a:pos x="T14" y="T15"/>
                            </a:cxn>
                            <a:cxn ang="T68">
                              <a:pos x="T16" y="T17"/>
                            </a:cxn>
                            <a:cxn ang="T69">
                              <a:pos x="T18" y="T19"/>
                            </a:cxn>
                            <a:cxn ang="T70">
                              <a:pos x="T20" y="T21"/>
                            </a:cxn>
                            <a:cxn ang="T71">
                              <a:pos x="T22" y="T23"/>
                            </a:cxn>
                            <a:cxn ang="T72">
                              <a:pos x="T24" y="T25"/>
                            </a:cxn>
                            <a:cxn ang="T73">
                              <a:pos x="T26" y="T27"/>
                            </a:cxn>
                            <a:cxn ang="T74">
                              <a:pos x="T28" y="T29"/>
                            </a:cxn>
                            <a:cxn ang="T75">
                              <a:pos x="T30" y="T31"/>
                            </a:cxn>
                            <a:cxn ang="T76">
                              <a:pos x="T32" y="T33"/>
                            </a:cxn>
                            <a:cxn ang="T77">
                              <a:pos x="T34" y="T35"/>
                            </a:cxn>
                            <a:cxn ang="T78">
                              <a:pos x="T36" y="T37"/>
                            </a:cxn>
                            <a:cxn ang="T79">
                              <a:pos x="T38" y="T39"/>
                            </a:cxn>
                            <a:cxn ang="T80">
                              <a:pos x="T40" y="T41"/>
                            </a:cxn>
                            <a:cxn ang="T81">
                              <a:pos x="T42" y="T43"/>
                            </a:cxn>
                            <a:cxn ang="T82">
                              <a:pos x="T44" y="T45"/>
                            </a:cxn>
                            <a:cxn ang="T83">
                              <a:pos x="T46" y="T47"/>
                            </a:cxn>
                            <a:cxn ang="T84">
                              <a:pos x="T48" y="T49"/>
                            </a:cxn>
                            <a:cxn ang="T85">
                              <a:pos x="T50" y="T51"/>
                            </a:cxn>
                            <a:cxn ang="T86">
                              <a:pos x="T52" y="T53"/>
                            </a:cxn>
                            <a:cxn ang="T87">
                              <a:pos x="T54" y="T55"/>
                            </a:cxn>
                            <a:cxn ang="T88">
                              <a:pos x="T56" y="T57"/>
                            </a:cxn>
                            <a:cxn ang="T89">
                              <a:pos x="T58" y="T59"/>
                            </a:cxn>
                          </a:cxnLst>
                          <a:rect l="T90" t="T91" r="T92" b="T93"/>
                          <a:pathLst>
                            <a:path w="182" h="155">
                              <a:moveTo>
                                <a:pt x="178" y="11"/>
                              </a:moveTo>
                              <a:lnTo>
                                <a:pt x="167" y="4"/>
                              </a:lnTo>
                              <a:lnTo>
                                <a:pt x="152" y="0"/>
                              </a:lnTo>
                              <a:lnTo>
                                <a:pt x="137" y="0"/>
                              </a:lnTo>
                              <a:lnTo>
                                <a:pt x="124" y="0"/>
                              </a:lnTo>
                              <a:lnTo>
                                <a:pt x="108" y="4"/>
                              </a:lnTo>
                              <a:lnTo>
                                <a:pt x="91" y="9"/>
                              </a:lnTo>
                              <a:lnTo>
                                <a:pt x="76" y="18"/>
                              </a:lnTo>
                              <a:lnTo>
                                <a:pt x="60" y="27"/>
                              </a:lnTo>
                              <a:lnTo>
                                <a:pt x="42" y="39"/>
                              </a:lnTo>
                              <a:lnTo>
                                <a:pt x="25" y="57"/>
                              </a:lnTo>
                              <a:lnTo>
                                <a:pt x="15" y="74"/>
                              </a:lnTo>
                              <a:lnTo>
                                <a:pt x="9" y="89"/>
                              </a:lnTo>
                              <a:lnTo>
                                <a:pt x="3" y="104"/>
                              </a:lnTo>
                              <a:lnTo>
                                <a:pt x="0" y="120"/>
                              </a:lnTo>
                              <a:lnTo>
                                <a:pt x="2" y="134"/>
                              </a:lnTo>
                              <a:lnTo>
                                <a:pt x="9" y="147"/>
                              </a:lnTo>
                              <a:lnTo>
                                <a:pt x="21" y="151"/>
                              </a:lnTo>
                              <a:lnTo>
                                <a:pt x="33" y="155"/>
                              </a:lnTo>
                              <a:lnTo>
                                <a:pt x="49" y="155"/>
                              </a:lnTo>
                              <a:lnTo>
                                <a:pt x="70" y="153"/>
                              </a:lnTo>
                              <a:lnTo>
                                <a:pt x="91" y="144"/>
                              </a:lnTo>
                              <a:lnTo>
                                <a:pt x="113" y="132"/>
                              </a:lnTo>
                              <a:lnTo>
                                <a:pt x="133" y="116"/>
                              </a:lnTo>
                              <a:lnTo>
                                <a:pt x="151" y="99"/>
                              </a:lnTo>
                              <a:lnTo>
                                <a:pt x="165" y="80"/>
                              </a:lnTo>
                              <a:lnTo>
                                <a:pt x="177" y="62"/>
                              </a:lnTo>
                              <a:lnTo>
                                <a:pt x="181" y="43"/>
                              </a:lnTo>
                              <a:lnTo>
                                <a:pt x="182" y="25"/>
                              </a:lnTo>
                              <a:lnTo>
                                <a:pt x="178" y="1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600060"/>
                        </a:solidFill>
                        <a:ln w="3175">
                          <a:solidFill>
                            <a:srgbClr val="200020"/>
                          </a:solidFill>
                          <a:round/>
                          <a:headEnd/>
                          <a:tailEnd/>
                        </a:ln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0178" name="Group 136">
                    <a:extLst>
                      <a:ext uri="{FF2B5EF4-FFF2-40B4-BE49-F238E27FC236}">
                        <a16:creationId xmlns:a16="http://schemas.microsoft.com/office/drawing/2014/main" id="{82503C7E-1398-40FC-8889-A12D5DF223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72" y="1578"/>
                    <a:ext cx="215" cy="151"/>
                    <a:chOff x="2072" y="1578"/>
                    <a:chExt cx="215" cy="151"/>
                  </a:xfrm>
                </p:grpSpPr>
                <p:grpSp>
                  <p:nvGrpSpPr>
                    <p:cNvPr id="40179" name="Group 137">
                      <a:extLst>
                        <a:ext uri="{FF2B5EF4-FFF2-40B4-BE49-F238E27FC236}">
                          <a16:creationId xmlns:a16="http://schemas.microsoft.com/office/drawing/2014/main" id="{7B48AFD7-9F57-4F4F-9979-B9AB27F25DA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072" y="1578"/>
                      <a:ext cx="215" cy="140"/>
                      <a:chOff x="2072" y="1578"/>
                      <a:chExt cx="215" cy="140"/>
                    </a:xfrm>
                  </p:grpSpPr>
                  <p:sp>
                    <p:nvSpPr>
                      <p:cNvPr id="40183" name="Freeform 138">
                        <a:extLst>
                          <a:ext uri="{FF2B5EF4-FFF2-40B4-BE49-F238E27FC236}">
                            <a16:creationId xmlns:a16="http://schemas.microsoft.com/office/drawing/2014/main" id="{DD5BC1B5-4F60-43B7-8ED9-065F5B48A1B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72" y="1578"/>
                        <a:ext cx="215" cy="140"/>
                      </a:xfrm>
                      <a:custGeom>
                        <a:avLst/>
                        <a:gdLst>
                          <a:gd name="T0" fmla="*/ 0 w 1073"/>
                          <a:gd name="T1" fmla="*/ 0 h 702"/>
                          <a:gd name="T2" fmla="*/ 0 w 1073"/>
                          <a:gd name="T3" fmla="*/ 0 h 702"/>
                          <a:gd name="T4" fmla="*/ 0 w 1073"/>
                          <a:gd name="T5" fmla="*/ 0 h 702"/>
                          <a:gd name="T6" fmla="*/ 0 w 1073"/>
                          <a:gd name="T7" fmla="*/ 0 h 702"/>
                          <a:gd name="T8" fmla="*/ 0 w 1073"/>
                          <a:gd name="T9" fmla="*/ 0 h 702"/>
                          <a:gd name="T10" fmla="*/ 0 w 1073"/>
                          <a:gd name="T11" fmla="*/ 0 h 702"/>
                          <a:gd name="T12" fmla="*/ 0 w 1073"/>
                          <a:gd name="T13" fmla="*/ 0 h 702"/>
                          <a:gd name="T14" fmla="*/ 0 w 1073"/>
                          <a:gd name="T15" fmla="*/ 0 h 702"/>
                          <a:gd name="T16" fmla="*/ 0 w 1073"/>
                          <a:gd name="T17" fmla="*/ 0 h 702"/>
                          <a:gd name="T18" fmla="*/ 0 w 1073"/>
                          <a:gd name="T19" fmla="*/ 0 h 702"/>
                          <a:gd name="T20" fmla="*/ 0 w 1073"/>
                          <a:gd name="T21" fmla="*/ 0 h 702"/>
                          <a:gd name="T22" fmla="*/ 0 w 1073"/>
                          <a:gd name="T23" fmla="*/ 0 h 702"/>
                          <a:gd name="T24" fmla="*/ 0 w 1073"/>
                          <a:gd name="T25" fmla="*/ 0 h 702"/>
                          <a:gd name="T26" fmla="*/ 0 w 1073"/>
                          <a:gd name="T27" fmla="*/ 0 h 702"/>
                          <a:gd name="T28" fmla="*/ 0 w 1073"/>
                          <a:gd name="T29" fmla="*/ 0 h 702"/>
                          <a:gd name="T30" fmla="*/ 0 w 1073"/>
                          <a:gd name="T31" fmla="*/ 0 h 702"/>
                          <a:gd name="T32" fmla="*/ 0 w 1073"/>
                          <a:gd name="T33" fmla="*/ 0 h 702"/>
                          <a:gd name="T34" fmla="*/ 0 w 1073"/>
                          <a:gd name="T35" fmla="*/ 0 h 702"/>
                          <a:gd name="T36" fmla="*/ 0 w 1073"/>
                          <a:gd name="T37" fmla="*/ 0 h 702"/>
                          <a:gd name="T38" fmla="*/ 0 w 1073"/>
                          <a:gd name="T39" fmla="*/ 0 h 702"/>
                          <a:gd name="T40" fmla="*/ 0 w 1073"/>
                          <a:gd name="T41" fmla="*/ 0 h 702"/>
                          <a:gd name="T42" fmla="*/ 0 w 1073"/>
                          <a:gd name="T43" fmla="*/ 0 h 702"/>
                          <a:gd name="T44" fmla="*/ 0 w 1073"/>
                          <a:gd name="T45" fmla="*/ 0 h 702"/>
                          <a:gd name="T46" fmla="*/ 0 w 1073"/>
                          <a:gd name="T47" fmla="*/ 0 h 702"/>
                          <a:gd name="T48" fmla="*/ 0 w 1073"/>
                          <a:gd name="T49" fmla="*/ 0 h 702"/>
                          <a:gd name="T50" fmla="*/ 0 w 1073"/>
                          <a:gd name="T51" fmla="*/ 0 h 702"/>
                          <a:gd name="T52" fmla="*/ 0 w 1073"/>
                          <a:gd name="T53" fmla="*/ 0 h 702"/>
                          <a:gd name="T54" fmla="*/ 0 w 1073"/>
                          <a:gd name="T55" fmla="*/ 0 h 702"/>
                          <a:gd name="T56" fmla="*/ 0 w 1073"/>
                          <a:gd name="T57" fmla="*/ 0 h 702"/>
                          <a:gd name="T58" fmla="*/ 0 w 1073"/>
                          <a:gd name="T59" fmla="*/ 0 h 702"/>
                          <a:gd name="T60" fmla="*/ 0 w 1073"/>
                          <a:gd name="T61" fmla="*/ 0 h 702"/>
                          <a:gd name="T62" fmla="*/ 0 w 1073"/>
                          <a:gd name="T63" fmla="*/ 0 h 702"/>
                          <a:gd name="T64" fmla="*/ 0 w 1073"/>
                          <a:gd name="T65" fmla="*/ 0 h 702"/>
                          <a:gd name="T66" fmla="*/ 0 w 1073"/>
                          <a:gd name="T67" fmla="*/ 0 h 702"/>
                          <a:gd name="T68" fmla="*/ 0 w 1073"/>
                          <a:gd name="T69" fmla="*/ 0 h 702"/>
                          <a:gd name="T70" fmla="*/ 0 w 1073"/>
                          <a:gd name="T71" fmla="*/ 0 h 702"/>
                          <a:gd name="T72" fmla="*/ 0 w 1073"/>
                          <a:gd name="T73" fmla="*/ 0 h 702"/>
                          <a:gd name="T74" fmla="*/ 0 w 1073"/>
                          <a:gd name="T75" fmla="*/ 0 h 702"/>
                          <a:gd name="T76" fmla="*/ 0 w 1073"/>
                          <a:gd name="T77" fmla="*/ 0 h 702"/>
                          <a:gd name="T78" fmla="*/ 0 w 1073"/>
                          <a:gd name="T79" fmla="*/ 0 h 702"/>
                          <a:gd name="T80" fmla="*/ 0 w 1073"/>
                          <a:gd name="T81" fmla="*/ 0 h 702"/>
                          <a:gd name="T82" fmla="*/ 0 w 1073"/>
                          <a:gd name="T83" fmla="*/ 0 h 702"/>
                          <a:gd name="T84" fmla="*/ 0 w 1073"/>
                          <a:gd name="T85" fmla="*/ 0 h 702"/>
                          <a:gd name="T86" fmla="*/ 0 w 1073"/>
                          <a:gd name="T87" fmla="*/ 0 h 702"/>
                          <a:gd name="T88" fmla="*/ 0 w 1073"/>
                          <a:gd name="T89" fmla="*/ 0 h 702"/>
                          <a:gd name="T90" fmla="*/ 0 w 1073"/>
                          <a:gd name="T91" fmla="*/ 0 h 702"/>
                          <a:gd name="T92" fmla="*/ 0 w 1073"/>
                          <a:gd name="T93" fmla="*/ 0 h 702"/>
                          <a:gd name="T94" fmla="*/ 0 w 1073"/>
                          <a:gd name="T95" fmla="*/ 0 h 702"/>
                          <a:gd name="T96" fmla="*/ 0 w 1073"/>
                          <a:gd name="T97" fmla="*/ 0 h 702"/>
                          <a:gd name="T98" fmla="*/ 0 w 1073"/>
                          <a:gd name="T99" fmla="*/ 0 h 702"/>
                          <a:gd name="T100" fmla="*/ 0 w 1073"/>
                          <a:gd name="T101" fmla="*/ 0 h 702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  <a:gd name="T144" fmla="*/ 0 60000 65536"/>
                          <a:gd name="T145" fmla="*/ 0 60000 65536"/>
                          <a:gd name="T146" fmla="*/ 0 60000 65536"/>
                          <a:gd name="T147" fmla="*/ 0 60000 65536"/>
                          <a:gd name="T148" fmla="*/ 0 60000 65536"/>
                          <a:gd name="T149" fmla="*/ 0 60000 65536"/>
                          <a:gd name="T150" fmla="*/ 0 60000 65536"/>
                          <a:gd name="T151" fmla="*/ 0 60000 65536"/>
                          <a:gd name="T152" fmla="*/ 0 60000 65536"/>
                          <a:gd name="T153" fmla="*/ 0 w 1073"/>
                          <a:gd name="T154" fmla="*/ 0 h 702"/>
                          <a:gd name="T155" fmla="*/ 1073 w 1073"/>
                          <a:gd name="T156" fmla="*/ 702 h 702"/>
                        </a:gdLst>
                        <a:ahLst/>
                        <a:cxnLst>
                          <a:cxn ang="T102">
                            <a:pos x="T0" y="T1"/>
                          </a:cxn>
                          <a:cxn ang="T103">
                            <a:pos x="T2" y="T3"/>
                          </a:cxn>
                          <a:cxn ang="T104">
                            <a:pos x="T4" y="T5"/>
                          </a:cxn>
                          <a:cxn ang="T105">
                            <a:pos x="T6" y="T7"/>
                          </a:cxn>
                          <a:cxn ang="T106">
                            <a:pos x="T8" y="T9"/>
                          </a:cxn>
                          <a:cxn ang="T107">
                            <a:pos x="T10" y="T11"/>
                          </a:cxn>
                          <a:cxn ang="T108">
                            <a:pos x="T12" y="T13"/>
                          </a:cxn>
                          <a:cxn ang="T109">
                            <a:pos x="T14" y="T15"/>
                          </a:cxn>
                          <a:cxn ang="T110">
                            <a:pos x="T16" y="T17"/>
                          </a:cxn>
                          <a:cxn ang="T111">
                            <a:pos x="T18" y="T19"/>
                          </a:cxn>
                          <a:cxn ang="T112">
                            <a:pos x="T20" y="T21"/>
                          </a:cxn>
                          <a:cxn ang="T113">
                            <a:pos x="T22" y="T23"/>
                          </a:cxn>
                          <a:cxn ang="T114">
                            <a:pos x="T24" y="T25"/>
                          </a:cxn>
                          <a:cxn ang="T115">
                            <a:pos x="T26" y="T27"/>
                          </a:cxn>
                          <a:cxn ang="T116">
                            <a:pos x="T28" y="T29"/>
                          </a:cxn>
                          <a:cxn ang="T117">
                            <a:pos x="T30" y="T31"/>
                          </a:cxn>
                          <a:cxn ang="T118">
                            <a:pos x="T32" y="T33"/>
                          </a:cxn>
                          <a:cxn ang="T119">
                            <a:pos x="T34" y="T35"/>
                          </a:cxn>
                          <a:cxn ang="T120">
                            <a:pos x="T36" y="T37"/>
                          </a:cxn>
                          <a:cxn ang="T121">
                            <a:pos x="T38" y="T39"/>
                          </a:cxn>
                          <a:cxn ang="T122">
                            <a:pos x="T40" y="T41"/>
                          </a:cxn>
                          <a:cxn ang="T123">
                            <a:pos x="T42" y="T43"/>
                          </a:cxn>
                          <a:cxn ang="T124">
                            <a:pos x="T44" y="T45"/>
                          </a:cxn>
                          <a:cxn ang="T125">
                            <a:pos x="T46" y="T47"/>
                          </a:cxn>
                          <a:cxn ang="T126">
                            <a:pos x="T48" y="T49"/>
                          </a:cxn>
                          <a:cxn ang="T127">
                            <a:pos x="T50" y="T51"/>
                          </a:cxn>
                          <a:cxn ang="T128">
                            <a:pos x="T52" y="T53"/>
                          </a:cxn>
                          <a:cxn ang="T129">
                            <a:pos x="T54" y="T55"/>
                          </a:cxn>
                          <a:cxn ang="T130">
                            <a:pos x="T56" y="T57"/>
                          </a:cxn>
                          <a:cxn ang="T131">
                            <a:pos x="T58" y="T59"/>
                          </a:cxn>
                          <a:cxn ang="T132">
                            <a:pos x="T60" y="T61"/>
                          </a:cxn>
                          <a:cxn ang="T133">
                            <a:pos x="T62" y="T63"/>
                          </a:cxn>
                          <a:cxn ang="T134">
                            <a:pos x="T64" y="T65"/>
                          </a:cxn>
                          <a:cxn ang="T135">
                            <a:pos x="T66" y="T67"/>
                          </a:cxn>
                          <a:cxn ang="T136">
                            <a:pos x="T68" y="T69"/>
                          </a:cxn>
                          <a:cxn ang="T137">
                            <a:pos x="T70" y="T71"/>
                          </a:cxn>
                          <a:cxn ang="T138">
                            <a:pos x="T72" y="T73"/>
                          </a:cxn>
                          <a:cxn ang="T139">
                            <a:pos x="T74" y="T75"/>
                          </a:cxn>
                          <a:cxn ang="T140">
                            <a:pos x="T76" y="T77"/>
                          </a:cxn>
                          <a:cxn ang="T141">
                            <a:pos x="T78" y="T79"/>
                          </a:cxn>
                          <a:cxn ang="T142">
                            <a:pos x="T80" y="T81"/>
                          </a:cxn>
                          <a:cxn ang="T143">
                            <a:pos x="T82" y="T83"/>
                          </a:cxn>
                          <a:cxn ang="T144">
                            <a:pos x="T84" y="T85"/>
                          </a:cxn>
                          <a:cxn ang="T145">
                            <a:pos x="T86" y="T87"/>
                          </a:cxn>
                          <a:cxn ang="T146">
                            <a:pos x="T88" y="T89"/>
                          </a:cxn>
                          <a:cxn ang="T147">
                            <a:pos x="T90" y="T91"/>
                          </a:cxn>
                          <a:cxn ang="T148">
                            <a:pos x="T92" y="T93"/>
                          </a:cxn>
                          <a:cxn ang="T149">
                            <a:pos x="T94" y="T95"/>
                          </a:cxn>
                          <a:cxn ang="T150">
                            <a:pos x="T96" y="T97"/>
                          </a:cxn>
                          <a:cxn ang="T151">
                            <a:pos x="T98" y="T99"/>
                          </a:cxn>
                          <a:cxn ang="T152">
                            <a:pos x="T100" y="T101"/>
                          </a:cxn>
                        </a:cxnLst>
                        <a:rect l="T153" t="T154" r="T155" b="T156"/>
                        <a:pathLst>
                          <a:path w="1073" h="702">
                            <a:moveTo>
                              <a:pt x="680" y="5"/>
                            </a:moveTo>
                            <a:lnTo>
                              <a:pt x="713" y="1"/>
                            </a:lnTo>
                            <a:lnTo>
                              <a:pt x="751" y="0"/>
                            </a:lnTo>
                            <a:lnTo>
                              <a:pt x="789" y="1"/>
                            </a:lnTo>
                            <a:lnTo>
                              <a:pt x="835" y="4"/>
                            </a:lnTo>
                            <a:lnTo>
                              <a:pt x="876" y="6"/>
                            </a:lnTo>
                            <a:lnTo>
                              <a:pt x="911" y="8"/>
                            </a:lnTo>
                            <a:lnTo>
                              <a:pt x="947" y="11"/>
                            </a:lnTo>
                            <a:lnTo>
                              <a:pt x="975" y="14"/>
                            </a:lnTo>
                            <a:lnTo>
                              <a:pt x="999" y="20"/>
                            </a:lnTo>
                            <a:lnTo>
                              <a:pt x="1019" y="27"/>
                            </a:lnTo>
                            <a:lnTo>
                              <a:pt x="1035" y="37"/>
                            </a:lnTo>
                            <a:lnTo>
                              <a:pt x="1046" y="46"/>
                            </a:lnTo>
                            <a:lnTo>
                              <a:pt x="1058" y="58"/>
                            </a:lnTo>
                            <a:lnTo>
                              <a:pt x="1065" y="69"/>
                            </a:lnTo>
                            <a:lnTo>
                              <a:pt x="1070" y="87"/>
                            </a:lnTo>
                            <a:lnTo>
                              <a:pt x="1073" y="102"/>
                            </a:lnTo>
                            <a:lnTo>
                              <a:pt x="1072" y="122"/>
                            </a:lnTo>
                            <a:lnTo>
                              <a:pt x="1067" y="142"/>
                            </a:lnTo>
                            <a:lnTo>
                              <a:pt x="1062" y="155"/>
                            </a:lnTo>
                            <a:lnTo>
                              <a:pt x="1054" y="167"/>
                            </a:lnTo>
                            <a:lnTo>
                              <a:pt x="1043" y="175"/>
                            </a:lnTo>
                            <a:lnTo>
                              <a:pt x="1034" y="181"/>
                            </a:lnTo>
                            <a:lnTo>
                              <a:pt x="1024" y="186"/>
                            </a:lnTo>
                            <a:lnTo>
                              <a:pt x="1008" y="188"/>
                            </a:lnTo>
                            <a:lnTo>
                              <a:pt x="985" y="187"/>
                            </a:lnTo>
                            <a:lnTo>
                              <a:pt x="961" y="186"/>
                            </a:lnTo>
                            <a:lnTo>
                              <a:pt x="935" y="188"/>
                            </a:lnTo>
                            <a:lnTo>
                              <a:pt x="913" y="189"/>
                            </a:lnTo>
                            <a:lnTo>
                              <a:pt x="886" y="190"/>
                            </a:lnTo>
                            <a:lnTo>
                              <a:pt x="860" y="190"/>
                            </a:lnTo>
                            <a:lnTo>
                              <a:pt x="832" y="188"/>
                            </a:lnTo>
                            <a:lnTo>
                              <a:pt x="801" y="188"/>
                            </a:lnTo>
                            <a:lnTo>
                              <a:pt x="771" y="186"/>
                            </a:lnTo>
                            <a:lnTo>
                              <a:pt x="745" y="188"/>
                            </a:lnTo>
                            <a:lnTo>
                              <a:pt x="714" y="190"/>
                            </a:lnTo>
                            <a:lnTo>
                              <a:pt x="682" y="192"/>
                            </a:lnTo>
                            <a:lnTo>
                              <a:pt x="655" y="198"/>
                            </a:lnTo>
                            <a:lnTo>
                              <a:pt x="627" y="207"/>
                            </a:lnTo>
                            <a:lnTo>
                              <a:pt x="600" y="216"/>
                            </a:lnTo>
                            <a:lnTo>
                              <a:pt x="570" y="227"/>
                            </a:lnTo>
                            <a:lnTo>
                              <a:pt x="541" y="238"/>
                            </a:lnTo>
                            <a:lnTo>
                              <a:pt x="517" y="248"/>
                            </a:lnTo>
                            <a:lnTo>
                              <a:pt x="489" y="259"/>
                            </a:lnTo>
                            <a:lnTo>
                              <a:pt x="467" y="272"/>
                            </a:lnTo>
                            <a:lnTo>
                              <a:pt x="447" y="283"/>
                            </a:lnTo>
                            <a:lnTo>
                              <a:pt x="426" y="295"/>
                            </a:lnTo>
                            <a:lnTo>
                              <a:pt x="404" y="308"/>
                            </a:lnTo>
                            <a:lnTo>
                              <a:pt x="387" y="324"/>
                            </a:lnTo>
                            <a:lnTo>
                              <a:pt x="366" y="346"/>
                            </a:lnTo>
                            <a:lnTo>
                              <a:pt x="350" y="365"/>
                            </a:lnTo>
                            <a:lnTo>
                              <a:pt x="335" y="381"/>
                            </a:lnTo>
                            <a:lnTo>
                              <a:pt x="319" y="403"/>
                            </a:lnTo>
                            <a:lnTo>
                              <a:pt x="307" y="424"/>
                            </a:lnTo>
                            <a:lnTo>
                              <a:pt x="295" y="448"/>
                            </a:lnTo>
                            <a:lnTo>
                              <a:pt x="283" y="470"/>
                            </a:lnTo>
                            <a:lnTo>
                              <a:pt x="273" y="494"/>
                            </a:lnTo>
                            <a:lnTo>
                              <a:pt x="268" y="517"/>
                            </a:lnTo>
                            <a:lnTo>
                              <a:pt x="262" y="539"/>
                            </a:lnTo>
                            <a:lnTo>
                              <a:pt x="258" y="564"/>
                            </a:lnTo>
                            <a:lnTo>
                              <a:pt x="255" y="587"/>
                            </a:lnTo>
                            <a:lnTo>
                              <a:pt x="252" y="617"/>
                            </a:lnTo>
                            <a:lnTo>
                              <a:pt x="251" y="645"/>
                            </a:lnTo>
                            <a:lnTo>
                              <a:pt x="250" y="672"/>
                            </a:lnTo>
                            <a:lnTo>
                              <a:pt x="248" y="702"/>
                            </a:lnTo>
                            <a:lnTo>
                              <a:pt x="5" y="700"/>
                            </a:lnTo>
                            <a:lnTo>
                              <a:pt x="1" y="675"/>
                            </a:lnTo>
                            <a:lnTo>
                              <a:pt x="0" y="651"/>
                            </a:lnTo>
                            <a:lnTo>
                              <a:pt x="2" y="623"/>
                            </a:lnTo>
                            <a:lnTo>
                              <a:pt x="5" y="589"/>
                            </a:lnTo>
                            <a:lnTo>
                              <a:pt x="8" y="558"/>
                            </a:lnTo>
                            <a:lnTo>
                              <a:pt x="11" y="533"/>
                            </a:lnTo>
                            <a:lnTo>
                              <a:pt x="17" y="509"/>
                            </a:lnTo>
                            <a:lnTo>
                              <a:pt x="23" y="485"/>
                            </a:lnTo>
                            <a:lnTo>
                              <a:pt x="33" y="457"/>
                            </a:lnTo>
                            <a:lnTo>
                              <a:pt x="42" y="430"/>
                            </a:lnTo>
                            <a:lnTo>
                              <a:pt x="51" y="407"/>
                            </a:lnTo>
                            <a:lnTo>
                              <a:pt x="62" y="384"/>
                            </a:lnTo>
                            <a:lnTo>
                              <a:pt x="73" y="360"/>
                            </a:lnTo>
                            <a:lnTo>
                              <a:pt x="86" y="339"/>
                            </a:lnTo>
                            <a:lnTo>
                              <a:pt x="100" y="315"/>
                            </a:lnTo>
                            <a:lnTo>
                              <a:pt x="117" y="290"/>
                            </a:lnTo>
                            <a:lnTo>
                              <a:pt x="134" y="265"/>
                            </a:lnTo>
                            <a:lnTo>
                              <a:pt x="151" y="244"/>
                            </a:lnTo>
                            <a:lnTo>
                              <a:pt x="170" y="219"/>
                            </a:lnTo>
                            <a:lnTo>
                              <a:pt x="190" y="200"/>
                            </a:lnTo>
                            <a:lnTo>
                              <a:pt x="215" y="179"/>
                            </a:lnTo>
                            <a:lnTo>
                              <a:pt x="240" y="159"/>
                            </a:lnTo>
                            <a:lnTo>
                              <a:pt x="266" y="137"/>
                            </a:lnTo>
                            <a:lnTo>
                              <a:pt x="291" y="120"/>
                            </a:lnTo>
                            <a:lnTo>
                              <a:pt x="315" y="103"/>
                            </a:lnTo>
                            <a:lnTo>
                              <a:pt x="338" y="90"/>
                            </a:lnTo>
                            <a:lnTo>
                              <a:pt x="362" y="77"/>
                            </a:lnTo>
                            <a:lnTo>
                              <a:pt x="384" y="64"/>
                            </a:lnTo>
                            <a:lnTo>
                              <a:pt x="410" y="52"/>
                            </a:lnTo>
                            <a:lnTo>
                              <a:pt x="438" y="43"/>
                            </a:lnTo>
                            <a:lnTo>
                              <a:pt x="469" y="36"/>
                            </a:lnTo>
                            <a:lnTo>
                              <a:pt x="501" y="29"/>
                            </a:lnTo>
                            <a:lnTo>
                              <a:pt x="533" y="24"/>
                            </a:lnTo>
                            <a:lnTo>
                              <a:pt x="572" y="19"/>
                            </a:lnTo>
                            <a:lnTo>
                              <a:pt x="611" y="14"/>
                            </a:lnTo>
                            <a:lnTo>
                              <a:pt x="645" y="9"/>
                            </a:lnTo>
                            <a:lnTo>
                              <a:pt x="680" y="5"/>
                            </a:lnTo>
                            <a:close/>
                          </a:path>
                        </a:pathLst>
                      </a:custGeom>
                      <a:solidFill>
                        <a:srgbClr val="80008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grpSp>
                    <p:nvGrpSpPr>
                      <p:cNvPr id="40184" name="Group 139">
                        <a:extLst>
                          <a:ext uri="{FF2B5EF4-FFF2-40B4-BE49-F238E27FC236}">
                            <a16:creationId xmlns:a16="http://schemas.microsoft.com/office/drawing/2014/main" id="{49D08862-8123-432F-A1F8-072456F5486F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89" y="1587"/>
                        <a:ext cx="198" cy="131"/>
                        <a:chOff x="2089" y="1587"/>
                        <a:chExt cx="198" cy="131"/>
                      </a:xfrm>
                    </p:grpSpPr>
                    <p:grpSp>
                      <p:nvGrpSpPr>
                        <p:cNvPr id="40185" name="Group 140">
                          <a:extLst>
                            <a:ext uri="{FF2B5EF4-FFF2-40B4-BE49-F238E27FC236}">
                              <a16:creationId xmlns:a16="http://schemas.microsoft.com/office/drawing/2014/main" id="{47908D29-4050-4716-A7AC-5D4CAF574A1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110" y="1599"/>
                          <a:ext cx="177" cy="119"/>
                          <a:chOff x="2110" y="1599"/>
                          <a:chExt cx="177" cy="119"/>
                        </a:xfrm>
                      </p:grpSpPr>
                      <p:sp>
                        <p:nvSpPr>
                          <p:cNvPr id="40187" name="Freeform 141">
                            <a:extLst>
                              <a:ext uri="{FF2B5EF4-FFF2-40B4-BE49-F238E27FC236}">
                                <a16:creationId xmlns:a16="http://schemas.microsoft.com/office/drawing/2014/main" id="{F1F5555B-3659-46FF-945E-B6E1F3C75F9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110" y="1599"/>
                            <a:ext cx="177" cy="111"/>
                          </a:xfrm>
                          <a:custGeom>
                            <a:avLst/>
                            <a:gdLst>
                              <a:gd name="T0" fmla="*/ 0 w 883"/>
                              <a:gd name="T1" fmla="*/ 0 h 559"/>
                              <a:gd name="T2" fmla="*/ 0 w 883"/>
                              <a:gd name="T3" fmla="*/ 0 h 559"/>
                              <a:gd name="T4" fmla="*/ 0 w 883"/>
                              <a:gd name="T5" fmla="*/ 0 h 559"/>
                              <a:gd name="T6" fmla="*/ 0 w 883"/>
                              <a:gd name="T7" fmla="*/ 0 h 559"/>
                              <a:gd name="T8" fmla="*/ 0 w 883"/>
                              <a:gd name="T9" fmla="*/ 0 h 559"/>
                              <a:gd name="T10" fmla="*/ 0 w 883"/>
                              <a:gd name="T11" fmla="*/ 0 h 559"/>
                              <a:gd name="T12" fmla="*/ 0 w 883"/>
                              <a:gd name="T13" fmla="*/ 0 h 559"/>
                              <a:gd name="T14" fmla="*/ 0 w 883"/>
                              <a:gd name="T15" fmla="*/ 0 h 559"/>
                              <a:gd name="T16" fmla="*/ 0 w 883"/>
                              <a:gd name="T17" fmla="*/ 0 h 559"/>
                              <a:gd name="T18" fmla="*/ 0 w 883"/>
                              <a:gd name="T19" fmla="*/ 0 h 559"/>
                              <a:gd name="T20" fmla="*/ 0 w 883"/>
                              <a:gd name="T21" fmla="*/ 0 h 559"/>
                              <a:gd name="T22" fmla="*/ 0 w 883"/>
                              <a:gd name="T23" fmla="*/ 0 h 559"/>
                              <a:gd name="T24" fmla="*/ 0 w 883"/>
                              <a:gd name="T25" fmla="*/ 0 h 559"/>
                              <a:gd name="T26" fmla="*/ 0 w 883"/>
                              <a:gd name="T27" fmla="*/ 0 h 559"/>
                              <a:gd name="T28" fmla="*/ 0 w 883"/>
                              <a:gd name="T29" fmla="*/ 0 h 559"/>
                              <a:gd name="T30" fmla="*/ 0 w 883"/>
                              <a:gd name="T31" fmla="*/ 0 h 559"/>
                              <a:gd name="T32" fmla="*/ 0 w 883"/>
                              <a:gd name="T33" fmla="*/ 0 h 559"/>
                              <a:gd name="T34" fmla="*/ 0 w 883"/>
                              <a:gd name="T35" fmla="*/ 0 h 559"/>
                              <a:gd name="T36" fmla="*/ 0 w 883"/>
                              <a:gd name="T37" fmla="*/ 0 h 559"/>
                              <a:gd name="T38" fmla="*/ 0 w 883"/>
                              <a:gd name="T39" fmla="*/ 0 h 559"/>
                              <a:gd name="T40" fmla="*/ 0 w 883"/>
                              <a:gd name="T41" fmla="*/ 0 h 559"/>
                              <a:gd name="T42" fmla="*/ 0 w 883"/>
                              <a:gd name="T43" fmla="*/ 0 h 559"/>
                              <a:gd name="T44" fmla="*/ 0 w 883"/>
                              <a:gd name="T45" fmla="*/ 0 h 559"/>
                              <a:gd name="T46" fmla="*/ 0 w 883"/>
                              <a:gd name="T47" fmla="*/ 0 h 559"/>
                              <a:gd name="T48" fmla="*/ 0 w 883"/>
                              <a:gd name="T49" fmla="*/ 0 h 559"/>
                              <a:gd name="T50" fmla="*/ 0 w 883"/>
                              <a:gd name="T51" fmla="*/ 0 h 559"/>
                              <a:gd name="T52" fmla="*/ 0 w 883"/>
                              <a:gd name="T53" fmla="*/ 0 h 559"/>
                              <a:gd name="T54" fmla="*/ 0 w 883"/>
                              <a:gd name="T55" fmla="*/ 0 h 559"/>
                              <a:gd name="T56" fmla="*/ 0 w 883"/>
                              <a:gd name="T57" fmla="*/ 0 h 559"/>
                              <a:gd name="T58" fmla="*/ 0 w 883"/>
                              <a:gd name="T59" fmla="*/ 0 h 559"/>
                              <a:gd name="T60" fmla="*/ 0 w 883"/>
                              <a:gd name="T61" fmla="*/ 0 h 559"/>
                              <a:gd name="T62" fmla="*/ 0 w 883"/>
                              <a:gd name="T63" fmla="*/ 0 h 559"/>
                              <a:gd name="T64" fmla="*/ 0 w 883"/>
                              <a:gd name="T65" fmla="*/ 0 h 559"/>
                              <a:gd name="T66" fmla="*/ 0 w 883"/>
                              <a:gd name="T67" fmla="*/ 0 h 559"/>
                              <a:gd name="T68" fmla="*/ 0 w 883"/>
                              <a:gd name="T69" fmla="*/ 0 h 559"/>
                              <a:gd name="T70" fmla="*/ 0 w 883"/>
                              <a:gd name="T71" fmla="*/ 0 h 559"/>
                              <a:gd name="T72" fmla="*/ 0 w 883"/>
                              <a:gd name="T73" fmla="*/ 0 h 559"/>
                              <a:gd name="T74" fmla="*/ 0 w 883"/>
                              <a:gd name="T75" fmla="*/ 0 h 559"/>
                              <a:gd name="T76" fmla="*/ 0 w 883"/>
                              <a:gd name="T77" fmla="*/ 0 h 559"/>
                              <a:gd name="T78" fmla="*/ 0 w 883"/>
                              <a:gd name="T79" fmla="*/ 0 h 559"/>
                              <a:gd name="T80" fmla="*/ 0 w 883"/>
                              <a:gd name="T81" fmla="*/ 0 h 559"/>
                              <a:gd name="T82" fmla="*/ 0 w 883"/>
                              <a:gd name="T83" fmla="*/ 0 h 559"/>
                              <a:gd name="T84" fmla="*/ 0 w 883"/>
                              <a:gd name="T85" fmla="*/ 0 h 559"/>
                              <a:gd name="T86" fmla="*/ 0 w 883"/>
                              <a:gd name="T87" fmla="*/ 0 h 559"/>
                              <a:gd name="T88" fmla="*/ 0 w 883"/>
                              <a:gd name="T89" fmla="*/ 0 h 559"/>
                              <a:gd name="T90" fmla="*/ 0 60000 65536"/>
                              <a:gd name="T91" fmla="*/ 0 60000 65536"/>
                              <a:gd name="T92" fmla="*/ 0 60000 65536"/>
                              <a:gd name="T93" fmla="*/ 0 60000 65536"/>
                              <a:gd name="T94" fmla="*/ 0 60000 65536"/>
                              <a:gd name="T95" fmla="*/ 0 60000 65536"/>
                              <a:gd name="T96" fmla="*/ 0 60000 65536"/>
                              <a:gd name="T97" fmla="*/ 0 60000 65536"/>
                              <a:gd name="T98" fmla="*/ 0 60000 65536"/>
                              <a:gd name="T99" fmla="*/ 0 60000 65536"/>
                              <a:gd name="T100" fmla="*/ 0 60000 65536"/>
                              <a:gd name="T101" fmla="*/ 0 60000 65536"/>
                              <a:gd name="T102" fmla="*/ 0 60000 65536"/>
                              <a:gd name="T103" fmla="*/ 0 60000 65536"/>
                              <a:gd name="T104" fmla="*/ 0 60000 65536"/>
                              <a:gd name="T105" fmla="*/ 0 60000 65536"/>
                              <a:gd name="T106" fmla="*/ 0 60000 65536"/>
                              <a:gd name="T107" fmla="*/ 0 60000 65536"/>
                              <a:gd name="T108" fmla="*/ 0 60000 65536"/>
                              <a:gd name="T109" fmla="*/ 0 60000 65536"/>
                              <a:gd name="T110" fmla="*/ 0 60000 65536"/>
                              <a:gd name="T111" fmla="*/ 0 60000 65536"/>
                              <a:gd name="T112" fmla="*/ 0 60000 65536"/>
                              <a:gd name="T113" fmla="*/ 0 60000 65536"/>
                              <a:gd name="T114" fmla="*/ 0 60000 65536"/>
                              <a:gd name="T115" fmla="*/ 0 60000 65536"/>
                              <a:gd name="T116" fmla="*/ 0 60000 65536"/>
                              <a:gd name="T117" fmla="*/ 0 60000 65536"/>
                              <a:gd name="T118" fmla="*/ 0 60000 65536"/>
                              <a:gd name="T119" fmla="*/ 0 60000 65536"/>
                              <a:gd name="T120" fmla="*/ 0 60000 65536"/>
                              <a:gd name="T121" fmla="*/ 0 60000 65536"/>
                              <a:gd name="T122" fmla="*/ 0 60000 65536"/>
                              <a:gd name="T123" fmla="*/ 0 60000 65536"/>
                              <a:gd name="T124" fmla="*/ 0 60000 65536"/>
                              <a:gd name="T125" fmla="*/ 0 60000 65536"/>
                              <a:gd name="T126" fmla="*/ 0 60000 65536"/>
                              <a:gd name="T127" fmla="*/ 0 60000 65536"/>
                              <a:gd name="T128" fmla="*/ 0 60000 65536"/>
                              <a:gd name="T129" fmla="*/ 0 60000 65536"/>
                              <a:gd name="T130" fmla="*/ 0 60000 65536"/>
                              <a:gd name="T131" fmla="*/ 0 60000 65536"/>
                              <a:gd name="T132" fmla="*/ 0 60000 65536"/>
                              <a:gd name="T133" fmla="*/ 0 60000 65536"/>
                              <a:gd name="T134" fmla="*/ 0 60000 65536"/>
                              <a:gd name="T135" fmla="*/ 0 w 883"/>
                              <a:gd name="T136" fmla="*/ 0 h 559"/>
                              <a:gd name="T137" fmla="*/ 883 w 883"/>
                              <a:gd name="T138" fmla="*/ 559 h 559"/>
                            </a:gdLst>
                            <a:ahLst/>
                            <a:cxnLst>
                              <a:cxn ang="T90">
                                <a:pos x="T0" y="T1"/>
                              </a:cxn>
                              <a:cxn ang="T91">
                                <a:pos x="T2" y="T3"/>
                              </a:cxn>
                              <a:cxn ang="T92">
                                <a:pos x="T4" y="T5"/>
                              </a:cxn>
                              <a:cxn ang="T93">
                                <a:pos x="T6" y="T7"/>
                              </a:cxn>
                              <a:cxn ang="T94">
                                <a:pos x="T8" y="T9"/>
                              </a:cxn>
                              <a:cxn ang="T95">
                                <a:pos x="T10" y="T11"/>
                              </a:cxn>
                              <a:cxn ang="T96">
                                <a:pos x="T12" y="T13"/>
                              </a:cxn>
                              <a:cxn ang="T97">
                                <a:pos x="T14" y="T15"/>
                              </a:cxn>
                              <a:cxn ang="T98">
                                <a:pos x="T16" y="T17"/>
                              </a:cxn>
                              <a:cxn ang="T99">
                                <a:pos x="T18" y="T19"/>
                              </a:cxn>
                              <a:cxn ang="T100">
                                <a:pos x="T20" y="T21"/>
                              </a:cxn>
                              <a:cxn ang="T101">
                                <a:pos x="T22" y="T23"/>
                              </a:cxn>
                              <a:cxn ang="T102">
                                <a:pos x="T24" y="T25"/>
                              </a:cxn>
                              <a:cxn ang="T103">
                                <a:pos x="T26" y="T27"/>
                              </a:cxn>
                              <a:cxn ang="T104">
                                <a:pos x="T28" y="T29"/>
                              </a:cxn>
                              <a:cxn ang="T105">
                                <a:pos x="T30" y="T31"/>
                              </a:cxn>
                              <a:cxn ang="T106">
                                <a:pos x="T32" y="T33"/>
                              </a:cxn>
                              <a:cxn ang="T107">
                                <a:pos x="T34" y="T35"/>
                              </a:cxn>
                              <a:cxn ang="T108">
                                <a:pos x="T36" y="T37"/>
                              </a:cxn>
                              <a:cxn ang="T109">
                                <a:pos x="T38" y="T39"/>
                              </a:cxn>
                              <a:cxn ang="T110">
                                <a:pos x="T40" y="T41"/>
                              </a:cxn>
                              <a:cxn ang="T111">
                                <a:pos x="T42" y="T43"/>
                              </a:cxn>
                              <a:cxn ang="T112">
                                <a:pos x="T44" y="T45"/>
                              </a:cxn>
                              <a:cxn ang="T113">
                                <a:pos x="T46" y="T47"/>
                              </a:cxn>
                              <a:cxn ang="T114">
                                <a:pos x="T48" y="T49"/>
                              </a:cxn>
                              <a:cxn ang="T115">
                                <a:pos x="T50" y="T51"/>
                              </a:cxn>
                              <a:cxn ang="T116">
                                <a:pos x="T52" y="T53"/>
                              </a:cxn>
                              <a:cxn ang="T117">
                                <a:pos x="T54" y="T55"/>
                              </a:cxn>
                              <a:cxn ang="T118">
                                <a:pos x="T56" y="T57"/>
                              </a:cxn>
                              <a:cxn ang="T119">
                                <a:pos x="T58" y="T59"/>
                              </a:cxn>
                              <a:cxn ang="T120">
                                <a:pos x="T60" y="T61"/>
                              </a:cxn>
                              <a:cxn ang="T121">
                                <a:pos x="T62" y="T63"/>
                              </a:cxn>
                              <a:cxn ang="T122">
                                <a:pos x="T64" y="T65"/>
                              </a:cxn>
                              <a:cxn ang="T123">
                                <a:pos x="T66" y="T67"/>
                              </a:cxn>
                              <a:cxn ang="T124">
                                <a:pos x="T68" y="T69"/>
                              </a:cxn>
                              <a:cxn ang="T125">
                                <a:pos x="T70" y="T71"/>
                              </a:cxn>
                              <a:cxn ang="T126">
                                <a:pos x="T72" y="T73"/>
                              </a:cxn>
                              <a:cxn ang="T127">
                                <a:pos x="T74" y="T75"/>
                              </a:cxn>
                              <a:cxn ang="T128">
                                <a:pos x="T76" y="T77"/>
                              </a:cxn>
                              <a:cxn ang="T129">
                                <a:pos x="T78" y="T79"/>
                              </a:cxn>
                              <a:cxn ang="T130">
                                <a:pos x="T80" y="T81"/>
                              </a:cxn>
                              <a:cxn ang="T131">
                                <a:pos x="T82" y="T83"/>
                              </a:cxn>
                              <a:cxn ang="T132">
                                <a:pos x="T84" y="T85"/>
                              </a:cxn>
                              <a:cxn ang="T133">
                                <a:pos x="T86" y="T87"/>
                              </a:cxn>
                              <a:cxn ang="T134">
                                <a:pos x="T88" y="T89"/>
                              </a:cxn>
                            </a:cxnLst>
                            <a:rect l="T135" t="T136" r="T137" b="T138"/>
                            <a:pathLst>
                              <a:path w="883" h="559">
                                <a:moveTo>
                                  <a:pt x="450" y="11"/>
                                </a:moveTo>
                                <a:lnTo>
                                  <a:pt x="463" y="8"/>
                                </a:lnTo>
                                <a:lnTo>
                                  <a:pt x="490" y="5"/>
                                </a:lnTo>
                                <a:lnTo>
                                  <a:pt x="522" y="3"/>
                                </a:lnTo>
                                <a:lnTo>
                                  <a:pt x="552" y="1"/>
                                </a:lnTo>
                                <a:lnTo>
                                  <a:pt x="580" y="2"/>
                                </a:lnTo>
                                <a:lnTo>
                                  <a:pt x="610" y="3"/>
                                </a:lnTo>
                                <a:lnTo>
                                  <a:pt x="641" y="4"/>
                                </a:lnTo>
                                <a:lnTo>
                                  <a:pt x="669" y="6"/>
                                </a:lnTo>
                                <a:lnTo>
                                  <a:pt x="699" y="4"/>
                                </a:lnTo>
                                <a:lnTo>
                                  <a:pt x="727" y="3"/>
                                </a:lnTo>
                                <a:lnTo>
                                  <a:pt x="760" y="1"/>
                                </a:lnTo>
                                <a:lnTo>
                                  <a:pt x="791" y="0"/>
                                </a:lnTo>
                                <a:lnTo>
                                  <a:pt x="816" y="1"/>
                                </a:lnTo>
                                <a:lnTo>
                                  <a:pt x="840" y="2"/>
                                </a:lnTo>
                                <a:lnTo>
                                  <a:pt x="866" y="3"/>
                                </a:lnTo>
                                <a:lnTo>
                                  <a:pt x="883" y="6"/>
                                </a:lnTo>
                                <a:lnTo>
                                  <a:pt x="881" y="20"/>
                                </a:lnTo>
                                <a:lnTo>
                                  <a:pt x="878" y="32"/>
                                </a:lnTo>
                                <a:lnTo>
                                  <a:pt x="875" y="43"/>
                                </a:lnTo>
                                <a:lnTo>
                                  <a:pt x="811" y="44"/>
                                </a:lnTo>
                                <a:lnTo>
                                  <a:pt x="795" y="46"/>
                                </a:lnTo>
                                <a:lnTo>
                                  <a:pt x="773" y="45"/>
                                </a:lnTo>
                                <a:lnTo>
                                  <a:pt x="748" y="44"/>
                                </a:lnTo>
                                <a:lnTo>
                                  <a:pt x="723" y="46"/>
                                </a:lnTo>
                                <a:lnTo>
                                  <a:pt x="700" y="48"/>
                                </a:lnTo>
                                <a:lnTo>
                                  <a:pt x="673" y="49"/>
                                </a:lnTo>
                                <a:lnTo>
                                  <a:pt x="649" y="49"/>
                                </a:lnTo>
                                <a:lnTo>
                                  <a:pt x="620" y="46"/>
                                </a:lnTo>
                                <a:lnTo>
                                  <a:pt x="589" y="46"/>
                                </a:lnTo>
                                <a:lnTo>
                                  <a:pt x="560" y="44"/>
                                </a:lnTo>
                                <a:lnTo>
                                  <a:pt x="532" y="46"/>
                                </a:lnTo>
                                <a:lnTo>
                                  <a:pt x="502" y="49"/>
                                </a:lnTo>
                                <a:lnTo>
                                  <a:pt x="470" y="51"/>
                                </a:lnTo>
                                <a:lnTo>
                                  <a:pt x="442" y="57"/>
                                </a:lnTo>
                                <a:lnTo>
                                  <a:pt x="415" y="66"/>
                                </a:lnTo>
                                <a:lnTo>
                                  <a:pt x="387" y="75"/>
                                </a:lnTo>
                                <a:lnTo>
                                  <a:pt x="357" y="86"/>
                                </a:lnTo>
                                <a:lnTo>
                                  <a:pt x="329" y="96"/>
                                </a:lnTo>
                                <a:lnTo>
                                  <a:pt x="304" y="106"/>
                                </a:lnTo>
                                <a:lnTo>
                                  <a:pt x="277" y="117"/>
                                </a:lnTo>
                                <a:lnTo>
                                  <a:pt x="255" y="130"/>
                                </a:lnTo>
                                <a:lnTo>
                                  <a:pt x="235" y="140"/>
                                </a:lnTo>
                                <a:lnTo>
                                  <a:pt x="214" y="152"/>
                                </a:lnTo>
                                <a:lnTo>
                                  <a:pt x="193" y="165"/>
                                </a:lnTo>
                                <a:lnTo>
                                  <a:pt x="175" y="181"/>
                                </a:lnTo>
                                <a:lnTo>
                                  <a:pt x="155" y="203"/>
                                </a:lnTo>
                                <a:lnTo>
                                  <a:pt x="139" y="222"/>
                                </a:lnTo>
                                <a:lnTo>
                                  <a:pt x="123" y="238"/>
                                </a:lnTo>
                                <a:lnTo>
                                  <a:pt x="108" y="260"/>
                                </a:lnTo>
                                <a:lnTo>
                                  <a:pt x="96" y="281"/>
                                </a:lnTo>
                                <a:lnTo>
                                  <a:pt x="83" y="305"/>
                                </a:lnTo>
                                <a:lnTo>
                                  <a:pt x="71" y="328"/>
                                </a:lnTo>
                                <a:lnTo>
                                  <a:pt x="62" y="351"/>
                                </a:lnTo>
                                <a:lnTo>
                                  <a:pt x="56" y="375"/>
                                </a:lnTo>
                                <a:lnTo>
                                  <a:pt x="50" y="398"/>
                                </a:lnTo>
                                <a:lnTo>
                                  <a:pt x="45" y="421"/>
                                </a:lnTo>
                                <a:lnTo>
                                  <a:pt x="42" y="444"/>
                                </a:lnTo>
                                <a:lnTo>
                                  <a:pt x="39" y="474"/>
                                </a:lnTo>
                                <a:lnTo>
                                  <a:pt x="38" y="502"/>
                                </a:lnTo>
                                <a:lnTo>
                                  <a:pt x="37" y="529"/>
                                </a:lnTo>
                                <a:lnTo>
                                  <a:pt x="35" y="559"/>
                                </a:lnTo>
                                <a:lnTo>
                                  <a:pt x="8" y="553"/>
                                </a:lnTo>
                                <a:lnTo>
                                  <a:pt x="5" y="525"/>
                                </a:lnTo>
                                <a:lnTo>
                                  <a:pt x="3" y="501"/>
                                </a:lnTo>
                                <a:lnTo>
                                  <a:pt x="0" y="475"/>
                                </a:lnTo>
                                <a:lnTo>
                                  <a:pt x="1" y="444"/>
                                </a:lnTo>
                                <a:lnTo>
                                  <a:pt x="4" y="415"/>
                                </a:lnTo>
                                <a:lnTo>
                                  <a:pt x="10" y="380"/>
                                </a:lnTo>
                                <a:lnTo>
                                  <a:pt x="15" y="355"/>
                                </a:lnTo>
                                <a:lnTo>
                                  <a:pt x="23" y="329"/>
                                </a:lnTo>
                                <a:lnTo>
                                  <a:pt x="31" y="305"/>
                                </a:lnTo>
                                <a:lnTo>
                                  <a:pt x="41" y="283"/>
                                </a:lnTo>
                                <a:lnTo>
                                  <a:pt x="54" y="262"/>
                                </a:lnTo>
                                <a:lnTo>
                                  <a:pt x="68" y="238"/>
                                </a:lnTo>
                                <a:lnTo>
                                  <a:pt x="85" y="215"/>
                                </a:lnTo>
                                <a:lnTo>
                                  <a:pt x="103" y="193"/>
                                </a:lnTo>
                                <a:lnTo>
                                  <a:pt x="122" y="173"/>
                                </a:lnTo>
                                <a:lnTo>
                                  <a:pt x="142" y="151"/>
                                </a:lnTo>
                                <a:lnTo>
                                  <a:pt x="163" y="132"/>
                                </a:lnTo>
                                <a:lnTo>
                                  <a:pt x="186" y="114"/>
                                </a:lnTo>
                                <a:lnTo>
                                  <a:pt x="211" y="99"/>
                                </a:lnTo>
                                <a:lnTo>
                                  <a:pt x="239" y="85"/>
                                </a:lnTo>
                                <a:lnTo>
                                  <a:pt x="270" y="69"/>
                                </a:lnTo>
                                <a:lnTo>
                                  <a:pt x="300" y="59"/>
                                </a:lnTo>
                                <a:lnTo>
                                  <a:pt x="332" y="46"/>
                                </a:lnTo>
                                <a:lnTo>
                                  <a:pt x="367" y="34"/>
                                </a:lnTo>
                                <a:lnTo>
                                  <a:pt x="396" y="24"/>
                                </a:lnTo>
                                <a:lnTo>
                                  <a:pt x="426" y="16"/>
                                </a:lnTo>
                                <a:lnTo>
                                  <a:pt x="450" y="11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C000C0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188" name="Freeform 142">
                            <a:extLst>
                              <a:ext uri="{FF2B5EF4-FFF2-40B4-BE49-F238E27FC236}">
                                <a16:creationId xmlns:a16="http://schemas.microsoft.com/office/drawing/2014/main" id="{ECCA55DF-20F6-4305-82E5-8DF53ACAA206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115" y="1606"/>
                            <a:ext cx="170" cy="112"/>
                          </a:xfrm>
                          <a:custGeom>
                            <a:avLst/>
                            <a:gdLst>
                              <a:gd name="T0" fmla="*/ 0 w 854"/>
                              <a:gd name="T1" fmla="*/ 0 h 560"/>
                              <a:gd name="T2" fmla="*/ 0 w 854"/>
                              <a:gd name="T3" fmla="*/ 0 h 560"/>
                              <a:gd name="T4" fmla="*/ 0 w 854"/>
                              <a:gd name="T5" fmla="*/ 0 h 560"/>
                              <a:gd name="T6" fmla="*/ 0 w 854"/>
                              <a:gd name="T7" fmla="*/ 0 h 560"/>
                              <a:gd name="T8" fmla="*/ 0 w 854"/>
                              <a:gd name="T9" fmla="*/ 0 h 560"/>
                              <a:gd name="T10" fmla="*/ 0 w 854"/>
                              <a:gd name="T11" fmla="*/ 0 h 560"/>
                              <a:gd name="T12" fmla="*/ 0 w 854"/>
                              <a:gd name="T13" fmla="*/ 0 h 560"/>
                              <a:gd name="T14" fmla="*/ 0 w 854"/>
                              <a:gd name="T15" fmla="*/ 0 h 560"/>
                              <a:gd name="T16" fmla="*/ 0 w 854"/>
                              <a:gd name="T17" fmla="*/ 0 h 560"/>
                              <a:gd name="T18" fmla="*/ 0 w 854"/>
                              <a:gd name="T19" fmla="*/ 0 h 560"/>
                              <a:gd name="T20" fmla="*/ 0 w 854"/>
                              <a:gd name="T21" fmla="*/ 0 h 560"/>
                              <a:gd name="T22" fmla="*/ 0 w 854"/>
                              <a:gd name="T23" fmla="*/ 0 h 560"/>
                              <a:gd name="T24" fmla="*/ 0 w 854"/>
                              <a:gd name="T25" fmla="*/ 0 h 560"/>
                              <a:gd name="T26" fmla="*/ 0 w 854"/>
                              <a:gd name="T27" fmla="*/ 0 h 560"/>
                              <a:gd name="T28" fmla="*/ 0 w 854"/>
                              <a:gd name="T29" fmla="*/ 0 h 560"/>
                              <a:gd name="T30" fmla="*/ 0 w 854"/>
                              <a:gd name="T31" fmla="*/ 0 h 560"/>
                              <a:gd name="T32" fmla="*/ 0 w 854"/>
                              <a:gd name="T33" fmla="*/ 0 h 560"/>
                              <a:gd name="T34" fmla="*/ 0 w 854"/>
                              <a:gd name="T35" fmla="*/ 0 h 560"/>
                              <a:gd name="T36" fmla="*/ 0 w 854"/>
                              <a:gd name="T37" fmla="*/ 0 h 560"/>
                              <a:gd name="T38" fmla="*/ 0 w 854"/>
                              <a:gd name="T39" fmla="*/ 0 h 560"/>
                              <a:gd name="T40" fmla="*/ 0 w 854"/>
                              <a:gd name="T41" fmla="*/ 0 h 560"/>
                              <a:gd name="T42" fmla="*/ 0 w 854"/>
                              <a:gd name="T43" fmla="*/ 0 h 560"/>
                              <a:gd name="T44" fmla="*/ 0 w 854"/>
                              <a:gd name="T45" fmla="*/ 0 h 560"/>
                              <a:gd name="T46" fmla="*/ 0 w 854"/>
                              <a:gd name="T47" fmla="*/ 0 h 560"/>
                              <a:gd name="T48" fmla="*/ 0 w 854"/>
                              <a:gd name="T49" fmla="*/ 0 h 560"/>
                              <a:gd name="T50" fmla="*/ 0 w 854"/>
                              <a:gd name="T51" fmla="*/ 0 h 560"/>
                              <a:gd name="T52" fmla="*/ 0 w 854"/>
                              <a:gd name="T53" fmla="*/ 0 h 560"/>
                              <a:gd name="T54" fmla="*/ 0 w 854"/>
                              <a:gd name="T55" fmla="*/ 0 h 560"/>
                              <a:gd name="T56" fmla="*/ 0 w 854"/>
                              <a:gd name="T57" fmla="*/ 0 h 560"/>
                              <a:gd name="T58" fmla="*/ 0 w 854"/>
                              <a:gd name="T59" fmla="*/ 0 h 560"/>
                              <a:gd name="T60" fmla="*/ 0 w 854"/>
                              <a:gd name="T61" fmla="*/ 0 h 560"/>
                              <a:gd name="T62" fmla="*/ 0 w 854"/>
                              <a:gd name="T63" fmla="*/ 0 h 560"/>
                              <a:gd name="T64" fmla="*/ 0 w 854"/>
                              <a:gd name="T65" fmla="*/ 0 h 560"/>
                              <a:gd name="T66" fmla="*/ 0 w 854"/>
                              <a:gd name="T67" fmla="*/ 0 h 560"/>
                              <a:gd name="T68" fmla="*/ 0 w 854"/>
                              <a:gd name="T69" fmla="*/ 0 h 560"/>
                              <a:gd name="T70" fmla="*/ 0 w 854"/>
                              <a:gd name="T71" fmla="*/ 0 h 560"/>
                              <a:gd name="T72" fmla="*/ 0 w 854"/>
                              <a:gd name="T73" fmla="*/ 0 h 560"/>
                              <a:gd name="T74" fmla="*/ 0 w 854"/>
                              <a:gd name="T75" fmla="*/ 0 h 560"/>
                              <a:gd name="T76" fmla="*/ 0 w 854"/>
                              <a:gd name="T77" fmla="*/ 0 h 560"/>
                              <a:gd name="T78" fmla="*/ 0 w 854"/>
                              <a:gd name="T79" fmla="*/ 0 h 560"/>
                              <a:gd name="T80" fmla="*/ 0 w 854"/>
                              <a:gd name="T81" fmla="*/ 0 h 560"/>
                              <a:gd name="T82" fmla="*/ 0 w 854"/>
                              <a:gd name="T83" fmla="*/ 0 h 560"/>
                              <a:gd name="T84" fmla="*/ 0 w 854"/>
                              <a:gd name="T85" fmla="*/ 0 h 560"/>
                              <a:gd name="T86" fmla="*/ 0 w 854"/>
                              <a:gd name="T87" fmla="*/ 0 h 560"/>
                              <a:gd name="T88" fmla="*/ 0 w 854"/>
                              <a:gd name="T89" fmla="*/ 0 h 560"/>
                              <a:gd name="T90" fmla="*/ 0 60000 65536"/>
                              <a:gd name="T91" fmla="*/ 0 60000 65536"/>
                              <a:gd name="T92" fmla="*/ 0 60000 65536"/>
                              <a:gd name="T93" fmla="*/ 0 60000 65536"/>
                              <a:gd name="T94" fmla="*/ 0 60000 65536"/>
                              <a:gd name="T95" fmla="*/ 0 60000 65536"/>
                              <a:gd name="T96" fmla="*/ 0 60000 65536"/>
                              <a:gd name="T97" fmla="*/ 0 60000 65536"/>
                              <a:gd name="T98" fmla="*/ 0 60000 65536"/>
                              <a:gd name="T99" fmla="*/ 0 60000 65536"/>
                              <a:gd name="T100" fmla="*/ 0 60000 65536"/>
                              <a:gd name="T101" fmla="*/ 0 60000 65536"/>
                              <a:gd name="T102" fmla="*/ 0 60000 65536"/>
                              <a:gd name="T103" fmla="*/ 0 60000 65536"/>
                              <a:gd name="T104" fmla="*/ 0 60000 65536"/>
                              <a:gd name="T105" fmla="*/ 0 60000 65536"/>
                              <a:gd name="T106" fmla="*/ 0 60000 65536"/>
                              <a:gd name="T107" fmla="*/ 0 60000 65536"/>
                              <a:gd name="T108" fmla="*/ 0 60000 65536"/>
                              <a:gd name="T109" fmla="*/ 0 60000 65536"/>
                              <a:gd name="T110" fmla="*/ 0 60000 65536"/>
                              <a:gd name="T111" fmla="*/ 0 60000 65536"/>
                              <a:gd name="T112" fmla="*/ 0 60000 65536"/>
                              <a:gd name="T113" fmla="*/ 0 60000 65536"/>
                              <a:gd name="T114" fmla="*/ 0 60000 65536"/>
                              <a:gd name="T115" fmla="*/ 0 60000 65536"/>
                              <a:gd name="T116" fmla="*/ 0 60000 65536"/>
                              <a:gd name="T117" fmla="*/ 0 60000 65536"/>
                              <a:gd name="T118" fmla="*/ 0 60000 65536"/>
                              <a:gd name="T119" fmla="*/ 0 60000 65536"/>
                              <a:gd name="T120" fmla="*/ 0 60000 65536"/>
                              <a:gd name="T121" fmla="*/ 0 60000 65536"/>
                              <a:gd name="T122" fmla="*/ 0 60000 65536"/>
                              <a:gd name="T123" fmla="*/ 0 60000 65536"/>
                              <a:gd name="T124" fmla="*/ 0 60000 65536"/>
                              <a:gd name="T125" fmla="*/ 0 60000 65536"/>
                              <a:gd name="T126" fmla="*/ 0 60000 65536"/>
                              <a:gd name="T127" fmla="*/ 0 60000 65536"/>
                              <a:gd name="T128" fmla="*/ 0 60000 65536"/>
                              <a:gd name="T129" fmla="*/ 0 60000 65536"/>
                              <a:gd name="T130" fmla="*/ 0 60000 65536"/>
                              <a:gd name="T131" fmla="*/ 0 60000 65536"/>
                              <a:gd name="T132" fmla="*/ 0 60000 65536"/>
                              <a:gd name="T133" fmla="*/ 0 60000 65536"/>
                              <a:gd name="T134" fmla="*/ 0 60000 65536"/>
                              <a:gd name="T135" fmla="*/ 0 w 854"/>
                              <a:gd name="T136" fmla="*/ 0 h 560"/>
                              <a:gd name="T137" fmla="*/ 854 w 854"/>
                              <a:gd name="T138" fmla="*/ 560 h 560"/>
                            </a:gdLst>
                            <a:ahLst/>
                            <a:cxnLst>
                              <a:cxn ang="T90">
                                <a:pos x="T0" y="T1"/>
                              </a:cxn>
                              <a:cxn ang="T91">
                                <a:pos x="T2" y="T3"/>
                              </a:cxn>
                              <a:cxn ang="T92">
                                <a:pos x="T4" y="T5"/>
                              </a:cxn>
                              <a:cxn ang="T93">
                                <a:pos x="T6" y="T7"/>
                              </a:cxn>
                              <a:cxn ang="T94">
                                <a:pos x="T8" y="T9"/>
                              </a:cxn>
                              <a:cxn ang="T95">
                                <a:pos x="T10" y="T11"/>
                              </a:cxn>
                              <a:cxn ang="T96">
                                <a:pos x="T12" y="T13"/>
                              </a:cxn>
                              <a:cxn ang="T97">
                                <a:pos x="T14" y="T15"/>
                              </a:cxn>
                              <a:cxn ang="T98">
                                <a:pos x="T16" y="T17"/>
                              </a:cxn>
                              <a:cxn ang="T99">
                                <a:pos x="T18" y="T19"/>
                              </a:cxn>
                              <a:cxn ang="T100">
                                <a:pos x="T20" y="T21"/>
                              </a:cxn>
                              <a:cxn ang="T101">
                                <a:pos x="T22" y="T23"/>
                              </a:cxn>
                              <a:cxn ang="T102">
                                <a:pos x="T24" y="T25"/>
                              </a:cxn>
                              <a:cxn ang="T103">
                                <a:pos x="T26" y="T27"/>
                              </a:cxn>
                              <a:cxn ang="T104">
                                <a:pos x="T28" y="T29"/>
                              </a:cxn>
                              <a:cxn ang="T105">
                                <a:pos x="T30" y="T31"/>
                              </a:cxn>
                              <a:cxn ang="T106">
                                <a:pos x="T32" y="T33"/>
                              </a:cxn>
                              <a:cxn ang="T107">
                                <a:pos x="T34" y="T35"/>
                              </a:cxn>
                              <a:cxn ang="T108">
                                <a:pos x="T36" y="T37"/>
                              </a:cxn>
                              <a:cxn ang="T109">
                                <a:pos x="T38" y="T39"/>
                              </a:cxn>
                              <a:cxn ang="T110">
                                <a:pos x="T40" y="T41"/>
                              </a:cxn>
                              <a:cxn ang="T111">
                                <a:pos x="T42" y="T43"/>
                              </a:cxn>
                              <a:cxn ang="T112">
                                <a:pos x="T44" y="T45"/>
                              </a:cxn>
                              <a:cxn ang="T113">
                                <a:pos x="T46" y="T47"/>
                              </a:cxn>
                              <a:cxn ang="T114">
                                <a:pos x="T48" y="T49"/>
                              </a:cxn>
                              <a:cxn ang="T115">
                                <a:pos x="T50" y="T51"/>
                              </a:cxn>
                              <a:cxn ang="T116">
                                <a:pos x="T52" y="T53"/>
                              </a:cxn>
                              <a:cxn ang="T117">
                                <a:pos x="T54" y="T55"/>
                              </a:cxn>
                              <a:cxn ang="T118">
                                <a:pos x="T56" y="T57"/>
                              </a:cxn>
                              <a:cxn ang="T119">
                                <a:pos x="T58" y="T59"/>
                              </a:cxn>
                              <a:cxn ang="T120">
                                <a:pos x="T60" y="T61"/>
                              </a:cxn>
                              <a:cxn ang="T121">
                                <a:pos x="T62" y="T63"/>
                              </a:cxn>
                              <a:cxn ang="T122">
                                <a:pos x="T64" y="T65"/>
                              </a:cxn>
                              <a:cxn ang="T123">
                                <a:pos x="T66" y="T67"/>
                              </a:cxn>
                              <a:cxn ang="T124">
                                <a:pos x="T68" y="T69"/>
                              </a:cxn>
                              <a:cxn ang="T125">
                                <a:pos x="T70" y="T71"/>
                              </a:cxn>
                              <a:cxn ang="T126">
                                <a:pos x="T72" y="T73"/>
                              </a:cxn>
                              <a:cxn ang="T127">
                                <a:pos x="T74" y="T75"/>
                              </a:cxn>
                              <a:cxn ang="T128">
                                <a:pos x="T76" y="T77"/>
                              </a:cxn>
                              <a:cxn ang="T129">
                                <a:pos x="T78" y="T79"/>
                              </a:cxn>
                              <a:cxn ang="T130">
                                <a:pos x="T80" y="T81"/>
                              </a:cxn>
                              <a:cxn ang="T131">
                                <a:pos x="T82" y="T83"/>
                              </a:cxn>
                              <a:cxn ang="T132">
                                <a:pos x="T84" y="T85"/>
                              </a:cxn>
                              <a:cxn ang="T133">
                                <a:pos x="T86" y="T87"/>
                              </a:cxn>
                              <a:cxn ang="T134">
                                <a:pos x="T88" y="T89"/>
                              </a:cxn>
                            </a:cxnLst>
                            <a:rect l="T135" t="T136" r="T137" b="T138"/>
                            <a:pathLst>
                              <a:path w="854" h="560">
                                <a:moveTo>
                                  <a:pt x="450" y="12"/>
                                </a:moveTo>
                                <a:lnTo>
                                  <a:pt x="462" y="8"/>
                                </a:lnTo>
                                <a:lnTo>
                                  <a:pt x="490" y="6"/>
                                </a:lnTo>
                                <a:lnTo>
                                  <a:pt x="522" y="4"/>
                                </a:lnTo>
                                <a:lnTo>
                                  <a:pt x="550" y="2"/>
                                </a:lnTo>
                                <a:lnTo>
                                  <a:pt x="580" y="3"/>
                                </a:lnTo>
                                <a:lnTo>
                                  <a:pt x="610" y="4"/>
                                </a:lnTo>
                                <a:lnTo>
                                  <a:pt x="640" y="5"/>
                                </a:lnTo>
                                <a:lnTo>
                                  <a:pt x="669" y="7"/>
                                </a:lnTo>
                                <a:lnTo>
                                  <a:pt x="698" y="5"/>
                                </a:lnTo>
                                <a:lnTo>
                                  <a:pt x="726" y="4"/>
                                </a:lnTo>
                                <a:lnTo>
                                  <a:pt x="760" y="2"/>
                                </a:lnTo>
                                <a:lnTo>
                                  <a:pt x="791" y="1"/>
                                </a:lnTo>
                                <a:lnTo>
                                  <a:pt x="815" y="2"/>
                                </a:lnTo>
                                <a:lnTo>
                                  <a:pt x="840" y="3"/>
                                </a:lnTo>
                                <a:lnTo>
                                  <a:pt x="854" y="0"/>
                                </a:lnTo>
                                <a:lnTo>
                                  <a:pt x="849" y="13"/>
                                </a:lnTo>
                                <a:lnTo>
                                  <a:pt x="841" y="25"/>
                                </a:lnTo>
                                <a:lnTo>
                                  <a:pt x="830" y="34"/>
                                </a:lnTo>
                                <a:lnTo>
                                  <a:pt x="821" y="40"/>
                                </a:lnTo>
                                <a:lnTo>
                                  <a:pt x="811" y="45"/>
                                </a:lnTo>
                                <a:lnTo>
                                  <a:pt x="795" y="47"/>
                                </a:lnTo>
                                <a:lnTo>
                                  <a:pt x="772" y="46"/>
                                </a:lnTo>
                                <a:lnTo>
                                  <a:pt x="748" y="45"/>
                                </a:lnTo>
                                <a:lnTo>
                                  <a:pt x="722" y="47"/>
                                </a:lnTo>
                                <a:lnTo>
                                  <a:pt x="700" y="48"/>
                                </a:lnTo>
                                <a:lnTo>
                                  <a:pt x="673" y="50"/>
                                </a:lnTo>
                                <a:lnTo>
                                  <a:pt x="647" y="50"/>
                                </a:lnTo>
                                <a:lnTo>
                                  <a:pt x="620" y="47"/>
                                </a:lnTo>
                                <a:lnTo>
                                  <a:pt x="588" y="47"/>
                                </a:lnTo>
                                <a:lnTo>
                                  <a:pt x="558" y="45"/>
                                </a:lnTo>
                                <a:lnTo>
                                  <a:pt x="532" y="47"/>
                                </a:lnTo>
                                <a:lnTo>
                                  <a:pt x="501" y="50"/>
                                </a:lnTo>
                                <a:lnTo>
                                  <a:pt x="469" y="51"/>
                                </a:lnTo>
                                <a:lnTo>
                                  <a:pt x="442" y="57"/>
                                </a:lnTo>
                                <a:lnTo>
                                  <a:pt x="414" y="66"/>
                                </a:lnTo>
                                <a:lnTo>
                                  <a:pt x="387" y="75"/>
                                </a:lnTo>
                                <a:lnTo>
                                  <a:pt x="357" y="86"/>
                                </a:lnTo>
                                <a:lnTo>
                                  <a:pt x="328" y="97"/>
                                </a:lnTo>
                                <a:lnTo>
                                  <a:pt x="304" y="107"/>
                                </a:lnTo>
                                <a:lnTo>
                                  <a:pt x="276" y="118"/>
                                </a:lnTo>
                                <a:lnTo>
                                  <a:pt x="254" y="131"/>
                                </a:lnTo>
                                <a:lnTo>
                                  <a:pt x="234" y="141"/>
                                </a:lnTo>
                                <a:lnTo>
                                  <a:pt x="214" y="153"/>
                                </a:lnTo>
                                <a:lnTo>
                                  <a:pt x="192" y="166"/>
                                </a:lnTo>
                                <a:lnTo>
                                  <a:pt x="175" y="182"/>
                                </a:lnTo>
                                <a:lnTo>
                                  <a:pt x="154" y="204"/>
                                </a:lnTo>
                                <a:lnTo>
                                  <a:pt x="138" y="223"/>
                                </a:lnTo>
                                <a:lnTo>
                                  <a:pt x="123" y="239"/>
                                </a:lnTo>
                                <a:lnTo>
                                  <a:pt x="107" y="261"/>
                                </a:lnTo>
                                <a:lnTo>
                                  <a:pt x="95" y="282"/>
                                </a:lnTo>
                                <a:lnTo>
                                  <a:pt x="83" y="306"/>
                                </a:lnTo>
                                <a:lnTo>
                                  <a:pt x="71" y="328"/>
                                </a:lnTo>
                                <a:lnTo>
                                  <a:pt x="61" y="352"/>
                                </a:lnTo>
                                <a:lnTo>
                                  <a:pt x="55" y="375"/>
                                </a:lnTo>
                                <a:lnTo>
                                  <a:pt x="49" y="398"/>
                                </a:lnTo>
                                <a:lnTo>
                                  <a:pt x="45" y="422"/>
                                </a:lnTo>
                                <a:lnTo>
                                  <a:pt x="42" y="445"/>
                                </a:lnTo>
                                <a:lnTo>
                                  <a:pt x="39" y="475"/>
                                </a:lnTo>
                                <a:lnTo>
                                  <a:pt x="38" y="503"/>
                                </a:lnTo>
                                <a:lnTo>
                                  <a:pt x="37" y="530"/>
                                </a:lnTo>
                                <a:lnTo>
                                  <a:pt x="35" y="560"/>
                                </a:lnTo>
                                <a:lnTo>
                                  <a:pt x="7" y="554"/>
                                </a:lnTo>
                                <a:lnTo>
                                  <a:pt x="4" y="526"/>
                                </a:lnTo>
                                <a:lnTo>
                                  <a:pt x="2" y="502"/>
                                </a:lnTo>
                                <a:lnTo>
                                  <a:pt x="0" y="476"/>
                                </a:lnTo>
                                <a:lnTo>
                                  <a:pt x="1" y="445"/>
                                </a:lnTo>
                                <a:lnTo>
                                  <a:pt x="3" y="416"/>
                                </a:lnTo>
                                <a:lnTo>
                                  <a:pt x="9" y="380"/>
                                </a:lnTo>
                                <a:lnTo>
                                  <a:pt x="14" y="356"/>
                                </a:lnTo>
                                <a:lnTo>
                                  <a:pt x="22" y="330"/>
                                </a:lnTo>
                                <a:lnTo>
                                  <a:pt x="31" y="306"/>
                                </a:lnTo>
                                <a:lnTo>
                                  <a:pt x="41" y="284"/>
                                </a:lnTo>
                                <a:lnTo>
                                  <a:pt x="53" y="263"/>
                                </a:lnTo>
                                <a:lnTo>
                                  <a:pt x="67" y="239"/>
                                </a:lnTo>
                                <a:lnTo>
                                  <a:pt x="85" y="216"/>
                                </a:lnTo>
                                <a:lnTo>
                                  <a:pt x="102" y="194"/>
                                </a:lnTo>
                                <a:lnTo>
                                  <a:pt x="122" y="174"/>
                                </a:lnTo>
                                <a:lnTo>
                                  <a:pt x="141" y="152"/>
                                </a:lnTo>
                                <a:lnTo>
                                  <a:pt x="163" y="133"/>
                                </a:lnTo>
                                <a:lnTo>
                                  <a:pt x="185" y="115"/>
                                </a:lnTo>
                                <a:lnTo>
                                  <a:pt x="211" y="100"/>
                                </a:lnTo>
                                <a:lnTo>
                                  <a:pt x="237" y="85"/>
                                </a:lnTo>
                                <a:lnTo>
                                  <a:pt x="270" y="69"/>
                                </a:lnTo>
                                <a:lnTo>
                                  <a:pt x="300" y="59"/>
                                </a:lnTo>
                                <a:lnTo>
                                  <a:pt x="331" y="47"/>
                                </a:lnTo>
                                <a:lnTo>
                                  <a:pt x="366" y="35"/>
                                </a:lnTo>
                                <a:lnTo>
                                  <a:pt x="396" y="25"/>
                                </a:lnTo>
                                <a:lnTo>
                                  <a:pt x="425" y="17"/>
                                </a:lnTo>
                                <a:lnTo>
                                  <a:pt x="450" y="1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600060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40186" name="Freeform 143">
                          <a:extLst>
                            <a:ext uri="{FF2B5EF4-FFF2-40B4-BE49-F238E27FC236}">
                              <a16:creationId xmlns:a16="http://schemas.microsoft.com/office/drawing/2014/main" id="{BD28AA96-9D98-4F6F-A909-F8D0A9187D5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89" y="1587"/>
                          <a:ext cx="180" cy="109"/>
                        </a:xfrm>
                        <a:custGeom>
                          <a:avLst/>
                          <a:gdLst>
                            <a:gd name="T0" fmla="*/ 0 w 901"/>
                            <a:gd name="T1" fmla="*/ 0 h 544"/>
                            <a:gd name="T2" fmla="*/ 0 w 901"/>
                            <a:gd name="T3" fmla="*/ 0 h 544"/>
                            <a:gd name="T4" fmla="*/ 0 w 901"/>
                            <a:gd name="T5" fmla="*/ 0 h 544"/>
                            <a:gd name="T6" fmla="*/ 0 w 901"/>
                            <a:gd name="T7" fmla="*/ 0 h 544"/>
                            <a:gd name="T8" fmla="*/ 0 w 901"/>
                            <a:gd name="T9" fmla="*/ 0 h 544"/>
                            <a:gd name="T10" fmla="*/ 0 w 901"/>
                            <a:gd name="T11" fmla="*/ 0 h 544"/>
                            <a:gd name="T12" fmla="*/ 0 w 901"/>
                            <a:gd name="T13" fmla="*/ 0 h 544"/>
                            <a:gd name="T14" fmla="*/ 0 w 901"/>
                            <a:gd name="T15" fmla="*/ 0 h 544"/>
                            <a:gd name="T16" fmla="*/ 0 w 901"/>
                            <a:gd name="T17" fmla="*/ 0 h 544"/>
                            <a:gd name="T18" fmla="*/ 0 w 901"/>
                            <a:gd name="T19" fmla="*/ 0 h 544"/>
                            <a:gd name="T20" fmla="*/ 0 w 901"/>
                            <a:gd name="T21" fmla="*/ 0 h 544"/>
                            <a:gd name="T22" fmla="*/ 0 w 901"/>
                            <a:gd name="T23" fmla="*/ 0 h 544"/>
                            <a:gd name="T24" fmla="*/ 0 w 901"/>
                            <a:gd name="T25" fmla="*/ 0 h 544"/>
                            <a:gd name="T26" fmla="*/ 0 w 901"/>
                            <a:gd name="T27" fmla="*/ 0 h 544"/>
                            <a:gd name="T28" fmla="*/ 0 w 901"/>
                            <a:gd name="T29" fmla="*/ 0 h 544"/>
                            <a:gd name="T30" fmla="*/ 0 w 901"/>
                            <a:gd name="T31" fmla="*/ 0 h 544"/>
                            <a:gd name="T32" fmla="*/ 0 w 901"/>
                            <a:gd name="T33" fmla="*/ 0 h 544"/>
                            <a:gd name="T34" fmla="*/ 0 w 901"/>
                            <a:gd name="T35" fmla="*/ 0 h 544"/>
                            <a:gd name="T36" fmla="*/ 0 w 901"/>
                            <a:gd name="T37" fmla="*/ 0 h 544"/>
                            <a:gd name="T38" fmla="*/ 0 w 901"/>
                            <a:gd name="T39" fmla="*/ 0 h 544"/>
                            <a:gd name="T40" fmla="*/ 0 w 901"/>
                            <a:gd name="T41" fmla="*/ 0 h 544"/>
                            <a:gd name="T42" fmla="*/ 0 w 901"/>
                            <a:gd name="T43" fmla="*/ 0 h 544"/>
                            <a:gd name="T44" fmla="*/ 0 w 901"/>
                            <a:gd name="T45" fmla="*/ 0 h 544"/>
                            <a:gd name="T46" fmla="*/ 0 w 901"/>
                            <a:gd name="T47" fmla="*/ 0 h 544"/>
                            <a:gd name="T48" fmla="*/ 0 w 901"/>
                            <a:gd name="T49" fmla="*/ 0 h 544"/>
                            <a:gd name="T50" fmla="*/ 0 w 901"/>
                            <a:gd name="T51" fmla="*/ 0 h 544"/>
                            <a:gd name="T52" fmla="*/ 0 w 901"/>
                            <a:gd name="T53" fmla="*/ 0 h 544"/>
                            <a:gd name="T54" fmla="*/ 0 w 901"/>
                            <a:gd name="T55" fmla="*/ 0 h 544"/>
                            <a:gd name="T56" fmla="*/ 0 w 901"/>
                            <a:gd name="T57" fmla="*/ 0 h 544"/>
                            <a:gd name="T58" fmla="*/ 0 w 901"/>
                            <a:gd name="T59" fmla="*/ 0 h 544"/>
                            <a:gd name="T60" fmla="*/ 0 w 901"/>
                            <a:gd name="T61" fmla="*/ 0 h 544"/>
                            <a:gd name="T62" fmla="*/ 0 w 901"/>
                            <a:gd name="T63" fmla="*/ 0 h 544"/>
                            <a:gd name="T64" fmla="*/ 0 w 901"/>
                            <a:gd name="T65" fmla="*/ 0 h 544"/>
                            <a:gd name="T66" fmla="*/ 0 w 901"/>
                            <a:gd name="T67" fmla="*/ 0 h 544"/>
                            <a:gd name="T68" fmla="*/ 0 w 901"/>
                            <a:gd name="T69" fmla="*/ 0 h 544"/>
                            <a:gd name="T70" fmla="*/ 0 w 901"/>
                            <a:gd name="T71" fmla="*/ 0 h 544"/>
                            <a:gd name="T72" fmla="*/ 0 w 901"/>
                            <a:gd name="T73" fmla="*/ 0 h 544"/>
                            <a:gd name="T74" fmla="*/ 0 w 901"/>
                            <a:gd name="T75" fmla="*/ 0 h 544"/>
                            <a:gd name="T76" fmla="*/ 0 w 901"/>
                            <a:gd name="T77" fmla="*/ 0 h 544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w 901"/>
                            <a:gd name="T118" fmla="*/ 0 h 544"/>
                            <a:gd name="T119" fmla="*/ 901 w 901"/>
                            <a:gd name="T120" fmla="*/ 544 h 544"/>
                          </a:gdLst>
                          <a:ahLst/>
                          <a:cxnLst>
                            <a:cxn ang="T78">
                              <a:pos x="T0" y="T1"/>
                            </a:cxn>
                            <a:cxn ang="T79">
                              <a:pos x="T2" y="T3"/>
                            </a:cxn>
                            <a:cxn ang="T80">
                              <a:pos x="T4" y="T5"/>
                            </a:cxn>
                            <a:cxn ang="T81">
                              <a:pos x="T6" y="T7"/>
                            </a:cxn>
                            <a:cxn ang="T82">
                              <a:pos x="T8" y="T9"/>
                            </a:cxn>
                            <a:cxn ang="T83">
                              <a:pos x="T10" y="T11"/>
                            </a:cxn>
                            <a:cxn ang="T84">
                              <a:pos x="T12" y="T13"/>
                            </a:cxn>
                            <a:cxn ang="T85">
                              <a:pos x="T14" y="T15"/>
                            </a:cxn>
                            <a:cxn ang="T86">
                              <a:pos x="T16" y="T17"/>
                            </a:cxn>
                            <a:cxn ang="T87">
                              <a:pos x="T18" y="T19"/>
                            </a:cxn>
                            <a:cxn ang="T88">
                              <a:pos x="T20" y="T21"/>
                            </a:cxn>
                            <a:cxn ang="T89">
                              <a:pos x="T22" y="T23"/>
                            </a:cxn>
                            <a:cxn ang="T90">
                              <a:pos x="T24" y="T25"/>
                            </a:cxn>
                            <a:cxn ang="T91">
                              <a:pos x="T26" y="T27"/>
                            </a:cxn>
                            <a:cxn ang="T92">
                              <a:pos x="T28" y="T29"/>
                            </a:cxn>
                            <a:cxn ang="T93">
                              <a:pos x="T30" y="T31"/>
                            </a:cxn>
                            <a:cxn ang="T94">
                              <a:pos x="T32" y="T33"/>
                            </a:cxn>
                            <a:cxn ang="T95">
                              <a:pos x="T34" y="T35"/>
                            </a:cxn>
                            <a:cxn ang="T96">
                              <a:pos x="T36" y="T37"/>
                            </a:cxn>
                            <a:cxn ang="T97">
                              <a:pos x="T38" y="T39"/>
                            </a:cxn>
                            <a:cxn ang="T98">
                              <a:pos x="T40" y="T41"/>
                            </a:cxn>
                            <a:cxn ang="T99">
                              <a:pos x="T42" y="T43"/>
                            </a:cxn>
                            <a:cxn ang="T100">
                              <a:pos x="T44" y="T45"/>
                            </a:cxn>
                            <a:cxn ang="T101">
                              <a:pos x="T46" y="T47"/>
                            </a:cxn>
                            <a:cxn ang="T102">
                              <a:pos x="T48" y="T49"/>
                            </a:cxn>
                            <a:cxn ang="T103">
                              <a:pos x="T50" y="T51"/>
                            </a:cxn>
                            <a:cxn ang="T104">
                              <a:pos x="T52" y="T53"/>
                            </a:cxn>
                            <a:cxn ang="T105">
                              <a:pos x="T54" y="T55"/>
                            </a:cxn>
                            <a:cxn ang="T106">
                              <a:pos x="T56" y="T57"/>
                            </a:cxn>
                            <a:cxn ang="T107">
                              <a:pos x="T58" y="T59"/>
                            </a:cxn>
                            <a:cxn ang="T108">
                              <a:pos x="T60" y="T61"/>
                            </a:cxn>
                            <a:cxn ang="T109">
                              <a:pos x="T62" y="T63"/>
                            </a:cxn>
                            <a:cxn ang="T110">
                              <a:pos x="T64" y="T65"/>
                            </a:cxn>
                            <a:cxn ang="T111">
                              <a:pos x="T66" y="T67"/>
                            </a:cxn>
                            <a:cxn ang="T112">
                              <a:pos x="T68" y="T69"/>
                            </a:cxn>
                            <a:cxn ang="T113">
                              <a:pos x="T70" y="T71"/>
                            </a:cxn>
                            <a:cxn ang="T114">
                              <a:pos x="T72" y="T73"/>
                            </a:cxn>
                            <a:cxn ang="T115">
                              <a:pos x="T74" y="T75"/>
                            </a:cxn>
                            <a:cxn ang="T116">
                              <a:pos x="T76" y="T77"/>
                            </a:cxn>
                          </a:cxnLst>
                          <a:rect l="T117" t="T118" r="T119" b="T120"/>
                          <a:pathLst>
                            <a:path w="901" h="544">
                              <a:moveTo>
                                <a:pt x="901" y="6"/>
                              </a:moveTo>
                              <a:lnTo>
                                <a:pt x="865" y="3"/>
                              </a:lnTo>
                              <a:lnTo>
                                <a:pt x="836" y="2"/>
                              </a:lnTo>
                              <a:lnTo>
                                <a:pt x="796" y="1"/>
                              </a:lnTo>
                              <a:lnTo>
                                <a:pt x="756" y="0"/>
                              </a:lnTo>
                              <a:lnTo>
                                <a:pt x="709" y="1"/>
                              </a:lnTo>
                              <a:lnTo>
                                <a:pt x="660" y="2"/>
                              </a:lnTo>
                              <a:lnTo>
                                <a:pt x="615" y="4"/>
                              </a:lnTo>
                              <a:lnTo>
                                <a:pt x="578" y="7"/>
                              </a:lnTo>
                              <a:lnTo>
                                <a:pt x="536" y="12"/>
                              </a:lnTo>
                              <a:lnTo>
                                <a:pt x="490" y="18"/>
                              </a:lnTo>
                              <a:lnTo>
                                <a:pt x="461" y="24"/>
                              </a:lnTo>
                              <a:lnTo>
                                <a:pt x="437" y="31"/>
                              </a:lnTo>
                              <a:lnTo>
                                <a:pt x="411" y="37"/>
                              </a:lnTo>
                              <a:lnTo>
                                <a:pt x="385" y="45"/>
                              </a:lnTo>
                              <a:lnTo>
                                <a:pt x="357" y="55"/>
                              </a:lnTo>
                              <a:lnTo>
                                <a:pt x="326" y="70"/>
                              </a:lnTo>
                              <a:lnTo>
                                <a:pt x="299" y="82"/>
                              </a:lnTo>
                              <a:lnTo>
                                <a:pt x="274" y="94"/>
                              </a:lnTo>
                              <a:lnTo>
                                <a:pt x="254" y="107"/>
                              </a:lnTo>
                              <a:lnTo>
                                <a:pt x="233" y="123"/>
                              </a:lnTo>
                              <a:lnTo>
                                <a:pt x="212" y="139"/>
                              </a:lnTo>
                              <a:lnTo>
                                <a:pt x="186" y="160"/>
                              </a:lnTo>
                              <a:lnTo>
                                <a:pt x="163" y="180"/>
                              </a:lnTo>
                              <a:lnTo>
                                <a:pt x="146" y="196"/>
                              </a:lnTo>
                              <a:lnTo>
                                <a:pt x="130" y="212"/>
                              </a:lnTo>
                              <a:lnTo>
                                <a:pt x="112" y="231"/>
                              </a:lnTo>
                              <a:lnTo>
                                <a:pt x="96" y="246"/>
                              </a:lnTo>
                              <a:lnTo>
                                <a:pt x="81" y="266"/>
                              </a:lnTo>
                              <a:lnTo>
                                <a:pt x="69" y="287"/>
                              </a:lnTo>
                              <a:lnTo>
                                <a:pt x="56" y="315"/>
                              </a:lnTo>
                              <a:lnTo>
                                <a:pt x="43" y="343"/>
                              </a:lnTo>
                              <a:lnTo>
                                <a:pt x="33" y="369"/>
                              </a:lnTo>
                              <a:lnTo>
                                <a:pt x="24" y="394"/>
                              </a:lnTo>
                              <a:lnTo>
                                <a:pt x="17" y="419"/>
                              </a:lnTo>
                              <a:lnTo>
                                <a:pt x="9" y="451"/>
                              </a:lnTo>
                              <a:lnTo>
                                <a:pt x="5" y="480"/>
                              </a:lnTo>
                              <a:lnTo>
                                <a:pt x="1" y="509"/>
                              </a:lnTo>
                              <a:lnTo>
                                <a:pt x="0" y="544"/>
                              </a:lnTo>
                            </a:path>
                          </a:pathLst>
                        </a:custGeom>
                        <a:noFill/>
                        <a:ln w="4763">
                          <a:solidFill>
                            <a:srgbClr val="FFC0FF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40180" name="Group 144">
                      <a:extLst>
                        <a:ext uri="{FF2B5EF4-FFF2-40B4-BE49-F238E27FC236}">
                          <a16:creationId xmlns:a16="http://schemas.microsoft.com/office/drawing/2014/main" id="{0A1D88FB-3CB1-4E0E-990F-AC958C4174C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073" y="1705"/>
                      <a:ext cx="48" cy="24"/>
                      <a:chOff x="2073" y="1705"/>
                      <a:chExt cx="48" cy="24"/>
                    </a:xfrm>
                  </p:grpSpPr>
                  <p:sp>
                    <p:nvSpPr>
                      <p:cNvPr id="40181" name="Oval 145">
                        <a:extLst>
                          <a:ext uri="{FF2B5EF4-FFF2-40B4-BE49-F238E27FC236}">
                            <a16:creationId xmlns:a16="http://schemas.microsoft.com/office/drawing/2014/main" id="{2DECA28B-378E-4B9F-83B1-1AD28E3FA604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073" y="1705"/>
                        <a:ext cx="48" cy="24"/>
                      </a:xfrm>
                      <a:prstGeom prst="ellipse">
                        <a:avLst/>
                      </a:prstGeom>
                      <a:solidFill>
                        <a:srgbClr val="FF00FF"/>
                      </a:solidFill>
                      <a:ln w="3175">
                        <a:solidFill>
                          <a:srgbClr val="400040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9pPr>
                      </a:lstStyle>
                      <a:p>
                        <a:pPr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US" altLang="cs-CZ" sz="1800"/>
                      </a:p>
                    </p:txBody>
                  </p:sp>
                  <p:sp>
                    <p:nvSpPr>
                      <p:cNvPr id="40182" name="Oval 146">
                        <a:extLst>
                          <a:ext uri="{FF2B5EF4-FFF2-40B4-BE49-F238E27FC236}">
                            <a16:creationId xmlns:a16="http://schemas.microsoft.com/office/drawing/2014/main" id="{3CB0581D-C803-4BE2-AB11-6FCA2894509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077" y="1708"/>
                        <a:ext cx="39" cy="18"/>
                      </a:xfrm>
                      <a:prstGeom prst="ellipse">
                        <a:avLst/>
                      </a:prstGeom>
                      <a:solidFill>
                        <a:srgbClr val="600060"/>
                      </a:solidFill>
                      <a:ln w="3175">
                        <a:solidFill>
                          <a:srgbClr val="400040"/>
                        </a:solidFill>
                        <a:round/>
                        <a:headEnd/>
                        <a:tailEnd/>
                      </a:ln>
                    </p:spPr>
                    <p:txBody>
                      <a:bodyPr/>
                      <a:lstStyle>
                        <a:lvl1pPr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1pPr>
                        <a:lvl2pPr marL="742950" indent="-285750">
                          <a:spcBef>
                            <a:spcPct val="20000"/>
                          </a:spcBef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2pPr>
                        <a:lvl3pPr marL="1143000" indent="-22860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3pPr>
                        <a:lvl4pPr marL="1600200" indent="-22860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4pPr>
                        <a:lvl5pPr marL="2057400" indent="-22860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  <a:cs typeface="Arial" panose="020B0604020202020204" pitchFamily="34" charset="0"/>
                          </a:defRPr>
                        </a:lvl9pPr>
                      </a:lstStyle>
                      <a:p>
                        <a:pPr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US" altLang="cs-CZ" sz="1800"/>
                      </a:p>
                    </p:txBody>
                  </p:sp>
                </p:grpSp>
              </p:grpSp>
            </p:grpSp>
          </p:grpSp>
          <p:grpSp>
            <p:nvGrpSpPr>
              <p:cNvPr id="40161" name="Group 147">
                <a:extLst>
                  <a:ext uri="{FF2B5EF4-FFF2-40B4-BE49-F238E27FC236}">
                    <a16:creationId xmlns:a16="http://schemas.microsoft.com/office/drawing/2014/main" id="{E4A669DD-9201-4EB0-A66F-3B653BBD07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09" y="1688"/>
                <a:ext cx="82" cy="250"/>
                <a:chOff x="2009" y="1688"/>
                <a:chExt cx="82" cy="250"/>
              </a:xfrm>
            </p:grpSpPr>
            <p:grpSp>
              <p:nvGrpSpPr>
                <p:cNvPr id="40162" name="Group 148">
                  <a:extLst>
                    <a:ext uri="{FF2B5EF4-FFF2-40B4-BE49-F238E27FC236}">
                      <a16:creationId xmlns:a16="http://schemas.microsoft.com/office/drawing/2014/main" id="{7531F0E0-234A-474B-A96E-D5ABC47300B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009" y="1698"/>
                  <a:ext cx="82" cy="240"/>
                  <a:chOff x="2009" y="1698"/>
                  <a:chExt cx="82" cy="240"/>
                </a:xfrm>
              </p:grpSpPr>
              <p:sp>
                <p:nvSpPr>
                  <p:cNvPr id="40167" name="Freeform 149">
                    <a:extLst>
                      <a:ext uri="{FF2B5EF4-FFF2-40B4-BE49-F238E27FC236}">
                        <a16:creationId xmlns:a16="http://schemas.microsoft.com/office/drawing/2014/main" id="{EFFB41AB-BA14-4644-84D1-478CF8627F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09" y="1698"/>
                    <a:ext cx="82" cy="240"/>
                  </a:xfrm>
                  <a:custGeom>
                    <a:avLst/>
                    <a:gdLst>
                      <a:gd name="T0" fmla="*/ 0 w 410"/>
                      <a:gd name="T1" fmla="*/ 0 h 1199"/>
                      <a:gd name="T2" fmla="*/ 0 w 410"/>
                      <a:gd name="T3" fmla="*/ 0 h 1199"/>
                      <a:gd name="T4" fmla="*/ 0 w 410"/>
                      <a:gd name="T5" fmla="*/ 0 h 1199"/>
                      <a:gd name="T6" fmla="*/ 0 w 410"/>
                      <a:gd name="T7" fmla="*/ 0 h 1199"/>
                      <a:gd name="T8" fmla="*/ 0 w 410"/>
                      <a:gd name="T9" fmla="*/ 0 h 1199"/>
                      <a:gd name="T10" fmla="*/ 0 w 410"/>
                      <a:gd name="T11" fmla="*/ 0 h 1199"/>
                      <a:gd name="T12" fmla="*/ 0 w 410"/>
                      <a:gd name="T13" fmla="*/ 0 h 1199"/>
                      <a:gd name="T14" fmla="*/ 0 w 410"/>
                      <a:gd name="T15" fmla="*/ 0 h 1199"/>
                      <a:gd name="T16" fmla="*/ 0 w 410"/>
                      <a:gd name="T17" fmla="*/ 0 h 1199"/>
                      <a:gd name="T18" fmla="*/ 0 w 410"/>
                      <a:gd name="T19" fmla="*/ 0 h 1199"/>
                      <a:gd name="T20" fmla="*/ 0 w 410"/>
                      <a:gd name="T21" fmla="*/ 0 h 1199"/>
                      <a:gd name="T22" fmla="*/ 0 w 410"/>
                      <a:gd name="T23" fmla="*/ 0 h 1199"/>
                      <a:gd name="T24" fmla="*/ 0 w 410"/>
                      <a:gd name="T25" fmla="*/ 0 h 1199"/>
                      <a:gd name="T26" fmla="*/ 0 w 410"/>
                      <a:gd name="T27" fmla="*/ 0 h 1199"/>
                      <a:gd name="T28" fmla="*/ 0 w 410"/>
                      <a:gd name="T29" fmla="*/ 0 h 1199"/>
                      <a:gd name="T30" fmla="*/ 0 w 410"/>
                      <a:gd name="T31" fmla="*/ 0 h 1199"/>
                      <a:gd name="T32" fmla="*/ 0 w 410"/>
                      <a:gd name="T33" fmla="*/ 0 h 1199"/>
                      <a:gd name="T34" fmla="*/ 0 w 410"/>
                      <a:gd name="T35" fmla="*/ 0 h 1199"/>
                      <a:gd name="T36" fmla="*/ 0 w 410"/>
                      <a:gd name="T37" fmla="*/ 0 h 1199"/>
                      <a:gd name="T38" fmla="*/ 0 w 410"/>
                      <a:gd name="T39" fmla="*/ 0 h 1199"/>
                      <a:gd name="T40" fmla="*/ 0 w 410"/>
                      <a:gd name="T41" fmla="*/ 0 h 1199"/>
                      <a:gd name="T42" fmla="*/ 0 w 410"/>
                      <a:gd name="T43" fmla="*/ 0 h 1199"/>
                      <a:gd name="T44" fmla="*/ 0 w 410"/>
                      <a:gd name="T45" fmla="*/ 0 h 1199"/>
                      <a:gd name="T46" fmla="*/ 0 w 410"/>
                      <a:gd name="T47" fmla="*/ 0 h 1199"/>
                      <a:gd name="T48" fmla="*/ 0 w 410"/>
                      <a:gd name="T49" fmla="*/ 0 h 1199"/>
                      <a:gd name="T50" fmla="*/ 0 w 410"/>
                      <a:gd name="T51" fmla="*/ 0 h 1199"/>
                      <a:gd name="T52" fmla="*/ 0 w 410"/>
                      <a:gd name="T53" fmla="*/ 0 h 1199"/>
                      <a:gd name="T54" fmla="*/ 0 w 410"/>
                      <a:gd name="T55" fmla="*/ 0 h 1199"/>
                      <a:gd name="T56" fmla="*/ 0 w 410"/>
                      <a:gd name="T57" fmla="*/ 0 h 1199"/>
                      <a:gd name="T58" fmla="*/ 0 w 410"/>
                      <a:gd name="T59" fmla="*/ 0 h 1199"/>
                      <a:gd name="T60" fmla="*/ 0 w 410"/>
                      <a:gd name="T61" fmla="*/ 0 h 1199"/>
                      <a:gd name="T62" fmla="*/ 0 w 410"/>
                      <a:gd name="T63" fmla="*/ 0 h 1199"/>
                      <a:gd name="T64" fmla="*/ 0 w 410"/>
                      <a:gd name="T65" fmla="*/ 0 h 1199"/>
                      <a:gd name="T66" fmla="*/ 0 w 410"/>
                      <a:gd name="T67" fmla="*/ 0 h 1199"/>
                      <a:gd name="T68" fmla="*/ 0 w 410"/>
                      <a:gd name="T69" fmla="*/ 0 h 1199"/>
                      <a:gd name="T70" fmla="*/ 0 w 410"/>
                      <a:gd name="T71" fmla="*/ 0 h 1199"/>
                      <a:gd name="T72" fmla="*/ 0 w 410"/>
                      <a:gd name="T73" fmla="*/ 0 h 1199"/>
                      <a:gd name="T74" fmla="*/ 0 w 410"/>
                      <a:gd name="T75" fmla="*/ 0 h 1199"/>
                      <a:gd name="T76" fmla="*/ 0 w 410"/>
                      <a:gd name="T77" fmla="*/ 0 h 1199"/>
                      <a:gd name="T78" fmla="*/ 0 w 410"/>
                      <a:gd name="T79" fmla="*/ 0 h 1199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10"/>
                      <a:gd name="T121" fmla="*/ 0 h 1199"/>
                      <a:gd name="T122" fmla="*/ 410 w 410"/>
                      <a:gd name="T123" fmla="*/ 1199 h 1199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10" h="1199">
                        <a:moveTo>
                          <a:pt x="270" y="0"/>
                        </a:moveTo>
                        <a:lnTo>
                          <a:pt x="0" y="18"/>
                        </a:lnTo>
                        <a:lnTo>
                          <a:pt x="3" y="47"/>
                        </a:lnTo>
                        <a:lnTo>
                          <a:pt x="9" y="79"/>
                        </a:lnTo>
                        <a:lnTo>
                          <a:pt x="16" y="113"/>
                        </a:lnTo>
                        <a:lnTo>
                          <a:pt x="22" y="152"/>
                        </a:lnTo>
                        <a:lnTo>
                          <a:pt x="31" y="198"/>
                        </a:lnTo>
                        <a:lnTo>
                          <a:pt x="41" y="242"/>
                        </a:lnTo>
                        <a:lnTo>
                          <a:pt x="49" y="279"/>
                        </a:lnTo>
                        <a:lnTo>
                          <a:pt x="58" y="315"/>
                        </a:lnTo>
                        <a:lnTo>
                          <a:pt x="66" y="354"/>
                        </a:lnTo>
                        <a:lnTo>
                          <a:pt x="75" y="397"/>
                        </a:lnTo>
                        <a:lnTo>
                          <a:pt x="83" y="442"/>
                        </a:lnTo>
                        <a:lnTo>
                          <a:pt x="92" y="490"/>
                        </a:lnTo>
                        <a:lnTo>
                          <a:pt x="97" y="517"/>
                        </a:lnTo>
                        <a:lnTo>
                          <a:pt x="101" y="552"/>
                        </a:lnTo>
                        <a:lnTo>
                          <a:pt x="106" y="593"/>
                        </a:lnTo>
                        <a:lnTo>
                          <a:pt x="110" y="631"/>
                        </a:lnTo>
                        <a:lnTo>
                          <a:pt x="117" y="679"/>
                        </a:lnTo>
                        <a:lnTo>
                          <a:pt x="123" y="729"/>
                        </a:lnTo>
                        <a:lnTo>
                          <a:pt x="127" y="769"/>
                        </a:lnTo>
                        <a:lnTo>
                          <a:pt x="128" y="809"/>
                        </a:lnTo>
                        <a:lnTo>
                          <a:pt x="130" y="843"/>
                        </a:lnTo>
                        <a:lnTo>
                          <a:pt x="133" y="887"/>
                        </a:lnTo>
                        <a:lnTo>
                          <a:pt x="135" y="932"/>
                        </a:lnTo>
                        <a:lnTo>
                          <a:pt x="133" y="974"/>
                        </a:lnTo>
                        <a:lnTo>
                          <a:pt x="134" y="1024"/>
                        </a:lnTo>
                        <a:lnTo>
                          <a:pt x="136" y="1054"/>
                        </a:lnTo>
                        <a:lnTo>
                          <a:pt x="134" y="1079"/>
                        </a:lnTo>
                        <a:lnTo>
                          <a:pt x="132" y="1110"/>
                        </a:lnTo>
                        <a:lnTo>
                          <a:pt x="133" y="1131"/>
                        </a:lnTo>
                        <a:lnTo>
                          <a:pt x="138" y="1145"/>
                        </a:lnTo>
                        <a:lnTo>
                          <a:pt x="146" y="1159"/>
                        </a:lnTo>
                        <a:lnTo>
                          <a:pt x="158" y="1170"/>
                        </a:lnTo>
                        <a:lnTo>
                          <a:pt x="175" y="1178"/>
                        </a:lnTo>
                        <a:lnTo>
                          <a:pt x="191" y="1183"/>
                        </a:lnTo>
                        <a:lnTo>
                          <a:pt x="212" y="1190"/>
                        </a:lnTo>
                        <a:lnTo>
                          <a:pt x="240" y="1195"/>
                        </a:lnTo>
                        <a:lnTo>
                          <a:pt x="266" y="1196"/>
                        </a:lnTo>
                        <a:lnTo>
                          <a:pt x="292" y="1198"/>
                        </a:lnTo>
                        <a:lnTo>
                          <a:pt x="315" y="1199"/>
                        </a:lnTo>
                        <a:lnTo>
                          <a:pt x="336" y="1197"/>
                        </a:lnTo>
                        <a:lnTo>
                          <a:pt x="354" y="1194"/>
                        </a:lnTo>
                        <a:lnTo>
                          <a:pt x="373" y="1187"/>
                        </a:lnTo>
                        <a:lnTo>
                          <a:pt x="385" y="1180"/>
                        </a:lnTo>
                        <a:lnTo>
                          <a:pt x="396" y="1173"/>
                        </a:lnTo>
                        <a:lnTo>
                          <a:pt x="404" y="1164"/>
                        </a:lnTo>
                        <a:lnTo>
                          <a:pt x="406" y="1154"/>
                        </a:lnTo>
                        <a:lnTo>
                          <a:pt x="404" y="1123"/>
                        </a:lnTo>
                        <a:lnTo>
                          <a:pt x="402" y="1093"/>
                        </a:lnTo>
                        <a:lnTo>
                          <a:pt x="404" y="1053"/>
                        </a:lnTo>
                        <a:lnTo>
                          <a:pt x="407" y="1022"/>
                        </a:lnTo>
                        <a:lnTo>
                          <a:pt x="410" y="995"/>
                        </a:lnTo>
                        <a:lnTo>
                          <a:pt x="408" y="968"/>
                        </a:lnTo>
                        <a:lnTo>
                          <a:pt x="406" y="932"/>
                        </a:lnTo>
                        <a:lnTo>
                          <a:pt x="405" y="906"/>
                        </a:lnTo>
                        <a:lnTo>
                          <a:pt x="403" y="878"/>
                        </a:lnTo>
                        <a:lnTo>
                          <a:pt x="398" y="851"/>
                        </a:lnTo>
                        <a:lnTo>
                          <a:pt x="393" y="821"/>
                        </a:lnTo>
                        <a:lnTo>
                          <a:pt x="392" y="785"/>
                        </a:lnTo>
                        <a:lnTo>
                          <a:pt x="390" y="756"/>
                        </a:lnTo>
                        <a:lnTo>
                          <a:pt x="389" y="719"/>
                        </a:lnTo>
                        <a:lnTo>
                          <a:pt x="387" y="681"/>
                        </a:lnTo>
                        <a:lnTo>
                          <a:pt x="384" y="642"/>
                        </a:lnTo>
                        <a:lnTo>
                          <a:pt x="379" y="598"/>
                        </a:lnTo>
                        <a:lnTo>
                          <a:pt x="375" y="556"/>
                        </a:lnTo>
                        <a:lnTo>
                          <a:pt x="371" y="517"/>
                        </a:lnTo>
                        <a:lnTo>
                          <a:pt x="367" y="487"/>
                        </a:lnTo>
                        <a:lnTo>
                          <a:pt x="362" y="454"/>
                        </a:lnTo>
                        <a:lnTo>
                          <a:pt x="358" y="422"/>
                        </a:lnTo>
                        <a:lnTo>
                          <a:pt x="353" y="387"/>
                        </a:lnTo>
                        <a:lnTo>
                          <a:pt x="347" y="351"/>
                        </a:lnTo>
                        <a:lnTo>
                          <a:pt x="341" y="311"/>
                        </a:lnTo>
                        <a:lnTo>
                          <a:pt x="335" y="276"/>
                        </a:lnTo>
                        <a:lnTo>
                          <a:pt x="325" y="232"/>
                        </a:lnTo>
                        <a:lnTo>
                          <a:pt x="316" y="190"/>
                        </a:lnTo>
                        <a:lnTo>
                          <a:pt x="307" y="137"/>
                        </a:lnTo>
                        <a:lnTo>
                          <a:pt x="294" y="81"/>
                        </a:lnTo>
                        <a:lnTo>
                          <a:pt x="283" y="37"/>
                        </a:lnTo>
                        <a:lnTo>
                          <a:pt x="270" y="0"/>
                        </a:lnTo>
                        <a:close/>
                      </a:path>
                    </a:pathLst>
                  </a:custGeom>
                  <a:solidFill>
                    <a:srgbClr val="0000A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40168" name="Group 150">
                    <a:extLst>
                      <a:ext uri="{FF2B5EF4-FFF2-40B4-BE49-F238E27FC236}">
                        <a16:creationId xmlns:a16="http://schemas.microsoft.com/office/drawing/2014/main" id="{96B5EE28-D0AD-41ED-9BEB-F4508DA832E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009" y="1698"/>
                    <a:ext cx="82" cy="239"/>
                    <a:chOff x="2009" y="1698"/>
                    <a:chExt cx="82" cy="239"/>
                  </a:xfrm>
                </p:grpSpPr>
                <p:grpSp>
                  <p:nvGrpSpPr>
                    <p:cNvPr id="40169" name="Group 151">
                      <a:extLst>
                        <a:ext uri="{FF2B5EF4-FFF2-40B4-BE49-F238E27FC236}">
                          <a16:creationId xmlns:a16="http://schemas.microsoft.com/office/drawing/2014/main" id="{7A183D7D-CB6D-4D07-9CE8-52953350C5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009" y="1698"/>
                      <a:ext cx="82" cy="239"/>
                      <a:chOff x="2009" y="1698"/>
                      <a:chExt cx="82" cy="239"/>
                    </a:xfrm>
                  </p:grpSpPr>
                  <p:grpSp>
                    <p:nvGrpSpPr>
                      <p:cNvPr id="40171" name="Group 152">
                        <a:extLst>
                          <a:ext uri="{FF2B5EF4-FFF2-40B4-BE49-F238E27FC236}">
                            <a16:creationId xmlns:a16="http://schemas.microsoft.com/office/drawing/2014/main" id="{6B997213-66A1-44B1-9CEF-6304C47EADCD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009" y="1698"/>
                        <a:ext cx="82" cy="239"/>
                        <a:chOff x="2009" y="1698"/>
                        <a:chExt cx="82" cy="239"/>
                      </a:xfrm>
                    </p:grpSpPr>
                    <p:sp>
                      <p:nvSpPr>
                        <p:cNvPr id="40173" name="Freeform 153">
                          <a:extLst>
                            <a:ext uri="{FF2B5EF4-FFF2-40B4-BE49-F238E27FC236}">
                              <a16:creationId xmlns:a16="http://schemas.microsoft.com/office/drawing/2014/main" id="{1431D577-AAC0-40DE-A1A3-F8F2D515B223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09" y="1702"/>
                          <a:ext cx="36" cy="230"/>
                        </a:xfrm>
                        <a:custGeom>
                          <a:avLst/>
                          <a:gdLst>
                            <a:gd name="T0" fmla="*/ 0 w 181"/>
                            <a:gd name="T1" fmla="*/ 0 h 1152"/>
                            <a:gd name="T2" fmla="*/ 0 w 181"/>
                            <a:gd name="T3" fmla="*/ 0 h 1152"/>
                            <a:gd name="T4" fmla="*/ 0 w 181"/>
                            <a:gd name="T5" fmla="*/ 0 h 1152"/>
                            <a:gd name="T6" fmla="*/ 0 w 181"/>
                            <a:gd name="T7" fmla="*/ 0 h 1152"/>
                            <a:gd name="T8" fmla="*/ 0 w 181"/>
                            <a:gd name="T9" fmla="*/ 0 h 1152"/>
                            <a:gd name="T10" fmla="*/ 0 w 181"/>
                            <a:gd name="T11" fmla="*/ 0 h 1152"/>
                            <a:gd name="T12" fmla="*/ 0 w 181"/>
                            <a:gd name="T13" fmla="*/ 0 h 1152"/>
                            <a:gd name="T14" fmla="*/ 0 w 181"/>
                            <a:gd name="T15" fmla="*/ 0 h 1152"/>
                            <a:gd name="T16" fmla="*/ 0 w 181"/>
                            <a:gd name="T17" fmla="*/ 0 h 1152"/>
                            <a:gd name="T18" fmla="*/ 0 w 181"/>
                            <a:gd name="T19" fmla="*/ 0 h 1152"/>
                            <a:gd name="T20" fmla="*/ 0 w 181"/>
                            <a:gd name="T21" fmla="*/ 0 h 1152"/>
                            <a:gd name="T22" fmla="*/ 0 w 181"/>
                            <a:gd name="T23" fmla="*/ 0 h 1152"/>
                            <a:gd name="T24" fmla="*/ 0 w 181"/>
                            <a:gd name="T25" fmla="*/ 0 h 1152"/>
                            <a:gd name="T26" fmla="*/ 0 w 181"/>
                            <a:gd name="T27" fmla="*/ 0 h 1152"/>
                            <a:gd name="T28" fmla="*/ 0 w 181"/>
                            <a:gd name="T29" fmla="*/ 0 h 1152"/>
                            <a:gd name="T30" fmla="*/ 0 w 181"/>
                            <a:gd name="T31" fmla="*/ 0 h 1152"/>
                            <a:gd name="T32" fmla="*/ 0 w 181"/>
                            <a:gd name="T33" fmla="*/ 0 h 1152"/>
                            <a:gd name="T34" fmla="*/ 0 w 181"/>
                            <a:gd name="T35" fmla="*/ 0 h 1152"/>
                            <a:gd name="T36" fmla="*/ 0 w 181"/>
                            <a:gd name="T37" fmla="*/ 0 h 1152"/>
                            <a:gd name="T38" fmla="*/ 0 w 181"/>
                            <a:gd name="T39" fmla="*/ 0 h 1152"/>
                            <a:gd name="T40" fmla="*/ 0 w 181"/>
                            <a:gd name="T41" fmla="*/ 0 h 1152"/>
                            <a:gd name="T42" fmla="*/ 0 w 181"/>
                            <a:gd name="T43" fmla="*/ 0 h 1152"/>
                            <a:gd name="T44" fmla="*/ 0 w 181"/>
                            <a:gd name="T45" fmla="*/ 0 h 1152"/>
                            <a:gd name="T46" fmla="*/ 0 w 181"/>
                            <a:gd name="T47" fmla="*/ 0 h 1152"/>
                            <a:gd name="T48" fmla="*/ 0 w 181"/>
                            <a:gd name="T49" fmla="*/ 0 h 1152"/>
                            <a:gd name="T50" fmla="*/ 0 w 181"/>
                            <a:gd name="T51" fmla="*/ 0 h 1152"/>
                            <a:gd name="T52" fmla="*/ 0 w 181"/>
                            <a:gd name="T53" fmla="*/ 0 h 1152"/>
                            <a:gd name="T54" fmla="*/ 0 w 181"/>
                            <a:gd name="T55" fmla="*/ 0 h 1152"/>
                            <a:gd name="T56" fmla="*/ 0 w 181"/>
                            <a:gd name="T57" fmla="*/ 0 h 1152"/>
                            <a:gd name="T58" fmla="*/ 0 w 181"/>
                            <a:gd name="T59" fmla="*/ 0 h 1152"/>
                            <a:gd name="T60" fmla="*/ 0 w 181"/>
                            <a:gd name="T61" fmla="*/ 0 h 1152"/>
                            <a:gd name="T62" fmla="*/ 0 w 181"/>
                            <a:gd name="T63" fmla="*/ 0 h 1152"/>
                            <a:gd name="T64" fmla="*/ 0 w 181"/>
                            <a:gd name="T65" fmla="*/ 0 h 1152"/>
                            <a:gd name="T66" fmla="*/ 0 w 181"/>
                            <a:gd name="T67" fmla="*/ 0 h 1152"/>
                            <a:gd name="T68" fmla="*/ 0 w 181"/>
                            <a:gd name="T69" fmla="*/ 0 h 1152"/>
                            <a:gd name="T70" fmla="*/ 0 w 181"/>
                            <a:gd name="T71" fmla="*/ 0 h 1152"/>
                            <a:gd name="T72" fmla="*/ 0 w 181"/>
                            <a:gd name="T73" fmla="*/ 0 h 1152"/>
                            <a:gd name="T74" fmla="*/ 0 w 181"/>
                            <a:gd name="T75" fmla="*/ 0 h 1152"/>
                            <a:gd name="T76" fmla="*/ 0 w 181"/>
                            <a:gd name="T77" fmla="*/ 0 h 1152"/>
                            <a:gd name="T78" fmla="*/ 0 w 181"/>
                            <a:gd name="T79" fmla="*/ 0 h 1152"/>
                            <a:gd name="T80" fmla="*/ 0 w 181"/>
                            <a:gd name="T81" fmla="*/ 0 h 1152"/>
                            <a:gd name="T82" fmla="*/ 0 w 181"/>
                            <a:gd name="T83" fmla="*/ 0 h 1152"/>
                            <a:gd name="T84" fmla="*/ 0 w 181"/>
                            <a:gd name="T85" fmla="*/ 0 h 1152"/>
                            <a:gd name="T86" fmla="*/ 0 w 181"/>
                            <a:gd name="T87" fmla="*/ 0 h 1152"/>
                            <a:gd name="T88" fmla="*/ 0 w 181"/>
                            <a:gd name="T89" fmla="*/ 0 h 1152"/>
                            <a:gd name="T90" fmla="*/ 0 w 181"/>
                            <a:gd name="T91" fmla="*/ 0 h 1152"/>
                            <a:gd name="T92" fmla="*/ 0 w 181"/>
                            <a:gd name="T93" fmla="*/ 0 h 1152"/>
                            <a:gd name="T94" fmla="*/ 0 w 181"/>
                            <a:gd name="T95" fmla="*/ 0 h 1152"/>
                            <a:gd name="T96" fmla="*/ 0 w 181"/>
                            <a:gd name="T97" fmla="*/ 0 h 1152"/>
                            <a:gd name="T98" fmla="*/ 0 w 181"/>
                            <a:gd name="T99" fmla="*/ 0 h 1152"/>
                            <a:gd name="T100" fmla="*/ 0 w 181"/>
                            <a:gd name="T101" fmla="*/ 0 h 1152"/>
                            <a:gd name="T102" fmla="*/ 0 w 181"/>
                            <a:gd name="T103" fmla="*/ 0 h 1152"/>
                            <a:gd name="T104" fmla="*/ 0 w 181"/>
                            <a:gd name="T105" fmla="*/ 0 h 1152"/>
                            <a:gd name="T106" fmla="*/ 0 w 181"/>
                            <a:gd name="T107" fmla="*/ 0 h 1152"/>
                            <a:gd name="T108" fmla="*/ 0 w 181"/>
                            <a:gd name="T109" fmla="*/ 0 h 1152"/>
                            <a:gd name="T110" fmla="*/ 0 w 181"/>
                            <a:gd name="T111" fmla="*/ 0 h 1152"/>
                            <a:gd name="T112" fmla="*/ 0 w 181"/>
                            <a:gd name="T113" fmla="*/ 0 h 1152"/>
                            <a:gd name="T114" fmla="*/ 0 w 181"/>
                            <a:gd name="T115" fmla="*/ 0 h 1152"/>
                            <a:gd name="T116" fmla="*/ 0 w 181"/>
                            <a:gd name="T117" fmla="*/ 0 h 1152"/>
                            <a:gd name="T118" fmla="*/ 0 w 181"/>
                            <a:gd name="T119" fmla="*/ 0 h 1152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60000 65536"/>
                            <a:gd name="T142" fmla="*/ 0 60000 65536"/>
                            <a:gd name="T143" fmla="*/ 0 60000 65536"/>
                            <a:gd name="T144" fmla="*/ 0 60000 65536"/>
                            <a:gd name="T145" fmla="*/ 0 60000 65536"/>
                            <a:gd name="T146" fmla="*/ 0 60000 65536"/>
                            <a:gd name="T147" fmla="*/ 0 60000 65536"/>
                            <a:gd name="T148" fmla="*/ 0 60000 65536"/>
                            <a:gd name="T149" fmla="*/ 0 60000 65536"/>
                            <a:gd name="T150" fmla="*/ 0 60000 65536"/>
                            <a:gd name="T151" fmla="*/ 0 60000 65536"/>
                            <a:gd name="T152" fmla="*/ 0 60000 65536"/>
                            <a:gd name="T153" fmla="*/ 0 60000 65536"/>
                            <a:gd name="T154" fmla="*/ 0 60000 65536"/>
                            <a:gd name="T155" fmla="*/ 0 60000 65536"/>
                            <a:gd name="T156" fmla="*/ 0 60000 65536"/>
                            <a:gd name="T157" fmla="*/ 0 60000 65536"/>
                            <a:gd name="T158" fmla="*/ 0 60000 65536"/>
                            <a:gd name="T159" fmla="*/ 0 60000 65536"/>
                            <a:gd name="T160" fmla="*/ 0 60000 65536"/>
                            <a:gd name="T161" fmla="*/ 0 60000 65536"/>
                            <a:gd name="T162" fmla="*/ 0 60000 65536"/>
                            <a:gd name="T163" fmla="*/ 0 60000 65536"/>
                            <a:gd name="T164" fmla="*/ 0 60000 65536"/>
                            <a:gd name="T165" fmla="*/ 0 60000 65536"/>
                            <a:gd name="T166" fmla="*/ 0 60000 65536"/>
                            <a:gd name="T167" fmla="*/ 0 60000 65536"/>
                            <a:gd name="T168" fmla="*/ 0 60000 65536"/>
                            <a:gd name="T169" fmla="*/ 0 60000 65536"/>
                            <a:gd name="T170" fmla="*/ 0 60000 65536"/>
                            <a:gd name="T171" fmla="*/ 0 60000 65536"/>
                            <a:gd name="T172" fmla="*/ 0 60000 65536"/>
                            <a:gd name="T173" fmla="*/ 0 60000 65536"/>
                            <a:gd name="T174" fmla="*/ 0 60000 65536"/>
                            <a:gd name="T175" fmla="*/ 0 60000 65536"/>
                            <a:gd name="T176" fmla="*/ 0 60000 65536"/>
                            <a:gd name="T177" fmla="*/ 0 60000 65536"/>
                            <a:gd name="T178" fmla="*/ 0 60000 65536"/>
                            <a:gd name="T179" fmla="*/ 0 60000 65536"/>
                            <a:gd name="T180" fmla="*/ 0 w 181"/>
                            <a:gd name="T181" fmla="*/ 0 h 1152"/>
                            <a:gd name="T182" fmla="*/ 181 w 181"/>
                            <a:gd name="T183" fmla="*/ 1152 h 1152"/>
                          </a:gdLst>
                          <a:ahLst/>
                          <a:cxnLst>
                            <a:cxn ang="T120">
                              <a:pos x="T0" y="T1"/>
                            </a:cxn>
                            <a:cxn ang="T121">
                              <a:pos x="T2" y="T3"/>
                            </a:cxn>
                            <a:cxn ang="T122">
                              <a:pos x="T4" y="T5"/>
                            </a:cxn>
                            <a:cxn ang="T123">
                              <a:pos x="T6" y="T7"/>
                            </a:cxn>
                            <a:cxn ang="T124">
                              <a:pos x="T8" y="T9"/>
                            </a:cxn>
                            <a:cxn ang="T125">
                              <a:pos x="T10" y="T11"/>
                            </a:cxn>
                            <a:cxn ang="T126">
                              <a:pos x="T12" y="T13"/>
                            </a:cxn>
                            <a:cxn ang="T127">
                              <a:pos x="T14" y="T15"/>
                            </a:cxn>
                            <a:cxn ang="T128">
                              <a:pos x="T16" y="T17"/>
                            </a:cxn>
                            <a:cxn ang="T129">
                              <a:pos x="T18" y="T19"/>
                            </a:cxn>
                            <a:cxn ang="T130">
                              <a:pos x="T20" y="T21"/>
                            </a:cxn>
                            <a:cxn ang="T131">
                              <a:pos x="T22" y="T23"/>
                            </a:cxn>
                            <a:cxn ang="T132">
                              <a:pos x="T24" y="T25"/>
                            </a:cxn>
                            <a:cxn ang="T133">
                              <a:pos x="T26" y="T27"/>
                            </a:cxn>
                            <a:cxn ang="T134">
                              <a:pos x="T28" y="T29"/>
                            </a:cxn>
                            <a:cxn ang="T135">
                              <a:pos x="T30" y="T31"/>
                            </a:cxn>
                            <a:cxn ang="T136">
                              <a:pos x="T32" y="T33"/>
                            </a:cxn>
                            <a:cxn ang="T137">
                              <a:pos x="T34" y="T35"/>
                            </a:cxn>
                            <a:cxn ang="T138">
                              <a:pos x="T36" y="T37"/>
                            </a:cxn>
                            <a:cxn ang="T139">
                              <a:pos x="T38" y="T39"/>
                            </a:cxn>
                            <a:cxn ang="T140">
                              <a:pos x="T40" y="T41"/>
                            </a:cxn>
                            <a:cxn ang="T141">
                              <a:pos x="T42" y="T43"/>
                            </a:cxn>
                            <a:cxn ang="T142">
                              <a:pos x="T44" y="T45"/>
                            </a:cxn>
                            <a:cxn ang="T143">
                              <a:pos x="T46" y="T47"/>
                            </a:cxn>
                            <a:cxn ang="T144">
                              <a:pos x="T48" y="T49"/>
                            </a:cxn>
                            <a:cxn ang="T145">
                              <a:pos x="T50" y="T51"/>
                            </a:cxn>
                            <a:cxn ang="T146">
                              <a:pos x="T52" y="T53"/>
                            </a:cxn>
                            <a:cxn ang="T147">
                              <a:pos x="T54" y="T55"/>
                            </a:cxn>
                            <a:cxn ang="T148">
                              <a:pos x="T56" y="T57"/>
                            </a:cxn>
                            <a:cxn ang="T149">
                              <a:pos x="T58" y="T59"/>
                            </a:cxn>
                            <a:cxn ang="T150">
                              <a:pos x="T60" y="T61"/>
                            </a:cxn>
                            <a:cxn ang="T151">
                              <a:pos x="T62" y="T63"/>
                            </a:cxn>
                            <a:cxn ang="T152">
                              <a:pos x="T64" y="T65"/>
                            </a:cxn>
                            <a:cxn ang="T153">
                              <a:pos x="T66" y="T67"/>
                            </a:cxn>
                            <a:cxn ang="T154">
                              <a:pos x="T68" y="T69"/>
                            </a:cxn>
                            <a:cxn ang="T155">
                              <a:pos x="T70" y="T71"/>
                            </a:cxn>
                            <a:cxn ang="T156">
                              <a:pos x="T72" y="T73"/>
                            </a:cxn>
                            <a:cxn ang="T157">
                              <a:pos x="T74" y="T75"/>
                            </a:cxn>
                            <a:cxn ang="T158">
                              <a:pos x="T76" y="T77"/>
                            </a:cxn>
                            <a:cxn ang="T159">
                              <a:pos x="T78" y="T79"/>
                            </a:cxn>
                            <a:cxn ang="T160">
                              <a:pos x="T80" y="T81"/>
                            </a:cxn>
                            <a:cxn ang="T161">
                              <a:pos x="T82" y="T83"/>
                            </a:cxn>
                            <a:cxn ang="T162">
                              <a:pos x="T84" y="T85"/>
                            </a:cxn>
                            <a:cxn ang="T163">
                              <a:pos x="T86" y="T87"/>
                            </a:cxn>
                            <a:cxn ang="T164">
                              <a:pos x="T88" y="T89"/>
                            </a:cxn>
                            <a:cxn ang="T165">
                              <a:pos x="T90" y="T91"/>
                            </a:cxn>
                            <a:cxn ang="T166">
                              <a:pos x="T92" y="T93"/>
                            </a:cxn>
                            <a:cxn ang="T167">
                              <a:pos x="T94" y="T95"/>
                            </a:cxn>
                            <a:cxn ang="T168">
                              <a:pos x="T96" y="T97"/>
                            </a:cxn>
                            <a:cxn ang="T169">
                              <a:pos x="T98" y="T99"/>
                            </a:cxn>
                            <a:cxn ang="T170">
                              <a:pos x="T100" y="T101"/>
                            </a:cxn>
                            <a:cxn ang="T171">
                              <a:pos x="T102" y="T103"/>
                            </a:cxn>
                            <a:cxn ang="T172">
                              <a:pos x="T104" y="T105"/>
                            </a:cxn>
                            <a:cxn ang="T173">
                              <a:pos x="T106" y="T107"/>
                            </a:cxn>
                            <a:cxn ang="T174">
                              <a:pos x="T108" y="T109"/>
                            </a:cxn>
                            <a:cxn ang="T175">
                              <a:pos x="T110" y="T111"/>
                            </a:cxn>
                            <a:cxn ang="T176">
                              <a:pos x="T112" y="T113"/>
                            </a:cxn>
                            <a:cxn ang="T177">
                              <a:pos x="T114" y="T115"/>
                            </a:cxn>
                            <a:cxn ang="T178">
                              <a:pos x="T116" y="T117"/>
                            </a:cxn>
                            <a:cxn ang="T179">
                              <a:pos x="T118" y="T119"/>
                            </a:cxn>
                          </a:cxnLst>
                          <a:rect l="T180" t="T181" r="T182" b="T183"/>
                          <a:pathLst>
                            <a:path w="181" h="1152">
                              <a:moveTo>
                                <a:pt x="55" y="70"/>
                              </a:moveTo>
                              <a:lnTo>
                                <a:pt x="41" y="28"/>
                              </a:lnTo>
                              <a:lnTo>
                                <a:pt x="0" y="0"/>
                              </a:lnTo>
                              <a:lnTo>
                                <a:pt x="3" y="29"/>
                              </a:lnTo>
                              <a:lnTo>
                                <a:pt x="9" y="61"/>
                              </a:lnTo>
                              <a:lnTo>
                                <a:pt x="16" y="95"/>
                              </a:lnTo>
                              <a:lnTo>
                                <a:pt x="22" y="134"/>
                              </a:lnTo>
                              <a:lnTo>
                                <a:pt x="31" y="180"/>
                              </a:lnTo>
                              <a:lnTo>
                                <a:pt x="41" y="224"/>
                              </a:lnTo>
                              <a:lnTo>
                                <a:pt x="48" y="261"/>
                              </a:lnTo>
                              <a:lnTo>
                                <a:pt x="56" y="297"/>
                              </a:lnTo>
                              <a:lnTo>
                                <a:pt x="65" y="336"/>
                              </a:lnTo>
                              <a:lnTo>
                                <a:pt x="74" y="379"/>
                              </a:lnTo>
                              <a:lnTo>
                                <a:pt x="82" y="424"/>
                              </a:lnTo>
                              <a:lnTo>
                                <a:pt x="91" y="472"/>
                              </a:lnTo>
                              <a:lnTo>
                                <a:pt x="96" y="499"/>
                              </a:lnTo>
                              <a:lnTo>
                                <a:pt x="100" y="534"/>
                              </a:lnTo>
                              <a:lnTo>
                                <a:pt x="106" y="575"/>
                              </a:lnTo>
                              <a:lnTo>
                                <a:pt x="110" y="613"/>
                              </a:lnTo>
                              <a:lnTo>
                                <a:pt x="117" y="661"/>
                              </a:lnTo>
                              <a:lnTo>
                                <a:pt x="123" y="711"/>
                              </a:lnTo>
                              <a:lnTo>
                                <a:pt x="127" y="751"/>
                              </a:lnTo>
                              <a:lnTo>
                                <a:pt x="128" y="791"/>
                              </a:lnTo>
                              <a:lnTo>
                                <a:pt x="130" y="825"/>
                              </a:lnTo>
                              <a:lnTo>
                                <a:pt x="133" y="868"/>
                              </a:lnTo>
                              <a:lnTo>
                                <a:pt x="135" y="914"/>
                              </a:lnTo>
                              <a:lnTo>
                                <a:pt x="133" y="956"/>
                              </a:lnTo>
                              <a:lnTo>
                                <a:pt x="134" y="1006"/>
                              </a:lnTo>
                              <a:lnTo>
                                <a:pt x="136" y="1036"/>
                              </a:lnTo>
                              <a:lnTo>
                                <a:pt x="134" y="1061"/>
                              </a:lnTo>
                              <a:lnTo>
                                <a:pt x="132" y="1091"/>
                              </a:lnTo>
                              <a:lnTo>
                                <a:pt x="133" y="1113"/>
                              </a:lnTo>
                              <a:lnTo>
                                <a:pt x="137" y="1127"/>
                              </a:lnTo>
                              <a:lnTo>
                                <a:pt x="145" y="1141"/>
                              </a:lnTo>
                              <a:lnTo>
                                <a:pt x="157" y="1152"/>
                              </a:lnTo>
                              <a:lnTo>
                                <a:pt x="163" y="1122"/>
                              </a:lnTo>
                              <a:lnTo>
                                <a:pt x="166" y="1088"/>
                              </a:lnTo>
                              <a:lnTo>
                                <a:pt x="169" y="1051"/>
                              </a:lnTo>
                              <a:lnTo>
                                <a:pt x="173" y="1008"/>
                              </a:lnTo>
                              <a:lnTo>
                                <a:pt x="178" y="956"/>
                              </a:lnTo>
                              <a:lnTo>
                                <a:pt x="181" y="896"/>
                              </a:lnTo>
                              <a:lnTo>
                                <a:pt x="176" y="843"/>
                              </a:lnTo>
                              <a:lnTo>
                                <a:pt x="175" y="789"/>
                              </a:lnTo>
                              <a:lnTo>
                                <a:pt x="169" y="731"/>
                              </a:lnTo>
                              <a:lnTo>
                                <a:pt x="163" y="681"/>
                              </a:lnTo>
                              <a:lnTo>
                                <a:pt x="158" y="633"/>
                              </a:lnTo>
                              <a:lnTo>
                                <a:pt x="154" y="590"/>
                              </a:lnTo>
                              <a:lnTo>
                                <a:pt x="151" y="548"/>
                              </a:lnTo>
                              <a:lnTo>
                                <a:pt x="148" y="511"/>
                              </a:lnTo>
                              <a:lnTo>
                                <a:pt x="145" y="472"/>
                              </a:lnTo>
                              <a:lnTo>
                                <a:pt x="139" y="429"/>
                              </a:lnTo>
                              <a:lnTo>
                                <a:pt x="134" y="382"/>
                              </a:lnTo>
                              <a:lnTo>
                                <a:pt x="122" y="342"/>
                              </a:lnTo>
                              <a:lnTo>
                                <a:pt x="111" y="300"/>
                              </a:lnTo>
                              <a:lnTo>
                                <a:pt x="100" y="266"/>
                              </a:lnTo>
                              <a:lnTo>
                                <a:pt x="94" y="232"/>
                              </a:lnTo>
                              <a:lnTo>
                                <a:pt x="88" y="194"/>
                              </a:lnTo>
                              <a:lnTo>
                                <a:pt x="83" y="156"/>
                              </a:lnTo>
                              <a:lnTo>
                                <a:pt x="70" y="113"/>
                              </a:lnTo>
                              <a:lnTo>
                                <a:pt x="55" y="7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40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174" name="Freeform 154">
                          <a:extLst>
                            <a:ext uri="{FF2B5EF4-FFF2-40B4-BE49-F238E27FC236}">
                              <a16:creationId xmlns:a16="http://schemas.microsoft.com/office/drawing/2014/main" id="{C6767DB8-11B5-4815-A675-F2EFF716D0A5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054" y="1698"/>
                          <a:ext cx="37" cy="239"/>
                        </a:xfrm>
                        <a:custGeom>
                          <a:avLst/>
                          <a:gdLst>
                            <a:gd name="T0" fmla="*/ 0 w 188"/>
                            <a:gd name="T1" fmla="*/ 0 h 1194"/>
                            <a:gd name="T2" fmla="*/ 0 w 188"/>
                            <a:gd name="T3" fmla="*/ 0 h 1194"/>
                            <a:gd name="T4" fmla="*/ 0 w 188"/>
                            <a:gd name="T5" fmla="*/ 0 h 1194"/>
                            <a:gd name="T6" fmla="*/ 0 w 188"/>
                            <a:gd name="T7" fmla="*/ 0 h 1194"/>
                            <a:gd name="T8" fmla="*/ 0 w 188"/>
                            <a:gd name="T9" fmla="*/ 0 h 1194"/>
                            <a:gd name="T10" fmla="*/ 0 w 188"/>
                            <a:gd name="T11" fmla="*/ 0 h 1194"/>
                            <a:gd name="T12" fmla="*/ 0 w 188"/>
                            <a:gd name="T13" fmla="*/ 0 h 1194"/>
                            <a:gd name="T14" fmla="*/ 0 w 188"/>
                            <a:gd name="T15" fmla="*/ 0 h 1194"/>
                            <a:gd name="T16" fmla="*/ 0 w 188"/>
                            <a:gd name="T17" fmla="*/ 0 h 1194"/>
                            <a:gd name="T18" fmla="*/ 0 w 188"/>
                            <a:gd name="T19" fmla="*/ 0 h 1194"/>
                            <a:gd name="T20" fmla="*/ 0 w 188"/>
                            <a:gd name="T21" fmla="*/ 0 h 1194"/>
                            <a:gd name="T22" fmla="*/ 0 w 188"/>
                            <a:gd name="T23" fmla="*/ 0 h 1194"/>
                            <a:gd name="T24" fmla="*/ 0 w 188"/>
                            <a:gd name="T25" fmla="*/ 0 h 1194"/>
                            <a:gd name="T26" fmla="*/ 0 w 188"/>
                            <a:gd name="T27" fmla="*/ 0 h 1194"/>
                            <a:gd name="T28" fmla="*/ 0 w 188"/>
                            <a:gd name="T29" fmla="*/ 0 h 1194"/>
                            <a:gd name="T30" fmla="*/ 0 w 188"/>
                            <a:gd name="T31" fmla="*/ 0 h 1194"/>
                            <a:gd name="T32" fmla="*/ 0 w 188"/>
                            <a:gd name="T33" fmla="*/ 0 h 1194"/>
                            <a:gd name="T34" fmla="*/ 0 w 188"/>
                            <a:gd name="T35" fmla="*/ 0 h 1194"/>
                            <a:gd name="T36" fmla="*/ 0 w 188"/>
                            <a:gd name="T37" fmla="*/ 0 h 1194"/>
                            <a:gd name="T38" fmla="*/ 0 w 188"/>
                            <a:gd name="T39" fmla="*/ 0 h 1194"/>
                            <a:gd name="T40" fmla="*/ 0 w 188"/>
                            <a:gd name="T41" fmla="*/ 0 h 1194"/>
                            <a:gd name="T42" fmla="*/ 0 w 188"/>
                            <a:gd name="T43" fmla="*/ 0 h 1194"/>
                            <a:gd name="T44" fmla="*/ 0 w 188"/>
                            <a:gd name="T45" fmla="*/ 0 h 1194"/>
                            <a:gd name="T46" fmla="*/ 0 w 188"/>
                            <a:gd name="T47" fmla="*/ 0 h 1194"/>
                            <a:gd name="T48" fmla="*/ 0 w 188"/>
                            <a:gd name="T49" fmla="*/ 0 h 1194"/>
                            <a:gd name="T50" fmla="*/ 0 w 188"/>
                            <a:gd name="T51" fmla="*/ 0 h 1194"/>
                            <a:gd name="T52" fmla="*/ 0 w 188"/>
                            <a:gd name="T53" fmla="*/ 0 h 1194"/>
                            <a:gd name="T54" fmla="*/ 0 w 188"/>
                            <a:gd name="T55" fmla="*/ 0 h 1194"/>
                            <a:gd name="T56" fmla="*/ 0 w 188"/>
                            <a:gd name="T57" fmla="*/ 0 h 1194"/>
                            <a:gd name="T58" fmla="*/ 0 w 188"/>
                            <a:gd name="T59" fmla="*/ 0 h 1194"/>
                            <a:gd name="T60" fmla="*/ 0 w 188"/>
                            <a:gd name="T61" fmla="*/ 0 h 1194"/>
                            <a:gd name="T62" fmla="*/ 0 w 188"/>
                            <a:gd name="T63" fmla="*/ 0 h 1194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w 188"/>
                            <a:gd name="T97" fmla="*/ 0 h 1194"/>
                            <a:gd name="T98" fmla="*/ 188 w 188"/>
                            <a:gd name="T99" fmla="*/ 1194 h 1194"/>
                          </a:gdLst>
                          <a:ahLst/>
                          <a:cxnLst>
                            <a:cxn ang="T64">
                              <a:pos x="T0" y="T1"/>
                            </a:cxn>
                            <a:cxn ang="T65">
                              <a:pos x="T2" y="T3"/>
                            </a:cxn>
                            <a:cxn ang="T66">
                              <a:pos x="T4" y="T5"/>
                            </a:cxn>
                            <a:cxn ang="T67">
                              <a:pos x="T6" y="T7"/>
                            </a:cxn>
                            <a:cxn ang="T68">
                              <a:pos x="T8" y="T9"/>
                            </a:cxn>
                            <a:cxn ang="T69">
                              <a:pos x="T10" y="T11"/>
                            </a:cxn>
                            <a:cxn ang="T70">
                              <a:pos x="T12" y="T13"/>
                            </a:cxn>
                            <a:cxn ang="T71">
                              <a:pos x="T14" y="T15"/>
                            </a:cxn>
                            <a:cxn ang="T72">
                              <a:pos x="T16" y="T17"/>
                            </a:cxn>
                            <a:cxn ang="T73">
                              <a:pos x="T18" y="T19"/>
                            </a:cxn>
                            <a:cxn ang="T74">
                              <a:pos x="T20" y="T21"/>
                            </a:cxn>
                            <a:cxn ang="T75">
                              <a:pos x="T22" y="T23"/>
                            </a:cxn>
                            <a:cxn ang="T76">
                              <a:pos x="T24" y="T25"/>
                            </a:cxn>
                            <a:cxn ang="T77">
                              <a:pos x="T26" y="T27"/>
                            </a:cxn>
                            <a:cxn ang="T78">
                              <a:pos x="T28" y="T29"/>
                            </a:cxn>
                            <a:cxn ang="T79">
                              <a:pos x="T30" y="T31"/>
                            </a:cxn>
                            <a:cxn ang="T80">
                              <a:pos x="T32" y="T33"/>
                            </a:cxn>
                            <a:cxn ang="T81">
                              <a:pos x="T34" y="T35"/>
                            </a:cxn>
                            <a:cxn ang="T82">
                              <a:pos x="T36" y="T37"/>
                            </a:cxn>
                            <a:cxn ang="T83">
                              <a:pos x="T38" y="T39"/>
                            </a:cxn>
                            <a:cxn ang="T84">
                              <a:pos x="T40" y="T41"/>
                            </a:cxn>
                            <a:cxn ang="T85">
                              <a:pos x="T42" y="T43"/>
                            </a:cxn>
                            <a:cxn ang="T86">
                              <a:pos x="T44" y="T45"/>
                            </a:cxn>
                            <a:cxn ang="T87">
                              <a:pos x="T46" y="T47"/>
                            </a:cxn>
                            <a:cxn ang="T88">
                              <a:pos x="T48" y="T49"/>
                            </a:cxn>
                            <a:cxn ang="T89">
                              <a:pos x="T50" y="T51"/>
                            </a:cxn>
                            <a:cxn ang="T90">
                              <a:pos x="T52" y="T53"/>
                            </a:cxn>
                            <a:cxn ang="T91">
                              <a:pos x="T54" y="T55"/>
                            </a:cxn>
                            <a:cxn ang="T92">
                              <a:pos x="T56" y="T57"/>
                            </a:cxn>
                            <a:cxn ang="T93">
                              <a:pos x="T58" y="T59"/>
                            </a:cxn>
                            <a:cxn ang="T94">
                              <a:pos x="T60" y="T61"/>
                            </a:cxn>
                            <a:cxn ang="T95">
                              <a:pos x="T62" y="T63"/>
                            </a:cxn>
                          </a:cxnLst>
                          <a:rect l="T96" t="T97" r="T98" b="T99"/>
                          <a:pathLst>
                            <a:path w="188" h="1194">
                              <a:moveTo>
                                <a:pt x="48" y="0"/>
                              </a:moveTo>
                              <a:lnTo>
                                <a:pt x="0" y="38"/>
                              </a:lnTo>
                              <a:lnTo>
                                <a:pt x="17" y="57"/>
                              </a:lnTo>
                              <a:lnTo>
                                <a:pt x="29" y="78"/>
                              </a:lnTo>
                              <a:lnTo>
                                <a:pt x="35" y="106"/>
                              </a:lnTo>
                              <a:lnTo>
                                <a:pt x="41" y="148"/>
                              </a:lnTo>
                              <a:lnTo>
                                <a:pt x="49" y="188"/>
                              </a:lnTo>
                              <a:lnTo>
                                <a:pt x="61" y="240"/>
                              </a:lnTo>
                              <a:lnTo>
                                <a:pt x="70" y="290"/>
                              </a:lnTo>
                              <a:lnTo>
                                <a:pt x="79" y="334"/>
                              </a:lnTo>
                              <a:lnTo>
                                <a:pt x="85" y="383"/>
                              </a:lnTo>
                              <a:lnTo>
                                <a:pt x="92" y="427"/>
                              </a:lnTo>
                              <a:lnTo>
                                <a:pt x="101" y="476"/>
                              </a:lnTo>
                              <a:lnTo>
                                <a:pt x="111" y="516"/>
                              </a:lnTo>
                              <a:lnTo>
                                <a:pt x="117" y="564"/>
                              </a:lnTo>
                              <a:lnTo>
                                <a:pt x="113" y="610"/>
                              </a:lnTo>
                              <a:lnTo>
                                <a:pt x="117" y="651"/>
                              </a:lnTo>
                              <a:lnTo>
                                <a:pt x="120" y="703"/>
                              </a:lnTo>
                              <a:lnTo>
                                <a:pt x="122" y="762"/>
                              </a:lnTo>
                              <a:lnTo>
                                <a:pt x="126" y="825"/>
                              </a:lnTo>
                              <a:lnTo>
                                <a:pt x="134" y="886"/>
                              </a:lnTo>
                              <a:lnTo>
                                <a:pt x="140" y="928"/>
                              </a:lnTo>
                              <a:lnTo>
                                <a:pt x="140" y="968"/>
                              </a:lnTo>
                              <a:lnTo>
                                <a:pt x="142" y="1017"/>
                              </a:lnTo>
                              <a:lnTo>
                                <a:pt x="138" y="1073"/>
                              </a:lnTo>
                              <a:lnTo>
                                <a:pt x="137" y="1119"/>
                              </a:lnTo>
                              <a:lnTo>
                                <a:pt x="132" y="1160"/>
                              </a:lnTo>
                              <a:lnTo>
                                <a:pt x="133" y="1194"/>
                              </a:lnTo>
                              <a:lnTo>
                                <a:pt x="151" y="1187"/>
                              </a:lnTo>
                              <a:lnTo>
                                <a:pt x="163" y="1180"/>
                              </a:lnTo>
                              <a:lnTo>
                                <a:pt x="174" y="1173"/>
                              </a:lnTo>
                              <a:lnTo>
                                <a:pt x="182" y="1164"/>
                              </a:lnTo>
                              <a:lnTo>
                                <a:pt x="184" y="1154"/>
                              </a:lnTo>
                              <a:lnTo>
                                <a:pt x="182" y="1123"/>
                              </a:lnTo>
                              <a:lnTo>
                                <a:pt x="180" y="1093"/>
                              </a:lnTo>
                              <a:lnTo>
                                <a:pt x="182" y="1053"/>
                              </a:lnTo>
                              <a:lnTo>
                                <a:pt x="185" y="1022"/>
                              </a:lnTo>
                              <a:lnTo>
                                <a:pt x="188" y="995"/>
                              </a:lnTo>
                              <a:lnTo>
                                <a:pt x="186" y="968"/>
                              </a:lnTo>
                              <a:lnTo>
                                <a:pt x="184" y="932"/>
                              </a:lnTo>
                              <a:lnTo>
                                <a:pt x="183" y="906"/>
                              </a:lnTo>
                              <a:lnTo>
                                <a:pt x="181" y="878"/>
                              </a:lnTo>
                              <a:lnTo>
                                <a:pt x="176" y="851"/>
                              </a:lnTo>
                              <a:lnTo>
                                <a:pt x="171" y="821"/>
                              </a:lnTo>
                              <a:lnTo>
                                <a:pt x="170" y="785"/>
                              </a:lnTo>
                              <a:lnTo>
                                <a:pt x="168" y="756"/>
                              </a:lnTo>
                              <a:lnTo>
                                <a:pt x="167" y="719"/>
                              </a:lnTo>
                              <a:lnTo>
                                <a:pt x="165" y="681"/>
                              </a:lnTo>
                              <a:lnTo>
                                <a:pt x="162" y="642"/>
                              </a:lnTo>
                              <a:lnTo>
                                <a:pt x="157" y="598"/>
                              </a:lnTo>
                              <a:lnTo>
                                <a:pt x="153" y="556"/>
                              </a:lnTo>
                              <a:lnTo>
                                <a:pt x="150" y="517"/>
                              </a:lnTo>
                              <a:lnTo>
                                <a:pt x="145" y="487"/>
                              </a:lnTo>
                              <a:lnTo>
                                <a:pt x="141" y="454"/>
                              </a:lnTo>
                              <a:lnTo>
                                <a:pt x="137" y="422"/>
                              </a:lnTo>
                              <a:lnTo>
                                <a:pt x="132" y="387"/>
                              </a:lnTo>
                              <a:lnTo>
                                <a:pt x="126" y="351"/>
                              </a:lnTo>
                              <a:lnTo>
                                <a:pt x="120" y="311"/>
                              </a:lnTo>
                              <a:lnTo>
                                <a:pt x="114" y="276"/>
                              </a:lnTo>
                              <a:lnTo>
                                <a:pt x="105" y="232"/>
                              </a:lnTo>
                              <a:lnTo>
                                <a:pt x="95" y="190"/>
                              </a:lnTo>
                              <a:lnTo>
                                <a:pt x="85" y="137"/>
                              </a:lnTo>
                              <a:lnTo>
                                <a:pt x="72" y="81"/>
                              </a:lnTo>
                              <a:lnTo>
                                <a:pt x="61" y="37"/>
                              </a:lnTo>
                              <a:lnTo>
                                <a:pt x="48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000040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  <p:sp>
                    <p:nvSpPr>
                      <p:cNvPr id="40172" name="Freeform 155">
                        <a:extLst>
                          <a:ext uri="{FF2B5EF4-FFF2-40B4-BE49-F238E27FC236}">
                            <a16:creationId xmlns:a16="http://schemas.microsoft.com/office/drawing/2014/main" id="{BF4B2220-FE7C-471D-905C-22FD19C946E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017" y="1707"/>
                        <a:ext cx="41" cy="230"/>
                      </a:xfrm>
                      <a:custGeom>
                        <a:avLst/>
                        <a:gdLst>
                          <a:gd name="T0" fmla="*/ 0 w 206"/>
                          <a:gd name="T1" fmla="*/ 0 h 1149"/>
                          <a:gd name="T2" fmla="*/ 0 w 206"/>
                          <a:gd name="T3" fmla="*/ 0 h 1149"/>
                          <a:gd name="T4" fmla="*/ 0 w 206"/>
                          <a:gd name="T5" fmla="*/ 0 h 1149"/>
                          <a:gd name="T6" fmla="*/ 0 w 206"/>
                          <a:gd name="T7" fmla="*/ 0 h 1149"/>
                          <a:gd name="T8" fmla="*/ 0 w 206"/>
                          <a:gd name="T9" fmla="*/ 0 h 1149"/>
                          <a:gd name="T10" fmla="*/ 0 w 206"/>
                          <a:gd name="T11" fmla="*/ 0 h 1149"/>
                          <a:gd name="T12" fmla="*/ 0 w 206"/>
                          <a:gd name="T13" fmla="*/ 0 h 1149"/>
                          <a:gd name="T14" fmla="*/ 0 w 206"/>
                          <a:gd name="T15" fmla="*/ 0 h 1149"/>
                          <a:gd name="T16" fmla="*/ 0 w 206"/>
                          <a:gd name="T17" fmla="*/ 0 h 1149"/>
                          <a:gd name="T18" fmla="*/ 0 w 206"/>
                          <a:gd name="T19" fmla="*/ 0 h 1149"/>
                          <a:gd name="T20" fmla="*/ 0 w 206"/>
                          <a:gd name="T21" fmla="*/ 0 h 1149"/>
                          <a:gd name="T22" fmla="*/ 0 w 206"/>
                          <a:gd name="T23" fmla="*/ 0 h 1149"/>
                          <a:gd name="T24" fmla="*/ 0 w 206"/>
                          <a:gd name="T25" fmla="*/ 0 h 1149"/>
                          <a:gd name="T26" fmla="*/ 0 w 206"/>
                          <a:gd name="T27" fmla="*/ 0 h 1149"/>
                          <a:gd name="T28" fmla="*/ 0 w 206"/>
                          <a:gd name="T29" fmla="*/ 0 h 1149"/>
                          <a:gd name="T30" fmla="*/ 0 w 206"/>
                          <a:gd name="T31" fmla="*/ 0 h 1149"/>
                          <a:gd name="T32" fmla="*/ 0 w 206"/>
                          <a:gd name="T33" fmla="*/ 0 h 1149"/>
                          <a:gd name="T34" fmla="*/ 0 w 206"/>
                          <a:gd name="T35" fmla="*/ 0 h 1149"/>
                          <a:gd name="T36" fmla="*/ 0 w 206"/>
                          <a:gd name="T37" fmla="*/ 0 h 1149"/>
                          <a:gd name="T38" fmla="*/ 0 w 206"/>
                          <a:gd name="T39" fmla="*/ 0 h 1149"/>
                          <a:gd name="T40" fmla="*/ 0 w 206"/>
                          <a:gd name="T41" fmla="*/ 0 h 1149"/>
                          <a:gd name="T42" fmla="*/ 0 w 206"/>
                          <a:gd name="T43" fmla="*/ 0 h 1149"/>
                          <a:gd name="T44" fmla="*/ 0 w 206"/>
                          <a:gd name="T45" fmla="*/ 0 h 1149"/>
                          <a:gd name="T46" fmla="*/ 0 w 206"/>
                          <a:gd name="T47" fmla="*/ 0 h 1149"/>
                          <a:gd name="T48" fmla="*/ 0 w 206"/>
                          <a:gd name="T49" fmla="*/ 0 h 1149"/>
                          <a:gd name="T50" fmla="*/ 0 w 206"/>
                          <a:gd name="T51" fmla="*/ 0 h 1149"/>
                          <a:gd name="T52" fmla="*/ 0 w 206"/>
                          <a:gd name="T53" fmla="*/ 0 h 1149"/>
                          <a:gd name="T54" fmla="*/ 0 w 206"/>
                          <a:gd name="T55" fmla="*/ 0 h 1149"/>
                          <a:gd name="T56" fmla="*/ 0 w 206"/>
                          <a:gd name="T57" fmla="*/ 0 h 1149"/>
                          <a:gd name="T58" fmla="*/ 0 w 206"/>
                          <a:gd name="T59" fmla="*/ 0 h 1149"/>
                          <a:gd name="T60" fmla="*/ 0 w 206"/>
                          <a:gd name="T61" fmla="*/ 0 h 1149"/>
                          <a:gd name="T62" fmla="*/ 0 w 206"/>
                          <a:gd name="T63" fmla="*/ 0 h 1149"/>
                          <a:gd name="T64" fmla="*/ 0 w 206"/>
                          <a:gd name="T65" fmla="*/ 0 h 1149"/>
                          <a:gd name="T66" fmla="*/ 0 w 206"/>
                          <a:gd name="T67" fmla="*/ 0 h 1149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w 206"/>
                          <a:gd name="T103" fmla="*/ 0 h 1149"/>
                          <a:gd name="T104" fmla="*/ 206 w 206"/>
                          <a:gd name="T105" fmla="*/ 1149 h 1149"/>
                        </a:gdLst>
                        <a:ahLst/>
                        <a:cxnLst>
                          <a:cxn ang="T68">
                            <a:pos x="T0" y="T1"/>
                          </a:cxn>
                          <a:cxn ang="T69">
                            <a:pos x="T2" y="T3"/>
                          </a:cxn>
                          <a:cxn ang="T70">
                            <a:pos x="T4" y="T5"/>
                          </a:cxn>
                          <a:cxn ang="T71">
                            <a:pos x="T6" y="T7"/>
                          </a:cxn>
                          <a:cxn ang="T72">
                            <a:pos x="T8" y="T9"/>
                          </a:cxn>
                          <a:cxn ang="T73">
                            <a:pos x="T10" y="T11"/>
                          </a:cxn>
                          <a:cxn ang="T74">
                            <a:pos x="T12" y="T13"/>
                          </a:cxn>
                          <a:cxn ang="T75">
                            <a:pos x="T14" y="T15"/>
                          </a:cxn>
                          <a:cxn ang="T76">
                            <a:pos x="T16" y="T17"/>
                          </a:cxn>
                          <a:cxn ang="T77">
                            <a:pos x="T18" y="T19"/>
                          </a:cxn>
                          <a:cxn ang="T78">
                            <a:pos x="T20" y="T21"/>
                          </a:cxn>
                          <a:cxn ang="T79">
                            <a:pos x="T22" y="T23"/>
                          </a:cxn>
                          <a:cxn ang="T80">
                            <a:pos x="T24" y="T25"/>
                          </a:cxn>
                          <a:cxn ang="T81">
                            <a:pos x="T26" y="T27"/>
                          </a:cxn>
                          <a:cxn ang="T82">
                            <a:pos x="T28" y="T29"/>
                          </a:cxn>
                          <a:cxn ang="T83">
                            <a:pos x="T30" y="T31"/>
                          </a:cxn>
                          <a:cxn ang="T84">
                            <a:pos x="T32" y="T33"/>
                          </a:cxn>
                          <a:cxn ang="T85">
                            <a:pos x="T34" y="T35"/>
                          </a:cxn>
                          <a:cxn ang="T86">
                            <a:pos x="T36" y="T37"/>
                          </a:cxn>
                          <a:cxn ang="T87">
                            <a:pos x="T38" y="T39"/>
                          </a:cxn>
                          <a:cxn ang="T88">
                            <a:pos x="T40" y="T41"/>
                          </a:cxn>
                          <a:cxn ang="T89">
                            <a:pos x="T42" y="T43"/>
                          </a:cxn>
                          <a:cxn ang="T90">
                            <a:pos x="T44" y="T45"/>
                          </a:cxn>
                          <a:cxn ang="T91">
                            <a:pos x="T46" y="T47"/>
                          </a:cxn>
                          <a:cxn ang="T92">
                            <a:pos x="T48" y="T49"/>
                          </a:cxn>
                          <a:cxn ang="T93">
                            <a:pos x="T50" y="T51"/>
                          </a:cxn>
                          <a:cxn ang="T94">
                            <a:pos x="T52" y="T53"/>
                          </a:cxn>
                          <a:cxn ang="T95">
                            <a:pos x="T54" y="T55"/>
                          </a:cxn>
                          <a:cxn ang="T96">
                            <a:pos x="T56" y="T57"/>
                          </a:cxn>
                          <a:cxn ang="T97">
                            <a:pos x="T58" y="T59"/>
                          </a:cxn>
                          <a:cxn ang="T98">
                            <a:pos x="T60" y="T61"/>
                          </a:cxn>
                          <a:cxn ang="T99">
                            <a:pos x="T62" y="T63"/>
                          </a:cxn>
                          <a:cxn ang="T100">
                            <a:pos x="T64" y="T65"/>
                          </a:cxn>
                          <a:cxn ang="T101">
                            <a:pos x="T66" y="T67"/>
                          </a:cxn>
                        </a:cxnLst>
                        <a:rect l="T102" t="T103" r="T104" b="T105"/>
                        <a:pathLst>
                          <a:path w="206" h="1149">
                            <a:moveTo>
                              <a:pt x="15" y="42"/>
                            </a:moveTo>
                            <a:lnTo>
                              <a:pt x="0" y="0"/>
                            </a:lnTo>
                            <a:lnTo>
                              <a:pt x="73" y="28"/>
                            </a:lnTo>
                            <a:lnTo>
                              <a:pt x="77" y="57"/>
                            </a:lnTo>
                            <a:lnTo>
                              <a:pt x="82" y="82"/>
                            </a:lnTo>
                            <a:lnTo>
                              <a:pt x="90" y="111"/>
                            </a:lnTo>
                            <a:lnTo>
                              <a:pt x="98" y="133"/>
                            </a:lnTo>
                            <a:lnTo>
                              <a:pt x="108" y="159"/>
                            </a:lnTo>
                            <a:lnTo>
                              <a:pt x="118" y="189"/>
                            </a:lnTo>
                            <a:lnTo>
                              <a:pt x="124" y="217"/>
                            </a:lnTo>
                            <a:lnTo>
                              <a:pt x="129" y="249"/>
                            </a:lnTo>
                            <a:lnTo>
                              <a:pt x="135" y="281"/>
                            </a:lnTo>
                            <a:lnTo>
                              <a:pt x="140" y="316"/>
                            </a:lnTo>
                            <a:lnTo>
                              <a:pt x="149" y="351"/>
                            </a:lnTo>
                            <a:lnTo>
                              <a:pt x="155" y="376"/>
                            </a:lnTo>
                            <a:lnTo>
                              <a:pt x="163" y="407"/>
                            </a:lnTo>
                            <a:lnTo>
                              <a:pt x="169" y="429"/>
                            </a:lnTo>
                            <a:lnTo>
                              <a:pt x="174" y="452"/>
                            </a:lnTo>
                            <a:lnTo>
                              <a:pt x="176" y="479"/>
                            </a:lnTo>
                            <a:lnTo>
                              <a:pt x="178" y="505"/>
                            </a:lnTo>
                            <a:lnTo>
                              <a:pt x="180" y="535"/>
                            </a:lnTo>
                            <a:lnTo>
                              <a:pt x="185" y="574"/>
                            </a:lnTo>
                            <a:lnTo>
                              <a:pt x="189" y="608"/>
                            </a:lnTo>
                            <a:lnTo>
                              <a:pt x="193" y="644"/>
                            </a:lnTo>
                            <a:lnTo>
                              <a:pt x="199" y="678"/>
                            </a:lnTo>
                            <a:lnTo>
                              <a:pt x="201" y="708"/>
                            </a:lnTo>
                            <a:lnTo>
                              <a:pt x="204" y="759"/>
                            </a:lnTo>
                            <a:lnTo>
                              <a:pt x="205" y="795"/>
                            </a:lnTo>
                            <a:lnTo>
                              <a:pt x="205" y="837"/>
                            </a:lnTo>
                            <a:lnTo>
                              <a:pt x="206" y="864"/>
                            </a:lnTo>
                            <a:lnTo>
                              <a:pt x="205" y="900"/>
                            </a:lnTo>
                            <a:lnTo>
                              <a:pt x="203" y="942"/>
                            </a:lnTo>
                            <a:lnTo>
                              <a:pt x="200" y="976"/>
                            </a:lnTo>
                            <a:lnTo>
                              <a:pt x="202" y="1017"/>
                            </a:lnTo>
                            <a:lnTo>
                              <a:pt x="203" y="1055"/>
                            </a:lnTo>
                            <a:lnTo>
                              <a:pt x="199" y="1079"/>
                            </a:lnTo>
                            <a:lnTo>
                              <a:pt x="195" y="1102"/>
                            </a:lnTo>
                            <a:lnTo>
                              <a:pt x="191" y="1117"/>
                            </a:lnTo>
                            <a:lnTo>
                              <a:pt x="192" y="1134"/>
                            </a:lnTo>
                            <a:lnTo>
                              <a:pt x="197" y="1149"/>
                            </a:lnTo>
                            <a:lnTo>
                              <a:pt x="169" y="1145"/>
                            </a:lnTo>
                            <a:lnTo>
                              <a:pt x="153" y="1138"/>
                            </a:lnTo>
                            <a:lnTo>
                              <a:pt x="134" y="1132"/>
                            </a:lnTo>
                            <a:lnTo>
                              <a:pt x="117" y="1124"/>
                            </a:lnTo>
                            <a:lnTo>
                              <a:pt x="123" y="1094"/>
                            </a:lnTo>
                            <a:lnTo>
                              <a:pt x="126" y="1060"/>
                            </a:lnTo>
                            <a:lnTo>
                              <a:pt x="129" y="1024"/>
                            </a:lnTo>
                            <a:lnTo>
                              <a:pt x="133" y="980"/>
                            </a:lnTo>
                            <a:lnTo>
                              <a:pt x="138" y="928"/>
                            </a:lnTo>
                            <a:lnTo>
                              <a:pt x="141" y="868"/>
                            </a:lnTo>
                            <a:lnTo>
                              <a:pt x="136" y="815"/>
                            </a:lnTo>
                            <a:lnTo>
                              <a:pt x="135" y="761"/>
                            </a:lnTo>
                            <a:lnTo>
                              <a:pt x="129" y="704"/>
                            </a:lnTo>
                            <a:lnTo>
                              <a:pt x="123" y="653"/>
                            </a:lnTo>
                            <a:lnTo>
                              <a:pt x="118" y="605"/>
                            </a:lnTo>
                            <a:lnTo>
                              <a:pt x="114" y="562"/>
                            </a:lnTo>
                            <a:lnTo>
                              <a:pt x="111" y="520"/>
                            </a:lnTo>
                            <a:lnTo>
                              <a:pt x="108" y="483"/>
                            </a:lnTo>
                            <a:lnTo>
                              <a:pt x="105" y="444"/>
                            </a:lnTo>
                            <a:lnTo>
                              <a:pt x="99" y="401"/>
                            </a:lnTo>
                            <a:lnTo>
                              <a:pt x="93" y="354"/>
                            </a:lnTo>
                            <a:lnTo>
                              <a:pt x="81" y="314"/>
                            </a:lnTo>
                            <a:lnTo>
                              <a:pt x="70" y="273"/>
                            </a:lnTo>
                            <a:lnTo>
                              <a:pt x="59" y="238"/>
                            </a:lnTo>
                            <a:lnTo>
                              <a:pt x="53" y="204"/>
                            </a:lnTo>
                            <a:lnTo>
                              <a:pt x="48" y="166"/>
                            </a:lnTo>
                            <a:lnTo>
                              <a:pt x="43" y="128"/>
                            </a:lnTo>
                            <a:lnTo>
                              <a:pt x="30" y="85"/>
                            </a:lnTo>
                            <a:lnTo>
                              <a:pt x="15" y="42"/>
                            </a:lnTo>
                            <a:close/>
                          </a:path>
                        </a:pathLst>
                      </a:custGeom>
                      <a:solidFill>
                        <a:srgbClr val="4040FF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40170" name="Freeform 156">
                      <a:extLst>
                        <a:ext uri="{FF2B5EF4-FFF2-40B4-BE49-F238E27FC236}">
                          <a16:creationId xmlns:a16="http://schemas.microsoft.com/office/drawing/2014/main" id="{83BB7E12-44C6-48A9-B65F-7DC9FD6B65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46" y="1715"/>
                      <a:ext cx="27" cy="207"/>
                    </a:xfrm>
                    <a:custGeom>
                      <a:avLst/>
                      <a:gdLst>
                        <a:gd name="T0" fmla="*/ 0 w 138"/>
                        <a:gd name="T1" fmla="*/ 0 h 1036"/>
                        <a:gd name="T2" fmla="*/ 0 w 138"/>
                        <a:gd name="T3" fmla="*/ 0 h 1036"/>
                        <a:gd name="T4" fmla="*/ 0 w 138"/>
                        <a:gd name="T5" fmla="*/ 0 h 1036"/>
                        <a:gd name="T6" fmla="*/ 0 w 138"/>
                        <a:gd name="T7" fmla="*/ 0 h 1036"/>
                        <a:gd name="T8" fmla="*/ 0 w 138"/>
                        <a:gd name="T9" fmla="*/ 0 h 1036"/>
                        <a:gd name="T10" fmla="*/ 0 w 138"/>
                        <a:gd name="T11" fmla="*/ 0 h 1036"/>
                        <a:gd name="T12" fmla="*/ 0 w 138"/>
                        <a:gd name="T13" fmla="*/ 0 h 1036"/>
                        <a:gd name="T14" fmla="*/ 0 w 138"/>
                        <a:gd name="T15" fmla="*/ 0 h 1036"/>
                        <a:gd name="T16" fmla="*/ 0 w 138"/>
                        <a:gd name="T17" fmla="*/ 0 h 1036"/>
                        <a:gd name="T18" fmla="*/ 0 w 138"/>
                        <a:gd name="T19" fmla="*/ 0 h 1036"/>
                        <a:gd name="T20" fmla="*/ 0 w 138"/>
                        <a:gd name="T21" fmla="*/ 0 h 1036"/>
                        <a:gd name="T22" fmla="*/ 0 w 138"/>
                        <a:gd name="T23" fmla="*/ 0 h 1036"/>
                        <a:gd name="T24" fmla="*/ 0 w 138"/>
                        <a:gd name="T25" fmla="*/ 0 h 1036"/>
                        <a:gd name="T26" fmla="*/ 0 w 138"/>
                        <a:gd name="T27" fmla="*/ 0 h 1036"/>
                        <a:gd name="T28" fmla="*/ 0 w 138"/>
                        <a:gd name="T29" fmla="*/ 0 h 1036"/>
                        <a:gd name="T30" fmla="*/ 0 w 138"/>
                        <a:gd name="T31" fmla="*/ 0 h 1036"/>
                        <a:gd name="T32" fmla="*/ 0 w 138"/>
                        <a:gd name="T33" fmla="*/ 0 h 1036"/>
                        <a:gd name="T34" fmla="*/ 0 w 138"/>
                        <a:gd name="T35" fmla="*/ 0 h 1036"/>
                        <a:gd name="T36" fmla="*/ 0 w 138"/>
                        <a:gd name="T37" fmla="*/ 0 h 1036"/>
                        <a:gd name="T38" fmla="*/ 0 w 138"/>
                        <a:gd name="T39" fmla="*/ 0 h 1036"/>
                        <a:gd name="T40" fmla="*/ 0 w 138"/>
                        <a:gd name="T41" fmla="*/ 0 h 1036"/>
                        <a:gd name="T42" fmla="*/ 0 w 138"/>
                        <a:gd name="T43" fmla="*/ 0 h 1036"/>
                        <a:gd name="T44" fmla="*/ 0 w 138"/>
                        <a:gd name="T45" fmla="*/ 0 h 1036"/>
                        <a:gd name="T46" fmla="*/ 0 w 138"/>
                        <a:gd name="T47" fmla="*/ 0 h 1036"/>
                        <a:gd name="T48" fmla="*/ 0 w 138"/>
                        <a:gd name="T49" fmla="*/ 0 h 10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138"/>
                        <a:gd name="T76" fmla="*/ 0 h 1036"/>
                        <a:gd name="T77" fmla="*/ 138 w 138"/>
                        <a:gd name="T78" fmla="*/ 1036 h 103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138" h="1036">
                          <a:moveTo>
                            <a:pt x="0" y="0"/>
                          </a:moveTo>
                          <a:lnTo>
                            <a:pt x="13" y="33"/>
                          </a:lnTo>
                          <a:lnTo>
                            <a:pt x="26" y="64"/>
                          </a:lnTo>
                          <a:lnTo>
                            <a:pt x="37" y="97"/>
                          </a:lnTo>
                          <a:lnTo>
                            <a:pt x="47" y="134"/>
                          </a:lnTo>
                          <a:lnTo>
                            <a:pt x="55" y="168"/>
                          </a:lnTo>
                          <a:lnTo>
                            <a:pt x="63" y="203"/>
                          </a:lnTo>
                          <a:lnTo>
                            <a:pt x="71" y="246"/>
                          </a:lnTo>
                          <a:lnTo>
                            <a:pt x="79" y="298"/>
                          </a:lnTo>
                          <a:lnTo>
                            <a:pt x="88" y="352"/>
                          </a:lnTo>
                          <a:lnTo>
                            <a:pt x="94" y="388"/>
                          </a:lnTo>
                          <a:lnTo>
                            <a:pt x="102" y="434"/>
                          </a:lnTo>
                          <a:lnTo>
                            <a:pt x="108" y="479"/>
                          </a:lnTo>
                          <a:lnTo>
                            <a:pt x="111" y="522"/>
                          </a:lnTo>
                          <a:lnTo>
                            <a:pt x="114" y="569"/>
                          </a:lnTo>
                          <a:lnTo>
                            <a:pt x="117" y="616"/>
                          </a:lnTo>
                          <a:lnTo>
                            <a:pt x="120" y="671"/>
                          </a:lnTo>
                          <a:lnTo>
                            <a:pt x="124" y="722"/>
                          </a:lnTo>
                          <a:lnTo>
                            <a:pt x="128" y="777"/>
                          </a:lnTo>
                          <a:lnTo>
                            <a:pt x="131" y="818"/>
                          </a:lnTo>
                          <a:lnTo>
                            <a:pt x="136" y="854"/>
                          </a:lnTo>
                          <a:lnTo>
                            <a:pt x="138" y="898"/>
                          </a:lnTo>
                          <a:lnTo>
                            <a:pt x="137" y="942"/>
                          </a:lnTo>
                          <a:lnTo>
                            <a:pt x="135" y="986"/>
                          </a:lnTo>
                          <a:lnTo>
                            <a:pt x="133" y="1036"/>
                          </a:lnTo>
                        </a:path>
                      </a:pathLst>
                    </a:custGeom>
                    <a:noFill/>
                    <a:ln w="4763">
                      <a:solidFill>
                        <a:srgbClr val="C0C0FF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40163" name="Group 157">
                  <a:extLst>
                    <a:ext uri="{FF2B5EF4-FFF2-40B4-BE49-F238E27FC236}">
                      <a16:creationId xmlns:a16="http://schemas.microsoft.com/office/drawing/2014/main" id="{2BA776C3-CA82-47FB-A924-68B2FDA96C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010" y="1688"/>
                  <a:ext cx="53" cy="26"/>
                  <a:chOff x="2010" y="1688"/>
                  <a:chExt cx="53" cy="26"/>
                </a:xfrm>
              </p:grpSpPr>
              <p:sp>
                <p:nvSpPr>
                  <p:cNvPr id="40164" name="Oval 158">
                    <a:extLst>
                      <a:ext uri="{FF2B5EF4-FFF2-40B4-BE49-F238E27FC236}">
                        <a16:creationId xmlns:a16="http://schemas.microsoft.com/office/drawing/2014/main" id="{E522D5C6-FD98-401A-BEFF-5B79FF837C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10" y="1688"/>
                    <a:ext cx="53" cy="26"/>
                  </a:xfrm>
                  <a:prstGeom prst="ellipse">
                    <a:avLst/>
                  </a:prstGeom>
                  <a:solidFill>
                    <a:srgbClr val="4040FF"/>
                  </a:solidFill>
                  <a:ln w="3175">
                    <a:solidFill>
                      <a:srgbClr val="00002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65" name="Oval 159">
                    <a:extLst>
                      <a:ext uri="{FF2B5EF4-FFF2-40B4-BE49-F238E27FC236}">
                        <a16:creationId xmlns:a16="http://schemas.microsoft.com/office/drawing/2014/main" id="{CD99C605-36A7-4A9C-AF1D-20125EF15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16" y="1691"/>
                    <a:ext cx="41" cy="20"/>
                  </a:xfrm>
                  <a:prstGeom prst="ellipse">
                    <a:avLst/>
                  </a:prstGeom>
                  <a:solidFill>
                    <a:srgbClr val="000080"/>
                  </a:solidFill>
                  <a:ln w="3175">
                    <a:solidFill>
                      <a:srgbClr val="00002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66" name="Oval 160">
                    <a:extLst>
                      <a:ext uri="{FF2B5EF4-FFF2-40B4-BE49-F238E27FC236}">
                        <a16:creationId xmlns:a16="http://schemas.microsoft.com/office/drawing/2014/main" id="{3A8ECBEC-547F-4EB5-BF8A-4E5477F264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18" y="1693"/>
                    <a:ext cx="35" cy="15"/>
                  </a:xfrm>
                  <a:prstGeom prst="ellipse">
                    <a:avLst/>
                  </a:prstGeom>
                  <a:solidFill>
                    <a:srgbClr val="400040"/>
                  </a:solidFill>
                  <a:ln w="3175">
                    <a:solidFill>
                      <a:srgbClr val="000020"/>
                    </a:solidFill>
                    <a:round/>
                    <a:headEnd/>
                    <a:tailEnd/>
                  </a:ln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</p:grpSp>
          </p:grpSp>
        </p:grpSp>
      </p:grpSp>
      <p:grpSp>
        <p:nvGrpSpPr>
          <p:cNvPr id="22900" name="Group 161">
            <a:extLst>
              <a:ext uri="{FF2B5EF4-FFF2-40B4-BE49-F238E27FC236}">
                <a16:creationId xmlns:a16="http://schemas.microsoft.com/office/drawing/2014/main" id="{496FD6B2-C3AC-4F1A-BE39-15AE4879AFF5}"/>
              </a:ext>
            </a:extLst>
          </p:cNvPr>
          <p:cNvGrpSpPr>
            <a:grpSpLocks/>
          </p:cNvGrpSpPr>
          <p:nvPr/>
        </p:nvGrpSpPr>
        <p:grpSpPr bwMode="auto">
          <a:xfrm>
            <a:off x="3359150" y="620713"/>
            <a:ext cx="2376488" cy="1439862"/>
            <a:chOff x="2512" y="300"/>
            <a:chExt cx="840" cy="626"/>
          </a:xfrm>
        </p:grpSpPr>
        <p:grpSp>
          <p:nvGrpSpPr>
            <p:cNvPr id="39965" name="Group 162">
              <a:extLst>
                <a:ext uri="{FF2B5EF4-FFF2-40B4-BE49-F238E27FC236}">
                  <a16:creationId xmlns:a16="http://schemas.microsoft.com/office/drawing/2014/main" id="{73064593-36B2-4A86-B27C-C41E966351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12" y="300"/>
              <a:ext cx="840" cy="626"/>
              <a:chOff x="2512" y="300"/>
              <a:chExt cx="840" cy="626"/>
            </a:xfrm>
          </p:grpSpPr>
          <p:grpSp>
            <p:nvGrpSpPr>
              <p:cNvPr id="40106" name="Group 163">
                <a:extLst>
                  <a:ext uri="{FF2B5EF4-FFF2-40B4-BE49-F238E27FC236}">
                    <a16:creationId xmlns:a16="http://schemas.microsoft.com/office/drawing/2014/main" id="{05EF1E3E-CC85-43C8-B348-365FEBC3A0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12" y="300"/>
                <a:ext cx="840" cy="626"/>
                <a:chOff x="2512" y="300"/>
                <a:chExt cx="840" cy="626"/>
              </a:xfrm>
            </p:grpSpPr>
            <p:grpSp>
              <p:nvGrpSpPr>
                <p:cNvPr id="40144" name="Group 164">
                  <a:extLst>
                    <a:ext uri="{FF2B5EF4-FFF2-40B4-BE49-F238E27FC236}">
                      <a16:creationId xmlns:a16="http://schemas.microsoft.com/office/drawing/2014/main" id="{C365AD42-6849-4AEF-B2B6-5370831F3D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12" y="302"/>
                  <a:ext cx="383" cy="624"/>
                  <a:chOff x="2512" y="302"/>
                  <a:chExt cx="383" cy="624"/>
                </a:xfrm>
              </p:grpSpPr>
              <p:grpSp>
                <p:nvGrpSpPr>
                  <p:cNvPr id="40152" name="Group 165">
                    <a:extLst>
                      <a:ext uri="{FF2B5EF4-FFF2-40B4-BE49-F238E27FC236}">
                        <a16:creationId xmlns:a16="http://schemas.microsoft.com/office/drawing/2014/main" id="{36E6489B-9F0D-4ADC-AAF6-792FDF8AF6E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12" y="302"/>
                    <a:ext cx="383" cy="624"/>
                    <a:chOff x="2512" y="302"/>
                    <a:chExt cx="383" cy="624"/>
                  </a:xfrm>
                </p:grpSpPr>
                <p:sp>
                  <p:nvSpPr>
                    <p:cNvPr id="40154" name="Freeform 166">
                      <a:extLst>
                        <a:ext uri="{FF2B5EF4-FFF2-40B4-BE49-F238E27FC236}">
                          <a16:creationId xmlns:a16="http://schemas.microsoft.com/office/drawing/2014/main" id="{C2A02819-0472-42D7-9668-7B248D68F5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12" y="302"/>
                      <a:ext cx="383" cy="623"/>
                    </a:xfrm>
                    <a:custGeom>
                      <a:avLst/>
                      <a:gdLst>
                        <a:gd name="T0" fmla="*/ 0 w 1532"/>
                        <a:gd name="T1" fmla="*/ 0 h 2491"/>
                        <a:gd name="T2" fmla="*/ 0 w 1532"/>
                        <a:gd name="T3" fmla="*/ 0 h 2491"/>
                        <a:gd name="T4" fmla="*/ 0 w 1532"/>
                        <a:gd name="T5" fmla="*/ 0 h 2491"/>
                        <a:gd name="T6" fmla="*/ 0 w 1532"/>
                        <a:gd name="T7" fmla="*/ 0 h 2491"/>
                        <a:gd name="T8" fmla="*/ 0 w 1532"/>
                        <a:gd name="T9" fmla="*/ 0 h 2491"/>
                        <a:gd name="T10" fmla="*/ 0 w 1532"/>
                        <a:gd name="T11" fmla="*/ 0 h 2491"/>
                        <a:gd name="T12" fmla="*/ 0 w 1532"/>
                        <a:gd name="T13" fmla="*/ 0 h 2491"/>
                        <a:gd name="T14" fmla="*/ 0 w 1532"/>
                        <a:gd name="T15" fmla="*/ 0 h 2491"/>
                        <a:gd name="T16" fmla="*/ 0 w 1532"/>
                        <a:gd name="T17" fmla="*/ 0 h 2491"/>
                        <a:gd name="T18" fmla="*/ 0 w 1532"/>
                        <a:gd name="T19" fmla="*/ 0 h 2491"/>
                        <a:gd name="T20" fmla="*/ 0 w 1532"/>
                        <a:gd name="T21" fmla="*/ 0 h 2491"/>
                        <a:gd name="T22" fmla="*/ 0 w 1532"/>
                        <a:gd name="T23" fmla="*/ 0 h 2491"/>
                        <a:gd name="T24" fmla="*/ 0 w 1532"/>
                        <a:gd name="T25" fmla="*/ 0 h 2491"/>
                        <a:gd name="T26" fmla="*/ 0 w 1532"/>
                        <a:gd name="T27" fmla="*/ 0 h 2491"/>
                        <a:gd name="T28" fmla="*/ 0 w 1532"/>
                        <a:gd name="T29" fmla="*/ 0 h 2491"/>
                        <a:gd name="T30" fmla="*/ 0 w 1532"/>
                        <a:gd name="T31" fmla="*/ 0 h 2491"/>
                        <a:gd name="T32" fmla="*/ 0 w 1532"/>
                        <a:gd name="T33" fmla="*/ 0 h 2491"/>
                        <a:gd name="T34" fmla="*/ 0 w 1532"/>
                        <a:gd name="T35" fmla="*/ 0 h 2491"/>
                        <a:gd name="T36" fmla="*/ 0 w 1532"/>
                        <a:gd name="T37" fmla="*/ 0 h 2491"/>
                        <a:gd name="T38" fmla="*/ 0 w 1532"/>
                        <a:gd name="T39" fmla="*/ 0 h 2491"/>
                        <a:gd name="T40" fmla="*/ 0 w 1532"/>
                        <a:gd name="T41" fmla="*/ 0 h 2491"/>
                        <a:gd name="T42" fmla="*/ 0 w 1532"/>
                        <a:gd name="T43" fmla="*/ 0 h 2491"/>
                        <a:gd name="T44" fmla="*/ 0 w 1532"/>
                        <a:gd name="T45" fmla="*/ 0 h 2491"/>
                        <a:gd name="T46" fmla="*/ 0 w 1532"/>
                        <a:gd name="T47" fmla="*/ 0 h 2491"/>
                        <a:gd name="T48" fmla="*/ 0 w 1532"/>
                        <a:gd name="T49" fmla="*/ 0 h 2491"/>
                        <a:gd name="T50" fmla="*/ 0 w 1532"/>
                        <a:gd name="T51" fmla="*/ 0 h 2491"/>
                        <a:gd name="T52" fmla="*/ 0 w 1532"/>
                        <a:gd name="T53" fmla="*/ 0 h 2491"/>
                        <a:gd name="T54" fmla="*/ 0 w 1532"/>
                        <a:gd name="T55" fmla="*/ 0 h 2491"/>
                        <a:gd name="T56" fmla="*/ 0 w 1532"/>
                        <a:gd name="T57" fmla="*/ 0 h 2491"/>
                        <a:gd name="T58" fmla="*/ 0 w 1532"/>
                        <a:gd name="T59" fmla="*/ 0 h 2491"/>
                        <a:gd name="T60" fmla="*/ 0 w 1532"/>
                        <a:gd name="T61" fmla="*/ 0 h 2491"/>
                        <a:gd name="T62" fmla="*/ 0 w 1532"/>
                        <a:gd name="T63" fmla="*/ 0 h 2491"/>
                        <a:gd name="T64" fmla="*/ 0 w 1532"/>
                        <a:gd name="T65" fmla="*/ 0 h 2491"/>
                        <a:gd name="T66" fmla="*/ 0 w 1532"/>
                        <a:gd name="T67" fmla="*/ 0 h 2491"/>
                        <a:gd name="T68" fmla="*/ 0 w 1532"/>
                        <a:gd name="T69" fmla="*/ 0 h 2491"/>
                        <a:gd name="T70" fmla="*/ 0 w 1532"/>
                        <a:gd name="T71" fmla="*/ 0 h 2491"/>
                        <a:gd name="T72" fmla="*/ 0 w 1532"/>
                        <a:gd name="T73" fmla="*/ 0 h 2491"/>
                        <a:gd name="T74" fmla="*/ 0 w 1532"/>
                        <a:gd name="T75" fmla="*/ 0 h 2491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w 1532"/>
                        <a:gd name="T115" fmla="*/ 0 h 2491"/>
                        <a:gd name="T116" fmla="*/ 1532 w 1532"/>
                        <a:gd name="T117" fmla="*/ 2491 h 2491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T114" t="T115" r="T116" b="T117"/>
                      <a:pathLst>
                        <a:path w="1532" h="2491">
                          <a:moveTo>
                            <a:pt x="1278" y="127"/>
                          </a:moveTo>
                          <a:lnTo>
                            <a:pt x="1247" y="85"/>
                          </a:lnTo>
                          <a:lnTo>
                            <a:pt x="1197" y="48"/>
                          </a:lnTo>
                          <a:lnTo>
                            <a:pt x="1143" y="25"/>
                          </a:lnTo>
                          <a:lnTo>
                            <a:pt x="1090" y="9"/>
                          </a:lnTo>
                          <a:lnTo>
                            <a:pt x="1017" y="0"/>
                          </a:lnTo>
                          <a:lnTo>
                            <a:pt x="960" y="7"/>
                          </a:lnTo>
                          <a:lnTo>
                            <a:pt x="897" y="21"/>
                          </a:lnTo>
                          <a:lnTo>
                            <a:pt x="833" y="45"/>
                          </a:lnTo>
                          <a:lnTo>
                            <a:pt x="785" y="75"/>
                          </a:lnTo>
                          <a:lnTo>
                            <a:pt x="733" y="121"/>
                          </a:lnTo>
                          <a:lnTo>
                            <a:pt x="641" y="220"/>
                          </a:lnTo>
                          <a:lnTo>
                            <a:pt x="563" y="312"/>
                          </a:lnTo>
                          <a:lnTo>
                            <a:pt x="487" y="419"/>
                          </a:lnTo>
                          <a:lnTo>
                            <a:pt x="413" y="540"/>
                          </a:lnTo>
                          <a:lnTo>
                            <a:pt x="356" y="652"/>
                          </a:lnTo>
                          <a:lnTo>
                            <a:pt x="308" y="758"/>
                          </a:lnTo>
                          <a:lnTo>
                            <a:pt x="273" y="852"/>
                          </a:lnTo>
                          <a:lnTo>
                            <a:pt x="247" y="946"/>
                          </a:lnTo>
                          <a:lnTo>
                            <a:pt x="216" y="1043"/>
                          </a:lnTo>
                          <a:lnTo>
                            <a:pt x="184" y="1132"/>
                          </a:lnTo>
                          <a:lnTo>
                            <a:pt x="131" y="1286"/>
                          </a:lnTo>
                          <a:lnTo>
                            <a:pt x="74" y="1414"/>
                          </a:lnTo>
                          <a:lnTo>
                            <a:pt x="45" y="1485"/>
                          </a:lnTo>
                          <a:lnTo>
                            <a:pt x="25" y="1572"/>
                          </a:lnTo>
                          <a:lnTo>
                            <a:pt x="10" y="1677"/>
                          </a:lnTo>
                          <a:lnTo>
                            <a:pt x="0" y="1792"/>
                          </a:lnTo>
                          <a:lnTo>
                            <a:pt x="2" y="1902"/>
                          </a:lnTo>
                          <a:lnTo>
                            <a:pt x="24" y="2166"/>
                          </a:lnTo>
                          <a:lnTo>
                            <a:pt x="45" y="2322"/>
                          </a:lnTo>
                          <a:lnTo>
                            <a:pt x="56" y="2363"/>
                          </a:lnTo>
                          <a:lnTo>
                            <a:pt x="74" y="2400"/>
                          </a:lnTo>
                          <a:lnTo>
                            <a:pt x="96" y="2430"/>
                          </a:lnTo>
                          <a:lnTo>
                            <a:pt x="120" y="2451"/>
                          </a:lnTo>
                          <a:lnTo>
                            <a:pt x="146" y="2469"/>
                          </a:lnTo>
                          <a:lnTo>
                            <a:pt x="184" y="2481"/>
                          </a:lnTo>
                          <a:lnTo>
                            <a:pt x="228" y="2488"/>
                          </a:lnTo>
                          <a:lnTo>
                            <a:pt x="274" y="2491"/>
                          </a:lnTo>
                          <a:lnTo>
                            <a:pt x="333" y="2484"/>
                          </a:lnTo>
                          <a:lnTo>
                            <a:pt x="393" y="2469"/>
                          </a:lnTo>
                          <a:lnTo>
                            <a:pt x="520" y="2429"/>
                          </a:lnTo>
                          <a:lnTo>
                            <a:pt x="670" y="2379"/>
                          </a:lnTo>
                          <a:lnTo>
                            <a:pt x="741" y="2393"/>
                          </a:lnTo>
                          <a:lnTo>
                            <a:pt x="786" y="2399"/>
                          </a:lnTo>
                          <a:lnTo>
                            <a:pt x="840" y="2393"/>
                          </a:lnTo>
                          <a:lnTo>
                            <a:pt x="947" y="2372"/>
                          </a:lnTo>
                          <a:lnTo>
                            <a:pt x="1081" y="2337"/>
                          </a:lnTo>
                          <a:lnTo>
                            <a:pt x="1202" y="2301"/>
                          </a:lnTo>
                          <a:lnTo>
                            <a:pt x="1281" y="2273"/>
                          </a:lnTo>
                          <a:lnTo>
                            <a:pt x="1326" y="2253"/>
                          </a:lnTo>
                          <a:lnTo>
                            <a:pt x="1368" y="2226"/>
                          </a:lnTo>
                          <a:lnTo>
                            <a:pt x="1403" y="2185"/>
                          </a:lnTo>
                          <a:lnTo>
                            <a:pt x="1429" y="2138"/>
                          </a:lnTo>
                          <a:lnTo>
                            <a:pt x="1452" y="2082"/>
                          </a:lnTo>
                          <a:lnTo>
                            <a:pt x="1472" y="2024"/>
                          </a:lnTo>
                          <a:lnTo>
                            <a:pt x="1493" y="1931"/>
                          </a:lnTo>
                          <a:lnTo>
                            <a:pt x="1505" y="1858"/>
                          </a:lnTo>
                          <a:lnTo>
                            <a:pt x="1515" y="1784"/>
                          </a:lnTo>
                          <a:lnTo>
                            <a:pt x="1529" y="1669"/>
                          </a:lnTo>
                          <a:lnTo>
                            <a:pt x="1532" y="1593"/>
                          </a:lnTo>
                          <a:lnTo>
                            <a:pt x="1522" y="1491"/>
                          </a:lnTo>
                          <a:lnTo>
                            <a:pt x="1493" y="1343"/>
                          </a:lnTo>
                          <a:lnTo>
                            <a:pt x="1465" y="1150"/>
                          </a:lnTo>
                          <a:lnTo>
                            <a:pt x="1434" y="1010"/>
                          </a:lnTo>
                          <a:lnTo>
                            <a:pt x="1411" y="952"/>
                          </a:lnTo>
                          <a:lnTo>
                            <a:pt x="1385" y="899"/>
                          </a:lnTo>
                          <a:lnTo>
                            <a:pt x="1364" y="845"/>
                          </a:lnTo>
                          <a:lnTo>
                            <a:pt x="1349" y="802"/>
                          </a:lnTo>
                          <a:lnTo>
                            <a:pt x="1338" y="723"/>
                          </a:lnTo>
                          <a:lnTo>
                            <a:pt x="1359" y="612"/>
                          </a:lnTo>
                          <a:lnTo>
                            <a:pt x="1363" y="543"/>
                          </a:lnTo>
                          <a:lnTo>
                            <a:pt x="1357" y="474"/>
                          </a:lnTo>
                          <a:lnTo>
                            <a:pt x="1346" y="386"/>
                          </a:lnTo>
                          <a:lnTo>
                            <a:pt x="1326" y="269"/>
                          </a:lnTo>
                          <a:lnTo>
                            <a:pt x="1304" y="185"/>
                          </a:lnTo>
                          <a:lnTo>
                            <a:pt x="1278" y="127"/>
                          </a:lnTo>
                          <a:close/>
                        </a:path>
                      </a:pathLst>
                    </a:custGeom>
                    <a:solidFill>
                      <a:srgbClr val="8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40155" name="Group 167">
                      <a:extLst>
                        <a:ext uri="{FF2B5EF4-FFF2-40B4-BE49-F238E27FC236}">
                          <a16:creationId xmlns:a16="http://schemas.microsoft.com/office/drawing/2014/main" id="{5CBCD5F3-B7D1-4859-8E94-118F5D98DA7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512" y="612"/>
                      <a:ext cx="383" cy="314"/>
                      <a:chOff x="2512" y="612"/>
                      <a:chExt cx="383" cy="314"/>
                    </a:xfrm>
                  </p:grpSpPr>
                  <p:sp>
                    <p:nvSpPr>
                      <p:cNvPr id="40156" name="Freeform 168">
                        <a:extLst>
                          <a:ext uri="{FF2B5EF4-FFF2-40B4-BE49-F238E27FC236}">
                            <a16:creationId xmlns:a16="http://schemas.microsoft.com/office/drawing/2014/main" id="{933C4775-5F78-4578-90A7-28BC179A3AE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512" y="612"/>
                        <a:ext cx="383" cy="314"/>
                      </a:xfrm>
                      <a:custGeom>
                        <a:avLst/>
                        <a:gdLst>
                          <a:gd name="T0" fmla="*/ 0 w 1532"/>
                          <a:gd name="T1" fmla="*/ 0 h 1254"/>
                          <a:gd name="T2" fmla="*/ 0 w 1532"/>
                          <a:gd name="T3" fmla="*/ 0 h 1254"/>
                          <a:gd name="T4" fmla="*/ 0 w 1532"/>
                          <a:gd name="T5" fmla="*/ 0 h 1254"/>
                          <a:gd name="T6" fmla="*/ 0 w 1532"/>
                          <a:gd name="T7" fmla="*/ 0 h 1254"/>
                          <a:gd name="T8" fmla="*/ 0 w 1532"/>
                          <a:gd name="T9" fmla="*/ 0 h 1254"/>
                          <a:gd name="T10" fmla="*/ 0 w 1532"/>
                          <a:gd name="T11" fmla="*/ 0 h 1254"/>
                          <a:gd name="T12" fmla="*/ 0 w 1532"/>
                          <a:gd name="T13" fmla="*/ 0 h 1254"/>
                          <a:gd name="T14" fmla="*/ 0 w 1532"/>
                          <a:gd name="T15" fmla="*/ 0 h 1254"/>
                          <a:gd name="T16" fmla="*/ 0 w 1532"/>
                          <a:gd name="T17" fmla="*/ 0 h 1254"/>
                          <a:gd name="T18" fmla="*/ 0 w 1532"/>
                          <a:gd name="T19" fmla="*/ 0 h 1254"/>
                          <a:gd name="T20" fmla="*/ 0 w 1532"/>
                          <a:gd name="T21" fmla="*/ 0 h 1254"/>
                          <a:gd name="T22" fmla="*/ 0 w 1532"/>
                          <a:gd name="T23" fmla="*/ 0 h 1254"/>
                          <a:gd name="T24" fmla="*/ 0 w 1532"/>
                          <a:gd name="T25" fmla="*/ 0 h 1254"/>
                          <a:gd name="T26" fmla="*/ 0 w 1532"/>
                          <a:gd name="T27" fmla="*/ 0 h 1254"/>
                          <a:gd name="T28" fmla="*/ 0 w 1532"/>
                          <a:gd name="T29" fmla="*/ 0 h 1254"/>
                          <a:gd name="T30" fmla="*/ 0 w 1532"/>
                          <a:gd name="T31" fmla="*/ 0 h 1254"/>
                          <a:gd name="T32" fmla="*/ 0 w 1532"/>
                          <a:gd name="T33" fmla="*/ 0 h 1254"/>
                          <a:gd name="T34" fmla="*/ 0 w 1532"/>
                          <a:gd name="T35" fmla="*/ 0 h 1254"/>
                          <a:gd name="T36" fmla="*/ 0 w 1532"/>
                          <a:gd name="T37" fmla="*/ 0 h 1254"/>
                          <a:gd name="T38" fmla="*/ 0 w 1532"/>
                          <a:gd name="T39" fmla="*/ 0 h 1254"/>
                          <a:gd name="T40" fmla="*/ 0 w 1532"/>
                          <a:gd name="T41" fmla="*/ 0 h 1254"/>
                          <a:gd name="T42" fmla="*/ 0 w 1532"/>
                          <a:gd name="T43" fmla="*/ 0 h 1254"/>
                          <a:gd name="T44" fmla="*/ 0 w 1532"/>
                          <a:gd name="T45" fmla="*/ 0 h 1254"/>
                          <a:gd name="T46" fmla="*/ 0 w 1532"/>
                          <a:gd name="T47" fmla="*/ 0 h 1254"/>
                          <a:gd name="T48" fmla="*/ 0 w 1532"/>
                          <a:gd name="T49" fmla="*/ 0 h 1254"/>
                          <a:gd name="T50" fmla="*/ 0 w 1532"/>
                          <a:gd name="T51" fmla="*/ 0 h 1254"/>
                          <a:gd name="T52" fmla="*/ 0 w 1532"/>
                          <a:gd name="T53" fmla="*/ 0 h 1254"/>
                          <a:gd name="T54" fmla="*/ 0 w 1532"/>
                          <a:gd name="T55" fmla="*/ 0 h 1254"/>
                          <a:gd name="T56" fmla="*/ 0 w 1532"/>
                          <a:gd name="T57" fmla="*/ 0 h 1254"/>
                          <a:gd name="T58" fmla="*/ 0 w 1532"/>
                          <a:gd name="T59" fmla="*/ 0 h 1254"/>
                          <a:gd name="T60" fmla="*/ 0 w 1532"/>
                          <a:gd name="T61" fmla="*/ 0 h 1254"/>
                          <a:gd name="T62" fmla="*/ 0 w 1532"/>
                          <a:gd name="T63" fmla="*/ 0 h 1254"/>
                          <a:gd name="T64" fmla="*/ 0 w 1532"/>
                          <a:gd name="T65" fmla="*/ 0 h 1254"/>
                          <a:gd name="T66" fmla="*/ 0 w 1532"/>
                          <a:gd name="T67" fmla="*/ 0 h 1254"/>
                          <a:gd name="T68" fmla="*/ 0 w 1532"/>
                          <a:gd name="T69" fmla="*/ 0 h 1254"/>
                          <a:gd name="T70" fmla="*/ 0 w 1532"/>
                          <a:gd name="T71" fmla="*/ 0 h 1254"/>
                          <a:gd name="T72" fmla="*/ 0 w 1532"/>
                          <a:gd name="T73" fmla="*/ 0 h 1254"/>
                          <a:gd name="T74" fmla="*/ 0 w 1532"/>
                          <a:gd name="T75" fmla="*/ 0 h 1254"/>
                          <a:gd name="T76" fmla="*/ 0 w 1532"/>
                          <a:gd name="T77" fmla="*/ 0 h 1254"/>
                          <a:gd name="T78" fmla="*/ 0 w 1532"/>
                          <a:gd name="T79" fmla="*/ 0 h 1254"/>
                          <a:gd name="T80" fmla="*/ 0 w 1532"/>
                          <a:gd name="T81" fmla="*/ 0 h 1254"/>
                          <a:gd name="T82" fmla="*/ 0 w 1532"/>
                          <a:gd name="T83" fmla="*/ 0 h 1254"/>
                          <a:gd name="T84" fmla="*/ 0 w 1532"/>
                          <a:gd name="T85" fmla="*/ 0 h 1254"/>
                          <a:gd name="T86" fmla="*/ 0 w 1532"/>
                          <a:gd name="T87" fmla="*/ 0 h 1254"/>
                          <a:gd name="T88" fmla="*/ 0 w 1532"/>
                          <a:gd name="T89" fmla="*/ 0 h 1254"/>
                          <a:gd name="T90" fmla="*/ 0 w 1532"/>
                          <a:gd name="T91" fmla="*/ 0 h 1254"/>
                          <a:gd name="T92" fmla="*/ 0 w 1532"/>
                          <a:gd name="T93" fmla="*/ 0 h 1254"/>
                          <a:gd name="T94" fmla="*/ 0 w 1532"/>
                          <a:gd name="T95" fmla="*/ 0 h 1254"/>
                          <a:gd name="T96" fmla="*/ 0 w 1532"/>
                          <a:gd name="T97" fmla="*/ 0 h 1254"/>
                          <a:gd name="T98" fmla="*/ 0 w 1532"/>
                          <a:gd name="T99" fmla="*/ 0 h 1254"/>
                          <a:gd name="T100" fmla="*/ 0 w 1532"/>
                          <a:gd name="T101" fmla="*/ 0 h 1254"/>
                          <a:gd name="T102" fmla="*/ 0 w 1532"/>
                          <a:gd name="T103" fmla="*/ 0 h 1254"/>
                          <a:gd name="T104" fmla="*/ 0 w 1532"/>
                          <a:gd name="T105" fmla="*/ 0 h 1254"/>
                          <a:gd name="T106" fmla="*/ 0 w 1532"/>
                          <a:gd name="T107" fmla="*/ 0 h 1254"/>
                          <a:gd name="T108" fmla="*/ 0 w 1532"/>
                          <a:gd name="T109" fmla="*/ 0 h 1254"/>
                          <a:gd name="T110" fmla="*/ 0 w 1532"/>
                          <a:gd name="T111" fmla="*/ 0 h 1254"/>
                          <a:gd name="T112" fmla="*/ 0 w 1532"/>
                          <a:gd name="T113" fmla="*/ 0 h 1254"/>
                          <a:gd name="T114" fmla="*/ 0 w 1532"/>
                          <a:gd name="T115" fmla="*/ 0 h 1254"/>
                          <a:gd name="T116" fmla="*/ 0 w 1532"/>
                          <a:gd name="T117" fmla="*/ 0 h 1254"/>
                          <a:gd name="T118" fmla="*/ 0 w 1532"/>
                          <a:gd name="T119" fmla="*/ 0 h 1254"/>
                          <a:gd name="T120" fmla="*/ 0 w 1532"/>
                          <a:gd name="T121" fmla="*/ 0 h 1254"/>
                          <a:gd name="T122" fmla="*/ 0 w 1532"/>
                          <a:gd name="T123" fmla="*/ 0 h 1254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  <a:gd name="T144" fmla="*/ 0 60000 65536"/>
                          <a:gd name="T145" fmla="*/ 0 60000 65536"/>
                          <a:gd name="T146" fmla="*/ 0 60000 65536"/>
                          <a:gd name="T147" fmla="*/ 0 60000 65536"/>
                          <a:gd name="T148" fmla="*/ 0 60000 65536"/>
                          <a:gd name="T149" fmla="*/ 0 60000 65536"/>
                          <a:gd name="T150" fmla="*/ 0 60000 65536"/>
                          <a:gd name="T151" fmla="*/ 0 60000 65536"/>
                          <a:gd name="T152" fmla="*/ 0 60000 65536"/>
                          <a:gd name="T153" fmla="*/ 0 60000 65536"/>
                          <a:gd name="T154" fmla="*/ 0 60000 65536"/>
                          <a:gd name="T155" fmla="*/ 0 60000 65536"/>
                          <a:gd name="T156" fmla="*/ 0 60000 65536"/>
                          <a:gd name="T157" fmla="*/ 0 60000 65536"/>
                          <a:gd name="T158" fmla="*/ 0 60000 65536"/>
                          <a:gd name="T159" fmla="*/ 0 60000 65536"/>
                          <a:gd name="T160" fmla="*/ 0 60000 65536"/>
                          <a:gd name="T161" fmla="*/ 0 60000 65536"/>
                          <a:gd name="T162" fmla="*/ 0 60000 65536"/>
                          <a:gd name="T163" fmla="*/ 0 60000 65536"/>
                          <a:gd name="T164" fmla="*/ 0 60000 65536"/>
                          <a:gd name="T165" fmla="*/ 0 60000 65536"/>
                          <a:gd name="T166" fmla="*/ 0 60000 65536"/>
                          <a:gd name="T167" fmla="*/ 0 60000 65536"/>
                          <a:gd name="T168" fmla="*/ 0 60000 65536"/>
                          <a:gd name="T169" fmla="*/ 0 60000 65536"/>
                          <a:gd name="T170" fmla="*/ 0 60000 65536"/>
                          <a:gd name="T171" fmla="*/ 0 60000 65536"/>
                          <a:gd name="T172" fmla="*/ 0 60000 65536"/>
                          <a:gd name="T173" fmla="*/ 0 60000 65536"/>
                          <a:gd name="T174" fmla="*/ 0 60000 65536"/>
                          <a:gd name="T175" fmla="*/ 0 60000 65536"/>
                          <a:gd name="T176" fmla="*/ 0 60000 65536"/>
                          <a:gd name="T177" fmla="*/ 0 60000 65536"/>
                          <a:gd name="T178" fmla="*/ 0 60000 65536"/>
                          <a:gd name="T179" fmla="*/ 0 60000 65536"/>
                          <a:gd name="T180" fmla="*/ 0 60000 65536"/>
                          <a:gd name="T181" fmla="*/ 0 60000 65536"/>
                          <a:gd name="T182" fmla="*/ 0 60000 65536"/>
                          <a:gd name="T183" fmla="*/ 0 60000 65536"/>
                          <a:gd name="T184" fmla="*/ 0 60000 65536"/>
                          <a:gd name="T185" fmla="*/ 0 60000 65536"/>
                          <a:gd name="T186" fmla="*/ 0 w 1532"/>
                          <a:gd name="T187" fmla="*/ 0 h 1254"/>
                          <a:gd name="T188" fmla="*/ 1532 w 1532"/>
                          <a:gd name="T189" fmla="*/ 1254 h 1254"/>
                        </a:gdLst>
                        <a:ahLst/>
                        <a:cxnLst>
                          <a:cxn ang="T124">
                            <a:pos x="T0" y="T1"/>
                          </a:cxn>
                          <a:cxn ang="T125">
                            <a:pos x="T2" y="T3"/>
                          </a:cxn>
                          <a:cxn ang="T126">
                            <a:pos x="T4" y="T5"/>
                          </a:cxn>
                          <a:cxn ang="T127">
                            <a:pos x="T6" y="T7"/>
                          </a:cxn>
                          <a:cxn ang="T128">
                            <a:pos x="T8" y="T9"/>
                          </a:cxn>
                          <a:cxn ang="T129">
                            <a:pos x="T10" y="T11"/>
                          </a:cxn>
                          <a:cxn ang="T130">
                            <a:pos x="T12" y="T13"/>
                          </a:cxn>
                          <a:cxn ang="T131">
                            <a:pos x="T14" y="T15"/>
                          </a:cxn>
                          <a:cxn ang="T132">
                            <a:pos x="T16" y="T17"/>
                          </a:cxn>
                          <a:cxn ang="T133">
                            <a:pos x="T18" y="T19"/>
                          </a:cxn>
                          <a:cxn ang="T134">
                            <a:pos x="T20" y="T21"/>
                          </a:cxn>
                          <a:cxn ang="T135">
                            <a:pos x="T22" y="T23"/>
                          </a:cxn>
                          <a:cxn ang="T136">
                            <a:pos x="T24" y="T25"/>
                          </a:cxn>
                          <a:cxn ang="T137">
                            <a:pos x="T26" y="T27"/>
                          </a:cxn>
                          <a:cxn ang="T138">
                            <a:pos x="T28" y="T29"/>
                          </a:cxn>
                          <a:cxn ang="T139">
                            <a:pos x="T30" y="T31"/>
                          </a:cxn>
                          <a:cxn ang="T140">
                            <a:pos x="T32" y="T33"/>
                          </a:cxn>
                          <a:cxn ang="T141">
                            <a:pos x="T34" y="T35"/>
                          </a:cxn>
                          <a:cxn ang="T142">
                            <a:pos x="T36" y="T37"/>
                          </a:cxn>
                          <a:cxn ang="T143">
                            <a:pos x="T38" y="T39"/>
                          </a:cxn>
                          <a:cxn ang="T144">
                            <a:pos x="T40" y="T41"/>
                          </a:cxn>
                          <a:cxn ang="T145">
                            <a:pos x="T42" y="T43"/>
                          </a:cxn>
                          <a:cxn ang="T146">
                            <a:pos x="T44" y="T45"/>
                          </a:cxn>
                          <a:cxn ang="T147">
                            <a:pos x="T46" y="T47"/>
                          </a:cxn>
                          <a:cxn ang="T148">
                            <a:pos x="T48" y="T49"/>
                          </a:cxn>
                          <a:cxn ang="T149">
                            <a:pos x="T50" y="T51"/>
                          </a:cxn>
                          <a:cxn ang="T150">
                            <a:pos x="T52" y="T53"/>
                          </a:cxn>
                          <a:cxn ang="T151">
                            <a:pos x="T54" y="T55"/>
                          </a:cxn>
                          <a:cxn ang="T152">
                            <a:pos x="T56" y="T57"/>
                          </a:cxn>
                          <a:cxn ang="T153">
                            <a:pos x="T58" y="T59"/>
                          </a:cxn>
                          <a:cxn ang="T154">
                            <a:pos x="T60" y="T61"/>
                          </a:cxn>
                          <a:cxn ang="T155">
                            <a:pos x="T62" y="T63"/>
                          </a:cxn>
                          <a:cxn ang="T156">
                            <a:pos x="T64" y="T65"/>
                          </a:cxn>
                          <a:cxn ang="T157">
                            <a:pos x="T66" y="T67"/>
                          </a:cxn>
                          <a:cxn ang="T158">
                            <a:pos x="T68" y="T69"/>
                          </a:cxn>
                          <a:cxn ang="T159">
                            <a:pos x="T70" y="T71"/>
                          </a:cxn>
                          <a:cxn ang="T160">
                            <a:pos x="T72" y="T73"/>
                          </a:cxn>
                          <a:cxn ang="T161">
                            <a:pos x="T74" y="T75"/>
                          </a:cxn>
                          <a:cxn ang="T162">
                            <a:pos x="T76" y="T77"/>
                          </a:cxn>
                          <a:cxn ang="T163">
                            <a:pos x="T78" y="T79"/>
                          </a:cxn>
                          <a:cxn ang="T164">
                            <a:pos x="T80" y="T81"/>
                          </a:cxn>
                          <a:cxn ang="T165">
                            <a:pos x="T82" y="T83"/>
                          </a:cxn>
                          <a:cxn ang="T166">
                            <a:pos x="T84" y="T85"/>
                          </a:cxn>
                          <a:cxn ang="T167">
                            <a:pos x="T86" y="T87"/>
                          </a:cxn>
                          <a:cxn ang="T168">
                            <a:pos x="T88" y="T89"/>
                          </a:cxn>
                          <a:cxn ang="T169">
                            <a:pos x="T90" y="T91"/>
                          </a:cxn>
                          <a:cxn ang="T170">
                            <a:pos x="T92" y="T93"/>
                          </a:cxn>
                          <a:cxn ang="T171">
                            <a:pos x="T94" y="T95"/>
                          </a:cxn>
                          <a:cxn ang="T172">
                            <a:pos x="T96" y="T97"/>
                          </a:cxn>
                          <a:cxn ang="T173">
                            <a:pos x="T98" y="T99"/>
                          </a:cxn>
                          <a:cxn ang="T174">
                            <a:pos x="T100" y="T101"/>
                          </a:cxn>
                          <a:cxn ang="T175">
                            <a:pos x="T102" y="T103"/>
                          </a:cxn>
                          <a:cxn ang="T176">
                            <a:pos x="T104" y="T105"/>
                          </a:cxn>
                          <a:cxn ang="T177">
                            <a:pos x="T106" y="T107"/>
                          </a:cxn>
                          <a:cxn ang="T178">
                            <a:pos x="T108" y="T109"/>
                          </a:cxn>
                          <a:cxn ang="T179">
                            <a:pos x="T110" y="T111"/>
                          </a:cxn>
                          <a:cxn ang="T180">
                            <a:pos x="T112" y="T113"/>
                          </a:cxn>
                          <a:cxn ang="T181">
                            <a:pos x="T114" y="T115"/>
                          </a:cxn>
                          <a:cxn ang="T182">
                            <a:pos x="T116" y="T117"/>
                          </a:cxn>
                          <a:cxn ang="T183">
                            <a:pos x="T118" y="T119"/>
                          </a:cxn>
                          <a:cxn ang="T184">
                            <a:pos x="T120" y="T121"/>
                          </a:cxn>
                          <a:cxn ang="T185">
                            <a:pos x="T122" y="T123"/>
                          </a:cxn>
                        </a:cxnLst>
                        <a:rect l="T186" t="T187" r="T188" b="T189"/>
                        <a:pathLst>
                          <a:path w="1532" h="1254">
                            <a:moveTo>
                              <a:pt x="147" y="0"/>
                            </a:moveTo>
                            <a:lnTo>
                              <a:pt x="131" y="50"/>
                            </a:lnTo>
                            <a:lnTo>
                              <a:pt x="74" y="179"/>
                            </a:lnTo>
                            <a:lnTo>
                              <a:pt x="45" y="250"/>
                            </a:lnTo>
                            <a:lnTo>
                              <a:pt x="25" y="336"/>
                            </a:lnTo>
                            <a:lnTo>
                              <a:pt x="9" y="440"/>
                            </a:lnTo>
                            <a:lnTo>
                              <a:pt x="0" y="555"/>
                            </a:lnTo>
                            <a:lnTo>
                              <a:pt x="2" y="667"/>
                            </a:lnTo>
                            <a:lnTo>
                              <a:pt x="24" y="931"/>
                            </a:lnTo>
                            <a:lnTo>
                              <a:pt x="45" y="1085"/>
                            </a:lnTo>
                            <a:lnTo>
                              <a:pt x="56" y="1127"/>
                            </a:lnTo>
                            <a:lnTo>
                              <a:pt x="74" y="1164"/>
                            </a:lnTo>
                            <a:lnTo>
                              <a:pt x="96" y="1194"/>
                            </a:lnTo>
                            <a:lnTo>
                              <a:pt x="120" y="1215"/>
                            </a:lnTo>
                            <a:lnTo>
                              <a:pt x="146" y="1233"/>
                            </a:lnTo>
                            <a:lnTo>
                              <a:pt x="184" y="1245"/>
                            </a:lnTo>
                            <a:lnTo>
                              <a:pt x="228" y="1252"/>
                            </a:lnTo>
                            <a:lnTo>
                              <a:pt x="274" y="1254"/>
                            </a:lnTo>
                            <a:lnTo>
                              <a:pt x="332" y="1247"/>
                            </a:lnTo>
                            <a:lnTo>
                              <a:pt x="393" y="1233"/>
                            </a:lnTo>
                            <a:lnTo>
                              <a:pt x="520" y="1192"/>
                            </a:lnTo>
                            <a:lnTo>
                              <a:pt x="670" y="1143"/>
                            </a:lnTo>
                            <a:lnTo>
                              <a:pt x="741" y="1157"/>
                            </a:lnTo>
                            <a:lnTo>
                              <a:pt x="786" y="1163"/>
                            </a:lnTo>
                            <a:lnTo>
                              <a:pt x="840" y="1157"/>
                            </a:lnTo>
                            <a:lnTo>
                              <a:pt x="947" y="1135"/>
                            </a:lnTo>
                            <a:lnTo>
                              <a:pt x="1081" y="1101"/>
                            </a:lnTo>
                            <a:lnTo>
                              <a:pt x="1202" y="1064"/>
                            </a:lnTo>
                            <a:lnTo>
                              <a:pt x="1280" y="1037"/>
                            </a:lnTo>
                            <a:lnTo>
                              <a:pt x="1326" y="1017"/>
                            </a:lnTo>
                            <a:lnTo>
                              <a:pt x="1368" y="989"/>
                            </a:lnTo>
                            <a:lnTo>
                              <a:pt x="1403" y="949"/>
                            </a:lnTo>
                            <a:lnTo>
                              <a:pt x="1429" y="902"/>
                            </a:lnTo>
                            <a:lnTo>
                              <a:pt x="1451" y="847"/>
                            </a:lnTo>
                            <a:lnTo>
                              <a:pt x="1472" y="788"/>
                            </a:lnTo>
                            <a:lnTo>
                              <a:pt x="1493" y="696"/>
                            </a:lnTo>
                            <a:lnTo>
                              <a:pt x="1505" y="622"/>
                            </a:lnTo>
                            <a:lnTo>
                              <a:pt x="1514" y="547"/>
                            </a:lnTo>
                            <a:lnTo>
                              <a:pt x="1529" y="433"/>
                            </a:lnTo>
                            <a:lnTo>
                              <a:pt x="1532" y="357"/>
                            </a:lnTo>
                            <a:lnTo>
                              <a:pt x="1522" y="256"/>
                            </a:lnTo>
                            <a:lnTo>
                              <a:pt x="1512" y="189"/>
                            </a:lnTo>
                            <a:lnTo>
                              <a:pt x="1481" y="193"/>
                            </a:lnTo>
                            <a:lnTo>
                              <a:pt x="1434" y="207"/>
                            </a:lnTo>
                            <a:lnTo>
                              <a:pt x="1386" y="212"/>
                            </a:lnTo>
                            <a:lnTo>
                              <a:pt x="1293" y="211"/>
                            </a:lnTo>
                            <a:lnTo>
                              <a:pt x="1215" y="207"/>
                            </a:lnTo>
                            <a:lnTo>
                              <a:pt x="1106" y="212"/>
                            </a:lnTo>
                            <a:lnTo>
                              <a:pt x="1008" y="214"/>
                            </a:lnTo>
                            <a:lnTo>
                              <a:pt x="916" y="212"/>
                            </a:lnTo>
                            <a:lnTo>
                              <a:pt x="838" y="208"/>
                            </a:lnTo>
                            <a:lnTo>
                              <a:pt x="771" y="205"/>
                            </a:lnTo>
                            <a:lnTo>
                              <a:pt x="696" y="194"/>
                            </a:lnTo>
                            <a:lnTo>
                              <a:pt x="640" y="182"/>
                            </a:lnTo>
                            <a:lnTo>
                              <a:pt x="568" y="155"/>
                            </a:lnTo>
                            <a:lnTo>
                              <a:pt x="504" y="136"/>
                            </a:lnTo>
                            <a:lnTo>
                              <a:pt x="423" y="111"/>
                            </a:lnTo>
                            <a:lnTo>
                              <a:pt x="344" y="79"/>
                            </a:lnTo>
                            <a:lnTo>
                              <a:pt x="271" y="48"/>
                            </a:lnTo>
                            <a:lnTo>
                              <a:pt x="208" y="15"/>
                            </a:lnTo>
                            <a:lnTo>
                              <a:pt x="174" y="2"/>
                            </a:lnTo>
                            <a:lnTo>
                              <a:pt x="147" y="0"/>
                            </a:lnTo>
                            <a:close/>
                          </a:path>
                        </a:pathLst>
                      </a:custGeom>
                      <a:solidFill>
                        <a:srgbClr val="A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0157" name="Freeform 169">
                        <a:extLst>
                          <a:ext uri="{FF2B5EF4-FFF2-40B4-BE49-F238E27FC236}">
                            <a16:creationId xmlns:a16="http://schemas.microsoft.com/office/drawing/2014/main" id="{F6D3E423-66AA-4FF5-9F4D-F2E810D0D8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512" y="612"/>
                        <a:ext cx="176" cy="314"/>
                      </a:xfrm>
                      <a:custGeom>
                        <a:avLst/>
                        <a:gdLst>
                          <a:gd name="T0" fmla="*/ 0 w 707"/>
                          <a:gd name="T1" fmla="*/ 0 h 1254"/>
                          <a:gd name="T2" fmla="*/ 0 w 707"/>
                          <a:gd name="T3" fmla="*/ 0 h 1254"/>
                          <a:gd name="T4" fmla="*/ 0 w 707"/>
                          <a:gd name="T5" fmla="*/ 0 h 1254"/>
                          <a:gd name="T6" fmla="*/ 0 w 707"/>
                          <a:gd name="T7" fmla="*/ 0 h 1254"/>
                          <a:gd name="T8" fmla="*/ 0 w 707"/>
                          <a:gd name="T9" fmla="*/ 0 h 1254"/>
                          <a:gd name="T10" fmla="*/ 0 w 707"/>
                          <a:gd name="T11" fmla="*/ 0 h 1254"/>
                          <a:gd name="T12" fmla="*/ 0 w 707"/>
                          <a:gd name="T13" fmla="*/ 0 h 1254"/>
                          <a:gd name="T14" fmla="*/ 0 w 707"/>
                          <a:gd name="T15" fmla="*/ 0 h 1254"/>
                          <a:gd name="T16" fmla="*/ 0 w 707"/>
                          <a:gd name="T17" fmla="*/ 0 h 1254"/>
                          <a:gd name="T18" fmla="*/ 0 w 707"/>
                          <a:gd name="T19" fmla="*/ 0 h 1254"/>
                          <a:gd name="T20" fmla="*/ 0 w 707"/>
                          <a:gd name="T21" fmla="*/ 0 h 1254"/>
                          <a:gd name="T22" fmla="*/ 0 w 707"/>
                          <a:gd name="T23" fmla="*/ 0 h 1254"/>
                          <a:gd name="T24" fmla="*/ 0 w 707"/>
                          <a:gd name="T25" fmla="*/ 0 h 1254"/>
                          <a:gd name="T26" fmla="*/ 0 w 707"/>
                          <a:gd name="T27" fmla="*/ 0 h 1254"/>
                          <a:gd name="T28" fmla="*/ 0 w 707"/>
                          <a:gd name="T29" fmla="*/ 0 h 1254"/>
                          <a:gd name="T30" fmla="*/ 0 w 707"/>
                          <a:gd name="T31" fmla="*/ 0 h 1254"/>
                          <a:gd name="T32" fmla="*/ 0 w 707"/>
                          <a:gd name="T33" fmla="*/ 0 h 1254"/>
                          <a:gd name="T34" fmla="*/ 0 w 707"/>
                          <a:gd name="T35" fmla="*/ 0 h 1254"/>
                          <a:gd name="T36" fmla="*/ 0 w 707"/>
                          <a:gd name="T37" fmla="*/ 0 h 1254"/>
                          <a:gd name="T38" fmla="*/ 0 w 707"/>
                          <a:gd name="T39" fmla="*/ 0 h 1254"/>
                          <a:gd name="T40" fmla="*/ 0 w 707"/>
                          <a:gd name="T41" fmla="*/ 0 h 1254"/>
                          <a:gd name="T42" fmla="*/ 0 w 707"/>
                          <a:gd name="T43" fmla="*/ 0 h 1254"/>
                          <a:gd name="T44" fmla="*/ 0 w 707"/>
                          <a:gd name="T45" fmla="*/ 0 h 1254"/>
                          <a:gd name="T46" fmla="*/ 0 w 707"/>
                          <a:gd name="T47" fmla="*/ 0 h 1254"/>
                          <a:gd name="T48" fmla="*/ 0 w 707"/>
                          <a:gd name="T49" fmla="*/ 0 h 1254"/>
                          <a:gd name="T50" fmla="*/ 0 w 707"/>
                          <a:gd name="T51" fmla="*/ 0 h 1254"/>
                          <a:gd name="T52" fmla="*/ 0 w 707"/>
                          <a:gd name="T53" fmla="*/ 0 h 1254"/>
                          <a:gd name="T54" fmla="*/ 0 w 707"/>
                          <a:gd name="T55" fmla="*/ 0 h 1254"/>
                          <a:gd name="T56" fmla="*/ 0 w 707"/>
                          <a:gd name="T57" fmla="*/ 0 h 1254"/>
                          <a:gd name="T58" fmla="*/ 0 w 707"/>
                          <a:gd name="T59" fmla="*/ 0 h 1254"/>
                          <a:gd name="T60" fmla="*/ 0 w 707"/>
                          <a:gd name="T61" fmla="*/ 0 h 1254"/>
                          <a:gd name="T62" fmla="*/ 0 w 707"/>
                          <a:gd name="T63" fmla="*/ 0 h 1254"/>
                          <a:gd name="T64" fmla="*/ 0 w 707"/>
                          <a:gd name="T65" fmla="*/ 0 h 1254"/>
                          <a:gd name="T66" fmla="*/ 0 w 707"/>
                          <a:gd name="T67" fmla="*/ 0 h 1254"/>
                          <a:gd name="T68" fmla="*/ 0 w 707"/>
                          <a:gd name="T69" fmla="*/ 0 h 1254"/>
                          <a:gd name="T70" fmla="*/ 0 w 707"/>
                          <a:gd name="T71" fmla="*/ 0 h 1254"/>
                          <a:gd name="T72" fmla="*/ 0 w 707"/>
                          <a:gd name="T73" fmla="*/ 0 h 1254"/>
                          <a:gd name="T74" fmla="*/ 0 w 707"/>
                          <a:gd name="T75" fmla="*/ 0 h 1254"/>
                          <a:gd name="T76" fmla="*/ 0 w 707"/>
                          <a:gd name="T77" fmla="*/ 0 h 1254"/>
                          <a:gd name="T78" fmla="*/ 0 w 707"/>
                          <a:gd name="T79" fmla="*/ 0 h 1254"/>
                          <a:gd name="T80" fmla="*/ 0 w 707"/>
                          <a:gd name="T81" fmla="*/ 0 h 1254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w 707"/>
                          <a:gd name="T124" fmla="*/ 0 h 1254"/>
                          <a:gd name="T125" fmla="*/ 707 w 707"/>
                          <a:gd name="T126" fmla="*/ 1254 h 1254"/>
                        </a:gdLst>
                        <a:ahLst/>
                        <a:cxnLst>
                          <a:cxn ang="T82">
                            <a:pos x="T0" y="T1"/>
                          </a:cxn>
                          <a:cxn ang="T83">
                            <a:pos x="T2" y="T3"/>
                          </a:cxn>
                          <a:cxn ang="T84">
                            <a:pos x="T4" y="T5"/>
                          </a:cxn>
                          <a:cxn ang="T85">
                            <a:pos x="T6" y="T7"/>
                          </a:cxn>
                          <a:cxn ang="T86">
                            <a:pos x="T8" y="T9"/>
                          </a:cxn>
                          <a:cxn ang="T87">
                            <a:pos x="T10" y="T11"/>
                          </a:cxn>
                          <a:cxn ang="T88">
                            <a:pos x="T12" y="T13"/>
                          </a:cxn>
                          <a:cxn ang="T89">
                            <a:pos x="T14" y="T15"/>
                          </a:cxn>
                          <a:cxn ang="T90">
                            <a:pos x="T16" y="T17"/>
                          </a:cxn>
                          <a:cxn ang="T91">
                            <a:pos x="T18" y="T19"/>
                          </a:cxn>
                          <a:cxn ang="T92">
                            <a:pos x="T20" y="T21"/>
                          </a:cxn>
                          <a:cxn ang="T93">
                            <a:pos x="T22" y="T23"/>
                          </a:cxn>
                          <a:cxn ang="T94">
                            <a:pos x="T24" y="T25"/>
                          </a:cxn>
                          <a:cxn ang="T95">
                            <a:pos x="T26" y="T27"/>
                          </a:cxn>
                          <a:cxn ang="T96">
                            <a:pos x="T28" y="T29"/>
                          </a:cxn>
                          <a:cxn ang="T97">
                            <a:pos x="T30" y="T31"/>
                          </a:cxn>
                          <a:cxn ang="T98">
                            <a:pos x="T32" y="T33"/>
                          </a:cxn>
                          <a:cxn ang="T99">
                            <a:pos x="T34" y="T35"/>
                          </a:cxn>
                          <a:cxn ang="T100">
                            <a:pos x="T36" y="T37"/>
                          </a:cxn>
                          <a:cxn ang="T101">
                            <a:pos x="T38" y="T39"/>
                          </a:cxn>
                          <a:cxn ang="T102">
                            <a:pos x="T40" y="T41"/>
                          </a:cxn>
                          <a:cxn ang="T103">
                            <a:pos x="T42" y="T43"/>
                          </a:cxn>
                          <a:cxn ang="T104">
                            <a:pos x="T44" y="T45"/>
                          </a:cxn>
                          <a:cxn ang="T105">
                            <a:pos x="T46" y="T47"/>
                          </a:cxn>
                          <a:cxn ang="T106">
                            <a:pos x="T48" y="T49"/>
                          </a:cxn>
                          <a:cxn ang="T107">
                            <a:pos x="T50" y="T51"/>
                          </a:cxn>
                          <a:cxn ang="T108">
                            <a:pos x="T52" y="T53"/>
                          </a:cxn>
                          <a:cxn ang="T109">
                            <a:pos x="T54" y="T55"/>
                          </a:cxn>
                          <a:cxn ang="T110">
                            <a:pos x="T56" y="T57"/>
                          </a:cxn>
                          <a:cxn ang="T111">
                            <a:pos x="T58" y="T59"/>
                          </a:cxn>
                          <a:cxn ang="T112">
                            <a:pos x="T60" y="T61"/>
                          </a:cxn>
                          <a:cxn ang="T113">
                            <a:pos x="T62" y="T63"/>
                          </a:cxn>
                          <a:cxn ang="T114">
                            <a:pos x="T64" y="T65"/>
                          </a:cxn>
                          <a:cxn ang="T115">
                            <a:pos x="T66" y="T67"/>
                          </a:cxn>
                          <a:cxn ang="T116">
                            <a:pos x="T68" y="T69"/>
                          </a:cxn>
                          <a:cxn ang="T117">
                            <a:pos x="T70" y="T71"/>
                          </a:cxn>
                          <a:cxn ang="T118">
                            <a:pos x="T72" y="T73"/>
                          </a:cxn>
                          <a:cxn ang="T119">
                            <a:pos x="T74" y="T75"/>
                          </a:cxn>
                          <a:cxn ang="T120">
                            <a:pos x="T76" y="T77"/>
                          </a:cxn>
                          <a:cxn ang="T121">
                            <a:pos x="T78" y="T79"/>
                          </a:cxn>
                          <a:cxn ang="T122">
                            <a:pos x="T80" y="T81"/>
                          </a:cxn>
                        </a:cxnLst>
                        <a:rect l="T123" t="T124" r="T125" b="T126"/>
                        <a:pathLst>
                          <a:path w="707" h="1254">
                            <a:moveTo>
                              <a:pt x="147" y="0"/>
                            </a:moveTo>
                            <a:lnTo>
                              <a:pt x="131" y="50"/>
                            </a:lnTo>
                            <a:lnTo>
                              <a:pt x="74" y="179"/>
                            </a:lnTo>
                            <a:lnTo>
                              <a:pt x="45" y="250"/>
                            </a:lnTo>
                            <a:lnTo>
                              <a:pt x="25" y="336"/>
                            </a:lnTo>
                            <a:lnTo>
                              <a:pt x="9" y="440"/>
                            </a:lnTo>
                            <a:lnTo>
                              <a:pt x="0" y="555"/>
                            </a:lnTo>
                            <a:lnTo>
                              <a:pt x="2" y="667"/>
                            </a:lnTo>
                            <a:lnTo>
                              <a:pt x="24" y="931"/>
                            </a:lnTo>
                            <a:lnTo>
                              <a:pt x="45" y="1085"/>
                            </a:lnTo>
                            <a:lnTo>
                              <a:pt x="56" y="1127"/>
                            </a:lnTo>
                            <a:lnTo>
                              <a:pt x="74" y="1164"/>
                            </a:lnTo>
                            <a:lnTo>
                              <a:pt x="96" y="1194"/>
                            </a:lnTo>
                            <a:lnTo>
                              <a:pt x="120" y="1215"/>
                            </a:lnTo>
                            <a:lnTo>
                              <a:pt x="146" y="1233"/>
                            </a:lnTo>
                            <a:lnTo>
                              <a:pt x="183" y="1245"/>
                            </a:lnTo>
                            <a:lnTo>
                              <a:pt x="227" y="1252"/>
                            </a:lnTo>
                            <a:lnTo>
                              <a:pt x="273" y="1254"/>
                            </a:lnTo>
                            <a:lnTo>
                              <a:pt x="331" y="1247"/>
                            </a:lnTo>
                            <a:lnTo>
                              <a:pt x="393" y="1233"/>
                            </a:lnTo>
                            <a:lnTo>
                              <a:pt x="520" y="1192"/>
                            </a:lnTo>
                            <a:lnTo>
                              <a:pt x="669" y="1143"/>
                            </a:lnTo>
                            <a:lnTo>
                              <a:pt x="683" y="1131"/>
                            </a:lnTo>
                            <a:lnTo>
                              <a:pt x="700" y="1109"/>
                            </a:lnTo>
                            <a:lnTo>
                              <a:pt x="704" y="1090"/>
                            </a:lnTo>
                            <a:lnTo>
                              <a:pt x="707" y="1062"/>
                            </a:lnTo>
                            <a:lnTo>
                              <a:pt x="694" y="1027"/>
                            </a:lnTo>
                            <a:lnTo>
                              <a:pt x="647" y="943"/>
                            </a:lnTo>
                            <a:lnTo>
                              <a:pt x="581" y="819"/>
                            </a:lnTo>
                            <a:lnTo>
                              <a:pt x="546" y="755"/>
                            </a:lnTo>
                            <a:lnTo>
                              <a:pt x="501" y="668"/>
                            </a:lnTo>
                            <a:lnTo>
                              <a:pt x="461" y="596"/>
                            </a:lnTo>
                            <a:lnTo>
                              <a:pt x="418" y="517"/>
                            </a:lnTo>
                            <a:lnTo>
                              <a:pt x="379" y="443"/>
                            </a:lnTo>
                            <a:lnTo>
                              <a:pt x="340" y="371"/>
                            </a:lnTo>
                            <a:lnTo>
                              <a:pt x="286" y="274"/>
                            </a:lnTo>
                            <a:lnTo>
                              <a:pt x="241" y="188"/>
                            </a:lnTo>
                            <a:lnTo>
                              <a:pt x="198" y="106"/>
                            </a:lnTo>
                            <a:lnTo>
                              <a:pt x="174" y="53"/>
                            </a:lnTo>
                            <a:lnTo>
                              <a:pt x="159" y="21"/>
                            </a:lnTo>
                            <a:lnTo>
                              <a:pt x="147" y="0"/>
                            </a:lnTo>
                            <a:close/>
                          </a:path>
                        </a:pathLst>
                      </a:custGeom>
                      <a:solidFill>
                        <a:srgbClr val="C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sp>
                <p:nvSpPr>
                  <p:cNvPr id="40153" name="Freeform 170">
                    <a:extLst>
                      <a:ext uri="{FF2B5EF4-FFF2-40B4-BE49-F238E27FC236}">
                        <a16:creationId xmlns:a16="http://schemas.microsoft.com/office/drawing/2014/main" id="{BCE7EC01-F674-4404-B164-F1F0B25A2F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77" y="444"/>
                    <a:ext cx="72" cy="61"/>
                  </a:xfrm>
                  <a:custGeom>
                    <a:avLst/>
                    <a:gdLst>
                      <a:gd name="T0" fmla="*/ 0 w 285"/>
                      <a:gd name="T1" fmla="*/ 0 h 244"/>
                      <a:gd name="T2" fmla="*/ 0 w 285"/>
                      <a:gd name="T3" fmla="*/ 0 h 244"/>
                      <a:gd name="T4" fmla="*/ 0 w 285"/>
                      <a:gd name="T5" fmla="*/ 0 h 244"/>
                      <a:gd name="T6" fmla="*/ 0 w 285"/>
                      <a:gd name="T7" fmla="*/ 0 h 244"/>
                      <a:gd name="T8" fmla="*/ 0 w 285"/>
                      <a:gd name="T9" fmla="*/ 0 h 244"/>
                      <a:gd name="T10" fmla="*/ 0 w 285"/>
                      <a:gd name="T11" fmla="*/ 0 h 244"/>
                      <a:gd name="T12" fmla="*/ 0 w 285"/>
                      <a:gd name="T13" fmla="*/ 0 h 244"/>
                      <a:gd name="T14" fmla="*/ 0 w 285"/>
                      <a:gd name="T15" fmla="*/ 0 h 244"/>
                      <a:gd name="T16" fmla="*/ 0 w 285"/>
                      <a:gd name="T17" fmla="*/ 0 h 244"/>
                      <a:gd name="T18" fmla="*/ 0 w 285"/>
                      <a:gd name="T19" fmla="*/ 0 h 244"/>
                      <a:gd name="T20" fmla="*/ 0 w 285"/>
                      <a:gd name="T21" fmla="*/ 0 h 244"/>
                      <a:gd name="T22" fmla="*/ 0 w 285"/>
                      <a:gd name="T23" fmla="*/ 0 h 244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85"/>
                      <a:gd name="T37" fmla="*/ 0 h 244"/>
                      <a:gd name="T38" fmla="*/ 285 w 285"/>
                      <a:gd name="T39" fmla="*/ 244 h 244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85" h="244">
                        <a:moveTo>
                          <a:pt x="285" y="244"/>
                        </a:moveTo>
                        <a:lnTo>
                          <a:pt x="253" y="230"/>
                        </a:lnTo>
                        <a:lnTo>
                          <a:pt x="217" y="209"/>
                        </a:lnTo>
                        <a:lnTo>
                          <a:pt x="175" y="178"/>
                        </a:lnTo>
                        <a:lnTo>
                          <a:pt x="152" y="153"/>
                        </a:lnTo>
                        <a:lnTo>
                          <a:pt x="137" y="128"/>
                        </a:lnTo>
                        <a:lnTo>
                          <a:pt x="121" y="99"/>
                        </a:lnTo>
                        <a:lnTo>
                          <a:pt x="103" y="70"/>
                        </a:lnTo>
                        <a:lnTo>
                          <a:pt x="86" y="47"/>
                        </a:lnTo>
                        <a:lnTo>
                          <a:pt x="65" y="32"/>
                        </a:lnTo>
                        <a:lnTo>
                          <a:pt x="39" y="15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79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0145" name="Group 171">
                  <a:extLst>
                    <a:ext uri="{FF2B5EF4-FFF2-40B4-BE49-F238E27FC236}">
                      <a16:creationId xmlns:a16="http://schemas.microsoft.com/office/drawing/2014/main" id="{0E27AB63-5E93-442D-A082-D24EBFFA6A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69" y="300"/>
                  <a:ext cx="383" cy="624"/>
                  <a:chOff x="2969" y="300"/>
                  <a:chExt cx="383" cy="624"/>
                </a:xfrm>
              </p:grpSpPr>
              <p:grpSp>
                <p:nvGrpSpPr>
                  <p:cNvPr id="40146" name="Group 172">
                    <a:extLst>
                      <a:ext uri="{FF2B5EF4-FFF2-40B4-BE49-F238E27FC236}">
                        <a16:creationId xmlns:a16="http://schemas.microsoft.com/office/drawing/2014/main" id="{0A3307C3-9DE7-4358-9B9F-C92D1866C7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69" y="300"/>
                    <a:ext cx="383" cy="624"/>
                    <a:chOff x="2969" y="300"/>
                    <a:chExt cx="383" cy="624"/>
                  </a:xfrm>
                </p:grpSpPr>
                <p:sp>
                  <p:nvSpPr>
                    <p:cNvPr id="40148" name="Freeform 173">
                      <a:extLst>
                        <a:ext uri="{FF2B5EF4-FFF2-40B4-BE49-F238E27FC236}">
                          <a16:creationId xmlns:a16="http://schemas.microsoft.com/office/drawing/2014/main" id="{20BE4BDF-588E-4A97-9EC7-939F1D957B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69" y="300"/>
                      <a:ext cx="383" cy="623"/>
                    </a:xfrm>
                    <a:custGeom>
                      <a:avLst/>
                      <a:gdLst>
                        <a:gd name="T0" fmla="*/ 0 w 1532"/>
                        <a:gd name="T1" fmla="*/ 0 h 2491"/>
                        <a:gd name="T2" fmla="*/ 0 w 1532"/>
                        <a:gd name="T3" fmla="*/ 0 h 2491"/>
                        <a:gd name="T4" fmla="*/ 0 w 1532"/>
                        <a:gd name="T5" fmla="*/ 0 h 2491"/>
                        <a:gd name="T6" fmla="*/ 0 w 1532"/>
                        <a:gd name="T7" fmla="*/ 0 h 2491"/>
                        <a:gd name="T8" fmla="*/ 0 w 1532"/>
                        <a:gd name="T9" fmla="*/ 0 h 2491"/>
                        <a:gd name="T10" fmla="*/ 0 w 1532"/>
                        <a:gd name="T11" fmla="*/ 0 h 2491"/>
                        <a:gd name="T12" fmla="*/ 0 w 1532"/>
                        <a:gd name="T13" fmla="*/ 0 h 2491"/>
                        <a:gd name="T14" fmla="*/ 0 w 1532"/>
                        <a:gd name="T15" fmla="*/ 0 h 2491"/>
                        <a:gd name="T16" fmla="*/ 0 w 1532"/>
                        <a:gd name="T17" fmla="*/ 0 h 2491"/>
                        <a:gd name="T18" fmla="*/ 0 w 1532"/>
                        <a:gd name="T19" fmla="*/ 0 h 2491"/>
                        <a:gd name="T20" fmla="*/ 0 w 1532"/>
                        <a:gd name="T21" fmla="*/ 0 h 2491"/>
                        <a:gd name="T22" fmla="*/ 0 w 1532"/>
                        <a:gd name="T23" fmla="*/ 0 h 2491"/>
                        <a:gd name="T24" fmla="*/ 0 w 1532"/>
                        <a:gd name="T25" fmla="*/ 0 h 2491"/>
                        <a:gd name="T26" fmla="*/ 0 w 1532"/>
                        <a:gd name="T27" fmla="*/ 0 h 2491"/>
                        <a:gd name="T28" fmla="*/ 0 w 1532"/>
                        <a:gd name="T29" fmla="*/ 0 h 2491"/>
                        <a:gd name="T30" fmla="*/ 0 w 1532"/>
                        <a:gd name="T31" fmla="*/ 0 h 2491"/>
                        <a:gd name="T32" fmla="*/ 0 w 1532"/>
                        <a:gd name="T33" fmla="*/ 0 h 2491"/>
                        <a:gd name="T34" fmla="*/ 0 w 1532"/>
                        <a:gd name="T35" fmla="*/ 0 h 2491"/>
                        <a:gd name="T36" fmla="*/ 0 w 1532"/>
                        <a:gd name="T37" fmla="*/ 0 h 2491"/>
                        <a:gd name="T38" fmla="*/ 0 w 1532"/>
                        <a:gd name="T39" fmla="*/ 0 h 2491"/>
                        <a:gd name="T40" fmla="*/ 0 w 1532"/>
                        <a:gd name="T41" fmla="*/ 0 h 2491"/>
                        <a:gd name="T42" fmla="*/ 0 w 1532"/>
                        <a:gd name="T43" fmla="*/ 0 h 2491"/>
                        <a:gd name="T44" fmla="*/ 0 w 1532"/>
                        <a:gd name="T45" fmla="*/ 0 h 2491"/>
                        <a:gd name="T46" fmla="*/ 0 w 1532"/>
                        <a:gd name="T47" fmla="*/ 0 h 2491"/>
                        <a:gd name="T48" fmla="*/ 0 w 1532"/>
                        <a:gd name="T49" fmla="*/ 0 h 2491"/>
                        <a:gd name="T50" fmla="*/ 0 w 1532"/>
                        <a:gd name="T51" fmla="*/ 0 h 2491"/>
                        <a:gd name="T52" fmla="*/ 0 w 1532"/>
                        <a:gd name="T53" fmla="*/ 0 h 2491"/>
                        <a:gd name="T54" fmla="*/ 0 w 1532"/>
                        <a:gd name="T55" fmla="*/ 0 h 2491"/>
                        <a:gd name="T56" fmla="*/ 0 w 1532"/>
                        <a:gd name="T57" fmla="*/ 0 h 2491"/>
                        <a:gd name="T58" fmla="*/ 0 w 1532"/>
                        <a:gd name="T59" fmla="*/ 0 h 2491"/>
                        <a:gd name="T60" fmla="*/ 0 w 1532"/>
                        <a:gd name="T61" fmla="*/ 0 h 2491"/>
                        <a:gd name="T62" fmla="*/ 0 w 1532"/>
                        <a:gd name="T63" fmla="*/ 0 h 2491"/>
                        <a:gd name="T64" fmla="*/ 0 w 1532"/>
                        <a:gd name="T65" fmla="*/ 0 h 2491"/>
                        <a:gd name="T66" fmla="*/ 0 w 1532"/>
                        <a:gd name="T67" fmla="*/ 0 h 2491"/>
                        <a:gd name="T68" fmla="*/ 0 w 1532"/>
                        <a:gd name="T69" fmla="*/ 0 h 2491"/>
                        <a:gd name="T70" fmla="*/ 0 w 1532"/>
                        <a:gd name="T71" fmla="*/ 0 h 2491"/>
                        <a:gd name="T72" fmla="*/ 0 w 1532"/>
                        <a:gd name="T73" fmla="*/ 0 h 2491"/>
                        <a:gd name="T74" fmla="*/ 0 w 1532"/>
                        <a:gd name="T75" fmla="*/ 0 h 2491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w 1532"/>
                        <a:gd name="T115" fmla="*/ 0 h 2491"/>
                        <a:gd name="T116" fmla="*/ 1532 w 1532"/>
                        <a:gd name="T117" fmla="*/ 2491 h 2491"/>
                      </a:gdLst>
                      <a:ahLst/>
                      <a:cxnLst>
                        <a:cxn ang="T76">
                          <a:pos x="T0" y="T1"/>
                        </a:cxn>
                        <a:cxn ang="T77">
                          <a:pos x="T2" y="T3"/>
                        </a:cxn>
                        <a:cxn ang="T78">
                          <a:pos x="T4" y="T5"/>
                        </a:cxn>
                        <a:cxn ang="T79">
                          <a:pos x="T6" y="T7"/>
                        </a:cxn>
                        <a:cxn ang="T80">
                          <a:pos x="T8" y="T9"/>
                        </a:cxn>
                        <a:cxn ang="T81">
                          <a:pos x="T10" y="T11"/>
                        </a:cxn>
                        <a:cxn ang="T82">
                          <a:pos x="T12" y="T13"/>
                        </a:cxn>
                        <a:cxn ang="T83">
                          <a:pos x="T14" y="T15"/>
                        </a:cxn>
                        <a:cxn ang="T84">
                          <a:pos x="T16" y="T17"/>
                        </a:cxn>
                        <a:cxn ang="T85">
                          <a:pos x="T18" y="T19"/>
                        </a:cxn>
                        <a:cxn ang="T86">
                          <a:pos x="T20" y="T21"/>
                        </a:cxn>
                        <a:cxn ang="T87">
                          <a:pos x="T22" y="T23"/>
                        </a:cxn>
                        <a:cxn ang="T88">
                          <a:pos x="T24" y="T25"/>
                        </a:cxn>
                        <a:cxn ang="T89">
                          <a:pos x="T26" y="T27"/>
                        </a:cxn>
                        <a:cxn ang="T90">
                          <a:pos x="T28" y="T29"/>
                        </a:cxn>
                        <a:cxn ang="T91">
                          <a:pos x="T30" y="T31"/>
                        </a:cxn>
                        <a:cxn ang="T92">
                          <a:pos x="T32" y="T33"/>
                        </a:cxn>
                        <a:cxn ang="T93">
                          <a:pos x="T34" y="T35"/>
                        </a:cxn>
                        <a:cxn ang="T94">
                          <a:pos x="T36" y="T37"/>
                        </a:cxn>
                        <a:cxn ang="T95">
                          <a:pos x="T38" y="T39"/>
                        </a:cxn>
                        <a:cxn ang="T96">
                          <a:pos x="T40" y="T41"/>
                        </a:cxn>
                        <a:cxn ang="T97">
                          <a:pos x="T42" y="T43"/>
                        </a:cxn>
                        <a:cxn ang="T98">
                          <a:pos x="T44" y="T45"/>
                        </a:cxn>
                        <a:cxn ang="T99">
                          <a:pos x="T46" y="T47"/>
                        </a:cxn>
                        <a:cxn ang="T100">
                          <a:pos x="T48" y="T49"/>
                        </a:cxn>
                        <a:cxn ang="T101">
                          <a:pos x="T50" y="T51"/>
                        </a:cxn>
                        <a:cxn ang="T102">
                          <a:pos x="T52" y="T53"/>
                        </a:cxn>
                        <a:cxn ang="T103">
                          <a:pos x="T54" y="T55"/>
                        </a:cxn>
                        <a:cxn ang="T104">
                          <a:pos x="T56" y="T57"/>
                        </a:cxn>
                        <a:cxn ang="T105">
                          <a:pos x="T58" y="T59"/>
                        </a:cxn>
                        <a:cxn ang="T106">
                          <a:pos x="T60" y="T61"/>
                        </a:cxn>
                        <a:cxn ang="T107">
                          <a:pos x="T62" y="T63"/>
                        </a:cxn>
                        <a:cxn ang="T108">
                          <a:pos x="T64" y="T65"/>
                        </a:cxn>
                        <a:cxn ang="T109">
                          <a:pos x="T66" y="T67"/>
                        </a:cxn>
                        <a:cxn ang="T110">
                          <a:pos x="T68" y="T69"/>
                        </a:cxn>
                        <a:cxn ang="T111">
                          <a:pos x="T70" y="T71"/>
                        </a:cxn>
                        <a:cxn ang="T112">
                          <a:pos x="T72" y="T73"/>
                        </a:cxn>
                        <a:cxn ang="T113">
                          <a:pos x="T74" y="T75"/>
                        </a:cxn>
                      </a:cxnLst>
                      <a:rect l="T114" t="T115" r="T116" b="T117"/>
                      <a:pathLst>
                        <a:path w="1532" h="2491">
                          <a:moveTo>
                            <a:pt x="254" y="127"/>
                          </a:moveTo>
                          <a:lnTo>
                            <a:pt x="285" y="85"/>
                          </a:lnTo>
                          <a:lnTo>
                            <a:pt x="335" y="48"/>
                          </a:lnTo>
                          <a:lnTo>
                            <a:pt x="390" y="25"/>
                          </a:lnTo>
                          <a:lnTo>
                            <a:pt x="442" y="9"/>
                          </a:lnTo>
                          <a:lnTo>
                            <a:pt x="515" y="0"/>
                          </a:lnTo>
                          <a:lnTo>
                            <a:pt x="573" y="7"/>
                          </a:lnTo>
                          <a:lnTo>
                            <a:pt x="635" y="21"/>
                          </a:lnTo>
                          <a:lnTo>
                            <a:pt x="700" y="45"/>
                          </a:lnTo>
                          <a:lnTo>
                            <a:pt x="747" y="74"/>
                          </a:lnTo>
                          <a:lnTo>
                            <a:pt x="799" y="121"/>
                          </a:lnTo>
                          <a:lnTo>
                            <a:pt x="891" y="219"/>
                          </a:lnTo>
                          <a:lnTo>
                            <a:pt x="969" y="312"/>
                          </a:lnTo>
                          <a:lnTo>
                            <a:pt x="1045" y="419"/>
                          </a:lnTo>
                          <a:lnTo>
                            <a:pt x="1119" y="540"/>
                          </a:lnTo>
                          <a:lnTo>
                            <a:pt x="1176" y="652"/>
                          </a:lnTo>
                          <a:lnTo>
                            <a:pt x="1225" y="758"/>
                          </a:lnTo>
                          <a:lnTo>
                            <a:pt x="1259" y="852"/>
                          </a:lnTo>
                          <a:lnTo>
                            <a:pt x="1285" y="946"/>
                          </a:lnTo>
                          <a:lnTo>
                            <a:pt x="1316" y="1043"/>
                          </a:lnTo>
                          <a:lnTo>
                            <a:pt x="1348" y="1132"/>
                          </a:lnTo>
                          <a:lnTo>
                            <a:pt x="1402" y="1285"/>
                          </a:lnTo>
                          <a:lnTo>
                            <a:pt x="1459" y="1414"/>
                          </a:lnTo>
                          <a:lnTo>
                            <a:pt x="1487" y="1485"/>
                          </a:lnTo>
                          <a:lnTo>
                            <a:pt x="1507" y="1572"/>
                          </a:lnTo>
                          <a:lnTo>
                            <a:pt x="1523" y="1676"/>
                          </a:lnTo>
                          <a:lnTo>
                            <a:pt x="1532" y="1792"/>
                          </a:lnTo>
                          <a:lnTo>
                            <a:pt x="1530" y="1902"/>
                          </a:lnTo>
                          <a:lnTo>
                            <a:pt x="1509" y="2166"/>
                          </a:lnTo>
                          <a:lnTo>
                            <a:pt x="1487" y="2322"/>
                          </a:lnTo>
                          <a:lnTo>
                            <a:pt x="1476" y="2363"/>
                          </a:lnTo>
                          <a:lnTo>
                            <a:pt x="1459" y="2400"/>
                          </a:lnTo>
                          <a:lnTo>
                            <a:pt x="1436" y="2430"/>
                          </a:lnTo>
                          <a:lnTo>
                            <a:pt x="1412" y="2451"/>
                          </a:lnTo>
                          <a:lnTo>
                            <a:pt x="1386" y="2469"/>
                          </a:lnTo>
                          <a:lnTo>
                            <a:pt x="1348" y="2481"/>
                          </a:lnTo>
                          <a:lnTo>
                            <a:pt x="1304" y="2488"/>
                          </a:lnTo>
                          <a:lnTo>
                            <a:pt x="1258" y="2491"/>
                          </a:lnTo>
                          <a:lnTo>
                            <a:pt x="1200" y="2483"/>
                          </a:lnTo>
                          <a:lnTo>
                            <a:pt x="1139" y="2469"/>
                          </a:lnTo>
                          <a:lnTo>
                            <a:pt x="1012" y="2429"/>
                          </a:lnTo>
                          <a:lnTo>
                            <a:pt x="862" y="2379"/>
                          </a:lnTo>
                          <a:lnTo>
                            <a:pt x="791" y="2393"/>
                          </a:lnTo>
                          <a:lnTo>
                            <a:pt x="746" y="2399"/>
                          </a:lnTo>
                          <a:lnTo>
                            <a:pt x="692" y="2393"/>
                          </a:lnTo>
                          <a:lnTo>
                            <a:pt x="586" y="2372"/>
                          </a:lnTo>
                          <a:lnTo>
                            <a:pt x="451" y="2337"/>
                          </a:lnTo>
                          <a:lnTo>
                            <a:pt x="330" y="2300"/>
                          </a:lnTo>
                          <a:lnTo>
                            <a:pt x="252" y="2273"/>
                          </a:lnTo>
                          <a:lnTo>
                            <a:pt x="207" y="2253"/>
                          </a:lnTo>
                          <a:lnTo>
                            <a:pt x="164" y="2226"/>
                          </a:lnTo>
                          <a:lnTo>
                            <a:pt x="129" y="2185"/>
                          </a:lnTo>
                          <a:lnTo>
                            <a:pt x="103" y="2138"/>
                          </a:lnTo>
                          <a:lnTo>
                            <a:pt x="81" y="2082"/>
                          </a:lnTo>
                          <a:lnTo>
                            <a:pt x="61" y="2023"/>
                          </a:lnTo>
                          <a:lnTo>
                            <a:pt x="39" y="1931"/>
                          </a:lnTo>
                          <a:lnTo>
                            <a:pt x="27" y="1858"/>
                          </a:lnTo>
                          <a:lnTo>
                            <a:pt x="18" y="1783"/>
                          </a:lnTo>
                          <a:lnTo>
                            <a:pt x="4" y="1669"/>
                          </a:lnTo>
                          <a:lnTo>
                            <a:pt x="0" y="1593"/>
                          </a:lnTo>
                          <a:lnTo>
                            <a:pt x="11" y="1491"/>
                          </a:lnTo>
                          <a:lnTo>
                            <a:pt x="39" y="1343"/>
                          </a:lnTo>
                          <a:lnTo>
                            <a:pt x="68" y="1150"/>
                          </a:lnTo>
                          <a:lnTo>
                            <a:pt x="99" y="1010"/>
                          </a:lnTo>
                          <a:lnTo>
                            <a:pt x="121" y="952"/>
                          </a:lnTo>
                          <a:lnTo>
                            <a:pt x="147" y="899"/>
                          </a:lnTo>
                          <a:lnTo>
                            <a:pt x="169" y="845"/>
                          </a:lnTo>
                          <a:lnTo>
                            <a:pt x="183" y="802"/>
                          </a:lnTo>
                          <a:lnTo>
                            <a:pt x="195" y="723"/>
                          </a:lnTo>
                          <a:lnTo>
                            <a:pt x="173" y="612"/>
                          </a:lnTo>
                          <a:lnTo>
                            <a:pt x="170" y="543"/>
                          </a:lnTo>
                          <a:lnTo>
                            <a:pt x="176" y="474"/>
                          </a:lnTo>
                          <a:lnTo>
                            <a:pt x="186" y="386"/>
                          </a:lnTo>
                          <a:lnTo>
                            <a:pt x="207" y="269"/>
                          </a:lnTo>
                          <a:lnTo>
                            <a:pt x="228" y="185"/>
                          </a:lnTo>
                          <a:lnTo>
                            <a:pt x="254" y="127"/>
                          </a:lnTo>
                          <a:close/>
                        </a:path>
                      </a:pathLst>
                    </a:custGeom>
                    <a:solidFill>
                      <a:srgbClr val="8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40149" name="Group 174">
                      <a:extLst>
                        <a:ext uri="{FF2B5EF4-FFF2-40B4-BE49-F238E27FC236}">
                          <a16:creationId xmlns:a16="http://schemas.microsoft.com/office/drawing/2014/main" id="{0D0DFAEC-13C8-4A80-BDA4-87BCBC45C9E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969" y="610"/>
                      <a:ext cx="383" cy="314"/>
                      <a:chOff x="2969" y="610"/>
                      <a:chExt cx="383" cy="314"/>
                    </a:xfrm>
                  </p:grpSpPr>
                  <p:sp>
                    <p:nvSpPr>
                      <p:cNvPr id="40150" name="Freeform 175">
                        <a:extLst>
                          <a:ext uri="{FF2B5EF4-FFF2-40B4-BE49-F238E27FC236}">
                            <a16:creationId xmlns:a16="http://schemas.microsoft.com/office/drawing/2014/main" id="{7EE4861F-3AC5-459F-94CB-20662B5C9BB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69" y="610"/>
                        <a:ext cx="383" cy="314"/>
                      </a:xfrm>
                      <a:custGeom>
                        <a:avLst/>
                        <a:gdLst>
                          <a:gd name="T0" fmla="*/ 0 w 1532"/>
                          <a:gd name="T1" fmla="*/ 0 h 1254"/>
                          <a:gd name="T2" fmla="*/ 0 w 1532"/>
                          <a:gd name="T3" fmla="*/ 0 h 1254"/>
                          <a:gd name="T4" fmla="*/ 0 w 1532"/>
                          <a:gd name="T5" fmla="*/ 0 h 1254"/>
                          <a:gd name="T6" fmla="*/ 0 w 1532"/>
                          <a:gd name="T7" fmla="*/ 0 h 1254"/>
                          <a:gd name="T8" fmla="*/ 0 w 1532"/>
                          <a:gd name="T9" fmla="*/ 0 h 1254"/>
                          <a:gd name="T10" fmla="*/ 0 w 1532"/>
                          <a:gd name="T11" fmla="*/ 0 h 1254"/>
                          <a:gd name="T12" fmla="*/ 0 w 1532"/>
                          <a:gd name="T13" fmla="*/ 0 h 1254"/>
                          <a:gd name="T14" fmla="*/ 0 w 1532"/>
                          <a:gd name="T15" fmla="*/ 0 h 1254"/>
                          <a:gd name="T16" fmla="*/ 0 w 1532"/>
                          <a:gd name="T17" fmla="*/ 0 h 1254"/>
                          <a:gd name="T18" fmla="*/ 0 w 1532"/>
                          <a:gd name="T19" fmla="*/ 0 h 1254"/>
                          <a:gd name="T20" fmla="*/ 0 w 1532"/>
                          <a:gd name="T21" fmla="*/ 0 h 1254"/>
                          <a:gd name="T22" fmla="*/ 0 w 1532"/>
                          <a:gd name="T23" fmla="*/ 0 h 1254"/>
                          <a:gd name="T24" fmla="*/ 0 w 1532"/>
                          <a:gd name="T25" fmla="*/ 0 h 1254"/>
                          <a:gd name="T26" fmla="*/ 0 w 1532"/>
                          <a:gd name="T27" fmla="*/ 0 h 1254"/>
                          <a:gd name="T28" fmla="*/ 0 w 1532"/>
                          <a:gd name="T29" fmla="*/ 0 h 1254"/>
                          <a:gd name="T30" fmla="*/ 0 w 1532"/>
                          <a:gd name="T31" fmla="*/ 0 h 1254"/>
                          <a:gd name="T32" fmla="*/ 0 w 1532"/>
                          <a:gd name="T33" fmla="*/ 0 h 1254"/>
                          <a:gd name="T34" fmla="*/ 0 w 1532"/>
                          <a:gd name="T35" fmla="*/ 0 h 1254"/>
                          <a:gd name="T36" fmla="*/ 0 w 1532"/>
                          <a:gd name="T37" fmla="*/ 0 h 1254"/>
                          <a:gd name="T38" fmla="*/ 0 w 1532"/>
                          <a:gd name="T39" fmla="*/ 0 h 1254"/>
                          <a:gd name="T40" fmla="*/ 0 w 1532"/>
                          <a:gd name="T41" fmla="*/ 0 h 1254"/>
                          <a:gd name="T42" fmla="*/ 0 w 1532"/>
                          <a:gd name="T43" fmla="*/ 0 h 1254"/>
                          <a:gd name="T44" fmla="*/ 0 w 1532"/>
                          <a:gd name="T45" fmla="*/ 0 h 1254"/>
                          <a:gd name="T46" fmla="*/ 0 w 1532"/>
                          <a:gd name="T47" fmla="*/ 0 h 1254"/>
                          <a:gd name="T48" fmla="*/ 0 w 1532"/>
                          <a:gd name="T49" fmla="*/ 0 h 1254"/>
                          <a:gd name="T50" fmla="*/ 0 w 1532"/>
                          <a:gd name="T51" fmla="*/ 0 h 1254"/>
                          <a:gd name="T52" fmla="*/ 0 w 1532"/>
                          <a:gd name="T53" fmla="*/ 0 h 1254"/>
                          <a:gd name="T54" fmla="*/ 0 w 1532"/>
                          <a:gd name="T55" fmla="*/ 0 h 1254"/>
                          <a:gd name="T56" fmla="*/ 0 w 1532"/>
                          <a:gd name="T57" fmla="*/ 0 h 1254"/>
                          <a:gd name="T58" fmla="*/ 0 w 1532"/>
                          <a:gd name="T59" fmla="*/ 0 h 1254"/>
                          <a:gd name="T60" fmla="*/ 0 w 1532"/>
                          <a:gd name="T61" fmla="*/ 0 h 1254"/>
                          <a:gd name="T62" fmla="*/ 0 w 1532"/>
                          <a:gd name="T63" fmla="*/ 0 h 1254"/>
                          <a:gd name="T64" fmla="*/ 0 w 1532"/>
                          <a:gd name="T65" fmla="*/ 0 h 1254"/>
                          <a:gd name="T66" fmla="*/ 0 w 1532"/>
                          <a:gd name="T67" fmla="*/ 0 h 1254"/>
                          <a:gd name="T68" fmla="*/ 0 w 1532"/>
                          <a:gd name="T69" fmla="*/ 0 h 1254"/>
                          <a:gd name="T70" fmla="*/ 0 w 1532"/>
                          <a:gd name="T71" fmla="*/ 0 h 1254"/>
                          <a:gd name="T72" fmla="*/ 0 w 1532"/>
                          <a:gd name="T73" fmla="*/ 0 h 1254"/>
                          <a:gd name="T74" fmla="*/ 0 w 1532"/>
                          <a:gd name="T75" fmla="*/ 0 h 1254"/>
                          <a:gd name="T76" fmla="*/ 0 w 1532"/>
                          <a:gd name="T77" fmla="*/ 0 h 1254"/>
                          <a:gd name="T78" fmla="*/ 0 w 1532"/>
                          <a:gd name="T79" fmla="*/ 0 h 1254"/>
                          <a:gd name="T80" fmla="*/ 0 w 1532"/>
                          <a:gd name="T81" fmla="*/ 0 h 1254"/>
                          <a:gd name="T82" fmla="*/ 0 w 1532"/>
                          <a:gd name="T83" fmla="*/ 0 h 1254"/>
                          <a:gd name="T84" fmla="*/ 0 w 1532"/>
                          <a:gd name="T85" fmla="*/ 0 h 1254"/>
                          <a:gd name="T86" fmla="*/ 0 w 1532"/>
                          <a:gd name="T87" fmla="*/ 0 h 1254"/>
                          <a:gd name="T88" fmla="*/ 0 w 1532"/>
                          <a:gd name="T89" fmla="*/ 0 h 1254"/>
                          <a:gd name="T90" fmla="*/ 0 w 1532"/>
                          <a:gd name="T91" fmla="*/ 0 h 1254"/>
                          <a:gd name="T92" fmla="*/ 0 w 1532"/>
                          <a:gd name="T93" fmla="*/ 0 h 1254"/>
                          <a:gd name="T94" fmla="*/ 0 w 1532"/>
                          <a:gd name="T95" fmla="*/ 0 h 1254"/>
                          <a:gd name="T96" fmla="*/ 0 w 1532"/>
                          <a:gd name="T97" fmla="*/ 0 h 1254"/>
                          <a:gd name="T98" fmla="*/ 0 w 1532"/>
                          <a:gd name="T99" fmla="*/ 0 h 1254"/>
                          <a:gd name="T100" fmla="*/ 0 w 1532"/>
                          <a:gd name="T101" fmla="*/ 0 h 1254"/>
                          <a:gd name="T102" fmla="*/ 0 w 1532"/>
                          <a:gd name="T103" fmla="*/ 0 h 1254"/>
                          <a:gd name="T104" fmla="*/ 0 w 1532"/>
                          <a:gd name="T105" fmla="*/ 0 h 1254"/>
                          <a:gd name="T106" fmla="*/ 0 w 1532"/>
                          <a:gd name="T107" fmla="*/ 0 h 1254"/>
                          <a:gd name="T108" fmla="*/ 0 w 1532"/>
                          <a:gd name="T109" fmla="*/ 0 h 1254"/>
                          <a:gd name="T110" fmla="*/ 0 w 1532"/>
                          <a:gd name="T111" fmla="*/ 0 h 1254"/>
                          <a:gd name="T112" fmla="*/ 0 w 1532"/>
                          <a:gd name="T113" fmla="*/ 0 h 1254"/>
                          <a:gd name="T114" fmla="*/ 0 w 1532"/>
                          <a:gd name="T115" fmla="*/ 0 h 1254"/>
                          <a:gd name="T116" fmla="*/ 0 w 1532"/>
                          <a:gd name="T117" fmla="*/ 0 h 1254"/>
                          <a:gd name="T118" fmla="*/ 0 w 1532"/>
                          <a:gd name="T119" fmla="*/ 0 h 1254"/>
                          <a:gd name="T120" fmla="*/ 0 w 1532"/>
                          <a:gd name="T121" fmla="*/ 0 h 1254"/>
                          <a:gd name="T122" fmla="*/ 0 w 1532"/>
                          <a:gd name="T123" fmla="*/ 0 h 1254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60000 65536"/>
                          <a:gd name="T142" fmla="*/ 0 60000 65536"/>
                          <a:gd name="T143" fmla="*/ 0 60000 65536"/>
                          <a:gd name="T144" fmla="*/ 0 60000 65536"/>
                          <a:gd name="T145" fmla="*/ 0 60000 65536"/>
                          <a:gd name="T146" fmla="*/ 0 60000 65536"/>
                          <a:gd name="T147" fmla="*/ 0 60000 65536"/>
                          <a:gd name="T148" fmla="*/ 0 60000 65536"/>
                          <a:gd name="T149" fmla="*/ 0 60000 65536"/>
                          <a:gd name="T150" fmla="*/ 0 60000 65536"/>
                          <a:gd name="T151" fmla="*/ 0 60000 65536"/>
                          <a:gd name="T152" fmla="*/ 0 60000 65536"/>
                          <a:gd name="T153" fmla="*/ 0 60000 65536"/>
                          <a:gd name="T154" fmla="*/ 0 60000 65536"/>
                          <a:gd name="T155" fmla="*/ 0 60000 65536"/>
                          <a:gd name="T156" fmla="*/ 0 60000 65536"/>
                          <a:gd name="T157" fmla="*/ 0 60000 65536"/>
                          <a:gd name="T158" fmla="*/ 0 60000 65536"/>
                          <a:gd name="T159" fmla="*/ 0 60000 65536"/>
                          <a:gd name="T160" fmla="*/ 0 60000 65536"/>
                          <a:gd name="T161" fmla="*/ 0 60000 65536"/>
                          <a:gd name="T162" fmla="*/ 0 60000 65536"/>
                          <a:gd name="T163" fmla="*/ 0 60000 65536"/>
                          <a:gd name="T164" fmla="*/ 0 60000 65536"/>
                          <a:gd name="T165" fmla="*/ 0 60000 65536"/>
                          <a:gd name="T166" fmla="*/ 0 60000 65536"/>
                          <a:gd name="T167" fmla="*/ 0 60000 65536"/>
                          <a:gd name="T168" fmla="*/ 0 60000 65536"/>
                          <a:gd name="T169" fmla="*/ 0 60000 65536"/>
                          <a:gd name="T170" fmla="*/ 0 60000 65536"/>
                          <a:gd name="T171" fmla="*/ 0 60000 65536"/>
                          <a:gd name="T172" fmla="*/ 0 60000 65536"/>
                          <a:gd name="T173" fmla="*/ 0 60000 65536"/>
                          <a:gd name="T174" fmla="*/ 0 60000 65536"/>
                          <a:gd name="T175" fmla="*/ 0 60000 65536"/>
                          <a:gd name="T176" fmla="*/ 0 60000 65536"/>
                          <a:gd name="T177" fmla="*/ 0 60000 65536"/>
                          <a:gd name="T178" fmla="*/ 0 60000 65536"/>
                          <a:gd name="T179" fmla="*/ 0 60000 65536"/>
                          <a:gd name="T180" fmla="*/ 0 60000 65536"/>
                          <a:gd name="T181" fmla="*/ 0 60000 65536"/>
                          <a:gd name="T182" fmla="*/ 0 60000 65536"/>
                          <a:gd name="T183" fmla="*/ 0 60000 65536"/>
                          <a:gd name="T184" fmla="*/ 0 60000 65536"/>
                          <a:gd name="T185" fmla="*/ 0 60000 65536"/>
                          <a:gd name="T186" fmla="*/ 0 w 1532"/>
                          <a:gd name="T187" fmla="*/ 0 h 1254"/>
                          <a:gd name="T188" fmla="*/ 1532 w 1532"/>
                          <a:gd name="T189" fmla="*/ 1254 h 1254"/>
                        </a:gdLst>
                        <a:ahLst/>
                        <a:cxnLst>
                          <a:cxn ang="T124">
                            <a:pos x="T0" y="T1"/>
                          </a:cxn>
                          <a:cxn ang="T125">
                            <a:pos x="T2" y="T3"/>
                          </a:cxn>
                          <a:cxn ang="T126">
                            <a:pos x="T4" y="T5"/>
                          </a:cxn>
                          <a:cxn ang="T127">
                            <a:pos x="T6" y="T7"/>
                          </a:cxn>
                          <a:cxn ang="T128">
                            <a:pos x="T8" y="T9"/>
                          </a:cxn>
                          <a:cxn ang="T129">
                            <a:pos x="T10" y="T11"/>
                          </a:cxn>
                          <a:cxn ang="T130">
                            <a:pos x="T12" y="T13"/>
                          </a:cxn>
                          <a:cxn ang="T131">
                            <a:pos x="T14" y="T15"/>
                          </a:cxn>
                          <a:cxn ang="T132">
                            <a:pos x="T16" y="T17"/>
                          </a:cxn>
                          <a:cxn ang="T133">
                            <a:pos x="T18" y="T19"/>
                          </a:cxn>
                          <a:cxn ang="T134">
                            <a:pos x="T20" y="T21"/>
                          </a:cxn>
                          <a:cxn ang="T135">
                            <a:pos x="T22" y="T23"/>
                          </a:cxn>
                          <a:cxn ang="T136">
                            <a:pos x="T24" y="T25"/>
                          </a:cxn>
                          <a:cxn ang="T137">
                            <a:pos x="T26" y="T27"/>
                          </a:cxn>
                          <a:cxn ang="T138">
                            <a:pos x="T28" y="T29"/>
                          </a:cxn>
                          <a:cxn ang="T139">
                            <a:pos x="T30" y="T31"/>
                          </a:cxn>
                          <a:cxn ang="T140">
                            <a:pos x="T32" y="T33"/>
                          </a:cxn>
                          <a:cxn ang="T141">
                            <a:pos x="T34" y="T35"/>
                          </a:cxn>
                          <a:cxn ang="T142">
                            <a:pos x="T36" y="T37"/>
                          </a:cxn>
                          <a:cxn ang="T143">
                            <a:pos x="T38" y="T39"/>
                          </a:cxn>
                          <a:cxn ang="T144">
                            <a:pos x="T40" y="T41"/>
                          </a:cxn>
                          <a:cxn ang="T145">
                            <a:pos x="T42" y="T43"/>
                          </a:cxn>
                          <a:cxn ang="T146">
                            <a:pos x="T44" y="T45"/>
                          </a:cxn>
                          <a:cxn ang="T147">
                            <a:pos x="T46" y="T47"/>
                          </a:cxn>
                          <a:cxn ang="T148">
                            <a:pos x="T48" y="T49"/>
                          </a:cxn>
                          <a:cxn ang="T149">
                            <a:pos x="T50" y="T51"/>
                          </a:cxn>
                          <a:cxn ang="T150">
                            <a:pos x="T52" y="T53"/>
                          </a:cxn>
                          <a:cxn ang="T151">
                            <a:pos x="T54" y="T55"/>
                          </a:cxn>
                          <a:cxn ang="T152">
                            <a:pos x="T56" y="T57"/>
                          </a:cxn>
                          <a:cxn ang="T153">
                            <a:pos x="T58" y="T59"/>
                          </a:cxn>
                          <a:cxn ang="T154">
                            <a:pos x="T60" y="T61"/>
                          </a:cxn>
                          <a:cxn ang="T155">
                            <a:pos x="T62" y="T63"/>
                          </a:cxn>
                          <a:cxn ang="T156">
                            <a:pos x="T64" y="T65"/>
                          </a:cxn>
                          <a:cxn ang="T157">
                            <a:pos x="T66" y="T67"/>
                          </a:cxn>
                          <a:cxn ang="T158">
                            <a:pos x="T68" y="T69"/>
                          </a:cxn>
                          <a:cxn ang="T159">
                            <a:pos x="T70" y="T71"/>
                          </a:cxn>
                          <a:cxn ang="T160">
                            <a:pos x="T72" y="T73"/>
                          </a:cxn>
                          <a:cxn ang="T161">
                            <a:pos x="T74" y="T75"/>
                          </a:cxn>
                          <a:cxn ang="T162">
                            <a:pos x="T76" y="T77"/>
                          </a:cxn>
                          <a:cxn ang="T163">
                            <a:pos x="T78" y="T79"/>
                          </a:cxn>
                          <a:cxn ang="T164">
                            <a:pos x="T80" y="T81"/>
                          </a:cxn>
                          <a:cxn ang="T165">
                            <a:pos x="T82" y="T83"/>
                          </a:cxn>
                          <a:cxn ang="T166">
                            <a:pos x="T84" y="T85"/>
                          </a:cxn>
                          <a:cxn ang="T167">
                            <a:pos x="T86" y="T87"/>
                          </a:cxn>
                          <a:cxn ang="T168">
                            <a:pos x="T88" y="T89"/>
                          </a:cxn>
                          <a:cxn ang="T169">
                            <a:pos x="T90" y="T91"/>
                          </a:cxn>
                          <a:cxn ang="T170">
                            <a:pos x="T92" y="T93"/>
                          </a:cxn>
                          <a:cxn ang="T171">
                            <a:pos x="T94" y="T95"/>
                          </a:cxn>
                          <a:cxn ang="T172">
                            <a:pos x="T96" y="T97"/>
                          </a:cxn>
                          <a:cxn ang="T173">
                            <a:pos x="T98" y="T99"/>
                          </a:cxn>
                          <a:cxn ang="T174">
                            <a:pos x="T100" y="T101"/>
                          </a:cxn>
                          <a:cxn ang="T175">
                            <a:pos x="T102" y="T103"/>
                          </a:cxn>
                          <a:cxn ang="T176">
                            <a:pos x="T104" y="T105"/>
                          </a:cxn>
                          <a:cxn ang="T177">
                            <a:pos x="T106" y="T107"/>
                          </a:cxn>
                          <a:cxn ang="T178">
                            <a:pos x="T108" y="T109"/>
                          </a:cxn>
                          <a:cxn ang="T179">
                            <a:pos x="T110" y="T111"/>
                          </a:cxn>
                          <a:cxn ang="T180">
                            <a:pos x="T112" y="T113"/>
                          </a:cxn>
                          <a:cxn ang="T181">
                            <a:pos x="T114" y="T115"/>
                          </a:cxn>
                          <a:cxn ang="T182">
                            <a:pos x="T116" y="T117"/>
                          </a:cxn>
                          <a:cxn ang="T183">
                            <a:pos x="T118" y="T119"/>
                          </a:cxn>
                          <a:cxn ang="T184">
                            <a:pos x="T120" y="T121"/>
                          </a:cxn>
                          <a:cxn ang="T185">
                            <a:pos x="T122" y="T123"/>
                          </a:cxn>
                        </a:cxnLst>
                        <a:rect l="T186" t="T187" r="T188" b="T189"/>
                        <a:pathLst>
                          <a:path w="1532" h="1254">
                            <a:moveTo>
                              <a:pt x="1385" y="0"/>
                            </a:moveTo>
                            <a:lnTo>
                              <a:pt x="1402" y="50"/>
                            </a:lnTo>
                            <a:lnTo>
                              <a:pt x="1459" y="179"/>
                            </a:lnTo>
                            <a:lnTo>
                              <a:pt x="1487" y="250"/>
                            </a:lnTo>
                            <a:lnTo>
                              <a:pt x="1508" y="335"/>
                            </a:lnTo>
                            <a:lnTo>
                              <a:pt x="1523" y="440"/>
                            </a:lnTo>
                            <a:lnTo>
                              <a:pt x="1532" y="555"/>
                            </a:lnTo>
                            <a:lnTo>
                              <a:pt x="1530" y="667"/>
                            </a:lnTo>
                            <a:lnTo>
                              <a:pt x="1509" y="931"/>
                            </a:lnTo>
                            <a:lnTo>
                              <a:pt x="1487" y="1085"/>
                            </a:lnTo>
                            <a:lnTo>
                              <a:pt x="1477" y="1127"/>
                            </a:lnTo>
                            <a:lnTo>
                              <a:pt x="1459" y="1164"/>
                            </a:lnTo>
                            <a:lnTo>
                              <a:pt x="1436" y="1193"/>
                            </a:lnTo>
                            <a:lnTo>
                              <a:pt x="1413" y="1215"/>
                            </a:lnTo>
                            <a:lnTo>
                              <a:pt x="1386" y="1233"/>
                            </a:lnTo>
                            <a:lnTo>
                              <a:pt x="1348" y="1245"/>
                            </a:lnTo>
                            <a:lnTo>
                              <a:pt x="1304" y="1252"/>
                            </a:lnTo>
                            <a:lnTo>
                              <a:pt x="1258" y="1254"/>
                            </a:lnTo>
                            <a:lnTo>
                              <a:pt x="1200" y="1247"/>
                            </a:lnTo>
                            <a:lnTo>
                              <a:pt x="1139" y="1233"/>
                            </a:lnTo>
                            <a:lnTo>
                              <a:pt x="1012" y="1192"/>
                            </a:lnTo>
                            <a:lnTo>
                              <a:pt x="863" y="1142"/>
                            </a:lnTo>
                            <a:lnTo>
                              <a:pt x="791" y="1157"/>
                            </a:lnTo>
                            <a:lnTo>
                              <a:pt x="746" y="1163"/>
                            </a:lnTo>
                            <a:lnTo>
                              <a:pt x="693" y="1157"/>
                            </a:lnTo>
                            <a:lnTo>
                              <a:pt x="586" y="1135"/>
                            </a:lnTo>
                            <a:lnTo>
                              <a:pt x="452" y="1101"/>
                            </a:lnTo>
                            <a:lnTo>
                              <a:pt x="330" y="1064"/>
                            </a:lnTo>
                            <a:lnTo>
                              <a:pt x="252" y="1037"/>
                            </a:lnTo>
                            <a:lnTo>
                              <a:pt x="207" y="1016"/>
                            </a:lnTo>
                            <a:lnTo>
                              <a:pt x="164" y="989"/>
                            </a:lnTo>
                            <a:lnTo>
                              <a:pt x="130" y="949"/>
                            </a:lnTo>
                            <a:lnTo>
                              <a:pt x="103" y="902"/>
                            </a:lnTo>
                            <a:lnTo>
                              <a:pt x="81" y="846"/>
                            </a:lnTo>
                            <a:lnTo>
                              <a:pt x="61" y="788"/>
                            </a:lnTo>
                            <a:lnTo>
                              <a:pt x="39" y="696"/>
                            </a:lnTo>
                            <a:lnTo>
                              <a:pt x="27" y="622"/>
                            </a:lnTo>
                            <a:lnTo>
                              <a:pt x="18" y="547"/>
                            </a:lnTo>
                            <a:lnTo>
                              <a:pt x="4" y="433"/>
                            </a:lnTo>
                            <a:lnTo>
                              <a:pt x="0" y="357"/>
                            </a:lnTo>
                            <a:lnTo>
                              <a:pt x="11" y="256"/>
                            </a:lnTo>
                            <a:lnTo>
                              <a:pt x="20" y="189"/>
                            </a:lnTo>
                            <a:lnTo>
                              <a:pt x="51" y="193"/>
                            </a:lnTo>
                            <a:lnTo>
                              <a:pt x="99" y="207"/>
                            </a:lnTo>
                            <a:lnTo>
                              <a:pt x="146" y="212"/>
                            </a:lnTo>
                            <a:lnTo>
                              <a:pt x="239" y="211"/>
                            </a:lnTo>
                            <a:lnTo>
                              <a:pt x="317" y="207"/>
                            </a:lnTo>
                            <a:lnTo>
                              <a:pt x="427" y="212"/>
                            </a:lnTo>
                            <a:lnTo>
                              <a:pt x="524" y="215"/>
                            </a:lnTo>
                            <a:lnTo>
                              <a:pt x="617" y="212"/>
                            </a:lnTo>
                            <a:lnTo>
                              <a:pt x="694" y="208"/>
                            </a:lnTo>
                            <a:lnTo>
                              <a:pt x="762" y="205"/>
                            </a:lnTo>
                            <a:lnTo>
                              <a:pt x="836" y="194"/>
                            </a:lnTo>
                            <a:lnTo>
                              <a:pt x="892" y="182"/>
                            </a:lnTo>
                            <a:lnTo>
                              <a:pt x="965" y="155"/>
                            </a:lnTo>
                            <a:lnTo>
                              <a:pt x="1029" y="136"/>
                            </a:lnTo>
                            <a:lnTo>
                              <a:pt x="1110" y="111"/>
                            </a:lnTo>
                            <a:lnTo>
                              <a:pt x="1188" y="79"/>
                            </a:lnTo>
                            <a:lnTo>
                              <a:pt x="1262" y="48"/>
                            </a:lnTo>
                            <a:lnTo>
                              <a:pt x="1325" y="15"/>
                            </a:lnTo>
                            <a:lnTo>
                              <a:pt x="1358" y="1"/>
                            </a:lnTo>
                            <a:lnTo>
                              <a:pt x="1385" y="0"/>
                            </a:lnTo>
                            <a:close/>
                          </a:path>
                        </a:pathLst>
                      </a:custGeom>
                      <a:solidFill>
                        <a:srgbClr val="A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0151" name="Freeform 176">
                        <a:extLst>
                          <a:ext uri="{FF2B5EF4-FFF2-40B4-BE49-F238E27FC236}">
                            <a16:creationId xmlns:a16="http://schemas.microsoft.com/office/drawing/2014/main" id="{F2D6E69D-7049-477D-91AA-CB27C9CEF5A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5" y="610"/>
                        <a:ext cx="177" cy="314"/>
                      </a:xfrm>
                      <a:custGeom>
                        <a:avLst/>
                        <a:gdLst>
                          <a:gd name="T0" fmla="*/ 0 w 706"/>
                          <a:gd name="T1" fmla="*/ 0 h 1254"/>
                          <a:gd name="T2" fmla="*/ 0 w 706"/>
                          <a:gd name="T3" fmla="*/ 0 h 1254"/>
                          <a:gd name="T4" fmla="*/ 0 w 706"/>
                          <a:gd name="T5" fmla="*/ 0 h 1254"/>
                          <a:gd name="T6" fmla="*/ 0 w 706"/>
                          <a:gd name="T7" fmla="*/ 0 h 1254"/>
                          <a:gd name="T8" fmla="*/ 0 w 706"/>
                          <a:gd name="T9" fmla="*/ 0 h 1254"/>
                          <a:gd name="T10" fmla="*/ 0 w 706"/>
                          <a:gd name="T11" fmla="*/ 0 h 1254"/>
                          <a:gd name="T12" fmla="*/ 0 w 706"/>
                          <a:gd name="T13" fmla="*/ 0 h 1254"/>
                          <a:gd name="T14" fmla="*/ 0 w 706"/>
                          <a:gd name="T15" fmla="*/ 0 h 1254"/>
                          <a:gd name="T16" fmla="*/ 0 w 706"/>
                          <a:gd name="T17" fmla="*/ 0 h 1254"/>
                          <a:gd name="T18" fmla="*/ 0 w 706"/>
                          <a:gd name="T19" fmla="*/ 0 h 1254"/>
                          <a:gd name="T20" fmla="*/ 0 w 706"/>
                          <a:gd name="T21" fmla="*/ 0 h 1254"/>
                          <a:gd name="T22" fmla="*/ 0 w 706"/>
                          <a:gd name="T23" fmla="*/ 0 h 1254"/>
                          <a:gd name="T24" fmla="*/ 0 w 706"/>
                          <a:gd name="T25" fmla="*/ 0 h 1254"/>
                          <a:gd name="T26" fmla="*/ 0 w 706"/>
                          <a:gd name="T27" fmla="*/ 0 h 1254"/>
                          <a:gd name="T28" fmla="*/ 0 w 706"/>
                          <a:gd name="T29" fmla="*/ 0 h 1254"/>
                          <a:gd name="T30" fmla="*/ 0 w 706"/>
                          <a:gd name="T31" fmla="*/ 0 h 1254"/>
                          <a:gd name="T32" fmla="*/ 0 w 706"/>
                          <a:gd name="T33" fmla="*/ 0 h 1254"/>
                          <a:gd name="T34" fmla="*/ 0 w 706"/>
                          <a:gd name="T35" fmla="*/ 0 h 1254"/>
                          <a:gd name="T36" fmla="*/ 0 w 706"/>
                          <a:gd name="T37" fmla="*/ 0 h 1254"/>
                          <a:gd name="T38" fmla="*/ 0 w 706"/>
                          <a:gd name="T39" fmla="*/ 0 h 1254"/>
                          <a:gd name="T40" fmla="*/ 0 w 706"/>
                          <a:gd name="T41" fmla="*/ 0 h 1254"/>
                          <a:gd name="T42" fmla="*/ 0 w 706"/>
                          <a:gd name="T43" fmla="*/ 0 h 1254"/>
                          <a:gd name="T44" fmla="*/ 0 w 706"/>
                          <a:gd name="T45" fmla="*/ 0 h 1254"/>
                          <a:gd name="T46" fmla="*/ 0 w 706"/>
                          <a:gd name="T47" fmla="*/ 0 h 1254"/>
                          <a:gd name="T48" fmla="*/ 0 w 706"/>
                          <a:gd name="T49" fmla="*/ 0 h 1254"/>
                          <a:gd name="T50" fmla="*/ 0 w 706"/>
                          <a:gd name="T51" fmla="*/ 0 h 1254"/>
                          <a:gd name="T52" fmla="*/ 0 w 706"/>
                          <a:gd name="T53" fmla="*/ 0 h 1254"/>
                          <a:gd name="T54" fmla="*/ 0 w 706"/>
                          <a:gd name="T55" fmla="*/ 0 h 1254"/>
                          <a:gd name="T56" fmla="*/ 0 w 706"/>
                          <a:gd name="T57" fmla="*/ 0 h 1254"/>
                          <a:gd name="T58" fmla="*/ 0 w 706"/>
                          <a:gd name="T59" fmla="*/ 0 h 1254"/>
                          <a:gd name="T60" fmla="*/ 0 w 706"/>
                          <a:gd name="T61" fmla="*/ 0 h 1254"/>
                          <a:gd name="T62" fmla="*/ 0 w 706"/>
                          <a:gd name="T63" fmla="*/ 0 h 1254"/>
                          <a:gd name="T64" fmla="*/ 0 w 706"/>
                          <a:gd name="T65" fmla="*/ 0 h 1254"/>
                          <a:gd name="T66" fmla="*/ 0 w 706"/>
                          <a:gd name="T67" fmla="*/ 0 h 1254"/>
                          <a:gd name="T68" fmla="*/ 0 w 706"/>
                          <a:gd name="T69" fmla="*/ 0 h 1254"/>
                          <a:gd name="T70" fmla="*/ 0 w 706"/>
                          <a:gd name="T71" fmla="*/ 0 h 1254"/>
                          <a:gd name="T72" fmla="*/ 0 w 706"/>
                          <a:gd name="T73" fmla="*/ 0 h 1254"/>
                          <a:gd name="T74" fmla="*/ 0 w 706"/>
                          <a:gd name="T75" fmla="*/ 0 h 1254"/>
                          <a:gd name="T76" fmla="*/ 0 w 706"/>
                          <a:gd name="T77" fmla="*/ 0 h 1254"/>
                          <a:gd name="T78" fmla="*/ 0 w 706"/>
                          <a:gd name="T79" fmla="*/ 0 h 1254"/>
                          <a:gd name="T80" fmla="*/ 0 w 706"/>
                          <a:gd name="T81" fmla="*/ 0 h 1254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w 706"/>
                          <a:gd name="T124" fmla="*/ 0 h 1254"/>
                          <a:gd name="T125" fmla="*/ 706 w 706"/>
                          <a:gd name="T126" fmla="*/ 1254 h 1254"/>
                        </a:gdLst>
                        <a:ahLst/>
                        <a:cxnLst>
                          <a:cxn ang="T82">
                            <a:pos x="T0" y="T1"/>
                          </a:cxn>
                          <a:cxn ang="T83">
                            <a:pos x="T2" y="T3"/>
                          </a:cxn>
                          <a:cxn ang="T84">
                            <a:pos x="T4" y="T5"/>
                          </a:cxn>
                          <a:cxn ang="T85">
                            <a:pos x="T6" y="T7"/>
                          </a:cxn>
                          <a:cxn ang="T86">
                            <a:pos x="T8" y="T9"/>
                          </a:cxn>
                          <a:cxn ang="T87">
                            <a:pos x="T10" y="T11"/>
                          </a:cxn>
                          <a:cxn ang="T88">
                            <a:pos x="T12" y="T13"/>
                          </a:cxn>
                          <a:cxn ang="T89">
                            <a:pos x="T14" y="T15"/>
                          </a:cxn>
                          <a:cxn ang="T90">
                            <a:pos x="T16" y="T17"/>
                          </a:cxn>
                          <a:cxn ang="T91">
                            <a:pos x="T18" y="T19"/>
                          </a:cxn>
                          <a:cxn ang="T92">
                            <a:pos x="T20" y="T21"/>
                          </a:cxn>
                          <a:cxn ang="T93">
                            <a:pos x="T22" y="T23"/>
                          </a:cxn>
                          <a:cxn ang="T94">
                            <a:pos x="T24" y="T25"/>
                          </a:cxn>
                          <a:cxn ang="T95">
                            <a:pos x="T26" y="T27"/>
                          </a:cxn>
                          <a:cxn ang="T96">
                            <a:pos x="T28" y="T29"/>
                          </a:cxn>
                          <a:cxn ang="T97">
                            <a:pos x="T30" y="T31"/>
                          </a:cxn>
                          <a:cxn ang="T98">
                            <a:pos x="T32" y="T33"/>
                          </a:cxn>
                          <a:cxn ang="T99">
                            <a:pos x="T34" y="T35"/>
                          </a:cxn>
                          <a:cxn ang="T100">
                            <a:pos x="T36" y="T37"/>
                          </a:cxn>
                          <a:cxn ang="T101">
                            <a:pos x="T38" y="T39"/>
                          </a:cxn>
                          <a:cxn ang="T102">
                            <a:pos x="T40" y="T41"/>
                          </a:cxn>
                          <a:cxn ang="T103">
                            <a:pos x="T42" y="T43"/>
                          </a:cxn>
                          <a:cxn ang="T104">
                            <a:pos x="T44" y="T45"/>
                          </a:cxn>
                          <a:cxn ang="T105">
                            <a:pos x="T46" y="T47"/>
                          </a:cxn>
                          <a:cxn ang="T106">
                            <a:pos x="T48" y="T49"/>
                          </a:cxn>
                          <a:cxn ang="T107">
                            <a:pos x="T50" y="T51"/>
                          </a:cxn>
                          <a:cxn ang="T108">
                            <a:pos x="T52" y="T53"/>
                          </a:cxn>
                          <a:cxn ang="T109">
                            <a:pos x="T54" y="T55"/>
                          </a:cxn>
                          <a:cxn ang="T110">
                            <a:pos x="T56" y="T57"/>
                          </a:cxn>
                          <a:cxn ang="T111">
                            <a:pos x="T58" y="T59"/>
                          </a:cxn>
                          <a:cxn ang="T112">
                            <a:pos x="T60" y="T61"/>
                          </a:cxn>
                          <a:cxn ang="T113">
                            <a:pos x="T62" y="T63"/>
                          </a:cxn>
                          <a:cxn ang="T114">
                            <a:pos x="T64" y="T65"/>
                          </a:cxn>
                          <a:cxn ang="T115">
                            <a:pos x="T66" y="T67"/>
                          </a:cxn>
                          <a:cxn ang="T116">
                            <a:pos x="T68" y="T69"/>
                          </a:cxn>
                          <a:cxn ang="T117">
                            <a:pos x="T70" y="T71"/>
                          </a:cxn>
                          <a:cxn ang="T118">
                            <a:pos x="T72" y="T73"/>
                          </a:cxn>
                          <a:cxn ang="T119">
                            <a:pos x="T74" y="T75"/>
                          </a:cxn>
                          <a:cxn ang="T120">
                            <a:pos x="T76" y="T77"/>
                          </a:cxn>
                          <a:cxn ang="T121">
                            <a:pos x="T78" y="T79"/>
                          </a:cxn>
                          <a:cxn ang="T122">
                            <a:pos x="T80" y="T81"/>
                          </a:cxn>
                        </a:cxnLst>
                        <a:rect l="T123" t="T124" r="T125" b="T126"/>
                        <a:pathLst>
                          <a:path w="706" h="1254">
                            <a:moveTo>
                              <a:pt x="559" y="0"/>
                            </a:moveTo>
                            <a:lnTo>
                              <a:pt x="576" y="50"/>
                            </a:lnTo>
                            <a:lnTo>
                              <a:pt x="633" y="179"/>
                            </a:lnTo>
                            <a:lnTo>
                              <a:pt x="661" y="250"/>
                            </a:lnTo>
                            <a:lnTo>
                              <a:pt x="682" y="335"/>
                            </a:lnTo>
                            <a:lnTo>
                              <a:pt x="697" y="440"/>
                            </a:lnTo>
                            <a:lnTo>
                              <a:pt x="706" y="555"/>
                            </a:lnTo>
                            <a:lnTo>
                              <a:pt x="704" y="667"/>
                            </a:lnTo>
                            <a:lnTo>
                              <a:pt x="683" y="931"/>
                            </a:lnTo>
                            <a:lnTo>
                              <a:pt x="661" y="1085"/>
                            </a:lnTo>
                            <a:lnTo>
                              <a:pt x="651" y="1127"/>
                            </a:lnTo>
                            <a:lnTo>
                              <a:pt x="633" y="1164"/>
                            </a:lnTo>
                            <a:lnTo>
                              <a:pt x="610" y="1193"/>
                            </a:lnTo>
                            <a:lnTo>
                              <a:pt x="587" y="1215"/>
                            </a:lnTo>
                            <a:lnTo>
                              <a:pt x="560" y="1233"/>
                            </a:lnTo>
                            <a:lnTo>
                              <a:pt x="524" y="1245"/>
                            </a:lnTo>
                            <a:lnTo>
                              <a:pt x="480" y="1252"/>
                            </a:lnTo>
                            <a:lnTo>
                              <a:pt x="433" y="1254"/>
                            </a:lnTo>
                            <a:lnTo>
                              <a:pt x="375" y="1247"/>
                            </a:lnTo>
                            <a:lnTo>
                              <a:pt x="313" y="1233"/>
                            </a:lnTo>
                            <a:lnTo>
                              <a:pt x="186" y="1192"/>
                            </a:lnTo>
                            <a:lnTo>
                              <a:pt x="38" y="1142"/>
                            </a:lnTo>
                            <a:lnTo>
                              <a:pt x="23" y="1130"/>
                            </a:lnTo>
                            <a:lnTo>
                              <a:pt x="7" y="1109"/>
                            </a:lnTo>
                            <a:lnTo>
                              <a:pt x="2" y="1090"/>
                            </a:lnTo>
                            <a:lnTo>
                              <a:pt x="0" y="1062"/>
                            </a:lnTo>
                            <a:lnTo>
                              <a:pt x="13" y="1027"/>
                            </a:lnTo>
                            <a:lnTo>
                              <a:pt x="59" y="943"/>
                            </a:lnTo>
                            <a:lnTo>
                              <a:pt x="126" y="819"/>
                            </a:lnTo>
                            <a:lnTo>
                              <a:pt x="160" y="755"/>
                            </a:lnTo>
                            <a:lnTo>
                              <a:pt x="205" y="668"/>
                            </a:lnTo>
                            <a:lnTo>
                              <a:pt x="246" y="596"/>
                            </a:lnTo>
                            <a:lnTo>
                              <a:pt x="288" y="517"/>
                            </a:lnTo>
                            <a:lnTo>
                              <a:pt x="328" y="442"/>
                            </a:lnTo>
                            <a:lnTo>
                              <a:pt x="367" y="371"/>
                            </a:lnTo>
                            <a:lnTo>
                              <a:pt x="420" y="274"/>
                            </a:lnTo>
                            <a:lnTo>
                              <a:pt x="465" y="188"/>
                            </a:lnTo>
                            <a:lnTo>
                              <a:pt x="508" y="106"/>
                            </a:lnTo>
                            <a:lnTo>
                              <a:pt x="532" y="53"/>
                            </a:lnTo>
                            <a:lnTo>
                              <a:pt x="547" y="21"/>
                            </a:lnTo>
                            <a:lnTo>
                              <a:pt x="559" y="0"/>
                            </a:lnTo>
                            <a:close/>
                          </a:path>
                        </a:pathLst>
                      </a:custGeom>
                      <a:solidFill>
                        <a:srgbClr val="C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sp>
                <p:nvSpPr>
                  <p:cNvPr id="40147" name="Freeform 177">
                    <a:extLst>
                      <a:ext uri="{FF2B5EF4-FFF2-40B4-BE49-F238E27FC236}">
                        <a16:creationId xmlns:a16="http://schemas.microsoft.com/office/drawing/2014/main" id="{093C880E-FE94-4397-8113-7929588B69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16" y="444"/>
                    <a:ext cx="71" cy="61"/>
                  </a:xfrm>
                  <a:custGeom>
                    <a:avLst/>
                    <a:gdLst>
                      <a:gd name="T0" fmla="*/ 0 w 285"/>
                      <a:gd name="T1" fmla="*/ 0 h 244"/>
                      <a:gd name="T2" fmla="*/ 0 w 285"/>
                      <a:gd name="T3" fmla="*/ 0 h 244"/>
                      <a:gd name="T4" fmla="*/ 0 w 285"/>
                      <a:gd name="T5" fmla="*/ 0 h 244"/>
                      <a:gd name="T6" fmla="*/ 0 w 285"/>
                      <a:gd name="T7" fmla="*/ 0 h 244"/>
                      <a:gd name="T8" fmla="*/ 0 w 285"/>
                      <a:gd name="T9" fmla="*/ 0 h 244"/>
                      <a:gd name="T10" fmla="*/ 0 w 285"/>
                      <a:gd name="T11" fmla="*/ 0 h 244"/>
                      <a:gd name="T12" fmla="*/ 0 w 285"/>
                      <a:gd name="T13" fmla="*/ 0 h 244"/>
                      <a:gd name="T14" fmla="*/ 0 w 285"/>
                      <a:gd name="T15" fmla="*/ 0 h 244"/>
                      <a:gd name="T16" fmla="*/ 0 w 285"/>
                      <a:gd name="T17" fmla="*/ 0 h 244"/>
                      <a:gd name="T18" fmla="*/ 0 w 285"/>
                      <a:gd name="T19" fmla="*/ 0 h 244"/>
                      <a:gd name="T20" fmla="*/ 0 w 285"/>
                      <a:gd name="T21" fmla="*/ 0 h 244"/>
                      <a:gd name="T22" fmla="*/ 0 w 285"/>
                      <a:gd name="T23" fmla="*/ 0 h 244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85"/>
                      <a:gd name="T37" fmla="*/ 0 h 244"/>
                      <a:gd name="T38" fmla="*/ 285 w 285"/>
                      <a:gd name="T39" fmla="*/ 244 h 244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85" h="244">
                        <a:moveTo>
                          <a:pt x="0" y="244"/>
                        </a:moveTo>
                        <a:lnTo>
                          <a:pt x="32" y="230"/>
                        </a:lnTo>
                        <a:lnTo>
                          <a:pt x="67" y="209"/>
                        </a:lnTo>
                        <a:lnTo>
                          <a:pt x="110" y="178"/>
                        </a:lnTo>
                        <a:lnTo>
                          <a:pt x="133" y="153"/>
                        </a:lnTo>
                        <a:lnTo>
                          <a:pt x="148" y="128"/>
                        </a:lnTo>
                        <a:lnTo>
                          <a:pt x="164" y="99"/>
                        </a:lnTo>
                        <a:lnTo>
                          <a:pt x="181" y="70"/>
                        </a:lnTo>
                        <a:lnTo>
                          <a:pt x="199" y="47"/>
                        </a:lnTo>
                        <a:lnTo>
                          <a:pt x="219" y="32"/>
                        </a:lnTo>
                        <a:lnTo>
                          <a:pt x="246" y="15"/>
                        </a:lnTo>
                        <a:lnTo>
                          <a:pt x="285" y="0"/>
                        </a:lnTo>
                      </a:path>
                    </a:pathLst>
                  </a:custGeom>
                  <a:noFill/>
                  <a:ln w="79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40107" name="Group 178">
                <a:extLst>
                  <a:ext uri="{FF2B5EF4-FFF2-40B4-BE49-F238E27FC236}">
                    <a16:creationId xmlns:a16="http://schemas.microsoft.com/office/drawing/2014/main" id="{9C71332B-B9DD-4C69-91BD-6F0B981DE6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4" y="414"/>
                <a:ext cx="579" cy="456"/>
                <a:chOff x="2544" y="414"/>
                <a:chExt cx="579" cy="456"/>
              </a:xfrm>
            </p:grpSpPr>
            <p:grpSp>
              <p:nvGrpSpPr>
                <p:cNvPr id="40108" name="Group 179">
                  <a:extLst>
                    <a:ext uri="{FF2B5EF4-FFF2-40B4-BE49-F238E27FC236}">
                      <a16:creationId xmlns:a16="http://schemas.microsoft.com/office/drawing/2014/main" id="{31B45701-41D4-4F1B-AF9F-1D75DDA5BC0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44" y="414"/>
                  <a:ext cx="579" cy="456"/>
                  <a:chOff x="2544" y="414"/>
                  <a:chExt cx="579" cy="456"/>
                </a:xfrm>
              </p:grpSpPr>
              <p:grpSp>
                <p:nvGrpSpPr>
                  <p:cNvPr id="40126" name="Group 180">
                    <a:extLst>
                      <a:ext uri="{FF2B5EF4-FFF2-40B4-BE49-F238E27FC236}">
                        <a16:creationId xmlns:a16="http://schemas.microsoft.com/office/drawing/2014/main" id="{E359B6EC-8AA3-429C-8C09-51DBB01195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27" y="414"/>
                    <a:ext cx="474" cy="417"/>
                    <a:chOff x="2627" y="414"/>
                    <a:chExt cx="474" cy="417"/>
                  </a:xfrm>
                </p:grpSpPr>
                <p:sp>
                  <p:nvSpPr>
                    <p:cNvPr id="40142" name="Freeform 181">
                      <a:extLst>
                        <a:ext uri="{FF2B5EF4-FFF2-40B4-BE49-F238E27FC236}">
                          <a16:creationId xmlns:a16="http://schemas.microsoft.com/office/drawing/2014/main" id="{5154F2EC-3300-40D4-9029-D48380B05E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27" y="414"/>
                      <a:ext cx="287" cy="417"/>
                    </a:xfrm>
                    <a:custGeom>
                      <a:avLst/>
                      <a:gdLst>
                        <a:gd name="T0" fmla="*/ 0 w 1149"/>
                        <a:gd name="T1" fmla="*/ 0 h 1668"/>
                        <a:gd name="T2" fmla="*/ 0 w 1149"/>
                        <a:gd name="T3" fmla="*/ 0 h 1668"/>
                        <a:gd name="T4" fmla="*/ 0 w 1149"/>
                        <a:gd name="T5" fmla="*/ 0 h 1668"/>
                        <a:gd name="T6" fmla="*/ 0 w 1149"/>
                        <a:gd name="T7" fmla="*/ 0 h 1668"/>
                        <a:gd name="T8" fmla="*/ 0 w 1149"/>
                        <a:gd name="T9" fmla="*/ 0 h 1668"/>
                        <a:gd name="T10" fmla="*/ 0 w 1149"/>
                        <a:gd name="T11" fmla="*/ 0 h 1668"/>
                        <a:gd name="T12" fmla="*/ 0 w 1149"/>
                        <a:gd name="T13" fmla="*/ 0 h 1668"/>
                        <a:gd name="T14" fmla="*/ 0 w 1149"/>
                        <a:gd name="T15" fmla="*/ 0 h 1668"/>
                        <a:gd name="T16" fmla="*/ 0 w 1149"/>
                        <a:gd name="T17" fmla="*/ 0 h 1668"/>
                        <a:gd name="T18" fmla="*/ 0 w 1149"/>
                        <a:gd name="T19" fmla="*/ 0 h 1668"/>
                        <a:gd name="T20" fmla="*/ 0 w 1149"/>
                        <a:gd name="T21" fmla="*/ 0 h 1668"/>
                        <a:gd name="T22" fmla="*/ 0 w 1149"/>
                        <a:gd name="T23" fmla="*/ 0 h 1668"/>
                        <a:gd name="T24" fmla="*/ 0 w 1149"/>
                        <a:gd name="T25" fmla="*/ 0 h 1668"/>
                        <a:gd name="T26" fmla="*/ 0 w 1149"/>
                        <a:gd name="T27" fmla="*/ 0 h 1668"/>
                        <a:gd name="T28" fmla="*/ 0 w 1149"/>
                        <a:gd name="T29" fmla="*/ 0 h 1668"/>
                        <a:gd name="T30" fmla="*/ 0 w 1149"/>
                        <a:gd name="T31" fmla="*/ 0 h 1668"/>
                        <a:gd name="T32" fmla="*/ 0 w 1149"/>
                        <a:gd name="T33" fmla="*/ 0 h 1668"/>
                        <a:gd name="T34" fmla="*/ 0 w 1149"/>
                        <a:gd name="T35" fmla="*/ 0 h 1668"/>
                        <a:gd name="T36" fmla="*/ 0 w 1149"/>
                        <a:gd name="T37" fmla="*/ 0 h 1668"/>
                        <a:gd name="T38" fmla="*/ 0 w 1149"/>
                        <a:gd name="T39" fmla="*/ 0 h 1668"/>
                        <a:gd name="T40" fmla="*/ 0 w 1149"/>
                        <a:gd name="T41" fmla="*/ 0 h 1668"/>
                        <a:gd name="T42" fmla="*/ 0 w 1149"/>
                        <a:gd name="T43" fmla="*/ 0 h 1668"/>
                        <a:gd name="T44" fmla="*/ 0 w 1149"/>
                        <a:gd name="T45" fmla="*/ 0 h 1668"/>
                        <a:gd name="T46" fmla="*/ 0 w 1149"/>
                        <a:gd name="T47" fmla="*/ 0 h 1668"/>
                        <a:gd name="T48" fmla="*/ 0 w 1149"/>
                        <a:gd name="T49" fmla="*/ 0 h 1668"/>
                        <a:gd name="T50" fmla="*/ 0 w 1149"/>
                        <a:gd name="T51" fmla="*/ 0 h 1668"/>
                        <a:gd name="T52" fmla="*/ 0 w 1149"/>
                        <a:gd name="T53" fmla="*/ 0 h 1668"/>
                        <a:gd name="T54" fmla="*/ 0 w 1149"/>
                        <a:gd name="T55" fmla="*/ 0 h 1668"/>
                        <a:gd name="T56" fmla="*/ 0 w 1149"/>
                        <a:gd name="T57" fmla="*/ 0 h 1668"/>
                        <a:gd name="T58" fmla="*/ 0 w 1149"/>
                        <a:gd name="T59" fmla="*/ 0 h 1668"/>
                        <a:gd name="T60" fmla="*/ 0 w 1149"/>
                        <a:gd name="T61" fmla="*/ 0 h 1668"/>
                        <a:gd name="T62" fmla="*/ 0 w 1149"/>
                        <a:gd name="T63" fmla="*/ 0 h 1668"/>
                        <a:gd name="T64" fmla="*/ 0 w 1149"/>
                        <a:gd name="T65" fmla="*/ 0 h 1668"/>
                        <a:gd name="T66" fmla="*/ 0 w 1149"/>
                        <a:gd name="T67" fmla="*/ 0 h 1668"/>
                        <a:gd name="T68" fmla="*/ 0 w 1149"/>
                        <a:gd name="T69" fmla="*/ 0 h 1668"/>
                        <a:gd name="T70" fmla="*/ 0 w 1149"/>
                        <a:gd name="T71" fmla="*/ 0 h 1668"/>
                        <a:gd name="T72" fmla="*/ 0 w 1149"/>
                        <a:gd name="T73" fmla="*/ 0 h 1668"/>
                        <a:gd name="T74" fmla="*/ 0 w 1149"/>
                        <a:gd name="T75" fmla="*/ 0 h 1668"/>
                        <a:gd name="T76" fmla="*/ 0 w 1149"/>
                        <a:gd name="T77" fmla="*/ 0 h 1668"/>
                        <a:gd name="T78" fmla="*/ 0 w 1149"/>
                        <a:gd name="T79" fmla="*/ 0 h 1668"/>
                        <a:gd name="T80" fmla="*/ 0 w 1149"/>
                        <a:gd name="T81" fmla="*/ 0 h 1668"/>
                        <a:gd name="T82" fmla="*/ 0 w 1149"/>
                        <a:gd name="T83" fmla="*/ 0 h 1668"/>
                        <a:gd name="T84" fmla="*/ 0 w 1149"/>
                        <a:gd name="T85" fmla="*/ 0 h 1668"/>
                        <a:gd name="T86" fmla="*/ 0 w 1149"/>
                        <a:gd name="T87" fmla="*/ 0 h 1668"/>
                        <a:gd name="T88" fmla="*/ 0 w 1149"/>
                        <a:gd name="T89" fmla="*/ 0 h 1668"/>
                        <a:gd name="T90" fmla="*/ 0 w 1149"/>
                        <a:gd name="T91" fmla="*/ 0 h 166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1149"/>
                        <a:gd name="T139" fmla="*/ 0 h 1668"/>
                        <a:gd name="T140" fmla="*/ 1149 w 1149"/>
                        <a:gd name="T141" fmla="*/ 1668 h 166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1149" h="1668">
                          <a:moveTo>
                            <a:pt x="1149" y="0"/>
                          </a:moveTo>
                          <a:lnTo>
                            <a:pt x="1149" y="327"/>
                          </a:lnTo>
                          <a:lnTo>
                            <a:pt x="1139" y="361"/>
                          </a:lnTo>
                          <a:lnTo>
                            <a:pt x="1127" y="391"/>
                          </a:lnTo>
                          <a:lnTo>
                            <a:pt x="1112" y="420"/>
                          </a:lnTo>
                          <a:lnTo>
                            <a:pt x="1092" y="448"/>
                          </a:lnTo>
                          <a:lnTo>
                            <a:pt x="1064" y="464"/>
                          </a:lnTo>
                          <a:lnTo>
                            <a:pt x="1030" y="478"/>
                          </a:lnTo>
                          <a:lnTo>
                            <a:pt x="995" y="489"/>
                          </a:lnTo>
                          <a:lnTo>
                            <a:pt x="956" y="505"/>
                          </a:lnTo>
                          <a:lnTo>
                            <a:pt x="929" y="519"/>
                          </a:lnTo>
                          <a:lnTo>
                            <a:pt x="903" y="538"/>
                          </a:lnTo>
                          <a:lnTo>
                            <a:pt x="884" y="558"/>
                          </a:lnTo>
                          <a:lnTo>
                            <a:pt x="865" y="583"/>
                          </a:lnTo>
                          <a:lnTo>
                            <a:pt x="848" y="612"/>
                          </a:lnTo>
                          <a:lnTo>
                            <a:pt x="827" y="650"/>
                          </a:lnTo>
                          <a:lnTo>
                            <a:pt x="799" y="709"/>
                          </a:lnTo>
                          <a:lnTo>
                            <a:pt x="776" y="765"/>
                          </a:lnTo>
                          <a:lnTo>
                            <a:pt x="758" y="810"/>
                          </a:lnTo>
                          <a:lnTo>
                            <a:pt x="745" y="849"/>
                          </a:lnTo>
                          <a:lnTo>
                            <a:pt x="736" y="884"/>
                          </a:lnTo>
                          <a:lnTo>
                            <a:pt x="734" y="912"/>
                          </a:lnTo>
                          <a:lnTo>
                            <a:pt x="736" y="945"/>
                          </a:lnTo>
                          <a:lnTo>
                            <a:pt x="744" y="979"/>
                          </a:lnTo>
                          <a:lnTo>
                            <a:pt x="755" y="1022"/>
                          </a:lnTo>
                          <a:lnTo>
                            <a:pt x="758" y="1048"/>
                          </a:lnTo>
                          <a:lnTo>
                            <a:pt x="755" y="1084"/>
                          </a:lnTo>
                          <a:lnTo>
                            <a:pt x="752" y="1120"/>
                          </a:lnTo>
                          <a:lnTo>
                            <a:pt x="744" y="1157"/>
                          </a:lnTo>
                          <a:lnTo>
                            <a:pt x="733" y="1207"/>
                          </a:lnTo>
                          <a:lnTo>
                            <a:pt x="721" y="1249"/>
                          </a:lnTo>
                          <a:lnTo>
                            <a:pt x="707" y="1283"/>
                          </a:lnTo>
                          <a:lnTo>
                            <a:pt x="687" y="1321"/>
                          </a:lnTo>
                          <a:lnTo>
                            <a:pt x="675" y="1340"/>
                          </a:lnTo>
                          <a:lnTo>
                            <a:pt x="660" y="1358"/>
                          </a:lnTo>
                          <a:lnTo>
                            <a:pt x="640" y="1374"/>
                          </a:lnTo>
                          <a:lnTo>
                            <a:pt x="607" y="1394"/>
                          </a:lnTo>
                          <a:lnTo>
                            <a:pt x="570" y="1412"/>
                          </a:lnTo>
                          <a:lnTo>
                            <a:pt x="523" y="1431"/>
                          </a:lnTo>
                          <a:lnTo>
                            <a:pt x="467" y="1454"/>
                          </a:lnTo>
                          <a:lnTo>
                            <a:pt x="414" y="1478"/>
                          </a:lnTo>
                          <a:lnTo>
                            <a:pt x="343" y="1510"/>
                          </a:lnTo>
                          <a:lnTo>
                            <a:pt x="270" y="1545"/>
                          </a:lnTo>
                          <a:lnTo>
                            <a:pt x="183" y="1584"/>
                          </a:lnTo>
                          <a:lnTo>
                            <a:pt x="88" y="1628"/>
                          </a:lnTo>
                          <a:lnTo>
                            <a:pt x="0" y="1668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E0E0E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43" name="Freeform 182">
                      <a:extLst>
                        <a:ext uri="{FF2B5EF4-FFF2-40B4-BE49-F238E27FC236}">
                          <a16:creationId xmlns:a16="http://schemas.microsoft.com/office/drawing/2014/main" id="{2136F157-4258-4CF2-9A00-D883647F15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6" y="488"/>
                      <a:ext cx="185" cy="170"/>
                    </a:xfrm>
                    <a:custGeom>
                      <a:avLst/>
                      <a:gdLst>
                        <a:gd name="T0" fmla="*/ 0 w 740"/>
                        <a:gd name="T1" fmla="*/ 0 h 681"/>
                        <a:gd name="T2" fmla="*/ 0 w 740"/>
                        <a:gd name="T3" fmla="*/ 0 h 681"/>
                        <a:gd name="T4" fmla="*/ 0 w 740"/>
                        <a:gd name="T5" fmla="*/ 0 h 681"/>
                        <a:gd name="T6" fmla="*/ 0 w 740"/>
                        <a:gd name="T7" fmla="*/ 0 h 681"/>
                        <a:gd name="T8" fmla="*/ 0 w 740"/>
                        <a:gd name="T9" fmla="*/ 0 h 681"/>
                        <a:gd name="T10" fmla="*/ 0 w 740"/>
                        <a:gd name="T11" fmla="*/ 0 h 681"/>
                        <a:gd name="T12" fmla="*/ 0 w 740"/>
                        <a:gd name="T13" fmla="*/ 0 h 681"/>
                        <a:gd name="T14" fmla="*/ 0 w 740"/>
                        <a:gd name="T15" fmla="*/ 0 h 681"/>
                        <a:gd name="T16" fmla="*/ 0 w 740"/>
                        <a:gd name="T17" fmla="*/ 0 h 681"/>
                        <a:gd name="T18" fmla="*/ 0 w 740"/>
                        <a:gd name="T19" fmla="*/ 0 h 681"/>
                        <a:gd name="T20" fmla="*/ 0 w 740"/>
                        <a:gd name="T21" fmla="*/ 0 h 681"/>
                        <a:gd name="T22" fmla="*/ 0 w 740"/>
                        <a:gd name="T23" fmla="*/ 0 h 681"/>
                        <a:gd name="T24" fmla="*/ 0 w 740"/>
                        <a:gd name="T25" fmla="*/ 0 h 681"/>
                        <a:gd name="T26" fmla="*/ 0 w 740"/>
                        <a:gd name="T27" fmla="*/ 0 h 681"/>
                        <a:gd name="T28" fmla="*/ 0 w 740"/>
                        <a:gd name="T29" fmla="*/ 0 h 681"/>
                        <a:gd name="T30" fmla="*/ 0 w 740"/>
                        <a:gd name="T31" fmla="*/ 0 h 681"/>
                        <a:gd name="T32" fmla="*/ 0 w 740"/>
                        <a:gd name="T33" fmla="*/ 0 h 681"/>
                        <a:gd name="T34" fmla="*/ 0 w 740"/>
                        <a:gd name="T35" fmla="*/ 0 h 681"/>
                        <a:gd name="T36" fmla="*/ 0 w 740"/>
                        <a:gd name="T37" fmla="*/ 0 h 681"/>
                        <a:gd name="T38" fmla="*/ 0 w 740"/>
                        <a:gd name="T39" fmla="*/ 0 h 681"/>
                        <a:gd name="T40" fmla="*/ 0 w 740"/>
                        <a:gd name="T41" fmla="*/ 0 h 681"/>
                        <a:gd name="T42" fmla="*/ 0 w 740"/>
                        <a:gd name="T43" fmla="*/ 0 h 681"/>
                        <a:gd name="T44" fmla="*/ 0 w 740"/>
                        <a:gd name="T45" fmla="*/ 0 h 681"/>
                        <a:gd name="T46" fmla="*/ 0 w 740"/>
                        <a:gd name="T47" fmla="*/ 0 h 681"/>
                        <a:gd name="T48" fmla="*/ 0 w 740"/>
                        <a:gd name="T49" fmla="*/ 0 h 681"/>
                        <a:gd name="T50" fmla="*/ 0 w 740"/>
                        <a:gd name="T51" fmla="*/ 0 h 681"/>
                        <a:gd name="T52" fmla="*/ 0 w 740"/>
                        <a:gd name="T53" fmla="*/ 0 h 681"/>
                        <a:gd name="T54" fmla="*/ 0 w 740"/>
                        <a:gd name="T55" fmla="*/ 0 h 681"/>
                        <a:gd name="T56" fmla="*/ 0 w 740"/>
                        <a:gd name="T57" fmla="*/ 0 h 681"/>
                        <a:gd name="T58" fmla="*/ 0 w 740"/>
                        <a:gd name="T59" fmla="*/ 0 h 681"/>
                        <a:gd name="T60" fmla="*/ 0 w 740"/>
                        <a:gd name="T61" fmla="*/ 0 h 681"/>
                        <a:gd name="T62" fmla="*/ 0 w 740"/>
                        <a:gd name="T63" fmla="*/ 0 h 681"/>
                        <a:gd name="T64" fmla="*/ 0 w 740"/>
                        <a:gd name="T65" fmla="*/ 0 h 681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w 740"/>
                        <a:gd name="T100" fmla="*/ 0 h 681"/>
                        <a:gd name="T101" fmla="*/ 740 w 740"/>
                        <a:gd name="T102" fmla="*/ 681 h 681"/>
                      </a:gdLst>
                      <a:ahLst/>
                      <a:cxnLst>
                        <a:cxn ang="T66">
                          <a:pos x="T0" y="T1"/>
                        </a:cxn>
                        <a:cxn ang="T67">
                          <a:pos x="T2" y="T3"/>
                        </a:cxn>
                        <a:cxn ang="T68">
                          <a:pos x="T4" y="T5"/>
                        </a:cxn>
                        <a:cxn ang="T69">
                          <a:pos x="T6" y="T7"/>
                        </a:cxn>
                        <a:cxn ang="T70">
                          <a:pos x="T8" y="T9"/>
                        </a:cxn>
                        <a:cxn ang="T71">
                          <a:pos x="T10" y="T11"/>
                        </a:cxn>
                        <a:cxn ang="T72">
                          <a:pos x="T12" y="T13"/>
                        </a:cxn>
                        <a:cxn ang="T73">
                          <a:pos x="T14" y="T15"/>
                        </a:cxn>
                        <a:cxn ang="T74">
                          <a:pos x="T16" y="T17"/>
                        </a:cxn>
                        <a:cxn ang="T75">
                          <a:pos x="T18" y="T19"/>
                        </a:cxn>
                        <a:cxn ang="T76">
                          <a:pos x="T20" y="T21"/>
                        </a:cxn>
                        <a:cxn ang="T77">
                          <a:pos x="T22" y="T23"/>
                        </a:cxn>
                        <a:cxn ang="T78">
                          <a:pos x="T24" y="T25"/>
                        </a:cxn>
                        <a:cxn ang="T79">
                          <a:pos x="T26" y="T27"/>
                        </a:cxn>
                        <a:cxn ang="T80">
                          <a:pos x="T28" y="T29"/>
                        </a:cxn>
                        <a:cxn ang="T81">
                          <a:pos x="T30" y="T31"/>
                        </a:cxn>
                        <a:cxn ang="T82">
                          <a:pos x="T32" y="T33"/>
                        </a:cxn>
                        <a:cxn ang="T83">
                          <a:pos x="T34" y="T35"/>
                        </a:cxn>
                        <a:cxn ang="T84">
                          <a:pos x="T36" y="T37"/>
                        </a:cxn>
                        <a:cxn ang="T85">
                          <a:pos x="T38" y="T39"/>
                        </a:cxn>
                        <a:cxn ang="T86">
                          <a:pos x="T40" y="T41"/>
                        </a:cxn>
                        <a:cxn ang="T87">
                          <a:pos x="T42" y="T43"/>
                        </a:cxn>
                        <a:cxn ang="T88">
                          <a:pos x="T44" y="T45"/>
                        </a:cxn>
                        <a:cxn ang="T89">
                          <a:pos x="T46" y="T47"/>
                        </a:cxn>
                        <a:cxn ang="T90">
                          <a:pos x="T48" y="T49"/>
                        </a:cxn>
                        <a:cxn ang="T91">
                          <a:pos x="T50" y="T51"/>
                        </a:cxn>
                        <a:cxn ang="T92">
                          <a:pos x="T52" y="T53"/>
                        </a:cxn>
                        <a:cxn ang="T93">
                          <a:pos x="T54" y="T55"/>
                        </a:cxn>
                        <a:cxn ang="T94">
                          <a:pos x="T56" y="T57"/>
                        </a:cxn>
                        <a:cxn ang="T95">
                          <a:pos x="T58" y="T59"/>
                        </a:cxn>
                        <a:cxn ang="T96">
                          <a:pos x="T60" y="T61"/>
                        </a:cxn>
                        <a:cxn ang="T97">
                          <a:pos x="T62" y="T63"/>
                        </a:cxn>
                        <a:cxn ang="T98">
                          <a:pos x="T64" y="T65"/>
                        </a:cxn>
                      </a:cxnLst>
                      <a:rect l="T99" t="T100" r="T101" b="T102"/>
                      <a:pathLst>
                        <a:path w="740" h="681">
                          <a:moveTo>
                            <a:pt x="0" y="0"/>
                          </a:moveTo>
                          <a:lnTo>
                            <a:pt x="21" y="46"/>
                          </a:lnTo>
                          <a:lnTo>
                            <a:pt x="50" y="93"/>
                          </a:lnTo>
                          <a:lnTo>
                            <a:pt x="66" y="118"/>
                          </a:lnTo>
                          <a:lnTo>
                            <a:pt x="88" y="144"/>
                          </a:lnTo>
                          <a:lnTo>
                            <a:pt x="114" y="167"/>
                          </a:lnTo>
                          <a:lnTo>
                            <a:pt x="148" y="189"/>
                          </a:lnTo>
                          <a:lnTo>
                            <a:pt x="185" y="207"/>
                          </a:lnTo>
                          <a:lnTo>
                            <a:pt x="216" y="219"/>
                          </a:lnTo>
                          <a:lnTo>
                            <a:pt x="243" y="226"/>
                          </a:lnTo>
                          <a:lnTo>
                            <a:pt x="274" y="232"/>
                          </a:lnTo>
                          <a:lnTo>
                            <a:pt x="313" y="236"/>
                          </a:lnTo>
                          <a:lnTo>
                            <a:pt x="345" y="239"/>
                          </a:lnTo>
                          <a:lnTo>
                            <a:pt x="374" y="242"/>
                          </a:lnTo>
                          <a:lnTo>
                            <a:pt x="405" y="249"/>
                          </a:lnTo>
                          <a:lnTo>
                            <a:pt x="425" y="257"/>
                          </a:lnTo>
                          <a:lnTo>
                            <a:pt x="448" y="270"/>
                          </a:lnTo>
                          <a:lnTo>
                            <a:pt x="469" y="285"/>
                          </a:lnTo>
                          <a:lnTo>
                            <a:pt x="490" y="306"/>
                          </a:lnTo>
                          <a:lnTo>
                            <a:pt x="505" y="329"/>
                          </a:lnTo>
                          <a:lnTo>
                            <a:pt x="519" y="356"/>
                          </a:lnTo>
                          <a:lnTo>
                            <a:pt x="532" y="384"/>
                          </a:lnTo>
                          <a:lnTo>
                            <a:pt x="547" y="419"/>
                          </a:lnTo>
                          <a:lnTo>
                            <a:pt x="571" y="476"/>
                          </a:lnTo>
                          <a:lnTo>
                            <a:pt x="595" y="526"/>
                          </a:lnTo>
                          <a:lnTo>
                            <a:pt x="622" y="582"/>
                          </a:lnTo>
                          <a:lnTo>
                            <a:pt x="635" y="607"/>
                          </a:lnTo>
                          <a:lnTo>
                            <a:pt x="653" y="634"/>
                          </a:lnTo>
                          <a:lnTo>
                            <a:pt x="670" y="656"/>
                          </a:lnTo>
                          <a:lnTo>
                            <a:pt x="684" y="669"/>
                          </a:lnTo>
                          <a:lnTo>
                            <a:pt x="699" y="677"/>
                          </a:lnTo>
                          <a:lnTo>
                            <a:pt x="717" y="681"/>
                          </a:lnTo>
                          <a:lnTo>
                            <a:pt x="740" y="680"/>
                          </a:lnTo>
                        </a:path>
                      </a:pathLst>
                    </a:custGeom>
                    <a:noFill/>
                    <a:ln w="38100">
                      <a:solidFill>
                        <a:srgbClr val="E0E0E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0127" name="Group 183">
                    <a:extLst>
                      <a:ext uri="{FF2B5EF4-FFF2-40B4-BE49-F238E27FC236}">
                        <a16:creationId xmlns:a16="http://schemas.microsoft.com/office/drawing/2014/main" id="{FAE97342-D1CB-435D-A5F6-6110B01FBC6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544" y="445"/>
                    <a:ext cx="579" cy="425"/>
                    <a:chOff x="2544" y="445"/>
                    <a:chExt cx="579" cy="425"/>
                  </a:xfrm>
                </p:grpSpPr>
                <p:grpSp>
                  <p:nvGrpSpPr>
                    <p:cNvPr id="40128" name="Group 184">
                      <a:extLst>
                        <a:ext uri="{FF2B5EF4-FFF2-40B4-BE49-F238E27FC236}">
                          <a16:creationId xmlns:a16="http://schemas.microsoft.com/office/drawing/2014/main" id="{96BF3A17-05FE-400C-A9B7-A6D06102B49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045" y="514"/>
                      <a:ext cx="78" cy="84"/>
                      <a:chOff x="3045" y="514"/>
                      <a:chExt cx="78" cy="84"/>
                    </a:xfrm>
                  </p:grpSpPr>
                  <p:sp>
                    <p:nvSpPr>
                      <p:cNvPr id="40140" name="Freeform 185">
                        <a:extLst>
                          <a:ext uri="{FF2B5EF4-FFF2-40B4-BE49-F238E27FC236}">
                            <a16:creationId xmlns:a16="http://schemas.microsoft.com/office/drawing/2014/main" id="{2EB9110E-22C3-4531-B28E-92B9BA4503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045" y="514"/>
                        <a:ext cx="68" cy="57"/>
                      </a:xfrm>
                      <a:custGeom>
                        <a:avLst/>
                        <a:gdLst>
                          <a:gd name="T0" fmla="*/ 0 w 274"/>
                          <a:gd name="T1" fmla="*/ 0 h 226"/>
                          <a:gd name="T2" fmla="*/ 0 w 274"/>
                          <a:gd name="T3" fmla="*/ 0 h 226"/>
                          <a:gd name="T4" fmla="*/ 0 w 274"/>
                          <a:gd name="T5" fmla="*/ 0 h 226"/>
                          <a:gd name="T6" fmla="*/ 0 w 274"/>
                          <a:gd name="T7" fmla="*/ 0 h 226"/>
                          <a:gd name="T8" fmla="*/ 0 w 274"/>
                          <a:gd name="T9" fmla="*/ 0 h 226"/>
                          <a:gd name="T10" fmla="*/ 0 w 274"/>
                          <a:gd name="T11" fmla="*/ 0 h 226"/>
                          <a:gd name="T12" fmla="*/ 0 w 274"/>
                          <a:gd name="T13" fmla="*/ 0 h 226"/>
                          <a:gd name="T14" fmla="*/ 0 w 274"/>
                          <a:gd name="T15" fmla="*/ 0 h 226"/>
                          <a:gd name="T16" fmla="*/ 0 w 274"/>
                          <a:gd name="T17" fmla="*/ 0 h 22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60000 65536"/>
                          <a:gd name="T25" fmla="*/ 0 60000 65536"/>
                          <a:gd name="T26" fmla="*/ 0 60000 65536"/>
                          <a:gd name="T27" fmla="*/ 0 w 274"/>
                          <a:gd name="T28" fmla="*/ 0 h 226"/>
                          <a:gd name="T29" fmla="*/ 274 w 274"/>
                          <a:gd name="T30" fmla="*/ 226 h 226"/>
                        </a:gdLst>
                        <a:ahLst/>
                        <a:cxnLst>
                          <a:cxn ang="T18">
                            <a:pos x="T0" y="T1"/>
                          </a:cxn>
                          <a:cxn ang="T19">
                            <a:pos x="T2" y="T3"/>
                          </a:cxn>
                          <a:cxn ang="T20">
                            <a:pos x="T4" y="T5"/>
                          </a:cxn>
                          <a:cxn ang="T21">
                            <a:pos x="T6" y="T7"/>
                          </a:cxn>
                          <a:cxn ang="T22">
                            <a:pos x="T8" y="T9"/>
                          </a:cxn>
                          <a:cxn ang="T23">
                            <a:pos x="T10" y="T11"/>
                          </a:cxn>
                          <a:cxn ang="T24">
                            <a:pos x="T12" y="T13"/>
                          </a:cxn>
                          <a:cxn ang="T25">
                            <a:pos x="T14" y="T15"/>
                          </a:cxn>
                          <a:cxn ang="T26">
                            <a:pos x="T16" y="T17"/>
                          </a:cxn>
                        </a:cxnLst>
                        <a:rect l="T27" t="T28" r="T29" b="T30"/>
                        <a:pathLst>
                          <a:path w="274" h="226">
                            <a:moveTo>
                              <a:pt x="0" y="226"/>
                            </a:moveTo>
                            <a:lnTo>
                              <a:pt x="39" y="212"/>
                            </a:lnTo>
                            <a:lnTo>
                              <a:pt x="75" y="195"/>
                            </a:lnTo>
                            <a:lnTo>
                              <a:pt x="124" y="168"/>
                            </a:lnTo>
                            <a:lnTo>
                              <a:pt x="157" y="143"/>
                            </a:lnTo>
                            <a:lnTo>
                              <a:pt x="185" y="115"/>
                            </a:lnTo>
                            <a:lnTo>
                              <a:pt x="217" y="75"/>
                            </a:lnTo>
                            <a:lnTo>
                              <a:pt x="248" y="36"/>
                            </a:lnTo>
                            <a:lnTo>
                              <a:pt x="274" y="0"/>
                            </a:lnTo>
                          </a:path>
                        </a:pathLst>
                      </a:custGeom>
                      <a:noFill/>
                      <a:ln w="38100">
                        <a:solidFill>
                          <a:srgbClr val="E0E0E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0141" name="Freeform 186">
                        <a:extLst>
                          <a:ext uri="{FF2B5EF4-FFF2-40B4-BE49-F238E27FC236}">
                            <a16:creationId xmlns:a16="http://schemas.microsoft.com/office/drawing/2014/main" id="{857AEDD3-C9B9-408C-AC91-47A8801D30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058" y="573"/>
                        <a:ext cx="65" cy="25"/>
                      </a:xfrm>
                      <a:custGeom>
                        <a:avLst/>
                        <a:gdLst>
                          <a:gd name="T0" fmla="*/ 0 w 258"/>
                          <a:gd name="T1" fmla="*/ 0 h 98"/>
                          <a:gd name="T2" fmla="*/ 0 w 258"/>
                          <a:gd name="T3" fmla="*/ 0 h 98"/>
                          <a:gd name="T4" fmla="*/ 0 w 258"/>
                          <a:gd name="T5" fmla="*/ 0 h 98"/>
                          <a:gd name="T6" fmla="*/ 0 w 258"/>
                          <a:gd name="T7" fmla="*/ 0 h 98"/>
                          <a:gd name="T8" fmla="*/ 0 w 258"/>
                          <a:gd name="T9" fmla="*/ 0 h 98"/>
                          <a:gd name="T10" fmla="*/ 0 w 258"/>
                          <a:gd name="T11" fmla="*/ 0 h 98"/>
                          <a:gd name="T12" fmla="*/ 0 w 258"/>
                          <a:gd name="T13" fmla="*/ 0 h 98"/>
                          <a:gd name="T14" fmla="*/ 0 w 258"/>
                          <a:gd name="T15" fmla="*/ 0 h 98"/>
                          <a:gd name="T16" fmla="*/ 0 w 258"/>
                          <a:gd name="T17" fmla="*/ 0 h 98"/>
                          <a:gd name="T18" fmla="*/ 0 w 258"/>
                          <a:gd name="T19" fmla="*/ 0 h 98"/>
                          <a:gd name="T20" fmla="*/ 0 w 258"/>
                          <a:gd name="T21" fmla="*/ 0 h 98"/>
                          <a:gd name="T22" fmla="*/ 0 w 258"/>
                          <a:gd name="T23" fmla="*/ 0 h 98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  <a:gd name="T36" fmla="*/ 0 w 258"/>
                          <a:gd name="T37" fmla="*/ 0 h 98"/>
                          <a:gd name="T38" fmla="*/ 258 w 258"/>
                          <a:gd name="T39" fmla="*/ 98 h 98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T36" t="T37" r="T38" b="T39"/>
                        <a:pathLst>
                          <a:path w="258" h="98">
                            <a:moveTo>
                              <a:pt x="0" y="98"/>
                            </a:moveTo>
                            <a:lnTo>
                              <a:pt x="16" y="85"/>
                            </a:lnTo>
                            <a:lnTo>
                              <a:pt x="34" y="73"/>
                            </a:lnTo>
                            <a:lnTo>
                              <a:pt x="53" y="64"/>
                            </a:lnTo>
                            <a:lnTo>
                              <a:pt x="80" y="59"/>
                            </a:lnTo>
                            <a:lnTo>
                              <a:pt x="105" y="55"/>
                            </a:lnTo>
                            <a:lnTo>
                              <a:pt x="135" y="52"/>
                            </a:lnTo>
                            <a:lnTo>
                              <a:pt x="169" y="45"/>
                            </a:lnTo>
                            <a:lnTo>
                              <a:pt x="198" y="38"/>
                            </a:lnTo>
                            <a:lnTo>
                              <a:pt x="223" y="28"/>
                            </a:lnTo>
                            <a:lnTo>
                              <a:pt x="242" y="16"/>
                            </a:lnTo>
                            <a:lnTo>
                              <a:pt x="258" y="0"/>
                            </a:lnTo>
                          </a:path>
                        </a:pathLst>
                      </a:custGeom>
                      <a:noFill/>
                      <a:ln w="15875">
                        <a:solidFill>
                          <a:srgbClr val="E0E0E0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grpSp>
                  <p:nvGrpSpPr>
                    <p:cNvPr id="40129" name="Group 187">
                      <a:extLst>
                        <a:ext uri="{FF2B5EF4-FFF2-40B4-BE49-F238E27FC236}">
                          <a16:creationId xmlns:a16="http://schemas.microsoft.com/office/drawing/2014/main" id="{1CE4E98A-4D79-4928-9FF1-F90327450443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544" y="445"/>
                      <a:ext cx="284" cy="425"/>
                      <a:chOff x="2544" y="445"/>
                      <a:chExt cx="284" cy="425"/>
                    </a:xfrm>
                  </p:grpSpPr>
                  <p:grpSp>
                    <p:nvGrpSpPr>
                      <p:cNvPr id="40130" name="Group 188">
                        <a:extLst>
                          <a:ext uri="{FF2B5EF4-FFF2-40B4-BE49-F238E27FC236}">
                            <a16:creationId xmlns:a16="http://schemas.microsoft.com/office/drawing/2014/main" id="{E69FDD55-253E-4692-9659-34CBC800D86C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700" y="445"/>
                        <a:ext cx="128" cy="131"/>
                        <a:chOff x="2700" y="445"/>
                        <a:chExt cx="128" cy="131"/>
                      </a:xfrm>
                    </p:grpSpPr>
                    <p:sp>
                      <p:nvSpPr>
                        <p:cNvPr id="40138" name="Freeform 189">
                          <a:extLst>
                            <a:ext uri="{FF2B5EF4-FFF2-40B4-BE49-F238E27FC236}">
                              <a16:creationId xmlns:a16="http://schemas.microsoft.com/office/drawing/2014/main" id="{724BC162-83C9-40D9-AFE1-813176C002C8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758" y="445"/>
                          <a:ext cx="70" cy="131"/>
                        </a:xfrm>
                        <a:custGeom>
                          <a:avLst/>
                          <a:gdLst>
                            <a:gd name="T0" fmla="*/ 0 w 282"/>
                            <a:gd name="T1" fmla="*/ 0 h 527"/>
                            <a:gd name="T2" fmla="*/ 0 w 282"/>
                            <a:gd name="T3" fmla="*/ 0 h 527"/>
                            <a:gd name="T4" fmla="*/ 0 w 282"/>
                            <a:gd name="T5" fmla="*/ 0 h 527"/>
                            <a:gd name="T6" fmla="*/ 0 w 282"/>
                            <a:gd name="T7" fmla="*/ 0 h 527"/>
                            <a:gd name="T8" fmla="*/ 0 w 282"/>
                            <a:gd name="T9" fmla="*/ 0 h 527"/>
                            <a:gd name="T10" fmla="*/ 0 w 282"/>
                            <a:gd name="T11" fmla="*/ 0 h 527"/>
                            <a:gd name="T12" fmla="*/ 0 w 282"/>
                            <a:gd name="T13" fmla="*/ 0 h 527"/>
                            <a:gd name="T14" fmla="*/ 0 w 282"/>
                            <a:gd name="T15" fmla="*/ 0 h 527"/>
                            <a:gd name="T16" fmla="*/ 0 w 282"/>
                            <a:gd name="T17" fmla="*/ 0 h 527"/>
                            <a:gd name="T18" fmla="*/ 0 w 282"/>
                            <a:gd name="T19" fmla="*/ 0 h 527"/>
                            <a:gd name="T20" fmla="*/ 0 w 282"/>
                            <a:gd name="T21" fmla="*/ 0 h 527"/>
                            <a:gd name="T22" fmla="*/ 0 w 282"/>
                            <a:gd name="T23" fmla="*/ 0 h 527"/>
                            <a:gd name="T24" fmla="*/ 0 w 282"/>
                            <a:gd name="T25" fmla="*/ 0 h 527"/>
                            <a:gd name="T26" fmla="*/ 0 w 282"/>
                            <a:gd name="T27" fmla="*/ 0 h 527"/>
                            <a:gd name="T28" fmla="*/ 0 w 282"/>
                            <a:gd name="T29" fmla="*/ 0 h 527"/>
                            <a:gd name="T30" fmla="*/ 0 w 282"/>
                            <a:gd name="T31" fmla="*/ 0 h 527"/>
                            <a:gd name="T32" fmla="*/ 0 w 282"/>
                            <a:gd name="T33" fmla="*/ 0 h 527"/>
                            <a:gd name="T34" fmla="*/ 0 w 282"/>
                            <a:gd name="T35" fmla="*/ 0 h 527"/>
                            <a:gd name="T36" fmla="*/ 0 60000 65536"/>
                            <a:gd name="T37" fmla="*/ 0 60000 65536"/>
                            <a:gd name="T38" fmla="*/ 0 60000 65536"/>
                            <a:gd name="T39" fmla="*/ 0 60000 65536"/>
                            <a:gd name="T40" fmla="*/ 0 60000 65536"/>
                            <a:gd name="T41" fmla="*/ 0 60000 65536"/>
                            <a:gd name="T42" fmla="*/ 0 60000 65536"/>
                            <a:gd name="T43" fmla="*/ 0 60000 65536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w 282"/>
                            <a:gd name="T55" fmla="*/ 0 h 527"/>
                            <a:gd name="T56" fmla="*/ 282 w 282"/>
                            <a:gd name="T57" fmla="*/ 527 h 527"/>
                          </a:gdLst>
                          <a:ahLst/>
                          <a:cxnLst>
                            <a:cxn ang="T36">
                              <a:pos x="T0" y="T1"/>
                            </a:cxn>
                            <a:cxn ang="T37">
                              <a:pos x="T2" y="T3"/>
                            </a:cxn>
                            <a:cxn ang="T38">
                              <a:pos x="T4" y="T5"/>
                            </a:cxn>
                            <a:cxn ang="T39">
                              <a:pos x="T6" y="T7"/>
                            </a:cxn>
                            <a:cxn ang="T40">
                              <a:pos x="T8" y="T9"/>
                            </a:cxn>
                            <a:cxn ang="T41">
                              <a:pos x="T10" y="T11"/>
                            </a:cxn>
                            <a:cxn ang="T42">
                              <a:pos x="T12" y="T13"/>
                            </a:cxn>
                            <a:cxn ang="T43">
                              <a:pos x="T14" y="T15"/>
                            </a:cxn>
                            <a:cxn ang="T44">
                              <a:pos x="T16" y="T17"/>
                            </a:cxn>
                            <a:cxn ang="T45">
                              <a:pos x="T18" y="T19"/>
                            </a:cxn>
                            <a:cxn ang="T46">
                              <a:pos x="T20" y="T21"/>
                            </a:cxn>
                            <a:cxn ang="T47">
                              <a:pos x="T22" y="T23"/>
                            </a:cxn>
                            <a:cxn ang="T48">
                              <a:pos x="T24" y="T25"/>
                            </a:cxn>
                            <a:cxn ang="T49">
                              <a:pos x="T26" y="T27"/>
                            </a:cxn>
                            <a:cxn ang="T50">
                              <a:pos x="T28" y="T29"/>
                            </a:cxn>
                            <a:cxn ang="T51">
                              <a:pos x="T30" y="T31"/>
                            </a:cxn>
                            <a:cxn ang="T52">
                              <a:pos x="T32" y="T33"/>
                            </a:cxn>
                            <a:cxn ang="T53">
                              <a:pos x="T34" y="T35"/>
                            </a:cxn>
                          </a:cxnLst>
                          <a:rect l="T54" t="T55" r="T56" b="T57"/>
                          <a:pathLst>
                            <a:path w="282" h="527">
                              <a:moveTo>
                                <a:pt x="24" y="0"/>
                              </a:moveTo>
                              <a:lnTo>
                                <a:pt x="15" y="18"/>
                              </a:lnTo>
                              <a:lnTo>
                                <a:pt x="8" y="40"/>
                              </a:lnTo>
                              <a:lnTo>
                                <a:pt x="3" y="61"/>
                              </a:lnTo>
                              <a:lnTo>
                                <a:pt x="0" y="85"/>
                              </a:lnTo>
                              <a:lnTo>
                                <a:pt x="4" y="118"/>
                              </a:lnTo>
                              <a:lnTo>
                                <a:pt x="8" y="152"/>
                              </a:lnTo>
                              <a:lnTo>
                                <a:pt x="15" y="199"/>
                              </a:lnTo>
                              <a:lnTo>
                                <a:pt x="22" y="234"/>
                              </a:lnTo>
                              <a:lnTo>
                                <a:pt x="35" y="275"/>
                              </a:lnTo>
                              <a:lnTo>
                                <a:pt x="49" y="316"/>
                              </a:lnTo>
                              <a:lnTo>
                                <a:pt x="67" y="352"/>
                              </a:lnTo>
                              <a:lnTo>
                                <a:pt x="93" y="391"/>
                              </a:lnTo>
                              <a:lnTo>
                                <a:pt x="120" y="420"/>
                              </a:lnTo>
                              <a:lnTo>
                                <a:pt x="161" y="453"/>
                              </a:lnTo>
                              <a:lnTo>
                                <a:pt x="202" y="480"/>
                              </a:lnTo>
                              <a:lnTo>
                                <a:pt x="243" y="505"/>
                              </a:lnTo>
                              <a:lnTo>
                                <a:pt x="282" y="527"/>
                              </a:lnTo>
                            </a:path>
                          </a:pathLst>
                        </a:custGeom>
                        <a:noFill/>
                        <a:ln w="38100">
                          <a:solidFill>
                            <a:srgbClr val="E0E0E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0139" name="Freeform 190">
                          <a:extLst>
                            <a:ext uri="{FF2B5EF4-FFF2-40B4-BE49-F238E27FC236}">
                              <a16:creationId xmlns:a16="http://schemas.microsoft.com/office/drawing/2014/main" id="{4A11B74E-BB9E-4044-881E-EA5CA0C99C2C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700" y="486"/>
                          <a:ext cx="71" cy="56"/>
                        </a:xfrm>
                        <a:custGeom>
                          <a:avLst/>
                          <a:gdLst>
                            <a:gd name="T0" fmla="*/ 0 w 284"/>
                            <a:gd name="T1" fmla="*/ 0 h 224"/>
                            <a:gd name="T2" fmla="*/ 0 w 284"/>
                            <a:gd name="T3" fmla="*/ 0 h 224"/>
                            <a:gd name="T4" fmla="*/ 0 w 284"/>
                            <a:gd name="T5" fmla="*/ 0 h 224"/>
                            <a:gd name="T6" fmla="*/ 0 w 284"/>
                            <a:gd name="T7" fmla="*/ 0 h 224"/>
                            <a:gd name="T8" fmla="*/ 0 w 284"/>
                            <a:gd name="T9" fmla="*/ 0 h 224"/>
                            <a:gd name="T10" fmla="*/ 0 w 284"/>
                            <a:gd name="T11" fmla="*/ 0 h 224"/>
                            <a:gd name="T12" fmla="*/ 0 w 284"/>
                            <a:gd name="T13" fmla="*/ 0 h 224"/>
                            <a:gd name="T14" fmla="*/ 0 w 284"/>
                            <a:gd name="T15" fmla="*/ 0 h 224"/>
                            <a:gd name="T16" fmla="*/ 0 w 284"/>
                            <a:gd name="T17" fmla="*/ 0 h 224"/>
                            <a:gd name="T18" fmla="*/ 0 w 284"/>
                            <a:gd name="T19" fmla="*/ 0 h 224"/>
                            <a:gd name="T20" fmla="*/ 0 w 284"/>
                            <a:gd name="T21" fmla="*/ 0 h 224"/>
                            <a:gd name="T22" fmla="*/ 0 w 284"/>
                            <a:gd name="T23" fmla="*/ 0 h 224"/>
                            <a:gd name="T24" fmla="*/ 0 w 284"/>
                            <a:gd name="T25" fmla="*/ 0 h 224"/>
                            <a:gd name="T26" fmla="*/ 0 w 284"/>
                            <a:gd name="T27" fmla="*/ 0 h 224"/>
                            <a:gd name="T28" fmla="*/ 0 w 284"/>
                            <a:gd name="T29" fmla="*/ 0 h 224"/>
                            <a:gd name="T30" fmla="*/ 0 60000 65536"/>
                            <a:gd name="T31" fmla="*/ 0 60000 65536"/>
                            <a:gd name="T32" fmla="*/ 0 60000 65536"/>
                            <a:gd name="T33" fmla="*/ 0 60000 65536"/>
                            <a:gd name="T34" fmla="*/ 0 60000 65536"/>
                            <a:gd name="T35" fmla="*/ 0 60000 65536"/>
                            <a:gd name="T36" fmla="*/ 0 60000 65536"/>
                            <a:gd name="T37" fmla="*/ 0 60000 65536"/>
                            <a:gd name="T38" fmla="*/ 0 60000 65536"/>
                            <a:gd name="T39" fmla="*/ 0 60000 65536"/>
                            <a:gd name="T40" fmla="*/ 0 60000 65536"/>
                            <a:gd name="T41" fmla="*/ 0 60000 65536"/>
                            <a:gd name="T42" fmla="*/ 0 60000 65536"/>
                            <a:gd name="T43" fmla="*/ 0 60000 65536"/>
                            <a:gd name="T44" fmla="*/ 0 60000 65536"/>
                            <a:gd name="T45" fmla="*/ 0 w 284"/>
                            <a:gd name="T46" fmla="*/ 0 h 224"/>
                            <a:gd name="T47" fmla="*/ 284 w 284"/>
                            <a:gd name="T48" fmla="*/ 224 h 224"/>
                          </a:gdLst>
                          <a:ahLst/>
                          <a:cxnLst>
                            <a:cxn ang="T30">
                              <a:pos x="T0" y="T1"/>
                            </a:cxn>
                            <a:cxn ang="T31">
                              <a:pos x="T2" y="T3"/>
                            </a:cxn>
                            <a:cxn ang="T32">
                              <a:pos x="T4" y="T5"/>
                            </a:cxn>
                            <a:cxn ang="T33">
                              <a:pos x="T6" y="T7"/>
                            </a:cxn>
                            <a:cxn ang="T34">
                              <a:pos x="T8" y="T9"/>
                            </a:cxn>
                            <a:cxn ang="T35">
                              <a:pos x="T10" y="T11"/>
                            </a:cxn>
                            <a:cxn ang="T36">
                              <a:pos x="T12" y="T13"/>
                            </a:cxn>
                            <a:cxn ang="T37">
                              <a:pos x="T14" y="T15"/>
                            </a:cxn>
                            <a:cxn ang="T38">
                              <a:pos x="T16" y="T17"/>
                            </a:cxn>
                            <a:cxn ang="T39">
                              <a:pos x="T18" y="T19"/>
                            </a:cxn>
                            <a:cxn ang="T40">
                              <a:pos x="T20" y="T21"/>
                            </a:cxn>
                            <a:cxn ang="T41">
                              <a:pos x="T22" y="T23"/>
                            </a:cxn>
                            <a:cxn ang="T42">
                              <a:pos x="T24" y="T25"/>
                            </a:cxn>
                            <a:cxn ang="T43">
                              <a:pos x="T26" y="T27"/>
                            </a:cxn>
                            <a:cxn ang="T44">
                              <a:pos x="T28" y="T29"/>
                            </a:cxn>
                          </a:cxnLst>
                          <a:rect l="T45" t="T46" r="T47" b="T48"/>
                          <a:pathLst>
                            <a:path w="284" h="224">
                              <a:moveTo>
                                <a:pt x="0" y="0"/>
                              </a:moveTo>
                              <a:lnTo>
                                <a:pt x="39" y="6"/>
                              </a:lnTo>
                              <a:lnTo>
                                <a:pt x="69" y="15"/>
                              </a:lnTo>
                              <a:lnTo>
                                <a:pt x="95" y="28"/>
                              </a:lnTo>
                              <a:lnTo>
                                <a:pt x="123" y="47"/>
                              </a:lnTo>
                              <a:lnTo>
                                <a:pt x="157" y="70"/>
                              </a:lnTo>
                              <a:lnTo>
                                <a:pt x="187" y="95"/>
                              </a:lnTo>
                              <a:lnTo>
                                <a:pt x="224" y="138"/>
                              </a:lnTo>
                              <a:lnTo>
                                <a:pt x="284" y="211"/>
                              </a:lnTo>
                              <a:lnTo>
                                <a:pt x="260" y="218"/>
                              </a:lnTo>
                              <a:lnTo>
                                <a:pt x="221" y="221"/>
                              </a:lnTo>
                              <a:lnTo>
                                <a:pt x="184" y="224"/>
                              </a:lnTo>
                              <a:lnTo>
                                <a:pt x="145" y="218"/>
                              </a:lnTo>
                              <a:lnTo>
                                <a:pt x="103" y="211"/>
                              </a:lnTo>
                              <a:lnTo>
                                <a:pt x="71" y="204"/>
                              </a:lnTo>
                            </a:path>
                          </a:pathLst>
                        </a:custGeom>
                        <a:noFill/>
                        <a:ln w="22225">
                          <a:solidFill>
                            <a:srgbClr val="E0E0E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  <p:grpSp>
                    <p:nvGrpSpPr>
                      <p:cNvPr id="40131" name="Group 191">
                        <a:extLst>
                          <a:ext uri="{FF2B5EF4-FFF2-40B4-BE49-F238E27FC236}">
                            <a16:creationId xmlns:a16="http://schemas.microsoft.com/office/drawing/2014/main" id="{2170A78F-C927-4413-8F40-AFF9B681E69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2544" y="771"/>
                        <a:ext cx="176" cy="99"/>
                        <a:chOff x="2544" y="771"/>
                        <a:chExt cx="176" cy="99"/>
                      </a:xfrm>
                    </p:grpSpPr>
                    <p:sp>
                      <p:nvSpPr>
                        <p:cNvPr id="40132" name="Freeform 192">
                          <a:extLst>
                            <a:ext uri="{FF2B5EF4-FFF2-40B4-BE49-F238E27FC236}">
                              <a16:creationId xmlns:a16="http://schemas.microsoft.com/office/drawing/2014/main" id="{BAC67244-1129-4E43-A6ED-E696D041E26F}"/>
                            </a:ext>
                          </a:extLst>
                        </p:cNvPr>
                        <p:cNvSpPr>
                          <a:spLocks/>
                        </p:cNvSpPr>
                        <p:nvPr/>
                      </p:nvSpPr>
                      <p:spPr bwMode="auto">
                        <a:xfrm>
                          <a:off x="2618" y="777"/>
                          <a:ext cx="50" cy="27"/>
                        </a:xfrm>
                        <a:custGeom>
                          <a:avLst/>
                          <a:gdLst>
                            <a:gd name="T0" fmla="*/ 0 w 200"/>
                            <a:gd name="T1" fmla="*/ 0 h 107"/>
                            <a:gd name="T2" fmla="*/ 0 w 200"/>
                            <a:gd name="T3" fmla="*/ 0 h 107"/>
                            <a:gd name="T4" fmla="*/ 0 w 200"/>
                            <a:gd name="T5" fmla="*/ 0 h 107"/>
                            <a:gd name="T6" fmla="*/ 0 w 200"/>
                            <a:gd name="T7" fmla="*/ 0 h 107"/>
                            <a:gd name="T8" fmla="*/ 0 w 200"/>
                            <a:gd name="T9" fmla="*/ 0 h 107"/>
                            <a:gd name="T10" fmla="*/ 0 w 200"/>
                            <a:gd name="T11" fmla="*/ 0 h 107"/>
                            <a:gd name="T12" fmla="*/ 0 60000 65536"/>
                            <a:gd name="T13" fmla="*/ 0 60000 65536"/>
                            <a:gd name="T14" fmla="*/ 0 60000 65536"/>
                            <a:gd name="T15" fmla="*/ 0 60000 65536"/>
                            <a:gd name="T16" fmla="*/ 0 60000 65536"/>
                            <a:gd name="T17" fmla="*/ 0 60000 65536"/>
                            <a:gd name="T18" fmla="*/ 0 w 200"/>
                            <a:gd name="T19" fmla="*/ 0 h 107"/>
                            <a:gd name="T20" fmla="*/ 200 w 200"/>
                            <a:gd name="T21" fmla="*/ 107 h 107"/>
                          </a:gdLst>
                          <a:ahLst/>
                          <a:cxnLst>
                            <a:cxn ang="T12">
                              <a:pos x="T0" y="T1"/>
                            </a:cxn>
                            <a:cxn ang="T13">
                              <a:pos x="T2" y="T3"/>
                            </a:cxn>
                            <a:cxn ang="T14">
                              <a:pos x="T4" y="T5"/>
                            </a:cxn>
                            <a:cxn ang="T15">
                              <a:pos x="T6" y="T7"/>
                            </a:cxn>
                            <a:cxn ang="T16">
                              <a:pos x="T8" y="T9"/>
                            </a:cxn>
                            <a:cxn ang="T17">
                              <a:pos x="T10" y="T11"/>
                            </a:cxn>
                          </a:cxnLst>
                          <a:rect l="T18" t="T19" r="T20" b="T21"/>
                          <a:pathLst>
                            <a:path w="200" h="107">
                              <a:moveTo>
                                <a:pt x="0" y="0"/>
                              </a:moveTo>
                              <a:lnTo>
                                <a:pt x="46" y="13"/>
                              </a:lnTo>
                              <a:lnTo>
                                <a:pt x="86" y="28"/>
                              </a:lnTo>
                              <a:lnTo>
                                <a:pt x="121" y="45"/>
                              </a:lnTo>
                              <a:lnTo>
                                <a:pt x="160" y="71"/>
                              </a:lnTo>
                              <a:lnTo>
                                <a:pt x="200" y="107"/>
                              </a:lnTo>
                            </a:path>
                          </a:pathLst>
                        </a:custGeom>
                        <a:noFill/>
                        <a:ln w="38100">
                          <a:solidFill>
                            <a:srgbClr val="E0E0E0"/>
                          </a:solidFill>
                          <a:round/>
                          <a:headEnd/>
                          <a:tailEnd/>
                        </a:ln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grpSp>
                      <p:nvGrpSpPr>
                        <p:cNvPr id="40133" name="Group 193">
                          <a:extLst>
                            <a:ext uri="{FF2B5EF4-FFF2-40B4-BE49-F238E27FC236}">
                              <a16:creationId xmlns:a16="http://schemas.microsoft.com/office/drawing/2014/main" id="{B43D69BD-1BF7-4C8B-8520-FA7404697C6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2544" y="771"/>
                          <a:ext cx="176" cy="99"/>
                          <a:chOff x="2544" y="771"/>
                          <a:chExt cx="176" cy="99"/>
                        </a:xfrm>
                      </p:grpSpPr>
                      <p:sp>
                        <p:nvSpPr>
                          <p:cNvPr id="40134" name="Freeform 194">
                            <a:extLst>
                              <a:ext uri="{FF2B5EF4-FFF2-40B4-BE49-F238E27FC236}">
                                <a16:creationId xmlns:a16="http://schemas.microsoft.com/office/drawing/2014/main" id="{AC72BD4F-09E9-4EEC-84F1-71F623792A61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664" y="771"/>
                            <a:ext cx="56" cy="13"/>
                          </a:xfrm>
                          <a:custGeom>
                            <a:avLst/>
                            <a:gdLst>
                              <a:gd name="T0" fmla="*/ 0 w 225"/>
                              <a:gd name="T1" fmla="*/ 0 h 55"/>
                              <a:gd name="T2" fmla="*/ 0 w 225"/>
                              <a:gd name="T3" fmla="*/ 0 h 55"/>
                              <a:gd name="T4" fmla="*/ 0 w 225"/>
                              <a:gd name="T5" fmla="*/ 0 h 55"/>
                              <a:gd name="T6" fmla="*/ 0 w 225"/>
                              <a:gd name="T7" fmla="*/ 0 h 55"/>
                              <a:gd name="T8" fmla="*/ 0 w 225"/>
                              <a:gd name="T9" fmla="*/ 0 h 55"/>
                              <a:gd name="T10" fmla="*/ 0 w 225"/>
                              <a:gd name="T11" fmla="*/ 0 h 55"/>
                              <a:gd name="T12" fmla="*/ 0 w 225"/>
                              <a:gd name="T13" fmla="*/ 0 h 55"/>
                              <a:gd name="T14" fmla="*/ 0 60000 65536"/>
                              <a:gd name="T15" fmla="*/ 0 60000 65536"/>
                              <a:gd name="T16" fmla="*/ 0 60000 65536"/>
                              <a:gd name="T17" fmla="*/ 0 60000 65536"/>
                              <a:gd name="T18" fmla="*/ 0 60000 65536"/>
                              <a:gd name="T19" fmla="*/ 0 60000 65536"/>
                              <a:gd name="T20" fmla="*/ 0 60000 65536"/>
                              <a:gd name="T21" fmla="*/ 0 w 225"/>
                              <a:gd name="T22" fmla="*/ 0 h 55"/>
                              <a:gd name="T23" fmla="*/ 225 w 225"/>
                              <a:gd name="T24" fmla="*/ 55 h 55"/>
                            </a:gdLst>
                            <a:ahLst/>
                            <a:cxnLst>
                              <a:cxn ang="T14">
                                <a:pos x="T0" y="T1"/>
                              </a:cxn>
                              <a:cxn ang="T15">
                                <a:pos x="T2" y="T3"/>
                              </a:cxn>
                              <a:cxn ang="T16">
                                <a:pos x="T4" y="T5"/>
                              </a:cxn>
                              <a:cxn ang="T17">
                                <a:pos x="T6" y="T7"/>
                              </a:cxn>
                              <a:cxn ang="T18">
                                <a:pos x="T8" y="T9"/>
                              </a:cxn>
                              <a:cxn ang="T19">
                                <a:pos x="T10" y="T11"/>
                              </a:cxn>
                              <a:cxn ang="T20">
                                <a:pos x="T12" y="T13"/>
                              </a:cxn>
                            </a:cxnLst>
                            <a:rect l="T21" t="T22" r="T23" b="T24"/>
                            <a:pathLst>
                              <a:path w="225" h="55">
                                <a:moveTo>
                                  <a:pt x="0" y="0"/>
                                </a:moveTo>
                                <a:lnTo>
                                  <a:pt x="36" y="21"/>
                                </a:lnTo>
                                <a:lnTo>
                                  <a:pt x="71" y="36"/>
                                </a:lnTo>
                                <a:lnTo>
                                  <a:pt x="104" y="46"/>
                                </a:lnTo>
                                <a:lnTo>
                                  <a:pt x="145" y="54"/>
                                </a:lnTo>
                                <a:lnTo>
                                  <a:pt x="185" y="55"/>
                                </a:lnTo>
                                <a:lnTo>
                                  <a:pt x="225" y="51"/>
                                </a:lnTo>
                              </a:path>
                            </a:pathLst>
                          </a:custGeom>
                          <a:noFill/>
                          <a:ln w="15875">
                            <a:solidFill>
                              <a:srgbClr val="E0E0E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135" name="Freeform 195">
                            <a:extLst>
                              <a:ext uri="{FF2B5EF4-FFF2-40B4-BE49-F238E27FC236}">
                                <a16:creationId xmlns:a16="http://schemas.microsoft.com/office/drawing/2014/main" id="{7F3718FF-0990-4D2F-A9C6-9D50B09F7E69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669" y="809"/>
                            <a:ext cx="19" cy="36"/>
                          </a:xfrm>
                          <a:custGeom>
                            <a:avLst/>
                            <a:gdLst>
                              <a:gd name="T0" fmla="*/ 0 w 79"/>
                              <a:gd name="T1" fmla="*/ 0 h 144"/>
                              <a:gd name="T2" fmla="*/ 0 w 79"/>
                              <a:gd name="T3" fmla="*/ 0 h 144"/>
                              <a:gd name="T4" fmla="*/ 0 w 79"/>
                              <a:gd name="T5" fmla="*/ 0 h 144"/>
                              <a:gd name="T6" fmla="*/ 0 w 79"/>
                              <a:gd name="T7" fmla="*/ 0 h 144"/>
                              <a:gd name="T8" fmla="*/ 0 w 79"/>
                              <a:gd name="T9" fmla="*/ 0 h 144"/>
                              <a:gd name="T10" fmla="*/ 0 w 79"/>
                              <a:gd name="T11" fmla="*/ 0 h 144"/>
                              <a:gd name="T12" fmla="*/ 0 60000 65536"/>
                              <a:gd name="T13" fmla="*/ 0 60000 65536"/>
                              <a:gd name="T14" fmla="*/ 0 60000 65536"/>
                              <a:gd name="T15" fmla="*/ 0 60000 65536"/>
                              <a:gd name="T16" fmla="*/ 0 60000 65536"/>
                              <a:gd name="T17" fmla="*/ 0 60000 65536"/>
                              <a:gd name="T18" fmla="*/ 0 w 79"/>
                              <a:gd name="T19" fmla="*/ 0 h 144"/>
                              <a:gd name="T20" fmla="*/ 79 w 79"/>
                              <a:gd name="T21" fmla="*/ 144 h 144"/>
                            </a:gdLst>
                            <a:ahLst/>
                            <a:cxnLst>
                              <a:cxn ang="T12">
                                <a:pos x="T0" y="T1"/>
                              </a:cxn>
                              <a:cxn ang="T13">
                                <a:pos x="T2" y="T3"/>
                              </a:cxn>
                              <a:cxn ang="T14">
                                <a:pos x="T4" y="T5"/>
                              </a:cxn>
                              <a:cxn ang="T15">
                                <a:pos x="T6" y="T7"/>
                              </a:cxn>
                              <a:cxn ang="T16">
                                <a:pos x="T8" y="T9"/>
                              </a:cxn>
                              <a:cxn ang="T17">
                                <a:pos x="T10" y="T11"/>
                              </a:cxn>
                            </a:cxnLst>
                            <a:rect l="T18" t="T19" r="T20" b="T21"/>
                            <a:pathLst>
                              <a:path w="79" h="144">
                                <a:moveTo>
                                  <a:pt x="79" y="0"/>
                                </a:moveTo>
                                <a:lnTo>
                                  <a:pt x="75" y="36"/>
                                </a:lnTo>
                                <a:lnTo>
                                  <a:pt x="63" y="69"/>
                                </a:lnTo>
                                <a:lnTo>
                                  <a:pt x="43" y="100"/>
                                </a:lnTo>
                                <a:lnTo>
                                  <a:pt x="20" y="129"/>
                                </a:lnTo>
                                <a:lnTo>
                                  <a:pt x="0" y="144"/>
                                </a:lnTo>
                              </a:path>
                            </a:pathLst>
                          </a:custGeom>
                          <a:noFill/>
                          <a:ln w="15875">
                            <a:solidFill>
                              <a:srgbClr val="E0E0E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136" name="Freeform 196">
                            <a:extLst>
                              <a:ext uri="{FF2B5EF4-FFF2-40B4-BE49-F238E27FC236}">
                                <a16:creationId xmlns:a16="http://schemas.microsoft.com/office/drawing/2014/main" id="{BFE55488-6CBD-4FAF-BD9C-97A7734FE7A5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544" y="828"/>
                            <a:ext cx="78" cy="8"/>
                          </a:xfrm>
                          <a:custGeom>
                            <a:avLst/>
                            <a:gdLst>
                              <a:gd name="T0" fmla="*/ 0 w 314"/>
                              <a:gd name="T1" fmla="*/ 0 h 31"/>
                              <a:gd name="T2" fmla="*/ 0 w 314"/>
                              <a:gd name="T3" fmla="*/ 0 h 31"/>
                              <a:gd name="T4" fmla="*/ 0 w 314"/>
                              <a:gd name="T5" fmla="*/ 0 h 31"/>
                              <a:gd name="T6" fmla="*/ 0 w 314"/>
                              <a:gd name="T7" fmla="*/ 0 h 31"/>
                              <a:gd name="T8" fmla="*/ 0 w 314"/>
                              <a:gd name="T9" fmla="*/ 0 h 31"/>
                              <a:gd name="T10" fmla="*/ 0 w 314"/>
                              <a:gd name="T11" fmla="*/ 0 h 31"/>
                              <a:gd name="T12" fmla="*/ 0 w 314"/>
                              <a:gd name="T13" fmla="*/ 0 h 31"/>
                              <a:gd name="T14" fmla="*/ 0 w 314"/>
                              <a:gd name="T15" fmla="*/ 0 h 31"/>
                              <a:gd name="T16" fmla="*/ 0 60000 65536"/>
                              <a:gd name="T17" fmla="*/ 0 60000 65536"/>
                              <a:gd name="T18" fmla="*/ 0 60000 65536"/>
                              <a:gd name="T19" fmla="*/ 0 60000 65536"/>
                              <a:gd name="T20" fmla="*/ 0 60000 65536"/>
                              <a:gd name="T21" fmla="*/ 0 60000 65536"/>
                              <a:gd name="T22" fmla="*/ 0 60000 65536"/>
                              <a:gd name="T23" fmla="*/ 0 60000 65536"/>
                              <a:gd name="T24" fmla="*/ 0 w 314"/>
                              <a:gd name="T25" fmla="*/ 0 h 31"/>
                              <a:gd name="T26" fmla="*/ 314 w 314"/>
                              <a:gd name="T27" fmla="*/ 31 h 31"/>
                            </a:gdLst>
                            <a:ahLst/>
                            <a:cxnLst>
                              <a:cxn ang="T16">
                                <a:pos x="T0" y="T1"/>
                              </a:cxn>
                              <a:cxn ang="T17">
                                <a:pos x="T2" y="T3"/>
                              </a:cxn>
                              <a:cxn ang="T18">
                                <a:pos x="T4" y="T5"/>
                              </a:cxn>
                              <a:cxn ang="T19">
                                <a:pos x="T6" y="T7"/>
                              </a:cxn>
                              <a:cxn ang="T20">
                                <a:pos x="T8" y="T9"/>
                              </a:cxn>
                              <a:cxn ang="T21">
                                <a:pos x="T10" y="T11"/>
                              </a:cxn>
                              <a:cxn ang="T22">
                                <a:pos x="T12" y="T13"/>
                              </a:cxn>
                              <a:cxn ang="T23">
                                <a:pos x="T14" y="T15"/>
                              </a:cxn>
                            </a:cxnLst>
                            <a:rect l="T24" t="T25" r="T26" b="T27"/>
                            <a:pathLst>
                              <a:path w="314" h="31">
                                <a:moveTo>
                                  <a:pt x="314" y="4"/>
                                </a:moveTo>
                                <a:lnTo>
                                  <a:pt x="271" y="15"/>
                                </a:lnTo>
                                <a:lnTo>
                                  <a:pt x="221" y="25"/>
                                </a:lnTo>
                                <a:lnTo>
                                  <a:pt x="170" y="31"/>
                                </a:lnTo>
                                <a:lnTo>
                                  <a:pt x="126" y="29"/>
                                </a:lnTo>
                                <a:lnTo>
                                  <a:pt x="75" y="22"/>
                                </a:lnTo>
                                <a:lnTo>
                                  <a:pt x="40" y="13"/>
                                </a:lnTo>
                                <a:lnTo>
                                  <a:pt x="0" y="0"/>
                                </a:lnTo>
                              </a:path>
                            </a:pathLst>
                          </a:custGeom>
                          <a:noFill/>
                          <a:ln w="15875">
                            <a:solidFill>
                              <a:srgbClr val="E0E0E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0137" name="Freeform 197">
                            <a:extLst>
                              <a:ext uri="{FF2B5EF4-FFF2-40B4-BE49-F238E27FC236}">
                                <a16:creationId xmlns:a16="http://schemas.microsoft.com/office/drawing/2014/main" id="{B3D967C5-7673-4064-8053-AA86089A52EF}"/>
                              </a:ext>
                            </a:extLst>
                          </p:cNvPr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2563" y="835"/>
                            <a:ext cx="66" cy="35"/>
                          </a:xfrm>
                          <a:custGeom>
                            <a:avLst/>
                            <a:gdLst>
                              <a:gd name="T0" fmla="*/ 0 w 266"/>
                              <a:gd name="T1" fmla="*/ 0 h 139"/>
                              <a:gd name="T2" fmla="*/ 0 w 266"/>
                              <a:gd name="T3" fmla="*/ 0 h 139"/>
                              <a:gd name="T4" fmla="*/ 0 w 266"/>
                              <a:gd name="T5" fmla="*/ 0 h 139"/>
                              <a:gd name="T6" fmla="*/ 0 w 266"/>
                              <a:gd name="T7" fmla="*/ 0 h 139"/>
                              <a:gd name="T8" fmla="*/ 0 w 266"/>
                              <a:gd name="T9" fmla="*/ 0 h 139"/>
                              <a:gd name="T10" fmla="*/ 0 w 266"/>
                              <a:gd name="T11" fmla="*/ 0 h 139"/>
                              <a:gd name="T12" fmla="*/ 0 w 266"/>
                              <a:gd name="T13" fmla="*/ 0 h 139"/>
                              <a:gd name="T14" fmla="*/ 0 w 266"/>
                              <a:gd name="T15" fmla="*/ 0 h 139"/>
                              <a:gd name="T16" fmla="*/ 0 w 266"/>
                              <a:gd name="T17" fmla="*/ 0 h 139"/>
                              <a:gd name="T18" fmla="*/ 0 60000 65536"/>
                              <a:gd name="T19" fmla="*/ 0 60000 65536"/>
                              <a:gd name="T20" fmla="*/ 0 60000 65536"/>
                              <a:gd name="T21" fmla="*/ 0 60000 65536"/>
                              <a:gd name="T22" fmla="*/ 0 60000 65536"/>
                              <a:gd name="T23" fmla="*/ 0 60000 65536"/>
                              <a:gd name="T24" fmla="*/ 0 60000 65536"/>
                              <a:gd name="T25" fmla="*/ 0 60000 65536"/>
                              <a:gd name="T26" fmla="*/ 0 60000 65536"/>
                              <a:gd name="T27" fmla="*/ 0 w 266"/>
                              <a:gd name="T28" fmla="*/ 0 h 139"/>
                              <a:gd name="T29" fmla="*/ 266 w 266"/>
                              <a:gd name="T30" fmla="*/ 139 h 139"/>
                            </a:gdLst>
                            <a:ahLst/>
                            <a:cxnLst>
                              <a:cxn ang="T18">
                                <a:pos x="T0" y="T1"/>
                              </a:cxn>
                              <a:cxn ang="T19">
                                <a:pos x="T2" y="T3"/>
                              </a:cxn>
                              <a:cxn ang="T20">
                                <a:pos x="T4" y="T5"/>
                              </a:cxn>
                              <a:cxn ang="T21">
                                <a:pos x="T6" y="T7"/>
                              </a:cxn>
                              <a:cxn ang="T22">
                                <a:pos x="T8" y="T9"/>
                              </a:cxn>
                              <a:cxn ang="T23">
                                <a:pos x="T10" y="T11"/>
                              </a:cxn>
                              <a:cxn ang="T24">
                                <a:pos x="T12" y="T13"/>
                              </a:cxn>
                              <a:cxn ang="T25">
                                <a:pos x="T14" y="T15"/>
                              </a:cxn>
                              <a:cxn ang="T26">
                                <a:pos x="T16" y="T17"/>
                              </a:cxn>
                            </a:cxnLst>
                            <a:rect l="T27" t="T28" r="T29" b="T30"/>
                            <a:pathLst>
                              <a:path w="266" h="139">
                                <a:moveTo>
                                  <a:pt x="266" y="0"/>
                                </a:moveTo>
                                <a:lnTo>
                                  <a:pt x="239" y="21"/>
                                </a:lnTo>
                                <a:lnTo>
                                  <a:pt x="206" y="46"/>
                                </a:lnTo>
                                <a:lnTo>
                                  <a:pt x="166" y="72"/>
                                </a:lnTo>
                                <a:lnTo>
                                  <a:pt x="131" y="96"/>
                                </a:lnTo>
                                <a:lnTo>
                                  <a:pt x="96" y="114"/>
                                </a:lnTo>
                                <a:lnTo>
                                  <a:pt x="62" y="126"/>
                                </a:lnTo>
                                <a:lnTo>
                                  <a:pt x="36" y="133"/>
                                </a:lnTo>
                                <a:lnTo>
                                  <a:pt x="0" y="139"/>
                                </a:lnTo>
                              </a:path>
                            </a:pathLst>
                          </a:custGeom>
                          <a:noFill/>
                          <a:ln w="15875">
                            <a:solidFill>
                              <a:srgbClr val="E0E0E0"/>
                            </a:solidFill>
                            <a:round/>
                            <a:headEnd/>
                            <a:tailEnd/>
                          </a:ln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</p:grpSp>
                </p:grpSp>
              </p:grpSp>
            </p:grpSp>
            <p:grpSp>
              <p:nvGrpSpPr>
                <p:cNvPr id="40109" name="Group 198">
                  <a:extLst>
                    <a:ext uri="{FF2B5EF4-FFF2-40B4-BE49-F238E27FC236}">
                      <a16:creationId xmlns:a16="http://schemas.microsoft.com/office/drawing/2014/main" id="{B7A4DE2C-5F8A-4412-858F-06A6C97DB8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866" y="422"/>
                  <a:ext cx="132" cy="133"/>
                  <a:chOff x="2866" y="422"/>
                  <a:chExt cx="132" cy="133"/>
                </a:xfrm>
              </p:grpSpPr>
              <p:grpSp>
                <p:nvGrpSpPr>
                  <p:cNvPr id="40110" name="Group 199">
                    <a:extLst>
                      <a:ext uri="{FF2B5EF4-FFF2-40B4-BE49-F238E27FC236}">
                        <a16:creationId xmlns:a16="http://schemas.microsoft.com/office/drawing/2014/main" id="{41971E59-3AA1-4686-9FE3-1F0F5368204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00" y="422"/>
                    <a:ext cx="35" cy="85"/>
                    <a:chOff x="2900" y="422"/>
                    <a:chExt cx="35" cy="85"/>
                  </a:xfrm>
                </p:grpSpPr>
                <p:sp>
                  <p:nvSpPr>
                    <p:cNvPr id="40121" name="Arc 200">
                      <a:extLst>
                        <a:ext uri="{FF2B5EF4-FFF2-40B4-BE49-F238E27FC236}">
                          <a16:creationId xmlns:a16="http://schemas.microsoft.com/office/drawing/2014/main" id="{2E34F934-3BD3-4D74-A998-918BE77DE4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02" y="422"/>
                      <a:ext cx="24" cy="8"/>
                    </a:xfrm>
                    <a:custGeom>
                      <a:avLst/>
                      <a:gdLst>
                        <a:gd name="T0" fmla="*/ 0 w 43058"/>
                        <a:gd name="T1" fmla="*/ 0 h 21600"/>
                        <a:gd name="T2" fmla="*/ 0 w 43058"/>
                        <a:gd name="T3" fmla="*/ 0 h 21600"/>
                        <a:gd name="T4" fmla="*/ 0 w 43058"/>
                        <a:gd name="T5" fmla="*/ 0 h 21600"/>
                        <a:gd name="T6" fmla="*/ 0 60000 65536"/>
                        <a:gd name="T7" fmla="*/ 0 60000 65536"/>
                        <a:gd name="T8" fmla="*/ 0 60000 65536"/>
                        <a:gd name="T9" fmla="*/ 0 w 43058"/>
                        <a:gd name="T10" fmla="*/ 0 h 21600"/>
                        <a:gd name="T11" fmla="*/ 43058 w 43058"/>
                        <a:gd name="T12" fmla="*/ 21600 h 2160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43058" h="21600" fill="none" extrusionOk="0">
                          <a:moveTo>
                            <a:pt x="43058" y="0"/>
                          </a:moveTo>
                          <a:cubicBezTo>
                            <a:pt x="43058" y="11929"/>
                            <a:pt x="33387" y="21600"/>
                            <a:pt x="21458" y="21600"/>
                          </a:cubicBezTo>
                          <a:cubicBezTo>
                            <a:pt x="10486" y="21600"/>
                            <a:pt x="1258" y="13375"/>
                            <a:pt x="0" y="2475"/>
                          </a:cubicBezTo>
                        </a:path>
                        <a:path w="43058" h="21600" stroke="0" extrusionOk="0">
                          <a:moveTo>
                            <a:pt x="43058" y="0"/>
                          </a:moveTo>
                          <a:cubicBezTo>
                            <a:pt x="43058" y="11929"/>
                            <a:pt x="33387" y="21600"/>
                            <a:pt x="21458" y="21600"/>
                          </a:cubicBezTo>
                          <a:cubicBezTo>
                            <a:pt x="10486" y="21600"/>
                            <a:pt x="1258" y="13375"/>
                            <a:pt x="0" y="2475"/>
                          </a:cubicBezTo>
                          <a:lnTo>
                            <a:pt x="21458" y="0"/>
                          </a:lnTo>
                          <a:lnTo>
                            <a:pt x="43058" y="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22" name="Arc 201">
                      <a:extLst>
                        <a:ext uri="{FF2B5EF4-FFF2-40B4-BE49-F238E27FC236}">
                          <a16:creationId xmlns:a16="http://schemas.microsoft.com/office/drawing/2014/main" id="{BB34D4F1-84AB-47CB-A67B-2BEC6DAC23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02" y="440"/>
                      <a:ext cx="25" cy="9"/>
                    </a:xfrm>
                    <a:custGeom>
                      <a:avLst/>
                      <a:gdLst>
                        <a:gd name="T0" fmla="*/ 0 w 43200"/>
                        <a:gd name="T1" fmla="*/ 0 h 24571"/>
                        <a:gd name="T2" fmla="*/ 0 w 43200"/>
                        <a:gd name="T3" fmla="*/ 0 h 24571"/>
                        <a:gd name="T4" fmla="*/ 0 w 43200"/>
                        <a:gd name="T5" fmla="*/ 0 h 24571"/>
                        <a:gd name="T6" fmla="*/ 0 60000 65536"/>
                        <a:gd name="T7" fmla="*/ 0 60000 65536"/>
                        <a:gd name="T8" fmla="*/ 0 60000 65536"/>
                        <a:gd name="T9" fmla="*/ 0 w 43200"/>
                        <a:gd name="T10" fmla="*/ 0 h 24571"/>
                        <a:gd name="T11" fmla="*/ 43200 w 43200"/>
                        <a:gd name="T12" fmla="*/ 24571 h 24571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43200" h="24571" fill="none" extrusionOk="0">
                          <a:moveTo>
                            <a:pt x="42994" y="0"/>
                          </a:moveTo>
                          <a:cubicBezTo>
                            <a:pt x="43131" y="984"/>
                            <a:pt x="43200" y="1977"/>
                            <a:pt x="43200" y="2971"/>
                          </a:cubicBezTo>
                          <a:cubicBezTo>
                            <a:pt x="43200" y="14900"/>
                            <a:pt x="33529" y="24571"/>
                            <a:pt x="21600" y="24571"/>
                          </a:cubicBezTo>
                          <a:cubicBezTo>
                            <a:pt x="9670" y="24571"/>
                            <a:pt x="0" y="14900"/>
                            <a:pt x="0" y="2971"/>
                          </a:cubicBezTo>
                        </a:path>
                        <a:path w="43200" h="24571" stroke="0" extrusionOk="0">
                          <a:moveTo>
                            <a:pt x="42994" y="0"/>
                          </a:moveTo>
                          <a:cubicBezTo>
                            <a:pt x="43131" y="984"/>
                            <a:pt x="43200" y="1977"/>
                            <a:pt x="43200" y="2971"/>
                          </a:cubicBezTo>
                          <a:cubicBezTo>
                            <a:pt x="43200" y="14900"/>
                            <a:pt x="33529" y="24571"/>
                            <a:pt x="21600" y="24571"/>
                          </a:cubicBezTo>
                          <a:cubicBezTo>
                            <a:pt x="9670" y="24571"/>
                            <a:pt x="0" y="14900"/>
                            <a:pt x="0" y="2971"/>
                          </a:cubicBezTo>
                          <a:lnTo>
                            <a:pt x="21600" y="2971"/>
                          </a:lnTo>
                          <a:lnTo>
                            <a:pt x="42994" y="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23" name="Arc 202">
                      <a:extLst>
                        <a:ext uri="{FF2B5EF4-FFF2-40B4-BE49-F238E27FC236}">
                          <a16:creationId xmlns:a16="http://schemas.microsoft.com/office/drawing/2014/main" id="{0569A479-F3B6-4515-910B-0F56C4B8A5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02" y="460"/>
                      <a:ext cx="24" cy="8"/>
                    </a:xfrm>
                    <a:custGeom>
                      <a:avLst/>
                      <a:gdLst>
                        <a:gd name="T0" fmla="*/ 0 w 43200"/>
                        <a:gd name="T1" fmla="*/ 0 h 21600"/>
                        <a:gd name="T2" fmla="*/ 0 w 43200"/>
                        <a:gd name="T3" fmla="*/ 0 h 21600"/>
                        <a:gd name="T4" fmla="*/ 0 w 43200"/>
                        <a:gd name="T5" fmla="*/ 0 h 21600"/>
                        <a:gd name="T6" fmla="*/ 0 60000 65536"/>
                        <a:gd name="T7" fmla="*/ 0 60000 65536"/>
                        <a:gd name="T8" fmla="*/ 0 60000 65536"/>
                        <a:gd name="T9" fmla="*/ 0 w 43200"/>
                        <a:gd name="T10" fmla="*/ 0 h 21600"/>
                        <a:gd name="T11" fmla="*/ 43200 w 43200"/>
                        <a:gd name="T12" fmla="*/ 21600 h 2160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43200" h="21600" fill="none" extrusionOk="0">
                          <a:moveTo>
                            <a:pt x="43200" y="0"/>
                          </a:moveTo>
                          <a:cubicBezTo>
                            <a:pt x="43200" y="11929"/>
                            <a:pt x="33529" y="21600"/>
                            <a:pt x="21600" y="21600"/>
                          </a:cubicBezTo>
                          <a:cubicBezTo>
                            <a:pt x="9670" y="21600"/>
                            <a:pt x="0" y="11929"/>
                            <a:pt x="0" y="0"/>
                          </a:cubicBezTo>
                        </a:path>
                        <a:path w="43200" h="21600" stroke="0" extrusionOk="0">
                          <a:moveTo>
                            <a:pt x="43200" y="0"/>
                          </a:moveTo>
                          <a:cubicBezTo>
                            <a:pt x="43200" y="11929"/>
                            <a:pt x="33529" y="21600"/>
                            <a:pt x="21600" y="21600"/>
                          </a:cubicBezTo>
                          <a:cubicBezTo>
                            <a:pt x="9670" y="21600"/>
                            <a:pt x="0" y="11929"/>
                            <a:pt x="0" y="0"/>
                          </a:cubicBezTo>
                          <a:lnTo>
                            <a:pt x="21600" y="0"/>
                          </a:lnTo>
                          <a:lnTo>
                            <a:pt x="43200" y="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24" name="Arc 203">
                      <a:extLst>
                        <a:ext uri="{FF2B5EF4-FFF2-40B4-BE49-F238E27FC236}">
                          <a16:creationId xmlns:a16="http://schemas.microsoft.com/office/drawing/2014/main" id="{6265BFF2-D9F8-43A5-903B-6715F53E71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02" y="480"/>
                      <a:ext cx="24" cy="8"/>
                    </a:xfrm>
                    <a:custGeom>
                      <a:avLst/>
                      <a:gdLst>
                        <a:gd name="T0" fmla="*/ 0 w 43200"/>
                        <a:gd name="T1" fmla="*/ 0 h 24239"/>
                        <a:gd name="T2" fmla="*/ 0 w 43200"/>
                        <a:gd name="T3" fmla="*/ 0 h 24239"/>
                        <a:gd name="T4" fmla="*/ 0 w 43200"/>
                        <a:gd name="T5" fmla="*/ 0 h 24239"/>
                        <a:gd name="T6" fmla="*/ 0 60000 65536"/>
                        <a:gd name="T7" fmla="*/ 0 60000 65536"/>
                        <a:gd name="T8" fmla="*/ 0 60000 65536"/>
                        <a:gd name="T9" fmla="*/ 0 w 43200"/>
                        <a:gd name="T10" fmla="*/ 0 h 24239"/>
                        <a:gd name="T11" fmla="*/ 43200 w 43200"/>
                        <a:gd name="T12" fmla="*/ 24239 h 24239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43200" h="24239" fill="none" extrusionOk="0">
                          <a:moveTo>
                            <a:pt x="43038" y="-1"/>
                          </a:moveTo>
                          <a:cubicBezTo>
                            <a:pt x="43145" y="875"/>
                            <a:pt x="43200" y="1756"/>
                            <a:pt x="43200" y="2639"/>
                          </a:cubicBezTo>
                          <a:cubicBezTo>
                            <a:pt x="43200" y="14568"/>
                            <a:pt x="33529" y="24239"/>
                            <a:pt x="21600" y="24239"/>
                          </a:cubicBezTo>
                          <a:cubicBezTo>
                            <a:pt x="9670" y="24239"/>
                            <a:pt x="0" y="14568"/>
                            <a:pt x="0" y="2639"/>
                          </a:cubicBezTo>
                        </a:path>
                        <a:path w="43200" h="24239" stroke="0" extrusionOk="0">
                          <a:moveTo>
                            <a:pt x="43038" y="-1"/>
                          </a:moveTo>
                          <a:cubicBezTo>
                            <a:pt x="43145" y="875"/>
                            <a:pt x="43200" y="1756"/>
                            <a:pt x="43200" y="2639"/>
                          </a:cubicBezTo>
                          <a:cubicBezTo>
                            <a:pt x="43200" y="14568"/>
                            <a:pt x="33529" y="24239"/>
                            <a:pt x="21600" y="24239"/>
                          </a:cubicBezTo>
                          <a:cubicBezTo>
                            <a:pt x="9670" y="24239"/>
                            <a:pt x="0" y="14568"/>
                            <a:pt x="0" y="2639"/>
                          </a:cubicBezTo>
                          <a:lnTo>
                            <a:pt x="21600" y="2639"/>
                          </a:lnTo>
                          <a:lnTo>
                            <a:pt x="43038" y="-1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25" name="Arc 204">
                      <a:extLst>
                        <a:ext uri="{FF2B5EF4-FFF2-40B4-BE49-F238E27FC236}">
                          <a16:creationId xmlns:a16="http://schemas.microsoft.com/office/drawing/2014/main" id="{CCAB228F-A1B7-484A-B975-355E181C46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00" y="499"/>
                      <a:ext cx="35" cy="8"/>
                    </a:xfrm>
                    <a:custGeom>
                      <a:avLst/>
                      <a:gdLst>
                        <a:gd name="T0" fmla="*/ 0 w 43200"/>
                        <a:gd name="T1" fmla="*/ 0 h 24377"/>
                        <a:gd name="T2" fmla="*/ 0 w 43200"/>
                        <a:gd name="T3" fmla="*/ 0 h 24377"/>
                        <a:gd name="T4" fmla="*/ 0 w 43200"/>
                        <a:gd name="T5" fmla="*/ 0 h 24377"/>
                        <a:gd name="T6" fmla="*/ 0 60000 65536"/>
                        <a:gd name="T7" fmla="*/ 0 60000 65536"/>
                        <a:gd name="T8" fmla="*/ 0 60000 65536"/>
                        <a:gd name="T9" fmla="*/ 0 w 43200"/>
                        <a:gd name="T10" fmla="*/ 0 h 24377"/>
                        <a:gd name="T11" fmla="*/ 43200 w 43200"/>
                        <a:gd name="T12" fmla="*/ 24377 h 24377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43200" h="24377" fill="none" extrusionOk="0">
                          <a:moveTo>
                            <a:pt x="43020" y="0"/>
                          </a:moveTo>
                          <a:cubicBezTo>
                            <a:pt x="43140" y="920"/>
                            <a:pt x="43200" y="1848"/>
                            <a:pt x="43200" y="2777"/>
                          </a:cubicBezTo>
                          <a:cubicBezTo>
                            <a:pt x="43200" y="14706"/>
                            <a:pt x="33529" y="24377"/>
                            <a:pt x="21600" y="24377"/>
                          </a:cubicBezTo>
                          <a:cubicBezTo>
                            <a:pt x="9670" y="24377"/>
                            <a:pt x="0" y="14706"/>
                            <a:pt x="0" y="2777"/>
                          </a:cubicBezTo>
                        </a:path>
                        <a:path w="43200" h="24377" stroke="0" extrusionOk="0">
                          <a:moveTo>
                            <a:pt x="43020" y="0"/>
                          </a:moveTo>
                          <a:cubicBezTo>
                            <a:pt x="43140" y="920"/>
                            <a:pt x="43200" y="1848"/>
                            <a:pt x="43200" y="2777"/>
                          </a:cubicBezTo>
                          <a:cubicBezTo>
                            <a:pt x="43200" y="14706"/>
                            <a:pt x="33529" y="24377"/>
                            <a:pt x="21600" y="24377"/>
                          </a:cubicBezTo>
                          <a:cubicBezTo>
                            <a:pt x="9670" y="24377"/>
                            <a:pt x="0" y="14706"/>
                            <a:pt x="0" y="2777"/>
                          </a:cubicBezTo>
                          <a:lnTo>
                            <a:pt x="21600" y="2777"/>
                          </a:lnTo>
                          <a:lnTo>
                            <a:pt x="43020" y="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0111" name="Group 205">
                    <a:extLst>
                      <a:ext uri="{FF2B5EF4-FFF2-40B4-BE49-F238E27FC236}">
                        <a16:creationId xmlns:a16="http://schemas.microsoft.com/office/drawing/2014/main" id="{3E405B90-F0C6-4488-A2F4-1D5B23146C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866" y="515"/>
                    <a:ext cx="41" cy="32"/>
                    <a:chOff x="2866" y="515"/>
                    <a:chExt cx="41" cy="32"/>
                  </a:xfrm>
                </p:grpSpPr>
                <p:sp>
                  <p:nvSpPr>
                    <p:cNvPr id="40117" name="Arc 206">
                      <a:extLst>
                        <a:ext uri="{FF2B5EF4-FFF2-40B4-BE49-F238E27FC236}">
                          <a16:creationId xmlns:a16="http://schemas.microsoft.com/office/drawing/2014/main" id="{EBBA4837-9ABB-40EE-9739-C094385D85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893" y="515"/>
                      <a:ext cx="14" cy="20"/>
                    </a:xfrm>
                    <a:custGeom>
                      <a:avLst/>
                      <a:gdLst>
                        <a:gd name="T0" fmla="*/ 0 w 21600"/>
                        <a:gd name="T1" fmla="*/ 0 h 25110"/>
                        <a:gd name="T2" fmla="*/ 0 w 21600"/>
                        <a:gd name="T3" fmla="*/ 0 h 25110"/>
                        <a:gd name="T4" fmla="*/ 0 w 21600"/>
                        <a:gd name="T5" fmla="*/ 0 h 25110"/>
                        <a:gd name="T6" fmla="*/ 0 60000 65536"/>
                        <a:gd name="T7" fmla="*/ 0 60000 65536"/>
                        <a:gd name="T8" fmla="*/ 0 60000 65536"/>
                        <a:gd name="T9" fmla="*/ 0 w 21600"/>
                        <a:gd name="T10" fmla="*/ 0 h 25110"/>
                        <a:gd name="T11" fmla="*/ 21600 w 21600"/>
                        <a:gd name="T12" fmla="*/ 25110 h 2511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21600" h="25110" fill="none" extrusionOk="0">
                          <a:moveTo>
                            <a:pt x="-1" y="0"/>
                          </a:moveTo>
                          <a:cubicBezTo>
                            <a:pt x="11929" y="0"/>
                            <a:pt x="21600" y="9670"/>
                            <a:pt x="21600" y="21600"/>
                          </a:cubicBezTo>
                          <a:cubicBezTo>
                            <a:pt x="21600" y="22775"/>
                            <a:pt x="21503" y="23949"/>
                            <a:pt x="21312" y="25109"/>
                          </a:cubicBezTo>
                        </a:path>
                        <a:path w="21600" h="25110" stroke="0" extrusionOk="0">
                          <a:moveTo>
                            <a:pt x="-1" y="0"/>
                          </a:moveTo>
                          <a:cubicBezTo>
                            <a:pt x="11929" y="0"/>
                            <a:pt x="21600" y="9670"/>
                            <a:pt x="21600" y="21600"/>
                          </a:cubicBezTo>
                          <a:cubicBezTo>
                            <a:pt x="21600" y="22775"/>
                            <a:pt x="21503" y="23949"/>
                            <a:pt x="21312" y="25109"/>
                          </a:cubicBezTo>
                          <a:lnTo>
                            <a:pt x="0" y="21600"/>
                          </a:lnTo>
                          <a:lnTo>
                            <a:pt x="-1" y="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18" name="Arc 207">
                      <a:extLst>
                        <a:ext uri="{FF2B5EF4-FFF2-40B4-BE49-F238E27FC236}">
                          <a16:creationId xmlns:a16="http://schemas.microsoft.com/office/drawing/2014/main" id="{3EBED714-CCF7-4B20-B8B5-6C026C686B3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885" y="520"/>
                      <a:ext cx="14" cy="20"/>
                    </a:xfrm>
                    <a:custGeom>
                      <a:avLst/>
                      <a:gdLst>
                        <a:gd name="T0" fmla="*/ 0 w 21600"/>
                        <a:gd name="T1" fmla="*/ 0 h 25110"/>
                        <a:gd name="T2" fmla="*/ 0 w 21600"/>
                        <a:gd name="T3" fmla="*/ 0 h 25110"/>
                        <a:gd name="T4" fmla="*/ 0 w 21600"/>
                        <a:gd name="T5" fmla="*/ 0 h 25110"/>
                        <a:gd name="T6" fmla="*/ 0 60000 65536"/>
                        <a:gd name="T7" fmla="*/ 0 60000 65536"/>
                        <a:gd name="T8" fmla="*/ 0 60000 65536"/>
                        <a:gd name="T9" fmla="*/ 0 w 21600"/>
                        <a:gd name="T10" fmla="*/ 0 h 25110"/>
                        <a:gd name="T11" fmla="*/ 21600 w 21600"/>
                        <a:gd name="T12" fmla="*/ 25110 h 2511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21600" h="25110" fill="none" extrusionOk="0">
                          <a:moveTo>
                            <a:pt x="-1" y="0"/>
                          </a:moveTo>
                          <a:cubicBezTo>
                            <a:pt x="11929" y="0"/>
                            <a:pt x="21600" y="9670"/>
                            <a:pt x="21600" y="21600"/>
                          </a:cubicBezTo>
                          <a:cubicBezTo>
                            <a:pt x="21600" y="22775"/>
                            <a:pt x="21503" y="23949"/>
                            <a:pt x="21312" y="25109"/>
                          </a:cubicBezTo>
                        </a:path>
                        <a:path w="21600" h="25110" stroke="0" extrusionOk="0">
                          <a:moveTo>
                            <a:pt x="-1" y="0"/>
                          </a:moveTo>
                          <a:cubicBezTo>
                            <a:pt x="11929" y="0"/>
                            <a:pt x="21600" y="9670"/>
                            <a:pt x="21600" y="21600"/>
                          </a:cubicBezTo>
                          <a:cubicBezTo>
                            <a:pt x="21600" y="22775"/>
                            <a:pt x="21503" y="23949"/>
                            <a:pt x="21312" y="25109"/>
                          </a:cubicBezTo>
                          <a:lnTo>
                            <a:pt x="0" y="21600"/>
                          </a:lnTo>
                          <a:lnTo>
                            <a:pt x="-1" y="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19" name="Arc 208">
                      <a:extLst>
                        <a:ext uri="{FF2B5EF4-FFF2-40B4-BE49-F238E27FC236}">
                          <a16:creationId xmlns:a16="http://schemas.microsoft.com/office/drawing/2014/main" id="{785BC2A6-CE26-4498-AE3F-CFA978C5DD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875" y="523"/>
                      <a:ext cx="15" cy="19"/>
                    </a:xfrm>
                    <a:custGeom>
                      <a:avLst/>
                      <a:gdLst>
                        <a:gd name="T0" fmla="*/ 0 w 23018"/>
                        <a:gd name="T1" fmla="*/ 0 h 24053"/>
                        <a:gd name="T2" fmla="*/ 0 w 23018"/>
                        <a:gd name="T3" fmla="*/ 0 h 24053"/>
                        <a:gd name="T4" fmla="*/ 0 w 23018"/>
                        <a:gd name="T5" fmla="*/ 0 h 24053"/>
                        <a:gd name="T6" fmla="*/ 0 60000 65536"/>
                        <a:gd name="T7" fmla="*/ 0 60000 65536"/>
                        <a:gd name="T8" fmla="*/ 0 60000 65536"/>
                        <a:gd name="T9" fmla="*/ 0 w 23018"/>
                        <a:gd name="T10" fmla="*/ 0 h 24053"/>
                        <a:gd name="T11" fmla="*/ 23018 w 23018"/>
                        <a:gd name="T12" fmla="*/ 24053 h 24053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23018" h="24053" fill="none" extrusionOk="0">
                          <a:moveTo>
                            <a:pt x="-1" y="46"/>
                          </a:moveTo>
                          <a:cubicBezTo>
                            <a:pt x="472" y="15"/>
                            <a:pt x="944" y="-1"/>
                            <a:pt x="1418" y="0"/>
                          </a:cubicBezTo>
                          <a:cubicBezTo>
                            <a:pt x="13347" y="0"/>
                            <a:pt x="23018" y="9670"/>
                            <a:pt x="23018" y="21600"/>
                          </a:cubicBezTo>
                          <a:cubicBezTo>
                            <a:pt x="23018" y="22419"/>
                            <a:pt x="22971" y="23238"/>
                            <a:pt x="22878" y="24053"/>
                          </a:cubicBezTo>
                        </a:path>
                        <a:path w="23018" h="24053" stroke="0" extrusionOk="0">
                          <a:moveTo>
                            <a:pt x="-1" y="46"/>
                          </a:moveTo>
                          <a:cubicBezTo>
                            <a:pt x="472" y="15"/>
                            <a:pt x="944" y="-1"/>
                            <a:pt x="1418" y="0"/>
                          </a:cubicBezTo>
                          <a:cubicBezTo>
                            <a:pt x="13347" y="0"/>
                            <a:pt x="23018" y="9670"/>
                            <a:pt x="23018" y="21600"/>
                          </a:cubicBezTo>
                          <a:cubicBezTo>
                            <a:pt x="23018" y="22419"/>
                            <a:pt x="22971" y="23238"/>
                            <a:pt x="22878" y="24053"/>
                          </a:cubicBezTo>
                          <a:lnTo>
                            <a:pt x="1418" y="21600"/>
                          </a:lnTo>
                          <a:lnTo>
                            <a:pt x="-1" y="46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20" name="Arc 209">
                      <a:extLst>
                        <a:ext uri="{FF2B5EF4-FFF2-40B4-BE49-F238E27FC236}">
                          <a16:creationId xmlns:a16="http://schemas.microsoft.com/office/drawing/2014/main" id="{258AD8F8-90BF-4E49-BC2F-1579DAA628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866" y="528"/>
                      <a:ext cx="14" cy="19"/>
                    </a:xfrm>
                    <a:custGeom>
                      <a:avLst/>
                      <a:gdLst>
                        <a:gd name="T0" fmla="*/ 0 w 21600"/>
                        <a:gd name="T1" fmla="*/ 0 h 25464"/>
                        <a:gd name="T2" fmla="*/ 0 w 21600"/>
                        <a:gd name="T3" fmla="*/ 0 h 25464"/>
                        <a:gd name="T4" fmla="*/ 0 w 21600"/>
                        <a:gd name="T5" fmla="*/ 0 h 25464"/>
                        <a:gd name="T6" fmla="*/ 0 60000 65536"/>
                        <a:gd name="T7" fmla="*/ 0 60000 65536"/>
                        <a:gd name="T8" fmla="*/ 0 60000 65536"/>
                        <a:gd name="T9" fmla="*/ 0 w 21600"/>
                        <a:gd name="T10" fmla="*/ 0 h 25464"/>
                        <a:gd name="T11" fmla="*/ 21600 w 21600"/>
                        <a:gd name="T12" fmla="*/ 25464 h 25464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21600" h="25464" fill="none" extrusionOk="0">
                          <a:moveTo>
                            <a:pt x="-1" y="0"/>
                          </a:moveTo>
                          <a:cubicBezTo>
                            <a:pt x="11929" y="0"/>
                            <a:pt x="21600" y="9670"/>
                            <a:pt x="21600" y="21600"/>
                          </a:cubicBezTo>
                          <a:cubicBezTo>
                            <a:pt x="21600" y="22895"/>
                            <a:pt x="21483" y="24189"/>
                            <a:pt x="21251" y="25463"/>
                          </a:cubicBezTo>
                        </a:path>
                        <a:path w="21600" h="25464" stroke="0" extrusionOk="0">
                          <a:moveTo>
                            <a:pt x="-1" y="0"/>
                          </a:moveTo>
                          <a:cubicBezTo>
                            <a:pt x="11929" y="0"/>
                            <a:pt x="21600" y="9670"/>
                            <a:pt x="21600" y="21600"/>
                          </a:cubicBezTo>
                          <a:cubicBezTo>
                            <a:pt x="21600" y="22895"/>
                            <a:pt x="21483" y="24189"/>
                            <a:pt x="21251" y="25463"/>
                          </a:cubicBezTo>
                          <a:lnTo>
                            <a:pt x="0" y="21600"/>
                          </a:lnTo>
                          <a:lnTo>
                            <a:pt x="-1" y="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40112" name="Group 210">
                    <a:extLst>
                      <a:ext uri="{FF2B5EF4-FFF2-40B4-BE49-F238E27FC236}">
                        <a16:creationId xmlns:a16="http://schemas.microsoft.com/office/drawing/2014/main" id="{C77A00E4-C676-4F73-9F0C-34D9BC30841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" y="516"/>
                    <a:ext cx="72" cy="39"/>
                    <a:chOff x="2926" y="516"/>
                    <a:chExt cx="72" cy="39"/>
                  </a:xfrm>
                </p:grpSpPr>
                <p:sp>
                  <p:nvSpPr>
                    <p:cNvPr id="40113" name="Arc 211">
                      <a:extLst>
                        <a:ext uri="{FF2B5EF4-FFF2-40B4-BE49-F238E27FC236}">
                          <a16:creationId xmlns:a16="http://schemas.microsoft.com/office/drawing/2014/main" id="{D578B16E-32CE-42C4-9CE3-E509FA43DC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26" y="516"/>
                      <a:ext cx="25" cy="12"/>
                    </a:xfrm>
                    <a:custGeom>
                      <a:avLst/>
                      <a:gdLst>
                        <a:gd name="T0" fmla="*/ 0 w 36567"/>
                        <a:gd name="T1" fmla="*/ 0 h 21600"/>
                        <a:gd name="T2" fmla="*/ 0 w 36567"/>
                        <a:gd name="T3" fmla="*/ 0 h 21600"/>
                        <a:gd name="T4" fmla="*/ 0 w 36567"/>
                        <a:gd name="T5" fmla="*/ 0 h 21600"/>
                        <a:gd name="T6" fmla="*/ 0 60000 65536"/>
                        <a:gd name="T7" fmla="*/ 0 60000 65536"/>
                        <a:gd name="T8" fmla="*/ 0 60000 65536"/>
                        <a:gd name="T9" fmla="*/ 0 w 36567"/>
                        <a:gd name="T10" fmla="*/ 0 h 21600"/>
                        <a:gd name="T11" fmla="*/ 36567 w 36567"/>
                        <a:gd name="T12" fmla="*/ 21600 h 2160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36567" h="21600" fill="none" extrusionOk="0">
                          <a:moveTo>
                            <a:pt x="-1" y="19902"/>
                          </a:moveTo>
                          <a:cubicBezTo>
                            <a:pt x="885" y="8666"/>
                            <a:pt x="10261" y="-1"/>
                            <a:pt x="21533" y="0"/>
                          </a:cubicBezTo>
                          <a:cubicBezTo>
                            <a:pt x="27145" y="0"/>
                            <a:pt x="32537" y="2184"/>
                            <a:pt x="36567" y="6090"/>
                          </a:cubicBezTo>
                        </a:path>
                        <a:path w="36567" h="21600" stroke="0" extrusionOk="0">
                          <a:moveTo>
                            <a:pt x="-1" y="19902"/>
                          </a:moveTo>
                          <a:cubicBezTo>
                            <a:pt x="885" y="8666"/>
                            <a:pt x="10261" y="-1"/>
                            <a:pt x="21533" y="0"/>
                          </a:cubicBezTo>
                          <a:cubicBezTo>
                            <a:pt x="27145" y="0"/>
                            <a:pt x="32537" y="2184"/>
                            <a:pt x="36567" y="6090"/>
                          </a:cubicBezTo>
                          <a:lnTo>
                            <a:pt x="21533" y="21600"/>
                          </a:lnTo>
                          <a:lnTo>
                            <a:pt x="-1" y="19902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14" name="Arc 212">
                      <a:extLst>
                        <a:ext uri="{FF2B5EF4-FFF2-40B4-BE49-F238E27FC236}">
                          <a16:creationId xmlns:a16="http://schemas.microsoft.com/office/drawing/2014/main" id="{32A29BCC-F307-4F4B-BC00-717CFC8D05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34" y="524"/>
                      <a:ext cx="26" cy="12"/>
                    </a:xfrm>
                    <a:custGeom>
                      <a:avLst/>
                      <a:gdLst>
                        <a:gd name="T0" fmla="*/ 0 w 33951"/>
                        <a:gd name="T1" fmla="*/ 0 h 21600"/>
                        <a:gd name="T2" fmla="*/ 0 w 33951"/>
                        <a:gd name="T3" fmla="*/ 0 h 21600"/>
                        <a:gd name="T4" fmla="*/ 0 w 33951"/>
                        <a:gd name="T5" fmla="*/ 0 h 21600"/>
                        <a:gd name="T6" fmla="*/ 0 60000 65536"/>
                        <a:gd name="T7" fmla="*/ 0 60000 65536"/>
                        <a:gd name="T8" fmla="*/ 0 60000 65536"/>
                        <a:gd name="T9" fmla="*/ 0 w 33951"/>
                        <a:gd name="T10" fmla="*/ 0 h 21600"/>
                        <a:gd name="T11" fmla="*/ 33951 w 33951"/>
                        <a:gd name="T12" fmla="*/ 21600 h 2160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33951" h="21600" fill="none" extrusionOk="0">
                          <a:moveTo>
                            <a:pt x="0" y="21600"/>
                          </a:moveTo>
                          <a:cubicBezTo>
                            <a:pt x="0" y="9670"/>
                            <a:pt x="9670" y="0"/>
                            <a:pt x="21600" y="0"/>
                          </a:cubicBezTo>
                          <a:cubicBezTo>
                            <a:pt x="26016" y="0"/>
                            <a:pt x="30327" y="1353"/>
                            <a:pt x="33950" y="3879"/>
                          </a:cubicBezTo>
                        </a:path>
                        <a:path w="33951" h="21600" stroke="0" extrusionOk="0">
                          <a:moveTo>
                            <a:pt x="0" y="21600"/>
                          </a:moveTo>
                          <a:cubicBezTo>
                            <a:pt x="0" y="9670"/>
                            <a:pt x="9670" y="0"/>
                            <a:pt x="21600" y="0"/>
                          </a:cubicBezTo>
                          <a:cubicBezTo>
                            <a:pt x="26016" y="0"/>
                            <a:pt x="30327" y="1353"/>
                            <a:pt x="33950" y="3879"/>
                          </a:cubicBezTo>
                          <a:lnTo>
                            <a:pt x="21600" y="21600"/>
                          </a:lnTo>
                          <a:lnTo>
                            <a:pt x="0" y="21600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15" name="Arc 213">
                      <a:extLst>
                        <a:ext uri="{FF2B5EF4-FFF2-40B4-BE49-F238E27FC236}">
                          <a16:creationId xmlns:a16="http://schemas.microsoft.com/office/drawing/2014/main" id="{8B4021E8-56DC-407E-AC15-F95A69F208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46" y="531"/>
                      <a:ext cx="30" cy="16"/>
                    </a:xfrm>
                    <a:custGeom>
                      <a:avLst/>
                      <a:gdLst>
                        <a:gd name="T0" fmla="*/ 0 w 30428"/>
                        <a:gd name="T1" fmla="*/ 0 h 21600"/>
                        <a:gd name="T2" fmla="*/ 0 w 30428"/>
                        <a:gd name="T3" fmla="*/ 0 h 21600"/>
                        <a:gd name="T4" fmla="*/ 0 w 30428"/>
                        <a:gd name="T5" fmla="*/ 0 h 21600"/>
                        <a:gd name="T6" fmla="*/ 0 60000 65536"/>
                        <a:gd name="T7" fmla="*/ 0 60000 65536"/>
                        <a:gd name="T8" fmla="*/ 0 60000 65536"/>
                        <a:gd name="T9" fmla="*/ 0 w 30428"/>
                        <a:gd name="T10" fmla="*/ 0 h 21600"/>
                        <a:gd name="T11" fmla="*/ 30428 w 30428"/>
                        <a:gd name="T12" fmla="*/ 21600 h 2160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30428" h="21600" fill="none" extrusionOk="0">
                          <a:moveTo>
                            <a:pt x="0" y="19041"/>
                          </a:moveTo>
                          <a:cubicBezTo>
                            <a:pt x="1296" y="8178"/>
                            <a:pt x="10508" y="-1"/>
                            <a:pt x="21448" y="0"/>
                          </a:cubicBezTo>
                          <a:cubicBezTo>
                            <a:pt x="24546" y="0"/>
                            <a:pt x="27609" y="666"/>
                            <a:pt x="30427" y="1955"/>
                          </a:cubicBezTo>
                        </a:path>
                        <a:path w="30428" h="21600" stroke="0" extrusionOk="0">
                          <a:moveTo>
                            <a:pt x="0" y="19041"/>
                          </a:moveTo>
                          <a:cubicBezTo>
                            <a:pt x="1296" y="8178"/>
                            <a:pt x="10508" y="-1"/>
                            <a:pt x="21448" y="0"/>
                          </a:cubicBezTo>
                          <a:cubicBezTo>
                            <a:pt x="24546" y="0"/>
                            <a:pt x="27609" y="666"/>
                            <a:pt x="30427" y="1955"/>
                          </a:cubicBezTo>
                          <a:lnTo>
                            <a:pt x="21448" y="21600"/>
                          </a:lnTo>
                          <a:lnTo>
                            <a:pt x="0" y="19041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116" name="Arc 214">
                      <a:extLst>
                        <a:ext uri="{FF2B5EF4-FFF2-40B4-BE49-F238E27FC236}">
                          <a16:creationId xmlns:a16="http://schemas.microsoft.com/office/drawing/2014/main" id="{E4CC82C7-9816-4FA7-8B60-F0ED51785A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64" y="535"/>
                      <a:ext cx="34" cy="20"/>
                    </a:xfrm>
                    <a:custGeom>
                      <a:avLst/>
                      <a:gdLst>
                        <a:gd name="T0" fmla="*/ 0 w 29723"/>
                        <a:gd name="T1" fmla="*/ 0 h 21600"/>
                        <a:gd name="T2" fmla="*/ 0 w 29723"/>
                        <a:gd name="T3" fmla="*/ 0 h 21600"/>
                        <a:gd name="T4" fmla="*/ 0 w 29723"/>
                        <a:gd name="T5" fmla="*/ 0 h 21600"/>
                        <a:gd name="T6" fmla="*/ 0 60000 65536"/>
                        <a:gd name="T7" fmla="*/ 0 60000 65536"/>
                        <a:gd name="T8" fmla="*/ 0 60000 65536"/>
                        <a:gd name="T9" fmla="*/ 0 w 29723"/>
                        <a:gd name="T10" fmla="*/ 0 h 21600"/>
                        <a:gd name="T11" fmla="*/ 29723 w 29723"/>
                        <a:gd name="T12" fmla="*/ 21600 h 21600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T9" t="T10" r="T11" b="T12"/>
                      <a:pathLst>
                        <a:path w="29723" h="21600" fill="none" extrusionOk="0">
                          <a:moveTo>
                            <a:pt x="0" y="18501"/>
                          </a:moveTo>
                          <a:cubicBezTo>
                            <a:pt x="1540" y="7879"/>
                            <a:pt x="10644" y="-1"/>
                            <a:pt x="21377" y="0"/>
                          </a:cubicBezTo>
                          <a:cubicBezTo>
                            <a:pt x="24242" y="0"/>
                            <a:pt x="27079" y="570"/>
                            <a:pt x="29722" y="1677"/>
                          </a:cubicBezTo>
                        </a:path>
                        <a:path w="29723" h="21600" stroke="0" extrusionOk="0">
                          <a:moveTo>
                            <a:pt x="0" y="18501"/>
                          </a:moveTo>
                          <a:cubicBezTo>
                            <a:pt x="1540" y="7879"/>
                            <a:pt x="10644" y="-1"/>
                            <a:pt x="21377" y="0"/>
                          </a:cubicBezTo>
                          <a:cubicBezTo>
                            <a:pt x="24242" y="0"/>
                            <a:pt x="27079" y="570"/>
                            <a:pt x="29722" y="1677"/>
                          </a:cubicBezTo>
                          <a:lnTo>
                            <a:pt x="21377" y="21600"/>
                          </a:lnTo>
                          <a:lnTo>
                            <a:pt x="0" y="18501"/>
                          </a:lnTo>
                          <a:close/>
                        </a:path>
                      </a:pathLst>
                    </a:custGeom>
                    <a:noFill/>
                    <a:ln w="3175">
                      <a:solidFill>
                        <a:srgbClr val="00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</p:grpSp>
        </p:grpSp>
        <p:grpSp>
          <p:nvGrpSpPr>
            <p:cNvPr id="39966" name="Group 215">
              <a:extLst>
                <a:ext uri="{FF2B5EF4-FFF2-40B4-BE49-F238E27FC236}">
                  <a16:creationId xmlns:a16="http://schemas.microsoft.com/office/drawing/2014/main" id="{9444D506-9A5D-48C0-ABCE-0C5C8F49DE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20" y="387"/>
              <a:ext cx="745" cy="521"/>
              <a:chOff x="2520" y="387"/>
              <a:chExt cx="745" cy="521"/>
            </a:xfrm>
          </p:grpSpPr>
          <p:grpSp>
            <p:nvGrpSpPr>
              <p:cNvPr id="39967" name="Group 216">
                <a:extLst>
                  <a:ext uri="{FF2B5EF4-FFF2-40B4-BE49-F238E27FC236}">
                    <a16:creationId xmlns:a16="http://schemas.microsoft.com/office/drawing/2014/main" id="{D6C263E3-97FE-4BA4-872B-721A0CDC8B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1" y="387"/>
                <a:ext cx="284" cy="362"/>
                <a:chOff x="2981" y="387"/>
                <a:chExt cx="284" cy="362"/>
              </a:xfrm>
            </p:grpSpPr>
            <p:grpSp>
              <p:nvGrpSpPr>
                <p:cNvPr id="40024" name="Group 217">
                  <a:extLst>
                    <a:ext uri="{FF2B5EF4-FFF2-40B4-BE49-F238E27FC236}">
                      <a16:creationId xmlns:a16="http://schemas.microsoft.com/office/drawing/2014/main" id="{45AFAD2C-1EA2-4094-8744-421FA8FF78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72" y="387"/>
                  <a:ext cx="93" cy="116"/>
                  <a:chOff x="3172" y="387"/>
                  <a:chExt cx="93" cy="116"/>
                </a:xfrm>
              </p:grpSpPr>
              <p:sp>
                <p:nvSpPr>
                  <p:cNvPr id="40092" name="Oval 218">
                    <a:extLst>
                      <a:ext uri="{FF2B5EF4-FFF2-40B4-BE49-F238E27FC236}">
                        <a16:creationId xmlns:a16="http://schemas.microsoft.com/office/drawing/2014/main" id="{C52B22F9-C9F0-416A-A895-59594D188A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1" y="38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93" name="Oval 219">
                    <a:extLst>
                      <a:ext uri="{FF2B5EF4-FFF2-40B4-BE49-F238E27FC236}">
                        <a16:creationId xmlns:a16="http://schemas.microsoft.com/office/drawing/2014/main" id="{1315DA0F-1DD0-43CB-AA82-D943620057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6" y="409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94" name="Oval 220">
                    <a:extLst>
                      <a:ext uri="{FF2B5EF4-FFF2-40B4-BE49-F238E27FC236}">
                        <a16:creationId xmlns:a16="http://schemas.microsoft.com/office/drawing/2014/main" id="{C6574CD3-07D8-4A05-B15E-9D3DA178B3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75" y="399"/>
                    <a:ext cx="12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95" name="Oval 221">
                    <a:extLst>
                      <a:ext uri="{FF2B5EF4-FFF2-40B4-BE49-F238E27FC236}">
                        <a16:creationId xmlns:a16="http://schemas.microsoft.com/office/drawing/2014/main" id="{E5C53446-AB9C-4D45-938E-A972815A2C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72" y="42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96" name="Oval 222">
                    <a:extLst>
                      <a:ext uri="{FF2B5EF4-FFF2-40B4-BE49-F238E27FC236}">
                        <a16:creationId xmlns:a16="http://schemas.microsoft.com/office/drawing/2014/main" id="{B4C1D54E-72CF-48B2-80A8-9AD7A3DDBF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27" y="43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97" name="Oval 223">
                    <a:extLst>
                      <a:ext uri="{FF2B5EF4-FFF2-40B4-BE49-F238E27FC236}">
                        <a16:creationId xmlns:a16="http://schemas.microsoft.com/office/drawing/2014/main" id="{D4123F7B-6DD3-4FB9-9FA1-F7AD1D81E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1" y="43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98" name="Oval 224">
                    <a:extLst>
                      <a:ext uri="{FF2B5EF4-FFF2-40B4-BE49-F238E27FC236}">
                        <a16:creationId xmlns:a16="http://schemas.microsoft.com/office/drawing/2014/main" id="{86120BD2-CDBA-41FC-BF6C-32618A9F52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85" y="43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99" name="Oval 225">
                    <a:extLst>
                      <a:ext uri="{FF2B5EF4-FFF2-40B4-BE49-F238E27FC236}">
                        <a16:creationId xmlns:a16="http://schemas.microsoft.com/office/drawing/2014/main" id="{8113EEFF-0B3B-49A6-851A-F43D35A11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73" y="445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00" name="Oval 226">
                    <a:extLst>
                      <a:ext uri="{FF2B5EF4-FFF2-40B4-BE49-F238E27FC236}">
                        <a16:creationId xmlns:a16="http://schemas.microsoft.com/office/drawing/2014/main" id="{D4421D28-D3A1-4685-BB01-CFAF4F5802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44" y="45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01" name="Oval 227">
                    <a:extLst>
                      <a:ext uri="{FF2B5EF4-FFF2-40B4-BE49-F238E27FC236}">
                        <a16:creationId xmlns:a16="http://schemas.microsoft.com/office/drawing/2014/main" id="{7008991B-EC72-44EA-ADB1-FB58BB2C3E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12" y="469"/>
                    <a:ext cx="12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02" name="Oval 228">
                    <a:extLst>
                      <a:ext uri="{FF2B5EF4-FFF2-40B4-BE49-F238E27FC236}">
                        <a16:creationId xmlns:a16="http://schemas.microsoft.com/office/drawing/2014/main" id="{004C7FC0-817C-468A-AA45-0B99D6CB36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27" y="47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03" name="Oval 229">
                    <a:extLst>
                      <a:ext uri="{FF2B5EF4-FFF2-40B4-BE49-F238E27FC236}">
                        <a16:creationId xmlns:a16="http://schemas.microsoft.com/office/drawing/2014/main" id="{D84CCEE6-F4FC-478A-AABC-9CBC94902B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81" y="474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04" name="Oval 230">
                    <a:extLst>
                      <a:ext uri="{FF2B5EF4-FFF2-40B4-BE49-F238E27FC236}">
                        <a16:creationId xmlns:a16="http://schemas.microsoft.com/office/drawing/2014/main" id="{D6DBCD73-95C4-40B3-AFDA-32E90447D2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53" y="489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105" name="Oval 231">
                    <a:extLst>
                      <a:ext uri="{FF2B5EF4-FFF2-40B4-BE49-F238E27FC236}">
                        <a16:creationId xmlns:a16="http://schemas.microsoft.com/office/drawing/2014/main" id="{4A392D01-AE51-444A-8064-7BD4F710E6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09" y="491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</p:grpSp>
            <p:grpSp>
              <p:nvGrpSpPr>
                <p:cNvPr id="40025" name="Group 232">
                  <a:extLst>
                    <a:ext uri="{FF2B5EF4-FFF2-40B4-BE49-F238E27FC236}">
                      <a16:creationId xmlns:a16="http://schemas.microsoft.com/office/drawing/2014/main" id="{771243A8-A097-4AAA-A3A9-49BC1FE2CF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001" y="482"/>
                  <a:ext cx="186" cy="145"/>
                  <a:chOff x="3001" y="482"/>
                  <a:chExt cx="186" cy="145"/>
                </a:xfrm>
              </p:grpSpPr>
              <p:sp>
                <p:nvSpPr>
                  <p:cNvPr id="40051" name="Oval 233">
                    <a:extLst>
                      <a:ext uri="{FF2B5EF4-FFF2-40B4-BE49-F238E27FC236}">
                        <a16:creationId xmlns:a16="http://schemas.microsoft.com/office/drawing/2014/main" id="{12C5CAAC-F218-4065-AFBF-5212D5F5A5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54" y="57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grpSp>
                <p:nvGrpSpPr>
                  <p:cNvPr id="40052" name="Group 234">
                    <a:extLst>
                      <a:ext uri="{FF2B5EF4-FFF2-40B4-BE49-F238E27FC236}">
                        <a16:creationId xmlns:a16="http://schemas.microsoft.com/office/drawing/2014/main" id="{5158F346-5F54-4BD3-8C0D-EDAC12D843C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001" y="482"/>
                    <a:ext cx="186" cy="145"/>
                    <a:chOff x="3001" y="482"/>
                    <a:chExt cx="186" cy="145"/>
                  </a:xfrm>
                </p:grpSpPr>
                <p:sp>
                  <p:nvSpPr>
                    <p:cNvPr id="40053" name="Oval 235">
                      <a:extLst>
                        <a:ext uri="{FF2B5EF4-FFF2-40B4-BE49-F238E27FC236}">
                          <a16:creationId xmlns:a16="http://schemas.microsoft.com/office/drawing/2014/main" id="{2D8EA44E-6B32-426C-BA4C-61ED044F8A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86" y="482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54" name="Oval 236">
                      <a:extLst>
                        <a:ext uri="{FF2B5EF4-FFF2-40B4-BE49-F238E27FC236}">
                          <a16:creationId xmlns:a16="http://schemas.microsoft.com/office/drawing/2014/main" id="{0FA1D59A-DADD-4CF5-A1AF-7991330070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3" y="494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55" name="Oval 237">
                      <a:extLst>
                        <a:ext uri="{FF2B5EF4-FFF2-40B4-BE49-F238E27FC236}">
                          <a16:creationId xmlns:a16="http://schemas.microsoft.com/office/drawing/2014/main" id="{3BF1D308-9A6F-4723-8A19-205BF419A9A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05" y="489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56" name="Oval 238">
                      <a:extLst>
                        <a:ext uri="{FF2B5EF4-FFF2-40B4-BE49-F238E27FC236}">
                          <a16:creationId xmlns:a16="http://schemas.microsoft.com/office/drawing/2014/main" id="{03D92CB9-A2D8-4230-94D8-91127DF18A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54" y="519"/>
                      <a:ext cx="13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57" name="Oval 239">
                      <a:extLst>
                        <a:ext uri="{FF2B5EF4-FFF2-40B4-BE49-F238E27FC236}">
                          <a16:creationId xmlns:a16="http://schemas.microsoft.com/office/drawing/2014/main" id="{00D0D1AD-E6A7-4EBB-BFE3-069DB010121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35" y="529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58" name="Oval 240">
                      <a:extLst>
                        <a:ext uri="{FF2B5EF4-FFF2-40B4-BE49-F238E27FC236}">
                          <a16:creationId xmlns:a16="http://schemas.microsoft.com/office/drawing/2014/main" id="{A7A951EE-CAAC-498C-9561-FF7F46B438B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80" y="513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59" name="Oval 241">
                      <a:extLst>
                        <a:ext uri="{FF2B5EF4-FFF2-40B4-BE49-F238E27FC236}">
                          <a16:creationId xmlns:a16="http://schemas.microsoft.com/office/drawing/2014/main" id="{F568138B-B92C-4677-BBFA-E8045F2F453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69" y="492"/>
                      <a:ext cx="12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0" name="Oval 242">
                      <a:extLst>
                        <a:ext uri="{FF2B5EF4-FFF2-40B4-BE49-F238E27FC236}">
                          <a16:creationId xmlns:a16="http://schemas.microsoft.com/office/drawing/2014/main" id="{582E12C1-9886-4EFB-A4AD-72F6F3CF795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48" y="492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1" name="Oval 243">
                      <a:extLst>
                        <a:ext uri="{FF2B5EF4-FFF2-40B4-BE49-F238E27FC236}">
                          <a16:creationId xmlns:a16="http://schemas.microsoft.com/office/drawing/2014/main" id="{9E4F6357-DB00-4E0E-B410-595832FEA7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51" y="508"/>
                      <a:ext cx="12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2" name="Oval 244">
                      <a:extLst>
                        <a:ext uri="{FF2B5EF4-FFF2-40B4-BE49-F238E27FC236}">
                          <a16:creationId xmlns:a16="http://schemas.microsoft.com/office/drawing/2014/main" id="{A26442FB-DB10-43A2-897C-EE73D425F0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44" y="529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3" name="Oval 245">
                      <a:extLst>
                        <a:ext uri="{FF2B5EF4-FFF2-40B4-BE49-F238E27FC236}">
                          <a16:creationId xmlns:a16="http://schemas.microsoft.com/office/drawing/2014/main" id="{F025B581-5DAD-44AE-AD29-947FBD8B495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1" y="505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4" name="Oval 246">
                      <a:extLst>
                        <a:ext uri="{FF2B5EF4-FFF2-40B4-BE49-F238E27FC236}">
                          <a16:creationId xmlns:a16="http://schemas.microsoft.com/office/drawing/2014/main" id="{074767D9-EA0A-49F3-B5F0-2C7F475C8CA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72" y="541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5" name="Oval 247">
                      <a:extLst>
                        <a:ext uri="{FF2B5EF4-FFF2-40B4-BE49-F238E27FC236}">
                          <a16:creationId xmlns:a16="http://schemas.microsoft.com/office/drawing/2014/main" id="{C841C882-4315-4F40-A95C-9A4EC80DA62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06" y="509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6" name="Oval 248">
                      <a:extLst>
                        <a:ext uri="{FF2B5EF4-FFF2-40B4-BE49-F238E27FC236}">
                          <a16:creationId xmlns:a16="http://schemas.microsoft.com/office/drawing/2014/main" id="{9844EB80-F9B4-48CE-8055-BEC235D1B69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14" y="530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7" name="Oval 249">
                      <a:extLst>
                        <a:ext uri="{FF2B5EF4-FFF2-40B4-BE49-F238E27FC236}">
                          <a16:creationId xmlns:a16="http://schemas.microsoft.com/office/drawing/2014/main" id="{7185EA7E-D484-421B-AC9F-DB4CAB45D2F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9" y="541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8" name="Oval 250">
                      <a:extLst>
                        <a:ext uri="{FF2B5EF4-FFF2-40B4-BE49-F238E27FC236}">
                          <a16:creationId xmlns:a16="http://schemas.microsoft.com/office/drawing/2014/main" id="{00F659FE-EE0E-4482-8B39-76144FD150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34" y="555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69" name="Oval 251">
                      <a:extLst>
                        <a:ext uri="{FF2B5EF4-FFF2-40B4-BE49-F238E27FC236}">
                          <a16:creationId xmlns:a16="http://schemas.microsoft.com/office/drawing/2014/main" id="{AC9F2B8C-4CF3-42FE-B291-B53E46BC931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59" y="551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0" name="Oval 252">
                      <a:extLst>
                        <a:ext uri="{FF2B5EF4-FFF2-40B4-BE49-F238E27FC236}">
                          <a16:creationId xmlns:a16="http://schemas.microsoft.com/office/drawing/2014/main" id="{3CE17AFE-133A-4040-BE42-2341DD4A12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0" y="568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1" name="Oval 253">
                      <a:extLst>
                        <a:ext uri="{FF2B5EF4-FFF2-40B4-BE49-F238E27FC236}">
                          <a16:creationId xmlns:a16="http://schemas.microsoft.com/office/drawing/2014/main" id="{572CC9DB-90E8-4D87-8446-4A14B8D0659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1" y="583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2" name="Oval 254">
                      <a:extLst>
                        <a:ext uri="{FF2B5EF4-FFF2-40B4-BE49-F238E27FC236}">
                          <a16:creationId xmlns:a16="http://schemas.microsoft.com/office/drawing/2014/main" id="{3647C034-106D-43F9-B8C2-D496A72523A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03" y="603"/>
                      <a:ext cx="13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3" name="Oval 255">
                      <a:extLst>
                        <a:ext uri="{FF2B5EF4-FFF2-40B4-BE49-F238E27FC236}">
                          <a16:creationId xmlns:a16="http://schemas.microsoft.com/office/drawing/2014/main" id="{32AFE9C8-C87E-4D17-9034-FE8C987F116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28" y="590"/>
                      <a:ext cx="13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4" name="Oval 256">
                      <a:extLst>
                        <a:ext uri="{FF2B5EF4-FFF2-40B4-BE49-F238E27FC236}">
                          <a16:creationId xmlns:a16="http://schemas.microsoft.com/office/drawing/2014/main" id="{91825EB2-1E39-4545-A830-0BEE5C610E7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58" y="576"/>
                      <a:ext cx="13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5" name="Oval 257">
                      <a:extLst>
                        <a:ext uri="{FF2B5EF4-FFF2-40B4-BE49-F238E27FC236}">
                          <a16:creationId xmlns:a16="http://schemas.microsoft.com/office/drawing/2014/main" id="{D0BF10CE-40C4-40F1-A36B-754C116F8F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46" y="604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6" name="Oval 258">
                      <a:extLst>
                        <a:ext uri="{FF2B5EF4-FFF2-40B4-BE49-F238E27FC236}">
                          <a16:creationId xmlns:a16="http://schemas.microsoft.com/office/drawing/2014/main" id="{E73F9529-20C5-446A-9902-FE74CF6A206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63" y="588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7" name="Oval 259">
                      <a:extLst>
                        <a:ext uri="{FF2B5EF4-FFF2-40B4-BE49-F238E27FC236}">
                          <a16:creationId xmlns:a16="http://schemas.microsoft.com/office/drawing/2014/main" id="{C381A94E-FCF0-4EF0-81AA-6E1BEE6FCD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71" y="598"/>
                      <a:ext cx="12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8" name="Oval 260">
                      <a:extLst>
                        <a:ext uri="{FF2B5EF4-FFF2-40B4-BE49-F238E27FC236}">
                          <a16:creationId xmlns:a16="http://schemas.microsoft.com/office/drawing/2014/main" id="{79C3F05A-1080-457D-BB8E-CE1AEB0EB0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82" y="571"/>
                      <a:ext cx="12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79" name="Oval 261">
                      <a:extLst>
                        <a:ext uri="{FF2B5EF4-FFF2-40B4-BE49-F238E27FC236}">
                          <a16:creationId xmlns:a16="http://schemas.microsoft.com/office/drawing/2014/main" id="{2409E090-C07C-423E-9190-444EFB4D10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085" y="586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0" name="Oval 262">
                      <a:extLst>
                        <a:ext uri="{FF2B5EF4-FFF2-40B4-BE49-F238E27FC236}">
                          <a16:creationId xmlns:a16="http://schemas.microsoft.com/office/drawing/2014/main" id="{12BF1B09-A460-4D8F-BDB4-736685D6218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03" y="557"/>
                      <a:ext cx="12" cy="11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1" name="Oval 263">
                      <a:extLst>
                        <a:ext uri="{FF2B5EF4-FFF2-40B4-BE49-F238E27FC236}">
                          <a16:creationId xmlns:a16="http://schemas.microsoft.com/office/drawing/2014/main" id="{1F02447E-90FA-4C13-948E-06A0D26E3F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02" y="572"/>
                      <a:ext cx="13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2" name="Oval 264">
                      <a:extLst>
                        <a:ext uri="{FF2B5EF4-FFF2-40B4-BE49-F238E27FC236}">
                          <a16:creationId xmlns:a16="http://schemas.microsoft.com/office/drawing/2014/main" id="{851C86DB-A267-4239-9D11-2F5AC7C6EE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03" y="599"/>
                      <a:ext cx="12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3" name="Oval 265">
                      <a:extLst>
                        <a:ext uri="{FF2B5EF4-FFF2-40B4-BE49-F238E27FC236}">
                          <a16:creationId xmlns:a16="http://schemas.microsoft.com/office/drawing/2014/main" id="{6DABDD97-EA94-4FFC-AEDD-27AC445C7E5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18" y="557"/>
                      <a:ext cx="12" cy="11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4" name="Oval 266">
                      <a:extLst>
                        <a:ext uri="{FF2B5EF4-FFF2-40B4-BE49-F238E27FC236}">
                          <a16:creationId xmlns:a16="http://schemas.microsoft.com/office/drawing/2014/main" id="{AE33B2E9-ADCA-45C3-90E3-858C6B34D8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37" y="546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5" name="Oval 267">
                      <a:extLst>
                        <a:ext uri="{FF2B5EF4-FFF2-40B4-BE49-F238E27FC236}">
                          <a16:creationId xmlns:a16="http://schemas.microsoft.com/office/drawing/2014/main" id="{35BFF2ED-4F73-4454-9A60-3FC2CF53CC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52" y="545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6" name="Oval 268">
                      <a:extLst>
                        <a:ext uri="{FF2B5EF4-FFF2-40B4-BE49-F238E27FC236}">
                          <a16:creationId xmlns:a16="http://schemas.microsoft.com/office/drawing/2014/main" id="{0B7E00DF-104A-4E3A-A8E3-1B4D1FA720C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75" y="551"/>
                      <a:ext cx="12" cy="11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7" name="Oval 269">
                      <a:extLst>
                        <a:ext uri="{FF2B5EF4-FFF2-40B4-BE49-F238E27FC236}">
                          <a16:creationId xmlns:a16="http://schemas.microsoft.com/office/drawing/2014/main" id="{BC8C110E-BDA7-40F5-8511-2B43A1B7123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6" y="562"/>
                      <a:ext cx="12" cy="13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8" name="Oval 270">
                      <a:extLst>
                        <a:ext uri="{FF2B5EF4-FFF2-40B4-BE49-F238E27FC236}">
                          <a16:creationId xmlns:a16="http://schemas.microsoft.com/office/drawing/2014/main" id="{36A5BB88-6C8F-4500-AA43-0C60876EA69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9" y="564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89" name="Oval 271">
                      <a:extLst>
                        <a:ext uri="{FF2B5EF4-FFF2-40B4-BE49-F238E27FC236}">
                          <a16:creationId xmlns:a16="http://schemas.microsoft.com/office/drawing/2014/main" id="{3D761A0A-8AB7-4A40-A4DA-9F1A352844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40" y="577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90" name="Oval 272">
                      <a:extLst>
                        <a:ext uri="{FF2B5EF4-FFF2-40B4-BE49-F238E27FC236}">
                          <a16:creationId xmlns:a16="http://schemas.microsoft.com/office/drawing/2014/main" id="{EF928F23-59C5-4170-BDCF-B15E75D2342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15" y="585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  <p:sp>
                  <p:nvSpPr>
                    <p:cNvPr id="40091" name="Oval 273">
                      <a:extLst>
                        <a:ext uri="{FF2B5EF4-FFF2-40B4-BE49-F238E27FC236}">
                          <a16:creationId xmlns:a16="http://schemas.microsoft.com/office/drawing/2014/main" id="{F8A5BB66-6124-4180-A8B1-4E3E7EE1EAB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32" y="615"/>
                      <a:ext cx="12" cy="12"/>
                    </a:xfrm>
                    <a:prstGeom prst="ellipse">
                      <a:avLst/>
                    </a:prstGeom>
                    <a:solidFill>
                      <a:srgbClr val="4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US" altLang="cs-CZ" sz="1800"/>
                    </a:p>
                  </p:txBody>
                </p:sp>
              </p:grpSp>
            </p:grpSp>
            <p:grpSp>
              <p:nvGrpSpPr>
                <p:cNvPr id="40026" name="Group 274">
                  <a:extLst>
                    <a:ext uri="{FF2B5EF4-FFF2-40B4-BE49-F238E27FC236}">
                      <a16:creationId xmlns:a16="http://schemas.microsoft.com/office/drawing/2014/main" id="{AC948C74-9D52-4A6B-BCFE-D041FFBE69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81" y="633"/>
                  <a:ext cx="168" cy="116"/>
                  <a:chOff x="2981" y="633"/>
                  <a:chExt cx="168" cy="116"/>
                </a:xfrm>
              </p:grpSpPr>
              <p:sp>
                <p:nvSpPr>
                  <p:cNvPr id="40027" name="Oval 275">
                    <a:extLst>
                      <a:ext uri="{FF2B5EF4-FFF2-40B4-BE49-F238E27FC236}">
                        <a16:creationId xmlns:a16="http://schemas.microsoft.com/office/drawing/2014/main" id="{2547E0CB-6FB5-47DC-B41A-8D181FE867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70" y="642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28" name="Oval 276">
                    <a:extLst>
                      <a:ext uri="{FF2B5EF4-FFF2-40B4-BE49-F238E27FC236}">
                        <a16:creationId xmlns:a16="http://schemas.microsoft.com/office/drawing/2014/main" id="{CB36B2A4-60E2-42BF-9155-61037A9190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98" y="633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29" name="Oval 277">
                    <a:extLst>
                      <a:ext uri="{FF2B5EF4-FFF2-40B4-BE49-F238E27FC236}">
                        <a16:creationId xmlns:a16="http://schemas.microsoft.com/office/drawing/2014/main" id="{29055685-0DD9-4DD5-97AC-F843911825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99" y="661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0" name="Oval 278">
                    <a:extLst>
                      <a:ext uri="{FF2B5EF4-FFF2-40B4-BE49-F238E27FC236}">
                        <a16:creationId xmlns:a16="http://schemas.microsoft.com/office/drawing/2014/main" id="{AA9FC82E-D84B-4EF5-BFF1-64C91239DA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19" y="653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1" name="Oval 279">
                    <a:extLst>
                      <a:ext uri="{FF2B5EF4-FFF2-40B4-BE49-F238E27FC236}">
                        <a16:creationId xmlns:a16="http://schemas.microsoft.com/office/drawing/2014/main" id="{729541B1-7035-4924-88E2-43E1B7F6B7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37" y="683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2" name="Oval 280">
                    <a:extLst>
                      <a:ext uri="{FF2B5EF4-FFF2-40B4-BE49-F238E27FC236}">
                        <a16:creationId xmlns:a16="http://schemas.microsoft.com/office/drawing/2014/main" id="{331B952C-DBB8-4810-A924-2FB92D5560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00" y="67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3" name="Oval 281">
                    <a:extLst>
                      <a:ext uri="{FF2B5EF4-FFF2-40B4-BE49-F238E27FC236}">
                        <a16:creationId xmlns:a16="http://schemas.microsoft.com/office/drawing/2014/main" id="{F68DB6F5-A407-4E26-81BA-9C337F53EA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82" y="689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4" name="Oval 282">
                    <a:extLst>
                      <a:ext uri="{FF2B5EF4-FFF2-40B4-BE49-F238E27FC236}">
                        <a16:creationId xmlns:a16="http://schemas.microsoft.com/office/drawing/2014/main" id="{C033B05B-3B06-4B05-8D80-E3DBB6A2F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9" y="696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5" name="Oval 283">
                    <a:extLst>
                      <a:ext uri="{FF2B5EF4-FFF2-40B4-BE49-F238E27FC236}">
                        <a16:creationId xmlns:a16="http://schemas.microsoft.com/office/drawing/2014/main" id="{22BFD939-9811-42DC-BBFF-7E077496F4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22" y="683"/>
                    <a:ext cx="12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6" name="Oval 284">
                    <a:extLst>
                      <a:ext uri="{FF2B5EF4-FFF2-40B4-BE49-F238E27FC236}">
                        <a16:creationId xmlns:a16="http://schemas.microsoft.com/office/drawing/2014/main" id="{165DE70F-1D0F-46E1-9466-29E8CAFB22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98" y="687"/>
                    <a:ext cx="11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7" name="Oval 285">
                    <a:extLst>
                      <a:ext uri="{FF2B5EF4-FFF2-40B4-BE49-F238E27FC236}">
                        <a16:creationId xmlns:a16="http://schemas.microsoft.com/office/drawing/2014/main" id="{9B9801AC-5EB1-4283-B61D-D9CDB37036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94" y="67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8" name="Oval 286">
                    <a:extLst>
                      <a:ext uri="{FF2B5EF4-FFF2-40B4-BE49-F238E27FC236}">
                        <a16:creationId xmlns:a16="http://schemas.microsoft.com/office/drawing/2014/main" id="{84E610C0-8A66-4B17-95F3-A80AF89022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45" y="703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39" name="Oval 287">
                    <a:extLst>
                      <a:ext uri="{FF2B5EF4-FFF2-40B4-BE49-F238E27FC236}">
                        <a16:creationId xmlns:a16="http://schemas.microsoft.com/office/drawing/2014/main" id="{3927B0A9-A32F-4304-936A-02E0BD99AB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05" y="710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0" name="Oval 288">
                    <a:extLst>
                      <a:ext uri="{FF2B5EF4-FFF2-40B4-BE49-F238E27FC236}">
                        <a16:creationId xmlns:a16="http://schemas.microsoft.com/office/drawing/2014/main" id="{99D641F7-EB31-4B41-8B9A-13093970A7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66" y="706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1" name="Oval 289">
                    <a:extLst>
                      <a:ext uri="{FF2B5EF4-FFF2-40B4-BE49-F238E27FC236}">
                        <a16:creationId xmlns:a16="http://schemas.microsoft.com/office/drawing/2014/main" id="{26F90AF7-726D-41CC-9991-9AE75368FD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79" y="71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2" name="Oval 290">
                    <a:extLst>
                      <a:ext uri="{FF2B5EF4-FFF2-40B4-BE49-F238E27FC236}">
                        <a16:creationId xmlns:a16="http://schemas.microsoft.com/office/drawing/2014/main" id="{B7F336AC-6ED4-4B11-A461-A52591FD75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22" y="708"/>
                    <a:ext cx="12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3" name="Oval 291">
                    <a:extLst>
                      <a:ext uri="{FF2B5EF4-FFF2-40B4-BE49-F238E27FC236}">
                        <a16:creationId xmlns:a16="http://schemas.microsoft.com/office/drawing/2014/main" id="{A45EFCB8-A492-4DD2-B3A1-E75311698F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17" y="70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4" name="Oval 292">
                    <a:extLst>
                      <a:ext uri="{FF2B5EF4-FFF2-40B4-BE49-F238E27FC236}">
                        <a16:creationId xmlns:a16="http://schemas.microsoft.com/office/drawing/2014/main" id="{225B9D27-B91C-49BF-9899-76FBF308D1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55" y="73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5" name="Oval 293">
                    <a:extLst>
                      <a:ext uri="{FF2B5EF4-FFF2-40B4-BE49-F238E27FC236}">
                        <a16:creationId xmlns:a16="http://schemas.microsoft.com/office/drawing/2014/main" id="{2C2B7B0B-3EAE-4C93-92E3-60A45F6EF9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35" y="731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6" name="Oval 294">
                    <a:extLst>
                      <a:ext uri="{FF2B5EF4-FFF2-40B4-BE49-F238E27FC236}">
                        <a16:creationId xmlns:a16="http://schemas.microsoft.com/office/drawing/2014/main" id="{F5E818BD-4A73-4D5F-92C9-AFEB880E9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10" y="73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7" name="Oval 295">
                    <a:extLst>
                      <a:ext uri="{FF2B5EF4-FFF2-40B4-BE49-F238E27FC236}">
                        <a16:creationId xmlns:a16="http://schemas.microsoft.com/office/drawing/2014/main" id="{CF0A566A-6D75-4EC4-82E6-EB2C774D1A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653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8" name="Oval 296">
                    <a:extLst>
                      <a:ext uri="{FF2B5EF4-FFF2-40B4-BE49-F238E27FC236}">
                        <a16:creationId xmlns:a16="http://schemas.microsoft.com/office/drawing/2014/main" id="{2154962C-0C83-495B-881A-838D9F403D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1" y="67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49" name="Oval 297">
                    <a:extLst>
                      <a:ext uri="{FF2B5EF4-FFF2-40B4-BE49-F238E27FC236}">
                        <a16:creationId xmlns:a16="http://schemas.microsoft.com/office/drawing/2014/main" id="{E4E62855-8EC8-4577-8F93-C4166E16CE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3" y="702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50" name="Oval 298">
                    <a:extLst>
                      <a:ext uri="{FF2B5EF4-FFF2-40B4-BE49-F238E27FC236}">
                        <a16:creationId xmlns:a16="http://schemas.microsoft.com/office/drawing/2014/main" id="{7F39DCE2-D6F8-4697-BA1A-9EB59DFF7D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92" y="72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</p:grpSp>
          </p:grpSp>
          <p:grpSp>
            <p:nvGrpSpPr>
              <p:cNvPr id="39968" name="Group 299">
                <a:extLst>
                  <a:ext uri="{FF2B5EF4-FFF2-40B4-BE49-F238E27FC236}">
                    <a16:creationId xmlns:a16="http://schemas.microsoft.com/office/drawing/2014/main" id="{B2BEF0E3-DDD7-43C3-875E-4E9D3D086E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20" y="407"/>
                <a:ext cx="320" cy="501"/>
                <a:chOff x="2520" y="407"/>
                <a:chExt cx="320" cy="501"/>
              </a:xfrm>
            </p:grpSpPr>
            <p:grpSp>
              <p:nvGrpSpPr>
                <p:cNvPr id="39969" name="Group 300">
                  <a:extLst>
                    <a:ext uri="{FF2B5EF4-FFF2-40B4-BE49-F238E27FC236}">
                      <a16:creationId xmlns:a16="http://schemas.microsoft.com/office/drawing/2014/main" id="{C647EB9B-B7B1-49B2-88D2-33C0170AD0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756" y="520"/>
                  <a:ext cx="84" cy="126"/>
                  <a:chOff x="2756" y="520"/>
                  <a:chExt cx="84" cy="126"/>
                </a:xfrm>
              </p:grpSpPr>
              <p:sp>
                <p:nvSpPr>
                  <p:cNvPr id="40011" name="Oval 301">
                    <a:extLst>
                      <a:ext uri="{FF2B5EF4-FFF2-40B4-BE49-F238E27FC236}">
                        <a16:creationId xmlns:a16="http://schemas.microsoft.com/office/drawing/2014/main" id="{5D2DAFD1-4C2A-4D18-99EB-D8BF168832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28" y="53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2" name="Oval 302">
                    <a:extLst>
                      <a:ext uri="{FF2B5EF4-FFF2-40B4-BE49-F238E27FC236}">
                        <a16:creationId xmlns:a16="http://schemas.microsoft.com/office/drawing/2014/main" id="{E59C1FE2-EC11-42A3-83B2-A5513AD7FD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22" y="520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3" name="Oval 303">
                    <a:extLst>
                      <a:ext uri="{FF2B5EF4-FFF2-40B4-BE49-F238E27FC236}">
                        <a16:creationId xmlns:a16="http://schemas.microsoft.com/office/drawing/2014/main" id="{F386F46C-5DC9-482A-9E16-8D6D299292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2" y="52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4" name="Oval 304">
                    <a:extLst>
                      <a:ext uri="{FF2B5EF4-FFF2-40B4-BE49-F238E27FC236}">
                        <a16:creationId xmlns:a16="http://schemas.microsoft.com/office/drawing/2014/main" id="{232E7AAD-E831-48A3-99BE-65ACB2C7E6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56" y="535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5" name="Oval 305">
                    <a:extLst>
                      <a:ext uri="{FF2B5EF4-FFF2-40B4-BE49-F238E27FC236}">
                        <a16:creationId xmlns:a16="http://schemas.microsoft.com/office/drawing/2014/main" id="{8AFA2DEA-CCCA-4406-8E3C-275E26FE2A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8" y="54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6" name="Oval 306">
                    <a:extLst>
                      <a:ext uri="{FF2B5EF4-FFF2-40B4-BE49-F238E27FC236}">
                        <a16:creationId xmlns:a16="http://schemas.microsoft.com/office/drawing/2014/main" id="{0034E828-56A9-4A95-A217-228AB7AA61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07" y="572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7" name="Oval 307">
                    <a:extLst>
                      <a:ext uri="{FF2B5EF4-FFF2-40B4-BE49-F238E27FC236}">
                        <a16:creationId xmlns:a16="http://schemas.microsoft.com/office/drawing/2014/main" id="{AF09F54A-913A-4CF8-A1D4-5E3C9471DB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2" y="571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8" name="Oval 308">
                    <a:extLst>
                      <a:ext uri="{FF2B5EF4-FFF2-40B4-BE49-F238E27FC236}">
                        <a16:creationId xmlns:a16="http://schemas.microsoft.com/office/drawing/2014/main" id="{C7735CEC-0779-4795-AD74-8299E5004C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5" y="58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9" name="Oval 309">
                    <a:extLst>
                      <a:ext uri="{FF2B5EF4-FFF2-40B4-BE49-F238E27FC236}">
                        <a16:creationId xmlns:a16="http://schemas.microsoft.com/office/drawing/2014/main" id="{ADC9F6E6-E27E-413E-BBCE-329026A48A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56" y="581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20" name="Oval 310">
                    <a:extLst>
                      <a:ext uri="{FF2B5EF4-FFF2-40B4-BE49-F238E27FC236}">
                        <a16:creationId xmlns:a16="http://schemas.microsoft.com/office/drawing/2014/main" id="{F91C5089-B033-4258-B6F2-009B62A26E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92" y="60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21" name="Oval 311">
                    <a:extLst>
                      <a:ext uri="{FF2B5EF4-FFF2-40B4-BE49-F238E27FC236}">
                        <a16:creationId xmlns:a16="http://schemas.microsoft.com/office/drawing/2014/main" id="{EADD6AE9-1702-4921-8A3B-02303EB3FF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56" y="59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22" name="Oval 312">
                    <a:extLst>
                      <a:ext uri="{FF2B5EF4-FFF2-40B4-BE49-F238E27FC236}">
                        <a16:creationId xmlns:a16="http://schemas.microsoft.com/office/drawing/2014/main" id="{57847F06-CA7C-492B-99DE-4086A1CE3E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64" y="620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23" name="Oval 313">
                    <a:extLst>
                      <a:ext uri="{FF2B5EF4-FFF2-40B4-BE49-F238E27FC236}">
                        <a16:creationId xmlns:a16="http://schemas.microsoft.com/office/drawing/2014/main" id="{382B356D-09E2-415E-81B7-A9B9128D3F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0" y="634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</p:grpSp>
            <p:grpSp>
              <p:nvGrpSpPr>
                <p:cNvPr id="39970" name="Group 314">
                  <a:extLst>
                    <a:ext uri="{FF2B5EF4-FFF2-40B4-BE49-F238E27FC236}">
                      <a16:creationId xmlns:a16="http://schemas.microsoft.com/office/drawing/2014/main" id="{D56BF55B-50E8-4B22-84C6-7B7AC5D965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28" y="407"/>
                  <a:ext cx="62" cy="60"/>
                  <a:chOff x="2628" y="407"/>
                  <a:chExt cx="62" cy="60"/>
                </a:xfrm>
              </p:grpSpPr>
              <p:sp>
                <p:nvSpPr>
                  <p:cNvPr id="40002" name="Oval 315">
                    <a:extLst>
                      <a:ext uri="{FF2B5EF4-FFF2-40B4-BE49-F238E27FC236}">
                        <a16:creationId xmlns:a16="http://schemas.microsoft.com/office/drawing/2014/main" id="{80CE13D2-01A2-47DB-9799-F11871BA68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77" y="444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3" name="Oval 316">
                    <a:extLst>
                      <a:ext uri="{FF2B5EF4-FFF2-40B4-BE49-F238E27FC236}">
                        <a16:creationId xmlns:a16="http://schemas.microsoft.com/office/drawing/2014/main" id="{DF3839DB-0A40-4A25-91F0-BE56BC1CDD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74" y="42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4" name="Oval 317">
                    <a:extLst>
                      <a:ext uri="{FF2B5EF4-FFF2-40B4-BE49-F238E27FC236}">
                        <a16:creationId xmlns:a16="http://schemas.microsoft.com/office/drawing/2014/main" id="{74C529BF-EF3F-4E9B-9368-115BD611D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59" y="40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5" name="Oval 318">
                    <a:extLst>
                      <a:ext uri="{FF2B5EF4-FFF2-40B4-BE49-F238E27FC236}">
                        <a16:creationId xmlns:a16="http://schemas.microsoft.com/office/drawing/2014/main" id="{3033D73A-2F25-4C60-9FFE-734C7EF9FB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31" y="41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6" name="Oval 319">
                    <a:extLst>
                      <a:ext uri="{FF2B5EF4-FFF2-40B4-BE49-F238E27FC236}">
                        <a16:creationId xmlns:a16="http://schemas.microsoft.com/office/drawing/2014/main" id="{520E9DB7-8204-4D2D-9A5B-3029B00385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4" y="429"/>
                    <a:ext cx="12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7" name="Oval 320">
                    <a:extLst>
                      <a:ext uri="{FF2B5EF4-FFF2-40B4-BE49-F238E27FC236}">
                        <a16:creationId xmlns:a16="http://schemas.microsoft.com/office/drawing/2014/main" id="{3267A0D9-857E-419C-9CBC-7613C277CE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52" y="442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8" name="Oval 321">
                    <a:extLst>
                      <a:ext uri="{FF2B5EF4-FFF2-40B4-BE49-F238E27FC236}">
                        <a16:creationId xmlns:a16="http://schemas.microsoft.com/office/drawing/2014/main" id="{96A48D95-42F8-4D44-B8A3-D59053C051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66" y="452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9" name="Oval 322">
                    <a:extLst>
                      <a:ext uri="{FF2B5EF4-FFF2-40B4-BE49-F238E27FC236}">
                        <a16:creationId xmlns:a16="http://schemas.microsoft.com/office/drawing/2014/main" id="{5F0ECBEB-AFC1-4863-A560-3948FC4B63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45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10" name="Oval 323">
                    <a:extLst>
                      <a:ext uri="{FF2B5EF4-FFF2-40B4-BE49-F238E27FC236}">
                        <a16:creationId xmlns:a16="http://schemas.microsoft.com/office/drawing/2014/main" id="{BA0897FA-17FA-400E-A698-51CC3240AF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28" y="44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</p:grpSp>
            <p:grpSp>
              <p:nvGrpSpPr>
                <p:cNvPr id="39971" name="Group 324">
                  <a:extLst>
                    <a:ext uri="{FF2B5EF4-FFF2-40B4-BE49-F238E27FC236}">
                      <a16:creationId xmlns:a16="http://schemas.microsoft.com/office/drawing/2014/main" id="{61A523D3-C711-492E-95ED-DC2FFAEDC3E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20" y="758"/>
                  <a:ext cx="168" cy="150"/>
                  <a:chOff x="2520" y="758"/>
                  <a:chExt cx="168" cy="150"/>
                </a:xfrm>
              </p:grpSpPr>
              <p:sp>
                <p:nvSpPr>
                  <p:cNvPr id="39972" name="Oval 325">
                    <a:extLst>
                      <a:ext uri="{FF2B5EF4-FFF2-40B4-BE49-F238E27FC236}">
                        <a16:creationId xmlns:a16="http://schemas.microsoft.com/office/drawing/2014/main" id="{F91BB85C-88FC-45AE-BF73-FC88B52109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2" y="75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73" name="Oval 326">
                    <a:extLst>
                      <a:ext uri="{FF2B5EF4-FFF2-40B4-BE49-F238E27FC236}">
                        <a16:creationId xmlns:a16="http://schemas.microsoft.com/office/drawing/2014/main" id="{E3221A77-A9DE-4BFA-B72B-7D9B97E228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70" y="77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74" name="Oval 327">
                    <a:extLst>
                      <a:ext uri="{FF2B5EF4-FFF2-40B4-BE49-F238E27FC236}">
                        <a16:creationId xmlns:a16="http://schemas.microsoft.com/office/drawing/2014/main" id="{8B0029A2-BEB0-4FA7-A7DC-DAF9BE66BB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26" y="78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75" name="Oval 328">
                    <a:extLst>
                      <a:ext uri="{FF2B5EF4-FFF2-40B4-BE49-F238E27FC236}">
                        <a16:creationId xmlns:a16="http://schemas.microsoft.com/office/drawing/2014/main" id="{081DDE76-700A-467F-AFA2-58CA87B2D9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58" y="812"/>
                    <a:ext cx="12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76" name="Oval 329">
                    <a:extLst>
                      <a:ext uri="{FF2B5EF4-FFF2-40B4-BE49-F238E27FC236}">
                        <a16:creationId xmlns:a16="http://schemas.microsoft.com/office/drawing/2014/main" id="{6466A6DA-4FE8-4F32-9F5B-1134B49FB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09" y="802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77" name="Oval 330">
                    <a:extLst>
                      <a:ext uri="{FF2B5EF4-FFF2-40B4-BE49-F238E27FC236}">
                        <a16:creationId xmlns:a16="http://schemas.microsoft.com/office/drawing/2014/main" id="{A1B18169-4D25-44B5-A83A-7B7F82F3D7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37" y="820"/>
                    <a:ext cx="13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78" name="Oval 331">
                    <a:extLst>
                      <a:ext uri="{FF2B5EF4-FFF2-40B4-BE49-F238E27FC236}">
                        <a16:creationId xmlns:a16="http://schemas.microsoft.com/office/drawing/2014/main" id="{B38D0A34-80D5-47E2-BB60-1FFA3F4FA7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55" y="83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79" name="Oval 332">
                    <a:extLst>
                      <a:ext uri="{FF2B5EF4-FFF2-40B4-BE49-F238E27FC236}">
                        <a16:creationId xmlns:a16="http://schemas.microsoft.com/office/drawing/2014/main" id="{D6412E8B-9B69-4D89-A786-E2EC728214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76" y="842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0" name="Oval 333">
                    <a:extLst>
                      <a:ext uri="{FF2B5EF4-FFF2-40B4-BE49-F238E27FC236}">
                        <a16:creationId xmlns:a16="http://schemas.microsoft.com/office/drawing/2014/main" id="{8140D55A-BF3D-40E3-876F-38AD2DE4B3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58" y="858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1" name="Oval 334">
                    <a:extLst>
                      <a:ext uri="{FF2B5EF4-FFF2-40B4-BE49-F238E27FC236}">
                        <a16:creationId xmlns:a16="http://schemas.microsoft.com/office/drawing/2014/main" id="{DE96E880-7079-4F4C-8F27-802C89B50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71" y="78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2" name="Oval 335">
                    <a:extLst>
                      <a:ext uri="{FF2B5EF4-FFF2-40B4-BE49-F238E27FC236}">
                        <a16:creationId xmlns:a16="http://schemas.microsoft.com/office/drawing/2014/main" id="{C516379C-5617-4F47-A7C4-8B9E5024F6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82" y="80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3" name="Oval 336">
                    <a:extLst>
                      <a:ext uri="{FF2B5EF4-FFF2-40B4-BE49-F238E27FC236}">
                        <a16:creationId xmlns:a16="http://schemas.microsoft.com/office/drawing/2014/main" id="{54414498-7FB3-4B29-B6ED-1729D470B2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54" y="80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4" name="Oval 337">
                    <a:extLst>
                      <a:ext uri="{FF2B5EF4-FFF2-40B4-BE49-F238E27FC236}">
                        <a16:creationId xmlns:a16="http://schemas.microsoft.com/office/drawing/2014/main" id="{D33BCC60-C969-4EEB-86F5-F5DBE57128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36" y="793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5" name="Oval 338">
                    <a:extLst>
                      <a:ext uri="{FF2B5EF4-FFF2-40B4-BE49-F238E27FC236}">
                        <a16:creationId xmlns:a16="http://schemas.microsoft.com/office/drawing/2014/main" id="{A4F81009-E3AD-48D8-98E7-57336F6D37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20" y="812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6" name="Oval 339">
                    <a:extLst>
                      <a:ext uri="{FF2B5EF4-FFF2-40B4-BE49-F238E27FC236}">
                        <a16:creationId xmlns:a16="http://schemas.microsoft.com/office/drawing/2014/main" id="{863905AF-DA63-49F7-91A7-AE1810AEC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74" y="83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7" name="Oval 340">
                    <a:extLst>
                      <a:ext uri="{FF2B5EF4-FFF2-40B4-BE49-F238E27FC236}">
                        <a16:creationId xmlns:a16="http://schemas.microsoft.com/office/drawing/2014/main" id="{1659B3CE-2834-4E0E-AA17-73A26D5180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61" y="84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8" name="Oval 341">
                    <a:extLst>
                      <a:ext uri="{FF2B5EF4-FFF2-40B4-BE49-F238E27FC236}">
                        <a16:creationId xmlns:a16="http://schemas.microsoft.com/office/drawing/2014/main" id="{C2F71227-5FEE-4E3C-A773-7A4EFCC18A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20" y="834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89" name="Oval 342">
                    <a:extLst>
                      <a:ext uri="{FF2B5EF4-FFF2-40B4-BE49-F238E27FC236}">
                        <a16:creationId xmlns:a16="http://schemas.microsoft.com/office/drawing/2014/main" id="{8604DDFC-B3EF-40D4-B16F-6C632C8BE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36" y="84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0" name="Oval 343">
                    <a:extLst>
                      <a:ext uri="{FF2B5EF4-FFF2-40B4-BE49-F238E27FC236}">
                        <a16:creationId xmlns:a16="http://schemas.microsoft.com/office/drawing/2014/main" id="{D5A39852-1F67-4AFF-910E-0A6F672EF0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21" y="860"/>
                    <a:ext cx="12" cy="13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1" name="Oval 344">
                    <a:extLst>
                      <a:ext uri="{FF2B5EF4-FFF2-40B4-BE49-F238E27FC236}">
                        <a16:creationId xmlns:a16="http://schemas.microsoft.com/office/drawing/2014/main" id="{B388E669-D25F-403C-AEBE-9712F58F6F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30" y="871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2" name="Oval 345">
                    <a:extLst>
                      <a:ext uri="{FF2B5EF4-FFF2-40B4-BE49-F238E27FC236}">
                        <a16:creationId xmlns:a16="http://schemas.microsoft.com/office/drawing/2014/main" id="{C1FB03FD-CF35-4B2C-B760-C16377B33B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20" y="849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3" name="Oval 346">
                    <a:extLst>
                      <a:ext uri="{FF2B5EF4-FFF2-40B4-BE49-F238E27FC236}">
                        <a16:creationId xmlns:a16="http://schemas.microsoft.com/office/drawing/2014/main" id="{0B2C671E-BFFD-4E23-842E-424CC943D5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04" y="850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4" name="Oval 347">
                    <a:extLst>
                      <a:ext uri="{FF2B5EF4-FFF2-40B4-BE49-F238E27FC236}">
                        <a16:creationId xmlns:a16="http://schemas.microsoft.com/office/drawing/2014/main" id="{8DEFFE67-563A-4E11-AB00-1DB0988B27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84" y="863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5" name="Oval 348">
                    <a:extLst>
                      <a:ext uri="{FF2B5EF4-FFF2-40B4-BE49-F238E27FC236}">
                        <a16:creationId xmlns:a16="http://schemas.microsoft.com/office/drawing/2014/main" id="{B011A3D3-A277-43AE-8B1D-A92DA37D9F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59" y="86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6" name="Oval 349">
                    <a:extLst>
                      <a:ext uri="{FF2B5EF4-FFF2-40B4-BE49-F238E27FC236}">
                        <a16:creationId xmlns:a16="http://schemas.microsoft.com/office/drawing/2014/main" id="{07836417-62A7-4234-B35F-FCF25584F7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33" y="87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7" name="Oval 350">
                    <a:extLst>
                      <a:ext uri="{FF2B5EF4-FFF2-40B4-BE49-F238E27FC236}">
                        <a16:creationId xmlns:a16="http://schemas.microsoft.com/office/drawing/2014/main" id="{C7E9249D-021D-4432-9B40-C24CD14BDD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18" y="877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8" name="Oval 351">
                    <a:extLst>
                      <a:ext uri="{FF2B5EF4-FFF2-40B4-BE49-F238E27FC236}">
                        <a16:creationId xmlns:a16="http://schemas.microsoft.com/office/drawing/2014/main" id="{25AC7EB0-8908-480A-B121-2E6ECC150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05" y="875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39999" name="Oval 352">
                    <a:extLst>
                      <a:ext uri="{FF2B5EF4-FFF2-40B4-BE49-F238E27FC236}">
                        <a16:creationId xmlns:a16="http://schemas.microsoft.com/office/drawing/2014/main" id="{AD836009-9B61-4EAB-BF46-CE17904534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65" y="881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0" name="Oval 353">
                    <a:extLst>
                      <a:ext uri="{FF2B5EF4-FFF2-40B4-BE49-F238E27FC236}">
                        <a16:creationId xmlns:a16="http://schemas.microsoft.com/office/drawing/2014/main" id="{CDDE89B1-AF36-48E8-9B9F-92B8B57DB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92" y="894"/>
                    <a:ext cx="13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  <p:sp>
                <p:nvSpPr>
                  <p:cNvPr id="40001" name="Oval 354">
                    <a:extLst>
                      <a:ext uri="{FF2B5EF4-FFF2-40B4-BE49-F238E27FC236}">
                        <a16:creationId xmlns:a16="http://schemas.microsoft.com/office/drawing/2014/main" id="{4260BE3F-2593-4553-8D09-F5836DDFA4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9" y="896"/>
                    <a:ext cx="12" cy="12"/>
                  </a:xfrm>
                  <a:prstGeom prst="ellipse">
                    <a:avLst/>
                  </a:prstGeom>
                  <a:solidFill>
                    <a:srgbClr val="4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US" altLang="cs-CZ" sz="1800"/>
                  </a:p>
                </p:txBody>
              </p:sp>
            </p:grpSp>
          </p:grpSp>
        </p:grpSp>
      </p:grpSp>
      <p:sp>
        <p:nvSpPr>
          <p:cNvPr id="39941" name="Oval 355">
            <a:extLst>
              <a:ext uri="{FF2B5EF4-FFF2-40B4-BE49-F238E27FC236}">
                <a16:creationId xmlns:a16="http://schemas.microsoft.com/office/drawing/2014/main" id="{579CE0FB-1BC5-4A4B-B996-89D8C60D7C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1963" y="3716339"/>
            <a:ext cx="4608512" cy="280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sp>
        <p:nvSpPr>
          <p:cNvPr id="39942" name="Text Box 356">
            <a:extLst>
              <a:ext uri="{FF2B5EF4-FFF2-40B4-BE49-F238E27FC236}">
                <a16:creationId xmlns:a16="http://schemas.microsoft.com/office/drawing/2014/main" id="{49CBEB94-F461-43D9-9CCA-CBAC7F427F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6263" y="4508500"/>
            <a:ext cx="1441450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Saccharides</a:t>
            </a:r>
            <a:endParaRPr lang="cs-CZ" altLang="cs-CZ" sz="1800"/>
          </a:p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Fats</a:t>
            </a:r>
          </a:p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Proteins</a:t>
            </a:r>
            <a:endParaRPr lang="cs-CZ" altLang="cs-CZ" sz="1800"/>
          </a:p>
        </p:txBody>
      </p:sp>
      <p:sp>
        <p:nvSpPr>
          <p:cNvPr id="39943" name="Text Box 357">
            <a:extLst>
              <a:ext uri="{FF2B5EF4-FFF2-40B4-BE49-F238E27FC236}">
                <a16:creationId xmlns:a16="http://schemas.microsoft.com/office/drawing/2014/main" id="{8FC52EE1-0ED8-41D2-A7FC-66722FC398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5949951"/>
            <a:ext cx="527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 i="1"/>
              <a:t>cell</a:t>
            </a:r>
            <a:endParaRPr lang="cs-CZ" altLang="cs-CZ" sz="1800" i="1"/>
          </a:p>
        </p:txBody>
      </p:sp>
      <p:sp>
        <p:nvSpPr>
          <p:cNvPr id="39944" name="Oval 358">
            <a:extLst>
              <a:ext uri="{FF2B5EF4-FFF2-40B4-BE49-F238E27FC236}">
                <a16:creationId xmlns:a16="http://schemas.microsoft.com/office/drawing/2014/main" id="{3494681C-D697-47F2-92CA-1AE28BDC4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9150" y="4508500"/>
            <a:ext cx="2376488" cy="1225550"/>
          </a:xfrm>
          <a:prstGeom prst="ellipse">
            <a:avLst/>
          </a:prstGeom>
          <a:solidFill>
            <a:srgbClr val="FFC28F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grpSp>
        <p:nvGrpSpPr>
          <p:cNvPr id="39945" name="Group 359">
            <a:extLst>
              <a:ext uri="{FF2B5EF4-FFF2-40B4-BE49-F238E27FC236}">
                <a16:creationId xmlns:a16="http://schemas.microsoft.com/office/drawing/2014/main" id="{41FE7C98-B28A-4D57-8964-61A57E43E9F1}"/>
              </a:ext>
            </a:extLst>
          </p:cNvPr>
          <p:cNvGrpSpPr>
            <a:grpSpLocks/>
          </p:cNvGrpSpPr>
          <p:nvPr/>
        </p:nvGrpSpPr>
        <p:grpSpPr bwMode="auto">
          <a:xfrm>
            <a:off x="3719514" y="4646613"/>
            <a:ext cx="1811337" cy="366712"/>
            <a:chOff x="385" y="1929"/>
            <a:chExt cx="1141" cy="231"/>
          </a:xfrm>
        </p:grpSpPr>
        <p:sp>
          <p:nvSpPr>
            <p:cNvPr id="39963" name="Text Box 360">
              <a:extLst>
                <a:ext uri="{FF2B5EF4-FFF2-40B4-BE49-F238E27FC236}">
                  <a16:creationId xmlns:a16="http://schemas.microsoft.com/office/drawing/2014/main" id="{2852812C-530B-470A-8978-7EB87CD61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" y="1929"/>
              <a:ext cx="114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cs-CZ" altLang="cs-CZ" sz="1800"/>
                <a:t>   + O</a:t>
              </a:r>
              <a:r>
                <a:rPr lang="cs-CZ" altLang="cs-CZ" sz="1800" baseline="-25000"/>
                <a:t>2 </a:t>
              </a:r>
              <a:r>
                <a:rPr lang="cs-CZ" altLang="cs-CZ" sz="1800"/>
                <a:t>        CO</a:t>
              </a:r>
              <a:r>
                <a:rPr lang="cs-CZ" altLang="cs-CZ" sz="1800" baseline="-25000"/>
                <a:t>2</a:t>
              </a:r>
            </a:p>
          </p:txBody>
        </p:sp>
        <p:sp>
          <p:nvSpPr>
            <p:cNvPr id="39964" name="Line 361">
              <a:extLst>
                <a:ext uri="{FF2B5EF4-FFF2-40B4-BE49-F238E27FC236}">
                  <a16:creationId xmlns:a16="http://schemas.microsoft.com/office/drawing/2014/main" id="{BFD5A871-23C1-430A-BEF0-3C4B7261FA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5" y="2069"/>
              <a:ext cx="18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46" name="Text Box 363">
            <a:extLst>
              <a:ext uri="{FF2B5EF4-FFF2-40B4-BE49-F238E27FC236}">
                <a16:creationId xmlns:a16="http://schemas.microsoft.com/office/drawing/2014/main" id="{C15DC98F-759E-484B-B5E1-C2AAE19443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3839" y="188913"/>
            <a:ext cx="6111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CO</a:t>
            </a:r>
            <a:r>
              <a:rPr lang="cs-CZ" altLang="cs-CZ" sz="1800" baseline="-25000"/>
              <a:t>2</a:t>
            </a:r>
          </a:p>
        </p:txBody>
      </p:sp>
      <p:sp>
        <p:nvSpPr>
          <p:cNvPr id="39947" name="Text Box 364">
            <a:extLst>
              <a:ext uri="{FF2B5EF4-FFF2-40B4-BE49-F238E27FC236}">
                <a16:creationId xmlns:a16="http://schemas.microsoft.com/office/drawing/2014/main" id="{FD1E58B2-A5DE-49E9-87DF-04DEF341AA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4724401"/>
            <a:ext cx="184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sp>
        <p:nvSpPr>
          <p:cNvPr id="39948" name="Text Box 365">
            <a:extLst>
              <a:ext uri="{FF2B5EF4-FFF2-40B4-BE49-F238E27FC236}">
                <a16:creationId xmlns:a16="http://schemas.microsoft.com/office/drawing/2014/main" id="{EDE41041-3B7D-4E48-A780-88FD9CEE69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3475" y="5157788"/>
            <a:ext cx="6111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H</a:t>
            </a:r>
            <a:r>
              <a:rPr lang="cs-CZ" altLang="cs-CZ" sz="1800" baseline="-25000"/>
              <a:t>2</a:t>
            </a:r>
            <a:r>
              <a:rPr lang="cs-CZ" altLang="cs-CZ" sz="1800"/>
              <a:t>O</a:t>
            </a:r>
          </a:p>
        </p:txBody>
      </p:sp>
      <p:pic>
        <p:nvPicPr>
          <p:cNvPr id="39949" name="Picture 366" descr="mito">
            <a:extLst>
              <a:ext uri="{FF2B5EF4-FFF2-40B4-BE49-F238E27FC236}">
                <a16:creationId xmlns:a16="http://schemas.microsoft.com/office/drawing/2014/main" id="{F89A3248-1FC2-45B1-BC54-51B7B3AAD1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40" t="15361" r="2040" b="3331"/>
          <a:stretch>
            <a:fillRect/>
          </a:stretch>
        </p:blipFill>
        <p:spPr bwMode="auto">
          <a:xfrm>
            <a:off x="6888163" y="4149725"/>
            <a:ext cx="35814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50" name="Text Box 367">
            <a:extLst>
              <a:ext uri="{FF2B5EF4-FFF2-40B4-BE49-F238E27FC236}">
                <a16:creationId xmlns:a16="http://schemas.microsoft.com/office/drawing/2014/main" id="{2BEED3CC-2ECC-475B-BC5A-2F5DB97BE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688" y="6400801"/>
            <a:ext cx="161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mitochondri</a:t>
            </a:r>
            <a:r>
              <a:rPr lang="en-US" altLang="cs-CZ" sz="1800"/>
              <a:t>on</a:t>
            </a:r>
            <a:endParaRPr lang="cs-CZ" altLang="cs-CZ" sz="1800"/>
          </a:p>
        </p:txBody>
      </p:sp>
      <p:sp>
        <p:nvSpPr>
          <p:cNvPr id="39951" name="Line 368">
            <a:extLst>
              <a:ext uri="{FF2B5EF4-FFF2-40B4-BE49-F238E27FC236}">
                <a16:creationId xmlns:a16="http://schemas.microsoft.com/office/drawing/2014/main" id="{B8C414A3-4DBC-47DC-BEDE-03D47B18723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3114" y="5084763"/>
            <a:ext cx="288925" cy="2159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52" name="AutoShape 369">
            <a:extLst>
              <a:ext uri="{FF2B5EF4-FFF2-40B4-BE49-F238E27FC236}">
                <a16:creationId xmlns:a16="http://schemas.microsoft.com/office/drawing/2014/main" id="{9F6EC8F8-26DA-4636-B1F7-F80540A07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7714" y="4724401"/>
            <a:ext cx="574675" cy="360363"/>
          </a:xfrm>
          <a:prstGeom prst="rightArrow">
            <a:avLst>
              <a:gd name="adj1" fmla="val 50000"/>
              <a:gd name="adj2" fmla="val 39868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sp>
        <p:nvSpPr>
          <p:cNvPr id="39953" name="Text Box 370">
            <a:extLst>
              <a:ext uri="{FF2B5EF4-FFF2-40B4-BE49-F238E27FC236}">
                <a16:creationId xmlns:a16="http://schemas.microsoft.com/office/drawing/2014/main" id="{84F42300-1F0D-46CD-A7AA-FED8A40E25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1" y="5373688"/>
            <a:ext cx="1458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600" i="1"/>
              <a:t>mitochondrion</a:t>
            </a:r>
            <a:endParaRPr lang="cs-CZ" altLang="cs-CZ" sz="1600" i="1"/>
          </a:p>
        </p:txBody>
      </p:sp>
      <p:sp>
        <p:nvSpPr>
          <p:cNvPr id="39954" name="Line 371">
            <a:extLst>
              <a:ext uri="{FF2B5EF4-FFF2-40B4-BE49-F238E27FC236}">
                <a16:creationId xmlns:a16="http://schemas.microsoft.com/office/drawing/2014/main" id="{E8D28A2E-8E39-4354-A345-B1E09760CF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2176" y="620714"/>
            <a:ext cx="792163" cy="410368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55" name="Line 372">
            <a:extLst>
              <a:ext uri="{FF2B5EF4-FFF2-40B4-BE49-F238E27FC236}">
                <a16:creationId xmlns:a16="http://schemas.microsoft.com/office/drawing/2014/main" id="{CA9CC36B-6787-40D4-B9F0-9BAB000261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59375" y="692151"/>
            <a:ext cx="433388" cy="3960813"/>
          </a:xfrm>
          <a:prstGeom prst="line">
            <a:avLst/>
          </a:prstGeom>
          <a:noFill/>
          <a:ln w="28575">
            <a:solidFill>
              <a:srgbClr val="0099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901" name="Text Box 373">
            <a:extLst>
              <a:ext uri="{FF2B5EF4-FFF2-40B4-BE49-F238E27FC236}">
                <a16:creationId xmlns:a16="http://schemas.microsoft.com/office/drawing/2014/main" id="{850E4D6C-5201-4926-A243-C735200B8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0488" y="4221163"/>
            <a:ext cx="2190750" cy="366712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>
                <a:solidFill>
                  <a:schemeClr val="bg1"/>
                </a:solidFill>
              </a:rPr>
              <a:t> </a:t>
            </a:r>
            <a:r>
              <a:rPr lang="en-US" altLang="cs-CZ" sz="1800">
                <a:solidFill>
                  <a:schemeClr val="bg1"/>
                </a:solidFill>
              </a:rPr>
              <a:t>Histotoxic Hypoxia </a:t>
            </a:r>
            <a:endParaRPr lang="cs-CZ" altLang="cs-CZ" sz="1800">
              <a:solidFill>
                <a:schemeClr val="bg1"/>
              </a:solidFill>
            </a:endParaRPr>
          </a:p>
        </p:txBody>
      </p:sp>
      <p:sp>
        <p:nvSpPr>
          <p:cNvPr id="22903" name="Text Box 375">
            <a:extLst>
              <a:ext uri="{FF2B5EF4-FFF2-40B4-BE49-F238E27FC236}">
                <a16:creationId xmlns:a16="http://schemas.microsoft.com/office/drawing/2014/main" id="{A153F54B-8366-4751-84B0-4108FD8D39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7713" y="1196976"/>
            <a:ext cx="23050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>
                <a:solidFill>
                  <a:schemeClr val="bg1"/>
                </a:solidFill>
              </a:rPr>
              <a:t>Respiratory Hypoxia</a:t>
            </a:r>
            <a:r>
              <a:rPr lang="cs-CZ" altLang="cs-CZ" sz="180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22904" name="Text Box 376">
            <a:extLst>
              <a:ext uri="{FF2B5EF4-FFF2-40B4-BE49-F238E27FC236}">
                <a16:creationId xmlns:a16="http://schemas.microsoft.com/office/drawing/2014/main" id="{B9CCD71D-CB66-4651-80AA-E1D0DD958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"/>
            <a:ext cx="23685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>
                <a:solidFill>
                  <a:schemeClr val="bg1"/>
                </a:solidFill>
              </a:rPr>
              <a:t>High Altitude Hypoxia</a:t>
            </a:r>
            <a:endParaRPr lang="cs-CZ" altLang="cs-CZ" sz="1800">
              <a:solidFill>
                <a:schemeClr val="bg1"/>
              </a:solidFill>
            </a:endParaRPr>
          </a:p>
        </p:txBody>
      </p:sp>
      <p:sp>
        <p:nvSpPr>
          <p:cNvPr id="39959" name="Text Box 362">
            <a:extLst>
              <a:ext uri="{FF2B5EF4-FFF2-40B4-BE49-F238E27FC236}">
                <a16:creationId xmlns:a16="http://schemas.microsoft.com/office/drawing/2014/main" id="{405FC1F8-ED0E-4DA0-A19A-80AE3448FB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964" y="182563"/>
            <a:ext cx="4460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O</a:t>
            </a:r>
            <a:r>
              <a:rPr lang="cs-CZ" altLang="cs-CZ" sz="1800" baseline="-25000"/>
              <a:t>2</a:t>
            </a:r>
          </a:p>
        </p:txBody>
      </p:sp>
      <p:pic>
        <p:nvPicPr>
          <p:cNvPr id="22905" name="Picture 377" descr="Filename: j0395735.gif&#10;File Size: 36 KB&#10;Provided by: Animation Factory">
            <a:extLst>
              <a:ext uri="{FF2B5EF4-FFF2-40B4-BE49-F238E27FC236}">
                <a16:creationId xmlns:a16="http://schemas.microsoft.com/office/drawing/2014/main" id="{0E49E00D-1693-4B08-B444-D32876EA3D3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3614" y="2505731"/>
            <a:ext cx="1152525" cy="115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902" name="Text Box 374">
            <a:extLst>
              <a:ext uri="{FF2B5EF4-FFF2-40B4-BE49-F238E27FC236}">
                <a16:creationId xmlns:a16="http://schemas.microsoft.com/office/drawing/2014/main" id="{42E074FA-E92B-4B06-991A-B89C73A7F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1813" y="2565401"/>
            <a:ext cx="32702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>
                <a:solidFill>
                  <a:schemeClr val="bg1"/>
                </a:solidFill>
              </a:rPr>
              <a:t>Circulatory Hypoxia</a:t>
            </a:r>
            <a:r>
              <a:rPr lang="cs-CZ" altLang="cs-CZ" sz="1800">
                <a:solidFill>
                  <a:schemeClr val="bg1"/>
                </a:solidFill>
              </a:rPr>
              <a:t> (ischemic)</a:t>
            </a:r>
          </a:p>
        </p:txBody>
      </p:sp>
      <p:sp>
        <p:nvSpPr>
          <p:cNvPr id="22906" name="Text Box 378">
            <a:extLst>
              <a:ext uri="{FF2B5EF4-FFF2-40B4-BE49-F238E27FC236}">
                <a16:creationId xmlns:a16="http://schemas.microsoft.com/office/drawing/2014/main" id="{1F214E4B-607C-4246-A329-D89F40D97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3062288"/>
            <a:ext cx="2368550" cy="366712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>
                <a:solidFill>
                  <a:schemeClr val="bg1"/>
                </a:solidFill>
              </a:rPr>
              <a:t>Hypoxia from Anemia</a:t>
            </a:r>
            <a:endParaRPr lang="cs-CZ" altLang="cs-CZ" sz="1800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2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22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22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22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22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2" dur="500"/>
                                        <p:tgtEl>
                                          <p:spTgt spid="22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500"/>
                                        <p:tgtEl>
                                          <p:spTgt spid="229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01" grpId="0" animBg="1"/>
      <p:bldP spid="22903" grpId="0" animBg="1"/>
      <p:bldP spid="22904" grpId="0" animBg="1"/>
      <p:bldP spid="22902" grpId="0" animBg="1"/>
      <p:bldP spid="22906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E916718D-5F48-4281-832E-80EB31DE5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D852F03D-0A33-4B05-9378-975F27F449C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7170" name="Picture 2">
            <a:extLst>
              <a:ext uri="{FF2B5EF4-FFF2-40B4-BE49-F238E27FC236}">
                <a16:creationId xmlns:a16="http://schemas.microsoft.com/office/drawing/2014/main" id="{BD545399-804E-428D-8050-816EBFF420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0"/>
            <a:ext cx="1127125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1901355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Nadpis 1">
            <a:extLst>
              <a:ext uri="{FF2B5EF4-FFF2-40B4-BE49-F238E27FC236}">
                <a16:creationId xmlns:a16="http://schemas.microsoft.com/office/drawing/2014/main" id="{2E503BE6-871A-EC55-6584-E6125C35B5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17411" name="Zástupný obsah 2">
            <a:extLst>
              <a:ext uri="{FF2B5EF4-FFF2-40B4-BE49-F238E27FC236}">
                <a16:creationId xmlns:a16="http://schemas.microsoft.com/office/drawing/2014/main" id="{EB118C5F-47AB-EA10-0AE8-BE5CA7DAA93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17412" name="Obrázek 3">
            <a:extLst>
              <a:ext uri="{FF2B5EF4-FFF2-40B4-BE49-F238E27FC236}">
                <a16:creationId xmlns:a16="http://schemas.microsoft.com/office/drawing/2014/main" id="{DF102D07-469D-3171-8E2C-0361F88D61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-30162"/>
            <a:ext cx="12238038" cy="6888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Obdélník 4">
            <a:extLst>
              <a:ext uri="{FF2B5EF4-FFF2-40B4-BE49-F238E27FC236}">
                <a16:creationId xmlns:a16="http://schemas.microsoft.com/office/drawing/2014/main" id="{01D534D2-58BF-1209-9325-228CDA537310}"/>
              </a:ext>
            </a:extLst>
          </p:cNvPr>
          <p:cNvSpPr/>
          <p:nvPr/>
        </p:nvSpPr>
        <p:spPr>
          <a:xfrm>
            <a:off x="1900238" y="3068638"/>
            <a:ext cx="604837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2B65AA7-ABE7-5328-654E-C2B581C14E3E}"/>
              </a:ext>
            </a:extLst>
          </p:cNvPr>
          <p:cNvSpPr txBox="1"/>
          <p:nvPr/>
        </p:nvSpPr>
        <p:spPr>
          <a:xfrm>
            <a:off x="774199" y="677213"/>
            <a:ext cx="28838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3200" dirty="0"/>
              <a:t>Dodávka kyslíku</a:t>
            </a:r>
            <a:r>
              <a:rPr lang="cs-CZ" dirty="0"/>
              <a:t> 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153B67A-16D6-D856-4E84-548BD48D1C7A}"/>
              </a:ext>
            </a:extLst>
          </p:cNvPr>
          <p:cNvSpPr txBox="1"/>
          <p:nvPr/>
        </p:nvSpPr>
        <p:spPr>
          <a:xfrm>
            <a:off x="774198" y="2254325"/>
            <a:ext cx="295952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3200" dirty="0"/>
              <a:t>Spotřeba kyslíku</a:t>
            </a:r>
            <a:r>
              <a:rPr lang="cs-CZ" dirty="0"/>
              <a:t> </a:t>
            </a:r>
            <a:endParaRPr lang="en-US" dirty="0"/>
          </a:p>
        </p:txBody>
      </p:sp>
      <p:sp>
        <p:nvSpPr>
          <p:cNvPr id="4" name="Arrow: Up-Down 3">
            <a:extLst>
              <a:ext uri="{FF2B5EF4-FFF2-40B4-BE49-F238E27FC236}">
                <a16:creationId xmlns:a16="http://schemas.microsoft.com/office/drawing/2014/main" id="{A1B27AAF-0476-680B-EB73-C2480D62C568}"/>
              </a:ext>
            </a:extLst>
          </p:cNvPr>
          <p:cNvSpPr/>
          <p:nvPr/>
        </p:nvSpPr>
        <p:spPr>
          <a:xfrm>
            <a:off x="1700509" y="1293138"/>
            <a:ext cx="553453" cy="893718"/>
          </a:xfrm>
          <a:prstGeom prst="upDown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949EBF5-7CB1-65DC-DA51-DEECBCD35438}"/>
              </a:ext>
            </a:extLst>
          </p:cNvPr>
          <p:cNvSpPr/>
          <p:nvPr/>
        </p:nvSpPr>
        <p:spPr>
          <a:xfrm>
            <a:off x="-25400" y="3195587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Nadpis 1">
            <a:extLst>
              <a:ext uri="{FF2B5EF4-FFF2-40B4-BE49-F238E27FC236}">
                <a16:creationId xmlns:a16="http://schemas.microsoft.com/office/drawing/2014/main" id="{483265B1-0461-5FFF-E91C-6DFD460845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18435" name="Zástupný obsah 2">
            <a:extLst>
              <a:ext uri="{FF2B5EF4-FFF2-40B4-BE49-F238E27FC236}">
                <a16:creationId xmlns:a16="http://schemas.microsoft.com/office/drawing/2014/main" id="{29AC2C35-6B76-BB19-1200-1A4E32FC9285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2152650" y="2219325"/>
            <a:ext cx="7886700" cy="3263900"/>
          </a:xfrm>
        </p:spPr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18436" name="Obrázek 3">
            <a:extLst>
              <a:ext uri="{FF2B5EF4-FFF2-40B4-BE49-F238E27FC236}">
                <a16:creationId xmlns:a16="http://schemas.microsoft.com/office/drawing/2014/main" id="{274F4491-93C6-D3B9-ABE3-4C5C8B267E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1" t="24654" r="740" b="24680"/>
          <a:stretch>
            <a:fillRect/>
          </a:stretch>
        </p:blipFill>
        <p:spPr bwMode="auto">
          <a:xfrm>
            <a:off x="0" y="0"/>
            <a:ext cx="12179300" cy="6824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Obdélník 4">
            <a:extLst>
              <a:ext uri="{FF2B5EF4-FFF2-40B4-BE49-F238E27FC236}">
                <a16:creationId xmlns:a16="http://schemas.microsoft.com/office/drawing/2014/main" id="{6A2ECC1B-CE46-AD71-E5AC-4CDA4A3080F6}"/>
              </a:ext>
            </a:extLst>
          </p:cNvPr>
          <p:cNvSpPr/>
          <p:nvPr/>
        </p:nvSpPr>
        <p:spPr>
          <a:xfrm>
            <a:off x="1736725" y="3001963"/>
            <a:ext cx="604838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82EE18B-D980-AB63-60CD-0345BDDC221B}"/>
              </a:ext>
            </a:extLst>
          </p:cNvPr>
          <p:cNvSpPr txBox="1"/>
          <p:nvPr/>
        </p:nvSpPr>
        <p:spPr>
          <a:xfrm>
            <a:off x="1736725" y="741145"/>
            <a:ext cx="28838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3200" dirty="0"/>
              <a:t>Dodávka kyslíku</a:t>
            </a:r>
            <a:r>
              <a:rPr lang="cs-CZ" dirty="0"/>
              <a:t> </a:t>
            </a:r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31248DD-F031-1CFE-FB7B-725B2852FA0A}"/>
              </a:ext>
            </a:extLst>
          </p:cNvPr>
          <p:cNvSpPr txBox="1"/>
          <p:nvPr/>
        </p:nvSpPr>
        <p:spPr>
          <a:xfrm>
            <a:off x="1736724" y="2318257"/>
            <a:ext cx="295952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3200" dirty="0"/>
              <a:t>Spotřeba kyslíku</a:t>
            </a:r>
            <a:r>
              <a:rPr lang="cs-CZ" dirty="0"/>
              <a:t> </a:t>
            </a:r>
            <a:endParaRPr lang="en-US" dirty="0"/>
          </a:p>
        </p:txBody>
      </p:sp>
      <p:sp>
        <p:nvSpPr>
          <p:cNvPr id="4" name="Arrow: Up-Down 3">
            <a:extLst>
              <a:ext uri="{FF2B5EF4-FFF2-40B4-BE49-F238E27FC236}">
                <a16:creationId xmlns:a16="http://schemas.microsoft.com/office/drawing/2014/main" id="{206F9DA0-89CE-F59A-1D53-1F86285E690D}"/>
              </a:ext>
            </a:extLst>
          </p:cNvPr>
          <p:cNvSpPr/>
          <p:nvPr/>
        </p:nvSpPr>
        <p:spPr>
          <a:xfrm>
            <a:off x="2983830" y="1374775"/>
            <a:ext cx="553453" cy="893718"/>
          </a:xfrm>
          <a:prstGeom prst="upDown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27401E3-9D3C-086A-28F6-6A6726F96A3D}"/>
              </a:ext>
            </a:extLst>
          </p:cNvPr>
          <p:cNvSpPr/>
          <p:nvPr/>
        </p:nvSpPr>
        <p:spPr>
          <a:xfrm>
            <a:off x="-25400" y="3195587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001427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extovéPole 4">
            <a:extLst>
              <a:ext uri="{FF2B5EF4-FFF2-40B4-BE49-F238E27FC236}">
                <a16:creationId xmlns:a16="http://schemas.microsoft.com/office/drawing/2014/main" id="{06FB2E08-6981-380E-F7CB-D5557B93B4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8" y="333375"/>
            <a:ext cx="914558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 sz="3600">
                <a:solidFill>
                  <a:srgbClr val="0070C0"/>
                </a:solidFill>
              </a:rPr>
              <a:t>Tři hráči pro přenos O</a:t>
            </a:r>
            <a:r>
              <a:rPr lang="cs-CZ" altLang="en-US" sz="3600" baseline="-25000">
                <a:solidFill>
                  <a:srgbClr val="0070C0"/>
                </a:solidFill>
              </a:rPr>
              <a:t>2</a:t>
            </a:r>
            <a:r>
              <a:rPr lang="cs-CZ" altLang="en-US" sz="3600">
                <a:solidFill>
                  <a:srgbClr val="0070C0"/>
                </a:solidFill>
              </a:rPr>
              <a:t> a CO</a:t>
            </a:r>
            <a:r>
              <a:rPr lang="cs-CZ" altLang="en-US" sz="3600" baseline="-25000">
                <a:solidFill>
                  <a:srgbClr val="0070C0"/>
                </a:solidFill>
              </a:rPr>
              <a:t>2</a:t>
            </a:r>
            <a:endParaRPr lang="en-US" altLang="en-US" sz="3600" baseline="-25000">
              <a:solidFill>
                <a:srgbClr val="0070C0"/>
              </a:solidFill>
            </a:endParaRPr>
          </a:p>
        </p:txBody>
      </p:sp>
      <p:pic>
        <p:nvPicPr>
          <p:cNvPr id="5123" name="Picture 2" descr="Mariáš. Ilustrační foto.">
            <a:extLst>
              <a:ext uri="{FF2B5EF4-FFF2-40B4-BE49-F238E27FC236}">
                <a16:creationId xmlns:a16="http://schemas.microsoft.com/office/drawing/2014/main" id="{55B77BE9-061D-0D32-1FFB-749650388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16050" y="1268413"/>
            <a:ext cx="7343775" cy="550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Nadpis 1">
            <a:extLst>
              <a:ext uri="{FF2B5EF4-FFF2-40B4-BE49-F238E27FC236}">
                <a16:creationId xmlns:a16="http://schemas.microsoft.com/office/drawing/2014/main" id="{483265B1-0461-5FFF-E91C-6DFD460845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18435" name="Zástupný obsah 2">
            <a:extLst>
              <a:ext uri="{FF2B5EF4-FFF2-40B4-BE49-F238E27FC236}">
                <a16:creationId xmlns:a16="http://schemas.microsoft.com/office/drawing/2014/main" id="{29AC2C35-6B76-BB19-1200-1A4E32FC9285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2152650" y="2219325"/>
            <a:ext cx="7886700" cy="3263900"/>
          </a:xfrm>
        </p:spPr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18436" name="Obrázek 3">
            <a:extLst>
              <a:ext uri="{FF2B5EF4-FFF2-40B4-BE49-F238E27FC236}">
                <a16:creationId xmlns:a16="http://schemas.microsoft.com/office/drawing/2014/main" id="{274F4491-93C6-D3B9-ABE3-4C5C8B267E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1" t="24654" r="740" b="24680"/>
          <a:stretch>
            <a:fillRect/>
          </a:stretch>
        </p:blipFill>
        <p:spPr bwMode="auto">
          <a:xfrm>
            <a:off x="5241" y="0"/>
            <a:ext cx="12179300" cy="6910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Obdélník 4">
            <a:extLst>
              <a:ext uri="{FF2B5EF4-FFF2-40B4-BE49-F238E27FC236}">
                <a16:creationId xmlns:a16="http://schemas.microsoft.com/office/drawing/2014/main" id="{6A2ECC1B-CE46-AD71-E5AC-4CDA4A3080F6}"/>
              </a:ext>
            </a:extLst>
          </p:cNvPr>
          <p:cNvSpPr/>
          <p:nvPr/>
        </p:nvSpPr>
        <p:spPr>
          <a:xfrm>
            <a:off x="1736725" y="3001963"/>
            <a:ext cx="604838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9D4E6FD-5E36-C639-511F-F42F26EE5B1F}"/>
              </a:ext>
            </a:extLst>
          </p:cNvPr>
          <p:cNvSpPr txBox="1"/>
          <p:nvPr/>
        </p:nvSpPr>
        <p:spPr>
          <a:xfrm>
            <a:off x="5148881" y="3965288"/>
            <a:ext cx="288380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3200" dirty="0"/>
              <a:t>Dodávka kyslíku</a:t>
            </a:r>
            <a:r>
              <a:rPr lang="cs-CZ" dirty="0"/>
              <a:t> 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0A8355E-5D12-24AA-386C-295AE431C613}"/>
              </a:ext>
            </a:extLst>
          </p:cNvPr>
          <p:cNvSpPr txBox="1"/>
          <p:nvPr/>
        </p:nvSpPr>
        <p:spPr>
          <a:xfrm>
            <a:off x="4456497" y="6273225"/>
            <a:ext cx="3007018" cy="584775"/>
          </a:xfrm>
          <a:prstGeom prst="rect">
            <a:avLst/>
          </a:prstGeom>
          <a:solidFill>
            <a:srgbClr val="FEEBC4"/>
          </a:solidFill>
        </p:spPr>
        <p:txBody>
          <a:bodyPr wrap="square" rtlCol="0">
            <a:spAutoFit/>
          </a:bodyPr>
          <a:lstStyle/>
          <a:p>
            <a:r>
              <a:rPr lang="cs-CZ" sz="3200" dirty="0"/>
              <a:t>Spotřeba kyslíku</a:t>
            </a:r>
            <a:r>
              <a:rPr lang="cs-CZ" dirty="0"/>
              <a:t> </a:t>
            </a:r>
            <a:endParaRPr lang="en-US" dirty="0"/>
          </a:p>
        </p:txBody>
      </p:sp>
      <p:sp>
        <p:nvSpPr>
          <p:cNvPr id="8" name="Thought Bubble: Cloud 7">
            <a:extLst>
              <a:ext uri="{FF2B5EF4-FFF2-40B4-BE49-F238E27FC236}">
                <a16:creationId xmlns:a16="http://schemas.microsoft.com/office/drawing/2014/main" id="{61909C5A-8EDC-8923-1F6F-32CF64C81A67}"/>
              </a:ext>
            </a:extLst>
          </p:cNvPr>
          <p:cNvSpPr/>
          <p:nvPr/>
        </p:nvSpPr>
        <p:spPr>
          <a:xfrm>
            <a:off x="1981810" y="1702510"/>
            <a:ext cx="2805764" cy="1684421"/>
          </a:xfrm>
          <a:prstGeom prst="cloudCallout">
            <a:avLst>
              <a:gd name="adj1" fmla="val 72992"/>
              <a:gd name="adj2" fmla="val 89858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Na čem závisí dodávka?</a:t>
            </a:r>
            <a:endParaRPr lang="en-US" dirty="0"/>
          </a:p>
        </p:txBody>
      </p:sp>
      <p:sp>
        <p:nvSpPr>
          <p:cNvPr id="9" name="Thought Bubble: Cloud 8">
            <a:extLst>
              <a:ext uri="{FF2B5EF4-FFF2-40B4-BE49-F238E27FC236}">
                <a16:creationId xmlns:a16="http://schemas.microsoft.com/office/drawing/2014/main" id="{4EA13E01-E1BF-DD37-9F66-5DC622D7D6B8}"/>
              </a:ext>
            </a:extLst>
          </p:cNvPr>
          <p:cNvSpPr/>
          <p:nvPr/>
        </p:nvSpPr>
        <p:spPr>
          <a:xfrm>
            <a:off x="34119" y="5223429"/>
            <a:ext cx="4400959" cy="1527650"/>
          </a:xfrm>
          <a:prstGeom prst="cloudCallout">
            <a:avLst>
              <a:gd name="adj1" fmla="val 51121"/>
              <a:gd name="adj2" fmla="val 3472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Na čem závisí spotřeba?</a:t>
            </a:r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9A3DF9B-C3AF-D194-BC03-864FA2AF2D4F}"/>
              </a:ext>
            </a:extLst>
          </p:cNvPr>
          <p:cNvSpPr/>
          <p:nvPr/>
        </p:nvSpPr>
        <p:spPr>
          <a:xfrm>
            <a:off x="-25400" y="3195587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Nadpis 1">
            <a:extLst>
              <a:ext uri="{FF2B5EF4-FFF2-40B4-BE49-F238E27FC236}">
                <a16:creationId xmlns:a16="http://schemas.microsoft.com/office/drawing/2014/main" id="{4C8C1B28-7FE2-CE62-D258-3A1C2B95702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19459" name="Zástupný obsah 2">
            <a:extLst>
              <a:ext uri="{FF2B5EF4-FFF2-40B4-BE49-F238E27FC236}">
                <a16:creationId xmlns:a16="http://schemas.microsoft.com/office/drawing/2014/main" id="{481F35AA-D7D1-67E4-4486-E3E276C56E0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19460" name="Obrázek 3">
            <a:extLst>
              <a:ext uri="{FF2B5EF4-FFF2-40B4-BE49-F238E27FC236}">
                <a16:creationId xmlns:a16="http://schemas.microsoft.com/office/drawing/2014/main" id="{D5B1FBDB-68CE-FF3A-53C7-5F94F13A21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6838" y="-100013"/>
            <a:ext cx="12566651" cy="70802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Obdélník 4">
            <a:extLst>
              <a:ext uri="{FF2B5EF4-FFF2-40B4-BE49-F238E27FC236}">
                <a16:creationId xmlns:a16="http://schemas.microsoft.com/office/drawing/2014/main" id="{0B0D93B3-9480-8A10-D427-0709CB6F4F87}"/>
              </a:ext>
            </a:extLst>
          </p:cNvPr>
          <p:cNvSpPr/>
          <p:nvPr/>
        </p:nvSpPr>
        <p:spPr>
          <a:xfrm>
            <a:off x="1547813" y="3213100"/>
            <a:ext cx="604837" cy="431800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E43C552-2ECB-9667-D2E1-CE98D6C4CE62}"/>
              </a:ext>
            </a:extLst>
          </p:cNvPr>
          <p:cNvSpPr/>
          <p:nvPr/>
        </p:nvSpPr>
        <p:spPr>
          <a:xfrm>
            <a:off x="-25400" y="3195587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Nadpis 1">
            <a:extLst>
              <a:ext uri="{FF2B5EF4-FFF2-40B4-BE49-F238E27FC236}">
                <a16:creationId xmlns:a16="http://schemas.microsoft.com/office/drawing/2014/main" id="{BB9F7876-ADF1-4560-82B6-24F12D1C9A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0483" name="Zástupný obsah 2">
            <a:extLst>
              <a:ext uri="{FF2B5EF4-FFF2-40B4-BE49-F238E27FC236}">
                <a16:creationId xmlns:a16="http://schemas.microsoft.com/office/drawing/2014/main" id="{E443396C-AB81-53D8-513D-B9407FB47B81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20484" name="Obrázek 3">
            <a:extLst>
              <a:ext uri="{FF2B5EF4-FFF2-40B4-BE49-F238E27FC236}">
                <a16:creationId xmlns:a16="http://schemas.microsoft.com/office/drawing/2014/main" id="{E5EEB167-AFFD-14A5-6AFA-57116573BD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8501" y="-1"/>
            <a:ext cx="12224151" cy="6819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Obdélník 4">
            <a:extLst>
              <a:ext uri="{FF2B5EF4-FFF2-40B4-BE49-F238E27FC236}">
                <a16:creationId xmlns:a16="http://schemas.microsoft.com/office/drawing/2014/main" id="{BAF2C1C9-7027-AA53-FD8A-44229DAF9B9C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5AE34CE-58D1-6247-0543-524E64BAE9E0}"/>
              </a:ext>
            </a:extLst>
          </p:cNvPr>
          <p:cNvSpPr/>
          <p:nvPr/>
        </p:nvSpPr>
        <p:spPr>
          <a:xfrm>
            <a:off x="-25400" y="3195587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Nadpis 1">
            <a:extLst>
              <a:ext uri="{FF2B5EF4-FFF2-40B4-BE49-F238E27FC236}">
                <a16:creationId xmlns:a16="http://schemas.microsoft.com/office/drawing/2014/main" id="{6F14B861-CD66-78B9-7B8C-6822A558883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1507" name="Zástupný obsah 2">
            <a:extLst>
              <a:ext uri="{FF2B5EF4-FFF2-40B4-BE49-F238E27FC236}">
                <a16:creationId xmlns:a16="http://schemas.microsoft.com/office/drawing/2014/main" id="{928E53AC-E754-FA60-0C6C-1F153543DB9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21508" name="Obrázek 3">
            <a:extLst>
              <a:ext uri="{FF2B5EF4-FFF2-40B4-BE49-F238E27FC236}">
                <a16:creationId xmlns:a16="http://schemas.microsoft.com/office/drawing/2014/main" id="{79B04B8A-E695-CE86-082E-3F760BD2B0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6838" y="-149225"/>
            <a:ext cx="12288838" cy="692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Obdélník 4">
            <a:extLst>
              <a:ext uri="{FF2B5EF4-FFF2-40B4-BE49-F238E27FC236}">
                <a16:creationId xmlns:a16="http://schemas.microsoft.com/office/drawing/2014/main" id="{7B5AC701-AE76-FA0A-590C-0E4F58AC7364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ADBE6A5-C7FF-EC25-CB63-0AD207368E99}"/>
              </a:ext>
            </a:extLst>
          </p:cNvPr>
          <p:cNvSpPr/>
          <p:nvPr/>
        </p:nvSpPr>
        <p:spPr>
          <a:xfrm>
            <a:off x="-25400" y="3152270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Nadpis 1">
            <a:extLst>
              <a:ext uri="{FF2B5EF4-FFF2-40B4-BE49-F238E27FC236}">
                <a16:creationId xmlns:a16="http://schemas.microsoft.com/office/drawing/2014/main" id="{29F34687-43DF-D352-738A-94083C2379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22531" name="Zástupný obsah 5">
            <a:extLst>
              <a:ext uri="{FF2B5EF4-FFF2-40B4-BE49-F238E27FC236}">
                <a16:creationId xmlns:a16="http://schemas.microsoft.com/office/drawing/2014/main" id="{45718D57-80A6-8772-12D2-C56B48B2D396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4"/>
          <a:stretch>
            <a:fillRect/>
          </a:stretch>
        </p:blipFill>
        <p:spPr>
          <a:xfrm>
            <a:off x="-96838" y="-158750"/>
            <a:ext cx="12314238" cy="6943725"/>
          </a:xfrm>
        </p:spPr>
      </p:pic>
      <p:sp>
        <p:nvSpPr>
          <p:cNvPr id="5" name="Obdélník 4">
            <a:extLst>
              <a:ext uri="{FF2B5EF4-FFF2-40B4-BE49-F238E27FC236}">
                <a16:creationId xmlns:a16="http://schemas.microsoft.com/office/drawing/2014/main" id="{3F670B6F-6FE4-DBB5-75B8-4819B7304D9E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16EEE22-84B1-29A6-BB28-164F7985714D}"/>
              </a:ext>
            </a:extLst>
          </p:cNvPr>
          <p:cNvSpPr/>
          <p:nvPr/>
        </p:nvSpPr>
        <p:spPr>
          <a:xfrm>
            <a:off x="-25400" y="3065644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Nadpis 1">
            <a:extLst>
              <a:ext uri="{FF2B5EF4-FFF2-40B4-BE49-F238E27FC236}">
                <a16:creationId xmlns:a16="http://schemas.microsoft.com/office/drawing/2014/main" id="{4DD3DBB7-99BA-C58B-BC39-22B358E12D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3555" name="Zástupný obsah 2">
            <a:extLst>
              <a:ext uri="{FF2B5EF4-FFF2-40B4-BE49-F238E27FC236}">
                <a16:creationId xmlns:a16="http://schemas.microsoft.com/office/drawing/2014/main" id="{E6D181DA-DDC1-28D9-2B95-66F03442432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2D20B62E-7914-D381-022F-09CE2CBB55EC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23557" name="Obrázek 3">
            <a:extLst>
              <a:ext uri="{FF2B5EF4-FFF2-40B4-BE49-F238E27FC236}">
                <a16:creationId xmlns:a16="http://schemas.microsoft.com/office/drawing/2014/main" id="{4C1CD6AE-165F-1E66-136A-003A476B4C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8275" y="-100013"/>
            <a:ext cx="12215813" cy="6878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Obdélník 5">
            <a:extLst>
              <a:ext uri="{FF2B5EF4-FFF2-40B4-BE49-F238E27FC236}">
                <a16:creationId xmlns:a16="http://schemas.microsoft.com/office/drawing/2014/main" id="{8E1A7C7C-3833-8765-BF3F-4A32F983CDFF}"/>
              </a:ext>
            </a:extLst>
          </p:cNvPr>
          <p:cNvSpPr/>
          <p:nvPr/>
        </p:nvSpPr>
        <p:spPr>
          <a:xfrm>
            <a:off x="1574800" y="2897188"/>
            <a:ext cx="252413" cy="393700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FF21817-B265-2771-D00A-88D910F1F28B}"/>
              </a:ext>
            </a:extLst>
          </p:cNvPr>
          <p:cNvSpPr/>
          <p:nvPr/>
        </p:nvSpPr>
        <p:spPr>
          <a:xfrm>
            <a:off x="-68715" y="3046391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Nadpis 1">
            <a:extLst>
              <a:ext uri="{FF2B5EF4-FFF2-40B4-BE49-F238E27FC236}">
                <a16:creationId xmlns:a16="http://schemas.microsoft.com/office/drawing/2014/main" id="{7F49BF16-D9E6-5333-749E-10BBEF80F3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4579" name="Zástupný obsah 2">
            <a:extLst>
              <a:ext uri="{FF2B5EF4-FFF2-40B4-BE49-F238E27FC236}">
                <a16:creationId xmlns:a16="http://schemas.microsoft.com/office/drawing/2014/main" id="{4D098DDF-A303-FA0E-AA06-5822C109B58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04C4ED88-9472-1911-7E9C-65FF6F6D436E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24581" name="Obrázek 3">
            <a:extLst>
              <a:ext uri="{FF2B5EF4-FFF2-40B4-BE49-F238E27FC236}">
                <a16:creationId xmlns:a16="http://schemas.microsoft.com/office/drawing/2014/main" id="{D5ED5581-AEB1-1943-0309-FC92E31739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00" y="-55563"/>
            <a:ext cx="12242800" cy="6880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31F06FF7-2181-FC48-F632-6075559009A4}"/>
              </a:ext>
            </a:extLst>
          </p:cNvPr>
          <p:cNvSpPr/>
          <p:nvPr/>
        </p:nvSpPr>
        <p:spPr>
          <a:xfrm>
            <a:off x="-25400" y="3195587"/>
            <a:ext cx="574040" cy="64489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Nadpis 1">
            <a:extLst>
              <a:ext uri="{FF2B5EF4-FFF2-40B4-BE49-F238E27FC236}">
                <a16:creationId xmlns:a16="http://schemas.microsoft.com/office/drawing/2014/main" id="{6FD7C3A5-2D44-FE12-7BA8-0214E9B192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5603" name="Zástupný obsah 2">
            <a:extLst>
              <a:ext uri="{FF2B5EF4-FFF2-40B4-BE49-F238E27FC236}">
                <a16:creationId xmlns:a16="http://schemas.microsoft.com/office/drawing/2014/main" id="{D74D5FE7-18CB-F729-BDF1-5296AC700C58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484E8397-4CF5-7019-839D-C94006397D83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25605" name="Obrázek 3">
            <a:extLst>
              <a:ext uri="{FF2B5EF4-FFF2-40B4-BE49-F238E27FC236}">
                <a16:creationId xmlns:a16="http://schemas.microsoft.com/office/drawing/2014/main" id="{8557435D-11E4-C864-A2E0-933F4F85C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4450"/>
            <a:ext cx="12576175" cy="681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Obdélník 5">
            <a:extLst>
              <a:ext uri="{FF2B5EF4-FFF2-40B4-BE49-F238E27FC236}">
                <a16:creationId xmlns:a16="http://schemas.microsoft.com/office/drawing/2014/main" id="{11BFD241-31E3-65E0-8D30-C3A5BB09C6FC}"/>
              </a:ext>
            </a:extLst>
          </p:cNvPr>
          <p:cNvSpPr/>
          <p:nvPr/>
        </p:nvSpPr>
        <p:spPr>
          <a:xfrm>
            <a:off x="1574800" y="2932113"/>
            <a:ext cx="252413" cy="393700"/>
          </a:xfrm>
          <a:prstGeom prst="rect">
            <a:avLst/>
          </a:prstGeom>
          <a:solidFill>
            <a:srgbClr val="ECF1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Nadpis 1">
            <a:extLst>
              <a:ext uri="{FF2B5EF4-FFF2-40B4-BE49-F238E27FC236}">
                <a16:creationId xmlns:a16="http://schemas.microsoft.com/office/drawing/2014/main" id="{746C54E5-60FA-EC9F-B579-04D777A44E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6627" name="Zástupný obsah 2">
            <a:extLst>
              <a:ext uri="{FF2B5EF4-FFF2-40B4-BE49-F238E27FC236}">
                <a16:creationId xmlns:a16="http://schemas.microsoft.com/office/drawing/2014/main" id="{EE70A628-30C5-179A-C326-B7E5B826F576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E7C22FF9-3F32-09F8-55CD-BFC3708FFDFC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26629" name="Obrázek 3">
            <a:extLst>
              <a:ext uri="{FF2B5EF4-FFF2-40B4-BE49-F238E27FC236}">
                <a16:creationId xmlns:a16="http://schemas.microsoft.com/office/drawing/2014/main" id="{F16D3C7D-EF23-DAC6-39B0-C699C513A7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4925" y="0"/>
            <a:ext cx="126111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2" descr="How to choose the therapeutic goals to improve tissue perfusion in septic  shock">
            <a:extLst>
              <a:ext uri="{FF2B5EF4-FFF2-40B4-BE49-F238E27FC236}">
                <a16:creationId xmlns:a16="http://schemas.microsoft.com/office/drawing/2014/main" id="{533AE3DD-10D9-8D0F-29DC-82AFE1D638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82649" y="3686476"/>
            <a:ext cx="4582011" cy="22133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Nadpis 1">
            <a:extLst>
              <a:ext uri="{FF2B5EF4-FFF2-40B4-BE49-F238E27FC236}">
                <a16:creationId xmlns:a16="http://schemas.microsoft.com/office/drawing/2014/main" id="{7A787368-5412-57F4-F7DC-B469821C6D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7651" name="Zástupný obsah 2">
            <a:extLst>
              <a:ext uri="{FF2B5EF4-FFF2-40B4-BE49-F238E27FC236}">
                <a16:creationId xmlns:a16="http://schemas.microsoft.com/office/drawing/2014/main" id="{7FBC6990-AB02-DF59-80A9-DC91B4EF7FF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401B59D6-817E-AD41-2045-3717D803F8A2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27653" name="Obrázek 3">
            <a:extLst>
              <a:ext uri="{FF2B5EF4-FFF2-40B4-BE49-F238E27FC236}">
                <a16:creationId xmlns:a16="http://schemas.microsoft.com/office/drawing/2014/main" id="{7A447DDF-A87C-E0C4-5C17-396F479B61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30213" y="20184"/>
            <a:ext cx="12622213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2" descr="How to choose the therapeutic goals to improve tissue perfusion in septic  shock">
            <a:extLst>
              <a:ext uri="{FF2B5EF4-FFF2-40B4-BE49-F238E27FC236}">
                <a16:creationId xmlns:a16="http://schemas.microsoft.com/office/drawing/2014/main" id="{46FF0078-1D94-FB74-0FC2-015E0C6A48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2222" y="3731380"/>
            <a:ext cx="4582011" cy="22133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rázek 3">
            <a:extLst>
              <a:ext uri="{FF2B5EF4-FFF2-40B4-BE49-F238E27FC236}">
                <a16:creationId xmlns:a16="http://schemas.microsoft.com/office/drawing/2014/main" id="{DA85585B-66E3-6BF5-650C-5393ADBE60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43137" y="0"/>
            <a:ext cx="7705725" cy="6759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Nadpis 1">
            <a:extLst>
              <a:ext uri="{FF2B5EF4-FFF2-40B4-BE49-F238E27FC236}">
                <a16:creationId xmlns:a16="http://schemas.microsoft.com/office/drawing/2014/main" id="{CC015335-AFC5-2166-2684-D8E7D8623D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28675" name="Zástupný obsah 2">
            <a:extLst>
              <a:ext uri="{FF2B5EF4-FFF2-40B4-BE49-F238E27FC236}">
                <a16:creationId xmlns:a16="http://schemas.microsoft.com/office/drawing/2014/main" id="{FCBCF7B9-1772-851E-A766-6089DCB9408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7292BE5C-32AE-3570-EB93-9BFB17B0D167}"/>
              </a:ext>
            </a:extLst>
          </p:cNvPr>
          <p:cNvSpPr/>
          <p:nvPr/>
        </p:nvSpPr>
        <p:spPr>
          <a:xfrm>
            <a:off x="1574800" y="3211513"/>
            <a:ext cx="252413" cy="43021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pic>
        <p:nvPicPr>
          <p:cNvPr id="28677" name="Picture 4" descr="| Oxygen delivery and consumption in critically ill patients. DO2, oxygen delivery; VO2, oxygen consumption; ScvO2, central venous oxygen saturation ratio. For details, see main text. ">
            <a:extLst>
              <a:ext uri="{FF2B5EF4-FFF2-40B4-BE49-F238E27FC236}">
                <a16:creationId xmlns:a16="http://schemas.microsoft.com/office/drawing/2014/main" id="{80BD9B7D-D416-750A-94A7-C5F0394410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7173" y="112901"/>
            <a:ext cx="8240211" cy="67187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Nadpis 1">
            <a:extLst>
              <a:ext uri="{FF2B5EF4-FFF2-40B4-BE49-F238E27FC236}">
                <a16:creationId xmlns:a16="http://schemas.microsoft.com/office/drawing/2014/main" id="{A6453949-198F-2629-B0F8-C53A0753E5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29699" name="Picture 2">
            <a:extLst>
              <a:ext uri="{FF2B5EF4-FFF2-40B4-BE49-F238E27FC236}">
                <a16:creationId xmlns:a16="http://schemas.microsoft.com/office/drawing/2014/main" id="{287B0E98-F3A6-6C93-5279-9955ADD802F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63550" y="565150"/>
            <a:ext cx="11598275" cy="6097588"/>
          </a:xfrm>
          <a:noFill/>
        </p:spPr>
      </p:pic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Nadpis 1">
            <a:extLst>
              <a:ext uri="{FF2B5EF4-FFF2-40B4-BE49-F238E27FC236}">
                <a16:creationId xmlns:a16="http://schemas.microsoft.com/office/drawing/2014/main" id="{4A136BFD-6263-2B3E-E1F4-25B69A448C5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30723" name="Picture 4" descr="Co je VO2 Max a jak jej zvýšit? | Hodinky-365.cz">
            <a:extLst>
              <a:ext uri="{FF2B5EF4-FFF2-40B4-BE49-F238E27FC236}">
                <a16:creationId xmlns:a16="http://schemas.microsoft.com/office/drawing/2014/main" id="{03C5A53E-35B4-B247-6804-2D4B2D870FE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-38100"/>
            <a:ext cx="6769100" cy="3384550"/>
          </a:xfrm>
          <a:noFill/>
        </p:spPr>
      </p:pic>
      <p:pic>
        <p:nvPicPr>
          <p:cNvPr id="30724" name="Picture 2" descr="VO2max. Jak zvýšit VO2max hodnoty aneb magický kyslík - oBěhání.cz">
            <a:extLst>
              <a:ext uri="{FF2B5EF4-FFF2-40B4-BE49-F238E27FC236}">
                <a16:creationId xmlns:a16="http://schemas.microsoft.com/office/drawing/2014/main" id="{FEAC036A-E60C-E4C7-612F-F5BF0B6D7A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2660650"/>
            <a:ext cx="6096000" cy="406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5" name="TextovéPole 3">
            <a:extLst>
              <a:ext uri="{FF2B5EF4-FFF2-40B4-BE49-F238E27FC236}">
                <a16:creationId xmlns:a16="http://schemas.microsoft.com/office/drawing/2014/main" id="{B1350FA9-42D2-08A3-4CF3-B6F3D73F7E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513" y="3878263"/>
            <a:ext cx="37941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VO2   200 ml/min=&gt;2000-3000 ml/min</a:t>
            </a:r>
            <a:endParaRPr lang="en-US" altLang="en-US"/>
          </a:p>
        </p:txBody>
      </p:sp>
      <p:sp>
        <p:nvSpPr>
          <p:cNvPr id="30726" name="TextovéPole 6">
            <a:extLst>
              <a:ext uri="{FF2B5EF4-FFF2-40B4-BE49-F238E27FC236}">
                <a16:creationId xmlns:a16="http://schemas.microsoft.com/office/drawing/2014/main" id="{000BEFB5-346F-7556-ACD2-C9B54292E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513" y="4483100"/>
            <a:ext cx="22431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cs-CZ" altLang="en-US"/>
              <a:t>Q   5 l/min=&gt; 25 l/min</a:t>
            </a:r>
            <a:endParaRPr lang="en-US" altLang="en-US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B263D11-FC93-4E95-A9AE-F51EEABB96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7CADBFF1-D015-4D9E-8051-747D434F6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F0F0D128-2987-4423-A8C8-3687A3B34D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7974" y="0"/>
            <a:ext cx="12309974" cy="6911331"/>
          </a:xfrm>
          <a:prstGeom prst="rect">
            <a:avLst/>
          </a:prstGeom>
          <a:solidFill>
            <a:srgbClr val="DEE7E5"/>
          </a:solidFill>
        </p:spPr>
      </p:pic>
      <p:sp>
        <p:nvSpPr>
          <p:cNvPr id="6" name="Obdélník 5">
            <a:extLst>
              <a:ext uri="{FF2B5EF4-FFF2-40B4-BE49-F238E27FC236}">
                <a16:creationId xmlns:a16="http://schemas.microsoft.com/office/drawing/2014/main" id="{8C386EFE-3E8D-48DE-B6FB-39D307E51780}"/>
              </a:ext>
            </a:extLst>
          </p:cNvPr>
          <p:cNvSpPr/>
          <p:nvPr/>
        </p:nvSpPr>
        <p:spPr>
          <a:xfrm>
            <a:off x="83496" y="3026340"/>
            <a:ext cx="335604" cy="52450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CAB1CD5-BB7A-4E47-6721-2F42B556E287}"/>
              </a:ext>
            </a:extLst>
          </p:cNvPr>
          <p:cNvSpPr/>
          <p:nvPr/>
        </p:nvSpPr>
        <p:spPr>
          <a:xfrm>
            <a:off x="-66688" y="3785521"/>
            <a:ext cx="12325376" cy="3662337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Speech Bubble: Oval 7">
            <a:extLst>
              <a:ext uri="{FF2B5EF4-FFF2-40B4-BE49-F238E27FC236}">
                <a16:creationId xmlns:a16="http://schemas.microsoft.com/office/drawing/2014/main" id="{2A61798C-6AC6-A42E-7639-F3BD1C3953BB}"/>
              </a:ext>
            </a:extLst>
          </p:cNvPr>
          <p:cNvSpPr/>
          <p:nvPr/>
        </p:nvSpPr>
        <p:spPr>
          <a:xfrm>
            <a:off x="7566305" y="5277936"/>
            <a:ext cx="3131701" cy="1426085"/>
          </a:xfrm>
          <a:prstGeom prst="wedgeEllipseCallout">
            <a:avLst>
              <a:gd name="adj1" fmla="val 17724"/>
              <a:gd name="adj2" fmla="val -169726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Snížení perfúze</a:t>
            </a:r>
            <a:endParaRPr lang="en-US" dirty="0"/>
          </a:p>
        </p:txBody>
      </p:sp>
      <p:sp>
        <p:nvSpPr>
          <p:cNvPr id="9" name="Speech Bubble: Oval 8">
            <a:extLst>
              <a:ext uri="{FF2B5EF4-FFF2-40B4-BE49-F238E27FC236}">
                <a16:creationId xmlns:a16="http://schemas.microsoft.com/office/drawing/2014/main" id="{61F1AE8E-E63E-1D4D-9CF1-9044A75867AA}"/>
              </a:ext>
            </a:extLst>
          </p:cNvPr>
          <p:cNvSpPr/>
          <p:nvPr/>
        </p:nvSpPr>
        <p:spPr>
          <a:xfrm>
            <a:off x="10101040" y="3785521"/>
            <a:ext cx="1687262" cy="1285105"/>
          </a:xfrm>
          <a:prstGeom prst="wedgeEllipseCallout">
            <a:avLst>
              <a:gd name="adj1" fmla="val 30183"/>
              <a:gd name="adj2" fmla="val -140532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Snížení </a:t>
            </a:r>
            <a:r>
              <a:rPr lang="cs-CZ" dirty="0" err="1"/>
              <a:t>Hb</a:t>
            </a:r>
            <a:r>
              <a:rPr lang="cs-CZ" dirty="0"/>
              <a:t> nebo PaO2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86871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B263D11-FC93-4E95-A9AE-F51EEABB96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7CADBFF1-D015-4D9E-8051-747D434F6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F0F0D128-2987-4423-A8C8-3687A3B34D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7974" y="0"/>
            <a:ext cx="12309974" cy="6911331"/>
          </a:xfrm>
          <a:prstGeom prst="rect">
            <a:avLst/>
          </a:prstGeom>
          <a:solidFill>
            <a:srgbClr val="DEE7E5"/>
          </a:solidFill>
        </p:spPr>
      </p:pic>
      <p:sp>
        <p:nvSpPr>
          <p:cNvPr id="6" name="Obdélník 5">
            <a:extLst>
              <a:ext uri="{FF2B5EF4-FFF2-40B4-BE49-F238E27FC236}">
                <a16:creationId xmlns:a16="http://schemas.microsoft.com/office/drawing/2014/main" id="{8C386EFE-3E8D-48DE-B6FB-39D307E51780}"/>
              </a:ext>
            </a:extLst>
          </p:cNvPr>
          <p:cNvSpPr/>
          <p:nvPr/>
        </p:nvSpPr>
        <p:spPr>
          <a:xfrm>
            <a:off x="83496" y="3026340"/>
            <a:ext cx="335604" cy="52450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Speech Bubble: Oval 7">
            <a:extLst>
              <a:ext uri="{FF2B5EF4-FFF2-40B4-BE49-F238E27FC236}">
                <a16:creationId xmlns:a16="http://schemas.microsoft.com/office/drawing/2014/main" id="{2A61798C-6AC6-A42E-7639-F3BD1C3953BB}"/>
              </a:ext>
            </a:extLst>
          </p:cNvPr>
          <p:cNvSpPr/>
          <p:nvPr/>
        </p:nvSpPr>
        <p:spPr>
          <a:xfrm>
            <a:off x="7708439" y="3368593"/>
            <a:ext cx="1460275" cy="1108651"/>
          </a:xfrm>
          <a:prstGeom prst="wedgeEllipseCallout">
            <a:avLst>
              <a:gd name="adj1" fmla="val 91344"/>
              <a:gd name="adj2" fmla="val 105564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Snížení perfúze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4726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B263D11-FC93-4E95-A9AE-F51EEABB96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7CADBFF1-D015-4D9E-8051-747D434F6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F2D29653-0D5D-4885-8433-0E64A26D27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244606" cy="6858000"/>
          </a:xfrm>
          <a:prstGeom prst="rect">
            <a:avLst/>
          </a:prstGeom>
        </p:spPr>
      </p:pic>
      <p:sp>
        <p:nvSpPr>
          <p:cNvPr id="6" name="Obdélník 5">
            <a:extLst>
              <a:ext uri="{FF2B5EF4-FFF2-40B4-BE49-F238E27FC236}">
                <a16:creationId xmlns:a16="http://schemas.microsoft.com/office/drawing/2014/main" id="{2804331B-B36C-42ED-9C8D-FF849B663976}"/>
              </a:ext>
            </a:extLst>
          </p:cNvPr>
          <p:cNvSpPr/>
          <p:nvPr/>
        </p:nvSpPr>
        <p:spPr>
          <a:xfrm>
            <a:off x="68094" y="3188475"/>
            <a:ext cx="335604" cy="52450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C313760-23F0-A961-7E47-B04E502F5910}"/>
              </a:ext>
            </a:extLst>
          </p:cNvPr>
          <p:cNvSpPr/>
          <p:nvPr/>
        </p:nvSpPr>
        <p:spPr>
          <a:xfrm>
            <a:off x="-66688" y="3638649"/>
            <a:ext cx="12325376" cy="3809210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DF6564A-BCF2-5EEC-E2B8-0C6BF835156E}"/>
              </a:ext>
            </a:extLst>
          </p:cNvPr>
          <p:cNvSpPr/>
          <p:nvPr/>
        </p:nvSpPr>
        <p:spPr>
          <a:xfrm>
            <a:off x="6301306" y="3389309"/>
            <a:ext cx="2591590" cy="3809210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191497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B263D11-FC93-4E95-A9AE-F51EEABB96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7CADBFF1-D015-4D9E-8051-747D434F6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F2D29653-0D5D-4885-8433-0E64A26D27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244606" cy="6858000"/>
          </a:xfrm>
          <a:prstGeom prst="rect">
            <a:avLst/>
          </a:prstGeom>
        </p:spPr>
      </p:pic>
      <p:sp>
        <p:nvSpPr>
          <p:cNvPr id="6" name="Obdélník 5">
            <a:extLst>
              <a:ext uri="{FF2B5EF4-FFF2-40B4-BE49-F238E27FC236}">
                <a16:creationId xmlns:a16="http://schemas.microsoft.com/office/drawing/2014/main" id="{2804331B-B36C-42ED-9C8D-FF849B663976}"/>
              </a:ext>
            </a:extLst>
          </p:cNvPr>
          <p:cNvSpPr/>
          <p:nvPr/>
        </p:nvSpPr>
        <p:spPr>
          <a:xfrm>
            <a:off x="68094" y="3188475"/>
            <a:ext cx="335604" cy="524503"/>
          </a:xfrm>
          <a:prstGeom prst="rect">
            <a:avLst/>
          </a:prstGeom>
          <a:solidFill>
            <a:srgbClr val="DEE7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Speech Bubble: Oval 7">
            <a:extLst>
              <a:ext uri="{FF2B5EF4-FFF2-40B4-BE49-F238E27FC236}">
                <a16:creationId xmlns:a16="http://schemas.microsoft.com/office/drawing/2014/main" id="{0D30F2F1-5D63-347D-BF54-38ED9289989B}"/>
              </a:ext>
            </a:extLst>
          </p:cNvPr>
          <p:cNvSpPr/>
          <p:nvPr/>
        </p:nvSpPr>
        <p:spPr>
          <a:xfrm>
            <a:off x="7426979" y="6102317"/>
            <a:ext cx="1460275" cy="661128"/>
          </a:xfrm>
          <a:prstGeom prst="wedgeEllipseCallout">
            <a:avLst>
              <a:gd name="adj1" fmla="val 106593"/>
              <a:gd name="adj2" fmla="val -35605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cs-CZ" dirty="0"/>
              <a:t>Snížení perfúze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869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B263D11-FC93-4E95-A9AE-F51EEABB96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7CADBFF1-D015-4D9E-8051-747D434F632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32B70D40-221D-41A8-8791-E2953C632AE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647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074406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D8F8AEE5-9038-46CD-8880-E9667A9FD9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603" y="33308"/>
            <a:ext cx="12052520" cy="68246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927424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89ECE6-A77F-B2A2-B313-40B65D8E1F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5035" y="0"/>
            <a:ext cx="10515600" cy="1325563"/>
          </a:xfrm>
        </p:spPr>
        <p:txBody>
          <a:bodyPr/>
          <a:lstStyle/>
          <a:p>
            <a:r>
              <a:rPr lang="cs-CZ" dirty="0"/>
              <a:t>Pojem alveolární ventilace</a:t>
            </a:r>
            <a:endParaRPr lang="en-US" dirty="0"/>
          </a:p>
        </p:txBody>
      </p:sp>
      <p:pic>
        <p:nvPicPr>
          <p:cNvPr id="4" name="alvventilace">
            <a:hlinkClick r:id="" action="ppaction://media"/>
            <a:extLst>
              <a:ext uri="{FF2B5EF4-FFF2-40B4-BE49-F238E27FC236}">
                <a16:creationId xmlns:a16="http://schemas.microsoft.com/office/drawing/2014/main" id="{C6A75A12-DE4C-568C-4FE1-ACA78B8E53F2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2242545" y="987092"/>
            <a:ext cx="7179802" cy="68652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5701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67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Nadpis 1">
            <a:extLst>
              <a:ext uri="{FF2B5EF4-FFF2-40B4-BE49-F238E27FC236}">
                <a16:creationId xmlns:a16="http://schemas.microsoft.com/office/drawing/2014/main" id="{647DC07D-07FE-D45E-2FDF-E6C1B0D581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cs-CZ" altLang="en-US"/>
              <a:t>Energie pro buňky</a:t>
            </a:r>
            <a:endParaRPr lang="en-US" altLang="en-US"/>
          </a:p>
        </p:txBody>
      </p:sp>
      <p:sp>
        <p:nvSpPr>
          <p:cNvPr id="7171" name="Zástupný obsah 2">
            <a:extLst>
              <a:ext uri="{FF2B5EF4-FFF2-40B4-BE49-F238E27FC236}">
                <a16:creationId xmlns:a16="http://schemas.microsoft.com/office/drawing/2014/main" id="{724BE91A-E77A-5E53-B4D4-730524D00E4E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7172" name="Obrázek 3">
            <a:extLst>
              <a:ext uri="{FF2B5EF4-FFF2-40B4-BE49-F238E27FC236}">
                <a16:creationId xmlns:a16="http://schemas.microsoft.com/office/drawing/2014/main" id="{C49C0602-8C73-5462-5802-E2E9F69665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213" y="296863"/>
            <a:ext cx="10844212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Shape 1"/>
          <p:cNvSpPr txBox="1"/>
          <p:nvPr/>
        </p:nvSpPr>
        <p:spPr>
          <a:xfrm>
            <a:off x="1446953" y="5884331"/>
            <a:ext cx="8640000" cy="944035"/>
          </a:xfrm>
          <a:prstGeom prst="rect">
            <a:avLst/>
          </a:prstGeom>
          <a:noFill/>
          <a:ln>
            <a:noFill/>
          </a:ln>
        </p:spPr>
        <p:txBody>
          <a:bodyPr lIns="90000" tIns="45000" rIns="90000" bIns="45000"/>
          <a:lstStyle/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Annals ATS, 2019</a:t>
            </a: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https://www.atsjournals.org/doi/abs/10.1513/AnnalsATS.201807-501CME</a:t>
            </a:r>
          </a:p>
          <a:p>
            <a:endParaRPr lang="en-US" sz="900" spc="-1" dirty="0">
              <a:solidFill>
                <a:srgbClr val="000000"/>
              </a:solidFill>
              <a:latin typeface="Arial"/>
            </a:endParaRP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Published in: John W. </a:t>
            </a:r>
            <a:r>
              <a:rPr lang="en-US" sz="900" spc="-1" dirty="0" err="1">
                <a:solidFill>
                  <a:srgbClr val="000000"/>
                </a:solidFill>
                <a:latin typeface="Arial"/>
              </a:rPr>
              <a:t>Kreit</a:t>
            </a:r>
            <a:r>
              <a:rPr lang="en-US" sz="900" spc="-1" dirty="0">
                <a:solidFill>
                  <a:srgbClr val="000000"/>
                </a:solidFill>
                <a:latin typeface="Arial"/>
              </a:rPr>
              <a:t>; </a:t>
            </a:r>
            <a:r>
              <a:rPr lang="en-US" sz="900" i="1" spc="-1" dirty="0">
                <a:solidFill>
                  <a:srgbClr val="000000"/>
                </a:solidFill>
                <a:latin typeface="Arial"/>
              </a:rPr>
              <a:t>Annals ATS</a:t>
            </a:r>
            <a:r>
              <a:rPr lang="en-US" sz="900" spc="-1" dirty="0">
                <a:solidFill>
                  <a:srgbClr val="000000"/>
                </a:solidFill>
                <a:latin typeface="Arial"/>
              </a:rPr>
              <a:t>  16291-300.</a:t>
            </a: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DOI: 10.1513/AnnalsATS.201807-501CME</a:t>
            </a: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Copyright © 2019 by the American Thoracic Society</a:t>
            </a:r>
          </a:p>
        </p:txBody>
      </p:sp>
      <p:pic>
        <p:nvPicPr>
          <p:cNvPr id="37" name="Main graphic"/>
          <p:cNvPicPr/>
          <p:nvPr/>
        </p:nvPicPr>
        <p:blipFill>
          <a:blip r:embed="rId2"/>
          <a:stretch/>
        </p:blipFill>
        <p:spPr>
          <a:xfrm>
            <a:off x="2963332" y="275166"/>
            <a:ext cx="5240867" cy="5520265"/>
          </a:xfrm>
          <a:prstGeom prst="rect">
            <a:avLst/>
          </a:prstGeom>
          <a:ln>
            <a:noFill/>
          </a:ln>
        </p:spPr>
      </p:pic>
    </p:spTree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89ECE6-A77F-B2A2-B313-40B65D8E1F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5035" y="0"/>
            <a:ext cx="10515600" cy="1325563"/>
          </a:xfrm>
        </p:spPr>
        <p:txBody>
          <a:bodyPr/>
          <a:lstStyle/>
          <a:p>
            <a:r>
              <a:rPr lang="cs-CZ" dirty="0"/>
              <a:t>Pojem alveolární ventilace</a:t>
            </a:r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FA951FA4-4E80-4FCE-0EB8-AF77FDFE0ACF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476461" y="924431"/>
            <a:ext cx="9399975" cy="59335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386153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Obrázek 1">
            <a:extLst>
              <a:ext uri="{FF2B5EF4-FFF2-40B4-BE49-F238E27FC236}">
                <a16:creationId xmlns:a16="http://schemas.microsoft.com/office/drawing/2014/main" id="{167EB96C-DFAD-4B3C-AA74-00A03A9B6B1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703"/>
          <a:stretch/>
        </p:blipFill>
        <p:spPr>
          <a:xfrm>
            <a:off x="0" y="0"/>
            <a:ext cx="12123906" cy="68136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278826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rázek 1">
            <a:extLst>
              <a:ext uri="{FF2B5EF4-FFF2-40B4-BE49-F238E27FC236}">
                <a16:creationId xmlns:a16="http://schemas.microsoft.com/office/drawing/2014/main" id="{7F9F50AD-B9E7-4402-A7F7-A83C3A1605F5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1802163" y="0"/>
            <a:ext cx="8587673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6662019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Main graphic"/>
          <p:cNvPicPr/>
          <p:nvPr/>
        </p:nvPicPr>
        <p:blipFill>
          <a:blip r:embed="rId2"/>
          <a:stretch/>
        </p:blipFill>
        <p:spPr>
          <a:xfrm>
            <a:off x="1629833" y="1841500"/>
            <a:ext cx="8657167" cy="3551767"/>
          </a:xfrm>
          <a:prstGeom prst="rect">
            <a:avLst/>
          </a:prstGeom>
          <a:ln>
            <a:noFill/>
          </a:ln>
        </p:spPr>
      </p:pic>
      <p:sp>
        <p:nvSpPr>
          <p:cNvPr id="2" name="TextovéPole 1">
            <a:extLst>
              <a:ext uri="{FF2B5EF4-FFF2-40B4-BE49-F238E27FC236}">
                <a16:creationId xmlns:a16="http://schemas.microsoft.com/office/drawing/2014/main" id="{E5C4B4B8-83B1-6E61-DC75-0105E4B66A27}"/>
              </a:ext>
            </a:extLst>
          </p:cNvPr>
          <p:cNvSpPr txBox="1"/>
          <p:nvPr/>
        </p:nvSpPr>
        <p:spPr>
          <a:xfrm>
            <a:off x="739618" y="400627"/>
            <a:ext cx="1049402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2400" b="1" dirty="0" err="1"/>
              <a:t>Kapnografie</a:t>
            </a:r>
            <a:r>
              <a:rPr lang="cs-CZ" sz="2400" dirty="0"/>
              <a:t> – měření PCO2 nebo FCO2 ve vdechovaném a vydechovaném vzduchu</a:t>
            </a:r>
          </a:p>
        </p:txBody>
      </p:sp>
    </p:spTree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Main graphic"/>
          <p:cNvPicPr/>
          <p:nvPr/>
        </p:nvPicPr>
        <p:blipFill>
          <a:blip r:embed="rId2"/>
          <a:stretch/>
        </p:blipFill>
        <p:spPr>
          <a:xfrm>
            <a:off x="1655233" y="1612899"/>
            <a:ext cx="7746999" cy="4504267"/>
          </a:xfrm>
          <a:prstGeom prst="rect">
            <a:avLst/>
          </a:prstGeom>
          <a:ln>
            <a:noFill/>
          </a:ln>
        </p:spPr>
      </p:pic>
      <p:sp>
        <p:nvSpPr>
          <p:cNvPr id="2" name="TextovéPole 1">
            <a:extLst>
              <a:ext uri="{FF2B5EF4-FFF2-40B4-BE49-F238E27FC236}">
                <a16:creationId xmlns:a16="http://schemas.microsoft.com/office/drawing/2014/main" id="{17D7CE66-E7C3-3A40-6662-16C00D5B9E93}"/>
              </a:ext>
            </a:extLst>
          </p:cNvPr>
          <p:cNvSpPr txBox="1"/>
          <p:nvPr/>
        </p:nvSpPr>
        <p:spPr>
          <a:xfrm>
            <a:off x="739618" y="400627"/>
            <a:ext cx="1049402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2400" b="1" dirty="0" err="1"/>
              <a:t>Kapnografie</a:t>
            </a:r>
            <a:r>
              <a:rPr lang="cs-CZ" sz="2400" dirty="0"/>
              <a:t> – měření PCO2 nebo FCO2 ve vdechovaném a vydechovaném vzduchu</a:t>
            </a:r>
          </a:p>
        </p:txBody>
      </p:sp>
    </p:spTree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Main graphic"/>
          <p:cNvPicPr/>
          <p:nvPr/>
        </p:nvPicPr>
        <p:blipFill>
          <a:blip r:embed="rId2"/>
          <a:stretch/>
        </p:blipFill>
        <p:spPr>
          <a:xfrm>
            <a:off x="1655233" y="1612899"/>
            <a:ext cx="7746999" cy="4504267"/>
          </a:xfrm>
          <a:prstGeom prst="rect">
            <a:avLst/>
          </a:prstGeom>
          <a:ln>
            <a:noFill/>
          </a:ln>
        </p:spPr>
      </p:pic>
      <p:sp>
        <p:nvSpPr>
          <p:cNvPr id="2" name="TextovéPole 1">
            <a:extLst>
              <a:ext uri="{FF2B5EF4-FFF2-40B4-BE49-F238E27FC236}">
                <a16:creationId xmlns:a16="http://schemas.microsoft.com/office/drawing/2014/main" id="{17D7CE66-E7C3-3A40-6662-16C00D5B9E93}"/>
              </a:ext>
            </a:extLst>
          </p:cNvPr>
          <p:cNvSpPr txBox="1"/>
          <p:nvPr/>
        </p:nvSpPr>
        <p:spPr>
          <a:xfrm>
            <a:off x="739618" y="400627"/>
            <a:ext cx="1049402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2400" b="1" dirty="0" err="1"/>
              <a:t>Kapnografie</a:t>
            </a:r>
            <a:r>
              <a:rPr lang="cs-CZ" sz="2400" dirty="0"/>
              <a:t> – měření PCO2 nebo FCO2 ve vdechovaném a vydechovaném vzduchu</a:t>
            </a:r>
          </a:p>
        </p:txBody>
      </p:sp>
      <p:cxnSp>
        <p:nvCxnSpPr>
          <p:cNvPr id="4" name="Přímá spojnice 3">
            <a:extLst>
              <a:ext uri="{FF2B5EF4-FFF2-40B4-BE49-F238E27FC236}">
                <a16:creationId xmlns:a16="http://schemas.microsoft.com/office/drawing/2014/main" id="{575E5456-73C4-E1CB-D3C7-9CED289E10F9}"/>
              </a:ext>
            </a:extLst>
          </p:cNvPr>
          <p:cNvCxnSpPr>
            <a:cxnSpLocks/>
          </p:cNvCxnSpPr>
          <p:nvPr/>
        </p:nvCxnSpPr>
        <p:spPr>
          <a:xfrm flipH="1" flipV="1">
            <a:off x="2218184" y="2502569"/>
            <a:ext cx="7853341" cy="9518"/>
          </a:xfrm>
          <a:prstGeom prst="line">
            <a:avLst/>
          </a:prstGeom>
          <a:ln w="19050">
            <a:solidFill>
              <a:srgbClr val="C00000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" name="Přímá spojnice 6">
            <a:extLst>
              <a:ext uri="{FF2B5EF4-FFF2-40B4-BE49-F238E27FC236}">
                <a16:creationId xmlns:a16="http://schemas.microsoft.com/office/drawing/2014/main" id="{43C191DD-A641-6133-AD9D-940BF40597EC}"/>
              </a:ext>
            </a:extLst>
          </p:cNvPr>
          <p:cNvCxnSpPr>
            <a:cxnSpLocks/>
          </p:cNvCxnSpPr>
          <p:nvPr/>
        </p:nvCxnSpPr>
        <p:spPr>
          <a:xfrm flipH="1">
            <a:off x="8317102" y="2525980"/>
            <a:ext cx="1522542" cy="105002"/>
          </a:xfrm>
          <a:prstGeom prst="line">
            <a:avLst/>
          </a:prstGeom>
          <a:ln w="19050">
            <a:solidFill>
              <a:srgbClr val="C00000"/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" name="TextovéPole 10">
            <a:extLst>
              <a:ext uri="{FF2B5EF4-FFF2-40B4-BE49-F238E27FC236}">
                <a16:creationId xmlns:a16="http://schemas.microsoft.com/office/drawing/2014/main" id="{2D318E0F-DE69-BD4A-9076-806CD3BBADB6}"/>
              </a:ext>
            </a:extLst>
          </p:cNvPr>
          <p:cNvSpPr txBox="1"/>
          <p:nvPr/>
        </p:nvSpPr>
        <p:spPr>
          <a:xfrm>
            <a:off x="2120475" y="2032151"/>
            <a:ext cx="9649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sz="2400" dirty="0">
                <a:solidFill>
                  <a:srgbClr val="FF0000"/>
                </a:solidFill>
              </a:rPr>
              <a:t>PACO</a:t>
            </a:r>
            <a:r>
              <a:rPr lang="cs-CZ" sz="2400" baseline="-25000" dirty="0">
                <a:solidFill>
                  <a:srgbClr val="FF0000"/>
                </a:solidFill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969394307"/>
      </p:ext>
    </p:extLst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Obrázek 1">
            <a:extLst>
              <a:ext uri="{FF2B5EF4-FFF2-40B4-BE49-F238E27FC236}">
                <a16:creationId xmlns:a16="http://schemas.microsoft.com/office/drawing/2014/main" id="{BCC2F5A4-F0BA-4E19-A659-7994588790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82665" y="1548185"/>
            <a:ext cx="6971028" cy="4588042"/>
          </a:xfrm>
          <a:prstGeom prst="rect">
            <a:avLst/>
          </a:prstGeom>
        </p:spPr>
      </p:pic>
      <p:sp>
        <p:nvSpPr>
          <p:cNvPr id="3" name="TextovéPole 2">
            <a:extLst>
              <a:ext uri="{FF2B5EF4-FFF2-40B4-BE49-F238E27FC236}">
                <a16:creationId xmlns:a16="http://schemas.microsoft.com/office/drawing/2014/main" id="{CF919B50-CE84-4A80-9179-E12738E67098}"/>
              </a:ext>
            </a:extLst>
          </p:cNvPr>
          <p:cNvSpPr txBox="1"/>
          <p:nvPr/>
        </p:nvSpPr>
        <p:spPr>
          <a:xfrm>
            <a:off x="68094" y="688899"/>
            <a:ext cx="28164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Neadekvátní hyperventilace</a:t>
            </a:r>
            <a:endParaRPr lang="en-US" dirty="0"/>
          </a:p>
        </p:txBody>
      </p:sp>
      <p:sp>
        <p:nvSpPr>
          <p:cNvPr id="4" name="Šipka: doprava 3">
            <a:extLst>
              <a:ext uri="{FF2B5EF4-FFF2-40B4-BE49-F238E27FC236}">
                <a16:creationId xmlns:a16="http://schemas.microsoft.com/office/drawing/2014/main" id="{2FA06C11-04D7-4167-BD06-4346A20FD3D6}"/>
              </a:ext>
            </a:extLst>
          </p:cNvPr>
          <p:cNvSpPr/>
          <p:nvPr/>
        </p:nvSpPr>
        <p:spPr>
          <a:xfrm>
            <a:off x="2884571" y="727353"/>
            <a:ext cx="1559585" cy="29242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ovéPole 5">
            <a:extLst>
              <a:ext uri="{FF2B5EF4-FFF2-40B4-BE49-F238E27FC236}">
                <a16:creationId xmlns:a16="http://schemas.microsoft.com/office/drawing/2014/main" id="{CEE4C313-40FA-4F9B-890C-AFAA7F43FF18}"/>
              </a:ext>
            </a:extLst>
          </p:cNvPr>
          <p:cNvSpPr txBox="1"/>
          <p:nvPr/>
        </p:nvSpPr>
        <p:spPr>
          <a:xfrm>
            <a:off x="9780618" y="650444"/>
            <a:ext cx="20772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Pokles PO</a:t>
            </a:r>
            <a:r>
              <a:rPr lang="cs-CZ" baseline="-25000" dirty="0"/>
              <a:t>2</a:t>
            </a:r>
            <a:r>
              <a:rPr lang="cs-CZ" dirty="0"/>
              <a:t> v tkáních</a:t>
            </a:r>
            <a:endParaRPr lang="en-US" dirty="0"/>
          </a:p>
        </p:txBody>
      </p:sp>
      <p:sp>
        <p:nvSpPr>
          <p:cNvPr id="7" name="TextovéPole 6">
            <a:extLst>
              <a:ext uri="{FF2B5EF4-FFF2-40B4-BE49-F238E27FC236}">
                <a16:creationId xmlns:a16="http://schemas.microsoft.com/office/drawing/2014/main" id="{AB1F2AF6-769F-4A75-AB1D-E09379952CF6}"/>
              </a:ext>
            </a:extLst>
          </p:cNvPr>
          <p:cNvSpPr txBox="1"/>
          <p:nvPr/>
        </p:nvSpPr>
        <p:spPr>
          <a:xfrm>
            <a:off x="4444156" y="650444"/>
            <a:ext cx="3682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Posun disociační křivky kyslíku doleva</a:t>
            </a:r>
            <a:endParaRPr lang="en-US" dirty="0"/>
          </a:p>
        </p:txBody>
      </p:sp>
      <p:sp>
        <p:nvSpPr>
          <p:cNvPr id="8" name="Šipka: doprava 7">
            <a:extLst>
              <a:ext uri="{FF2B5EF4-FFF2-40B4-BE49-F238E27FC236}">
                <a16:creationId xmlns:a16="http://schemas.microsoft.com/office/drawing/2014/main" id="{55C8076C-DD07-471E-A75A-1EEBA4D36088}"/>
              </a:ext>
            </a:extLst>
          </p:cNvPr>
          <p:cNvSpPr/>
          <p:nvPr/>
        </p:nvSpPr>
        <p:spPr>
          <a:xfrm>
            <a:off x="8173900" y="721773"/>
            <a:ext cx="1559585" cy="29242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Šipka: doprava 8">
            <a:extLst>
              <a:ext uri="{FF2B5EF4-FFF2-40B4-BE49-F238E27FC236}">
                <a16:creationId xmlns:a16="http://schemas.microsoft.com/office/drawing/2014/main" id="{157E7CDF-4A5B-4BEC-822B-DC94B7D8F44D}"/>
              </a:ext>
            </a:extLst>
          </p:cNvPr>
          <p:cNvSpPr/>
          <p:nvPr/>
        </p:nvSpPr>
        <p:spPr>
          <a:xfrm rot="13047604">
            <a:off x="4585926" y="3443633"/>
            <a:ext cx="366689" cy="227440"/>
          </a:xfrm>
          <a:prstGeom prst="rightArrow">
            <a:avLst/>
          </a:prstGeom>
          <a:solidFill>
            <a:srgbClr val="ECF1F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279321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ovéPole 2">
            <a:extLst>
              <a:ext uri="{FF2B5EF4-FFF2-40B4-BE49-F238E27FC236}">
                <a16:creationId xmlns:a16="http://schemas.microsoft.com/office/drawing/2014/main" id="{CF919B50-CE84-4A80-9179-E12738E67098}"/>
              </a:ext>
            </a:extLst>
          </p:cNvPr>
          <p:cNvSpPr txBox="1"/>
          <p:nvPr/>
        </p:nvSpPr>
        <p:spPr>
          <a:xfrm>
            <a:off x="68094" y="688899"/>
            <a:ext cx="281647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Neadekvátní hyperventilace</a:t>
            </a:r>
            <a:endParaRPr lang="en-US" dirty="0"/>
          </a:p>
        </p:txBody>
      </p:sp>
      <p:sp>
        <p:nvSpPr>
          <p:cNvPr id="4" name="Šipka: doprava 3">
            <a:extLst>
              <a:ext uri="{FF2B5EF4-FFF2-40B4-BE49-F238E27FC236}">
                <a16:creationId xmlns:a16="http://schemas.microsoft.com/office/drawing/2014/main" id="{2FA06C11-04D7-4167-BD06-4346A20FD3D6}"/>
              </a:ext>
            </a:extLst>
          </p:cNvPr>
          <p:cNvSpPr/>
          <p:nvPr/>
        </p:nvSpPr>
        <p:spPr>
          <a:xfrm>
            <a:off x="2884571" y="727353"/>
            <a:ext cx="1559585" cy="29242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ovéPole 5">
            <a:extLst>
              <a:ext uri="{FF2B5EF4-FFF2-40B4-BE49-F238E27FC236}">
                <a16:creationId xmlns:a16="http://schemas.microsoft.com/office/drawing/2014/main" id="{CEE4C313-40FA-4F9B-890C-AFAA7F43FF18}"/>
              </a:ext>
            </a:extLst>
          </p:cNvPr>
          <p:cNvSpPr txBox="1"/>
          <p:nvPr/>
        </p:nvSpPr>
        <p:spPr>
          <a:xfrm>
            <a:off x="9780618" y="650444"/>
            <a:ext cx="20772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Pokles PO</a:t>
            </a:r>
            <a:r>
              <a:rPr lang="cs-CZ" baseline="-25000" dirty="0"/>
              <a:t>2</a:t>
            </a:r>
            <a:r>
              <a:rPr lang="cs-CZ" dirty="0"/>
              <a:t> v tkáních</a:t>
            </a:r>
            <a:endParaRPr lang="en-US" dirty="0"/>
          </a:p>
        </p:txBody>
      </p:sp>
      <p:sp>
        <p:nvSpPr>
          <p:cNvPr id="7" name="TextovéPole 6">
            <a:extLst>
              <a:ext uri="{FF2B5EF4-FFF2-40B4-BE49-F238E27FC236}">
                <a16:creationId xmlns:a16="http://schemas.microsoft.com/office/drawing/2014/main" id="{AB1F2AF6-769F-4A75-AB1D-E09379952CF6}"/>
              </a:ext>
            </a:extLst>
          </p:cNvPr>
          <p:cNvSpPr txBox="1"/>
          <p:nvPr/>
        </p:nvSpPr>
        <p:spPr>
          <a:xfrm>
            <a:off x="4444156" y="650444"/>
            <a:ext cx="36826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Posun disociační křivky kyslíku doleva</a:t>
            </a:r>
            <a:endParaRPr lang="en-US" dirty="0"/>
          </a:p>
        </p:txBody>
      </p:sp>
      <p:sp>
        <p:nvSpPr>
          <p:cNvPr id="8" name="Šipka: doprava 7">
            <a:extLst>
              <a:ext uri="{FF2B5EF4-FFF2-40B4-BE49-F238E27FC236}">
                <a16:creationId xmlns:a16="http://schemas.microsoft.com/office/drawing/2014/main" id="{55C8076C-DD07-471E-A75A-1EEBA4D36088}"/>
              </a:ext>
            </a:extLst>
          </p:cNvPr>
          <p:cNvSpPr/>
          <p:nvPr/>
        </p:nvSpPr>
        <p:spPr>
          <a:xfrm>
            <a:off x="8173900" y="721773"/>
            <a:ext cx="1559585" cy="29242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9" name="Obrázek 8">
            <a:extLst>
              <a:ext uri="{FF2B5EF4-FFF2-40B4-BE49-F238E27FC236}">
                <a16:creationId xmlns:a16="http://schemas.microsoft.com/office/drawing/2014/main" id="{71F6D902-4857-4C69-9F63-1791C5CD57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16997" y="1373966"/>
            <a:ext cx="6284110" cy="4957210"/>
          </a:xfrm>
          <a:prstGeom prst="rect">
            <a:avLst/>
          </a:prstGeom>
        </p:spPr>
      </p:pic>
      <p:sp>
        <p:nvSpPr>
          <p:cNvPr id="10" name="Šipka: doprava 9">
            <a:extLst>
              <a:ext uri="{FF2B5EF4-FFF2-40B4-BE49-F238E27FC236}">
                <a16:creationId xmlns:a16="http://schemas.microsoft.com/office/drawing/2014/main" id="{4DCA4021-2F5F-4F58-9FED-EB859E4E4A7D}"/>
              </a:ext>
            </a:extLst>
          </p:cNvPr>
          <p:cNvSpPr/>
          <p:nvPr/>
        </p:nvSpPr>
        <p:spPr>
          <a:xfrm rot="2368603">
            <a:off x="4664834" y="3838624"/>
            <a:ext cx="366689" cy="227440"/>
          </a:xfrm>
          <a:prstGeom prst="rightArrow">
            <a:avLst/>
          </a:prstGeom>
          <a:solidFill>
            <a:srgbClr val="ECF1F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ovéPole 10">
            <a:extLst>
              <a:ext uri="{FF2B5EF4-FFF2-40B4-BE49-F238E27FC236}">
                <a16:creationId xmlns:a16="http://schemas.microsoft.com/office/drawing/2014/main" id="{2B57CC70-6016-4BA9-BB93-84F2F0297E21}"/>
              </a:ext>
            </a:extLst>
          </p:cNvPr>
          <p:cNvSpPr txBox="1"/>
          <p:nvPr/>
        </p:nvSpPr>
        <p:spPr>
          <a:xfrm>
            <a:off x="9854111" y="1991099"/>
            <a:ext cx="212199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Laktátová acidifikace</a:t>
            </a:r>
            <a:endParaRPr lang="en-US" dirty="0"/>
          </a:p>
        </p:txBody>
      </p:sp>
      <p:sp>
        <p:nvSpPr>
          <p:cNvPr id="12" name="TextovéPole 11">
            <a:extLst>
              <a:ext uri="{FF2B5EF4-FFF2-40B4-BE49-F238E27FC236}">
                <a16:creationId xmlns:a16="http://schemas.microsoft.com/office/drawing/2014/main" id="{F4FEC755-5FA7-471F-8A25-C3DB0646BAB1}"/>
              </a:ext>
            </a:extLst>
          </p:cNvPr>
          <p:cNvSpPr txBox="1"/>
          <p:nvPr/>
        </p:nvSpPr>
        <p:spPr>
          <a:xfrm>
            <a:off x="10382483" y="2296672"/>
            <a:ext cx="12218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(pokles BE)</a:t>
            </a:r>
            <a:endParaRPr lang="en-US" dirty="0"/>
          </a:p>
        </p:txBody>
      </p:sp>
      <p:sp>
        <p:nvSpPr>
          <p:cNvPr id="13" name="TextovéPole 12">
            <a:extLst>
              <a:ext uri="{FF2B5EF4-FFF2-40B4-BE49-F238E27FC236}">
                <a16:creationId xmlns:a16="http://schemas.microsoft.com/office/drawing/2014/main" id="{DCC95E58-7693-4FBB-A1BD-87418E5982F4}"/>
              </a:ext>
            </a:extLst>
          </p:cNvPr>
          <p:cNvSpPr txBox="1"/>
          <p:nvPr/>
        </p:nvSpPr>
        <p:spPr>
          <a:xfrm>
            <a:off x="9775003" y="3503506"/>
            <a:ext cx="23825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Posun disociační křivky </a:t>
            </a:r>
          </a:p>
          <a:p>
            <a:r>
              <a:rPr lang="cs-CZ" dirty="0"/>
              <a:t>kyslíku zpět doprava</a:t>
            </a:r>
            <a:endParaRPr lang="en-US" dirty="0"/>
          </a:p>
        </p:txBody>
      </p:sp>
      <p:sp>
        <p:nvSpPr>
          <p:cNvPr id="14" name="Šipka: doprava 13">
            <a:extLst>
              <a:ext uri="{FF2B5EF4-FFF2-40B4-BE49-F238E27FC236}">
                <a16:creationId xmlns:a16="http://schemas.microsoft.com/office/drawing/2014/main" id="{B6BF3C65-B045-44E4-A71A-4D8DA5CDED33}"/>
              </a:ext>
            </a:extLst>
          </p:cNvPr>
          <p:cNvSpPr/>
          <p:nvPr/>
        </p:nvSpPr>
        <p:spPr>
          <a:xfrm rot="5400000">
            <a:off x="10656754" y="1282993"/>
            <a:ext cx="741946" cy="29242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Šipka: doprava 14">
            <a:extLst>
              <a:ext uri="{FF2B5EF4-FFF2-40B4-BE49-F238E27FC236}">
                <a16:creationId xmlns:a16="http://schemas.microsoft.com/office/drawing/2014/main" id="{9A88D51D-22B3-424E-9851-32173D032D90}"/>
              </a:ext>
            </a:extLst>
          </p:cNvPr>
          <p:cNvSpPr/>
          <p:nvPr/>
        </p:nvSpPr>
        <p:spPr>
          <a:xfrm rot="5400000">
            <a:off x="10544132" y="2938544"/>
            <a:ext cx="741946" cy="29242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Šipka: doprava 15">
            <a:extLst>
              <a:ext uri="{FF2B5EF4-FFF2-40B4-BE49-F238E27FC236}">
                <a16:creationId xmlns:a16="http://schemas.microsoft.com/office/drawing/2014/main" id="{4BA7250E-B028-4234-BBC1-D99A2539432C}"/>
              </a:ext>
            </a:extLst>
          </p:cNvPr>
          <p:cNvSpPr/>
          <p:nvPr/>
        </p:nvSpPr>
        <p:spPr>
          <a:xfrm rot="5400000">
            <a:off x="10431510" y="4594095"/>
            <a:ext cx="741946" cy="292423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TextovéPole 16">
            <a:extLst>
              <a:ext uri="{FF2B5EF4-FFF2-40B4-BE49-F238E27FC236}">
                <a16:creationId xmlns:a16="http://schemas.microsoft.com/office/drawing/2014/main" id="{35D7CB81-4A46-425C-8CC6-E7E35FC2CDEB}"/>
              </a:ext>
            </a:extLst>
          </p:cNvPr>
          <p:cNvSpPr txBox="1"/>
          <p:nvPr/>
        </p:nvSpPr>
        <p:spPr>
          <a:xfrm>
            <a:off x="9927672" y="5175416"/>
            <a:ext cx="187512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Návrat PO</a:t>
            </a:r>
            <a:r>
              <a:rPr lang="cs-CZ" baseline="-25000" dirty="0"/>
              <a:t>2</a:t>
            </a:r>
            <a:r>
              <a:rPr lang="cs-CZ" dirty="0"/>
              <a:t> v zpět </a:t>
            </a:r>
          </a:p>
          <a:p>
            <a:r>
              <a:rPr lang="cs-CZ" dirty="0"/>
              <a:t>k normě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257833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Obrázek 1">
            <a:extLst>
              <a:ext uri="{FF2B5EF4-FFF2-40B4-BE49-F238E27FC236}">
                <a16:creationId xmlns:a16="http://schemas.microsoft.com/office/drawing/2014/main" id="{5F943208-5F93-4AE2-A003-129129FF06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-1"/>
            <a:ext cx="12058940" cy="67780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879640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4" descr="j0205590">
            <a:extLst>
              <a:ext uri="{FF2B5EF4-FFF2-40B4-BE49-F238E27FC236}">
                <a16:creationId xmlns:a16="http://schemas.microsoft.com/office/drawing/2014/main" id="{19B52AC7-0165-BFE0-E25A-353E653365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8100" y="2355851"/>
            <a:ext cx="2103438" cy="2513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23" name="Group 15">
            <a:extLst>
              <a:ext uri="{FF2B5EF4-FFF2-40B4-BE49-F238E27FC236}">
                <a16:creationId xmlns:a16="http://schemas.microsoft.com/office/drawing/2014/main" id="{E40043BD-628F-24F7-D866-42A1973AF009}"/>
              </a:ext>
            </a:extLst>
          </p:cNvPr>
          <p:cNvGrpSpPr>
            <a:grpSpLocks/>
          </p:cNvGrpSpPr>
          <p:nvPr/>
        </p:nvGrpSpPr>
        <p:grpSpPr bwMode="auto">
          <a:xfrm>
            <a:off x="3719514" y="4646613"/>
            <a:ext cx="1849437" cy="366712"/>
            <a:chOff x="385" y="1929"/>
            <a:chExt cx="1165" cy="231"/>
          </a:xfrm>
        </p:grpSpPr>
        <p:sp>
          <p:nvSpPr>
            <p:cNvPr id="5129" name="Text Box 13">
              <a:extLst>
                <a:ext uri="{FF2B5EF4-FFF2-40B4-BE49-F238E27FC236}">
                  <a16:creationId xmlns:a16="http://schemas.microsoft.com/office/drawing/2014/main" id="{29D0C3ED-8D2B-5862-2D3B-181F81326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" y="1929"/>
              <a:ext cx="116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cs-CZ" altLang="cs-CZ" sz="1800"/>
                <a:t>C + O</a:t>
              </a:r>
              <a:r>
                <a:rPr lang="cs-CZ" altLang="cs-CZ" sz="1800" baseline="-25000"/>
                <a:t>2 </a:t>
              </a:r>
              <a:r>
                <a:rPr lang="cs-CZ" altLang="cs-CZ" sz="1800"/>
                <a:t>        CO</a:t>
              </a:r>
              <a:r>
                <a:rPr lang="cs-CZ" altLang="cs-CZ" sz="1800" baseline="-25000"/>
                <a:t>2</a:t>
              </a:r>
            </a:p>
          </p:txBody>
        </p:sp>
        <p:sp>
          <p:nvSpPr>
            <p:cNvPr id="5130" name="Line 14">
              <a:extLst>
                <a:ext uri="{FF2B5EF4-FFF2-40B4-BE49-F238E27FC236}">
                  <a16:creationId xmlns:a16="http://schemas.microsoft.com/office/drawing/2014/main" id="{27BA3A79-FAE5-F758-AEDB-542677D32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5" y="2069"/>
              <a:ext cx="18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124" name="Line 16">
            <a:extLst>
              <a:ext uri="{FF2B5EF4-FFF2-40B4-BE49-F238E27FC236}">
                <a16:creationId xmlns:a16="http://schemas.microsoft.com/office/drawing/2014/main" id="{50D16FC7-BBD6-4811-842A-4101045EE27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7713" y="1196975"/>
            <a:ext cx="1008062" cy="34559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5" name="Text Box 18">
            <a:extLst>
              <a:ext uri="{FF2B5EF4-FFF2-40B4-BE49-F238E27FC236}">
                <a16:creationId xmlns:a16="http://schemas.microsoft.com/office/drawing/2014/main" id="{646E4384-4361-C43D-CA94-558B68865A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1814" y="836613"/>
            <a:ext cx="4460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O</a:t>
            </a:r>
            <a:r>
              <a:rPr lang="cs-CZ" altLang="cs-CZ" sz="1800" baseline="-25000"/>
              <a:t>2</a:t>
            </a:r>
          </a:p>
        </p:txBody>
      </p:sp>
      <p:sp>
        <p:nvSpPr>
          <p:cNvPr id="5126" name="Text Box 19">
            <a:extLst>
              <a:ext uri="{FF2B5EF4-FFF2-40B4-BE49-F238E27FC236}">
                <a16:creationId xmlns:a16="http://schemas.microsoft.com/office/drawing/2014/main" id="{240B5C8F-2620-18BF-0B3D-B8B53B0E8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4" y="908051"/>
            <a:ext cx="6111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CO</a:t>
            </a:r>
            <a:r>
              <a:rPr lang="cs-CZ" altLang="cs-CZ" sz="1800" baseline="-25000"/>
              <a:t>2</a:t>
            </a:r>
          </a:p>
        </p:txBody>
      </p:sp>
      <p:sp>
        <p:nvSpPr>
          <p:cNvPr id="5127" name="Line 21">
            <a:extLst>
              <a:ext uri="{FF2B5EF4-FFF2-40B4-BE49-F238E27FC236}">
                <a16:creationId xmlns:a16="http://schemas.microsoft.com/office/drawing/2014/main" id="{C4869FB2-CD73-33BB-2C90-E6457AAE6E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3838" y="1412875"/>
            <a:ext cx="431800" cy="3240088"/>
          </a:xfrm>
          <a:prstGeom prst="line">
            <a:avLst/>
          </a:prstGeom>
          <a:noFill/>
          <a:ln w="28575">
            <a:solidFill>
              <a:srgbClr val="0099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5128" name="Picture 22" descr="Filename: j0277288.wmf&#10;File Size: 34 KB">
            <a:extLst>
              <a:ext uri="{FF2B5EF4-FFF2-40B4-BE49-F238E27FC236}">
                <a16:creationId xmlns:a16="http://schemas.microsoft.com/office/drawing/2014/main" id="{519F68D6-6947-A10F-AAFC-DB3AFF146E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6148" y="2709579"/>
            <a:ext cx="2539399" cy="2539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7DAF81-EA4B-AEA3-8A08-04DF743A5D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PO2 a cirkulace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9B81A8-ABFC-61BD-B95C-CE320DD3B33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663221" y="1469524"/>
            <a:ext cx="4688718" cy="405847"/>
          </a:xfrm>
        </p:spPr>
        <p:txBody>
          <a:bodyPr>
            <a:normAutofit fontScale="85000" lnSpcReduction="10000"/>
          </a:bodyPr>
          <a:lstStyle/>
          <a:p>
            <a:pPr marL="0" indent="0">
              <a:buNone/>
            </a:pPr>
            <a:r>
              <a:rPr lang="cs-CZ" dirty="0"/>
              <a:t>Snížení PO2 v systémových tkáních</a:t>
            </a:r>
            <a:endParaRPr lang="en-US" dirty="0"/>
          </a:p>
        </p:txBody>
      </p:sp>
      <p:sp>
        <p:nvSpPr>
          <p:cNvPr id="4" name="Arrow: Down 3">
            <a:extLst>
              <a:ext uri="{FF2B5EF4-FFF2-40B4-BE49-F238E27FC236}">
                <a16:creationId xmlns:a16="http://schemas.microsoft.com/office/drawing/2014/main" id="{87BF5F3C-263D-2890-3CF6-9B098036814E}"/>
              </a:ext>
            </a:extLst>
          </p:cNvPr>
          <p:cNvSpPr/>
          <p:nvPr/>
        </p:nvSpPr>
        <p:spPr>
          <a:xfrm rot="19577820">
            <a:off x="5362027" y="1806170"/>
            <a:ext cx="481693" cy="1693741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0608C49-9F5F-9E37-771D-B937B61B7934}"/>
              </a:ext>
            </a:extLst>
          </p:cNvPr>
          <p:cNvSpPr txBox="1">
            <a:spLocks/>
          </p:cNvSpPr>
          <p:nvPr/>
        </p:nvSpPr>
        <p:spPr>
          <a:xfrm>
            <a:off x="5270047" y="3523373"/>
            <a:ext cx="1899557" cy="40584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dirty="0"/>
              <a:t>vasodilatace</a:t>
            </a:r>
            <a:endParaRPr lang="en-US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E754C0D7-B798-121F-A932-876E5C961E9A}"/>
              </a:ext>
            </a:extLst>
          </p:cNvPr>
          <p:cNvSpPr txBox="1">
            <a:spLocks/>
          </p:cNvSpPr>
          <p:nvPr/>
        </p:nvSpPr>
        <p:spPr>
          <a:xfrm>
            <a:off x="1978478" y="5502649"/>
            <a:ext cx="3291569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 dirty="0"/>
              <a:t>Zvýšení dodávky kyslíku</a:t>
            </a:r>
            <a:endParaRPr lang="en-US" sz="24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382F6A7-D202-3F14-A72C-857AEACADF64}"/>
              </a:ext>
            </a:extLst>
          </p:cNvPr>
          <p:cNvSpPr txBox="1">
            <a:spLocks/>
          </p:cNvSpPr>
          <p:nvPr/>
        </p:nvSpPr>
        <p:spPr>
          <a:xfrm>
            <a:off x="1355620" y="2106470"/>
            <a:ext cx="3291569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 dirty="0"/>
              <a:t>Normalizace PO2</a:t>
            </a:r>
            <a:endParaRPr lang="en-US" sz="2400" dirty="0"/>
          </a:p>
        </p:txBody>
      </p:sp>
      <p:sp>
        <p:nvSpPr>
          <p:cNvPr id="9" name="Arrow: Down 8">
            <a:extLst>
              <a:ext uri="{FF2B5EF4-FFF2-40B4-BE49-F238E27FC236}">
                <a16:creationId xmlns:a16="http://schemas.microsoft.com/office/drawing/2014/main" id="{778B45D4-0E75-055B-07F4-A96FA2B0CE65}"/>
              </a:ext>
            </a:extLst>
          </p:cNvPr>
          <p:cNvSpPr/>
          <p:nvPr/>
        </p:nvSpPr>
        <p:spPr>
          <a:xfrm rot="3429740">
            <a:off x="4987381" y="3543223"/>
            <a:ext cx="481693" cy="2108257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Down 9">
            <a:extLst>
              <a:ext uri="{FF2B5EF4-FFF2-40B4-BE49-F238E27FC236}">
                <a16:creationId xmlns:a16="http://schemas.microsoft.com/office/drawing/2014/main" id="{D6A93BBB-42CE-FDE5-E9D5-9B71518D05CF}"/>
              </a:ext>
            </a:extLst>
          </p:cNvPr>
          <p:cNvSpPr/>
          <p:nvPr/>
        </p:nvSpPr>
        <p:spPr>
          <a:xfrm rot="10446108">
            <a:off x="2059787" y="2764282"/>
            <a:ext cx="481693" cy="2394191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6966D71D-7C1F-6EBF-EC93-F2049F39470C}"/>
              </a:ext>
            </a:extLst>
          </p:cNvPr>
          <p:cNvSpPr txBox="1">
            <a:spLocks/>
          </p:cNvSpPr>
          <p:nvPr/>
        </p:nvSpPr>
        <p:spPr>
          <a:xfrm>
            <a:off x="8566276" y="764665"/>
            <a:ext cx="3625724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3200" dirty="0"/>
              <a:t>V plicích je to jinak!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6872859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/>
      <p:bldP spid="8" grpId="0"/>
      <p:bldP spid="9" grpId="0" animBg="1"/>
      <p:bldP spid="10" grpId="0" animBg="1"/>
      <p:bldP spid="11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7DAF81-EA4B-AEA3-8A08-04DF743A5D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/>
              <a:t>PO2 a cirkulace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9B81A8-ABFC-61BD-B95C-CE320DD3B33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663221" y="1469524"/>
            <a:ext cx="4688718" cy="405847"/>
          </a:xfrm>
        </p:spPr>
        <p:txBody>
          <a:bodyPr>
            <a:normAutofit fontScale="85000" lnSpcReduction="10000"/>
          </a:bodyPr>
          <a:lstStyle/>
          <a:p>
            <a:pPr marL="0" indent="0">
              <a:buNone/>
            </a:pPr>
            <a:r>
              <a:rPr lang="cs-CZ" dirty="0"/>
              <a:t>Snížení PO2 v systémových tkáních</a:t>
            </a:r>
            <a:endParaRPr lang="en-US" dirty="0"/>
          </a:p>
        </p:txBody>
      </p:sp>
      <p:sp>
        <p:nvSpPr>
          <p:cNvPr id="4" name="Arrow: Down 3">
            <a:extLst>
              <a:ext uri="{FF2B5EF4-FFF2-40B4-BE49-F238E27FC236}">
                <a16:creationId xmlns:a16="http://schemas.microsoft.com/office/drawing/2014/main" id="{87BF5F3C-263D-2890-3CF6-9B098036814E}"/>
              </a:ext>
            </a:extLst>
          </p:cNvPr>
          <p:cNvSpPr/>
          <p:nvPr/>
        </p:nvSpPr>
        <p:spPr>
          <a:xfrm rot="19577820">
            <a:off x="5362027" y="1806170"/>
            <a:ext cx="481693" cy="1693741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0608C49-9F5F-9E37-771D-B937B61B7934}"/>
              </a:ext>
            </a:extLst>
          </p:cNvPr>
          <p:cNvSpPr txBox="1">
            <a:spLocks/>
          </p:cNvSpPr>
          <p:nvPr/>
        </p:nvSpPr>
        <p:spPr>
          <a:xfrm>
            <a:off x="5270047" y="3523373"/>
            <a:ext cx="1899557" cy="405847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2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dirty="0"/>
              <a:t>vasodilatace</a:t>
            </a:r>
            <a:endParaRPr lang="en-US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E754C0D7-B798-121F-A932-876E5C961E9A}"/>
              </a:ext>
            </a:extLst>
          </p:cNvPr>
          <p:cNvSpPr txBox="1">
            <a:spLocks/>
          </p:cNvSpPr>
          <p:nvPr/>
        </p:nvSpPr>
        <p:spPr>
          <a:xfrm>
            <a:off x="1978478" y="5502649"/>
            <a:ext cx="3291569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 dirty="0"/>
              <a:t>Zvýšení dodávky kyslíku</a:t>
            </a:r>
            <a:endParaRPr lang="en-US" sz="2400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382F6A7-D202-3F14-A72C-857AEACADF64}"/>
              </a:ext>
            </a:extLst>
          </p:cNvPr>
          <p:cNvSpPr txBox="1">
            <a:spLocks/>
          </p:cNvSpPr>
          <p:nvPr/>
        </p:nvSpPr>
        <p:spPr>
          <a:xfrm>
            <a:off x="1355620" y="2106470"/>
            <a:ext cx="3291569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 dirty="0"/>
              <a:t>Normalizace PO2</a:t>
            </a:r>
            <a:endParaRPr lang="en-US" sz="2400" dirty="0"/>
          </a:p>
        </p:txBody>
      </p:sp>
      <p:sp>
        <p:nvSpPr>
          <p:cNvPr id="9" name="Arrow: Down 8">
            <a:extLst>
              <a:ext uri="{FF2B5EF4-FFF2-40B4-BE49-F238E27FC236}">
                <a16:creationId xmlns:a16="http://schemas.microsoft.com/office/drawing/2014/main" id="{778B45D4-0E75-055B-07F4-A96FA2B0CE65}"/>
              </a:ext>
            </a:extLst>
          </p:cNvPr>
          <p:cNvSpPr/>
          <p:nvPr/>
        </p:nvSpPr>
        <p:spPr>
          <a:xfrm rot="3429740">
            <a:off x="4987381" y="3543223"/>
            <a:ext cx="481693" cy="2108257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Down 9">
            <a:extLst>
              <a:ext uri="{FF2B5EF4-FFF2-40B4-BE49-F238E27FC236}">
                <a16:creationId xmlns:a16="http://schemas.microsoft.com/office/drawing/2014/main" id="{D6A93BBB-42CE-FDE5-E9D5-9B71518D05CF}"/>
              </a:ext>
            </a:extLst>
          </p:cNvPr>
          <p:cNvSpPr/>
          <p:nvPr/>
        </p:nvSpPr>
        <p:spPr>
          <a:xfrm rot="10446108">
            <a:off x="2059787" y="2764282"/>
            <a:ext cx="481693" cy="2394191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32D5F06C-87D8-E5BF-7237-D66E86765285}"/>
              </a:ext>
            </a:extLst>
          </p:cNvPr>
          <p:cNvSpPr txBox="1">
            <a:spLocks/>
          </p:cNvSpPr>
          <p:nvPr/>
        </p:nvSpPr>
        <p:spPr>
          <a:xfrm>
            <a:off x="8075615" y="3164112"/>
            <a:ext cx="4233492" cy="95592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 dirty="0"/>
              <a:t>Snížení PO2 v kapilární krvi v alveolech</a:t>
            </a:r>
            <a:endParaRPr lang="en-US" sz="2400" dirty="0"/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349CA6C9-16D4-9AAD-190D-568D3175E697}"/>
              </a:ext>
            </a:extLst>
          </p:cNvPr>
          <p:cNvSpPr txBox="1">
            <a:spLocks/>
          </p:cNvSpPr>
          <p:nvPr/>
        </p:nvSpPr>
        <p:spPr>
          <a:xfrm>
            <a:off x="7863425" y="1666012"/>
            <a:ext cx="3764560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 dirty="0"/>
              <a:t>Snížení alveolární ventilace v plicním lalůčku</a:t>
            </a:r>
            <a:endParaRPr lang="en-US" sz="2400" dirty="0"/>
          </a:p>
        </p:txBody>
      </p:sp>
      <p:sp>
        <p:nvSpPr>
          <p:cNvPr id="13" name="Content Placeholder 2">
            <a:extLst>
              <a:ext uri="{FF2B5EF4-FFF2-40B4-BE49-F238E27FC236}">
                <a16:creationId xmlns:a16="http://schemas.microsoft.com/office/drawing/2014/main" id="{4086B69A-E639-9C40-012F-452C5DCAD5FC}"/>
              </a:ext>
            </a:extLst>
          </p:cNvPr>
          <p:cNvSpPr txBox="1">
            <a:spLocks/>
          </p:cNvSpPr>
          <p:nvPr/>
        </p:nvSpPr>
        <p:spPr>
          <a:xfrm>
            <a:off x="8021268" y="4393431"/>
            <a:ext cx="3529048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/>
              <a:t>Vasokonstrikce v </a:t>
            </a:r>
            <a:r>
              <a:rPr lang="cs-CZ" sz="2400" dirty="0"/>
              <a:t>přívodní plicní arteriole</a:t>
            </a:r>
            <a:endParaRPr lang="en-US" sz="2400" dirty="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05986923-3902-B544-A067-946704082CBD}"/>
              </a:ext>
            </a:extLst>
          </p:cNvPr>
          <p:cNvSpPr txBox="1">
            <a:spLocks/>
          </p:cNvSpPr>
          <p:nvPr/>
        </p:nvSpPr>
        <p:spPr>
          <a:xfrm>
            <a:off x="8117937" y="5817034"/>
            <a:ext cx="4191170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2400" dirty="0"/>
              <a:t>Přesměrování toku krve do vedlejších nepostižených alveolů</a:t>
            </a:r>
            <a:endParaRPr lang="en-US" sz="2400" dirty="0"/>
          </a:p>
        </p:txBody>
      </p:sp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5B983D54-C9C5-EFFA-0907-856D55D99DA1}"/>
              </a:ext>
            </a:extLst>
          </p:cNvPr>
          <p:cNvSpPr txBox="1">
            <a:spLocks/>
          </p:cNvSpPr>
          <p:nvPr/>
        </p:nvSpPr>
        <p:spPr>
          <a:xfrm>
            <a:off x="8566276" y="764665"/>
            <a:ext cx="3625724" cy="40584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cs-CZ" sz="3200" dirty="0"/>
              <a:t>V plicích je to jinak!</a:t>
            </a:r>
            <a:endParaRPr lang="en-US" sz="3200" dirty="0"/>
          </a:p>
        </p:txBody>
      </p:sp>
      <p:sp>
        <p:nvSpPr>
          <p:cNvPr id="16" name="Arrow: Down 3">
            <a:extLst>
              <a:ext uri="{FF2B5EF4-FFF2-40B4-BE49-F238E27FC236}">
                <a16:creationId xmlns:a16="http://schemas.microsoft.com/office/drawing/2014/main" id="{EDA6927D-E241-A14C-2F5D-2786BA84B412}"/>
              </a:ext>
            </a:extLst>
          </p:cNvPr>
          <p:cNvSpPr/>
          <p:nvPr/>
        </p:nvSpPr>
        <p:spPr>
          <a:xfrm>
            <a:off x="9264012" y="2389112"/>
            <a:ext cx="481693" cy="775000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Arrow: Down 3">
            <a:extLst>
              <a:ext uri="{FF2B5EF4-FFF2-40B4-BE49-F238E27FC236}">
                <a16:creationId xmlns:a16="http://schemas.microsoft.com/office/drawing/2014/main" id="{A58D2016-2542-776E-910A-D38D9F4C117F}"/>
              </a:ext>
            </a:extLst>
          </p:cNvPr>
          <p:cNvSpPr/>
          <p:nvPr/>
        </p:nvSpPr>
        <p:spPr>
          <a:xfrm>
            <a:off x="9385893" y="3679484"/>
            <a:ext cx="481693" cy="775000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Arrow: Down 3">
            <a:extLst>
              <a:ext uri="{FF2B5EF4-FFF2-40B4-BE49-F238E27FC236}">
                <a16:creationId xmlns:a16="http://schemas.microsoft.com/office/drawing/2014/main" id="{2F00B11B-DA37-7BD7-E32C-C2D0FEE90C88}"/>
              </a:ext>
            </a:extLst>
          </p:cNvPr>
          <p:cNvSpPr/>
          <p:nvPr/>
        </p:nvSpPr>
        <p:spPr>
          <a:xfrm>
            <a:off x="9385892" y="5096244"/>
            <a:ext cx="481693" cy="626748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6361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/>
      <p:bldP spid="8" grpId="0"/>
      <p:bldP spid="9" grpId="0" animBg="1"/>
      <p:bldP spid="10" grpId="0" animBg="1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FE8E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Obrázek 1">
            <a:extLst>
              <a:ext uri="{FF2B5EF4-FFF2-40B4-BE49-F238E27FC236}">
                <a16:creationId xmlns:a16="http://schemas.microsoft.com/office/drawing/2014/main" id="{E15126E5-89D6-471C-B299-08533D975D4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19243" y="881044"/>
            <a:ext cx="8553513" cy="5095912"/>
          </a:xfrm>
          <a:prstGeom prst="rect">
            <a:avLst/>
          </a:prstGeom>
        </p:spPr>
      </p:pic>
      <p:sp>
        <p:nvSpPr>
          <p:cNvPr id="4" name="Obdélník 3">
            <a:extLst>
              <a:ext uri="{FF2B5EF4-FFF2-40B4-BE49-F238E27FC236}">
                <a16:creationId xmlns:a16="http://schemas.microsoft.com/office/drawing/2014/main" id="{D34501A8-D20B-4741-B826-7583C8EF0CD5}"/>
              </a:ext>
            </a:extLst>
          </p:cNvPr>
          <p:cNvSpPr/>
          <p:nvPr/>
        </p:nvSpPr>
        <p:spPr>
          <a:xfrm>
            <a:off x="1803938" y="673036"/>
            <a:ext cx="2998489" cy="3239853"/>
          </a:xfrm>
          <a:prstGeom prst="rect">
            <a:avLst/>
          </a:prstGeom>
          <a:solidFill>
            <a:srgbClr val="E0E7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bdélník 5">
            <a:extLst>
              <a:ext uri="{FF2B5EF4-FFF2-40B4-BE49-F238E27FC236}">
                <a16:creationId xmlns:a16="http://schemas.microsoft.com/office/drawing/2014/main" id="{0486EDC3-8564-484D-8F2D-1FF7B8AE8A08}"/>
              </a:ext>
            </a:extLst>
          </p:cNvPr>
          <p:cNvSpPr/>
          <p:nvPr/>
        </p:nvSpPr>
        <p:spPr>
          <a:xfrm>
            <a:off x="7708965" y="2983791"/>
            <a:ext cx="2998489" cy="3239853"/>
          </a:xfrm>
          <a:prstGeom prst="rect">
            <a:avLst/>
          </a:prstGeom>
          <a:solidFill>
            <a:srgbClr val="E0E7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bdélník 6">
            <a:extLst>
              <a:ext uri="{FF2B5EF4-FFF2-40B4-BE49-F238E27FC236}">
                <a16:creationId xmlns:a16="http://schemas.microsoft.com/office/drawing/2014/main" id="{D0B563B4-02E8-46E6-8E62-02FCE579F4BE}"/>
              </a:ext>
            </a:extLst>
          </p:cNvPr>
          <p:cNvSpPr/>
          <p:nvPr/>
        </p:nvSpPr>
        <p:spPr>
          <a:xfrm>
            <a:off x="7216180" y="634356"/>
            <a:ext cx="2998489" cy="3239853"/>
          </a:xfrm>
          <a:prstGeom prst="rect">
            <a:avLst/>
          </a:prstGeom>
          <a:solidFill>
            <a:srgbClr val="E0E7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bdélník 7">
            <a:extLst>
              <a:ext uri="{FF2B5EF4-FFF2-40B4-BE49-F238E27FC236}">
                <a16:creationId xmlns:a16="http://schemas.microsoft.com/office/drawing/2014/main" id="{6F4AEBB5-667D-4E2B-95C7-9ACF9FA4E4B3}"/>
              </a:ext>
            </a:extLst>
          </p:cNvPr>
          <p:cNvSpPr/>
          <p:nvPr/>
        </p:nvSpPr>
        <p:spPr>
          <a:xfrm>
            <a:off x="4565814" y="834721"/>
            <a:ext cx="2998489" cy="1072988"/>
          </a:xfrm>
          <a:prstGeom prst="rect">
            <a:avLst/>
          </a:prstGeom>
          <a:solidFill>
            <a:srgbClr val="E0E7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bdélník 8">
            <a:extLst>
              <a:ext uri="{FF2B5EF4-FFF2-40B4-BE49-F238E27FC236}">
                <a16:creationId xmlns:a16="http://schemas.microsoft.com/office/drawing/2014/main" id="{66B413CF-3C25-40A6-A340-DB0387440711}"/>
              </a:ext>
            </a:extLst>
          </p:cNvPr>
          <p:cNvSpPr/>
          <p:nvPr/>
        </p:nvSpPr>
        <p:spPr>
          <a:xfrm>
            <a:off x="1190470" y="3522220"/>
            <a:ext cx="2998489" cy="3239853"/>
          </a:xfrm>
          <a:prstGeom prst="rect">
            <a:avLst/>
          </a:prstGeom>
          <a:solidFill>
            <a:srgbClr val="E0E7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Obrázek 2">
            <a:extLst>
              <a:ext uri="{FF2B5EF4-FFF2-40B4-BE49-F238E27FC236}">
                <a16:creationId xmlns:a16="http://schemas.microsoft.com/office/drawing/2014/main" id="{917DFDC9-BF08-4D22-B67B-77EE5C9D7F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6042" y="417746"/>
            <a:ext cx="3691714" cy="4578255"/>
          </a:xfrm>
          <a:prstGeom prst="rect">
            <a:avLst/>
          </a:prstGeom>
        </p:spPr>
      </p:pic>
      <p:pic>
        <p:nvPicPr>
          <p:cNvPr id="10" name="Obrázek 9">
            <a:extLst>
              <a:ext uri="{FF2B5EF4-FFF2-40B4-BE49-F238E27FC236}">
                <a16:creationId xmlns:a16="http://schemas.microsoft.com/office/drawing/2014/main" id="{85A65636-984B-491B-8651-A1B8387B203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55208" y="1907709"/>
            <a:ext cx="2828946" cy="1028708"/>
          </a:xfrm>
          <a:prstGeom prst="rect">
            <a:avLst/>
          </a:prstGeom>
        </p:spPr>
      </p:pic>
      <p:pic>
        <p:nvPicPr>
          <p:cNvPr id="11" name="Obrázek 10">
            <a:extLst>
              <a:ext uri="{FF2B5EF4-FFF2-40B4-BE49-F238E27FC236}">
                <a16:creationId xmlns:a16="http://schemas.microsoft.com/office/drawing/2014/main" id="{6598F756-C736-44A7-8864-E2F08CF5AE5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55208" y="2934374"/>
            <a:ext cx="2843233" cy="7620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901356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DF2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Zástupný obsah 3">
            <a:extLst>
              <a:ext uri="{FF2B5EF4-FFF2-40B4-BE49-F238E27FC236}">
                <a16:creationId xmlns:a16="http://schemas.microsoft.com/office/drawing/2014/main" id="{085BDEB0-FD25-44D7-80C5-D53B23C8587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387846" y="108304"/>
            <a:ext cx="8234241" cy="66769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911702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délník 4">
            <a:extLst>
              <a:ext uri="{FF2B5EF4-FFF2-40B4-BE49-F238E27FC236}">
                <a16:creationId xmlns:a16="http://schemas.microsoft.com/office/drawing/2014/main" id="{F901693E-1B90-493C-9633-09EA1AEF270B}"/>
              </a:ext>
            </a:extLst>
          </p:cNvPr>
          <p:cNvSpPr/>
          <p:nvPr/>
        </p:nvSpPr>
        <p:spPr>
          <a:xfrm>
            <a:off x="68094" y="3139046"/>
            <a:ext cx="335604" cy="573932"/>
          </a:xfrm>
          <a:prstGeom prst="rect">
            <a:avLst/>
          </a:prstGeom>
          <a:solidFill>
            <a:srgbClr val="DEE7E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4775E05B-9EFB-4821-8E8E-27F6744B2AF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87577" y="47254"/>
            <a:ext cx="6978556" cy="6757516"/>
          </a:xfrm>
          <a:prstGeom prst="rect">
            <a:avLst/>
          </a:prstGeom>
        </p:spPr>
      </p:pic>
      <p:sp>
        <p:nvSpPr>
          <p:cNvPr id="6" name="TextovéPole 5">
            <a:extLst>
              <a:ext uri="{FF2B5EF4-FFF2-40B4-BE49-F238E27FC236}">
                <a16:creationId xmlns:a16="http://schemas.microsoft.com/office/drawing/2014/main" id="{8B7FB2FE-115E-44F7-9015-07FDD1920F25}"/>
              </a:ext>
            </a:extLst>
          </p:cNvPr>
          <p:cNvSpPr txBox="1"/>
          <p:nvPr/>
        </p:nvSpPr>
        <p:spPr>
          <a:xfrm>
            <a:off x="7264789" y="5271875"/>
            <a:ext cx="43609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/>
              <a:t>Nízké PaO2 – vasodilatace mozkových cév</a:t>
            </a:r>
            <a:endParaRPr lang="en-US" dirty="0"/>
          </a:p>
        </p:txBody>
      </p:sp>
      <p:sp>
        <p:nvSpPr>
          <p:cNvPr id="7" name="Šipka: doprava 6">
            <a:extLst>
              <a:ext uri="{FF2B5EF4-FFF2-40B4-BE49-F238E27FC236}">
                <a16:creationId xmlns:a16="http://schemas.microsoft.com/office/drawing/2014/main" id="{E16B76B6-D8CA-438F-B49E-1DB838F414D5}"/>
              </a:ext>
            </a:extLst>
          </p:cNvPr>
          <p:cNvSpPr/>
          <p:nvPr/>
        </p:nvSpPr>
        <p:spPr>
          <a:xfrm>
            <a:off x="6586695" y="5340699"/>
            <a:ext cx="607925" cy="2662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Arrow: Down 7">
            <a:extLst>
              <a:ext uri="{FF2B5EF4-FFF2-40B4-BE49-F238E27FC236}">
                <a16:creationId xmlns:a16="http://schemas.microsoft.com/office/drawing/2014/main" id="{BCEEE805-1FB5-F71D-956A-5D50570CC257}"/>
              </a:ext>
            </a:extLst>
          </p:cNvPr>
          <p:cNvSpPr/>
          <p:nvPr/>
        </p:nvSpPr>
        <p:spPr>
          <a:xfrm>
            <a:off x="8092886" y="2756263"/>
            <a:ext cx="236764" cy="33473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Arrow: Down 8">
            <a:extLst>
              <a:ext uri="{FF2B5EF4-FFF2-40B4-BE49-F238E27FC236}">
                <a16:creationId xmlns:a16="http://schemas.microsoft.com/office/drawing/2014/main" id="{E6054841-91D4-FAA3-8695-6A0D54326086}"/>
              </a:ext>
            </a:extLst>
          </p:cNvPr>
          <p:cNvSpPr/>
          <p:nvPr/>
        </p:nvSpPr>
        <p:spPr>
          <a:xfrm>
            <a:off x="4597855" y="3614057"/>
            <a:ext cx="236764" cy="33473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Down 9">
            <a:extLst>
              <a:ext uri="{FF2B5EF4-FFF2-40B4-BE49-F238E27FC236}">
                <a16:creationId xmlns:a16="http://schemas.microsoft.com/office/drawing/2014/main" id="{9E5F8330-6D9B-F645-0CDC-6FC360A8CD61}"/>
              </a:ext>
            </a:extLst>
          </p:cNvPr>
          <p:cNvSpPr/>
          <p:nvPr/>
        </p:nvSpPr>
        <p:spPr>
          <a:xfrm>
            <a:off x="4607801" y="5306471"/>
            <a:ext cx="236764" cy="33473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4944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ovéPole 5">
            <a:extLst>
              <a:ext uri="{FF2B5EF4-FFF2-40B4-BE49-F238E27FC236}">
                <a16:creationId xmlns:a16="http://schemas.microsoft.com/office/drawing/2014/main" id="{8B7FB2FE-115E-44F7-9015-07FDD1920F25}"/>
              </a:ext>
            </a:extLst>
          </p:cNvPr>
          <p:cNvSpPr txBox="1"/>
          <p:nvPr/>
        </p:nvSpPr>
        <p:spPr>
          <a:xfrm>
            <a:off x="7841407" y="4647591"/>
            <a:ext cx="4602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/>
              <a:t>Nízké PaCO2 – vasokonstrikce mozkových cév</a:t>
            </a:r>
            <a:endParaRPr lang="en-US" dirty="0"/>
          </a:p>
        </p:txBody>
      </p:sp>
      <p:sp>
        <p:nvSpPr>
          <p:cNvPr id="7" name="Šipka: doprava 6">
            <a:extLst>
              <a:ext uri="{FF2B5EF4-FFF2-40B4-BE49-F238E27FC236}">
                <a16:creationId xmlns:a16="http://schemas.microsoft.com/office/drawing/2014/main" id="{E16B76B6-D8CA-438F-B49E-1DB838F414D5}"/>
              </a:ext>
            </a:extLst>
          </p:cNvPr>
          <p:cNvSpPr/>
          <p:nvPr/>
        </p:nvSpPr>
        <p:spPr>
          <a:xfrm>
            <a:off x="7233482" y="4699117"/>
            <a:ext cx="607925" cy="2662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" name="Obrázek 7">
            <a:extLst>
              <a:ext uri="{FF2B5EF4-FFF2-40B4-BE49-F238E27FC236}">
                <a16:creationId xmlns:a16="http://schemas.microsoft.com/office/drawing/2014/main" id="{C1649246-EB86-46E9-A568-2C28ECE0DA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2790" y="2564201"/>
            <a:ext cx="5015002" cy="3018900"/>
          </a:xfrm>
          <a:prstGeom prst="rect">
            <a:avLst/>
          </a:prstGeom>
        </p:spPr>
      </p:pic>
      <p:sp>
        <p:nvSpPr>
          <p:cNvPr id="9" name="TextovéPole 8">
            <a:extLst>
              <a:ext uri="{FF2B5EF4-FFF2-40B4-BE49-F238E27FC236}">
                <a16:creationId xmlns:a16="http://schemas.microsoft.com/office/drawing/2014/main" id="{197FAC96-2D33-472B-ACBB-DFC2E0642B08}"/>
              </a:ext>
            </a:extLst>
          </p:cNvPr>
          <p:cNvSpPr txBox="1"/>
          <p:nvPr/>
        </p:nvSpPr>
        <p:spPr>
          <a:xfrm>
            <a:off x="-52886" y="5829903"/>
            <a:ext cx="13195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cs-CZ" dirty="0"/>
              <a:t>Nízké PaCO</a:t>
            </a:r>
            <a:r>
              <a:rPr lang="cs-CZ" baseline="-25000" dirty="0"/>
              <a:t>2</a:t>
            </a:r>
            <a:endParaRPr lang="en-US" baseline="-25000" dirty="0"/>
          </a:p>
        </p:txBody>
      </p:sp>
      <p:sp>
        <p:nvSpPr>
          <p:cNvPr id="10" name="Šipka: doprava 9">
            <a:extLst>
              <a:ext uri="{FF2B5EF4-FFF2-40B4-BE49-F238E27FC236}">
                <a16:creationId xmlns:a16="http://schemas.microsoft.com/office/drawing/2014/main" id="{5CC5B072-1DB3-44A6-828A-3AA3FD6E48F9}"/>
              </a:ext>
            </a:extLst>
          </p:cNvPr>
          <p:cNvSpPr/>
          <p:nvPr/>
        </p:nvSpPr>
        <p:spPr>
          <a:xfrm>
            <a:off x="1202714" y="5901018"/>
            <a:ext cx="607925" cy="2662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ovéPole 10">
            <a:extLst>
              <a:ext uri="{FF2B5EF4-FFF2-40B4-BE49-F238E27FC236}">
                <a16:creationId xmlns:a16="http://schemas.microsoft.com/office/drawing/2014/main" id="{C08E96D1-C56F-453A-9E0C-66F40607A9F8}"/>
              </a:ext>
            </a:extLst>
          </p:cNvPr>
          <p:cNvSpPr txBox="1"/>
          <p:nvPr/>
        </p:nvSpPr>
        <p:spPr>
          <a:xfrm>
            <a:off x="1810639" y="5839110"/>
            <a:ext cx="300529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 err="1"/>
              <a:t>vasokonstikce</a:t>
            </a:r>
            <a:r>
              <a:rPr lang="cs-CZ" dirty="0"/>
              <a:t> mozkových cév</a:t>
            </a:r>
            <a:endParaRPr lang="en-US" dirty="0"/>
          </a:p>
        </p:txBody>
      </p:sp>
      <p:sp>
        <p:nvSpPr>
          <p:cNvPr id="12" name="Arrow: Down 11">
            <a:extLst>
              <a:ext uri="{FF2B5EF4-FFF2-40B4-BE49-F238E27FC236}">
                <a16:creationId xmlns:a16="http://schemas.microsoft.com/office/drawing/2014/main" id="{B3A5F4D6-1EC8-C8D2-44A1-685DF6D2DEA9}"/>
              </a:ext>
            </a:extLst>
          </p:cNvPr>
          <p:cNvSpPr/>
          <p:nvPr/>
        </p:nvSpPr>
        <p:spPr>
          <a:xfrm rot="10800000">
            <a:off x="9891380" y="2784927"/>
            <a:ext cx="236764" cy="33473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Arrow: Down 12">
            <a:extLst>
              <a:ext uri="{FF2B5EF4-FFF2-40B4-BE49-F238E27FC236}">
                <a16:creationId xmlns:a16="http://schemas.microsoft.com/office/drawing/2014/main" id="{F0DF7B0A-ED7C-93A2-43F0-40B96FDE4BEC}"/>
              </a:ext>
            </a:extLst>
          </p:cNvPr>
          <p:cNvSpPr/>
          <p:nvPr/>
        </p:nvSpPr>
        <p:spPr>
          <a:xfrm>
            <a:off x="5147670" y="2929579"/>
            <a:ext cx="236764" cy="33473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Arrow: Down 13">
            <a:extLst>
              <a:ext uri="{FF2B5EF4-FFF2-40B4-BE49-F238E27FC236}">
                <a16:creationId xmlns:a16="http://schemas.microsoft.com/office/drawing/2014/main" id="{50E75F74-77CD-B066-1DDB-0CC68D88D88D}"/>
              </a:ext>
            </a:extLst>
          </p:cNvPr>
          <p:cNvSpPr/>
          <p:nvPr/>
        </p:nvSpPr>
        <p:spPr>
          <a:xfrm>
            <a:off x="5039895" y="4553271"/>
            <a:ext cx="236764" cy="33473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98ABE1C-4847-FD09-63BD-45AC718C2E35}"/>
              </a:ext>
            </a:extLst>
          </p:cNvPr>
          <p:cNvSpPr txBox="1"/>
          <p:nvPr/>
        </p:nvSpPr>
        <p:spPr>
          <a:xfrm>
            <a:off x="3735088" y="1659627"/>
            <a:ext cx="5616730" cy="461665"/>
          </a:xfrm>
          <a:prstGeom prst="rect">
            <a:avLst/>
          </a:prstGeom>
          <a:solidFill>
            <a:srgbClr val="EBEFF3"/>
          </a:solidFill>
          <a:ln w="190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cs-CZ" sz="2400" dirty="0"/>
              <a:t>Fickův princip: (CvCO</a:t>
            </a:r>
            <a:r>
              <a:rPr lang="cs-CZ" sz="2400" baseline="-25000" dirty="0"/>
              <a:t>2 </a:t>
            </a:r>
            <a:r>
              <a:rPr lang="cs-CZ" sz="2400" dirty="0"/>
              <a:t> –  CaCO</a:t>
            </a:r>
            <a:r>
              <a:rPr lang="cs-CZ" sz="2400" baseline="-25000" dirty="0"/>
              <a:t>2</a:t>
            </a:r>
            <a:r>
              <a:rPr lang="cs-CZ" sz="2400" dirty="0"/>
              <a:t>)*Q  =  VCO</a:t>
            </a:r>
            <a:r>
              <a:rPr lang="cs-CZ" sz="2400" baseline="-25000" dirty="0"/>
              <a:t>2</a:t>
            </a:r>
            <a:endParaRPr lang="en-US" sz="2400" baseline="-25000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C6C2AB1-074E-B8DC-182B-851C31FD5229}"/>
              </a:ext>
            </a:extLst>
          </p:cNvPr>
          <p:cNvSpPr txBox="1"/>
          <p:nvPr/>
        </p:nvSpPr>
        <p:spPr>
          <a:xfrm>
            <a:off x="7734832" y="2737334"/>
            <a:ext cx="2075869" cy="461665"/>
          </a:xfrm>
          <a:prstGeom prst="rect">
            <a:avLst/>
          </a:prstGeom>
          <a:solidFill>
            <a:srgbClr val="EBEFF3"/>
          </a:solidFill>
          <a:ln w="190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cs-CZ" sz="2400" dirty="0"/>
              <a:t>změna průtoku</a:t>
            </a:r>
            <a:endParaRPr lang="en-US" sz="2400" baseline="-25000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F5C96F8-4E55-9DE4-C9F6-E126778B3411}"/>
              </a:ext>
            </a:extLst>
          </p:cNvPr>
          <p:cNvSpPr txBox="1"/>
          <p:nvPr/>
        </p:nvSpPr>
        <p:spPr>
          <a:xfrm>
            <a:off x="5432117" y="2737334"/>
            <a:ext cx="1885028" cy="830997"/>
          </a:xfrm>
          <a:prstGeom prst="rect">
            <a:avLst/>
          </a:prstGeom>
          <a:solidFill>
            <a:srgbClr val="EBEFF3"/>
          </a:solidFill>
          <a:ln w="190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cs-CZ" sz="2400" dirty="0"/>
              <a:t>Vyvolá změnu CvCO</a:t>
            </a:r>
            <a:r>
              <a:rPr lang="cs-CZ" sz="2400" baseline="-25000" dirty="0"/>
              <a:t>2</a:t>
            </a:r>
            <a:endParaRPr lang="en-US" sz="2400" baseline="-25000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11AAC3B-8BDF-71E8-7E89-639AD1AC70F0}"/>
              </a:ext>
            </a:extLst>
          </p:cNvPr>
          <p:cNvSpPr txBox="1"/>
          <p:nvPr/>
        </p:nvSpPr>
        <p:spPr>
          <a:xfrm>
            <a:off x="6001755" y="381600"/>
            <a:ext cx="2446324" cy="830997"/>
          </a:xfrm>
          <a:prstGeom prst="rect">
            <a:avLst/>
          </a:prstGeom>
          <a:solidFill>
            <a:srgbClr val="EBEFF3"/>
          </a:solidFill>
          <a:ln w="19050">
            <a:noFill/>
          </a:ln>
        </p:spPr>
        <p:txBody>
          <a:bodyPr wrap="square" rtlCol="0">
            <a:spAutoFit/>
          </a:bodyPr>
          <a:lstStyle/>
          <a:p>
            <a:r>
              <a:rPr lang="cs-CZ" sz="2400" dirty="0"/>
              <a:t>se skoro nemění</a:t>
            </a:r>
          </a:p>
          <a:p>
            <a:r>
              <a:rPr lang="cs-CZ" sz="2400" dirty="0"/>
              <a:t>(řízeno respirací)</a:t>
            </a:r>
            <a:endParaRPr lang="en-US" sz="2400" baseline="-25000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44497AB-DACC-6B72-FBA3-A33B44AA00DC}"/>
              </a:ext>
            </a:extLst>
          </p:cNvPr>
          <p:cNvSpPr txBox="1"/>
          <p:nvPr/>
        </p:nvSpPr>
        <p:spPr>
          <a:xfrm>
            <a:off x="5348454" y="4161077"/>
            <a:ext cx="1885028" cy="1200329"/>
          </a:xfrm>
          <a:prstGeom prst="rect">
            <a:avLst/>
          </a:prstGeom>
          <a:solidFill>
            <a:srgbClr val="EBEFF3"/>
          </a:solidFill>
          <a:ln w="190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cs-CZ" sz="2400" dirty="0"/>
              <a:t>Vyvolá změnu PCO</a:t>
            </a:r>
            <a:r>
              <a:rPr lang="cs-CZ" sz="2400" baseline="-25000" dirty="0"/>
              <a:t>2</a:t>
            </a:r>
            <a:r>
              <a:rPr lang="cs-CZ" sz="2400" dirty="0"/>
              <a:t> v tkáních</a:t>
            </a:r>
            <a:endParaRPr lang="en-US" sz="2400" baseline="-25000" dirty="0"/>
          </a:p>
        </p:txBody>
      </p:sp>
      <p:sp>
        <p:nvSpPr>
          <p:cNvPr id="18" name="Arrow: Down 17">
            <a:extLst>
              <a:ext uri="{FF2B5EF4-FFF2-40B4-BE49-F238E27FC236}">
                <a16:creationId xmlns:a16="http://schemas.microsoft.com/office/drawing/2014/main" id="{86CBF501-09A3-D2A0-E4FB-1C35DBF0FF0E}"/>
              </a:ext>
            </a:extLst>
          </p:cNvPr>
          <p:cNvSpPr/>
          <p:nvPr/>
        </p:nvSpPr>
        <p:spPr>
          <a:xfrm>
            <a:off x="7150899" y="1183344"/>
            <a:ext cx="274320" cy="461665"/>
          </a:xfrm>
          <a:prstGeom prst="downArrow">
            <a:avLst/>
          </a:prstGeom>
          <a:solidFill>
            <a:srgbClr val="A3A6A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A190A7B-7DB1-3197-6995-6FF58C825DB2}"/>
              </a:ext>
            </a:extLst>
          </p:cNvPr>
          <p:cNvSpPr txBox="1"/>
          <p:nvPr/>
        </p:nvSpPr>
        <p:spPr>
          <a:xfrm>
            <a:off x="3329537" y="6320171"/>
            <a:ext cx="7697196" cy="461665"/>
          </a:xfrm>
          <a:prstGeom prst="rect">
            <a:avLst/>
          </a:prstGeom>
          <a:solidFill>
            <a:srgbClr val="EBEFF3"/>
          </a:solidFill>
          <a:ln w="19050">
            <a:noFill/>
          </a:ln>
        </p:spPr>
        <p:txBody>
          <a:bodyPr wrap="square" rtlCol="0">
            <a:spAutoFit/>
          </a:bodyPr>
          <a:lstStyle/>
          <a:p>
            <a:r>
              <a:rPr lang="cs-CZ" sz="2400" dirty="0"/>
              <a:t>PCO</a:t>
            </a:r>
            <a:r>
              <a:rPr lang="cs-CZ" sz="2400" baseline="-25000" dirty="0"/>
              <a:t>2</a:t>
            </a:r>
            <a:r>
              <a:rPr lang="cs-CZ" sz="2400" dirty="0"/>
              <a:t> v mozku je dobrým měřičem příliš velkého průtoku</a:t>
            </a:r>
          </a:p>
        </p:txBody>
      </p:sp>
      <p:sp>
        <p:nvSpPr>
          <p:cNvPr id="20" name="Arrow: Down 19">
            <a:extLst>
              <a:ext uri="{FF2B5EF4-FFF2-40B4-BE49-F238E27FC236}">
                <a16:creationId xmlns:a16="http://schemas.microsoft.com/office/drawing/2014/main" id="{39E2C41F-C6CA-464E-EA77-C6B4EC2F1EB8}"/>
              </a:ext>
            </a:extLst>
          </p:cNvPr>
          <p:cNvSpPr/>
          <p:nvPr/>
        </p:nvSpPr>
        <p:spPr>
          <a:xfrm>
            <a:off x="8722078" y="1197961"/>
            <a:ext cx="274320" cy="461665"/>
          </a:xfrm>
          <a:prstGeom prst="downArrow">
            <a:avLst/>
          </a:prstGeom>
          <a:solidFill>
            <a:srgbClr val="A3A6A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Obrázek 3">
            <a:extLst>
              <a:ext uri="{FF2B5EF4-FFF2-40B4-BE49-F238E27FC236}">
                <a16:creationId xmlns:a16="http://schemas.microsoft.com/office/drawing/2014/main" id="{4775E05B-9EFB-4821-8E8E-27F6744B2AF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2891" r="18972" b="84039"/>
          <a:stretch/>
        </p:blipFill>
        <p:spPr>
          <a:xfrm>
            <a:off x="8268563" y="109011"/>
            <a:ext cx="1265723" cy="1078537"/>
          </a:xfrm>
          <a:prstGeom prst="rect">
            <a:avLst/>
          </a:prstGeom>
        </p:spPr>
      </p:pic>
      <p:sp>
        <p:nvSpPr>
          <p:cNvPr id="21" name="Šipka: doprava 6">
            <a:extLst>
              <a:ext uri="{FF2B5EF4-FFF2-40B4-BE49-F238E27FC236}">
                <a16:creationId xmlns:a16="http://schemas.microsoft.com/office/drawing/2014/main" id="{991C09B1-FE84-84F4-2B85-8A501B077518}"/>
              </a:ext>
            </a:extLst>
          </p:cNvPr>
          <p:cNvSpPr/>
          <p:nvPr/>
        </p:nvSpPr>
        <p:spPr>
          <a:xfrm rot="16200000">
            <a:off x="7787269" y="2300231"/>
            <a:ext cx="607925" cy="2662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Šipka: doprava 6">
            <a:extLst>
              <a:ext uri="{FF2B5EF4-FFF2-40B4-BE49-F238E27FC236}">
                <a16:creationId xmlns:a16="http://schemas.microsoft.com/office/drawing/2014/main" id="{B5B25B3E-D2AD-9870-3B81-865DD62D3477}"/>
              </a:ext>
            </a:extLst>
          </p:cNvPr>
          <p:cNvSpPr/>
          <p:nvPr/>
        </p:nvSpPr>
        <p:spPr>
          <a:xfrm rot="5400000">
            <a:off x="5790536" y="2291810"/>
            <a:ext cx="607925" cy="2662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Šipka: doprava 6">
            <a:extLst>
              <a:ext uri="{FF2B5EF4-FFF2-40B4-BE49-F238E27FC236}">
                <a16:creationId xmlns:a16="http://schemas.microsoft.com/office/drawing/2014/main" id="{9FE3D906-93C2-2872-B7B1-7AB206D86873}"/>
              </a:ext>
            </a:extLst>
          </p:cNvPr>
          <p:cNvSpPr/>
          <p:nvPr/>
        </p:nvSpPr>
        <p:spPr>
          <a:xfrm rot="5400000">
            <a:off x="5853865" y="3732966"/>
            <a:ext cx="607925" cy="2662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TextovéPole 8">
            <a:extLst>
              <a:ext uri="{FF2B5EF4-FFF2-40B4-BE49-F238E27FC236}">
                <a16:creationId xmlns:a16="http://schemas.microsoft.com/office/drawing/2014/main" id="{FB429F6A-EF3C-19D9-7E11-071262E4C8B4}"/>
              </a:ext>
            </a:extLst>
          </p:cNvPr>
          <p:cNvSpPr txBox="1"/>
          <p:nvPr/>
        </p:nvSpPr>
        <p:spPr>
          <a:xfrm>
            <a:off x="186249" y="3487836"/>
            <a:ext cx="1596271" cy="369332"/>
          </a:xfrm>
          <a:prstGeom prst="rect">
            <a:avLst/>
          </a:prstGeom>
          <a:solidFill>
            <a:srgbClr val="EBEFF3"/>
          </a:solidFill>
        </p:spPr>
        <p:txBody>
          <a:bodyPr wrap="none" rtlCol="0">
            <a:spAutoFit/>
          </a:bodyPr>
          <a:lstStyle/>
          <a:p>
            <a:r>
              <a:rPr lang="cs-CZ" dirty="0"/>
              <a:t>Hyperventilace</a:t>
            </a:r>
            <a:endParaRPr lang="en-US" baseline="-25000" dirty="0"/>
          </a:p>
        </p:txBody>
      </p:sp>
      <p:sp>
        <p:nvSpPr>
          <p:cNvPr id="29" name="Šipka: doprava 6">
            <a:extLst>
              <a:ext uri="{FF2B5EF4-FFF2-40B4-BE49-F238E27FC236}">
                <a16:creationId xmlns:a16="http://schemas.microsoft.com/office/drawing/2014/main" id="{441DDA93-EF4D-463A-2297-4457CE192B59}"/>
              </a:ext>
            </a:extLst>
          </p:cNvPr>
          <p:cNvSpPr/>
          <p:nvPr/>
        </p:nvSpPr>
        <p:spPr>
          <a:xfrm rot="5400000">
            <a:off x="-104055" y="4812578"/>
            <a:ext cx="1910598" cy="26628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874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9" grpId="0"/>
      <p:bldP spid="10" grpId="0" animBg="1"/>
      <p:bldP spid="11" grpId="0"/>
      <p:bldP spid="12" grpId="0" animBg="1"/>
      <p:bldP spid="13" grpId="0" animBg="1"/>
      <p:bldP spid="14" grpId="0" animBg="1"/>
      <p:bldP spid="16" grpId="0" animBg="1"/>
      <p:bldP spid="17" grpId="0" animBg="1"/>
      <p:bldP spid="2" grpId="0" animBg="1"/>
      <p:bldP spid="3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8" grpId="0" animBg="1"/>
      <p:bldP spid="29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7DAF81-EA4B-AEA3-8A08-04DF743A5D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9806" y="133773"/>
            <a:ext cx="2912232" cy="1325563"/>
          </a:xfrm>
        </p:spPr>
        <p:txBody>
          <a:bodyPr/>
          <a:lstStyle/>
          <a:p>
            <a:r>
              <a:rPr lang="cs-CZ" dirty="0"/>
              <a:t>V plicích: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C9B81A8-ABFC-61BD-B95C-CE320DD3B33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D8356D-F6BA-880F-F4CA-3B155789D8A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03951" y="0"/>
            <a:ext cx="6781413" cy="67242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681072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E6A02169-960B-E5FC-55E1-118DB9436B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4752" y="1225389"/>
            <a:ext cx="9242737" cy="4627699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C924A159-EAF3-8CEB-FB77-841C6E500E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9806" y="133773"/>
            <a:ext cx="2912232" cy="1325563"/>
          </a:xfrm>
        </p:spPr>
        <p:txBody>
          <a:bodyPr/>
          <a:lstStyle/>
          <a:p>
            <a:r>
              <a:rPr lang="cs-CZ" dirty="0"/>
              <a:t>V plicích: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581691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Shape 1"/>
          <p:cNvSpPr txBox="1"/>
          <p:nvPr/>
        </p:nvSpPr>
        <p:spPr>
          <a:xfrm>
            <a:off x="1776000" y="5875600"/>
            <a:ext cx="8640000" cy="897733"/>
          </a:xfrm>
          <a:prstGeom prst="rect">
            <a:avLst/>
          </a:prstGeom>
          <a:noFill/>
          <a:ln>
            <a:noFill/>
          </a:ln>
        </p:spPr>
        <p:txBody>
          <a:bodyPr lIns="90000" tIns="45000" rIns="90000" bIns="45000"/>
          <a:lstStyle/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Annals ATS, 2019</a:t>
            </a: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https://www.atsjournals.org/doi/abs/10.1513/AnnalsATS.201807-501CME</a:t>
            </a:r>
          </a:p>
          <a:p>
            <a:endParaRPr lang="en-US" sz="900" spc="-1" dirty="0">
              <a:solidFill>
                <a:srgbClr val="000000"/>
              </a:solidFill>
              <a:latin typeface="Arial"/>
            </a:endParaRP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Published in: John W. </a:t>
            </a:r>
            <a:r>
              <a:rPr lang="en-US" sz="900" spc="-1" dirty="0" err="1">
                <a:solidFill>
                  <a:srgbClr val="000000"/>
                </a:solidFill>
                <a:latin typeface="Arial"/>
              </a:rPr>
              <a:t>Kreit</a:t>
            </a:r>
            <a:r>
              <a:rPr lang="en-US" sz="900" spc="-1" dirty="0">
                <a:solidFill>
                  <a:srgbClr val="000000"/>
                </a:solidFill>
                <a:latin typeface="Arial"/>
              </a:rPr>
              <a:t>; </a:t>
            </a:r>
            <a:r>
              <a:rPr lang="en-US" sz="900" i="1" spc="-1" dirty="0">
                <a:solidFill>
                  <a:srgbClr val="000000"/>
                </a:solidFill>
                <a:latin typeface="Arial"/>
              </a:rPr>
              <a:t>Annals ATS</a:t>
            </a:r>
            <a:r>
              <a:rPr lang="en-US" sz="900" spc="-1" dirty="0">
                <a:solidFill>
                  <a:srgbClr val="000000"/>
                </a:solidFill>
                <a:latin typeface="Arial"/>
              </a:rPr>
              <a:t>  16291-300.</a:t>
            </a: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DOI: 10.1513/AnnalsATS.201807-501CME</a:t>
            </a:r>
          </a:p>
          <a:p>
            <a:r>
              <a:rPr lang="en-US" sz="900" spc="-1" dirty="0">
                <a:solidFill>
                  <a:srgbClr val="000000"/>
                </a:solidFill>
                <a:latin typeface="Arial"/>
              </a:rPr>
              <a:t>Copyright © 2019 by the American Thoracic Society</a:t>
            </a:r>
          </a:p>
        </p:txBody>
      </p:sp>
      <p:pic>
        <p:nvPicPr>
          <p:cNvPr id="37" name="Main graphic"/>
          <p:cNvPicPr/>
          <p:nvPr/>
        </p:nvPicPr>
        <p:blipFill>
          <a:blip r:embed="rId2"/>
          <a:stretch/>
        </p:blipFill>
        <p:spPr>
          <a:xfrm>
            <a:off x="2455333" y="0"/>
            <a:ext cx="5785907" cy="5875600"/>
          </a:xfrm>
          <a:prstGeom prst="rect">
            <a:avLst/>
          </a:prstGeom>
          <a:ln>
            <a:noFill/>
          </a:ln>
        </p:spPr>
      </p:pic>
    </p:spTree>
  </p:cSld>
  <p:clrMapOvr>
    <a:masterClrMapping/>
  </p:clrMapOvr>
  <p:transition>
    <p:wipe dir="r"/>
  </p:transition>
  <p:timing>
    <p:tnLst>
      <p:par>
        <p:cTn id="1" dur="indefinite" restart="never" nodeType="tmRoot">
          <p:childTnLst>
            <p:seq>
              <p:cTn id="2" dur="indefinite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2" descr="j0229073">
            <a:extLst>
              <a:ext uri="{FF2B5EF4-FFF2-40B4-BE49-F238E27FC236}">
                <a16:creationId xmlns:a16="http://schemas.microsoft.com/office/drawing/2014/main" id="{B4CA5C41-C6B5-464D-A8C5-48FA6B6461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03363" y="1"/>
            <a:ext cx="9201151" cy="688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1988" name="Object 2">
            <a:extLst>
              <a:ext uri="{FF2B5EF4-FFF2-40B4-BE49-F238E27FC236}">
                <a16:creationId xmlns:a16="http://schemas.microsoft.com/office/drawing/2014/main" id="{41D52401-4757-45AA-8274-EA869190B38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046288" y="1427163"/>
          <a:ext cx="7245350" cy="4989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hart" r:id="rId4" imgW="7620000" imgH="5248275" progId="Excel.Chart.8">
                  <p:embed/>
                </p:oleObj>
              </mc:Choice>
              <mc:Fallback>
                <p:oleObj name="Chart" r:id="rId4" imgW="7620000" imgH="5248275" progId="Excel.Chart.8">
                  <p:embed/>
                  <p:pic>
                    <p:nvPicPr>
                      <p:cNvPr id="41988" name="Object 2">
                        <a:extLst>
                          <a:ext uri="{FF2B5EF4-FFF2-40B4-BE49-F238E27FC236}">
                            <a16:creationId xmlns:a16="http://schemas.microsoft.com/office/drawing/2014/main" id="{41D52401-4757-45AA-8274-EA869190B38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46288" y="1427163"/>
                        <a:ext cx="7245350" cy="49895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1989" name="Text Box 5">
            <a:extLst>
              <a:ext uri="{FF2B5EF4-FFF2-40B4-BE49-F238E27FC236}">
                <a16:creationId xmlns:a16="http://schemas.microsoft.com/office/drawing/2014/main" id="{A49602EF-97AD-4449-AD80-7EF1B3A94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3714" y="19050"/>
            <a:ext cx="1980029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Vzestup do výšky</a:t>
            </a:r>
          </a:p>
        </p:txBody>
      </p:sp>
      <p:sp>
        <p:nvSpPr>
          <p:cNvPr id="41990" name="Text Box 6">
            <a:extLst>
              <a:ext uri="{FF2B5EF4-FFF2-40B4-BE49-F238E27FC236}">
                <a16:creationId xmlns:a16="http://schemas.microsoft.com/office/drawing/2014/main" id="{7CDC65F8-B512-42C1-A337-0FE746735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1213" y="523875"/>
            <a:ext cx="2787650" cy="369888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Barometric pressure drop</a:t>
            </a:r>
          </a:p>
        </p:txBody>
      </p:sp>
      <p:sp>
        <p:nvSpPr>
          <p:cNvPr id="41991" name="Line 7">
            <a:extLst>
              <a:ext uri="{FF2B5EF4-FFF2-40B4-BE49-F238E27FC236}">
                <a16:creationId xmlns:a16="http://schemas.microsoft.com/office/drawing/2014/main" id="{74F2F21C-13C1-48A6-AA62-52FF9F0CE3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7476" y="395289"/>
            <a:ext cx="360363" cy="128587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88BC0854-686B-2499-D96A-D2E6410687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1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</a:rPr>
              <a:t>Výšková hypoxie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Oval 14">
            <a:extLst>
              <a:ext uri="{FF2B5EF4-FFF2-40B4-BE49-F238E27FC236}">
                <a16:creationId xmlns:a16="http://schemas.microsoft.com/office/drawing/2014/main" id="{840C20DF-AC05-4D7B-0520-EEE08A3D9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3388" y="3716339"/>
            <a:ext cx="4608512" cy="28082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sp>
        <p:nvSpPr>
          <p:cNvPr id="7171" name="Text Box 11">
            <a:extLst>
              <a:ext uri="{FF2B5EF4-FFF2-40B4-BE49-F238E27FC236}">
                <a16:creationId xmlns:a16="http://schemas.microsoft.com/office/drawing/2014/main" id="{F587D191-5053-985D-A056-98F18F47F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4508500"/>
            <a:ext cx="1639888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Saccharides</a:t>
            </a:r>
            <a:endParaRPr lang="cs-CZ" altLang="cs-CZ" sz="1800"/>
          </a:p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Fats</a:t>
            </a:r>
            <a:endParaRPr lang="cs-CZ" altLang="cs-CZ" sz="1800"/>
          </a:p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Proteins</a:t>
            </a:r>
            <a:endParaRPr lang="cs-CZ" altLang="cs-CZ" sz="1800"/>
          </a:p>
        </p:txBody>
      </p:sp>
      <p:sp>
        <p:nvSpPr>
          <p:cNvPr id="7172" name="Text Box 16">
            <a:extLst>
              <a:ext uri="{FF2B5EF4-FFF2-40B4-BE49-F238E27FC236}">
                <a16:creationId xmlns:a16="http://schemas.microsoft.com/office/drawing/2014/main" id="{35961739-6A4C-9EEB-6D57-30922FB58E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5949951"/>
            <a:ext cx="5270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 i="1"/>
              <a:t>cell</a:t>
            </a:r>
            <a:endParaRPr lang="cs-CZ" altLang="cs-CZ" sz="1800" i="1"/>
          </a:p>
        </p:txBody>
      </p:sp>
      <p:sp>
        <p:nvSpPr>
          <p:cNvPr id="7173" name="Oval 21">
            <a:extLst>
              <a:ext uri="{FF2B5EF4-FFF2-40B4-BE49-F238E27FC236}">
                <a16:creationId xmlns:a16="http://schemas.microsoft.com/office/drawing/2014/main" id="{EE498AB5-BC0F-E8A9-AE1F-5A5F2DB68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7900" y="4508500"/>
            <a:ext cx="2376488" cy="122555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grpSp>
        <p:nvGrpSpPr>
          <p:cNvPr id="7174" name="Group 3">
            <a:extLst>
              <a:ext uri="{FF2B5EF4-FFF2-40B4-BE49-F238E27FC236}">
                <a16:creationId xmlns:a16="http://schemas.microsoft.com/office/drawing/2014/main" id="{F001DB9D-F419-B3CC-8BCD-EF75E8056B62}"/>
              </a:ext>
            </a:extLst>
          </p:cNvPr>
          <p:cNvGrpSpPr>
            <a:grpSpLocks/>
          </p:cNvGrpSpPr>
          <p:nvPr/>
        </p:nvGrpSpPr>
        <p:grpSpPr bwMode="auto">
          <a:xfrm>
            <a:off x="3719514" y="4646613"/>
            <a:ext cx="1811337" cy="366712"/>
            <a:chOff x="385" y="1929"/>
            <a:chExt cx="1141" cy="231"/>
          </a:xfrm>
        </p:grpSpPr>
        <p:sp>
          <p:nvSpPr>
            <p:cNvPr id="7186" name="Text Box 4">
              <a:extLst>
                <a:ext uri="{FF2B5EF4-FFF2-40B4-BE49-F238E27FC236}">
                  <a16:creationId xmlns:a16="http://schemas.microsoft.com/office/drawing/2014/main" id="{D7438745-718A-4B75-12F3-9A3D0D6DCB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" y="1929"/>
              <a:ext cx="114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cs-CZ" altLang="cs-CZ" sz="1800"/>
                <a:t>   + O</a:t>
              </a:r>
              <a:r>
                <a:rPr lang="cs-CZ" altLang="cs-CZ" sz="1800" baseline="-25000"/>
                <a:t>2 </a:t>
              </a:r>
              <a:r>
                <a:rPr lang="cs-CZ" altLang="cs-CZ" sz="1800"/>
                <a:t>        CO</a:t>
              </a:r>
              <a:r>
                <a:rPr lang="cs-CZ" altLang="cs-CZ" sz="1800" baseline="-25000"/>
                <a:t>2</a:t>
              </a:r>
            </a:p>
          </p:txBody>
        </p:sp>
        <p:sp>
          <p:nvSpPr>
            <p:cNvPr id="7187" name="Line 5">
              <a:extLst>
                <a:ext uri="{FF2B5EF4-FFF2-40B4-BE49-F238E27FC236}">
                  <a16:creationId xmlns:a16="http://schemas.microsoft.com/office/drawing/2014/main" id="{0A9C8378-C8A2-D1C1-6E17-4CC3D0803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5" y="2069"/>
              <a:ext cx="181" cy="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75" name="Line 6">
            <a:extLst>
              <a:ext uri="{FF2B5EF4-FFF2-40B4-BE49-F238E27FC236}">
                <a16:creationId xmlns:a16="http://schemas.microsoft.com/office/drawing/2014/main" id="{524FCCBB-A2D1-1CAE-4E03-BA44F28F23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7713" y="1196975"/>
            <a:ext cx="1008062" cy="34559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76" name="Text Box 7">
            <a:extLst>
              <a:ext uri="{FF2B5EF4-FFF2-40B4-BE49-F238E27FC236}">
                <a16:creationId xmlns:a16="http://schemas.microsoft.com/office/drawing/2014/main" id="{9F88227C-3769-84AF-A1A8-453F711BC6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1814" y="836613"/>
            <a:ext cx="446087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O</a:t>
            </a:r>
            <a:r>
              <a:rPr lang="cs-CZ" altLang="cs-CZ" sz="1800" baseline="-25000"/>
              <a:t>2</a:t>
            </a:r>
          </a:p>
        </p:txBody>
      </p:sp>
      <p:sp>
        <p:nvSpPr>
          <p:cNvPr id="7177" name="Text Box 8">
            <a:extLst>
              <a:ext uri="{FF2B5EF4-FFF2-40B4-BE49-F238E27FC236}">
                <a16:creationId xmlns:a16="http://schemas.microsoft.com/office/drawing/2014/main" id="{2F521F1B-0D62-E992-A52E-94CCA3788D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4" y="908051"/>
            <a:ext cx="6111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CO</a:t>
            </a:r>
            <a:r>
              <a:rPr lang="cs-CZ" altLang="cs-CZ" sz="1800" baseline="-25000"/>
              <a:t>2</a:t>
            </a:r>
          </a:p>
        </p:txBody>
      </p:sp>
      <p:sp>
        <p:nvSpPr>
          <p:cNvPr id="7178" name="Line 9">
            <a:extLst>
              <a:ext uri="{FF2B5EF4-FFF2-40B4-BE49-F238E27FC236}">
                <a16:creationId xmlns:a16="http://schemas.microsoft.com/office/drawing/2014/main" id="{75FF16D4-1150-8A48-FA4E-7A9C0FB724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303838" y="1412875"/>
            <a:ext cx="431800" cy="3240088"/>
          </a:xfrm>
          <a:prstGeom prst="line">
            <a:avLst/>
          </a:prstGeom>
          <a:noFill/>
          <a:ln w="28575">
            <a:solidFill>
              <a:srgbClr val="0099FF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79" name="Text Box 10">
            <a:extLst>
              <a:ext uri="{FF2B5EF4-FFF2-40B4-BE49-F238E27FC236}">
                <a16:creationId xmlns:a16="http://schemas.microsoft.com/office/drawing/2014/main" id="{7AAF2F0E-968C-37AD-F492-B37C8C9959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4724401"/>
            <a:ext cx="184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sp>
        <p:nvSpPr>
          <p:cNvPr id="7180" name="Text Box 13">
            <a:extLst>
              <a:ext uri="{FF2B5EF4-FFF2-40B4-BE49-F238E27FC236}">
                <a16:creationId xmlns:a16="http://schemas.microsoft.com/office/drawing/2014/main" id="{6E1B7F30-F08B-E97A-964E-330581C352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3475" y="5157788"/>
            <a:ext cx="6111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H</a:t>
            </a:r>
            <a:r>
              <a:rPr lang="cs-CZ" altLang="cs-CZ" sz="1800" baseline="-25000"/>
              <a:t>2</a:t>
            </a:r>
            <a:r>
              <a:rPr lang="cs-CZ" altLang="cs-CZ" sz="1800"/>
              <a:t>O</a:t>
            </a:r>
          </a:p>
        </p:txBody>
      </p:sp>
      <p:pic>
        <p:nvPicPr>
          <p:cNvPr id="7181" name="Picture 18" descr="mito">
            <a:extLst>
              <a:ext uri="{FF2B5EF4-FFF2-40B4-BE49-F238E27FC236}">
                <a16:creationId xmlns:a16="http://schemas.microsoft.com/office/drawing/2014/main" id="{45C7C857-E0DA-8BA9-07CA-1EF2CD0655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40" t="15361" r="2040" b="3331"/>
          <a:stretch>
            <a:fillRect/>
          </a:stretch>
        </p:blipFill>
        <p:spPr bwMode="auto">
          <a:xfrm>
            <a:off x="6888163" y="4238625"/>
            <a:ext cx="35814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82" name="Text Box 19">
            <a:extLst>
              <a:ext uri="{FF2B5EF4-FFF2-40B4-BE49-F238E27FC236}">
                <a16:creationId xmlns:a16="http://schemas.microsoft.com/office/drawing/2014/main" id="{41042CB7-0591-BE60-A9C6-33F37597E8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688" y="6400801"/>
            <a:ext cx="161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mitochondrion</a:t>
            </a:r>
            <a:endParaRPr lang="cs-CZ" altLang="cs-CZ" sz="1800"/>
          </a:p>
        </p:txBody>
      </p:sp>
      <p:sp>
        <p:nvSpPr>
          <p:cNvPr id="7183" name="Line 20">
            <a:extLst>
              <a:ext uri="{FF2B5EF4-FFF2-40B4-BE49-F238E27FC236}">
                <a16:creationId xmlns:a16="http://schemas.microsoft.com/office/drawing/2014/main" id="{22BCEA30-5E77-C892-F90F-4646CCAE5B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83114" y="5084763"/>
            <a:ext cx="288925" cy="2159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4" name="AutoShape 12">
            <a:extLst>
              <a:ext uri="{FF2B5EF4-FFF2-40B4-BE49-F238E27FC236}">
                <a16:creationId xmlns:a16="http://schemas.microsoft.com/office/drawing/2014/main" id="{5C4F6842-655D-61A6-D92B-8D5492CA7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7714" y="4724401"/>
            <a:ext cx="655637" cy="360363"/>
          </a:xfrm>
          <a:prstGeom prst="rightArrow">
            <a:avLst>
              <a:gd name="adj1" fmla="val 50000"/>
              <a:gd name="adj2" fmla="val 45484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sp>
        <p:nvSpPr>
          <p:cNvPr id="7185" name="Text Box 22">
            <a:extLst>
              <a:ext uri="{FF2B5EF4-FFF2-40B4-BE49-F238E27FC236}">
                <a16:creationId xmlns:a16="http://schemas.microsoft.com/office/drawing/2014/main" id="{5AF9A0F0-32AB-53BC-504F-6400C68566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1" y="5373688"/>
            <a:ext cx="1458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600" i="1"/>
              <a:t>mitochondrion</a:t>
            </a:r>
            <a:endParaRPr lang="cs-CZ" altLang="cs-CZ" sz="1600" i="1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2" descr="j0229073">
            <a:extLst>
              <a:ext uri="{FF2B5EF4-FFF2-40B4-BE49-F238E27FC236}">
                <a16:creationId xmlns:a16="http://schemas.microsoft.com/office/drawing/2014/main" id="{04708AF4-1FBC-4E38-BB30-8CD6C79FDB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7488" y="1"/>
            <a:ext cx="9180513" cy="688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4036" name="Object 2">
            <a:extLst>
              <a:ext uri="{FF2B5EF4-FFF2-40B4-BE49-F238E27FC236}">
                <a16:creationId xmlns:a16="http://schemas.microsoft.com/office/drawing/2014/main" id="{D77D9BAC-E70A-4F12-9CEE-FEEB48FF6FF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046289" y="1427164"/>
          <a:ext cx="7666037" cy="4619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hart" r:id="rId4" imgW="7143750" imgH="4305300" progId="Excel.Chart.8">
                  <p:embed/>
                </p:oleObj>
              </mc:Choice>
              <mc:Fallback>
                <p:oleObj name="Chart" r:id="rId4" imgW="7143750" imgH="4305300" progId="Excel.Chart.8">
                  <p:embed/>
                  <p:pic>
                    <p:nvPicPr>
                      <p:cNvPr id="44036" name="Object 2">
                        <a:extLst>
                          <a:ext uri="{FF2B5EF4-FFF2-40B4-BE49-F238E27FC236}">
                            <a16:creationId xmlns:a16="http://schemas.microsoft.com/office/drawing/2014/main" id="{D77D9BAC-E70A-4F12-9CEE-FEEB48FF6FF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46289" y="1427164"/>
                        <a:ext cx="7666037" cy="46196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037" name="Text Box 5">
            <a:extLst>
              <a:ext uri="{FF2B5EF4-FFF2-40B4-BE49-F238E27FC236}">
                <a16:creationId xmlns:a16="http://schemas.microsoft.com/office/drawing/2014/main" id="{439E392A-4FAE-421E-8FC7-FB81BD1A9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4026" y="19050"/>
            <a:ext cx="1082675" cy="369888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Climbing</a:t>
            </a:r>
          </a:p>
        </p:txBody>
      </p:sp>
      <p:sp>
        <p:nvSpPr>
          <p:cNvPr id="44038" name="Text Box 6">
            <a:extLst>
              <a:ext uri="{FF2B5EF4-FFF2-40B4-BE49-F238E27FC236}">
                <a16:creationId xmlns:a16="http://schemas.microsoft.com/office/drawing/2014/main" id="{B6C9BACC-AC02-4287-BC1A-95F07E0AF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3459" y="523876"/>
            <a:ext cx="308289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barometrického tlaku</a:t>
            </a:r>
          </a:p>
        </p:txBody>
      </p:sp>
      <p:sp>
        <p:nvSpPr>
          <p:cNvPr id="44039" name="Text Box 7">
            <a:extLst>
              <a:ext uri="{FF2B5EF4-FFF2-40B4-BE49-F238E27FC236}">
                <a16:creationId xmlns:a16="http://schemas.microsoft.com/office/drawing/2014/main" id="{350A2466-B36A-433A-AC65-34825F950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0138" y="1054100"/>
            <a:ext cx="394210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PO2 v inspirovaném vzduchu</a:t>
            </a:r>
          </a:p>
        </p:txBody>
      </p:sp>
      <p:sp>
        <p:nvSpPr>
          <p:cNvPr id="44040" name="Line 8">
            <a:extLst>
              <a:ext uri="{FF2B5EF4-FFF2-40B4-BE49-F238E27FC236}">
                <a16:creationId xmlns:a16="http://schemas.microsoft.com/office/drawing/2014/main" id="{80DAD29D-01CF-4589-B1D5-E0B1C07108F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7476" y="395289"/>
            <a:ext cx="360363" cy="128587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041" name="Line 9">
            <a:extLst>
              <a:ext uri="{FF2B5EF4-FFF2-40B4-BE49-F238E27FC236}">
                <a16:creationId xmlns:a16="http://schemas.microsoft.com/office/drawing/2014/main" id="{E5FD9D82-B18E-4462-AD70-5EF95053E0EA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6813" y="904875"/>
            <a:ext cx="360362" cy="1285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C86C1DF4-C294-2DEE-18EE-D60E1B974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1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</a:rPr>
              <a:t>Výšková hypoxie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DEE7E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2" descr="j0229073">
            <a:extLst>
              <a:ext uri="{FF2B5EF4-FFF2-40B4-BE49-F238E27FC236}">
                <a16:creationId xmlns:a16="http://schemas.microsoft.com/office/drawing/2014/main" id="{F8A3B3E4-5215-41D5-B1FD-E1173AC614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87488" y="1"/>
            <a:ext cx="9201151" cy="688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3" name="Text Box 3">
            <a:extLst>
              <a:ext uri="{FF2B5EF4-FFF2-40B4-BE49-F238E27FC236}">
                <a16:creationId xmlns:a16="http://schemas.microsoft.com/office/drawing/2014/main" id="{20BFEA88-47DD-4575-8B9E-79585F246A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1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</a:rPr>
              <a:t>Výšková hypoxie</a:t>
            </a:r>
          </a:p>
        </p:txBody>
      </p:sp>
      <p:sp>
        <p:nvSpPr>
          <p:cNvPr id="46084" name="Text Box 4">
            <a:extLst>
              <a:ext uri="{FF2B5EF4-FFF2-40B4-BE49-F238E27FC236}">
                <a16:creationId xmlns:a16="http://schemas.microsoft.com/office/drawing/2014/main" id="{F2D70AAE-C34C-4C0B-8B46-C13D9A8524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8314" y="19050"/>
            <a:ext cx="1980029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Vzestup do výšky</a:t>
            </a:r>
          </a:p>
        </p:txBody>
      </p:sp>
      <p:sp>
        <p:nvSpPr>
          <p:cNvPr id="46085" name="Text Box 5">
            <a:extLst>
              <a:ext uri="{FF2B5EF4-FFF2-40B4-BE49-F238E27FC236}">
                <a16:creationId xmlns:a16="http://schemas.microsoft.com/office/drawing/2014/main" id="{D2CC520A-140C-48DF-B480-3B3297260D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1213" y="523875"/>
            <a:ext cx="308289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barometrického tlaku</a:t>
            </a:r>
          </a:p>
        </p:txBody>
      </p:sp>
      <p:sp>
        <p:nvSpPr>
          <p:cNvPr id="46086" name="Text Box 6">
            <a:extLst>
              <a:ext uri="{FF2B5EF4-FFF2-40B4-BE49-F238E27FC236}">
                <a16:creationId xmlns:a16="http://schemas.microsoft.com/office/drawing/2014/main" id="{08F109F6-136B-4149-9E3E-5C06C335ED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0138" y="1054100"/>
            <a:ext cx="394210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PO2 v inspirovaném vzduchu</a:t>
            </a:r>
          </a:p>
        </p:txBody>
      </p:sp>
      <p:sp>
        <p:nvSpPr>
          <p:cNvPr id="46087" name="Line 7">
            <a:extLst>
              <a:ext uri="{FF2B5EF4-FFF2-40B4-BE49-F238E27FC236}">
                <a16:creationId xmlns:a16="http://schemas.microsoft.com/office/drawing/2014/main" id="{C306E8D1-284F-4539-B3B4-1FB14D136C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7476" y="395289"/>
            <a:ext cx="360363" cy="128587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8" name="Line 8">
            <a:extLst>
              <a:ext uri="{FF2B5EF4-FFF2-40B4-BE49-F238E27FC236}">
                <a16:creationId xmlns:a16="http://schemas.microsoft.com/office/drawing/2014/main" id="{383EA44A-F74B-4442-986A-E5E0D7DF77A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6813" y="904875"/>
            <a:ext cx="360362" cy="1285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9" name="Text Box 9">
            <a:extLst>
              <a:ext uri="{FF2B5EF4-FFF2-40B4-BE49-F238E27FC236}">
                <a16:creationId xmlns:a16="http://schemas.microsoft.com/office/drawing/2014/main" id="{6F74C98F-64D9-4F99-B61F-5B2EFE24B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3138" y="1601789"/>
            <a:ext cx="2723823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alveolárního PO2</a:t>
            </a:r>
          </a:p>
        </p:txBody>
      </p:sp>
      <p:pic>
        <p:nvPicPr>
          <p:cNvPr id="46090" name="Picture 10">
            <a:extLst>
              <a:ext uri="{FF2B5EF4-FFF2-40B4-BE49-F238E27FC236}">
                <a16:creationId xmlns:a16="http://schemas.microsoft.com/office/drawing/2014/main" id="{35E538A5-920B-4E8A-BC19-53CAF0E839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382" t="12468" r="13396" b="7329"/>
          <a:stretch>
            <a:fillRect/>
          </a:stretch>
        </p:blipFill>
        <p:spPr bwMode="auto">
          <a:xfrm>
            <a:off x="1619251" y="1830388"/>
            <a:ext cx="5464175" cy="47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91" name="Line 11">
            <a:extLst>
              <a:ext uri="{FF2B5EF4-FFF2-40B4-BE49-F238E27FC236}">
                <a16:creationId xmlns:a16="http://schemas.microsoft.com/office/drawing/2014/main" id="{16B13C4F-2DFA-4D85-A5EB-458F79016816}"/>
              </a:ext>
            </a:extLst>
          </p:cNvPr>
          <p:cNvSpPr>
            <a:spLocks noChangeShapeType="1"/>
          </p:cNvSpPr>
          <p:nvPr/>
        </p:nvSpPr>
        <p:spPr bwMode="auto">
          <a:xfrm>
            <a:off x="7504113" y="1438275"/>
            <a:ext cx="360362" cy="1285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2" name="Text Box 12">
            <a:extLst>
              <a:ext uri="{FF2B5EF4-FFF2-40B4-BE49-F238E27FC236}">
                <a16:creationId xmlns:a16="http://schemas.microsoft.com/office/drawing/2014/main" id="{FD371013-D417-4E4B-8B82-A66AE4EDDDAC}"/>
              </a:ext>
            </a:extLst>
          </p:cNvPr>
          <p:cNvSpPr txBox="1">
            <a:spLocks noChangeArrowheads="1"/>
          </p:cNvSpPr>
          <p:nvPr/>
        </p:nvSpPr>
        <p:spPr bwMode="auto">
          <a:xfrm rot="1775098">
            <a:off x="3009844" y="2368958"/>
            <a:ext cx="1830501" cy="276999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200" b="1" dirty="0"/>
              <a:t>PO2 v </a:t>
            </a:r>
            <a:r>
              <a:rPr lang="cs-CZ" altLang="cs-CZ" sz="1200" b="1" dirty="0" err="1"/>
              <a:t>inspir</a:t>
            </a:r>
            <a:r>
              <a:rPr lang="cs-CZ" altLang="cs-CZ" sz="1200" b="1" dirty="0"/>
              <a:t>. vzduchu</a:t>
            </a:r>
          </a:p>
        </p:txBody>
      </p:sp>
      <p:sp>
        <p:nvSpPr>
          <p:cNvPr id="46093" name="Text Box 13">
            <a:extLst>
              <a:ext uri="{FF2B5EF4-FFF2-40B4-BE49-F238E27FC236}">
                <a16:creationId xmlns:a16="http://schemas.microsoft.com/office/drawing/2014/main" id="{BA92D067-D2F0-44C2-853C-3C62DB8529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9413" y="2098675"/>
            <a:ext cx="1776412" cy="27463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200" b="1"/>
              <a:t>PAO2 - aklimatizovaní</a:t>
            </a:r>
          </a:p>
        </p:txBody>
      </p:sp>
      <p:sp>
        <p:nvSpPr>
          <p:cNvPr id="46094" name="Text Box 14">
            <a:extLst>
              <a:ext uri="{FF2B5EF4-FFF2-40B4-BE49-F238E27FC236}">
                <a16:creationId xmlns:a16="http://schemas.microsoft.com/office/drawing/2014/main" id="{833B6D12-40E5-437F-9111-64C82AAC63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2338389"/>
            <a:ext cx="1903412" cy="2746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200" b="1"/>
              <a:t>PAO2 – akutní expozice</a:t>
            </a:r>
          </a:p>
        </p:txBody>
      </p:sp>
      <p:sp>
        <p:nvSpPr>
          <p:cNvPr id="46095" name="Rectangle 17">
            <a:extLst>
              <a:ext uri="{FF2B5EF4-FFF2-40B4-BE49-F238E27FC236}">
                <a16:creationId xmlns:a16="http://schemas.microsoft.com/office/drawing/2014/main" id="{1CD14816-2D72-48AF-A711-17B8CC8670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5889" y="3043239"/>
            <a:ext cx="287337" cy="1666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  <p:sp>
        <p:nvSpPr>
          <p:cNvPr id="46096" name="Text Box 20">
            <a:extLst>
              <a:ext uri="{FF2B5EF4-FFF2-40B4-BE49-F238E27FC236}">
                <a16:creationId xmlns:a16="http://schemas.microsoft.com/office/drawing/2014/main" id="{E9206031-B800-4F89-872F-ACBD3D215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32575" y="4430714"/>
            <a:ext cx="2175404" cy="276999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200" b="1" dirty="0"/>
              <a:t>PAO2 – plně aklimatizovaní</a:t>
            </a:r>
          </a:p>
        </p:txBody>
      </p:sp>
      <p:sp>
        <p:nvSpPr>
          <p:cNvPr id="46097" name="Text Box 21">
            <a:extLst>
              <a:ext uri="{FF2B5EF4-FFF2-40B4-BE49-F238E27FC236}">
                <a16:creationId xmlns:a16="http://schemas.microsoft.com/office/drawing/2014/main" id="{5297385C-4688-45C8-803A-C127297A0D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6564" y="4911726"/>
            <a:ext cx="2377382" cy="276999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200" b="1" dirty="0"/>
              <a:t>PAO2 – akutní expozice výšky</a:t>
            </a:r>
          </a:p>
        </p:txBody>
      </p:sp>
      <p:sp>
        <p:nvSpPr>
          <p:cNvPr id="46098" name="Text Box 22">
            <a:extLst>
              <a:ext uri="{FF2B5EF4-FFF2-40B4-BE49-F238E27FC236}">
                <a16:creationId xmlns:a16="http://schemas.microsoft.com/office/drawing/2014/main" id="{CDDA7222-C47C-4A01-BB13-6AA2B1B753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45125" y="1839914"/>
            <a:ext cx="1779588" cy="2746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200" b="1"/>
              <a:t>PO2 v inspir. vzduchu</a:t>
            </a:r>
          </a:p>
        </p:txBody>
      </p:sp>
      <p:sp>
        <p:nvSpPr>
          <p:cNvPr id="46099" name="Text Box 23">
            <a:extLst>
              <a:ext uri="{FF2B5EF4-FFF2-40B4-BE49-F238E27FC236}">
                <a16:creationId xmlns:a16="http://schemas.microsoft.com/office/drawing/2014/main" id="{4120E539-4023-4247-8B9F-EFDBEF5041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2439" y="2197100"/>
            <a:ext cx="2621230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arteriálního PO2</a:t>
            </a:r>
          </a:p>
        </p:txBody>
      </p:sp>
      <p:sp>
        <p:nvSpPr>
          <p:cNvPr id="46100" name="Line 24">
            <a:extLst>
              <a:ext uri="{FF2B5EF4-FFF2-40B4-BE49-F238E27FC236}">
                <a16:creationId xmlns:a16="http://schemas.microsoft.com/office/drawing/2014/main" id="{A9E4E7F0-D64F-4969-AB34-6B9DF21A0F7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9950" y="1995488"/>
            <a:ext cx="457200" cy="20161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Picture 2" descr="P8225114">
            <a:extLst>
              <a:ext uri="{FF2B5EF4-FFF2-40B4-BE49-F238E27FC236}">
                <a16:creationId xmlns:a16="http://schemas.microsoft.com/office/drawing/2014/main" id="{D793F658-1943-429A-9686-E1B9F7DF5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74288" y="0"/>
            <a:ext cx="12566287" cy="694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8" name="Picture 2" descr="P8225105">
            <a:extLst>
              <a:ext uri="{FF2B5EF4-FFF2-40B4-BE49-F238E27FC236}">
                <a16:creationId xmlns:a16="http://schemas.microsoft.com/office/drawing/2014/main" id="{067AE980-E10F-4591-8A91-59D50946E2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2189690"/>
            <a:ext cx="12109878" cy="9083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226" name="Picture 2" descr="P8225124">
            <a:extLst>
              <a:ext uri="{FF2B5EF4-FFF2-40B4-BE49-F238E27FC236}">
                <a16:creationId xmlns:a16="http://schemas.microsoft.com/office/drawing/2014/main" id="{3BDEB636-9CE7-44CB-A4C6-91A2ECC8F1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-64244"/>
            <a:ext cx="12192000" cy="68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4" name="Picture 2" descr="P8225123">
            <a:extLst>
              <a:ext uri="{FF2B5EF4-FFF2-40B4-BE49-F238E27FC236}">
                <a16:creationId xmlns:a16="http://schemas.microsoft.com/office/drawing/2014/main" id="{514593B8-88CF-4BCD-BEE7-9DE8AB7E15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08464" y="-1923558"/>
            <a:ext cx="12569446" cy="94270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8" name="Text Box 4">
            <a:extLst>
              <a:ext uri="{FF2B5EF4-FFF2-40B4-BE49-F238E27FC236}">
                <a16:creationId xmlns:a16="http://schemas.microsoft.com/office/drawing/2014/main" id="{013B5FD1-84E5-4CE3-AD40-B34807FD6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6089" y="12700"/>
            <a:ext cx="1980029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Vzestup do výšky</a:t>
            </a:r>
          </a:p>
        </p:txBody>
      </p:sp>
      <p:sp>
        <p:nvSpPr>
          <p:cNvPr id="62469" name="Text Box 5">
            <a:extLst>
              <a:ext uri="{FF2B5EF4-FFF2-40B4-BE49-F238E27FC236}">
                <a16:creationId xmlns:a16="http://schemas.microsoft.com/office/drawing/2014/main" id="{81C08DE2-DBB1-4FA2-86C0-A154A9548C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1213" y="523875"/>
            <a:ext cx="308289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barometrického tlaku</a:t>
            </a:r>
          </a:p>
        </p:txBody>
      </p:sp>
      <p:sp>
        <p:nvSpPr>
          <p:cNvPr id="62470" name="Text Box 6">
            <a:extLst>
              <a:ext uri="{FF2B5EF4-FFF2-40B4-BE49-F238E27FC236}">
                <a16:creationId xmlns:a16="http://schemas.microsoft.com/office/drawing/2014/main" id="{5B5E9D6C-3912-4010-9388-C1E3A9C88A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0138" y="1054100"/>
            <a:ext cx="3898824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PO</a:t>
            </a:r>
            <a:r>
              <a:rPr lang="cs-CZ" altLang="cs-CZ" sz="1800" baseline="-25000" dirty="0"/>
              <a:t>2</a:t>
            </a:r>
            <a:r>
              <a:rPr lang="cs-CZ" altLang="cs-CZ" sz="1800" dirty="0"/>
              <a:t> v inspirovaném vzduchu</a:t>
            </a:r>
          </a:p>
        </p:txBody>
      </p:sp>
      <p:sp>
        <p:nvSpPr>
          <p:cNvPr id="62471" name="Line 7">
            <a:extLst>
              <a:ext uri="{FF2B5EF4-FFF2-40B4-BE49-F238E27FC236}">
                <a16:creationId xmlns:a16="http://schemas.microsoft.com/office/drawing/2014/main" id="{4A49CCB9-F649-4F19-99AF-2DB133DC0A9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7476" y="395289"/>
            <a:ext cx="360363" cy="128587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2" name="Line 8">
            <a:extLst>
              <a:ext uri="{FF2B5EF4-FFF2-40B4-BE49-F238E27FC236}">
                <a16:creationId xmlns:a16="http://schemas.microsoft.com/office/drawing/2014/main" id="{9C54D5F8-6CF6-46E0-BC36-B0DAF712D9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6813" y="904875"/>
            <a:ext cx="360362" cy="1285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3" name="Text Box 9">
            <a:extLst>
              <a:ext uri="{FF2B5EF4-FFF2-40B4-BE49-F238E27FC236}">
                <a16:creationId xmlns:a16="http://schemas.microsoft.com/office/drawing/2014/main" id="{E28E848A-467D-4458-8E4E-E71B06912A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3138" y="1601789"/>
            <a:ext cx="2595582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alveolárního PO</a:t>
            </a:r>
          </a:p>
        </p:txBody>
      </p:sp>
      <p:sp>
        <p:nvSpPr>
          <p:cNvPr id="62474" name="Line 10">
            <a:extLst>
              <a:ext uri="{FF2B5EF4-FFF2-40B4-BE49-F238E27FC236}">
                <a16:creationId xmlns:a16="http://schemas.microsoft.com/office/drawing/2014/main" id="{58DB4177-E2BB-48E5-BFF0-39AC8DE27EEA}"/>
              </a:ext>
            </a:extLst>
          </p:cNvPr>
          <p:cNvSpPr>
            <a:spLocks noChangeShapeType="1"/>
          </p:cNvSpPr>
          <p:nvPr/>
        </p:nvSpPr>
        <p:spPr bwMode="auto">
          <a:xfrm>
            <a:off x="7504113" y="1438275"/>
            <a:ext cx="360362" cy="1285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6" name="Text Box 12">
            <a:extLst>
              <a:ext uri="{FF2B5EF4-FFF2-40B4-BE49-F238E27FC236}">
                <a16:creationId xmlns:a16="http://schemas.microsoft.com/office/drawing/2014/main" id="{A3D3258F-88EE-4098-927D-7D5D530F0D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2439" y="2197100"/>
            <a:ext cx="2621230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arteriálního PO2</a:t>
            </a:r>
          </a:p>
        </p:txBody>
      </p:sp>
      <p:sp>
        <p:nvSpPr>
          <p:cNvPr id="62477" name="Line 13">
            <a:extLst>
              <a:ext uri="{FF2B5EF4-FFF2-40B4-BE49-F238E27FC236}">
                <a16:creationId xmlns:a16="http://schemas.microsoft.com/office/drawing/2014/main" id="{2B787EE3-A6E8-406F-A956-AF24376C344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9950" y="1995488"/>
            <a:ext cx="457200" cy="20161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8" name="Line 14">
            <a:extLst>
              <a:ext uri="{FF2B5EF4-FFF2-40B4-BE49-F238E27FC236}">
                <a16:creationId xmlns:a16="http://schemas.microsoft.com/office/drawing/2014/main" id="{EA891C17-9693-40AC-AE08-707156BE01CA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3038" y="2579350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9" name="Text Box 15">
            <a:extLst>
              <a:ext uri="{FF2B5EF4-FFF2-40B4-BE49-F238E27FC236}">
                <a16:creationId xmlns:a16="http://schemas.microsoft.com/office/drawing/2014/main" id="{CE6B6AF9-AB15-40F8-BFB2-43FF150F8E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8176" y="3827464"/>
            <a:ext cx="171072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Hyperventilace</a:t>
            </a:r>
          </a:p>
        </p:txBody>
      </p:sp>
      <p:sp>
        <p:nvSpPr>
          <p:cNvPr id="62480" name="Line 16">
            <a:extLst>
              <a:ext uri="{FF2B5EF4-FFF2-40B4-BE49-F238E27FC236}">
                <a16:creationId xmlns:a16="http://schemas.microsoft.com/office/drawing/2014/main" id="{9D3758A8-AA70-4040-9E4F-FF98B7C85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9091613" y="3419475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1" name="Text Box 17">
            <a:extLst>
              <a:ext uri="{FF2B5EF4-FFF2-40B4-BE49-F238E27FC236}">
                <a16:creationId xmlns:a16="http://schemas.microsoft.com/office/drawing/2014/main" id="{F5F46DD1-96C5-41E5-BD58-EC7857465A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2800" y="4752249"/>
            <a:ext cx="1402948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 err="1"/>
              <a:t>Hypokapnie</a:t>
            </a:r>
            <a:endParaRPr lang="cs-CZ" altLang="cs-CZ" sz="1800" dirty="0"/>
          </a:p>
        </p:txBody>
      </p:sp>
      <p:sp>
        <p:nvSpPr>
          <p:cNvPr id="62482" name="Line 18">
            <a:extLst>
              <a:ext uri="{FF2B5EF4-FFF2-40B4-BE49-F238E27FC236}">
                <a16:creationId xmlns:a16="http://schemas.microsoft.com/office/drawing/2014/main" id="{470AD122-2B44-463F-960E-4904A25CA473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2888" y="4286250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3" name="Text Box 19">
            <a:extLst>
              <a:ext uri="{FF2B5EF4-FFF2-40B4-BE49-F238E27FC236}">
                <a16:creationId xmlns:a16="http://schemas.microsoft.com/office/drawing/2014/main" id="{47E3E3E8-8862-4960-9AAD-6A079F993D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2826" y="5576889"/>
            <a:ext cx="1056700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Alkalóza</a:t>
            </a:r>
          </a:p>
        </p:txBody>
      </p:sp>
      <p:sp>
        <p:nvSpPr>
          <p:cNvPr id="62484" name="Line 20">
            <a:extLst>
              <a:ext uri="{FF2B5EF4-FFF2-40B4-BE49-F238E27FC236}">
                <a16:creationId xmlns:a16="http://schemas.microsoft.com/office/drawing/2014/main" id="{B9E3026F-4CD5-4C7B-A923-4BD718D141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118600" y="5113338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5" name="Text Box 21">
            <a:extLst>
              <a:ext uri="{FF2B5EF4-FFF2-40B4-BE49-F238E27FC236}">
                <a16:creationId xmlns:a16="http://schemas.microsoft.com/office/drawing/2014/main" id="{9E26DD92-3182-461B-B0EA-464681392D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463" y="6169026"/>
            <a:ext cx="2627312" cy="646331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Posun disociační křivky kyslíku doleva</a:t>
            </a:r>
          </a:p>
        </p:txBody>
      </p:sp>
      <p:sp>
        <p:nvSpPr>
          <p:cNvPr id="62486" name="Line 22">
            <a:extLst>
              <a:ext uri="{FF2B5EF4-FFF2-40B4-BE49-F238E27FC236}">
                <a16:creationId xmlns:a16="http://schemas.microsoft.com/office/drawing/2014/main" id="{A7E88170-3FF0-44DB-930A-814FE3A6DF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78789" y="5826125"/>
            <a:ext cx="554037" cy="36195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7" name="Text Box 23">
            <a:extLst>
              <a:ext uri="{FF2B5EF4-FFF2-40B4-BE49-F238E27FC236}">
                <a16:creationId xmlns:a16="http://schemas.microsoft.com/office/drawing/2014/main" id="{85A04B47-E8DF-422E-A5F3-84233D994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7726" y="6169026"/>
            <a:ext cx="2627313" cy="646331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Zhoršení uvolňování kyslíku v tkáních</a:t>
            </a:r>
          </a:p>
        </p:txBody>
      </p:sp>
      <p:sp>
        <p:nvSpPr>
          <p:cNvPr id="62488" name="Text Box 27">
            <a:extLst>
              <a:ext uri="{FF2B5EF4-FFF2-40B4-BE49-F238E27FC236}">
                <a16:creationId xmlns:a16="http://schemas.microsoft.com/office/drawing/2014/main" id="{6B1E9943-5D48-435E-879D-A8263C14EC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581" y="3100843"/>
            <a:ext cx="3095719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Stimulace dechového centra</a:t>
            </a:r>
          </a:p>
        </p:txBody>
      </p:sp>
      <p:sp>
        <p:nvSpPr>
          <p:cNvPr id="62489" name="Text Box 28">
            <a:extLst>
              <a:ext uri="{FF2B5EF4-FFF2-40B4-BE49-F238E27FC236}">
                <a16:creationId xmlns:a16="http://schemas.microsoft.com/office/drawing/2014/main" id="{AECBF849-5524-4514-97B3-4063F781C3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4163" y="4678364"/>
            <a:ext cx="1992312" cy="1200329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Odpověď ledvin na </a:t>
            </a:r>
            <a:r>
              <a:rPr lang="cs-CZ" altLang="cs-CZ" sz="1800" dirty="0" err="1"/>
              <a:t>alkalémii</a:t>
            </a:r>
            <a:r>
              <a:rPr lang="cs-CZ" altLang="cs-CZ" sz="1800" dirty="0"/>
              <a:t>: zvýšení exkrece bikarbonátů</a:t>
            </a:r>
          </a:p>
        </p:txBody>
      </p:sp>
      <p:sp>
        <p:nvSpPr>
          <p:cNvPr id="62490" name="Line 29">
            <a:extLst>
              <a:ext uri="{FF2B5EF4-FFF2-40B4-BE49-F238E27FC236}">
                <a16:creationId xmlns:a16="http://schemas.microsoft.com/office/drawing/2014/main" id="{E801C3CD-7E91-4FCC-894B-0898CA6BD2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5039" y="6483350"/>
            <a:ext cx="860425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91" name="Line 30">
            <a:extLst>
              <a:ext uri="{FF2B5EF4-FFF2-40B4-BE49-F238E27FC236}">
                <a16:creationId xmlns:a16="http://schemas.microsoft.com/office/drawing/2014/main" id="{00C80686-2F0C-4427-89C2-64F14E7C67B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86851" y="5937033"/>
            <a:ext cx="800874" cy="64633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92" name="Text Box 34">
            <a:extLst>
              <a:ext uri="{FF2B5EF4-FFF2-40B4-BE49-F238E27FC236}">
                <a16:creationId xmlns:a16="http://schemas.microsoft.com/office/drawing/2014/main" id="{7122111F-17FD-4C7B-951F-F773280597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1213" y="1978025"/>
            <a:ext cx="1723485" cy="369332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b="1" dirty="0">
                <a:solidFill>
                  <a:srgbClr val="FF0000"/>
                </a:solidFill>
              </a:rPr>
              <a:t>ADAPTATACE</a:t>
            </a:r>
          </a:p>
        </p:txBody>
      </p:sp>
      <p:sp>
        <p:nvSpPr>
          <p:cNvPr id="62507" name="Text Box 24">
            <a:extLst>
              <a:ext uri="{FF2B5EF4-FFF2-40B4-BE49-F238E27FC236}">
                <a16:creationId xmlns:a16="http://schemas.microsoft.com/office/drawing/2014/main" id="{2EB28152-46FA-4170-AEC0-64C5109B85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3338513"/>
            <a:ext cx="1706562" cy="646331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Acidifikace krve</a:t>
            </a:r>
          </a:p>
        </p:txBody>
      </p:sp>
      <p:sp>
        <p:nvSpPr>
          <p:cNvPr id="62508" name="Text Box 25">
            <a:extLst>
              <a:ext uri="{FF2B5EF4-FFF2-40B4-BE49-F238E27FC236}">
                <a16:creationId xmlns:a16="http://schemas.microsoft.com/office/drawing/2014/main" id="{63E5E3AD-8BFF-4EE1-8610-07D2CBA030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1558925"/>
            <a:ext cx="1706562" cy="1200329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Posun disociační křivky kyslíku doprava</a:t>
            </a:r>
          </a:p>
        </p:txBody>
      </p:sp>
      <p:sp>
        <p:nvSpPr>
          <p:cNvPr id="62509" name="Text Box 26">
            <a:extLst>
              <a:ext uri="{FF2B5EF4-FFF2-40B4-BE49-F238E27FC236}">
                <a16:creationId xmlns:a16="http://schemas.microsoft.com/office/drawing/2014/main" id="{BE3BB60D-0622-46C8-B8C5-1B60692A6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603251"/>
            <a:ext cx="2489200" cy="646331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Zlepšení uvolňování kyslíku</a:t>
            </a:r>
          </a:p>
        </p:txBody>
      </p:sp>
      <p:sp>
        <p:nvSpPr>
          <p:cNvPr id="62510" name="Line 46">
            <a:extLst>
              <a:ext uri="{FF2B5EF4-FFF2-40B4-BE49-F238E27FC236}">
                <a16:creationId xmlns:a16="http://schemas.microsoft.com/office/drawing/2014/main" id="{378CC58A-BDD6-40EF-A4F4-9BFF6D362D8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22538" y="3954463"/>
            <a:ext cx="0" cy="78105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11" name="Line 47">
            <a:extLst>
              <a:ext uri="{FF2B5EF4-FFF2-40B4-BE49-F238E27FC236}">
                <a16:creationId xmlns:a16="http://schemas.microsoft.com/office/drawing/2014/main" id="{644A366A-24B2-4C4A-9CE5-EEAE7EC9ED8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27300" y="2771776"/>
            <a:ext cx="0" cy="5937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12" name="Line 48">
            <a:extLst>
              <a:ext uri="{FF2B5EF4-FFF2-40B4-BE49-F238E27FC236}">
                <a16:creationId xmlns:a16="http://schemas.microsoft.com/office/drawing/2014/main" id="{C80929BF-AF94-4BC9-89DB-E7562DA6CF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3988" y="1254125"/>
            <a:ext cx="488950" cy="3317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13" name="Text Box 51">
            <a:extLst>
              <a:ext uri="{FF2B5EF4-FFF2-40B4-BE49-F238E27FC236}">
                <a16:creationId xmlns:a16="http://schemas.microsoft.com/office/drawing/2014/main" id="{F85624B9-72F9-42C2-9630-9395B7494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7075" y="1255714"/>
            <a:ext cx="1633538" cy="646331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Zlepšení hypoxie</a:t>
            </a:r>
          </a:p>
        </p:txBody>
      </p:sp>
      <p:sp>
        <p:nvSpPr>
          <p:cNvPr id="62514" name="Line 52">
            <a:extLst>
              <a:ext uri="{FF2B5EF4-FFF2-40B4-BE49-F238E27FC236}">
                <a16:creationId xmlns:a16="http://schemas.microsoft.com/office/drawing/2014/main" id="{AECFF95E-4F21-4CB9-BF22-19EED598E6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5289" y="1120776"/>
            <a:ext cx="331787" cy="309563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82234E19-4697-4C5B-9E25-E6932733C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Výšková hypoxie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3D3200B-ED91-8981-C5B2-C6D4638FEBFD}"/>
              </a:ext>
            </a:extLst>
          </p:cNvPr>
          <p:cNvSpPr/>
          <p:nvPr/>
        </p:nvSpPr>
        <p:spPr>
          <a:xfrm>
            <a:off x="4527550" y="1255307"/>
            <a:ext cx="1633536" cy="66756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28EDDE8-4C6F-5EAA-FDBF-AC712E040016}"/>
              </a:ext>
            </a:extLst>
          </p:cNvPr>
          <p:cNvGrpSpPr/>
          <p:nvPr/>
        </p:nvGrpSpPr>
        <p:grpSpPr>
          <a:xfrm>
            <a:off x="3456400" y="3040862"/>
            <a:ext cx="4114800" cy="2860277"/>
            <a:chOff x="3502820" y="3040862"/>
            <a:chExt cx="4114800" cy="2860277"/>
          </a:xfrm>
        </p:grpSpPr>
        <p:sp>
          <p:nvSpPr>
            <p:cNvPr id="6" name="Rectangle 24">
              <a:extLst>
                <a:ext uri="{FF2B5EF4-FFF2-40B4-BE49-F238E27FC236}">
                  <a16:creationId xmlns:a16="http://schemas.microsoft.com/office/drawing/2014/main" id="{5A452D99-B296-7FE2-60F4-6B335098A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2820" y="3119839"/>
              <a:ext cx="4114800" cy="2781300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FE8E5934-814D-D4ED-22AC-7D5EDF6276DA}"/>
                </a:ext>
              </a:extLst>
            </p:cNvPr>
            <p:cNvGrpSpPr/>
            <p:nvPr/>
          </p:nvGrpSpPr>
          <p:grpSpPr>
            <a:xfrm>
              <a:off x="3524251" y="3040862"/>
              <a:ext cx="3827463" cy="2681289"/>
              <a:chOff x="3575050" y="3209925"/>
              <a:chExt cx="3827463" cy="2681289"/>
            </a:xfrm>
          </p:grpSpPr>
          <p:sp>
            <p:nvSpPr>
              <p:cNvPr id="9" name="Line 25">
                <a:extLst>
                  <a:ext uri="{FF2B5EF4-FFF2-40B4-BE49-F238E27FC236}">
                    <a16:creationId xmlns:a16="http://schemas.microsoft.com/office/drawing/2014/main" id="{41EAC208-C77A-4A55-5B10-FF9F3FDF5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8000" y="3836988"/>
                <a:ext cx="0" cy="191611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" name="Line 26">
                <a:extLst>
                  <a:ext uri="{FF2B5EF4-FFF2-40B4-BE49-F238E27FC236}">
                    <a16:creationId xmlns:a16="http://schemas.microsoft.com/office/drawing/2014/main" id="{DE0C137A-852C-7DDC-96BE-06211BF44D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18001" y="5753100"/>
                <a:ext cx="24542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" name="Freeform 27">
                <a:extLst>
                  <a:ext uri="{FF2B5EF4-FFF2-40B4-BE49-F238E27FC236}">
                    <a16:creationId xmlns:a16="http://schemas.microsoft.com/office/drawing/2014/main" id="{F6A869A4-56C3-6570-14E9-937961621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013" y="3638551"/>
                <a:ext cx="3111500" cy="2098675"/>
              </a:xfrm>
              <a:custGeom>
                <a:avLst/>
                <a:gdLst>
                  <a:gd name="T0" fmla="*/ 0 w 913"/>
                  <a:gd name="T1" fmla="*/ 2147483646 h 645"/>
                  <a:gd name="T2" fmla="*/ 2147483646 w 913"/>
                  <a:gd name="T3" fmla="*/ 2147483646 h 645"/>
                  <a:gd name="T4" fmla="*/ 2147483646 w 913"/>
                  <a:gd name="T5" fmla="*/ 2147483646 h 645"/>
                  <a:gd name="T6" fmla="*/ 2147483646 w 913"/>
                  <a:gd name="T7" fmla="*/ 2147483646 h 645"/>
                  <a:gd name="T8" fmla="*/ 2147483646 w 913"/>
                  <a:gd name="T9" fmla="*/ 2147483646 h 645"/>
                  <a:gd name="T10" fmla="*/ 2147483646 w 913"/>
                  <a:gd name="T11" fmla="*/ 2147483646 h 6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13"/>
                  <a:gd name="T19" fmla="*/ 0 h 645"/>
                  <a:gd name="T20" fmla="*/ 913 w 913"/>
                  <a:gd name="T21" fmla="*/ 645 h 6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13" h="645">
                    <a:moveTo>
                      <a:pt x="0" y="645"/>
                    </a:moveTo>
                    <a:cubicBezTo>
                      <a:pt x="37" y="643"/>
                      <a:pt x="75" y="642"/>
                      <a:pt x="124" y="610"/>
                    </a:cubicBezTo>
                    <a:cubicBezTo>
                      <a:pt x="173" y="578"/>
                      <a:pt x="235" y="533"/>
                      <a:pt x="293" y="451"/>
                    </a:cubicBezTo>
                    <a:cubicBezTo>
                      <a:pt x="351" y="369"/>
                      <a:pt x="402" y="191"/>
                      <a:pt x="471" y="119"/>
                    </a:cubicBezTo>
                    <a:cubicBezTo>
                      <a:pt x="540" y="47"/>
                      <a:pt x="631" y="38"/>
                      <a:pt x="705" y="19"/>
                    </a:cubicBezTo>
                    <a:cubicBezTo>
                      <a:pt x="779" y="0"/>
                      <a:pt x="846" y="2"/>
                      <a:pt x="913" y="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" name="Freeform 28">
                <a:extLst>
                  <a:ext uri="{FF2B5EF4-FFF2-40B4-BE49-F238E27FC236}">
                    <a16:creationId xmlns:a16="http://schemas.microsoft.com/office/drawing/2014/main" id="{93BF5DBA-17B3-017A-4625-E6025E855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389" y="3608388"/>
                <a:ext cx="3127375" cy="2100262"/>
              </a:xfrm>
              <a:custGeom>
                <a:avLst/>
                <a:gdLst>
                  <a:gd name="T0" fmla="*/ 0 w 1970"/>
                  <a:gd name="T1" fmla="*/ 2147483646 h 1323"/>
                  <a:gd name="T2" fmla="*/ 2147483646 w 1970"/>
                  <a:gd name="T3" fmla="*/ 2147483646 h 1323"/>
                  <a:gd name="T4" fmla="*/ 2147483646 w 1970"/>
                  <a:gd name="T5" fmla="*/ 2147483646 h 1323"/>
                  <a:gd name="T6" fmla="*/ 2147483646 w 1970"/>
                  <a:gd name="T7" fmla="*/ 2147483646 h 1323"/>
                  <a:gd name="T8" fmla="*/ 2147483646 w 1970"/>
                  <a:gd name="T9" fmla="*/ 2147483646 h 1323"/>
                  <a:gd name="T10" fmla="*/ 2147483646 w 1970"/>
                  <a:gd name="T11" fmla="*/ 2147483646 h 13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70"/>
                  <a:gd name="T19" fmla="*/ 0 h 1323"/>
                  <a:gd name="T20" fmla="*/ 1970 w 1970"/>
                  <a:gd name="T21" fmla="*/ 1323 h 13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70" h="1323">
                    <a:moveTo>
                      <a:pt x="0" y="1323"/>
                    </a:moveTo>
                    <a:cubicBezTo>
                      <a:pt x="63" y="1319"/>
                      <a:pt x="129" y="1317"/>
                      <a:pt x="213" y="1251"/>
                    </a:cubicBezTo>
                    <a:cubicBezTo>
                      <a:pt x="297" y="1186"/>
                      <a:pt x="403" y="1093"/>
                      <a:pt x="502" y="925"/>
                    </a:cubicBezTo>
                    <a:cubicBezTo>
                      <a:pt x="602" y="757"/>
                      <a:pt x="689" y="392"/>
                      <a:pt x="807" y="245"/>
                    </a:cubicBezTo>
                    <a:cubicBezTo>
                      <a:pt x="926" y="97"/>
                      <a:pt x="1014" y="80"/>
                      <a:pt x="1208" y="40"/>
                    </a:cubicBezTo>
                    <a:cubicBezTo>
                      <a:pt x="1402" y="0"/>
                      <a:pt x="1811" y="10"/>
                      <a:pt x="1970" y="2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Line 29">
                <a:extLst>
                  <a:ext uri="{FF2B5EF4-FFF2-40B4-BE49-F238E27FC236}">
                    <a16:creationId xmlns:a16="http://schemas.microsoft.com/office/drawing/2014/main" id="{A7CA0DF8-5406-6BED-E0E7-5217E5BCF2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45100" y="4645026"/>
                <a:ext cx="6350" cy="555625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" name="Line 30">
                <a:extLst>
                  <a:ext uri="{FF2B5EF4-FFF2-40B4-BE49-F238E27FC236}">
                    <a16:creationId xmlns:a16="http://schemas.microsoft.com/office/drawing/2014/main" id="{56610043-565C-A5FD-120C-A147EA7565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91013" y="4645025"/>
                <a:ext cx="944562" cy="0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Line 31">
                <a:extLst>
                  <a:ext uri="{FF2B5EF4-FFF2-40B4-BE49-F238E27FC236}">
                    <a16:creationId xmlns:a16="http://schemas.microsoft.com/office/drawing/2014/main" id="{E3EE6BFB-AA59-6DF7-AFFB-D36A8F1489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76726" y="5200650"/>
                <a:ext cx="97472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Text Box 32">
                <a:extLst>
                  <a:ext uri="{FF2B5EF4-FFF2-40B4-BE49-F238E27FC236}">
                    <a16:creationId xmlns:a16="http://schemas.microsoft.com/office/drawing/2014/main" id="{998B7A53-E25C-2A95-E1DD-3DB94EC2EB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84975" y="5524501"/>
                <a:ext cx="617538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cs-CZ" altLang="cs-CZ" sz="1800"/>
                  <a:t>pO2</a:t>
                </a:r>
              </a:p>
            </p:txBody>
          </p:sp>
          <p:sp>
            <p:nvSpPr>
              <p:cNvPr id="17" name="Text Box 33">
                <a:extLst>
                  <a:ext uri="{FF2B5EF4-FFF2-40B4-BE49-F238E27FC236}">
                    <a16:creationId xmlns:a16="http://schemas.microsoft.com/office/drawing/2014/main" id="{F0B0B67D-952E-4301-2C0E-B36B2A1BB3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98901" y="3209925"/>
                <a:ext cx="1039813" cy="3683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cs-CZ" altLang="cs-CZ" sz="1800"/>
                  <a:t>SO2</a:t>
                </a:r>
              </a:p>
            </p:txBody>
          </p:sp>
          <p:sp>
            <p:nvSpPr>
              <p:cNvPr id="18" name="Line 34">
                <a:extLst>
                  <a:ext uri="{FF2B5EF4-FFF2-40B4-BE49-F238E27FC236}">
                    <a16:creationId xmlns:a16="http://schemas.microsoft.com/office/drawing/2014/main" id="{FB18505A-A76D-8C12-1288-2D95F5B50A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251450" y="5207001"/>
                <a:ext cx="0" cy="5953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AutoShape 35">
                <a:extLst>
                  <a:ext uri="{FF2B5EF4-FFF2-40B4-BE49-F238E27FC236}">
                    <a16:creationId xmlns:a16="http://schemas.microsoft.com/office/drawing/2014/main" id="{B825252E-C2A4-1405-3D14-7A1E91989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5939" y="3609976"/>
                <a:ext cx="750887" cy="1008063"/>
              </a:xfrm>
              <a:prstGeom prst="downArrow">
                <a:avLst>
                  <a:gd name="adj1" fmla="val 50000"/>
                  <a:gd name="adj2" fmla="val 33562"/>
                </a:avLst>
              </a:prstGeom>
              <a:solidFill>
                <a:srgbClr val="FF9966"/>
              </a:soli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cs-CZ" altLang="cs-CZ" sz="1000" b="1"/>
                  <a:t>O2 release</a:t>
                </a:r>
              </a:p>
            </p:txBody>
          </p:sp>
          <p:sp>
            <p:nvSpPr>
              <p:cNvPr id="20" name="AutoShape 36">
                <a:extLst>
                  <a:ext uri="{FF2B5EF4-FFF2-40B4-BE49-F238E27FC236}">
                    <a16:creationId xmlns:a16="http://schemas.microsoft.com/office/drawing/2014/main" id="{754910F1-89DB-53FD-73B0-071F9B09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050" y="3606800"/>
                <a:ext cx="750888" cy="1589088"/>
              </a:xfrm>
              <a:prstGeom prst="downArrow">
                <a:avLst>
                  <a:gd name="adj1" fmla="val 50000"/>
                  <a:gd name="adj2" fmla="val 52907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vert="eaVert"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cs-CZ" altLang="cs-CZ" sz="1000" b="1"/>
                  <a:t>O2 release</a:t>
                </a:r>
              </a:p>
            </p:txBody>
          </p:sp>
          <p:sp>
            <p:nvSpPr>
              <p:cNvPr id="21" name="Line 37">
                <a:extLst>
                  <a:ext uri="{FF2B5EF4-FFF2-40B4-BE49-F238E27FC236}">
                    <a16:creationId xmlns:a16="http://schemas.microsoft.com/office/drawing/2014/main" id="{772D4235-E8C3-14BB-BB29-7032EEC8A1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721100" y="5195888"/>
                <a:ext cx="5969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" name="AutoShape 38">
                <a:extLst>
                  <a:ext uri="{FF2B5EF4-FFF2-40B4-BE49-F238E27FC236}">
                    <a16:creationId xmlns:a16="http://schemas.microsoft.com/office/drawing/2014/main" id="{F04A9D76-5DA7-C7B9-5951-B48791936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21314" y="4064001"/>
                <a:ext cx="314325" cy="301625"/>
              </a:xfrm>
              <a:prstGeom prst="leftArrow">
                <a:avLst>
                  <a:gd name="adj1" fmla="val 50000"/>
                  <a:gd name="adj2" fmla="val 26053"/>
                </a:avLst>
              </a:prstGeom>
              <a:solidFill>
                <a:srgbClr val="FF9966"/>
              </a:soli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cs-CZ" sz="1800"/>
              </a:p>
            </p:txBody>
          </p:sp>
        </p:grpSp>
      </p:grpSp>
      <p:sp>
        <p:nvSpPr>
          <p:cNvPr id="24" name="AutoShape 50">
            <a:extLst>
              <a:ext uri="{FF2B5EF4-FFF2-40B4-BE49-F238E27FC236}">
                <a16:creationId xmlns:a16="http://schemas.microsoft.com/office/drawing/2014/main" id="{90B8EFF2-FB00-189A-8D06-05ADED13633B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178202" y="4194175"/>
            <a:ext cx="314325" cy="301625"/>
          </a:xfrm>
          <a:prstGeom prst="leftArrow">
            <a:avLst>
              <a:gd name="adj1" fmla="val 50000"/>
              <a:gd name="adj2" fmla="val 26053"/>
            </a:avLst>
          </a:prstGeom>
          <a:solidFill>
            <a:srgbClr val="66FFFF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cs-CZ" sz="1800"/>
          </a:p>
        </p:txBody>
      </p:sp>
    </p:spTree>
    <p:extLst>
      <p:ext uri="{BB962C8B-B14F-4D97-AF65-F5344CB8AC3E}">
        <p14:creationId xmlns:p14="http://schemas.microsoft.com/office/powerpoint/2010/main" val="1212884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2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2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2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2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2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4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2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2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2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62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62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25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2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2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62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62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62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62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62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478" grpId="0" animBg="1"/>
      <p:bldP spid="62479" grpId="0" animBg="1"/>
      <p:bldP spid="62480" grpId="0" animBg="1"/>
      <p:bldP spid="62481" grpId="0" animBg="1"/>
      <p:bldP spid="62482" grpId="0" animBg="1"/>
      <p:bldP spid="62483" grpId="0" animBg="1"/>
      <p:bldP spid="62484" grpId="0" animBg="1"/>
      <p:bldP spid="62485" grpId="0" animBg="1"/>
      <p:bldP spid="62486" grpId="0" animBg="1"/>
      <p:bldP spid="62487" grpId="0" animBg="1"/>
      <p:bldP spid="62488" grpId="0" animBg="1"/>
      <p:bldP spid="62489" grpId="0" animBg="1"/>
      <p:bldP spid="62490" grpId="0" animBg="1"/>
      <p:bldP spid="62491" grpId="0" animBg="1"/>
      <p:bldP spid="62492" grpId="0" animBg="1"/>
      <p:bldP spid="62507" grpId="0" animBg="1"/>
      <p:bldP spid="62508" grpId="0" animBg="1"/>
      <p:bldP spid="62509" grpId="0" animBg="1"/>
      <p:bldP spid="62510" grpId="0" animBg="1"/>
      <p:bldP spid="62511" grpId="0" animBg="1"/>
      <p:bldP spid="62512" grpId="0" animBg="1"/>
      <p:bldP spid="62513" grpId="0" animBg="1"/>
      <p:bldP spid="62514" grpId="0" animBg="1"/>
      <p:bldP spid="3" grpId="0" animBg="1"/>
      <p:bldP spid="24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8" name="Text Box 4">
            <a:extLst>
              <a:ext uri="{FF2B5EF4-FFF2-40B4-BE49-F238E27FC236}">
                <a16:creationId xmlns:a16="http://schemas.microsoft.com/office/drawing/2014/main" id="{013B5FD1-84E5-4CE3-AD40-B34807FD6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6089" y="12700"/>
            <a:ext cx="1980029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Vzestup do výšky</a:t>
            </a:r>
          </a:p>
        </p:txBody>
      </p:sp>
      <p:sp>
        <p:nvSpPr>
          <p:cNvPr id="62469" name="Text Box 5">
            <a:extLst>
              <a:ext uri="{FF2B5EF4-FFF2-40B4-BE49-F238E27FC236}">
                <a16:creationId xmlns:a16="http://schemas.microsoft.com/office/drawing/2014/main" id="{81C08DE2-DBB1-4FA2-86C0-A154A9548C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1213" y="523875"/>
            <a:ext cx="308289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barometrického tlaku</a:t>
            </a:r>
          </a:p>
        </p:txBody>
      </p:sp>
      <p:sp>
        <p:nvSpPr>
          <p:cNvPr id="62470" name="Text Box 6">
            <a:extLst>
              <a:ext uri="{FF2B5EF4-FFF2-40B4-BE49-F238E27FC236}">
                <a16:creationId xmlns:a16="http://schemas.microsoft.com/office/drawing/2014/main" id="{5B5E9D6C-3912-4010-9388-C1E3A9C88A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0138" y="1054100"/>
            <a:ext cx="3898824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PO</a:t>
            </a:r>
            <a:r>
              <a:rPr lang="cs-CZ" altLang="cs-CZ" sz="1800" baseline="-25000" dirty="0"/>
              <a:t>2</a:t>
            </a:r>
            <a:r>
              <a:rPr lang="cs-CZ" altLang="cs-CZ" sz="1800" dirty="0"/>
              <a:t> v inspirovaném vzduchu</a:t>
            </a:r>
          </a:p>
        </p:txBody>
      </p:sp>
      <p:sp>
        <p:nvSpPr>
          <p:cNvPr id="62471" name="Line 7">
            <a:extLst>
              <a:ext uri="{FF2B5EF4-FFF2-40B4-BE49-F238E27FC236}">
                <a16:creationId xmlns:a16="http://schemas.microsoft.com/office/drawing/2014/main" id="{4A49CCB9-F649-4F19-99AF-2DB133DC0A9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97476" y="395289"/>
            <a:ext cx="360363" cy="128587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2" name="Line 8">
            <a:extLst>
              <a:ext uri="{FF2B5EF4-FFF2-40B4-BE49-F238E27FC236}">
                <a16:creationId xmlns:a16="http://schemas.microsoft.com/office/drawing/2014/main" id="{9C54D5F8-6CF6-46E0-BC36-B0DAF712D9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246813" y="904875"/>
            <a:ext cx="360362" cy="1285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3" name="Text Box 9">
            <a:extLst>
              <a:ext uri="{FF2B5EF4-FFF2-40B4-BE49-F238E27FC236}">
                <a16:creationId xmlns:a16="http://schemas.microsoft.com/office/drawing/2014/main" id="{E28E848A-467D-4458-8E4E-E71B06912A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3138" y="1601789"/>
            <a:ext cx="2595582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alveolárního PO</a:t>
            </a:r>
          </a:p>
        </p:txBody>
      </p:sp>
      <p:sp>
        <p:nvSpPr>
          <p:cNvPr id="62474" name="Line 10">
            <a:extLst>
              <a:ext uri="{FF2B5EF4-FFF2-40B4-BE49-F238E27FC236}">
                <a16:creationId xmlns:a16="http://schemas.microsoft.com/office/drawing/2014/main" id="{58DB4177-E2BB-48E5-BFF0-39AC8DE27EEA}"/>
              </a:ext>
            </a:extLst>
          </p:cNvPr>
          <p:cNvSpPr>
            <a:spLocks noChangeShapeType="1"/>
          </p:cNvSpPr>
          <p:nvPr/>
        </p:nvSpPr>
        <p:spPr bwMode="auto">
          <a:xfrm>
            <a:off x="7504113" y="1438275"/>
            <a:ext cx="360362" cy="1285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6" name="Text Box 12">
            <a:extLst>
              <a:ext uri="{FF2B5EF4-FFF2-40B4-BE49-F238E27FC236}">
                <a16:creationId xmlns:a16="http://schemas.microsoft.com/office/drawing/2014/main" id="{A3D3258F-88EE-4098-927D-7D5D530F0D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72439" y="2197100"/>
            <a:ext cx="2621230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Pokles arteriálního PO2</a:t>
            </a:r>
          </a:p>
        </p:txBody>
      </p:sp>
      <p:sp>
        <p:nvSpPr>
          <p:cNvPr id="62477" name="Line 13">
            <a:extLst>
              <a:ext uri="{FF2B5EF4-FFF2-40B4-BE49-F238E27FC236}">
                <a16:creationId xmlns:a16="http://schemas.microsoft.com/office/drawing/2014/main" id="{2B787EE3-A6E8-406F-A956-AF24376C344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9950" y="1995488"/>
            <a:ext cx="457200" cy="20161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8" name="Line 14">
            <a:extLst>
              <a:ext uri="{FF2B5EF4-FFF2-40B4-BE49-F238E27FC236}">
                <a16:creationId xmlns:a16="http://schemas.microsoft.com/office/drawing/2014/main" id="{EA891C17-9693-40AC-AE08-707156BE01CA}"/>
              </a:ext>
            </a:extLst>
          </p:cNvPr>
          <p:cNvSpPr>
            <a:spLocks noChangeShapeType="1"/>
          </p:cNvSpPr>
          <p:nvPr/>
        </p:nvSpPr>
        <p:spPr bwMode="auto">
          <a:xfrm>
            <a:off x="9063038" y="2579350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9" name="Text Box 15">
            <a:extLst>
              <a:ext uri="{FF2B5EF4-FFF2-40B4-BE49-F238E27FC236}">
                <a16:creationId xmlns:a16="http://schemas.microsoft.com/office/drawing/2014/main" id="{CE6B6AF9-AB15-40F8-BFB2-43FF150F8E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8176" y="3827464"/>
            <a:ext cx="1710725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Hyperventilace</a:t>
            </a:r>
          </a:p>
        </p:txBody>
      </p:sp>
      <p:sp>
        <p:nvSpPr>
          <p:cNvPr id="62480" name="Line 16">
            <a:extLst>
              <a:ext uri="{FF2B5EF4-FFF2-40B4-BE49-F238E27FC236}">
                <a16:creationId xmlns:a16="http://schemas.microsoft.com/office/drawing/2014/main" id="{9D3758A8-AA70-4040-9E4F-FF98B7C85CBC}"/>
              </a:ext>
            </a:extLst>
          </p:cNvPr>
          <p:cNvSpPr>
            <a:spLocks noChangeShapeType="1"/>
          </p:cNvSpPr>
          <p:nvPr/>
        </p:nvSpPr>
        <p:spPr bwMode="auto">
          <a:xfrm>
            <a:off x="9091613" y="3419475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1" name="Text Box 17">
            <a:extLst>
              <a:ext uri="{FF2B5EF4-FFF2-40B4-BE49-F238E27FC236}">
                <a16:creationId xmlns:a16="http://schemas.microsoft.com/office/drawing/2014/main" id="{F5F46DD1-96C5-41E5-BD58-EC7857465A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2800" y="4752249"/>
            <a:ext cx="1402948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 err="1"/>
              <a:t>Hypokapnie</a:t>
            </a:r>
            <a:endParaRPr lang="cs-CZ" altLang="cs-CZ" sz="1800" dirty="0"/>
          </a:p>
        </p:txBody>
      </p:sp>
      <p:sp>
        <p:nvSpPr>
          <p:cNvPr id="62482" name="Line 18">
            <a:extLst>
              <a:ext uri="{FF2B5EF4-FFF2-40B4-BE49-F238E27FC236}">
                <a16:creationId xmlns:a16="http://schemas.microsoft.com/office/drawing/2014/main" id="{470AD122-2B44-463F-960E-4904A25CA473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2888" y="4286250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3" name="Text Box 19">
            <a:extLst>
              <a:ext uri="{FF2B5EF4-FFF2-40B4-BE49-F238E27FC236}">
                <a16:creationId xmlns:a16="http://schemas.microsoft.com/office/drawing/2014/main" id="{47E3E3E8-8862-4960-9AAD-6A079F993D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32826" y="5576889"/>
            <a:ext cx="1056700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Alkalóza</a:t>
            </a:r>
          </a:p>
        </p:txBody>
      </p:sp>
      <p:sp>
        <p:nvSpPr>
          <p:cNvPr id="62484" name="Line 20">
            <a:extLst>
              <a:ext uri="{FF2B5EF4-FFF2-40B4-BE49-F238E27FC236}">
                <a16:creationId xmlns:a16="http://schemas.microsoft.com/office/drawing/2014/main" id="{B9E3026F-4CD5-4C7B-A923-4BD718D141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118600" y="5113338"/>
            <a:ext cx="0" cy="4699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5" name="Text Box 21">
            <a:extLst>
              <a:ext uri="{FF2B5EF4-FFF2-40B4-BE49-F238E27FC236}">
                <a16:creationId xmlns:a16="http://schemas.microsoft.com/office/drawing/2014/main" id="{9E26DD92-3182-461B-B0EA-464681392D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5463" y="6169026"/>
            <a:ext cx="2627312" cy="646331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Posun disociační křivky kyslíku doleva</a:t>
            </a:r>
          </a:p>
        </p:txBody>
      </p:sp>
      <p:sp>
        <p:nvSpPr>
          <p:cNvPr id="62486" name="Line 22">
            <a:extLst>
              <a:ext uri="{FF2B5EF4-FFF2-40B4-BE49-F238E27FC236}">
                <a16:creationId xmlns:a16="http://schemas.microsoft.com/office/drawing/2014/main" id="{A7E88170-3FF0-44DB-930A-814FE3A6DF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78789" y="5826125"/>
            <a:ext cx="554037" cy="36195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87" name="Text Box 23">
            <a:extLst>
              <a:ext uri="{FF2B5EF4-FFF2-40B4-BE49-F238E27FC236}">
                <a16:creationId xmlns:a16="http://schemas.microsoft.com/office/drawing/2014/main" id="{85A04B47-E8DF-422E-A5F3-84233D994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7726" y="6169026"/>
            <a:ext cx="2627313" cy="646331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Zhoršení uvolňování kyslíku v tkáních</a:t>
            </a:r>
          </a:p>
        </p:txBody>
      </p:sp>
      <p:sp>
        <p:nvSpPr>
          <p:cNvPr id="62488" name="Text Box 27">
            <a:extLst>
              <a:ext uri="{FF2B5EF4-FFF2-40B4-BE49-F238E27FC236}">
                <a16:creationId xmlns:a16="http://schemas.microsoft.com/office/drawing/2014/main" id="{6B1E9943-5D48-435E-879D-A8263C14EC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4581" y="3100843"/>
            <a:ext cx="3095719" cy="36933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Stimulace dechového centra</a:t>
            </a:r>
          </a:p>
        </p:txBody>
      </p:sp>
      <p:sp>
        <p:nvSpPr>
          <p:cNvPr id="62489" name="Text Box 28">
            <a:extLst>
              <a:ext uri="{FF2B5EF4-FFF2-40B4-BE49-F238E27FC236}">
                <a16:creationId xmlns:a16="http://schemas.microsoft.com/office/drawing/2014/main" id="{AECBF849-5524-4514-97B3-4063F781C3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4163" y="4678364"/>
            <a:ext cx="1992312" cy="1200329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Odpověď ledvin na </a:t>
            </a:r>
            <a:r>
              <a:rPr lang="cs-CZ" altLang="cs-CZ" sz="1800" dirty="0" err="1"/>
              <a:t>alkalémii</a:t>
            </a:r>
            <a:r>
              <a:rPr lang="cs-CZ" altLang="cs-CZ" sz="1800" dirty="0"/>
              <a:t>: zvýšení exkrece bikarbonátů</a:t>
            </a:r>
          </a:p>
        </p:txBody>
      </p:sp>
      <p:sp>
        <p:nvSpPr>
          <p:cNvPr id="62490" name="Line 29">
            <a:extLst>
              <a:ext uri="{FF2B5EF4-FFF2-40B4-BE49-F238E27FC236}">
                <a16:creationId xmlns:a16="http://schemas.microsoft.com/office/drawing/2014/main" id="{E801C3CD-7E91-4FCC-894B-0898CA6BD2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15039" y="6483350"/>
            <a:ext cx="860425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91" name="Line 30">
            <a:extLst>
              <a:ext uri="{FF2B5EF4-FFF2-40B4-BE49-F238E27FC236}">
                <a16:creationId xmlns:a16="http://schemas.microsoft.com/office/drawing/2014/main" id="{00C80686-2F0C-4427-89C2-64F14E7C67B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86851" y="5937033"/>
            <a:ext cx="800874" cy="64633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92" name="Text Box 34">
            <a:extLst>
              <a:ext uri="{FF2B5EF4-FFF2-40B4-BE49-F238E27FC236}">
                <a16:creationId xmlns:a16="http://schemas.microsoft.com/office/drawing/2014/main" id="{7122111F-17FD-4C7B-951F-F773280597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1213" y="1978025"/>
            <a:ext cx="1723485" cy="369332"/>
          </a:xfrm>
          <a:prstGeom prst="rect">
            <a:avLst/>
          </a:prstGeom>
          <a:solidFill>
            <a:srgbClr val="66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 b="1" dirty="0">
                <a:solidFill>
                  <a:srgbClr val="FF0000"/>
                </a:solidFill>
              </a:rPr>
              <a:t>ADAPTATACE</a:t>
            </a:r>
          </a:p>
        </p:txBody>
      </p:sp>
      <p:sp>
        <p:nvSpPr>
          <p:cNvPr id="62493" name="Text Box 35">
            <a:extLst>
              <a:ext uri="{FF2B5EF4-FFF2-40B4-BE49-F238E27FC236}">
                <a16:creationId xmlns:a16="http://schemas.microsoft.com/office/drawing/2014/main" id="{95025A78-072F-4A52-AC55-66C139AE0C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6011" y="4355198"/>
            <a:ext cx="2132166" cy="646331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Zvýšení ztrát vody hyperventilací</a:t>
            </a:r>
          </a:p>
        </p:txBody>
      </p:sp>
      <p:sp>
        <p:nvSpPr>
          <p:cNvPr id="62494" name="Text Box 36">
            <a:extLst>
              <a:ext uri="{FF2B5EF4-FFF2-40B4-BE49-F238E27FC236}">
                <a16:creationId xmlns:a16="http://schemas.microsoft.com/office/drawing/2014/main" id="{B239FFCA-8C24-4A63-B694-0B1A811D25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6514" y="5207000"/>
            <a:ext cx="1641475" cy="376238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Dehydratace</a:t>
            </a:r>
          </a:p>
        </p:txBody>
      </p:sp>
      <p:sp>
        <p:nvSpPr>
          <p:cNvPr id="62495" name="Text Box 37">
            <a:extLst>
              <a:ext uri="{FF2B5EF4-FFF2-40B4-BE49-F238E27FC236}">
                <a16:creationId xmlns:a16="http://schemas.microsoft.com/office/drawing/2014/main" id="{D746DCF6-3D7E-4144-876C-9513478874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6475" y="4164014"/>
            <a:ext cx="2343150" cy="369887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 err="1"/>
              <a:t>Hemokoncentrace</a:t>
            </a:r>
            <a:endParaRPr lang="cs-CZ" altLang="cs-CZ" sz="1800" dirty="0"/>
          </a:p>
        </p:txBody>
      </p:sp>
      <p:sp>
        <p:nvSpPr>
          <p:cNvPr id="62496" name="Text Box 38">
            <a:extLst>
              <a:ext uri="{FF2B5EF4-FFF2-40B4-BE49-F238E27FC236}">
                <a16:creationId xmlns:a16="http://schemas.microsoft.com/office/drawing/2014/main" id="{EE543DC1-918C-4D2E-8448-F8B16B9D6F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6164" y="2471738"/>
            <a:ext cx="1633537" cy="646331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Zvýšení hematokritu</a:t>
            </a:r>
          </a:p>
        </p:txBody>
      </p:sp>
      <p:sp>
        <p:nvSpPr>
          <p:cNvPr id="62497" name="Text Box 39">
            <a:extLst>
              <a:ext uri="{FF2B5EF4-FFF2-40B4-BE49-F238E27FC236}">
                <a16:creationId xmlns:a16="http://schemas.microsoft.com/office/drawing/2014/main" id="{81DAE616-0F17-4998-94A8-A09403A78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73639" y="3268663"/>
            <a:ext cx="1633537" cy="646331"/>
          </a:xfrm>
          <a:prstGeom prst="rect">
            <a:avLst/>
          </a:prstGeom>
          <a:solidFill>
            <a:srgbClr val="66FFFF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Stimulace </a:t>
            </a:r>
            <a:r>
              <a:rPr lang="cs-CZ" altLang="cs-CZ" sz="1800" dirty="0" err="1"/>
              <a:t>erytropoezy</a:t>
            </a:r>
            <a:endParaRPr lang="cs-CZ" altLang="cs-CZ" sz="1800" dirty="0"/>
          </a:p>
        </p:txBody>
      </p:sp>
      <p:sp>
        <p:nvSpPr>
          <p:cNvPr id="62498" name="Text Box 40">
            <a:extLst>
              <a:ext uri="{FF2B5EF4-FFF2-40B4-BE49-F238E27FC236}">
                <a16:creationId xmlns:a16="http://schemas.microsoft.com/office/drawing/2014/main" id="{91BFA199-BA09-43D3-812B-53404BB8B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49914" y="2355851"/>
            <a:ext cx="2166938" cy="646331"/>
          </a:xfrm>
          <a:prstGeom prst="rect">
            <a:avLst/>
          </a:prstGeom>
          <a:solidFill>
            <a:srgbClr val="66FFFF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Zvýšení produkce erytropoetinu</a:t>
            </a:r>
          </a:p>
        </p:txBody>
      </p:sp>
      <p:sp>
        <p:nvSpPr>
          <p:cNvPr id="62499" name="Line 41">
            <a:extLst>
              <a:ext uri="{FF2B5EF4-FFF2-40B4-BE49-F238E27FC236}">
                <a16:creationId xmlns:a16="http://schemas.microsoft.com/office/drawing/2014/main" id="{DEB7D8C8-2B19-4014-82A8-9AB5AF95FF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785101" y="2581830"/>
            <a:ext cx="815975" cy="2508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00" name="Line 42">
            <a:extLst>
              <a:ext uri="{FF2B5EF4-FFF2-40B4-BE49-F238E27FC236}">
                <a16:creationId xmlns:a16="http://schemas.microsoft.com/office/drawing/2014/main" id="{02E8E4CC-D249-43F1-A470-56F184AFC5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2888" y="3006726"/>
            <a:ext cx="730250" cy="366713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01" name="Line 43">
            <a:extLst>
              <a:ext uri="{FF2B5EF4-FFF2-40B4-BE49-F238E27FC236}">
                <a16:creationId xmlns:a16="http://schemas.microsoft.com/office/drawing/2014/main" id="{F548BF33-27E9-4595-90A9-5CA565CE08F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24339" y="3122613"/>
            <a:ext cx="730250" cy="48577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02" name="Line 44">
            <a:extLst>
              <a:ext uri="{FF2B5EF4-FFF2-40B4-BE49-F238E27FC236}">
                <a16:creationId xmlns:a16="http://schemas.microsoft.com/office/drawing/2014/main" id="{6CBC9505-3773-4C40-B8F0-FEDC57F2CF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17975" y="1898650"/>
            <a:ext cx="419100" cy="5730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03" name="Line 45">
            <a:extLst>
              <a:ext uri="{FF2B5EF4-FFF2-40B4-BE49-F238E27FC236}">
                <a16:creationId xmlns:a16="http://schemas.microsoft.com/office/drawing/2014/main" id="{6E192279-7C74-4465-982C-D16E498C4BD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05288" y="3122614"/>
            <a:ext cx="0" cy="10414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04" name="Line 46">
            <a:extLst>
              <a:ext uri="{FF2B5EF4-FFF2-40B4-BE49-F238E27FC236}">
                <a16:creationId xmlns:a16="http://schemas.microsoft.com/office/drawing/2014/main" id="{3395BAAE-C995-4796-B982-E7F23185000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256089" y="4540250"/>
            <a:ext cx="860425" cy="86995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05" name="Line 47">
            <a:extLst>
              <a:ext uri="{FF2B5EF4-FFF2-40B4-BE49-F238E27FC236}">
                <a16:creationId xmlns:a16="http://schemas.microsoft.com/office/drawing/2014/main" id="{346B0538-8971-4DF1-938C-07BECE8087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77008" y="5013325"/>
            <a:ext cx="927100" cy="40640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cs-CZ" dirty="0"/>
          </a:p>
          <a:p>
            <a:endParaRPr lang="en-US" dirty="0"/>
          </a:p>
        </p:txBody>
      </p:sp>
      <p:sp>
        <p:nvSpPr>
          <p:cNvPr id="62506" name="Line 48">
            <a:extLst>
              <a:ext uri="{FF2B5EF4-FFF2-40B4-BE49-F238E27FC236}">
                <a16:creationId xmlns:a16="http://schemas.microsoft.com/office/drawing/2014/main" id="{B9A79FAD-C793-4F66-9319-8EC65429B4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72439" y="4166285"/>
            <a:ext cx="185737" cy="18891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07" name="Text Box 24">
            <a:extLst>
              <a:ext uri="{FF2B5EF4-FFF2-40B4-BE49-F238E27FC236}">
                <a16:creationId xmlns:a16="http://schemas.microsoft.com/office/drawing/2014/main" id="{2EB28152-46FA-4170-AEC0-64C5109B85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3338513"/>
            <a:ext cx="1706562" cy="646331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Acidifikace krve</a:t>
            </a:r>
          </a:p>
        </p:txBody>
      </p:sp>
      <p:sp>
        <p:nvSpPr>
          <p:cNvPr id="62508" name="Text Box 25">
            <a:extLst>
              <a:ext uri="{FF2B5EF4-FFF2-40B4-BE49-F238E27FC236}">
                <a16:creationId xmlns:a16="http://schemas.microsoft.com/office/drawing/2014/main" id="{63E5E3AD-8BFF-4EE1-8610-07D2CBA030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1558925"/>
            <a:ext cx="1706562" cy="1200329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Posun disociační křivky kyslíku doprava</a:t>
            </a:r>
          </a:p>
        </p:txBody>
      </p:sp>
      <p:sp>
        <p:nvSpPr>
          <p:cNvPr id="62509" name="Text Box 26">
            <a:extLst>
              <a:ext uri="{FF2B5EF4-FFF2-40B4-BE49-F238E27FC236}">
                <a16:creationId xmlns:a16="http://schemas.microsoft.com/office/drawing/2014/main" id="{BE3BB60D-0622-46C8-B8C5-1B60692A6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6088" y="603251"/>
            <a:ext cx="2489200" cy="646331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Zlepšení uvolňování kyslíku</a:t>
            </a:r>
          </a:p>
        </p:txBody>
      </p:sp>
      <p:sp>
        <p:nvSpPr>
          <p:cNvPr id="62510" name="Line 46">
            <a:extLst>
              <a:ext uri="{FF2B5EF4-FFF2-40B4-BE49-F238E27FC236}">
                <a16:creationId xmlns:a16="http://schemas.microsoft.com/office/drawing/2014/main" id="{378CC58A-BDD6-40EF-A4F4-9BFF6D362D8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22538" y="3954463"/>
            <a:ext cx="0" cy="78105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11" name="Line 47">
            <a:extLst>
              <a:ext uri="{FF2B5EF4-FFF2-40B4-BE49-F238E27FC236}">
                <a16:creationId xmlns:a16="http://schemas.microsoft.com/office/drawing/2014/main" id="{644A366A-24B2-4C4A-9CE5-EEAE7EC9ED8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527300" y="2771776"/>
            <a:ext cx="0" cy="5937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12" name="Line 48">
            <a:extLst>
              <a:ext uri="{FF2B5EF4-FFF2-40B4-BE49-F238E27FC236}">
                <a16:creationId xmlns:a16="http://schemas.microsoft.com/office/drawing/2014/main" id="{C80929BF-AF94-4BC9-89DB-E7562DA6CF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3988" y="1254125"/>
            <a:ext cx="488950" cy="331788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513" name="Text Box 51">
            <a:extLst>
              <a:ext uri="{FF2B5EF4-FFF2-40B4-BE49-F238E27FC236}">
                <a16:creationId xmlns:a16="http://schemas.microsoft.com/office/drawing/2014/main" id="{F85624B9-72F9-42C2-9630-9395B7494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7075" y="1255714"/>
            <a:ext cx="1633538" cy="646331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 dirty="0"/>
              <a:t>Zlepšení hypoxie</a:t>
            </a:r>
          </a:p>
        </p:txBody>
      </p:sp>
      <p:sp>
        <p:nvSpPr>
          <p:cNvPr id="62514" name="Line 52">
            <a:extLst>
              <a:ext uri="{FF2B5EF4-FFF2-40B4-BE49-F238E27FC236}">
                <a16:creationId xmlns:a16="http://schemas.microsoft.com/office/drawing/2014/main" id="{AECFF95E-4F21-4CB9-BF22-19EED598E6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5289" y="1120776"/>
            <a:ext cx="331787" cy="309563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82234E19-4697-4C5B-9E25-E6932733C3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Výšková hypoxie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95BE0A2-6115-8DA8-18CA-A7FB79032B52}"/>
              </a:ext>
            </a:extLst>
          </p:cNvPr>
          <p:cNvSpPr/>
          <p:nvPr/>
        </p:nvSpPr>
        <p:spPr>
          <a:xfrm>
            <a:off x="3586164" y="2456638"/>
            <a:ext cx="1633536" cy="66756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3D3200B-ED91-8981-C5B2-C6D4638FEBFD}"/>
              </a:ext>
            </a:extLst>
          </p:cNvPr>
          <p:cNvSpPr/>
          <p:nvPr/>
        </p:nvSpPr>
        <p:spPr>
          <a:xfrm>
            <a:off x="4527550" y="1255307"/>
            <a:ext cx="1633536" cy="66756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3645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2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2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2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62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2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2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2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2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25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2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2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2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25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62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492" grpId="0" animBg="1"/>
      <p:bldP spid="62493" grpId="0" animBg="1"/>
      <p:bldP spid="62494" grpId="0" animBg="1"/>
      <p:bldP spid="62495" grpId="0" animBg="1"/>
      <p:bldP spid="62496" grpId="0" animBg="1"/>
      <p:bldP spid="62497" grpId="0" animBg="1"/>
      <p:bldP spid="62498" grpId="0" animBg="1"/>
      <p:bldP spid="62499" grpId="0" animBg="1"/>
      <p:bldP spid="62500" grpId="0" animBg="1"/>
      <p:bldP spid="62501" grpId="0" animBg="1"/>
      <p:bldP spid="62502" grpId="0" animBg="1"/>
      <p:bldP spid="62503" grpId="0" animBg="1"/>
      <p:bldP spid="62504" grpId="0" animBg="1"/>
      <p:bldP spid="62505" grpId="0" animBg="1"/>
      <p:bldP spid="62506" grpId="0" animBg="1"/>
      <p:bldP spid="2" grpId="0" animBg="1"/>
      <p:bldP spid="3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Text Box 3">
            <a:extLst>
              <a:ext uri="{FF2B5EF4-FFF2-40B4-BE49-F238E27FC236}">
                <a16:creationId xmlns:a16="http://schemas.microsoft.com/office/drawing/2014/main" id="{1FA89512-72D7-4436-84EF-CB3B53422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Výšková hypoxie</a:t>
            </a:r>
          </a:p>
        </p:txBody>
      </p:sp>
      <p:sp>
        <p:nvSpPr>
          <p:cNvPr id="67" name="Text Box 4">
            <a:extLst>
              <a:ext uri="{FF2B5EF4-FFF2-40B4-BE49-F238E27FC236}">
                <a16:creationId xmlns:a16="http://schemas.microsoft.com/office/drawing/2014/main" id="{9714EDF3-F232-4D9B-8285-0C62DDD4B7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3868" y="46746"/>
            <a:ext cx="6148387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24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Nebezpečné komplikace výškové nemoci</a:t>
            </a:r>
          </a:p>
        </p:txBody>
      </p:sp>
      <p:sp>
        <p:nvSpPr>
          <p:cNvPr id="68" name="Text Box 5">
            <a:extLst>
              <a:ext uri="{FF2B5EF4-FFF2-40B4-BE49-F238E27FC236}">
                <a16:creationId xmlns:a16="http://schemas.microsoft.com/office/drawing/2014/main" id="{8190832D-DAC7-465B-B184-69488298DB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9698" y="1995488"/>
            <a:ext cx="4178300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EDÉM PLIC PŘI VÝŠKOVÉ NEMOCI</a:t>
            </a:r>
          </a:p>
        </p:txBody>
      </p:sp>
      <p:sp>
        <p:nvSpPr>
          <p:cNvPr id="69" name="Text Box 6">
            <a:extLst>
              <a:ext uri="{FF2B5EF4-FFF2-40B4-BE49-F238E27FC236}">
                <a16:creationId xmlns:a16="http://schemas.microsoft.com/office/drawing/2014/main" id="{710D6B84-DDEE-4C30-9F25-5183C59AF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766" y="3863267"/>
            <a:ext cx="5192713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EDÉM MOZKU PŘI VÝŠKOVÉ NEMOCI</a:t>
            </a:r>
          </a:p>
        </p:txBody>
      </p:sp>
      <p:sp>
        <p:nvSpPr>
          <p:cNvPr id="70" name="Text Box 7">
            <a:extLst>
              <a:ext uri="{FF2B5EF4-FFF2-40B4-BE49-F238E27FC236}">
                <a16:creationId xmlns:a16="http://schemas.microsoft.com/office/drawing/2014/main" id="{21152CF0-509F-40BC-BDA2-A15034E4F8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9698" y="2911451"/>
            <a:ext cx="5192713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dirty="0">
                <a:latin typeface="Arial" panose="020B0604020202020204" pitchFamily="34" charset="0"/>
                <a:cs typeface="Arial" panose="020B0604020202020204" pitchFamily="34" charset="0"/>
              </a:rPr>
              <a:t>PRAVOSTRANNÉ KARDIÁLNÍ SELHÁNÍ</a:t>
            </a:r>
          </a:p>
        </p:txBody>
      </p:sp>
    </p:spTree>
    <p:extLst>
      <p:ext uri="{BB962C8B-B14F-4D97-AF65-F5344CB8AC3E}">
        <p14:creationId xmlns:p14="http://schemas.microsoft.com/office/powerpoint/2010/main" val="3477598386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Box 3">
            <a:extLst>
              <a:ext uri="{FF2B5EF4-FFF2-40B4-BE49-F238E27FC236}">
                <a16:creationId xmlns:a16="http://schemas.microsoft.com/office/drawing/2014/main" id="{3E04F5D4-80D4-4CD7-A502-97BDEE014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Výšková hypoxie</a:t>
            </a:r>
          </a:p>
        </p:txBody>
      </p:sp>
      <p:sp>
        <p:nvSpPr>
          <p:cNvPr id="23" name="Text Box 7">
            <a:extLst>
              <a:ext uri="{FF2B5EF4-FFF2-40B4-BE49-F238E27FC236}">
                <a16:creationId xmlns:a16="http://schemas.microsoft.com/office/drawing/2014/main" id="{BF2997C5-F108-452E-ADB8-B649EE8979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6348413"/>
            <a:ext cx="4178300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EDÉM PLIC PŘI VÝŠKOVÉ NEMOCI</a:t>
            </a:r>
          </a:p>
        </p:txBody>
      </p:sp>
      <p:sp>
        <p:nvSpPr>
          <p:cNvPr id="96" name="Text Box 4">
            <a:extLst>
              <a:ext uri="{FF2B5EF4-FFF2-40B4-BE49-F238E27FC236}">
                <a16:creationId xmlns:a16="http://schemas.microsoft.com/office/drawing/2014/main" id="{DDEB9181-4124-4ED2-98EC-39172CB936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177800"/>
            <a:ext cx="20891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 hypoxie</a:t>
            </a:r>
          </a:p>
        </p:txBody>
      </p:sp>
      <p:sp>
        <p:nvSpPr>
          <p:cNvPr id="97" name="Text Box 5">
            <a:extLst>
              <a:ext uri="{FF2B5EF4-FFF2-40B4-BE49-F238E27FC236}">
                <a16:creationId xmlns:a16="http://schemas.microsoft.com/office/drawing/2014/main" id="{8F7EE4E3-7204-4A53-9D25-2A58CB0991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6348413"/>
            <a:ext cx="4178300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EDÉM PLIC PŘI VÝŠKOVÉ NEMOCI</a:t>
            </a:r>
          </a:p>
        </p:txBody>
      </p:sp>
      <p:grpSp>
        <p:nvGrpSpPr>
          <p:cNvPr id="98" name="Group 6">
            <a:extLst>
              <a:ext uri="{FF2B5EF4-FFF2-40B4-BE49-F238E27FC236}">
                <a16:creationId xmlns:a16="http://schemas.microsoft.com/office/drawing/2014/main" id="{D19E17ED-7C0C-4168-8534-C2F37B37F15B}"/>
              </a:ext>
            </a:extLst>
          </p:cNvPr>
          <p:cNvGrpSpPr>
            <a:grpSpLocks/>
          </p:cNvGrpSpPr>
          <p:nvPr/>
        </p:nvGrpSpPr>
        <p:grpSpPr bwMode="auto">
          <a:xfrm>
            <a:off x="7273925" y="3273425"/>
            <a:ext cx="522288" cy="514350"/>
            <a:chOff x="4432" y="112"/>
            <a:chExt cx="329" cy="324"/>
          </a:xfrm>
        </p:grpSpPr>
        <p:sp>
          <p:nvSpPr>
            <p:cNvPr id="99" name="Oval 7">
              <a:extLst>
                <a:ext uri="{FF2B5EF4-FFF2-40B4-BE49-F238E27FC236}">
                  <a16:creationId xmlns:a16="http://schemas.microsoft.com/office/drawing/2014/main" id="{0C2A5448-776A-4776-B536-9043CCED6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00" name="Rectangle 8">
              <a:extLst>
                <a:ext uri="{FF2B5EF4-FFF2-40B4-BE49-F238E27FC236}">
                  <a16:creationId xmlns:a16="http://schemas.microsoft.com/office/drawing/2014/main" id="{4CB495D5-9924-4B2B-AEAF-E3A267210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01" name="Freeform 9">
            <a:extLst>
              <a:ext uri="{FF2B5EF4-FFF2-40B4-BE49-F238E27FC236}">
                <a16:creationId xmlns:a16="http://schemas.microsoft.com/office/drawing/2014/main" id="{015F72F0-03CF-496E-A709-E3F94CB27091}"/>
              </a:ext>
            </a:extLst>
          </p:cNvPr>
          <p:cNvSpPr>
            <a:spLocks/>
          </p:cNvSpPr>
          <p:nvPr/>
        </p:nvSpPr>
        <p:spPr bwMode="auto">
          <a:xfrm>
            <a:off x="6838950" y="346392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" name="Freeform 10">
            <a:extLst>
              <a:ext uri="{FF2B5EF4-FFF2-40B4-BE49-F238E27FC236}">
                <a16:creationId xmlns:a16="http://schemas.microsoft.com/office/drawing/2014/main" id="{A229BF23-57DA-4AD8-91CC-334A2788563B}"/>
              </a:ext>
            </a:extLst>
          </p:cNvPr>
          <p:cNvSpPr>
            <a:spLocks/>
          </p:cNvSpPr>
          <p:nvPr/>
        </p:nvSpPr>
        <p:spPr bwMode="auto">
          <a:xfrm>
            <a:off x="6361113" y="322263"/>
            <a:ext cx="288925" cy="3619500"/>
          </a:xfrm>
          <a:custGeom>
            <a:avLst/>
            <a:gdLst>
              <a:gd name="T0" fmla="*/ 2147483646 w 182"/>
              <a:gd name="T1" fmla="*/ 2147483646 h 2280"/>
              <a:gd name="T2" fmla="*/ 2147483646 w 182"/>
              <a:gd name="T3" fmla="*/ 2147483646 h 2280"/>
              <a:gd name="T4" fmla="*/ 2147483646 w 182"/>
              <a:gd name="T5" fmla="*/ 2147483646 h 2280"/>
              <a:gd name="T6" fmla="*/ 2147483646 w 182"/>
              <a:gd name="T7" fmla="*/ 2147483646 h 2280"/>
              <a:gd name="T8" fmla="*/ 2147483646 w 182"/>
              <a:gd name="T9" fmla="*/ 2147483646 h 2280"/>
              <a:gd name="T10" fmla="*/ 2147483646 w 182"/>
              <a:gd name="T11" fmla="*/ 2147483646 h 2280"/>
              <a:gd name="T12" fmla="*/ 2147483646 w 182"/>
              <a:gd name="T13" fmla="*/ 2147483646 h 2280"/>
              <a:gd name="T14" fmla="*/ 2147483646 w 182"/>
              <a:gd name="T15" fmla="*/ 2147483646 h 2280"/>
              <a:gd name="T16" fmla="*/ 2147483646 w 182"/>
              <a:gd name="T17" fmla="*/ 0 h 22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2" h="2280">
                <a:moveTo>
                  <a:pt x="93" y="2280"/>
                </a:moveTo>
                <a:cubicBezTo>
                  <a:pt x="89" y="2214"/>
                  <a:pt x="85" y="2149"/>
                  <a:pt x="88" y="2077"/>
                </a:cubicBezTo>
                <a:cubicBezTo>
                  <a:pt x="91" y="2005"/>
                  <a:pt x="109" y="1958"/>
                  <a:pt x="112" y="1849"/>
                </a:cubicBezTo>
                <a:cubicBezTo>
                  <a:pt x="115" y="1740"/>
                  <a:pt x="97" y="1539"/>
                  <a:pt x="107" y="1423"/>
                </a:cubicBezTo>
                <a:cubicBezTo>
                  <a:pt x="117" y="1307"/>
                  <a:pt x="182" y="1274"/>
                  <a:pt x="170" y="1152"/>
                </a:cubicBezTo>
                <a:cubicBezTo>
                  <a:pt x="158" y="1030"/>
                  <a:pt x="49" y="827"/>
                  <a:pt x="35" y="688"/>
                </a:cubicBezTo>
                <a:cubicBezTo>
                  <a:pt x="21" y="549"/>
                  <a:pt x="89" y="419"/>
                  <a:pt x="83" y="315"/>
                </a:cubicBezTo>
                <a:cubicBezTo>
                  <a:pt x="77" y="211"/>
                  <a:pt x="2" y="115"/>
                  <a:pt x="1" y="63"/>
                </a:cubicBezTo>
                <a:cubicBezTo>
                  <a:pt x="0" y="11"/>
                  <a:pt x="62" y="13"/>
                  <a:pt x="78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" name="Freeform 11">
            <a:extLst>
              <a:ext uri="{FF2B5EF4-FFF2-40B4-BE49-F238E27FC236}">
                <a16:creationId xmlns:a16="http://schemas.microsoft.com/office/drawing/2014/main" id="{1E3FA7C3-9D94-4E3D-931A-2921A5CBA745}"/>
              </a:ext>
            </a:extLst>
          </p:cNvPr>
          <p:cNvSpPr>
            <a:spLocks/>
          </p:cNvSpPr>
          <p:nvPr/>
        </p:nvSpPr>
        <p:spPr bwMode="auto">
          <a:xfrm>
            <a:off x="6846888" y="3495675"/>
            <a:ext cx="468312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12">
            <a:extLst>
              <a:ext uri="{FF2B5EF4-FFF2-40B4-BE49-F238E27FC236}">
                <a16:creationId xmlns:a16="http://schemas.microsoft.com/office/drawing/2014/main" id="{6B1C3AE8-E8AD-475A-A937-EB07ABF49327}"/>
              </a:ext>
            </a:extLst>
          </p:cNvPr>
          <p:cNvSpPr>
            <a:spLocks/>
          </p:cNvSpPr>
          <p:nvPr/>
        </p:nvSpPr>
        <p:spPr bwMode="auto">
          <a:xfrm>
            <a:off x="7753350" y="3457575"/>
            <a:ext cx="414338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" name="Group 13">
            <a:extLst>
              <a:ext uri="{FF2B5EF4-FFF2-40B4-BE49-F238E27FC236}">
                <a16:creationId xmlns:a16="http://schemas.microsoft.com/office/drawing/2014/main" id="{4C503D06-4668-4D56-BD7C-C6769E066789}"/>
              </a:ext>
            </a:extLst>
          </p:cNvPr>
          <p:cNvGrpSpPr>
            <a:grpSpLocks/>
          </p:cNvGrpSpPr>
          <p:nvPr/>
        </p:nvGrpSpPr>
        <p:grpSpPr bwMode="auto">
          <a:xfrm>
            <a:off x="7212013" y="2624138"/>
            <a:ext cx="522287" cy="514350"/>
            <a:chOff x="4432" y="112"/>
            <a:chExt cx="329" cy="324"/>
          </a:xfrm>
        </p:grpSpPr>
        <p:sp>
          <p:nvSpPr>
            <p:cNvPr id="106" name="Oval 14">
              <a:extLst>
                <a:ext uri="{FF2B5EF4-FFF2-40B4-BE49-F238E27FC236}">
                  <a16:creationId xmlns:a16="http://schemas.microsoft.com/office/drawing/2014/main" id="{0A39CB53-508E-45CA-8FC0-A7B2CC48E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07" name="Rectangle 15">
              <a:extLst>
                <a:ext uri="{FF2B5EF4-FFF2-40B4-BE49-F238E27FC236}">
                  <a16:creationId xmlns:a16="http://schemas.microsoft.com/office/drawing/2014/main" id="{CB921C28-3F64-4BA1-B66F-EABBA8B44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08" name="Freeform 16">
            <a:extLst>
              <a:ext uri="{FF2B5EF4-FFF2-40B4-BE49-F238E27FC236}">
                <a16:creationId xmlns:a16="http://schemas.microsoft.com/office/drawing/2014/main" id="{09491029-90AC-46A6-AF50-E4B19AB36AD3}"/>
              </a:ext>
            </a:extLst>
          </p:cNvPr>
          <p:cNvSpPr>
            <a:spLocks/>
          </p:cNvSpPr>
          <p:nvPr/>
        </p:nvSpPr>
        <p:spPr bwMode="auto">
          <a:xfrm>
            <a:off x="6777038" y="281463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" name="Freeform 17">
            <a:extLst>
              <a:ext uri="{FF2B5EF4-FFF2-40B4-BE49-F238E27FC236}">
                <a16:creationId xmlns:a16="http://schemas.microsoft.com/office/drawing/2014/main" id="{FD193FC4-C688-4374-A063-CEC73217A26F}"/>
              </a:ext>
            </a:extLst>
          </p:cNvPr>
          <p:cNvSpPr>
            <a:spLocks/>
          </p:cNvSpPr>
          <p:nvPr/>
        </p:nvSpPr>
        <p:spPr bwMode="auto">
          <a:xfrm>
            <a:off x="6784975" y="284638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" name="Freeform 18">
            <a:extLst>
              <a:ext uri="{FF2B5EF4-FFF2-40B4-BE49-F238E27FC236}">
                <a16:creationId xmlns:a16="http://schemas.microsoft.com/office/drawing/2014/main" id="{652A40AE-D01A-40F7-883B-5B462D54D99F}"/>
              </a:ext>
            </a:extLst>
          </p:cNvPr>
          <p:cNvSpPr>
            <a:spLocks/>
          </p:cNvSpPr>
          <p:nvPr/>
        </p:nvSpPr>
        <p:spPr bwMode="auto">
          <a:xfrm>
            <a:off x="7691438" y="280828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1" name="Group 19">
            <a:extLst>
              <a:ext uri="{FF2B5EF4-FFF2-40B4-BE49-F238E27FC236}">
                <a16:creationId xmlns:a16="http://schemas.microsoft.com/office/drawing/2014/main" id="{9C58FC6D-FCB7-465F-9866-F6CEC6B52AF7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1974850"/>
            <a:ext cx="522287" cy="514350"/>
            <a:chOff x="4432" y="112"/>
            <a:chExt cx="329" cy="324"/>
          </a:xfrm>
        </p:grpSpPr>
        <p:sp>
          <p:nvSpPr>
            <p:cNvPr id="112" name="Oval 20">
              <a:extLst>
                <a:ext uri="{FF2B5EF4-FFF2-40B4-BE49-F238E27FC236}">
                  <a16:creationId xmlns:a16="http://schemas.microsoft.com/office/drawing/2014/main" id="{AD0BC755-612B-4EA9-B80D-612B885B6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13" name="Rectangle 21">
              <a:extLst>
                <a:ext uri="{FF2B5EF4-FFF2-40B4-BE49-F238E27FC236}">
                  <a16:creationId xmlns:a16="http://schemas.microsoft.com/office/drawing/2014/main" id="{0E96CE53-806A-422C-A590-3D0EA9E2B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14" name="Freeform 22">
            <a:extLst>
              <a:ext uri="{FF2B5EF4-FFF2-40B4-BE49-F238E27FC236}">
                <a16:creationId xmlns:a16="http://schemas.microsoft.com/office/drawing/2014/main" id="{4E5FF32F-E6E4-45B5-A9BE-C2378A14132F}"/>
              </a:ext>
            </a:extLst>
          </p:cNvPr>
          <p:cNvSpPr>
            <a:spLocks/>
          </p:cNvSpPr>
          <p:nvPr/>
        </p:nvSpPr>
        <p:spPr bwMode="auto">
          <a:xfrm>
            <a:off x="6738938" y="2165350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" name="Freeform 23">
            <a:extLst>
              <a:ext uri="{FF2B5EF4-FFF2-40B4-BE49-F238E27FC236}">
                <a16:creationId xmlns:a16="http://schemas.microsoft.com/office/drawing/2014/main" id="{2E1C65DE-CBCA-426C-8CC2-96C74C754B7A}"/>
              </a:ext>
            </a:extLst>
          </p:cNvPr>
          <p:cNvSpPr>
            <a:spLocks/>
          </p:cNvSpPr>
          <p:nvPr/>
        </p:nvSpPr>
        <p:spPr bwMode="auto">
          <a:xfrm>
            <a:off x="6746875" y="2197100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6" name="Freeform 24">
            <a:extLst>
              <a:ext uri="{FF2B5EF4-FFF2-40B4-BE49-F238E27FC236}">
                <a16:creationId xmlns:a16="http://schemas.microsoft.com/office/drawing/2014/main" id="{D59CDC18-970F-4543-8884-36CB389DEF10}"/>
              </a:ext>
            </a:extLst>
          </p:cNvPr>
          <p:cNvSpPr>
            <a:spLocks/>
          </p:cNvSpPr>
          <p:nvPr/>
        </p:nvSpPr>
        <p:spPr bwMode="auto">
          <a:xfrm>
            <a:off x="7653338" y="2159000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7" name="Group 25">
            <a:extLst>
              <a:ext uri="{FF2B5EF4-FFF2-40B4-BE49-F238E27FC236}">
                <a16:creationId xmlns:a16="http://schemas.microsoft.com/office/drawing/2014/main" id="{9F6A6B2C-01C4-4020-96C2-C27E6FFC92F3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1325563"/>
            <a:ext cx="522287" cy="514350"/>
            <a:chOff x="4432" y="112"/>
            <a:chExt cx="329" cy="324"/>
          </a:xfrm>
        </p:grpSpPr>
        <p:sp>
          <p:nvSpPr>
            <p:cNvPr id="118" name="Oval 26">
              <a:extLst>
                <a:ext uri="{FF2B5EF4-FFF2-40B4-BE49-F238E27FC236}">
                  <a16:creationId xmlns:a16="http://schemas.microsoft.com/office/drawing/2014/main" id="{BAFF875D-9642-4283-8E1C-6409B2D9A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19" name="Rectangle 27">
              <a:extLst>
                <a:ext uri="{FF2B5EF4-FFF2-40B4-BE49-F238E27FC236}">
                  <a16:creationId xmlns:a16="http://schemas.microsoft.com/office/drawing/2014/main" id="{8D3F43A5-C360-403B-B970-0D6F4F685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20" name="Freeform 28">
            <a:extLst>
              <a:ext uri="{FF2B5EF4-FFF2-40B4-BE49-F238E27FC236}">
                <a16:creationId xmlns:a16="http://schemas.microsoft.com/office/drawing/2014/main" id="{65D847CB-97E2-4787-9EF8-265F9B026B89}"/>
              </a:ext>
            </a:extLst>
          </p:cNvPr>
          <p:cNvSpPr>
            <a:spLocks/>
          </p:cNvSpPr>
          <p:nvPr/>
        </p:nvSpPr>
        <p:spPr bwMode="auto">
          <a:xfrm>
            <a:off x="6700838" y="1516063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" name="Freeform 29">
            <a:extLst>
              <a:ext uri="{FF2B5EF4-FFF2-40B4-BE49-F238E27FC236}">
                <a16:creationId xmlns:a16="http://schemas.microsoft.com/office/drawing/2014/main" id="{9B75C8D7-6CCF-4922-8DCD-57FF438E49FA}"/>
              </a:ext>
            </a:extLst>
          </p:cNvPr>
          <p:cNvSpPr>
            <a:spLocks/>
          </p:cNvSpPr>
          <p:nvPr/>
        </p:nvSpPr>
        <p:spPr bwMode="auto">
          <a:xfrm>
            <a:off x="6708775" y="1547813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" name="Freeform 30">
            <a:extLst>
              <a:ext uri="{FF2B5EF4-FFF2-40B4-BE49-F238E27FC236}">
                <a16:creationId xmlns:a16="http://schemas.microsoft.com/office/drawing/2014/main" id="{37BC746F-50FF-459D-BE63-79458F456862}"/>
              </a:ext>
            </a:extLst>
          </p:cNvPr>
          <p:cNvSpPr>
            <a:spLocks/>
          </p:cNvSpPr>
          <p:nvPr/>
        </p:nvSpPr>
        <p:spPr bwMode="auto">
          <a:xfrm>
            <a:off x="7615238" y="1509713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3" name="Group 31">
            <a:extLst>
              <a:ext uri="{FF2B5EF4-FFF2-40B4-BE49-F238E27FC236}">
                <a16:creationId xmlns:a16="http://schemas.microsoft.com/office/drawing/2014/main" id="{D8BFA554-1548-47F4-A8CC-2D43FFD7BF45}"/>
              </a:ext>
            </a:extLst>
          </p:cNvPr>
          <p:cNvGrpSpPr>
            <a:grpSpLocks/>
          </p:cNvGrpSpPr>
          <p:nvPr/>
        </p:nvGrpSpPr>
        <p:grpSpPr bwMode="auto">
          <a:xfrm>
            <a:off x="7097713" y="676275"/>
            <a:ext cx="522287" cy="514350"/>
            <a:chOff x="4432" y="112"/>
            <a:chExt cx="329" cy="324"/>
          </a:xfrm>
        </p:grpSpPr>
        <p:sp>
          <p:nvSpPr>
            <p:cNvPr id="124" name="Oval 32">
              <a:extLst>
                <a:ext uri="{FF2B5EF4-FFF2-40B4-BE49-F238E27FC236}">
                  <a16:creationId xmlns:a16="http://schemas.microsoft.com/office/drawing/2014/main" id="{E950A833-E02B-4B37-95A2-F75A8BF1D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25" name="Rectangle 33">
              <a:extLst>
                <a:ext uri="{FF2B5EF4-FFF2-40B4-BE49-F238E27FC236}">
                  <a16:creationId xmlns:a16="http://schemas.microsoft.com/office/drawing/2014/main" id="{CBC1B75A-ADF7-45D9-BDA7-73712E5F5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26" name="Freeform 34">
            <a:extLst>
              <a:ext uri="{FF2B5EF4-FFF2-40B4-BE49-F238E27FC236}">
                <a16:creationId xmlns:a16="http://schemas.microsoft.com/office/drawing/2014/main" id="{33150D10-8FBD-4D90-B28A-6B96B2993438}"/>
              </a:ext>
            </a:extLst>
          </p:cNvPr>
          <p:cNvSpPr>
            <a:spLocks/>
          </p:cNvSpPr>
          <p:nvPr/>
        </p:nvSpPr>
        <p:spPr bwMode="auto">
          <a:xfrm>
            <a:off x="6662738" y="86677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" name="Freeform 35">
            <a:extLst>
              <a:ext uri="{FF2B5EF4-FFF2-40B4-BE49-F238E27FC236}">
                <a16:creationId xmlns:a16="http://schemas.microsoft.com/office/drawing/2014/main" id="{386BA40B-4CFD-4F5D-8AE4-7F3212C172AF}"/>
              </a:ext>
            </a:extLst>
          </p:cNvPr>
          <p:cNvSpPr>
            <a:spLocks/>
          </p:cNvSpPr>
          <p:nvPr/>
        </p:nvSpPr>
        <p:spPr bwMode="auto">
          <a:xfrm>
            <a:off x="6670675" y="898525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" name="Freeform 36">
            <a:extLst>
              <a:ext uri="{FF2B5EF4-FFF2-40B4-BE49-F238E27FC236}">
                <a16:creationId xmlns:a16="http://schemas.microsoft.com/office/drawing/2014/main" id="{2745C596-6862-4BFE-99BF-7662D8C4A087}"/>
              </a:ext>
            </a:extLst>
          </p:cNvPr>
          <p:cNvSpPr>
            <a:spLocks/>
          </p:cNvSpPr>
          <p:nvPr/>
        </p:nvSpPr>
        <p:spPr bwMode="auto">
          <a:xfrm>
            <a:off x="7577138" y="860425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9" name="Group 37">
            <a:extLst>
              <a:ext uri="{FF2B5EF4-FFF2-40B4-BE49-F238E27FC236}">
                <a16:creationId xmlns:a16="http://schemas.microsoft.com/office/drawing/2014/main" id="{0153B1E4-A5C7-422A-8CDD-5E1844DE1BA8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26988"/>
            <a:ext cx="522287" cy="514350"/>
            <a:chOff x="4432" y="112"/>
            <a:chExt cx="329" cy="324"/>
          </a:xfrm>
        </p:grpSpPr>
        <p:sp>
          <p:nvSpPr>
            <p:cNvPr id="130" name="Oval 38">
              <a:extLst>
                <a:ext uri="{FF2B5EF4-FFF2-40B4-BE49-F238E27FC236}">
                  <a16:creationId xmlns:a16="http://schemas.microsoft.com/office/drawing/2014/main" id="{6B3213C0-CFA9-4A65-B668-B4FE36A8F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31" name="Rectangle 39">
              <a:extLst>
                <a:ext uri="{FF2B5EF4-FFF2-40B4-BE49-F238E27FC236}">
                  <a16:creationId xmlns:a16="http://schemas.microsoft.com/office/drawing/2014/main" id="{97FBA904-032A-4542-8E64-1ABE2B4ED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32" name="Freeform 40">
            <a:extLst>
              <a:ext uri="{FF2B5EF4-FFF2-40B4-BE49-F238E27FC236}">
                <a16:creationId xmlns:a16="http://schemas.microsoft.com/office/drawing/2014/main" id="{72EEFF7F-8829-4BC6-982A-53488967EBAB}"/>
              </a:ext>
            </a:extLst>
          </p:cNvPr>
          <p:cNvSpPr>
            <a:spLocks/>
          </p:cNvSpPr>
          <p:nvPr/>
        </p:nvSpPr>
        <p:spPr bwMode="auto">
          <a:xfrm>
            <a:off x="6624638" y="21748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" name="Freeform 41">
            <a:extLst>
              <a:ext uri="{FF2B5EF4-FFF2-40B4-BE49-F238E27FC236}">
                <a16:creationId xmlns:a16="http://schemas.microsoft.com/office/drawing/2014/main" id="{346BBB09-4801-4CD8-A353-AD40FE5F1809}"/>
              </a:ext>
            </a:extLst>
          </p:cNvPr>
          <p:cNvSpPr>
            <a:spLocks/>
          </p:cNvSpPr>
          <p:nvPr/>
        </p:nvSpPr>
        <p:spPr bwMode="auto">
          <a:xfrm>
            <a:off x="6632575" y="24923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4" name="Freeform 42">
            <a:extLst>
              <a:ext uri="{FF2B5EF4-FFF2-40B4-BE49-F238E27FC236}">
                <a16:creationId xmlns:a16="http://schemas.microsoft.com/office/drawing/2014/main" id="{ABCA1EC3-1455-4425-9837-D360049E1D9D}"/>
              </a:ext>
            </a:extLst>
          </p:cNvPr>
          <p:cNvSpPr>
            <a:spLocks/>
          </p:cNvSpPr>
          <p:nvPr/>
        </p:nvSpPr>
        <p:spPr bwMode="auto">
          <a:xfrm>
            <a:off x="7539038" y="21113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5" name="Freeform 43">
            <a:extLst>
              <a:ext uri="{FF2B5EF4-FFF2-40B4-BE49-F238E27FC236}">
                <a16:creationId xmlns:a16="http://schemas.microsoft.com/office/drawing/2014/main" id="{22AB11CB-3244-4B5F-9D8F-A4FA6843C22D}"/>
              </a:ext>
            </a:extLst>
          </p:cNvPr>
          <p:cNvSpPr>
            <a:spLocks/>
          </p:cNvSpPr>
          <p:nvPr/>
        </p:nvSpPr>
        <p:spPr bwMode="auto">
          <a:xfrm>
            <a:off x="8659813" y="968375"/>
            <a:ext cx="184150" cy="2943225"/>
          </a:xfrm>
          <a:custGeom>
            <a:avLst/>
            <a:gdLst>
              <a:gd name="T0" fmla="*/ 0 w 116"/>
              <a:gd name="T1" fmla="*/ 0 h 1854"/>
              <a:gd name="T2" fmla="*/ 2147483646 w 116"/>
              <a:gd name="T3" fmla="*/ 2147483646 h 1854"/>
              <a:gd name="T4" fmla="*/ 2147483646 w 116"/>
              <a:gd name="T5" fmla="*/ 2147483646 h 1854"/>
              <a:gd name="T6" fmla="*/ 2147483646 w 116"/>
              <a:gd name="T7" fmla="*/ 2147483646 h 1854"/>
              <a:gd name="T8" fmla="*/ 2147483646 w 116"/>
              <a:gd name="T9" fmla="*/ 2147483646 h 18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16" h="1854">
                <a:moveTo>
                  <a:pt x="0" y="0"/>
                </a:moveTo>
                <a:cubicBezTo>
                  <a:pt x="5" y="43"/>
                  <a:pt x="30" y="84"/>
                  <a:pt x="34" y="266"/>
                </a:cubicBezTo>
                <a:cubicBezTo>
                  <a:pt x="38" y="448"/>
                  <a:pt x="26" y="868"/>
                  <a:pt x="24" y="1094"/>
                </a:cubicBezTo>
                <a:cubicBezTo>
                  <a:pt x="22" y="1320"/>
                  <a:pt x="4" y="1494"/>
                  <a:pt x="19" y="1621"/>
                </a:cubicBezTo>
                <a:cubicBezTo>
                  <a:pt x="34" y="1748"/>
                  <a:pt x="75" y="1801"/>
                  <a:pt x="116" y="1854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" name="Freeform 44">
            <a:extLst>
              <a:ext uri="{FF2B5EF4-FFF2-40B4-BE49-F238E27FC236}">
                <a16:creationId xmlns:a16="http://schemas.microsoft.com/office/drawing/2014/main" id="{0A3D134D-0613-4560-954B-7B36E4F977E8}"/>
              </a:ext>
            </a:extLst>
          </p:cNvPr>
          <p:cNvSpPr>
            <a:spLocks/>
          </p:cNvSpPr>
          <p:nvPr/>
        </p:nvSpPr>
        <p:spPr bwMode="auto">
          <a:xfrm>
            <a:off x="8121650" y="3473450"/>
            <a:ext cx="584200" cy="100013"/>
          </a:xfrm>
          <a:custGeom>
            <a:avLst/>
            <a:gdLst>
              <a:gd name="T0" fmla="*/ 0 w 368"/>
              <a:gd name="T1" fmla="*/ 0 h 63"/>
              <a:gd name="T2" fmla="*/ 2147483646 w 368"/>
              <a:gd name="T3" fmla="*/ 2147483646 h 63"/>
              <a:gd name="T4" fmla="*/ 2147483646 w 368"/>
              <a:gd name="T5" fmla="*/ 2147483646 h 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68" h="63">
                <a:moveTo>
                  <a:pt x="0" y="0"/>
                </a:moveTo>
                <a:cubicBezTo>
                  <a:pt x="38" y="5"/>
                  <a:pt x="172" y="19"/>
                  <a:pt x="233" y="29"/>
                </a:cubicBezTo>
                <a:cubicBezTo>
                  <a:pt x="294" y="39"/>
                  <a:pt x="346" y="58"/>
                  <a:pt x="368" y="63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" name="Freeform 45">
            <a:extLst>
              <a:ext uri="{FF2B5EF4-FFF2-40B4-BE49-F238E27FC236}">
                <a16:creationId xmlns:a16="http://schemas.microsoft.com/office/drawing/2014/main" id="{95A6B97E-7915-42F4-9EAF-8426712C9FDC}"/>
              </a:ext>
            </a:extLst>
          </p:cNvPr>
          <p:cNvSpPr>
            <a:spLocks/>
          </p:cNvSpPr>
          <p:nvPr/>
        </p:nvSpPr>
        <p:spPr bwMode="auto">
          <a:xfrm>
            <a:off x="8113713" y="2816225"/>
            <a:ext cx="569912" cy="134938"/>
          </a:xfrm>
          <a:custGeom>
            <a:avLst/>
            <a:gdLst>
              <a:gd name="T0" fmla="*/ 0 w 359"/>
              <a:gd name="T1" fmla="*/ 0 h 85"/>
              <a:gd name="T2" fmla="*/ 2147483646 w 359"/>
              <a:gd name="T3" fmla="*/ 2147483646 h 85"/>
              <a:gd name="T4" fmla="*/ 2147483646 w 359"/>
              <a:gd name="T5" fmla="*/ 2147483646 h 8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59" h="85">
                <a:moveTo>
                  <a:pt x="0" y="0"/>
                </a:moveTo>
                <a:cubicBezTo>
                  <a:pt x="73" y="9"/>
                  <a:pt x="144" y="15"/>
                  <a:pt x="204" y="29"/>
                </a:cubicBezTo>
                <a:cubicBezTo>
                  <a:pt x="264" y="43"/>
                  <a:pt x="327" y="73"/>
                  <a:pt x="359" y="85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" name="Freeform 46">
            <a:extLst>
              <a:ext uri="{FF2B5EF4-FFF2-40B4-BE49-F238E27FC236}">
                <a16:creationId xmlns:a16="http://schemas.microsoft.com/office/drawing/2014/main" id="{B6350799-558A-4616-BD79-E4B694457843}"/>
              </a:ext>
            </a:extLst>
          </p:cNvPr>
          <p:cNvSpPr>
            <a:spLocks/>
          </p:cNvSpPr>
          <p:nvPr/>
        </p:nvSpPr>
        <p:spPr bwMode="auto">
          <a:xfrm>
            <a:off x="8029575" y="2168525"/>
            <a:ext cx="692150" cy="236538"/>
          </a:xfrm>
          <a:custGeom>
            <a:avLst/>
            <a:gdLst>
              <a:gd name="T0" fmla="*/ 0 w 436"/>
              <a:gd name="T1" fmla="*/ 2147483646 h 149"/>
              <a:gd name="T2" fmla="*/ 2147483646 w 436"/>
              <a:gd name="T3" fmla="*/ 2147483646 h 149"/>
              <a:gd name="T4" fmla="*/ 2147483646 w 436"/>
              <a:gd name="T5" fmla="*/ 2147483646 h 14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6" h="149">
                <a:moveTo>
                  <a:pt x="0" y="13"/>
                </a:moveTo>
                <a:cubicBezTo>
                  <a:pt x="36" y="15"/>
                  <a:pt x="150" y="0"/>
                  <a:pt x="223" y="23"/>
                </a:cubicBezTo>
                <a:cubicBezTo>
                  <a:pt x="296" y="46"/>
                  <a:pt x="392" y="123"/>
                  <a:pt x="436" y="149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9" name="Freeform 47">
            <a:extLst>
              <a:ext uri="{FF2B5EF4-FFF2-40B4-BE49-F238E27FC236}">
                <a16:creationId xmlns:a16="http://schemas.microsoft.com/office/drawing/2014/main" id="{C0DC0B68-19A6-4B58-8124-C7CF134E7BFF}"/>
              </a:ext>
            </a:extLst>
          </p:cNvPr>
          <p:cNvSpPr>
            <a:spLocks/>
          </p:cNvSpPr>
          <p:nvPr/>
        </p:nvSpPr>
        <p:spPr bwMode="auto">
          <a:xfrm>
            <a:off x="8007350" y="1517650"/>
            <a:ext cx="714375" cy="195263"/>
          </a:xfrm>
          <a:custGeom>
            <a:avLst/>
            <a:gdLst>
              <a:gd name="T0" fmla="*/ 0 w 450"/>
              <a:gd name="T1" fmla="*/ 2147483646 h 123"/>
              <a:gd name="T2" fmla="*/ 2147483646 w 450"/>
              <a:gd name="T3" fmla="*/ 2147483646 h 123"/>
              <a:gd name="T4" fmla="*/ 2147483646 w 450"/>
              <a:gd name="T5" fmla="*/ 2147483646 h 1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50" h="123">
                <a:moveTo>
                  <a:pt x="0" y="7"/>
                </a:moveTo>
                <a:cubicBezTo>
                  <a:pt x="34" y="10"/>
                  <a:pt x="128" y="0"/>
                  <a:pt x="203" y="19"/>
                </a:cubicBezTo>
                <a:cubicBezTo>
                  <a:pt x="278" y="38"/>
                  <a:pt x="399" y="101"/>
                  <a:pt x="450" y="123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" name="Freeform 48">
            <a:extLst>
              <a:ext uri="{FF2B5EF4-FFF2-40B4-BE49-F238E27FC236}">
                <a16:creationId xmlns:a16="http://schemas.microsoft.com/office/drawing/2014/main" id="{55C66659-15F9-442F-B0D7-D32823313A68}"/>
              </a:ext>
            </a:extLst>
          </p:cNvPr>
          <p:cNvSpPr>
            <a:spLocks/>
          </p:cNvSpPr>
          <p:nvPr/>
        </p:nvSpPr>
        <p:spPr bwMode="auto">
          <a:xfrm>
            <a:off x="7937500" y="866775"/>
            <a:ext cx="746125" cy="155575"/>
          </a:xfrm>
          <a:custGeom>
            <a:avLst/>
            <a:gdLst>
              <a:gd name="T0" fmla="*/ 0 w 470"/>
              <a:gd name="T1" fmla="*/ 2147483646 h 98"/>
              <a:gd name="T2" fmla="*/ 2147483646 w 470"/>
              <a:gd name="T3" fmla="*/ 2147483646 h 98"/>
              <a:gd name="T4" fmla="*/ 2147483646 w 470"/>
              <a:gd name="T5" fmla="*/ 2147483646 h 9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70" h="98">
                <a:moveTo>
                  <a:pt x="0" y="11"/>
                </a:moveTo>
                <a:cubicBezTo>
                  <a:pt x="35" y="11"/>
                  <a:pt x="135" y="0"/>
                  <a:pt x="213" y="15"/>
                </a:cubicBezTo>
                <a:cubicBezTo>
                  <a:pt x="291" y="30"/>
                  <a:pt x="417" y="81"/>
                  <a:pt x="470" y="98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" name="Freeform 49">
            <a:extLst>
              <a:ext uri="{FF2B5EF4-FFF2-40B4-BE49-F238E27FC236}">
                <a16:creationId xmlns:a16="http://schemas.microsoft.com/office/drawing/2014/main" id="{01C05385-B211-4784-A145-9F95A7AFF143}"/>
              </a:ext>
            </a:extLst>
          </p:cNvPr>
          <p:cNvSpPr>
            <a:spLocks/>
          </p:cNvSpPr>
          <p:nvPr/>
        </p:nvSpPr>
        <p:spPr bwMode="auto">
          <a:xfrm>
            <a:off x="6408738" y="284163"/>
            <a:ext cx="274637" cy="46037"/>
          </a:xfrm>
          <a:custGeom>
            <a:avLst/>
            <a:gdLst>
              <a:gd name="T0" fmla="*/ 0 w 173"/>
              <a:gd name="T1" fmla="*/ 2147483646 h 29"/>
              <a:gd name="T2" fmla="*/ 2147483646 w 173"/>
              <a:gd name="T3" fmla="*/ 2147483646 h 29"/>
              <a:gd name="T4" fmla="*/ 2147483646 w 173"/>
              <a:gd name="T5" fmla="*/ 0 h 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3" h="29">
                <a:moveTo>
                  <a:pt x="0" y="29"/>
                </a:moveTo>
                <a:cubicBezTo>
                  <a:pt x="23" y="27"/>
                  <a:pt x="117" y="20"/>
                  <a:pt x="145" y="15"/>
                </a:cubicBezTo>
                <a:cubicBezTo>
                  <a:pt x="173" y="10"/>
                  <a:pt x="167" y="5"/>
                  <a:pt x="169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2" name="Freeform 50">
            <a:extLst>
              <a:ext uri="{FF2B5EF4-FFF2-40B4-BE49-F238E27FC236}">
                <a16:creationId xmlns:a16="http://schemas.microsoft.com/office/drawing/2014/main" id="{8E2C740F-2A3B-4CDA-B183-5388D4BB3715}"/>
              </a:ext>
            </a:extLst>
          </p:cNvPr>
          <p:cNvSpPr>
            <a:spLocks/>
          </p:cNvSpPr>
          <p:nvPr/>
        </p:nvSpPr>
        <p:spPr bwMode="auto">
          <a:xfrm>
            <a:off x="6470650" y="960438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" name="Freeform 51">
            <a:extLst>
              <a:ext uri="{FF2B5EF4-FFF2-40B4-BE49-F238E27FC236}">
                <a16:creationId xmlns:a16="http://schemas.microsoft.com/office/drawing/2014/main" id="{CB5ED0F6-8575-4CB4-BDFB-B73F9F663670}"/>
              </a:ext>
            </a:extLst>
          </p:cNvPr>
          <p:cNvSpPr>
            <a:spLocks/>
          </p:cNvSpPr>
          <p:nvPr/>
        </p:nvSpPr>
        <p:spPr bwMode="auto">
          <a:xfrm>
            <a:off x="6496050" y="1604963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" name="Freeform 52">
            <a:extLst>
              <a:ext uri="{FF2B5EF4-FFF2-40B4-BE49-F238E27FC236}">
                <a16:creationId xmlns:a16="http://schemas.microsoft.com/office/drawing/2014/main" id="{D18543B7-A4C3-4CC5-B6A6-6DB562844E69}"/>
              </a:ext>
            </a:extLst>
          </p:cNvPr>
          <p:cNvSpPr>
            <a:spLocks/>
          </p:cNvSpPr>
          <p:nvPr/>
        </p:nvSpPr>
        <p:spPr bwMode="auto">
          <a:xfrm>
            <a:off x="6584950" y="2246313"/>
            <a:ext cx="184150" cy="182562"/>
          </a:xfrm>
          <a:custGeom>
            <a:avLst/>
            <a:gdLst>
              <a:gd name="T0" fmla="*/ 0 w 116"/>
              <a:gd name="T1" fmla="*/ 2147483646 h 115"/>
              <a:gd name="T2" fmla="*/ 2147483646 w 116"/>
              <a:gd name="T3" fmla="*/ 2147483646 h 115"/>
              <a:gd name="T4" fmla="*/ 2147483646 w 116"/>
              <a:gd name="T5" fmla="*/ 2147483646 h 1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6" h="115">
                <a:moveTo>
                  <a:pt x="0" y="115"/>
                </a:moveTo>
                <a:cubicBezTo>
                  <a:pt x="14" y="99"/>
                  <a:pt x="63" y="34"/>
                  <a:pt x="82" y="17"/>
                </a:cubicBezTo>
                <a:cubicBezTo>
                  <a:pt x="101" y="0"/>
                  <a:pt x="109" y="14"/>
                  <a:pt x="116" y="13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" name="Freeform 53">
            <a:extLst>
              <a:ext uri="{FF2B5EF4-FFF2-40B4-BE49-F238E27FC236}">
                <a16:creationId xmlns:a16="http://schemas.microsoft.com/office/drawing/2014/main" id="{D869B2C9-88EC-4152-A393-CB0E1FF55F97}"/>
              </a:ext>
            </a:extLst>
          </p:cNvPr>
          <p:cNvSpPr>
            <a:spLocks/>
          </p:cNvSpPr>
          <p:nvPr/>
        </p:nvSpPr>
        <p:spPr bwMode="auto">
          <a:xfrm>
            <a:off x="6508750" y="2927350"/>
            <a:ext cx="268288" cy="146050"/>
          </a:xfrm>
          <a:custGeom>
            <a:avLst/>
            <a:gdLst>
              <a:gd name="T0" fmla="*/ 0 w 169"/>
              <a:gd name="T1" fmla="*/ 2147483646 h 92"/>
              <a:gd name="T2" fmla="*/ 2147483646 w 169"/>
              <a:gd name="T3" fmla="*/ 2147483646 h 92"/>
              <a:gd name="T4" fmla="*/ 2147483646 w 169"/>
              <a:gd name="T5" fmla="*/ 0 h 9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9" h="92">
                <a:moveTo>
                  <a:pt x="0" y="92"/>
                </a:moveTo>
                <a:cubicBezTo>
                  <a:pt x="21" y="80"/>
                  <a:pt x="98" y="35"/>
                  <a:pt x="126" y="20"/>
                </a:cubicBezTo>
                <a:cubicBezTo>
                  <a:pt x="154" y="5"/>
                  <a:pt x="160" y="4"/>
                  <a:pt x="169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" name="Freeform 54">
            <a:extLst>
              <a:ext uri="{FF2B5EF4-FFF2-40B4-BE49-F238E27FC236}">
                <a16:creationId xmlns:a16="http://schemas.microsoft.com/office/drawing/2014/main" id="{751BBF08-2DD8-4AA7-BFE8-5D976854E94A}"/>
              </a:ext>
            </a:extLst>
          </p:cNvPr>
          <p:cNvSpPr>
            <a:spLocks/>
          </p:cNvSpPr>
          <p:nvPr/>
        </p:nvSpPr>
        <p:spPr bwMode="auto">
          <a:xfrm>
            <a:off x="6484938" y="3573463"/>
            <a:ext cx="384175" cy="168275"/>
          </a:xfrm>
          <a:custGeom>
            <a:avLst/>
            <a:gdLst>
              <a:gd name="T0" fmla="*/ 0 w 242"/>
              <a:gd name="T1" fmla="*/ 2147483646 h 106"/>
              <a:gd name="T2" fmla="*/ 2147483646 w 242"/>
              <a:gd name="T3" fmla="*/ 2147483646 h 106"/>
              <a:gd name="T4" fmla="*/ 2147483646 w 242"/>
              <a:gd name="T5" fmla="*/ 0 h 10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2" h="106">
                <a:moveTo>
                  <a:pt x="0" y="106"/>
                </a:moveTo>
                <a:cubicBezTo>
                  <a:pt x="15" y="97"/>
                  <a:pt x="52" y="71"/>
                  <a:pt x="92" y="53"/>
                </a:cubicBezTo>
                <a:cubicBezTo>
                  <a:pt x="132" y="35"/>
                  <a:pt x="211" y="11"/>
                  <a:pt x="242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" name="Freeform 55">
            <a:extLst>
              <a:ext uri="{FF2B5EF4-FFF2-40B4-BE49-F238E27FC236}">
                <a16:creationId xmlns:a16="http://schemas.microsoft.com/office/drawing/2014/main" id="{06928CE7-1708-45C1-BBD1-08D9C5E19EED}"/>
              </a:ext>
            </a:extLst>
          </p:cNvPr>
          <p:cNvSpPr>
            <a:spLocks/>
          </p:cNvSpPr>
          <p:nvPr/>
        </p:nvSpPr>
        <p:spPr bwMode="auto">
          <a:xfrm>
            <a:off x="7937500" y="227013"/>
            <a:ext cx="738188" cy="763587"/>
          </a:xfrm>
          <a:custGeom>
            <a:avLst/>
            <a:gdLst>
              <a:gd name="T0" fmla="*/ 2147483646 w 465"/>
              <a:gd name="T1" fmla="*/ 2147483646 h 481"/>
              <a:gd name="T2" fmla="*/ 2147483646 w 465"/>
              <a:gd name="T3" fmla="*/ 2147483646 h 481"/>
              <a:gd name="T4" fmla="*/ 2147483646 w 465"/>
              <a:gd name="T5" fmla="*/ 2147483646 h 481"/>
              <a:gd name="T6" fmla="*/ 0 w 465"/>
              <a:gd name="T7" fmla="*/ 0 h 48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65" h="481">
                <a:moveTo>
                  <a:pt x="465" y="481"/>
                </a:moveTo>
                <a:cubicBezTo>
                  <a:pt x="448" y="415"/>
                  <a:pt x="416" y="164"/>
                  <a:pt x="363" y="84"/>
                </a:cubicBezTo>
                <a:cubicBezTo>
                  <a:pt x="310" y="4"/>
                  <a:pt x="205" y="16"/>
                  <a:pt x="145" y="2"/>
                </a:cubicBezTo>
                <a:cubicBezTo>
                  <a:pt x="118" y="5"/>
                  <a:pt x="30" y="1"/>
                  <a:pt x="0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06829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BEFF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sejmout017">
            <a:extLst>
              <a:ext uri="{FF2B5EF4-FFF2-40B4-BE49-F238E27FC236}">
                <a16:creationId xmlns:a16="http://schemas.microsoft.com/office/drawing/2014/main" id="{860BFF7E-E038-9676-A3CF-E03146D13FC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84" r="4079"/>
          <a:stretch/>
        </p:blipFill>
        <p:spPr bwMode="auto">
          <a:xfrm>
            <a:off x="1704456" y="249229"/>
            <a:ext cx="5447115" cy="540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9" name="Picture 14" descr="mito">
            <a:extLst>
              <a:ext uri="{FF2B5EF4-FFF2-40B4-BE49-F238E27FC236}">
                <a16:creationId xmlns:a16="http://schemas.microsoft.com/office/drawing/2014/main" id="{3F97E6D5-F6A7-5328-14C3-9FF72CCC31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40" t="15361" r="2040" b="3331"/>
          <a:stretch>
            <a:fillRect/>
          </a:stretch>
        </p:blipFill>
        <p:spPr bwMode="auto">
          <a:xfrm>
            <a:off x="6888163" y="4430713"/>
            <a:ext cx="3581400" cy="228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79" name="Picture 3" descr="j0297009">
            <a:extLst>
              <a:ext uri="{FF2B5EF4-FFF2-40B4-BE49-F238E27FC236}">
                <a16:creationId xmlns:a16="http://schemas.microsoft.com/office/drawing/2014/main" id="{5EEF3427-A767-8C1F-DB88-15CB680C814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7350" y="1268413"/>
            <a:ext cx="865188" cy="836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0" name="Picture 4" descr="j0288853">
            <a:extLst>
              <a:ext uri="{FF2B5EF4-FFF2-40B4-BE49-F238E27FC236}">
                <a16:creationId xmlns:a16="http://schemas.microsoft.com/office/drawing/2014/main" id="{82B456CA-760B-C6D2-956A-4EBD5EA27C5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4114" y="1773238"/>
            <a:ext cx="795337" cy="925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1" name="Picture 5" descr="j0283228">
            <a:extLst>
              <a:ext uri="{FF2B5EF4-FFF2-40B4-BE49-F238E27FC236}">
                <a16:creationId xmlns:a16="http://schemas.microsoft.com/office/drawing/2014/main" id="{F53F0645-4D0A-3409-24FD-38E0479ACCC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1" y="2060576"/>
            <a:ext cx="1008063" cy="779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2" name="Picture 6" descr="j0283633">
            <a:extLst>
              <a:ext uri="{FF2B5EF4-FFF2-40B4-BE49-F238E27FC236}">
                <a16:creationId xmlns:a16="http://schemas.microsoft.com/office/drawing/2014/main" id="{6A90450B-8BE6-04D0-2E3B-F5598955D4A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5914" y="3284538"/>
            <a:ext cx="904875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3" name="Picture 7" descr="j0282784">
            <a:extLst>
              <a:ext uri="{FF2B5EF4-FFF2-40B4-BE49-F238E27FC236}">
                <a16:creationId xmlns:a16="http://schemas.microsoft.com/office/drawing/2014/main" id="{497D5D1D-ED35-BB76-D169-3FA70233168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48075" y="2060575"/>
            <a:ext cx="1079500" cy="1030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4" name="Picture 8" descr="j0336320">
            <a:extLst>
              <a:ext uri="{FF2B5EF4-FFF2-40B4-BE49-F238E27FC236}">
                <a16:creationId xmlns:a16="http://schemas.microsoft.com/office/drawing/2014/main" id="{75172D86-90C7-CFE9-DADB-8E380D8322E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4400" y="2571750"/>
            <a:ext cx="1371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5" name="Picture 9" descr="j0234695">
            <a:extLst>
              <a:ext uri="{FF2B5EF4-FFF2-40B4-BE49-F238E27FC236}">
                <a16:creationId xmlns:a16="http://schemas.microsoft.com/office/drawing/2014/main" id="{419EBA8C-1E15-8DBD-A0ED-116A3E8D32D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32401" y="1268413"/>
            <a:ext cx="715963" cy="849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6" name="Picture 10" descr="j0236444">
            <a:extLst>
              <a:ext uri="{FF2B5EF4-FFF2-40B4-BE49-F238E27FC236}">
                <a16:creationId xmlns:a16="http://schemas.microsoft.com/office/drawing/2014/main" id="{5FD5B9B8-8A98-C444-F541-2194E95B067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9375" y="3789363"/>
            <a:ext cx="787400" cy="78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7" name="Picture 11" descr="j0233610">
            <a:extLst>
              <a:ext uri="{FF2B5EF4-FFF2-40B4-BE49-F238E27FC236}">
                <a16:creationId xmlns:a16="http://schemas.microsoft.com/office/drawing/2014/main" id="{1354EA86-D409-ABD1-369F-92ABAE219F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8439" y="3429000"/>
            <a:ext cx="865187" cy="801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8" name="Picture 12" descr="j0315838">
            <a:extLst>
              <a:ext uri="{FF2B5EF4-FFF2-40B4-BE49-F238E27FC236}">
                <a16:creationId xmlns:a16="http://schemas.microsoft.com/office/drawing/2014/main" id="{A189FAD3-CD11-39A8-E02D-F933C8EB939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92538" y="3860800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30" name="Text Box 15">
            <a:extLst>
              <a:ext uri="{FF2B5EF4-FFF2-40B4-BE49-F238E27FC236}">
                <a16:creationId xmlns:a16="http://schemas.microsoft.com/office/drawing/2014/main" id="{1B78C850-1914-6ABE-1B19-EDC423B3E1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9688" y="6400801"/>
            <a:ext cx="16192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mitochondri</a:t>
            </a:r>
            <a:r>
              <a:rPr lang="en-US" altLang="cs-CZ" sz="1800"/>
              <a:t>on</a:t>
            </a:r>
            <a:endParaRPr lang="cs-CZ" altLang="cs-CZ" sz="18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Text Box 3">
            <a:extLst>
              <a:ext uri="{FF2B5EF4-FFF2-40B4-BE49-F238E27FC236}">
                <a16:creationId xmlns:a16="http://schemas.microsoft.com/office/drawing/2014/main" id="{9613BD81-1CC3-499D-8307-D227E9B548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8986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Hypoxie výšková</a:t>
            </a:r>
          </a:p>
        </p:txBody>
      </p:sp>
      <p:sp>
        <p:nvSpPr>
          <p:cNvPr id="58" name="Text Box 4">
            <a:extLst>
              <a:ext uri="{FF2B5EF4-FFF2-40B4-BE49-F238E27FC236}">
                <a16:creationId xmlns:a16="http://schemas.microsoft.com/office/drawing/2014/main" id="{1E4E1694-1847-4DC3-AAF3-5938677CD1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177800"/>
            <a:ext cx="20891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 hypoxie</a:t>
            </a:r>
          </a:p>
        </p:txBody>
      </p:sp>
      <p:sp>
        <p:nvSpPr>
          <p:cNvPr id="59" name="Text Box 5">
            <a:extLst>
              <a:ext uri="{FF2B5EF4-FFF2-40B4-BE49-F238E27FC236}">
                <a16:creationId xmlns:a16="http://schemas.microsoft.com/office/drawing/2014/main" id="{DC3127E6-F74A-4911-8FBE-6C0EDA44D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0" y="955675"/>
            <a:ext cx="3363913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Nestejnoměrná hypoxická vasokonstrikce plicních arteriol</a:t>
            </a:r>
          </a:p>
        </p:txBody>
      </p:sp>
      <p:sp>
        <p:nvSpPr>
          <p:cNvPr id="60" name="Text Box 6">
            <a:extLst>
              <a:ext uri="{FF2B5EF4-FFF2-40B4-BE49-F238E27FC236}">
                <a16:creationId xmlns:a16="http://schemas.microsoft.com/office/drawing/2014/main" id="{6DFDD748-8190-44D4-9745-A98A34910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2650" y="1941513"/>
            <a:ext cx="2768600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Vzestup arteriálního plicního tlaku</a:t>
            </a:r>
          </a:p>
        </p:txBody>
      </p:sp>
      <p:sp>
        <p:nvSpPr>
          <p:cNvPr id="61" name="Text Box 7">
            <a:extLst>
              <a:ext uri="{FF2B5EF4-FFF2-40B4-BE49-F238E27FC236}">
                <a16:creationId xmlns:a16="http://schemas.microsoft.com/office/drawing/2014/main" id="{10D2968D-5340-44A0-853E-26D61B2C2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0338" y="2895600"/>
            <a:ext cx="4092575" cy="925513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Vzestup tlaku v těch kapilárách, před kterými není dostatečná kontrakce arteriol</a:t>
            </a:r>
          </a:p>
        </p:txBody>
      </p:sp>
      <p:sp>
        <p:nvSpPr>
          <p:cNvPr id="62" name="Text Box 8">
            <a:extLst>
              <a:ext uri="{FF2B5EF4-FFF2-40B4-BE49-F238E27FC236}">
                <a16:creationId xmlns:a16="http://schemas.microsoft.com/office/drawing/2014/main" id="{6398EAEC-CA35-439C-985A-80D58330BC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563" y="4127500"/>
            <a:ext cx="1535112" cy="376238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Exudace</a:t>
            </a:r>
          </a:p>
        </p:txBody>
      </p:sp>
      <p:sp>
        <p:nvSpPr>
          <p:cNvPr id="63" name="Text Box 9">
            <a:extLst>
              <a:ext uri="{FF2B5EF4-FFF2-40B4-BE49-F238E27FC236}">
                <a16:creationId xmlns:a16="http://schemas.microsoft.com/office/drawing/2014/main" id="{851BE89C-90A9-4B94-8C36-8E1C459922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6348413"/>
            <a:ext cx="4178300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EDÉM PLIC PŘI VÝŠKOVÉ NEMOCI</a:t>
            </a:r>
          </a:p>
        </p:txBody>
      </p:sp>
      <p:grpSp>
        <p:nvGrpSpPr>
          <p:cNvPr id="64" name="Group 10">
            <a:extLst>
              <a:ext uri="{FF2B5EF4-FFF2-40B4-BE49-F238E27FC236}">
                <a16:creationId xmlns:a16="http://schemas.microsoft.com/office/drawing/2014/main" id="{6CDB3C2A-6D33-42A9-B4C0-1A032386FECE}"/>
              </a:ext>
            </a:extLst>
          </p:cNvPr>
          <p:cNvGrpSpPr>
            <a:grpSpLocks/>
          </p:cNvGrpSpPr>
          <p:nvPr/>
        </p:nvGrpSpPr>
        <p:grpSpPr bwMode="auto">
          <a:xfrm>
            <a:off x="7273925" y="3273425"/>
            <a:ext cx="522288" cy="514350"/>
            <a:chOff x="4432" y="112"/>
            <a:chExt cx="329" cy="324"/>
          </a:xfrm>
        </p:grpSpPr>
        <p:sp>
          <p:nvSpPr>
            <p:cNvPr id="65" name="Oval 11">
              <a:extLst>
                <a:ext uri="{FF2B5EF4-FFF2-40B4-BE49-F238E27FC236}">
                  <a16:creationId xmlns:a16="http://schemas.microsoft.com/office/drawing/2014/main" id="{99943820-D732-4E6F-A996-4E295EEA6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66" name="Rectangle 12">
              <a:extLst>
                <a:ext uri="{FF2B5EF4-FFF2-40B4-BE49-F238E27FC236}">
                  <a16:creationId xmlns:a16="http://schemas.microsoft.com/office/drawing/2014/main" id="{E70E3114-0A64-47CE-82BD-5466638B9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67" name="Freeform 13">
            <a:extLst>
              <a:ext uri="{FF2B5EF4-FFF2-40B4-BE49-F238E27FC236}">
                <a16:creationId xmlns:a16="http://schemas.microsoft.com/office/drawing/2014/main" id="{9C7C1023-32AB-47E1-A77F-5CE21B625D10}"/>
              </a:ext>
            </a:extLst>
          </p:cNvPr>
          <p:cNvSpPr>
            <a:spLocks/>
          </p:cNvSpPr>
          <p:nvPr/>
        </p:nvSpPr>
        <p:spPr bwMode="auto">
          <a:xfrm>
            <a:off x="6838950" y="346392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" name="Freeform 14">
            <a:extLst>
              <a:ext uri="{FF2B5EF4-FFF2-40B4-BE49-F238E27FC236}">
                <a16:creationId xmlns:a16="http://schemas.microsoft.com/office/drawing/2014/main" id="{C7D75060-16C1-4401-A55F-37CA048DC166}"/>
              </a:ext>
            </a:extLst>
          </p:cNvPr>
          <p:cNvSpPr>
            <a:spLocks/>
          </p:cNvSpPr>
          <p:nvPr/>
        </p:nvSpPr>
        <p:spPr bwMode="auto">
          <a:xfrm>
            <a:off x="6361113" y="322263"/>
            <a:ext cx="288925" cy="3619500"/>
          </a:xfrm>
          <a:custGeom>
            <a:avLst/>
            <a:gdLst>
              <a:gd name="T0" fmla="*/ 2147483646 w 182"/>
              <a:gd name="T1" fmla="*/ 2147483646 h 2280"/>
              <a:gd name="T2" fmla="*/ 2147483646 w 182"/>
              <a:gd name="T3" fmla="*/ 2147483646 h 2280"/>
              <a:gd name="T4" fmla="*/ 2147483646 w 182"/>
              <a:gd name="T5" fmla="*/ 2147483646 h 2280"/>
              <a:gd name="T6" fmla="*/ 2147483646 w 182"/>
              <a:gd name="T7" fmla="*/ 2147483646 h 2280"/>
              <a:gd name="T8" fmla="*/ 2147483646 w 182"/>
              <a:gd name="T9" fmla="*/ 2147483646 h 2280"/>
              <a:gd name="T10" fmla="*/ 2147483646 w 182"/>
              <a:gd name="T11" fmla="*/ 2147483646 h 2280"/>
              <a:gd name="T12" fmla="*/ 2147483646 w 182"/>
              <a:gd name="T13" fmla="*/ 2147483646 h 2280"/>
              <a:gd name="T14" fmla="*/ 2147483646 w 182"/>
              <a:gd name="T15" fmla="*/ 2147483646 h 2280"/>
              <a:gd name="T16" fmla="*/ 2147483646 w 182"/>
              <a:gd name="T17" fmla="*/ 0 h 22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2" h="2280">
                <a:moveTo>
                  <a:pt x="93" y="2280"/>
                </a:moveTo>
                <a:cubicBezTo>
                  <a:pt x="89" y="2214"/>
                  <a:pt x="85" y="2149"/>
                  <a:pt x="88" y="2077"/>
                </a:cubicBezTo>
                <a:cubicBezTo>
                  <a:pt x="91" y="2005"/>
                  <a:pt x="109" y="1958"/>
                  <a:pt x="112" y="1849"/>
                </a:cubicBezTo>
                <a:cubicBezTo>
                  <a:pt x="115" y="1740"/>
                  <a:pt x="97" y="1539"/>
                  <a:pt x="107" y="1423"/>
                </a:cubicBezTo>
                <a:cubicBezTo>
                  <a:pt x="117" y="1307"/>
                  <a:pt x="182" y="1274"/>
                  <a:pt x="170" y="1152"/>
                </a:cubicBezTo>
                <a:cubicBezTo>
                  <a:pt x="158" y="1030"/>
                  <a:pt x="49" y="827"/>
                  <a:pt x="35" y="688"/>
                </a:cubicBezTo>
                <a:cubicBezTo>
                  <a:pt x="21" y="549"/>
                  <a:pt x="89" y="419"/>
                  <a:pt x="83" y="315"/>
                </a:cubicBezTo>
                <a:cubicBezTo>
                  <a:pt x="77" y="211"/>
                  <a:pt x="2" y="115"/>
                  <a:pt x="1" y="63"/>
                </a:cubicBezTo>
                <a:cubicBezTo>
                  <a:pt x="0" y="11"/>
                  <a:pt x="62" y="13"/>
                  <a:pt x="78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" name="Freeform 15">
            <a:extLst>
              <a:ext uri="{FF2B5EF4-FFF2-40B4-BE49-F238E27FC236}">
                <a16:creationId xmlns:a16="http://schemas.microsoft.com/office/drawing/2014/main" id="{510D9D45-2347-4EEF-BDAC-B4796E4A7BE8}"/>
              </a:ext>
            </a:extLst>
          </p:cNvPr>
          <p:cNvSpPr>
            <a:spLocks/>
          </p:cNvSpPr>
          <p:nvPr/>
        </p:nvSpPr>
        <p:spPr bwMode="auto">
          <a:xfrm>
            <a:off x="6846888" y="3495675"/>
            <a:ext cx="468312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" name="Freeform 16">
            <a:extLst>
              <a:ext uri="{FF2B5EF4-FFF2-40B4-BE49-F238E27FC236}">
                <a16:creationId xmlns:a16="http://schemas.microsoft.com/office/drawing/2014/main" id="{8FCA71E2-0ACB-4156-B4E2-CE76BF0854DF}"/>
              </a:ext>
            </a:extLst>
          </p:cNvPr>
          <p:cNvSpPr>
            <a:spLocks/>
          </p:cNvSpPr>
          <p:nvPr/>
        </p:nvSpPr>
        <p:spPr bwMode="auto">
          <a:xfrm>
            <a:off x="7753350" y="3457575"/>
            <a:ext cx="414338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1" name="Group 17">
            <a:extLst>
              <a:ext uri="{FF2B5EF4-FFF2-40B4-BE49-F238E27FC236}">
                <a16:creationId xmlns:a16="http://schemas.microsoft.com/office/drawing/2014/main" id="{9ACEF630-3590-428D-8C36-5D270341D23E}"/>
              </a:ext>
            </a:extLst>
          </p:cNvPr>
          <p:cNvGrpSpPr>
            <a:grpSpLocks/>
          </p:cNvGrpSpPr>
          <p:nvPr/>
        </p:nvGrpSpPr>
        <p:grpSpPr bwMode="auto">
          <a:xfrm>
            <a:off x="7212013" y="2624138"/>
            <a:ext cx="522287" cy="514350"/>
            <a:chOff x="4432" y="112"/>
            <a:chExt cx="329" cy="324"/>
          </a:xfrm>
        </p:grpSpPr>
        <p:sp>
          <p:nvSpPr>
            <p:cNvPr id="72" name="Oval 18">
              <a:extLst>
                <a:ext uri="{FF2B5EF4-FFF2-40B4-BE49-F238E27FC236}">
                  <a16:creationId xmlns:a16="http://schemas.microsoft.com/office/drawing/2014/main" id="{87B20D3A-D815-4834-985C-3B374EB10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73" name="Rectangle 19">
              <a:extLst>
                <a:ext uri="{FF2B5EF4-FFF2-40B4-BE49-F238E27FC236}">
                  <a16:creationId xmlns:a16="http://schemas.microsoft.com/office/drawing/2014/main" id="{FC2A4A50-E58A-441B-B655-F3210FDF1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74" name="Freeform 20">
            <a:extLst>
              <a:ext uri="{FF2B5EF4-FFF2-40B4-BE49-F238E27FC236}">
                <a16:creationId xmlns:a16="http://schemas.microsoft.com/office/drawing/2014/main" id="{5F6EA580-D51C-4026-9ACE-1767923D706E}"/>
              </a:ext>
            </a:extLst>
          </p:cNvPr>
          <p:cNvSpPr>
            <a:spLocks/>
          </p:cNvSpPr>
          <p:nvPr/>
        </p:nvSpPr>
        <p:spPr bwMode="auto">
          <a:xfrm>
            <a:off x="6777038" y="281463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" name="Freeform 21">
            <a:extLst>
              <a:ext uri="{FF2B5EF4-FFF2-40B4-BE49-F238E27FC236}">
                <a16:creationId xmlns:a16="http://schemas.microsoft.com/office/drawing/2014/main" id="{9F2E64C8-8C6B-42B0-9991-37EF75DEB06F}"/>
              </a:ext>
            </a:extLst>
          </p:cNvPr>
          <p:cNvSpPr>
            <a:spLocks/>
          </p:cNvSpPr>
          <p:nvPr/>
        </p:nvSpPr>
        <p:spPr bwMode="auto">
          <a:xfrm>
            <a:off x="6784975" y="284638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" name="Freeform 22">
            <a:extLst>
              <a:ext uri="{FF2B5EF4-FFF2-40B4-BE49-F238E27FC236}">
                <a16:creationId xmlns:a16="http://schemas.microsoft.com/office/drawing/2014/main" id="{EC8FC5E8-9C64-43A3-B1D6-94EB373E3C69}"/>
              </a:ext>
            </a:extLst>
          </p:cNvPr>
          <p:cNvSpPr>
            <a:spLocks/>
          </p:cNvSpPr>
          <p:nvPr/>
        </p:nvSpPr>
        <p:spPr bwMode="auto">
          <a:xfrm>
            <a:off x="7691438" y="280828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7" name="Group 23">
            <a:extLst>
              <a:ext uri="{FF2B5EF4-FFF2-40B4-BE49-F238E27FC236}">
                <a16:creationId xmlns:a16="http://schemas.microsoft.com/office/drawing/2014/main" id="{8E467632-F9CC-48D0-9D00-5D0EFBF8870B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1974850"/>
            <a:ext cx="522287" cy="514350"/>
            <a:chOff x="4432" y="112"/>
            <a:chExt cx="329" cy="324"/>
          </a:xfrm>
        </p:grpSpPr>
        <p:sp>
          <p:nvSpPr>
            <p:cNvPr id="78" name="Oval 24">
              <a:extLst>
                <a:ext uri="{FF2B5EF4-FFF2-40B4-BE49-F238E27FC236}">
                  <a16:creationId xmlns:a16="http://schemas.microsoft.com/office/drawing/2014/main" id="{9DEE5142-D9C1-479E-A632-16CC7903C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612E7C94-00B4-44AC-9954-D0C3B6C54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80" name="Freeform 26">
            <a:extLst>
              <a:ext uri="{FF2B5EF4-FFF2-40B4-BE49-F238E27FC236}">
                <a16:creationId xmlns:a16="http://schemas.microsoft.com/office/drawing/2014/main" id="{124DD36E-7A28-4845-AD9E-25A4FB0B69F6}"/>
              </a:ext>
            </a:extLst>
          </p:cNvPr>
          <p:cNvSpPr>
            <a:spLocks/>
          </p:cNvSpPr>
          <p:nvPr/>
        </p:nvSpPr>
        <p:spPr bwMode="auto">
          <a:xfrm>
            <a:off x="6738938" y="2165350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Freeform 27">
            <a:extLst>
              <a:ext uri="{FF2B5EF4-FFF2-40B4-BE49-F238E27FC236}">
                <a16:creationId xmlns:a16="http://schemas.microsoft.com/office/drawing/2014/main" id="{8947BAA8-C733-40B2-A52B-49EC3AA7FE35}"/>
              </a:ext>
            </a:extLst>
          </p:cNvPr>
          <p:cNvSpPr>
            <a:spLocks/>
          </p:cNvSpPr>
          <p:nvPr/>
        </p:nvSpPr>
        <p:spPr bwMode="auto">
          <a:xfrm>
            <a:off x="6746875" y="2197100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Freeform 28">
            <a:extLst>
              <a:ext uri="{FF2B5EF4-FFF2-40B4-BE49-F238E27FC236}">
                <a16:creationId xmlns:a16="http://schemas.microsoft.com/office/drawing/2014/main" id="{4956C8A8-228A-4308-9501-6617D3DE749E}"/>
              </a:ext>
            </a:extLst>
          </p:cNvPr>
          <p:cNvSpPr>
            <a:spLocks/>
          </p:cNvSpPr>
          <p:nvPr/>
        </p:nvSpPr>
        <p:spPr bwMode="auto">
          <a:xfrm>
            <a:off x="7653338" y="2159000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3" name="Group 29">
            <a:extLst>
              <a:ext uri="{FF2B5EF4-FFF2-40B4-BE49-F238E27FC236}">
                <a16:creationId xmlns:a16="http://schemas.microsoft.com/office/drawing/2014/main" id="{E054A576-FF60-43FA-84D6-A87E3AF3BF27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1325563"/>
            <a:ext cx="522287" cy="514350"/>
            <a:chOff x="4432" y="112"/>
            <a:chExt cx="329" cy="324"/>
          </a:xfrm>
        </p:grpSpPr>
        <p:sp>
          <p:nvSpPr>
            <p:cNvPr id="84" name="Oval 30">
              <a:extLst>
                <a:ext uri="{FF2B5EF4-FFF2-40B4-BE49-F238E27FC236}">
                  <a16:creationId xmlns:a16="http://schemas.microsoft.com/office/drawing/2014/main" id="{B29B2809-3DAB-4BC8-99A7-001C70448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85" name="Rectangle 31">
              <a:extLst>
                <a:ext uri="{FF2B5EF4-FFF2-40B4-BE49-F238E27FC236}">
                  <a16:creationId xmlns:a16="http://schemas.microsoft.com/office/drawing/2014/main" id="{E4977B03-8FF1-48B0-8A94-B6567B98E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86" name="Freeform 32">
            <a:extLst>
              <a:ext uri="{FF2B5EF4-FFF2-40B4-BE49-F238E27FC236}">
                <a16:creationId xmlns:a16="http://schemas.microsoft.com/office/drawing/2014/main" id="{FA5D8FD6-C72D-48BC-802A-C32FB1B9746B}"/>
              </a:ext>
            </a:extLst>
          </p:cNvPr>
          <p:cNvSpPr>
            <a:spLocks/>
          </p:cNvSpPr>
          <p:nvPr/>
        </p:nvSpPr>
        <p:spPr bwMode="auto">
          <a:xfrm>
            <a:off x="6700838" y="1516063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" name="Freeform 33">
            <a:extLst>
              <a:ext uri="{FF2B5EF4-FFF2-40B4-BE49-F238E27FC236}">
                <a16:creationId xmlns:a16="http://schemas.microsoft.com/office/drawing/2014/main" id="{EE5D5625-4C97-40B8-A1FC-4267D29405AE}"/>
              </a:ext>
            </a:extLst>
          </p:cNvPr>
          <p:cNvSpPr>
            <a:spLocks/>
          </p:cNvSpPr>
          <p:nvPr/>
        </p:nvSpPr>
        <p:spPr bwMode="auto">
          <a:xfrm>
            <a:off x="6708775" y="1547813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" name="Freeform 34">
            <a:extLst>
              <a:ext uri="{FF2B5EF4-FFF2-40B4-BE49-F238E27FC236}">
                <a16:creationId xmlns:a16="http://schemas.microsoft.com/office/drawing/2014/main" id="{B8FD9F83-D73D-4939-8052-1D7736EC0F7E}"/>
              </a:ext>
            </a:extLst>
          </p:cNvPr>
          <p:cNvSpPr>
            <a:spLocks/>
          </p:cNvSpPr>
          <p:nvPr/>
        </p:nvSpPr>
        <p:spPr bwMode="auto">
          <a:xfrm>
            <a:off x="7615238" y="1509713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" name="Group 35">
            <a:extLst>
              <a:ext uri="{FF2B5EF4-FFF2-40B4-BE49-F238E27FC236}">
                <a16:creationId xmlns:a16="http://schemas.microsoft.com/office/drawing/2014/main" id="{F0E8B647-C12A-4350-A815-98DA5C2A440E}"/>
              </a:ext>
            </a:extLst>
          </p:cNvPr>
          <p:cNvGrpSpPr>
            <a:grpSpLocks/>
          </p:cNvGrpSpPr>
          <p:nvPr/>
        </p:nvGrpSpPr>
        <p:grpSpPr bwMode="auto">
          <a:xfrm>
            <a:off x="7097713" y="652463"/>
            <a:ext cx="522287" cy="514350"/>
            <a:chOff x="4432" y="112"/>
            <a:chExt cx="329" cy="324"/>
          </a:xfrm>
        </p:grpSpPr>
        <p:sp>
          <p:nvSpPr>
            <p:cNvPr id="90" name="Oval 36">
              <a:extLst>
                <a:ext uri="{FF2B5EF4-FFF2-40B4-BE49-F238E27FC236}">
                  <a16:creationId xmlns:a16="http://schemas.microsoft.com/office/drawing/2014/main" id="{BDFB10AB-331B-4FD1-8C63-924E05EF0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91" name="Rectangle 37">
              <a:extLst>
                <a:ext uri="{FF2B5EF4-FFF2-40B4-BE49-F238E27FC236}">
                  <a16:creationId xmlns:a16="http://schemas.microsoft.com/office/drawing/2014/main" id="{27672B37-BB1D-4C77-BA5F-D328BD53A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92" name="Freeform 38">
            <a:extLst>
              <a:ext uri="{FF2B5EF4-FFF2-40B4-BE49-F238E27FC236}">
                <a16:creationId xmlns:a16="http://schemas.microsoft.com/office/drawing/2014/main" id="{26DBEC60-C634-4B05-BBCF-4E809F48B329}"/>
              </a:ext>
            </a:extLst>
          </p:cNvPr>
          <p:cNvSpPr>
            <a:spLocks/>
          </p:cNvSpPr>
          <p:nvPr/>
        </p:nvSpPr>
        <p:spPr bwMode="auto">
          <a:xfrm>
            <a:off x="6662738" y="86677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" name="Freeform 39">
            <a:extLst>
              <a:ext uri="{FF2B5EF4-FFF2-40B4-BE49-F238E27FC236}">
                <a16:creationId xmlns:a16="http://schemas.microsoft.com/office/drawing/2014/main" id="{5C0DB6F3-FBB6-425F-8829-60183B9C8988}"/>
              </a:ext>
            </a:extLst>
          </p:cNvPr>
          <p:cNvSpPr>
            <a:spLocks/>
          </p:cNvSpPr>
          <p:nvPr/>
        </p:nvSpPr>
        <p:spPr bwMode="auto">
          <a:xfrm>
            <a:off x="6670675" y="898525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4" name="Freeform 40">
            <a:extLst>
              <a:ext uri="{FF2B5EF4-FFF2-40B4-BE49-F238E27FC236}">
                <a16:creationId xmlns:a16="http://schemas.microsoft.com/office/drawing/2014/main" id="{D54FC1A4-99CD-43E8-A983-18B7B3B1D1B9}"/>
              </a:ext>
            </a:extLst>
          </p:cNvPr>
          <p:cNvSpPr>
            <a:spLocks/>
          </p:cNvSpPr>
          <p:nvPr/>
        </p:nvSpPr>
        <p:spPr bwMode="auto">
          <a:xfrm>
            <a:off x="7577138" y="860425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" name="Group 41">
            <a:extLst>
              <a:ext uri="{FF2B5EF4-FFF2-40B4-BE49-F238E27FC236}">
                <a16:creationId xmlns:a16="http://schemas.microsoft.com/office/drawing/2014/main" id="{2030D358-1B98-4E43-90E7-2661EC85E328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26988"/>
            <a:ext cx="522287" cy="514350"/>
            <a:chOff x="4432" y="112"/>
            <a:chExt cx="329" cy="324"/>
          </a:xfrm>
        </p:grpSpPr>
        <p:sp>
          <p:nvSpPr>
            <p:cNvPr id="148" name="Oval 42">
              <a:extLst>
                <a:ext uri="{FF2B5EF4-FFF2-40B4-BE49-F238E27FC236}">
                  <a16:creationId xmlns:a16="http://schemas.microsoft.com/office/drawing/2014/main" id="{592FCEDF-3D2C-4B3D-A175-ACDF0835F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49" name="Rectangle 43">
              <a:extLst>
                <a:ext uri="{FF2B5EF4-FFF2-40B4-BE49-F238E27FC236}">
                  <a16:creationId xmlns:a16="http://schemas.microsoft.com/office/drawing/2014/main" id="{AE5C93A3-972A-4098-8470-92A902FD3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50" name="Freeform 44">
            <a:extLst>
              <a:ext uri="{FF2B5EF4-FFF2-40B4-BE49-F238E27FC236}">
                <a16:creationId xmlns:a16="http://schemas.microsoft.com/office/drawing/2014/main" id="{14467B9C-02BF-47E1-9D43-757FE4439716}"/>
              </a:ext>
            </a:extLst>
          </p:cNvPr>
          <p:cNvSpPr>
            <a:spLocks/>
          </p:cNvSpPr>
          <p:nvPr/>
        </p:nvSpPr>
        <p:spPr bwMode="auto">
          <a:xfrm>
            <a:off x="6624638" y="21748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45">
            <a:extLst>
              <a:ext uri="{FF2B5EF4-FFF2-40B4-BE49-F238E27FC236}">
                <a16:creationId xmlns:a16="http://schemas.microsoft.com/office/drawing/2014/main" id="{F19FE6E9-4D5B-4139-A0EA-092CFC807F71}"/>
              </a:ext>
            </a:extLst>
          </p:cNvPr>
          <p:cNvSpPr>
            <a:spLocks/>
          </p:cNvSpPr>
          <p:nvPr/>
        </p:nvSpPr>
        <p:spPr bwMode="auto">
          <a:xfrm>
            <a:off x="6632575" y="24923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46">
            <a:extLst>
              <a:ext uri="{FF2B5EF4-FFF2-40B4-BE49-F238E27FC236}">
                <a16:creationId xmlns:a16="http://schemas.microsoft.com/office/drawing/2014/main" id="{0EAAF2A7-2999-4207-B749-3671A87C2C38}"/>
              </a:ext>
            </a:extLst>
          </p:cNvPr>
          <p:cNvSpPr>
            <a:spLocks/>
          </p:cNvSpPr>
          <p:nvPr/>
        </p:nvSpPr>
        <p:spPr bwMode="auto">
          <a:xfrm>
            <a:off x="7539038" y="21113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" name="Freeform 47">
            <a:extLst>
              <a:ext uri="{FF2B5EF4-FFF2-40B4-BE49-F238E27FC236}">
                <a16:creationId xmlns:a16="http://schemas.microsoft.com/office/drawing/2014/main" id="{10390F6A-98BD-4D2C-B445-4558602C9667}"/>
              </a:ext>
            </a:extLst>
          </p:cNvPr>
          <p:cNvSpPr>
            <a:spLocks/>
          </p:cNvSpPr>
          <p:nvPr/>
        </p:nvSpPr>
        <p:spPr bwMode="auto">
          <a:xfrm>
            <a:off x="8651875" y="976313"/>
            <a:ext cx="192088" cy="2935287"/>
          </a:xfrm>
          <a:custGeom>
            <a:avLst/>
            <a:gdLst>
              <a:gd name="T0" fmla="*/ 0 w 121"/>
              <a:gd name="T1" fmla="*/ 0 h 1849"/>
              <a:gd name="T2" fmla="*/ 2147483646 w 121"/>
              <a:gd name="T3" fmla="*/ 2147483646 h 1849"/>
              <a:gd name="T4" fmla="*/ 2147483646 w 121"/>
              <a:gd name="T5" fmla="*/ 2147483646 h 1849"/>
              <a:gd name="T6" fmla="*/ 2147483646 w 121"/>
              <a:gd name="T7" fmla="*/ 2147483646 h 1849"/>
              <a:gd name="T8" fmla="*/ 2147483646 w 121"/>
              <a:gd name="T9" fmla="*/ 2147483646 h 18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1" h="1849">
                <a:moveTo>
                  <a:pt x="0" y="0"/>
                </a:moveTo>
                <a:cubicBezTo>
                  <a:pt x="6" y="43"/>
                  <a:pt x="34" y="80"/>
                  <a:pt x="39" y="261"/>
                </a:cubicBezTo>
                <a:cubicBezTo>
                  <a:pt x="44" y="442"/>
                  <a:pt x="31" y="863"/>
                  <a:pt x="29" y="1089"/>
                </a:cubicBezTo>
                <a:cubicBezTo>
                  <a:pt x="27" y="1315"/>
                  <a:pt x="9" y="1489"/>
                  <a:pt x="24" y="1616"/>
                </a:cubicBezTo>
                <a:cubicBezTo>
                  <a:pt x="39" y="1743"/>
                  <a:pt x="80" y="1796"/>
                  <a:pt x="121" y="1849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4" name="Freeform 48">
            <a:extLst>
              <a:ext uri="{FF2B5EF4-FFF2-40B4-BE49-F238E27FC236}">
                <a16:creationId xmlns:a16="http://schemas.microsoft.com/office/drawing/2014/main" id="{8E5F0725-63D2-44AC-90BA-F779DAFA9B59}"/>
              </a:ext>
            </a:extLst>
          </p:cNvPr>
          <p:cNvSpPr>
            <a:spLocks/>
          </p:cNvSpPr>
          <p:nvPr/>
        </p:nvSpPr>
        <p:spPr bwMode="auto">
          <a:xfrm>
            <a:off x="8121650" y="3473450"/>
            <a:ext cx="584200" cy="100013"/>
          </a:xfrm>
          <a:custGeom>
            <a:avLst/>
            <a:gdLst>
              <a:gd name="T0" fmla="*/ 0 w 368"/>
              <a:gd name="T1" fmla="*/ 0 h 63"/>
              <a:gd name="T2" fmla="*/ 2147483646 w 368"/>
              <a:gd name="T3" fmla="*/ 2147483646 h 63"/>
              <a:gd name="T4" fmla="*/ 2147483646 w 368"/>
              <a:gd name="T5" fmla="*/ 2147483646 h 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68" h="63">
                <a:moveTo>
                  <a:pt x="0" y="0"/>
                </a:moveTo>
                <a:cubicBezTo>
                  <a:pt x="38" y="5"/>
                  <a:pt x="172" y="19"/>
                  <a:pt x="233" y="29"/>
                </a:cubicBezTo>
                <a:cubicBezTo>
                  <a:pt x="294" y="39"/>
                  <a:pt x="346" y="58"/>
                  <a:pt x="368" y="6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5" name="Freeform 49">
            <a:extLst>
              <a:ext uri="{FF2B5EF4-FFF2-40B4-BE49-F238E27FC236}">
                <a16:creationId xmlns:a16="http://schemas.microsoft.com/office/drawing/2014/main" id="{6404B343-3D8B-4099-9682-11A34361897F}"/>
              </a:ext>
            </a:extLst>
          </p:cNvPr>
          <p:cNvSpPr>
            <a:spLocks/>
          </p:cNvSpPr>
          <p:nvPr/>
        </p:nvSpPr>
        <p:spPr bwMode="auto">
          <a:xfrm>
            <a:off x="8113713" y="2816225"/>
            <a:ext cx="569912" cy="134938"/>
          </a:xfrm>
          <a:custGeom>
            <a:avLst/>
            <a:gdLst>
              <a:gd name="T0" fmla="*/ 0 w 359"/>
              <a:gd name="T1" fmla="*/ 0 h 85"/>
              <a:gd name="T2" fmla="*/ 2147483646 w 359"/>
              <a:gd name="T3" fmla="*/ 2147483646 h 85"/>
              <a:gd name="T4" fmla="*/ 2147483646 w 359"/>
              <a:gd name="T5" fmla="*/ 2147483646 h 8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59" h="85">
                <a:moveTo>
                  <a:pt x="0" y="0"/>
                </a:moveTo>
                <a:cubicBezTo>
                  <a:pt x="73" y="9"/>
                  <a:pt x="144" y="15"/>
                  <a:pt x="204" y="29"/>
                </a:cubicBezTo>
                <a:cubicBezTo>
                  <a:pt x="264" y="43"/>
                  <a:pt x="327" y="73"/>
                  <a:pt x="359" y="85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" name="Freeform 50">
            <a:extLst>
              <a:ext uri="{FF2B5EF4-FFF2-40B4-BE49-F238E27FC236}">
                <a16:creationId xmlns:a16="http://schemas.microsoft.com/office/drawing/2014/main" id="{7A8374A9-3B65-4FF5-8CA9-7CD85D77E27A}"/>
              </a:ext>
            </a:extLst>
          </p:cNvPr>
          <p:cNvSpPr>
            <a:spLocks/>
          </p:cNvSpPr>
          <p:nvPr/>
        </p:nvSpPr>
        <p:spPr bwMode="auto">
          <a:xfrm>
            <a:off x="8029575" y="2168525"/>
            <a:ext cx="692150" cy="236538"/>
          </a:xfrm>
          <a:custGeom>
            <a:avLst/>
            <a:gdLst>
              <a:gd name="T0" fmla="*/ 0 w 436"/>
              <a:gd name="T1" fmla="*/ 2147483646 h 149"/>
              <a:gd name="T2" fmla="*/ 2147483646 w 436"/>
              <a:gd name="T3" fmla="*/ 2147483646 h 149"/>
              <a:gd name="T4" fmla="*/ 2147483646 w 436"/>
              <a:gd name="T5" fmla="*/ 2147483646 h 14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6" h="149">
                <a:moveTo>
                  <a:pt x="0" y="13"/>
                </a:moveTo>
                <a:cubicBezTo>
                  <a:pt x="36" y="15"/>
                  <a:pt x="150" y="0"/>
                  <a:pt x="223" y="23"/>
                </a:cubicBezTo>
                <a:cubicBezTo>
                  <a:pt x="296" y="46"/>
                  <a:pt x="392" y="123"/>
                  <a:pt x="436" y="149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" name="Freeform 51">
            <a:extLst>
              <a:ext uri="{FF2B5EF4-FFF2-40B4-BE49-F238E27FC236}">
                <a16:creationId xmlns:a16="http://schemas.microsoft.com/office/drawing/2014/main" id="{613CAB32-2D6A-4915-A0C7-0BD8BB6BA10B}"/>
              </a:ext>
            </a:extLst>
          </p:cNvPr>
          <p:cNvSpPr>
            <a:spLocks/>
          </p:cNvSpPr>
          <p:nvPr/>
        </p:nvSpPr>
        <p:spPr bwMode="auto">
          <a:xfrm>
            <a:off x="8007350" y="1517650"/>
            <a:ext cx="714375" cy="195263"/>
          </a:xfrm>
          <a:custGeom>
            <a:avLst/>
            <a:gdLst>
              <a:gd name="T0" fmla="*/ 0 w 450"/>
              <a:gd name="T1" fmla="*/ 2147483646 h 123"/>
              <a:gd name="T2" fmla="*/ 2147483646 w 450"/>
              <a:gd name="T3" fmla="*/ 2147483646 h 123"/>
              <a:gd name="T4" fmla="*/ 2147483646 w 450"/>
              <a:gd name="T5" fmla="*/ 2147483646 h 1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50" h="123">
                <a:moveTo>
                  <a:pt x="0" y="7"/>
                </a:moveTo>
                <a:cubicBezTo>
                  <a:pt x="34" y="10"/>
                  <a:pt x="128" y="0"/>
                  <a:pt x="203" y="19"/>
                </a:cubicBezTo>
                <a:cubicBezTo>
                  <a:pt x="278" y="38"/>
                  <a:pt x="399" y="101"/>
                  <a:pt x="450" y="12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52">
            <a:extLst>
              <a:ext uri="{FF2B5EF4-FFF2-40B4-BE49-F238E27FC236}">
                <a16:creationId xmlns:a16="http://schemas.microsoft.com/office/drawing/2014/main" id="{1ED15EA7-389F-4D93-9EF5-A174878A9F5D}"/>
              </a:ext>
            </a:extLst>
          </p:cNvPr>
          <p:cNvSpPr>
            <a:spLocks/>
          </p:cNvSpPr>
          <p:nvPr/>
        </p:nvSpPr>
        <p:spPr bwMode="auto">
          <a:xfrm>
            <a:off x="7937500" y="866775"/>
            <a:ext cx="746125" cy="155575"/>
          </a:xfrm>
          <a:custGeom>
            <a:avLst/>
            <a:gdLst>
              <a:gd name="T0" fmla="*/ 0 w 470"/>
              <a:gd name="T1" fmla="*/ 2147483646 h 98"/>
              <a:gd name="T2" fmla="*/ 2147483646 w 470"/>
              <a:gd name="T3" fmla="*/ 2147483646 h 98"/>
              <a:gd name="T4" fmla="*/ 2147483646 w 470"/>
              <a:gd name="T5" fmla="*/ 2147483646 h 9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70" h="98">
                <a:moveTo>
                  <a:pt x="0" y="11"/>
                </a:moveTo>
                <a:cubicBezTo>
                  <a:pt x="35" y="11"/>
                  <a:pt x="135" y="0"/>
                  <a:pt x="213" y="15"/>
                </a:cubicBezTo>
                <a:cubicBezTo>
                  <a:pt x="291" y="30"/>
                  <a:pt x="417" y="81"/>
                  <a:pt x="470" y="98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53">
            <a:extLst>
              <a:ext uri="{FF2B5EF4-FFF2-40B4-BE49-F238E27FC236}">
                <a16:creationId xmlns:a16="http://schemas.microsoft.com/office/drawing/2014/main" id="{7BCD26D6-C467-48CC-92E4-9BB97F5DD54D}"/>
              </a:ext>
            </a:extLst>
          </p:cNvPr>
          <p:cNvSpPr>
            <a:spLocks/>
          </p:cNvSpPr>
          <p:nvPr/>
        </p:nvSpPr>
        <p:spPr bwMode="auto">
          <a:xfrm>
            <a:off x="6408738" y="284163"/>
            <a:ext cx="274637" cy="46037"/>
          </a:xfrm>
          <a:custGeom>
            <a:avLst/>
            <a:gdLst>
              <a:gd name="T0" fmla="*/ 0 w 173"/>
              <a:gd name="T1" fmla="*/ 2147483646 h 29"/>
              <a:gd name="T2" fmla="*/ 2147483646 w 173"/>
              <a:gd name="T3" fmla="*/ 2147483646 h 29"/>
              <a:gd name="T4" fmla="*/ 2147483646 w 173"/>
              <a:gd name="T5" fmla="*/ 0 h 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3" h="29">
                <a:moveTo>
                  <a:pt x="0" y="29"/>
                </a:moveTo>
                <a:cubicBezTo>
                  <a:pt x="23" y="27"/>
                  <a:pt x="117" y="20"/>
                  <a:pt x="145" y="15"/>
                </a:cubicBezTo>
                <a:cubicBezTo>
                  <a:pt x="173" y="10"/>
                  <a:pt x="167" y="5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54">
            <a:extLst>
              <a:ext uri="{FF2B5EF4-FFF2-40B4-BE49-F238E27FC236}">
                <a16:creationId xmlns:a16="http://schemas.microsoft.com/office/drawing/2014/main" id="{426CC9E7-8767-4CA0-A8C7-91BA9972734E}"/>
              </a:ext>
            </a:extLst>
          </p:cNvPr>
          <p:cNvSpPr>
            <a:spLocks/>
          </p:cNvSpPr>
          <p:nvPr/>
        </p:nvSpPr>
        <p:spPr bwMode="auto">
          <a:xfrm>
            <a:off x="6470650" y="960438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55">
            <a:extLst>
              <a:ext uri="{FF2B5EF4-FFF2-40B4-BE49-F238E27FC236}">
                <a16:creationId xmlns:a16="http://schemas.microsoft.com/office/drawing/2014/main" id="{6ACBDB4E-A095-4C85-AD51-7B0BF75A88F5}"/>
              </a:ext>
            </a:extLst>
          </p:cNvPr>
          <p:cNvSpPr>
            <a:spLocks/>
          </p:cNvSpPr>
          <p:nvPr/>
        </p:nvSpPr>
        <p:spPr bwMode="auto">
          <a:xfrm>
            <a:off x="6496050" y="1604963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56">
            <a:extLst>
              <a:ext uri="{FF2B5EF4-FFF2-40B4-BE49-F238E27FC236}">
                <a16:creationId xmlns:a16="http://schemas.microsoft.com/office/drawing/2014/main" id="{AEFC5898-06AD-44A5-B63B-5B5FF5A87B2D}"/>
              </a:ext>
            </a:extLst>
          </p:cNvPr>
          <p:cNvSpPr>
            <a:spLocks/>
          </p:cNvSpPr>
          <p:nvPr/>
        </p:nvSpPr>
        <p:spPr bwMode="auto">
          <a:xfrm>
            <a:off x="6584950" y="2246313"/>
            <a:ext cx="184150" cy="182562"/>
          </a:xfrm>
          <a:custGeom>
            <a:avLst/>
            <a:gdLst>
              <a:gd name="T0" fmla="*/ 0 w 116"/>
              <a:gd name="T1" fmla="*/ 2147483646 h 115"/>
              <a:gd name="T2" fmla="*/ 2147483646 w 116"/>
              <a:gd name="T3" fmla="*/ 2147483646 h 115"/>
              <a:gd name="T4" fmla="*/ 2147483646 w 116"/>
              <a:gd name="T5" fmla="*/ 2147483646 h 1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6" h="115">
                <a:moveTo>
                  <a:pt x="0" y="115"/>
                </a:moveTo>
                <a:cubicBezTo>
                  <a:pt x="14" y="99"/>
                  <a:pt x="63" y="34"/>
                  <a:pt x="82" y="17"/>
                </a:cubicBezTo>
                <a:cubicBezTo>
                  <a:pt x="101" y="0"/>
                  <a:pt x="109" y="14"/>
                  <a:pt x="116" y="13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" name="Freeform 57">
            <a:extLst>
              <a:ext uri="{FF2B5EF4-FFF2-40B4-BE49-F238E27FC236}">
                <a16:creationId xmlns:a16="http://schemas.microsoft.com/office/drawing/2014/main" id="{C624CA54-83D2-4B1F-85F2-5AA5D3F246F5}"/>
              </a:ext>
            </a:extLst>
          </p:cNvPr>
          <p:cNvSpPr>
            <a:spLocks/>
          </p:cNvSpPr>
          <p:nvPr/>
        </p:nvSpPr>
        <p:spPr bwMode="auto">
          <a:xfrm>
            <a:off x="6508750" y="2927350"/>
            <a:ext cx="268288" cy="146050"/>
          </a:xfrm>
          <a:custGeom>
            <a:avLst/>
            <a:gdLst>
              <a:gd name="T0" fmla="*/ 0 w 169"/>
              <a:gd name="T1" fmla="*/ 2147483646 h 92"/>
              <a:gd name="T2" fmla="*/ 2147483646 w 169"/>
              <a:gd name="T3" fmla="*/ 2147483646 h 92"/>
              <a:gd name="T4" fmla="*/ 2147483646 w 169"/>
              <a:gd name="T5" fmla="*/ 0 h 9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9" h="92">
                <a:moveTo>
                  <a:pt x="0" y="92"/>
                </a:moveTo>
                <a:cubicBezTo>
                  <a:pt x="21" y="80"/>
                  <a:pt x="98" y="35"/>
                  <a:pt x="126" y="20"/>
                </a:cubicBezTo>
                <a:cubicBezTo>
                  <a:pt x="154" y="5"/>
                  <a:pt x="160" y="4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" name="Freeform 58">
            <a:extLst>
              <a:ext uri="{FF2B5EF4-FFF2-40B4-BE49-F238E27FC236}">
                <a16:creationId xmlns:a16="http://schemas.microsoft.com/office/drawing/2014/main" id="{086ADAA6-59FB-4ADA-BC84-D5E5BB006455}"/>
              </a:ext>
            </a:extLst>
          </p:cNvPr>
          <p:cNvSpPr>
            <a:spLocks/>
          </p:cNvSpPr>
          <p:nvPr/>
        </p:nvSpPr>
        <p:spPr bwMode="auto">
          <a:xfrm>
            <a:off x="6484938" y="3573463"/>
            <a:ext cx="384175" cy="168275"/>
          </a:xfrm>
          <a:custGeom>
            <a:avLst/>
            <a:gdLst>
              <a:gd name="T0" fmla="*/ 0 w 242"/>
              <a:gd name="T1" fmla="*/ 2147483646 h 106"/>
              <a:gd name="T2" fmla="*/ 2147483646 w 242"/>
              <a:gd name="T3" fmla="*/ 2147483646 h 106"/>
              <a:gd name="T4" fmla="*/ 2147483646 w 242"/>
              <a:gd name="T5" fmla="*/ 0 h 10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2" h="106">
                <a:moveTo>
                  <a:pt x="0" y="106"/>
                </a:moveTo>
                <a:cubicBezTo>
                  <a:pt x="15" y="97"/>
                  <a:pt x="52" y="71"/>
                  <a:pt x="92" y="53"/>
                </a:cubicBezTo>
                <a:cubicBezTo>
                  <a:pt x="132" y="35"/>
                  <a:pt x="211" y="11"/>
                  <a:pt x="242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" name="Freeform 59">
            <a:extLst>
              <a:ext uri="{FF2B5EF4-FFF2-40B4-BE49-F238E27FC236}">
                <a16:creationId xmlns:a16="http://schemas.microsoft.com/office/drawing/2014/main" id="{B3970E63-1C77-4535-966C-8A6507FC8442}"/>
              </a:ext>
            </a:extLst>
          </p:cNvPr>
          <p:cNvSpPr>
            <a:spLocks/>
          </p:cNvSpPr>
          <p:nvPr/>
        </p:nvSpPr>
        <p:spPr bwMode="auto">
          <a:xfrm>
            <a:off x="7978775" y="73025"/>
            <a:ext cx="704850" cy="911225"/>
          </a:xfrm>
          <a:custGeom>
            <a:avLst/>
            <a:gdLst>
              <a:gd name="T0" fmla="*/ 2147483646 w 444"/>
              <a:gd name="T1" fmla="*/ 2147483646 h 574"/>
              <a:gd name="T2" fmla="*/ 2147483646 w 444"/>
              <a:gd name="T3" fmla="*/ 2147483646 h 574"/>
              <a:gd name="T4" fmla="*/ 2147483646 w 444"/>
              <a:gd name="T5" fmla="*/ 2147483646 h 574"/>
              <a:gd name="T6" fmla="*/ 0 w 444"/>
              <a:gd name="T7" fmla="*/ 2147483646 h 57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44" h="574">
                <a:moveTo>
                  <a:pt x="444" y="574"/>
                </a:moveTo>
                <a:lnTo>
                  <a:pt x="352" y="85"/>
                </a:lnTo>
                <a:cubicBezTo>
                  <a:pt x="312" y="0"/>
                  <a:pt x="261" y="64"/>
                  <a:pt x="202" y="65"/>
                </a:cubicBezTo>
                <a:cubicBezTo>
                  <a:pt x="143" y="66"/>
                  <a:pt x="42" y="86"/>
                  <a:pt x="0" y="91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" name="Line 60">
            <a:extLst>
              <a:ext uri="{FF2B5EF4-FFF2-40B4-BE49-F238E27FC236}">
                <a16:creationId xmlns:a16="http://schemas.microsoft.com/office/drawing/2014/main" id="{2FAC5117-0591-49FF-8373-F51DB708FF9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0988" y="766763"/>
            <a:ext cx="0" cy="188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Text Box 61">
            <a:extLst>
              <a:ext uri="{FF2B5EF4-FFF2-40B4-BE49-F238E27FC236}">
                <a16:creationId xmlns:a16="http://schemas.microsoft.com/office/drawing/2014/main" id="{F080BFA7-BE39-4727-981B-404AB591A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287338"/>
            <a:ext cx="137318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Slabší</a:t>
            </a:r>
          </a:p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vasokonstrikce</a:t>
            </a:r>
          </a:p>
        </p:txBody>
      </p:sp>
      <p:sp>
        <p:nvSpPr>
          <p:cNvPr id="168" name="Text Box 62">
            <a:extLst>
              <a:ext uri="{FF2B5EF4-FFF2-40B4-BE49-F238E27FC236}">
                <a16:creationId xmlns:a16="http://schemas.microsoft.com/office/drawing/2014/main" id="{1580C4D9-B9B8-4D02-832B-C7DEBA6B5A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968375"/>
            <a:ext cx="9699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Vzestup tlaku</a:t>
            </a:r>
          </a:p>
        </p:txBody>
      </p:sp>
      <p:sp>
        <p:nvSpPr>
          <p:cNvPr id="169" name="Line 63">
            <a:extLst>
              <a:ext uri="{FF2B5EF4-FFF2-40B4-BE49-F238E27FC236}">
                <a16:creationId xmlns:a16="http://schemas.microsoft.com/office/drawing/2014/main" id="{0A2D75EF-078D-41DE-89F5-D125FBCD05DE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9650" y="1233488"/>
            <a:ext cx="3810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" name="Text Box 64">
            <a:extLst>
              <a:ext uri="{FF2B5EF4-FFF2-40B4-BE49-F238E27FC236}">
                <a16:creationId xmlns:a16="http://schemas.microsoft.com/office/drawing/2014/main" id="{4B99009E-3022-4FE3-BB5F-0E3E378900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350" y="976313"/>
            <a:ext cx="9699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Vzestup tlaku</a:t>
            </a:r>
          </a:p>
        </p:txBody>
      </p:sp>
      <p:sp>
        <p:nvSpPr>
          <p:cNvPr id="171" name="Line 65">
            <a:extLst>
              <a:ext uri="{FF2B5EF4-FFF2-40B4-BE49-F238E27FC236}">
                <a16:creationId xmlns:a16="http://schemas.microsoft.com/office/drawing/2014/main" id="{9EF788AB-F24F-42B7-8752-4B8FEB68C67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575550" y="1143000"/>
            <a:ext cx="228600" cy="428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" name="AutoShape 66">
            <a:extLst>
              <a:ext uri="{FF2B5EF4-FFF2-40B4-BE49-F238E27FC236}">
                <a16:creationId xmlns:a16="http://schemas.microsoft.com/office/drawing/2014/main" id="{48E574DA-3B54-42D0-9C49-ED6FE79CC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1375" y="1008063"/>
            <a:ext cx="300038" cy="182562"/>
          </a:xfrm>
          <a:prstGeom prst="up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173" name="Text Box 67">
            <a:extLst>
              <a:ext uri="{FF2B5EF4-FFF2-40B4-BE49-F238E27FC236}">
                <a16:creationId xmlns:a16="http://schemas.microsoft.com/office/drawing/2014/main" id="{03A3A714-1C87-474A-9BB4-DF2630E711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1813" y="779463"/>
            <a:ext cx="9699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Edém</a:t>
            </a:r>
          </a:p>
        </p:txBody>
      </p:sp>
      <p:sp>
        <p:nvSpPr>
          <p:cNvPr id="174" name="Line 68">
            <a:extLst>
              <a:ext uri="{FF2B5EF4-FFF2-40B4-BE49-F238E27FC236}">
                <a16:creationId xmlns:a16="http://schemas.microsoft.com/office/drawing/2014/main" id="{619EEF6F-5E57-4D11-9A21-88DD6DED6CC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0275" y="554038"/>
            <a:ext cx="0" cy="4016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" name="Line 69">
            <a:extLst>
              <a:ext uri="{FF2B5EF4-FFF2-40B4-BE49-F238E27FC236}">
                <a16:creationId xmlns:a16="http://schemas.microsoft.com/office/drawing/2014/main" id="{87622C48-2E1F-44D3-B918-779B23D65F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5988" y="1609725"/>
            <a:ext cx="0" cy="3238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" name="Line 70">
            <a:extLst>
              <a:ext uri="{FF2B5EF4-FFF2-40B4-BE49-F238E27FC236}">
                <a16:creationId xmlns:a16="http://schemas.microsoft.com/office/drawing/2014/main" id="{D1F2933B-E405-4AD6-A4C7-2F4C39D393B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1700" y="2592388"/>
            <a:ext cx="0" cy="30321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Line 71">
            <a:extLst>
              <a:ext uri="{FF2B5EF4-FFF2-40B4-BE49-F238E27FC236}">
                <a16:creationId xmlns:a16="http://schemas.microsoft.com/office/drawing/2014/main" id="{FB22169E-2D5F-4A70-BA35-68334E6D46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3150" y="3829050"/>
            <a:ext cx="898525" cy="482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Line 72">
            <a:extLst>
              <a:ext uri="{FF2B5EF4-FFF2-40B4-BE49-F238E27FC236}">
                <a16:creationId xmlns:a16="http://schemas.microsoft.com/office/drawing/2014/main" id="{A34F5F0F-7387-4C4B-B46D-0B1ECEC40550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0338" y="4503738"/>
            <a:ext cx="0" cy="184467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438755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3">
            <a:extLst>
              <a:ext uri="{FF2B5EF4-FFF2-40B4-BE49-F238E27FC236}">
                <a16:creationId xmlns:a16="http://schemas.microsoft.com/office/drawing/2014/main" id="{D89E29CC-CCC2-4A29-93E8-37BAF5130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8986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Hypoxie výšková</a:t>
            </a:r>
          </a:p>
        </p:txBody>
      </p:sp>
      <p:sp>
        <p:nvSpPr>
          <p:cNvPr id="3" name="Text Box 4">
            <a:extLst>
              <a:ext uri="{FF2B5EF4-FFF2-40B4-BE49-F238E27FC236}">
                <a16:creationId xmlns:a16="http://schemas.microsoft.com/office/drawing/2014/main" id="{CD349E0A-6017-415F-A8B6-DC00CAF946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177800"/>
            <a:ext cx="20891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 hypoxie</a:t>
            </a:r>
          </a:p>
        </p:txBody>
      </p:sp>
      <p:sp>
        <p:nvSpPr>
          <p:cNvPr id="4" name="Text Box 5">
            <a:extLst>
              <a:ext uri="{FF2B5EF4-FFF2-40B4-BE49-F238E27FC236}">
                <a16:creationId xmlns:a16="http://schemas.microsoft.com/office/drawing/2014/main" id="{33D1D546-3C59-4E92-A3C1-9DE7CE546F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0" y="955675"/>
            <a:ext cx="3363913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Nestejnoměrná hypoxická vasokonstrikce plicních arteriol</a:t>
            </a:r>
          </a:p>
        </p:txBody>
      </p:sp>
      <p:sp>
        <p:nvSpPr>
          <p:cNvPr id="5" name="Text Box 6">
            <a:extLst>
              <a:ext uri="{FF2B5EF4-FFF2-40B4-BE49-F238E27FC236}">
                <a16:creationId xmlns:a16="http://schemas.microsoft.com/office/drawing/2014/main" id="{B5DCFB0A-A009-435F-99DD-9FC2B8A20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2650" y="1941513"/>
            <a:ext cx="2768600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Vzestup arteriálního plicního tlaku</a:t>
            </a:r>
          </a:p>
        </p:txBody>
      </p:sp>
      <p:sp>
        <p:nvSpPr>
          <p:cNvPr id="6" name="Text Box 7">
            <a:extLst>
              <a:ext uri="{FF2B5EF4-FFF2-40B4-BE49-F238E27FC236}">
                <a16:creationId xmlns:a16="http://schemas.microsoft.com/office/drawing/2014/main" id="{89DEAC5D-FDB9-41A3-8079-3BEB3437F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0338" y="2895600"/>
            <a:ext cx="4092575" cy="925513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Vzestup tlaku v těch kapilárách, před kterými není dostatečná kontrakce arteriol</a:t>
            </a:r>
          </a:p>
        </p:txBody>
      </p:sp>
      <p:sp>
        <p:nvSpPr>
          <p:cNvPr id="7" name="Text Box 8">
            <a:extLst>
              <a:ext uri="{FF2B5EF4-FFF2-40B4-BE49-F238E27FC236}">
                <a16:creationId xmlns:a16="http://schemas.microsoft.com/office/drawing/2014/main" id="{DE32CF3A-45F5-4D6B-B903-14BED87827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563" y="4127500"/>
            <a:ext cx="1535112" cy="376238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Exudace</a:t>
            </a:r>
          </a:p>
        </p:txBody>
      </p:sp>
      <p:sp>
        <p:nvSpPr>
          <p:cNvPr id="8" name="Text Box 9">
            <a:extLst>
              <a:ext uri="{FF2B5EF4-FFF2-40B4-BE49-F238E27FC236}">
                <a16:creationId xmlns:a16="http://schemas.microsoft.com/office/drawing/2014/main" id="{89AE4482-FABA-43F2-BFB7-6754D7A6CA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70275" y="4087813"/>
            <a:ext cx="2649538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Poškození bazální membrány</a:t>
            </a:r>
          </a:p>
        </p:txBody>
      </p:sp>
      <p:sp>
        <p:nvSpPr>
          <p:cNvPr id="9" name="Text Box 10">
            <a:extLst>
              <a:ext uri="{FF2B5EF4-FFF2-40B4-BE49-F238E27FC236}">
                <a16:creationId xmlns:a16="http://schemas.microsoft.com/office/drawing/2014/main" id="{98708514-58AF-4579-A942-465AAB1590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35213" y="4929188"/>
            <a:ext cx="2189162" cy="376237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Aktivace neutrofilů</a:t>
            </a:r>
          </a:p>
        </p:txBody>
      </p:sp>
      <p:sp>
        <p:nvSpPr>
          <p:cNvPr id="10" name="Text Box 11">
            <a:extLst>
              <a:ext uri="{FF2B5EF4-FFF2-40B4-BE49-F238E27FC236}">
                <a16:creationId xmlns:a16="http://schemas.microsoft.com/office/drawing/2014/main" id="{D7AB6629-2362-4172-997D-00F8AD1625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4525" y="5519738"/>
            <a:ext cx="2649538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Uvolnění zánětlivých faktorů</a:t>
            </a:r>
          </a:p>
        </p:txBody>
      </p:sp>
      <p:sp>
        <p:nvSpPr>
          <p:cNvPr id="11" name="Text Box 12">
            <a:extLst>
              <a:ext uri="{FF2B5EF4-FFF2-40B4-BE49-F238E27FC236}">
                <a16:creationId xmlns:a16="http://schemas.microsoft.com/office/drawing/2014/main" id="{7C173213-D298-48C4-93D5-A6097E84E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2063" y="5056188"/>
            <a:ext cx="2095500" cy="376237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Aktivace destiček</a:t>
            </a:r>
          </a:p>
        </p:txBody>
      </p:sp>
      <p:sp>
        <p:nvSpPr>
          <p:cNvPr id="12" name="Text Box 13">
            <a:extLst>
              <a:ext uri="{FF2B5EF4-FFF2-40B4-BE49-F238E27FC236}">
                <a16:creationId xmlns:a16="http://schemas.microsoft.com/office/drawing/2014/main" id="{9452A1B7-4992-40A7-8408-573641D456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6988" y="5845175"/>
            <a:ext cx="2328862" cy="376238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Fibrinové tromby</a:t>
            </a:r>
          </a:p>
        </p:txBody>
      </p:sp>
      <p:sp>
        <p:nvSpPr>
          <p:cNvPr id="13" name="Text Box 14">
            <a:extLst>
              <a:ext uri="{FF2B5EF4-FFF2-40B4-BE49-F238E27FC236}">
                <a16:creationId xmlns:a16="http://schemas.microsoft.com/office/drawing/2014/main" id="{0B904173-98B3-4889-B643-E3854B821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6348413"/>
            <a:ext cx="4178300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EDÉM PLIC PŘI VÝŠKOVÉ NEMOCI</a:t>
            </a:r>
          </a:p>
        </p:txBody>
      </p:sp>
      <p:grpSp>
        <p:nvGrpSpPr>
          <p:cNvPr id="14" name="Group 15">
            <a:extLst>
              <a:ext uri="{FF2B5EF4-FFF2-40B4-BE49-F238E27FC236}">
                <a16:creationId xmlns:a16="http://schemas.microsoft.com/office/drawing/2014/main" id="{6B1C0A89-1F7B-44B3-8A8B-A451ED3D52FF}"/>
              </a:ext>
            </a:extLst>
          </p:cNvPr>
          <p:cNvGrpSpPr>
            <a:grpSpLocks/>
          </p:cNvGrpSpPr>
          <p:nvPr/>
        </p:nvGrpSpPr>
        <p:grpSpPr bwMode="auto">
          <a:xfrm>
            <a:off x="7273925" y="3273425"/>
            <a:ext cx="522288" cy="514350"/>
            <a:chOff x="4432" y="112"/>
            <a:chExt cx="329" cy="324"/>
          </a:xfrm>
        </p:grpSpPr>
        <p:sp>
          <p:nvSpPr>
            <p:cNvPr id="15" name="Oval 16">
              <a:extLst>
                <a:ext uri="{FF2B5EF4-FFF2-40B4-BE49-F238E27FC236}">
                  <a16:creationId xmlns:a16="http://schemas.microsoft.com/office/drawing/2014/main" id="{B70E56D4-BE09-4882-BB46-06462D030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6" name="Rectangle 17">
              <a:extLst>
                <a:ext uri="{FF2B5EF4-FFF2-40B4-BE49-F238E27FC236}">
                  <a16:creationId xmlns:a16="http://schemas.microsoft.com/office/drawing/2014/main" id="{4A6186A2-6906-4546-9465-1DB786A80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7" name="Freeform 18">
            <a:extLst>
              <a:ext uri="{FF2B5EF4-FFF2-40B4-BE49-F238E27FC236}">
                <a16:creationId xmlns:a16="http://schemas.microsoft.com/office/drawing/2014/main" id="{7E14542E-9CBC-4E5C-ABC6-8BA3B2C9ED85}"/>
              </a:ext>
            </a:extLst>
          </p:cNvPr>
          <p:cNvSpPr>
            <a:spLocks/>
          </p:cNvSpPr>
          <p:nvPr/>
        </p:nvSpPr>
        <p:spPr bwMode="auto">
          <a:xfrm>
            <a:off x="6838950" y="346392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Freeform 19">
            <a:extLst>
              <a:ext uri="{FF2B5EF4-FFF2-40B4-BE49-F238E27FC236}">
                <a16:creationId xmlns:a16="http://schemas.microsoft.com/office/drawing/2014/main" id="{F814FC51-44EA-406D-8DC4-3086773BAB0E}"/>
              </a:ext>
            </a:extLst>
          </p:cNvPr>
          <p:cNvSpPr>
            <a:spLocks/>
          </p:cNvSpPr>
          <p:nvPr/>
        </p:nvSpPr>
        <p:spPr bwMode="auto">
          <a:xfrm>
            <a:off x="6361113" y="322263"/>
            <a:ext cx="288925" cy="3619500"/>
          </a:xfrm>
          <a:custGeom>
            <a:avLst/>
            <a:gdLst>
              <a:gd name="T0" fmla="*/ 2147483646 w 182"/>
              <a:gd name="T1" fmla="*/ 2147483646 h 2280"/>
              <a:gd name="T2" fmla="*/ 2147483646 w 182"/>
              <a:gd name="T3" fmla="*/ 2147483646 h 2280"/>
              <a:gd name="T4" fmla="*/ 2147483646 w 182"/>
              <a:gd name="T5" fmla="*/ 2147483646 h 2280"/>
              <a:gd name="T6" fmla="*/ 2147483646 w 182"/>
              <a:gd name="T7" fmla="*/ 2147483646 h 2280"/>
              <a:gd name="T8" fmla="*/ 2147483646 w 182"/>
              <a:gd name="T9" fmla="*/ 2147483646 h 2280"/>
              <a:gd name="T10" fmla="*/ 2147483646 w 182"/>
              <a:gd name="T11" fmla="*/ 2147483646 h 2280"/>
              <a:gd name="T12" fmla="*/ 2147483646 w 182"/>
              <a:gd name="T13" fmla="*/ 2147483646 h 2280"/>
              <a:gd name="T14" fmla="*/ 2147483646 w 182"/>
              <a:gd name="T15" fmla="*/ 2147483646 h 2280"/>
              <a:gd name="T16" fmla="*/ 2147483646 w 182"/>
              <a:gd name="T17" fmla="*/ 0 h 22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2" h="2280">
                <a:moveTo>
                  <a:pt x="93" y="2280"/>
                </a:moveTo>
                <a:cubicBezTo>
                  <a:pt x="89" y="2214"/>
                  <a:pt x="85" y="2149"/>
                  <a:pt x="88" y="2077"/>
                </a:cubicBezTo>
                <a:cubicBezTo>
                  <a:pt x="91" y="2005"/>
                  <a:pt x="109" y="1958"/>
                  <a:pt x="112" y="1849"/>
                </a:cubicBezTo>
                <a:cubicBezTo>
                  <a:pt x="115" y="1740"/>
                  <a:pt x="97" y="1539"/>
                  <a:pt x="107" y="1423"/>
                </a:cubicBezTo>
                <a:cubicBezTo>
                  <a:pt x="117" y="1307"/>
                  <a:pt x="182" y="1274"/>
                  <a:pt x="170" y="1152"/>
                </a:cubicBezTo>
                <a:cubicBezTo>
                  <a:pt x="158" y="1030"/>
                  <a:pt x="49" y="827"/>
                  <a:pt x="35" y="688"/>
                </a:cubicBezTo>
                <a:cubicBezTo>
                  <a:pt x="21" y="549"/>
                  <a:pt x="89" y="419"/>
                  <a:pt x="83" y="315"/>
                </a:cubicBezTo>
                <a:cubicBezTo>
                  <a:pt x="77" y="211"/>
                  <a:pt x="2" y="115"/>
                  <a:pt x="1" y="63"/>
                </a:cubicBezTo>
                <a:cubicBezTo>
                  <a:pt x="0" y="11"/>
                  <a:pt x="62" y="13"/>
                  <a:pt x="78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Freeform 20">
            <a:extLst>
              <a:ext uri="{FF2B5EF4-FFF2-40B4-BE49-F238E27FC236}">
                <a16:creationId xmlns:a16="http://schemas.microsoft.com/office/drawing/2014/main" id="{9067B84A-A3D7-4C49-9D12-E30190F4589A}"/>
              </a:ext>
            </a:extLst>
          </p:cNvPr>
          <p:cNvSpPr>
            <a:spLocks/>
          </p:cNvSpPr>
          <p:nvPr/>
        </p:nvSpPr>
        <p:spPr bwMode="auto">
          <a:xfrm>
            <a:off x="6846888" y="3495675"/>
            <a:ext cx="468312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Freeform 21">
            <a:extLst>
              <a:ext uri="{FF2B5EF4-FFF2-40B4-BE49-F238E27FC236}">
                <a16:creationId xmlns:a16="http://schemas.microsoft.com/office/drawing/2014/main" id="{CE8D8BBF-8E11-40EE-96D6-7D9BC7C93572}"/>
              </a:ext>
            </a:extLst>
          </p:cNvPr>
          <p:cNvSpPr>
            <a:spLocks/>
          </p:cNvSpPr>
          <p:nvPr/>
        </p:nvSpPr>
        <p:spPr bwMode="auto">
          <a:xfrm>
            <a:off x="7753350" y="3457575"/>
            <a:ext cx="414338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1" name="Group 22">
            <a:extLst>
              <a:ext uri="{FF2B5EF4-FFF2-40B4-BE49-F238E27FC236}">
                <a16:creationId xmlns:a16="http://schemas.microsoft.com/office/drawing/2014/main" id="{57728656-2E9A-4239-AEAD-628E9CAAE612}"/>
              </a:ext>
            </a:extLst>
          </p:cNvPr>
          <p:cNvGrpSpPr>
            <a:grpSpLocks/>
          </p:cNvGrpSpPr>
          <p:nvPr/>
        </p:nvGrpSpPr>
        <p:grpSpPr bwMode="auto">
          <a:xfrm>
            <a:off x="7212013" y="2624138"/>
            <a:ext cx="522287" cy="514350"/>
            <a:chOff x="4432" y="112"/>
            <a:chExt cx="329" cy="324"/>
          </a:xfrm>
        </p:grpSpPr>
        <p:sp>
          <p:nvSpPr>
            <p:cNvPr id="22" name="Oval 23">
              <a:extLst>
                <a:ext uri="{FF2B5EF4-FFF2-40B4-BE49-F238E27FC236}">
                  <a16:creationId xmlns:a16="http://schemas.microsoft.com/office/drawing/2014/main" id="{12089BBD-8FE7-4B23-95BD-2FB399242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3" name="Rectangle 24">
              <a:extLst>
                <a:ext uri="{FF2B5EF4-FFF2-40B4-BE49-F238E27FC236}">
                  <a16:creationId xmlns:a16="http://schemas.microsoft.com/office/drawing/2014/main" id="{E829C2D7-0966-4E9C-A857-FA4671C4A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24" name="Freeform 25">
            <a:extLst>
              <a:ext uri="{FF2B5EF4-FFF2-40B4-BE49-F238E27FC236}">
                <a16:creationId xmlns:a16="http://schemas.microsoft.com/office/drawing/2014/main" id="{3340DD91-1F03-446E-AE90-625280F4CF1C}"/>
              </a:ext>
            </a:extLst>
          </p:cNvPr>
          <p:cNvSpPr>
            <a:spLocks/>
          </p:cNvSpPr>
          <p:nvPr/>
        </p:nvSpPr>
        <p:spPr bwMode="auto">
          <a:xfrm>
            <a:off x="6777038" y="281463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Freeform 26">
            <a:extLst>
              <a:ext uri="{FF2B5EF4-FFF2-40B4-BE49-F238E27FC236}">
                <a16:creationId xmlns:a16="http://schemas.microsoft.com/office/drawing/2014/main" id="{F6AA5CD9-4DC9-4808-BA3F-BFF124C6EEE2}"/>
              </a:ext>
            </a:extLst>
          </p:cNvPr>
          <p:cNvSpPr>
            <a:spLocks/>
          </p:cNvSpPr>
          <p:nvPr/>
        </p:nvSpPr>
        <p:spPr bwMode="auto">
          <a:xfrm>
            <a:off x="6784975" y="284638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Freeform 27">
            <a:extLst>
              <a:ext uri="{FF2B5EF4-FFF2-40B4-BE49-F238E27FC236}">
                <a16:creationId xmlns:a16="http://schemas.microsoft.com/office/drawing/2014/main" id="{3D29C969-85A4-4365-9606-B475A236CEBC}"/>
              </a:ext>
            </a:extLst>
          </p:cNvPr>
          <p:cNvSpPr>
            <a:spLocks/>
          </p:cNvSpPr>
          <p:nvPr/>
        </p:nvSpPr>
        <p:spPr bwMode="auto">
          <a:xfrm>
            <a:off x="7691438" y="280828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" name="Group 28">
            <a:extLst>
              <a:ext uri="{FF2B5EF4-FFF2-40B4-BE49-F238E27FC236}">
                <a16:creationId xmlns:a16="http://schemas.microsoft.com/office/drawing/2014/main" id="{A4B1B5D9-B94F-49F8-B978-C62E493DA4C0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1974850"/>
            <a:ext cx="522287" cy="514350"/>
            <a:chOff x="4432" y="112"/>
            <a:chExt cx="329" cy="324"/>
          </a:xfrm>
        </p:grpSpPr>
        <p:sp>
          <p:nvSpPr>
            <p:cNvPr id="28" name="Oval 29">
              <a:extLst>
                <a:ext uri="{FF2B5EF4-FFF2-40B4-BE49-F238E27FC236}">
                  <a16:creationId xmlns:a16="http://schemas.microsoft.com/office/drawing/2014/main" id="{BF1039D6-1F31-46A8-9EAD-9BDA51E2B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9" name="Rectangle 30">
              <a:extLst>
                <a:ext uri="{FF2B5EF4-FFF2-40B4-BE49-F238E27FC236}">
                  <a16:creationId xmlns:a16="http://schemas.microsoft.com/office/drawing/2014/main" id="{86E52B68-4944-4611-A8E5-B1AE2C21E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30" name="Freeform 31">
            <a:extLst>
              <a:ext uri="{FF2B5EF4-FFF2-40B4-BE49-F238E27FC236}">
                <a16:creationId xmlns:a16="http://schemas.microsoft.com/office/drawing/2014/main" id="{6B92BCB5-EBBC-48DA-8195-70E7BD34579C}"/>
              </a:ext>
            </a:extLst>
          </p:cNvPr>
          <p:cNvSpPr>
            <a:spLocks/>
          </p:cNvSpPr>
          <p:nvPr/>
        </p:nvSpPr>
        <p:spPr bwMode="auto">
          <a:xfrm>
            <a:off x="6738938" y="2165350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" name="Freeform 32">
            <a:extLst>
              <a:ext uri="{FF2B5EF4-FFF2-40B4-BE49-F238E27FC236}">
                <a16:creationId xmlns:a16="http://schemas.microsoft.com/office/drawing/2014/main" id="{AC7C4530-1B1F-406F-AFFE-02E0DAE515FC}"/>
              </a:ext>
            </a:extLst>
          </p:cNvPr>
          <p:cNvSpPr>
            <a:spLocks/>
          </p:cNvSpPr>
          <p:nvPr/>
        </p:nvSpPr>
        <p:spPr bwMode="auto">
          <a:xfrm>
            <a:off x="6746875" y="2197100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" name="Freeform 33">
            <a:extLst>
              <a:ext uri="{FF2B5EF4-FFF2-40B4-BE49-F238E27FC236}">
                <a16:creationId xmlns:a16="http://schemas.microsoft.com/office/drawing/2014/main" id="{5BE8D0DF-0A5B-4E66-9B19-2F05297F49A6}"/>
              </a:ext>
            </a:extLst>
          </p:cNvPr>
          <p:cNvSpPr>
            <a:spLocks/>
          </p:cNvSpPr>
          <p:nvPr/>
        </p:nvSpPr>
        <p:spPr bwMode="auto">
          <a:xfrm>
            <a:off x="7653338" y="2159000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" name="Group 34">
            <a:extLst>
              <a:ext uri="{FF2B5EF4-FFF2-40B4-BE49-F238E27FC236}">
                <a16:creationId xmlns:a16="http://schemas.microsoft.com/office/drawing/2014/main" id="{E21337C2-53FF-4DE3-90C4-DAEFDEA29D2E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1325563"/>
            <a:ext cx="522287" cy="514350"/>
            <a:chOff x="4432" y="112"/>
            <a:chExt cx="329" cy="324"/>
          </a:xfrm>
        </p:grpSpPr>
        <p:sp>
          <p:nvSpPr>
            <p:cNvPr id="34" name="Oval 35">
              <a:extLst>
                <a:ext uri="{FF2B5EF4-FFF2-40B4-BE49-F238E27FC236}">
                  <a16:creationId xmlns:a16="http://schemas.microsoft.com/office/drawing/2014/main" id="{0EE8545A-D265-4901-8E11-3B3C4F551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35" name="Rectangle 36">
              <a:extLst>
                <a:ext uri="{FF2B5EF4-FFF2-40B4-BE49-F238E27FC236}">
                  <a16:creationId xmlns:a16="http://schemas.microsoft.com/office/drawing/2014/main" id="{12711A88-5572-49FF-A539-A2329CDB2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36" name="Freeform 37">
            <a:extLst>
              <a:ext uri="{FF2B5EF4-FFF2-40B4-BE49-F238E27FC236}">
                <a16:creationId xmlns:a16="http://schemas.microsoft.com/office/drawing/2014/main" id="{D4A1E006-CC2E-4B32-8CA5-FC894F6D0752}"/>
              </a:ext>
            </a:extLst>
          </p:cNvPr>
          <p:cNvSpPr>
            <a:spLocks/>
          </p:cNvSpPr>
          <p:nvPr/>
        </p:nvSpPr>
        <p:spPr bwMode="auto">
          <a:xfrm>
            <a:off x="6700838" y="1516063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id="{C77C038C-13E7-4461-9544-883D68405697}"/>
              </a:ext>
            </a:extLst>
          </p:cNvPr>
          <p:cNvSpPr>
            <a:spLocks/>
          </p:cNvSpPr>
          <p:nvPr/>
        </p:nvSpPr>
        <p:spPr bwMode="auto">
          <a:xfrm>
            <a:off x="6708775" y="1547813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id="{4B46FD6C-04A7-4683-B160-C4FE18B06560}"/>
              </a:ext>
            </a:extLst>
          </p:cNvPr>
          <p:cNvSpPr>
            <a:spLocks/>
          </p:cNvSpPr>
          <p:nvPr/>
        </p:nvSpPr>
        <p:spPr bwMode="auto">
          <a:xfrm>
            <a:off x="7615238" y="1509713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" name="Oval 40">
            <a:extLst>
              <a:ext uri="{FF2B5EF4-FFF2-40B4-BE49-F238E27FC236}">
                <a16:creationId xmlns:a16="http://schemas.microsoft.com/office/drawing/2014/main" id="{1D8D8D6A-9EAF-41F9-825D-3029E6218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7713" y="742950"/>
            <a:ext cx="522287" cy="423863"/>
          </a:xfrm>
          <a:prstGeom prst="ellipse">
            <a:avLst/>
          </a:prstGeom>
          <a:solidFill>
            <a:srgbClr val="66FF66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40" name="Rectangle 41">
            <a:extLst>
              <a:ext uri="{FF2B5EF4-FFF2-40B4-BE49-F238E27FC236}">
                <a16:creationId xmlns:a16="http://schemas.microsoft.com/office/drawing/2014/main" id="{430BC39C-56D0-4168-958F-ABD69B1A4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9475" y="652463"/>
            <a:ext cx="223838" cy="168275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id="{728899C1-82AB-494C-8DEE-483473D53279}"/>
              </a:ext>
            </a:extLst>
          </p:cNvPr>
          <p:cNvSpPr>
            <a:spLocks/>
          </p:cNvSpPr>
          <p:nvPr/>
        </p:nvSpPr>
        <p:spPr bwMode="auto">
          <a:xfrm>
            <a:off x="6662738" y="86677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" name="Freeform 43">
            <a:extLst>
              <a:ext uri="{FF2B5EF4-FFF2-40B4-BE49-F238E27FC236}">
                <a16:creationId xmlns:a16="http://schemas.microsoft.com/office/drawing/2014/main" id="{B46347C6-F64B-400B-A167-1C7A8D79075C}"/>
              </a:ext>
            </a:extLst>
          </p:cNvPr>
          <p:cNvSpPr>
            <a:spLocks/>
          </p:cNvSpPr>
          <p:nvPr/>
        </p:nvSpPr>
        <p:spPr bwMode="auto">
          <a:xfrm>
            <a:off x="6670675" y="898525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" name="Freeform 44">
            <a:extLst>
              <a:ext uri="{FF2B5EF4-FFF2-40B4-BE49-F238E27FC236}">
                <a16:creationId xmlns:a16="http://schemas.microsoft.com/office/drawing/2014/main" id="{64D53812-8CCF-427F-9F6D-12F464F38658}"/>
              </a:ext>
            </a:extLst>
          </p:cNvPr>
          <p:cNvSpPr>
            <a:spLocks/>
          </p:cNvSpPr>
          <p:nvPr/>
        </p:nvSpPr>
        <p:spPr bwMode="auto">
          <a:xfrm>
            <a:off x="7577138" y="860425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" name="Group 45">
            <a:extLst>
              <a:ext uri="{FF2B5EF4-FFF2-40B4-BE49-F238E27FC236}">
                <a16:creationId xmlns:a16="http://schemas.microsoft.com/office/drawing/2014/main" id="{2FA34E97-D02B-4023-86BE-19CEC043625B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26988"/>
            <a:ext cx="522287" cy="514350"/>
            <a:chOff x="4432" y="112"/>
            <a:chExt cx="329" cy="324"/>
          </a:xfrm>
        </p:grpSpPr>
        <p:sp>
          <p:nvSpPr>
            <p:cNvPr id="45" name="Oval 46">
              <a:extLst>
                <a:ext uri="{FF2B5EF4-FFF2-40B4-BE49-F238E27FC236}">
                  <a16:creationId xmlns:a16="http://schemas.microsoft.com/office/drawing/2014/main" id="{97A762D9-B856-462E-B513-F709D840F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46" name="Rectangle 47">
              <a:extLst>
                <a:ext uri="{FF2B5EF4-FFF2-40B4-BE49-F238E27FC236}">
                  <a16:creationId xmlns:a16="http://schemas.microsoft.com/office/drawing/2014/main" id="{9137A5E0-5B1E-4718-979D-A8C19AB0A2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47" name="Freeform 48">
            <a:extLst>
              <a:ext uri="{FF2B5EF4-FFF2-40B4-BE49-F238E27FC236}">
                <a16:creationId xmlns:a16="http://schemas.microsoft.com/office/drawing/2014/main" id="{011B134C-0922-4316-A501-B92636FEB34C}"/>
              </a:ext>
            </a:extLst>
          </p:cNvPr>
          <p:cNvSpPr>
            <a:spLocks/>
          </p:cNvSpPr>
          <p:nvPr/>
        </p:nvSpPr>
        <p:spPr bwMode="auto">
          <a:xfrm>
            <a:off x="6624638" y="21748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Freeform 49">
            <a:extLst>
              <a:ext uri="{FF2B5EF4-FFF2-40B4-BE49-F238E27FC236}">
                <a16:creationId xmlns:a16="http://schemas.microsoft.com/office/drawing/2014/main" id="{986F329F-E1F8-469D-B6EB-478CACC53997}"/>
              </a:ext>
            </a:extLst>
          </p:cNvPr>
          <p:cNvSpPr>
            <a:spLocks/>
          </p:cNvSpPr>
          <p:nvPr/>
        </p:nvSpPr>
        <p:spPr bwMode="auto">
          <a:xfrm>
            <a:off x="6632575" y="24923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" name="Freeform 50">
            <a:extLst>
              <a:ext uri="{FF2B5EF4-FFF2-40B4-BE49-F238E27FC236}">
                <a16:creationId xmlns:a16="http://schemas.microsoft.com/office/drawing/2014/main" id="{3717B9D9-350C-40AF-BAC1-A0E1795D3277}"/>
              </a:ext>
            </a:extLst>
          </p:cNvPr>
          <p:cNvSpPr>
            <a:spLocks/>
          </p:cNvSpPr>
          <p:nvPr/>
        </p:nvSpPr>
        <p:spPr bwMode="auto">
          <a:xfrm>
            <a:off x="7539038" y="21113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Freeform 51">
            <a:extLst>
              <a:ext uri="{FF2B5EF4-FFF2-40B4-BE49-F238E27FC236}">
                <a16:creationId xmlns:a16="http://schemas.microsoft.com/office/drawing/2014/main" id="{AB3EA7B3-5243-45C2-9BFB-FCF96FCF3F20}"/>
              </a:ext>
            </a:extLst>
          </p:cNvPr>
          <p:cNvSpPr>
            <a:spLocks/>
          </p:cNvSpPr>
          <p:nvPr/>
        </p:nvSpPr>
        <p:spPr bwMode="auto">
          <a:xfrm>
            <a:off x="8651875" y="976313"/>
            <a:ext cx="192088" cy="2935287"/>
          </a:xfrm>
          <a:custGeom>
            <a:avLst/>
            <a:gdLst>
              <a:gd name="T0" fmla="*/ 0 w 121"/>
              <a:gd name="T1" fmla="*/ 0 h 1849"/>
              <a:gd name="T2" fmla="*/ 2147483646 w 121"/>
              <a:gd name="T3" fmla="*/ 2147483646 h 1849"/>
              <a:gd name="T4" fmla="*/ 2147483646 w 121"/>
              <a:gd name="T5" fmla="*/ 2147483646 h 1849"/>
              <a:gd name="T6" fmla="*/ 2147483646 w 121"/>
              <a:gd name="T7" fmla="*/ 2147483646 h 1849"/>
              <a:gd name="T8" fmla="*/ 2147483646 w 121"/>
              <a:gd name="T9" fmla="*/ 2147483646 h 18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1" h="1849">
                <a:moveTo>
                  <a:pt x="0" y="0"/>
                </a:moveTo>
                <a:cubicBezTo>
                  <a:pt x="6" y="43"/>
                  <a:pt x="34" y="80"/>
                  <a:pt x="39" y="261"/>
                </a:cubicBezTo>
                <a:cubicBezTo>
                  <a:pt x="44" y="442"/>
                  <a:pt x="31" y="863"/>
                  <a:pt x="29" y="1089"/>
                </a:cubicBezTo>
                <a:cubicBezTo>
                  <a:pt x="27" y="1315"/>
                  <a:pt x="9" y="1489"/>
                  <a:pt x="24" y="1616"/>
                </a:cubicBezTo>
                <a:cubicBezTo>
                  <a:pt x="39" y="1743"/>
                  <a:pt x="80" y="1796"/>
                  <a:pt x="121" y="1849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" name="Freeform 52">
            <a:extLst>
              <a:ext uri="{FF2B5EF4-FFF2-40B4-BE49-F238E27FC236}">
                <a16:creationId xmlns:a16="http://schemas.microsoft.com/office/drawing/2014/main" id="{ED44F8BD-347B-458A-B0A0-F9D8322E3E6A}"/>
              </a:ext>
            </a:extLst>
          </p:cNvPr>
          <p:cNvSpPr>
            <a:spLocks/>
          </p:cNvSpPr>
          <p:nvPr/>
        </p:nvSpPr>
        <p:spPr bwMode="auto">
          <a:xfrm>
            <a:off x="8121650" y="3473450"/>
            <a:ext cx="584200" cy="100013"/>
          </a:xfrm>
          <a:custGeom>
            <a:avLst/>
            <a:gdLst>
              <a:gd name="T0" fmla="*/ 0 w 368"/>
              <a:gd name="T1" fmla="*/ 0 h 63"/>
              <a:gd name="T2" fmla="*/ 2147483646 w 368"/>
              <a:gd name="T3" fmla="*/ 2147483646 h 63"/>
              <a:gd name="T4" fmla="*/ 2147483646 w 368"/>
              <a:gd name="T5" fmla="*/ 2147483646 h 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68" h="63">
                <a:moveTo>
                  <a:pt x="0" y="0"/>
                </a:moveTo>
                <a:cubicBezTo>
                  <a:pt x="38" y="5"/>
                  <a:pt x="172" y="19"/>
                  <a:pt x="233" y="29"/>
                </a:cubicBezTo>
                <a:cubicBezTo>
                  <a:pt x="294" y="39"/>
                  <a:pt x="346" y="58"/>
                  <a:pt x="368" y="6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2" name="Freeform 53">
            <a:extLst>
              <a:ext uri="{FF2B5EF4-FFF2-40B4-BE49-F238E27FC236}">
                <a16:creationId xmlns:a16="http://schemas.microsoft.com/office/drawing/2014/main" id="{EDE1F629-334E-408A-909D-EF6FA4FBADB1}"/>
              </a:ext>
            </a:extLst>
          </p:cNvPr>
          <p:cNvSpPr>
            <a:spLocks/>
          </p:cNvSpPr>
          <p:nvPr/>
        </p:nvSpPr>
        <p:spPr bwMode="auto">
          <a:xfrm>
            <a:off x="8113713" y="2816225"/>
            <a:ext cx="569912" cy="134938"/>
          </a:xfrm>
          <a:custGeom>
            <a:avLst/>
            <a:gdLst>
              <a:gd name="T0" fmla="*/ 0 w 359"/>
              <a:gd name="T1" fmla="*/ 0 h 85"/>
              <a:gd name="T2" fmla="*/ 2147483646 w 359"/>
              <a:gd name="T3" fmla="*/ 2147483646 h 85"/>
              <a:gd name="T4" fmla="*/ 2147483646 w 359"/>
              <a:gd name="T5" fmla="*/ 2147483646 h 8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59" h="85">
                <a:moveTo>
                  <a:pt x="0" y="0"/>
                </a:moveTo>
                <a:cubicBezTo>
                  <a:pt x="73" y="9"/>
                  <a:pt x="144" y="15"/>
                  <a:pt x="204" y="29"/>
                </a:cubicBezTo>
                <a:cubicBezTo>
                  <a:pt x="264" y="43"/>
                  <a:pt x="327" y="73"/>
                  <a:pt x="359" y="85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" name="Freeform 54">
            <a:extLst>
              <a:ext uri="{FF2B5EF4-FFF2-40B4-BE49-F238E27FC236}">
                <a16:creationId xmlns:a16="http://schemas.microsoft.com/office/drawing/2014/main" id="{58A60A08-1700-4D0B-92B2-0950D728C859}"/>
              </a:ext>
            </a:extLst>
          </p:cNvPr>
          <p:cNvSpPr>
            <a:spLocks/>
          </p:cNvSpPr>
          <p:nvPr/>
        </p:nvSpPr>
        <p:spPr bwMode="auto">
          <a:xfrm>
            <a:off x="8029575" y="2168525"/>
            <a:ext cx="692150" cy="236538"/>
          </a:xfrm>
          <a:custGeom>
            <a:avLst/>
            <a:gdLst>
              <a:gd name="T0" fmla="*/ 0 w 436"/>
              <a:gd name="T1" fmla="*/ 2147483646 h 149"/>
              <a:gd name="T2" fmla="*/ 2147483646 w 436"/>
              <a:gd name="T3" fmla="*/ 2147483646 h 149"/>
              <a:gd name="T4" fmla="*/ 2147483646 w 436"/>
              <a:gd name="T5" fmla="*/ 2147483646 h 14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6" h="149">
                <a:moveTo>
                  <a:pt x="0" y="13"/>
                </a:moveTo>
                <a:cubicBezTo>
                  <a:pt x="36" y="15"/>
                  <a:pt x="150" y="0"/>
                  <a:pt x="223" y="23"/>
                </a:cubicBezTo>
                <a:cubicBezTo>
                  <a:pt x="296" y="46"/>
                  <a:pt x="392" y="123"/>
                  <a:pt x="436" y="149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" name="Freeform 55">
            <a:extLst>
              <a:ext uri="{FF2B5EF4-FFF2-40B4-BE49-F238E27FC236}">
                <a16:creationId xmlns:a16="http://schemas.microsoft.com/office/drawing/2014/main" id="{E77E3433-7975-4C9E-AF72-FBFB9E111B81}"/>
              </a:ext>
            </a:extLst>
          </p:cNvPr>
          <p:cNvSpPr>
            <a:spLocks/>
          </p:cNvSpPr>
          <p:nvPr/>
        </p:nvSpPr>
        <p:spPr bwMode="auto">
          <a:xfrm>
            <a:off x="8007350" y="1517650"/>
            <a:ext cx="714375" cy="195263"/>
          </a:xfrm>
          <a:custGeom>
            <a:avLst/>
            <a:gdLst>
              <a:gd name="T0" fmla="*/ 0 w 450"/>
              <a:gd name="T1" fmla="*/ 2147483646 h 123"/>
              <a:gd name="T2" fmla="*/ 2147483646 w 450"/>
              <a:gd name="T3" fmla="*/ 2147483646 h 123"/>
              <a:gd name="T4" fmla="*/ 2147483646 w 450"/>
              <a:gd name="T5" fmla="*/ 2147483646 h 1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50" h="123">
                <a:moveTo>
                  <a:pt x="0" y="7"/>
                </a:moveTo>
                <a:cubicBezTo>
                  <a:pt x="34" y="10"/>
                  <a:pt x="128" y="0"/>
                  <a:pt x="203" y="19"/>
                </a:cubicBezTo>
                <a:cubicBezTo>
                  <a:pt x="278" y="38"/>
                  <a:pt x="399" y="101"/>
                  <a:pt x="450" y="12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Freeform 56">
            <a:extLst>
              <a:ext uri="{FF2B5EF4-FFF2-40B4-BE49-F238E27FC236}">
                <a16:creationId xmlns:a16="http://schemas.microsoft.com/office/drawing/2014/main" id="{0B1D72A9-A1F1-429D-AE68-9F9F1020C9B4}"/>
              </a:ext>
            </a:extLst>
          </p:cNvPr>
          <p:cNvSpPr>
            <a:spLocks/>
          </p:cNvSpPr>
          <p:nvPr/>
        </p:nvSpPr>
        <p:spPr bwMode="auto">
          <a:xfrm>
            <a:off x="7937500" y="866775"/>
            <a:ext cx="746125" cy="155575"/>
          </a:xfrm>
          <a:custGeom>
            <a:avLst/>
            <a:gdLst>
              <a:gd name="T0" fmla="*/ 0 w 470"/>
              <a:gd name="T1" fmla="*/ 2147483646 h 98"/>
              <a:gd name="T2" fmla="*/ 2147483646 w 470"/>
              <a:gd name="T3" fmla="*/ 2147483646 h 98"/>
              <a:gd name="T4" fmla="*/ 2147483646 w 470"/>
              <a:gd name="T5" fmla="*/ 2147483646 h 9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70" h="98">
                <a:moveTo>
                  <a:pt x="0" y="11"/>
                </a:moveTo>
                <a:cubicBezTo>
                  <a:pt x="35" y="11"/>
                  <a:pt x="135" y="0"/>
                  <a:pt x="213" y="15"/>
                </a:cubicBezTo>
                <a:cubicBezTo>
                  <a:pt x="291" y="30"/>
                  <a:pt x="417" y="81"/>
                  <a:pt x="470" y="98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" name="Freeform 57">
            <a:extLst>
              <a:ext uri="{FF2B5EF4-FFF2-40B4-BE49-F238E27FC236}">
                <a16:creationId xmlns:a16="http://schemas.microsoft.com/office/drawing/2014/main" id="{637A59A8-5665-44CA-A624-EA81257A2CDE}"/>
              </a:ext>
            </a:extLst>
          </p:cNvPr>
          <p:cNvSpPr>
            <a:spLocks/>
          </p:cNvSpPr>
          <p:nvPr/>
        </p:nvSpPr>
        <p:spPr bwMode="auto">
          <a:xfrm>
            <a:off x="6408738" y="284163"/>
            <a:ext cx="274637" cy="46037"/>
          </a:xfrm>
          <a:custGeom>
            <a:avLst/>
            <a:gdLst>
              <a:gd name="T0" fmla="*/ 0 w 173"/>
              <a:gd name="T1" fmla="*/ 2147483646 h 29"/>
              <a:gd name="T2" fmla="*/ 2147483646 w 173"/>
              <a:gd name="T3" fmla="*/ 2147483646 h 29"/>
              <a:gd name="T4" fmla="*/ 2147483646 w 173"/>
              <a:gd name="T5" fmla="*/ 0 h 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3" h="29">
                <a:moveTo>
                  <a:pt x="0" y="29"/>
                </a:moveTo>
                <a:cubicBezTo>
                  <a:pt x="23" y="27"/>
                  <a:pt x="117" y="20"/>
                  <a:pt x="145" y="15"/>
                </a:cubicBezTo>
                <a:cubicBezTo>
                  <a:pt x="173" y="10"/>
                  <a:pt x="167" y="5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" name="Freeform 58">
            <a:extLst>
              <a:ext uri="{FF2B5EF4-FFF2-40B4-BE49-F238E27FC236}">
                <a16:creationId xmlns:a16="http://schemas.microsoft.com/office/drawing/2014/main" id="{68E1BD62-82FA-4337-9715-CA15FE27787C}"/>
              </a:ext>
            </a:extLst>
          </p:cNvPr>
          <p:cNvSpPr>
            <a:spLocks/>
          </p:cNvSpPr>
          <p:nvPr/>
        </p:nvSpPr>
        <p:spPr bwMode="auto">
          <a:xfrm>
            <a:off x="6470650" y="960438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" name="Freeform 59">
            <a:extLst>
              <a:ext uri="{FF2B5EF4-FFF2-40B4-BE49-F238E27FC236}">
                <a16:creationId xmlns:a16="http://schemas.microsoft.com/office/drawing/2014/main" id="{B202763A-2781-4628-9710-D9B33DF38C25}"/>
              </a:ext>
            </a:extLst>
          </p:cNvPr>
          <p:cNvSpPr>
            <a:spLocks/>
          </p:cNvSpPr>
          <p:nvPr/>
        </p:nvSpPr>
        <p:spPr bwMode="auto">
          <a:xfrm>
            <a:off x="6496050" y="1604963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" name="Freeform 60">
            <a:extLst>
              <a:ext uri="{FF2B5EF4-FFF2-40B4-BE49-F238E27FC236}">
                <a16:creationId xmlns:a16="http://schemas.microsoft.com/office/drawing/2014/main" id="{C8A625AD-0A11-4D59-A86B-1774E52E4327}"/>
              </a:ext>
            </a:extLst>
          </p:cNvPr>
          <p:cNvSpPr>
            <a:spLocks/>
          </p:cNvSpPr>
          <p:nvPr/>
        </p:nvSpPr>
        <p:spPr bwMode="auto">
          <a:xfrm>
            <a:off x="6584950" y="2246313"/>
            <a:ext cx="184150" cy="182562"/>
          </a:xfrm>
          <a:custGeom>
            <a:avLst/>
            <a:gdLst>
              <a:gd name="T0" fmla="*/ 0 w 116"/>
              <a:gd name="T1" fmla="*/ 2147483646 h 115"/>
              <a:gd name="T2" fmla="*/ 2147483646 w 116"/>
              <a:gd name="T3" fmla="*/ 2147483646 h 115"/>
              <a:gd name="T4" fmla="*/ 2147483646 w 116"/>
              <a:gd name="T5" fmla="*/ 2147483646 h 1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6" h="115">
                <a:moveTo>
                  <a:pt x="0" y="115"/>
                </a:moveTo>
                <a:cubicBezTo>
                  <a:pt x="14" y="99"/>
                  <a:pt x="63" y="34"/>
                  <a:pt x="82" y="17"/>
                </a:cubicBezTo>
                <a:cubicBezTo>
                  <a:pt x="101" y="0"/>
                  <a:pt x="109" y="14"/>
                  <a:pt x="116" y="13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" name="Freeform 61">
            <a:extLst>
              <a:ext uri="{FF2B5EF4-FFF2-40B4-BE49-F238E27FC236}">
                <a16:creationId xmlns:a16="http://schemas.microsoft.com/office/drawing/2014/main" id="{4A75EFCA-6A04-48F4-82E3-46181794BBE2}"/>
              </a:ext>
            </a:extLst>
          </p:cNvPr>
          <p:cNvSpPr>
            <a:spLocks/>
          </p:cNvSpPr>
          <p:nvPr/>
        </p:nvSpPr>
        <p:spPr bwMode="auto">
          <a:xfrm>
            <a:off x="6508750" y="2927350"/>
            <a:ext cx="268288" cy="146050"/>
          </a:xfrm>
          <a:custGeom>
            <a:avLst/>
            <a:gdLst>
              <a:gd name="T0" fmla="*/ 0 w 169"/>
              <a:gd name="T1" fmla="*/ 2147483646 h 92"/>
              <a:gd name="T2" fmla="*/ 2147483646 w 169"/>
              <a:gd name="T3" fmla="*/ 2147483646 h 92"/>
              <a:gd name="T4" fmla="*/ 2147483646 w 169"/>
              <a:gd name="T5" fmla="*/ 0 h 9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9" h="92">
                <a:moveTo>
                  <a:pt x="0" y="92"/>
                </a:moveTo>
                <a:cubicBezTo>
                  <a:pt x="21" y="80"/>
                  <a:pt x="98" y="35"/>
                  <a:pt x="126" y="20"/>
                </a:cubicBezTo>
                <a:cubicBezTo>
                  <a:pt x="154" y="5"/>
                  <a:pt x="160" y="4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1" name="Freeform 62">
            <a:extLst>
              <a:ext uri="{FF2B5EF4-FFF2-40B4-BE49-F238E27FC236}">
                <a16:creationId xmlns:a16="http://schemas.microsoft.com/office/drawing/2014/main" id="{D42E50E6-6004-4D4E-B4EA-1DDDEF199147}"/>
              </a:ext>
            </a:extLst>
          </p:cNvPr>
          <p:cNvSpPr>
            <a:spLocks/>
          </p:cNvSpPr>
          <p:nvPr/>
        </p:nvSpPr>
        <p:spPr bwMode="auto">
          <a:xfrm>
            <a:off x="6484938" y="3573463"/>
            <a:ext cx="384175" cy="168275"/>
          </a:xfrm>
          <a:custGeom>
            <a:avLst/>
            <a:gdLst>
              <a:gd name="T0" fmla="*/ 0 w 242"/>
              <a:gd name="T1" fmla="*/ 2147483646 h 106"/>
              <a:gd name="T2" fmla="*/ 2147483646 w 242"/>
              <a:gd name="T3" fmla="*/ 2147483646 h 106"/>
              <a:gd name="T4" fmla="*/ 2147483646 w 242"/>
              <a:gd name="T5" fmla="*/ 0 h 10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2" h="106">
                <a:moveTo>
                  <a:pt x="0" y="106"/>
                </a:moveTo>
                <a:cubicBezTo>
                  <a:pt x="15" y="97"/>
                  <a:pt x="52" y="71"/>
                  <a:pt x="92" y="53"/>
                </a:cubicBezTo>
                <a:cubicBezTo>
                  <a:pt x="132" y="35"/>
                  <a:pt x="211" y="11"/>
                  <a:pt x="242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" name="Freeform 63">
            <a:extLst>
              <a:ext uri="{FF2B5EF4-FFF2-40B4-BE49-F238E27FC236}">
                <a16:creationId xmlns:a16="http://schemas.microsoft.com/office/drawing/2014/main" id="{0854C989-B82A-4524-BFF7-5BE6CBC3C8E1}"/>
              </a:ext>
            </a:extLst>
          </p:cNvPr>
          <p:cNvSpPr>
            <a:spLocks/>
          </p:cNvSpPr>
          <p:nvPr/>
        </p:nvSpPr>
        <p:spPr bwMode="auto">
          <a:xfrm>
            <a:off x="7978775" y="73025"/>
            <a:ext cx="704850" cy="911225"/>
          </a:xfrm>
          <a:custGeom>
            <a:avLst/>
            <a:gdLst>
              <a:gd name="T0" fmla="*/ 2147483646 w 444"/>
              <a:gd name="T1" fmla="*/ 2147483646 h 574"/>
              <a:gd name="T2" fmla="*/ 2147483646 w 444"/>
              <a:gd name="T3" fmla="*/ 2147483646 h 574"/>
              <a:gd name="T4" fmla="*/ 2147483646 w 444"/>
              <a:gd name="T5" fmla="*/ 2147483646 h 574"/>
              <a:gd name="T6" fmla="*/ 0 w 444"/>
              <a:gd name="T7" fmla="*/ 2147483646 h 57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44" h="574">
                <a:moveTo>
                  <a:pt x="444" y="574"/>
                </a:moveTo>
                <a:lnTo>
                  <a:pt x="352" y="85"/>
                </a:lnTo>
                <a:cubicBezTo>
                  <a:pt x="312" y="0"/>
                  <a:pt x="261" y="64"/>
                  <a:pt x="202" y="65"/>
                </a:cubicBezTo>
                <a:cubicBezTo>
                  <a:pt x="143" y="66"/>
                  <a:pt x="42" y="86"/>
                  <a:pt x="0" y="91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" name="Line 64">
            <a:extLst>
              <a:ext uri="{FF2B5EF4-FFF2-40B4-BE49-F238E27FC236}">
                <a16:creationId xmlns:a16="http://schemas.microsoft.com/office/drawing/2014/main" id="{90551664-219D-4BBB-93F2-6EFD5C64C9E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0988" y="766763"/>
            <a:ext cx="0" cy="188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" name="Text Box 65">
            <a:extLst>
              <a:ext uri="{FF2B5EF4-FFF2-40B4-BE49-F238E27FC236}">
                <a16:creationId xmlns:a16="http://schemas.microsoft.com/office/drawing/2014/main" id="{A0C1C019-FD20-4A4B-830A-31BE56EA0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287338"/>
            <a:ext cx="137318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Slabší</a:t>
            </a:r>
          </a:p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vasokonstrikce</a:t>
            </a:r>
          </a:p>
        </p:txBody>
      </p:sp>
      <p:sp>
        <p:nvSpPr>
          <p:cNvPr id="65" name="Text Box 66">
            <a:extLst>
              <a:ext uri="{FF2B5EF4-FFF2-40B4-BE49-F238E27FC236}">
                <a16:creationId xmlns:a16="http://schemas.microsoft.com/office/drawing/2014/main" id="{2104DA5A-07E3-44CC-93FA-0B295DE1B4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968375"/>
            <a:ext cx="9699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Vzestup tlaku</a:t>
            </a:r>
          </a:p>
        </p:txBody>
      </p:sp>
      <p:sp>
        <p:nvSpPr>
          <p:cNvPr id="66" name="Line 67">
            <a:extLst>
              <a:ext uri="{FF2B5EF4-FFF2-40B4-BE49-F238E27FC236}">
                <a16:creationId xmlns:a16="http://schemas.microsoft.com/office/drawing/2014/main" id="{F5BCB427-06A5-4D0F-B12B-BBA4B7156D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9650" y="1233488"/>
            <a:ext cx="3810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" name="Text Box 68">
            <a:extLst>
              <a:ext uri="{FF2B5EF4-FFF2-40B4-BE49-F238E27FC236}">
                <a16:creationId xmlns:a16="http://schemas.microsoft.com/office/drawing/2014/main" id="{439B4B6C-F6FE-4538-96FC-F835E6C3E4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350" y="976313"/>
            <a:ext cx="9699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Vzestup tlaku</a:t>
            </a:r>
          </a:p>
        </p:txBody>
      </p:sp>
      <p:sp>
        <p:nvSpPr>
          <p:cNvPr id="68" name="Line 69">
            <a:extLst>
              <a:ext uri="{FF2B5EF4-FFF2-40B4-BE49-F238E27FC236}">
                <a16:creationId xmlns:a16="http://schemas.microsoft.com/office/drawing/2014/main" id="{FA354E46-0876-4BF8-9538-276A171668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575550" y="1143000"/>
            <a:ext cx="228600" cy="428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" name="AutoShape 70">
            <a:extLst>
              <a:ext uri="{FF2B5EF4-FFF2-40B4-BE49-F238E27FC236}">
                <a16:creationId xmlns:a16="http://schemas.microsoft.com/office/drawing/2014/main" id="{31D40D0F-E76D-4E5B-8246-E4285C09D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1375" y="1008063"/>
            <a:ext cx="300038" cy="182562"/>
          </a:xfrm>
          <a:prstGeom prst="upArrow">
            <a:avLst>
              <a:gd name="adj1" fmla="val 50000"/>
              <a:gd name="adj2" fmla="val 25000"/>
            </a:avLst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</a:endParaRPr>
          </a:p>
        </p:txBody>
      </p:sp>
      <p:sp>
        <p:nvSpPr>
          <p:cNvPr id="70" name="Text Box 71">
            <a:extLst>
              <a:ext uri="{FF2B5EF4-FFF2-40B4-BE49-F238E27FC236}">
                <a16:creationId xmlns:a16="http://schemas.microsoft.com/office/drawing/2014/main" id="{EAA4312C-DDC4-4B15-9C79-C63EC2FBC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1813" y="779463"/>
            <a:ext cx="96996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Edém</a:t>
            </a:r>
          </a:p>
        </p:txBody>
      </p:sp>
      <p:sp>
        <p:nvSpPr>
          <p:cNvPr id="71" name="Line 72">
            <a:extLst>
              <a:ext uri="{FF2B5EF4-FFF2-40B4-BE49-F238E27FC236}">
                <a16:creationId xmlns:a16="http://schemas.microsoft.com/office/drawing/2014/main" id="{901912EE-E92C-416B-9C0D-F5DA6A0F3A3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0275" y="554038"/>
            <a:ext cx="0" cy="4016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" name="Line 73">
            <a:extLst>
              <a:ext uri="{FF2B5EF4-FFF2-40B4-BE49-F238E27FC236}">
                <a16:creationId xmlns:a16="http://schemas.microsoft.com/office/drawing/2014/main" id="{7EBEA55D-20FC-466A-AD76-236EF58FA26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5988" y="1609725"/>
            <a:ext cx="0" cy="3238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" name="Line 74">
            <a:extLst>
              <a:ext uri="{FF2B5EF4-FFF2-40B4-BE49-F238E27FC236}">
                <a16:creationId xmlns:a16="http://schemas.microsoft.com/office/drawing/2014/main" id="{D47EDD27-C69A-4CDE-A9E2-51DC28B8981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1700" y="2592388"/>
            <a:ext cx="0" cy="30321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" name="Line 75">
            <a:extLst>
              <a:ext uri="{FF2B5EF4-FFF2-40B4-BE49-F238E27FC236}">
                <a16:creationId xmlns:a16="http://schemas.microsoft.com/office/drawing/2014/main" id="{A6748B3E-6837-4D55-97FC-6FBBB01D25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343150" y="3829050"/>
            <a:ext cx="898525" cy="4826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" name="Line 76">
            <a:extLst>
              <a:ext uri="{FF2B5EF4-FFF2-40B4-BE49-F238E27FC236}">
                <a16:creationId xmlns:a16="http://schemas.microsoft.com/office/drawing/2014/main" id="{E6B9ADCE-6DF5-4F4B-9F83-AB2F41654F33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0338" y="4503738"/>
            <a:ext cx="0" cy="184467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" name="Line 77">
            <a:extLst>
              <a:ext uri="{FF2B5EF4-FFF2-40B4-BE49-F238E27FC236}">
                <a16:creationId xmlns:a16="http://schemas.microsoft.com/office/drawing/2014/main" id="{3D503F82-D13D-45A6-BFE6-CA8C5B29C4BC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9613" y="3829050"/>
            <a:ext cx="792162" cy="2587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" name="Line 78">
            <a:extLst>
              <a:ext uri="{FF2B5EF4-FFF2-40B4-BE49-F238E27FC236}">
                <a16:creationId xmlns:a16="http://schemas.microsoft.com/office/drawing/2014/main" id="{5D1485E1-F75F-48AE-ABE1-A4652ED63A9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25900" y="4738688"/>
            <a:ext cx="0" cy="1905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" name="Line 79">
            <a:extLst>
              <a:ext uri="{FF2B5EF4-FFF2-40B4-BE49-F238E27FC236}">
                <a16:creationId xmlns:a16="http://schemas.microsoft.com/office/drawing/2014/main" id="{89441762-C8DA-4713-A90E-5225C00C3F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22913" y="4738688"/>
            <a:ext cx="0" cy="3175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" name="Line 80">
            <a:extLst>
              <a:ext uri="{FF2B5EF4-FFF2-40B4-BE49-F238E27FC236}">
                <a16:creationId xmlns:a16="http://schemas.microsoft.com/office/drawing/2014/main" id="{A0AAB9CC-D7AE-4279-83EC-A129D5EA30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41700" y="5305425"/>
            <a:ext cx="0" cy="2143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" name="Line 81">
            <a:extLst>
              <a:ext uri="{FF2B5EF4-FFF2-40B4-BE49-F238E27FC236}">
                <a16:creationId xmlns:a16="http://schemas.microsoft.com/office/drawing/2014/main" id="{C5F8BFC4-1698-436F-804E-3B4AB7AA4B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36938" y="6134100"/>
            <a:ext cx="0" cy="2143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" name="Line 82">
            <a:extLst>
              <a:ext uri="{FF2B5EF4-FFF2-40B4-BE49-F238E27FC236}">
                <a16:creationId xmlns:a16="http://schemas.microsoft.com/office/drawing/2014/main" id="{2B623F6E-997B-4A84-AEFE-2ACDEEADF6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3438" y="5432425"/>
            <a:ext cx="0" cy="3794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" name="Line 83">
            <a:extLst>
              <a:ext uri="{FF2B5EF4-FFF2-40B4-BE49-F238E27FC236}">
                <a16:creationId xmlns:a16="http://schemas.microsoft.com/office/drawing/2014/main" id="{5824D123-AA53-4240-B7E3-7E8A8E4071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87888" y="6221413"/>
            <a:ext cx="1225550" cy="27146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370999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Text Box 3">
            <a:extLst>
              <a:ext uri="{FF2B5EF4-FFF2-40B4-BE49-F238E27FC236}">
                <a16:creationId xmlns:a16="http://schemas.microsoft.com/office/drawing/2014/main" id="{A77C116D-D349-4187-A31D-ABD4641DD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8986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Hypoxie výšková</a:t>
            </a:r>
          </a:p>
        </p:txBody>
      </p:sp>
      <p:sp>
        <p:nvSpPr>
          <p:cNvPr id="119" name="Text Box 4">
            <a:extLst>
              <a:ext uri="{FF2B5EF4-FFF2-40B4-BE49-F238E27FC236}">
                <a16:creationId xmlns:a16="http://schemas.microsoft.com/office/drawing/2014/main" id="{54E3EC69-8A61-4D82-BA20-964F0800E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177800"/>
            <a:ext cx="20891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 hypoxie</a:t>
            </a:r>
          </a:p>
        </p:txBody>
      </p:sp>
      <p:sp>
        <p:nvSpPr>
          <p:cNvPr id="120" name="Text Box 5">
            <a:extLst>
              <a:ext uri="{FF2B5EF4-FFF2-40B4-BE49-F238E27FC236}">
                <a16:creationId xmlns:a16="http://schemas.microsoft.com/office/drawing/2014/main" id="{5EEE7314-3567-4240-8EC5-76FC40FE2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0" y="955675"/>
            <a:ext cx="3363913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Nestejnoměrná hypoxická vasokonstrikce plicních arteriol</a:t>
            </a:r>
          </a:p>
        </p:txBody>
      </p:sp>
      <p:sp>
        <p:nvSpPr>
          <p:cNvPr id="121" name="Text Box 6">
            <a:extLst>
              <a:ext uri="{FF2B5EF4-FFF2-40B4-BE49-F238E27FC236}">
                <a16:creationId xmlns:a16="http://schemas.microsoft.com/office/drawing/2014/main" id="{40FF00A9-45BD-4924-9193-7904424E3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2650" y="1941513"/>
            <a:ext cx="2768600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Vzestup arteriálního plicního tlaku</a:t>
            </a:r>
          </a:p>
        </p:txBody>
      </p:sp>
      <p:grpSp>
        <p:nvGrpSpPr>
          <p:cNvPr id="122" name="Group 7">
            <a:extLst>
              <a:ext uri="{FF2B5EF4-FFF2-40B4-BE49-F238E27FC236}">
                <a16:creationId xmlns:a16="http://schemas.microsoft.com/office/drawing/2014/main" id="{A933791D-2049-4217-9851-3C1DF4A2C9B3}"/>
              </a:ext>
            </a:extLst>
          </p:cNvPr>
          <p:cNvGrpSpPr>
            <a:grpSpLocks/>
          </p:cNvGrpSpPr>
          <p:nvPr/>
        </p:nvGrpSpPr>
        <p:grpSpPr bwMode="auto">
          <a:xfrm>
            <a:off x="7273925" y="3273425"/>
            <a:ext cx="522288" cy="514350"/>
            <a:chOff x="4432" y="112"/>
            <a:chExt cx="329" cy="324"/>
          </a:xfrm>
        </p:grpSpPr>
        <p:sp>
          <p:nvSpPr>
            <p:cNvPr id="123" name="Oval 8">
              <a:extLst>
                <a:ext uri="{FF2B5EF4-FFF2-40B4-BE49-F238E27FC236}">
                  <a16:creationId xmlns:a16="http://schemas.microsoft.com/office/drawing/2014/main" id="{46778CC0-F380-4875-ADF8-36943E52F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24" name="Rectangle 9">
              <a:extLst>
                <a:ext uri="{FF2B5EF4-FFF2-40B4-BE49-F238E27FC236}">
                  <a16:creationId xmlns:a16="http://schemas.microsoft.com/office/drawing/2014/main" id="{AD354DCA-37D6-4BA2-8791-129AC3D23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25" name="Freeform 10">
            <a:extLst>
              <a:ext uri="{FF2B5EF4-FFF2-40B4-BE49-F238E27FC236}">
                <a16:creationId xmlns:a16="http://schemas.microsoft.com/office/drawing/2014/main" id="{084E8AB1-0295-4695-8D15-589255CD3064}"/>
              </a:ext>
            </a:extLst>
          </p:cNvPr>
          <p:cNvSpPr>
            <a:spLocks/>
          </p:cNvSpPr>
          <p:nvPr/>
        </p:nvSpPr>
        <p:spPr bwMode="auto">
          <a:xfrm>
            <a:off x="6838950" y="346392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" name="Freeform 11">
            <a:extLst>
              <a:ext uri="{FF2B5EF4-FFF2-40B4-BE49-F238E27FC236}">
                <a16:creationId xmlns:a16="http://schemas.microsoft.com/office/drawing/2014/main" id="{F96A5425-89A9-46F8-98B5-5867D9722206}"/>
              </a:ext>
            </a:extLst>
          </p:cNvPr>
          <p:cNvSpPr>
            <a:spLocks/>
          </p:cNvSpPr>
          <p:nvPr/>
        </p:nvSpPr>
        <p:spPr bwMode="auto">
          <a:xfrm>
            <a:off x="6361113" y="322263"/>
            <a:ext cx="288925" cy="3619500"/>
          </a:xfrm>
          <a:custGeom>
            <a:avLst/>
            <a:gdLst>
              <a:gd name="T0" fmla="*/ 2147483646 w 182"/>
              <a:gd name="T1" fmla="*/ 2147483646 h 2280"/>
              <a:gd name="T2" fmla="*/ 2147483646 w 182"/>
              <a:gd name="T3" fmla="*/ 2147483646 h 2280"/>
              <a:gd name="T4" fmla="*/ 2147483646 w 182"/>
              <a:gd name="T5" fmla="*/ 2147483646 h 2280"/>
              <a:gd name="T6" fmla="*/ 2147483646 w 182"/>
              <a:gd name="T7" fmla="*/ 2147483646 h 2280"/>
              <a:gd name="T8" fmla="*/ 2147483646 w 182"/>
              <a:gd name="T9" fmla="*/ 2147483646 h 2280"/>
              <a:gd name="T10" fmla="*/ 2147483646 w 182"/>
              <a:gd name="T11" fmla="*/ 2147483646 h 2280"/>
              <a:gd name="T12" fmla="*/ 2147483646 w 182"/>
              <a:gd name="T13" fmla="*/ 2147483646 h 2280"/>
              <a:gd name="T14" fmla="*/ 2147483646 w 182"/>
              <a:gd name="T15" fmla="*/ 2147483646 h 2280"/>
              <a:gd name="T16" fmla="*/ 2147483646 w 182"/>
              <a:gd name="T17" fmla="*/ 0 h 22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2" h="2280">
                <a:moveTo>
                  <a:pt x="93" y="2280"/>
                </a:moveTo>
                <a:cubicBezTo>
                  <a:pt x="89" y="2214"/>
                  <a:pt x="85" y="2149"/>
                  <a:pt x="88" y="2077"/>
                </a:cubicBezTo>
                <a:cubicBezTo>
                  <a:pt x="91" y="2005"/>
                  <a:pt x="109" y="1958"/>
                  <a:pt x="112" y="1849"/>
                </a:cubicBezTo>
                <a:cubicBezTo>
                  <a:pt x="115" y="1740"/>
                  <a:pt x="97" y="1539"/>
                  <a:pt x="107" y="1423"/>
                </a:cubicBezTo>
                <a:cubicBezTo>
                  <a:pt x="117" y="1307"/>
                  <a:pt x="182" y="1274"/>
                  <a:pt x="170" y="1152"/>
                </a:cubicBezTo>
                <a:cubicBezTo>
                  <a:pt x="158" y="1030"/>
                  <a:pt x="49" y="827"/>
                  <a:pt x="35" y="688"/>
                </a:cubicBezTo>
                <a:cubicBezTo>
                  <a:pt x="21" y="549"/>
                  <a:pt x="89" y="419"/>
                  <a:pt x="83" y="315"/>
                </a:cubicBezTo>
                <a:cubicBezTo>
                  <a:pt x="77" y="211"/>
                  <a:pt x="2" y="115"/>
                  <a:pt x="1" y="63"/>
                </a:cubicBezTo>
                <a:cubicBezTo>
                  <a:pt x="0" y="11"/>
                  <a:pt x="62" y="13"/>
                  <a:pt x="78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" name="Freeform 12">
            <a:extLst>
              <a:ext uri="{FF2B5EF4-FFF2-40B4-BE49-F238E27FC236}">
                <a16:creationId xmlns:a16="http://schemas.microsoft.com/office/drawing/2014/main" id="{9B482D30-49F7-4A60-9D14-96002D5E8CB5}"/>
              </a:ext>
            </a:extLst>
          </p:cNvPr>
          <p:cNvSpPr>
            <a:spLocks/>
          </p:cNvSpPr>
          <p:nvPr/>
        </p:nvSpPr>
        <p:spPr bwMode="auto">
          <a:xfrm>
            <a:off x="6846888" y="3495675"/>
            <a:ext cx="468312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" name="Freeform 13">
            <a:extLst>
              <a:ext uri="{FF2B5EF4-FFF2-40B4-BE49-F238E27FC236}">
                <a16:creationId xmlns:a16="http://schemas.microsoft.com/office/drawing/2014/main" id="{B0038BAD-87C5-4FEB-B97F-53C9480CAC61}"/>
              </a:ext>
            </a:extLst>
          </p:cNvPr>
          <p:cNvSpPr>
            <a:spLocks/>
          </p:cNvSpPr>
          <p:nvPr/>
        </p:nvSpPr>
        <p:spPr bwMode="auto">
          <a:xfrm>
            <a:off x="7753350" y="3457575"/>
            <a:ext cx="414338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9" name="Group 14">
            <a:extLst>
              <a:ext uri="{FF2B5EF4-FFF2-40B4-BE49-F238E27FC236}">
                <a16:creationId xmlns:a16="http://schemas.microsoft.com/office/drawing/2014/main" id="{4E90F204-38D0-41E5-B646-EE8E150AEBDA}"/>
              </a:ext>
            </a:extLst>
          </p:cNvPr>
          <p:cNvGrpSpPr>
            <a:grpSpLocks/>
          </p:cNvGrpSpPr>
          <p:nvPr/>
        </p:nvGrpSpPr>
        <p:grpSpPr bwMode="auto">
          <a:xfrm>
            <a:off x="7212013" y="2624138"/>
            <a:ext cx="522287" cy="514350"/>
            <a:chOff x="4432" y="112"/>
            <a:chExt cx="329" cy="324"/>
          </a:xfrm>
        </p:grpSpPr>
        <p:sp>
          <p:nvSpPr>
            <p:cNvPr id="130" name="Oval 15">
              <a:extLst>
                <a:ext uri="{FF2B5EF4-FFF2-40B4-BE49-F238E27FC236}">
                  <a16:creationId xmlns:a16="http://schemas.microsoft.com/office/drawing/2014/main" id="{8EE0EBB5-86D3-4C1A-8A3E-49F2C31DE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31" name="Rectangle 16">
              <a:extLst>
                <a:ext uri="{FF2B5EF4-FFF2-40B4-BE49-F238E27FC236}">
                  <a16:creationId xmlns:a16="http://schemas.microsoft.com/office/drawing/2014/main" id="{21DD1542-D2B0-4EE9-BA2C-42706F51F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32" name="Freeform 17">
            <a:extLst>
              <a:ext uri="{FF2B5EF4-FFF2-40B4-BE49-F238E27FC236}">
                <a16:creationId xmlns:a16="http://schemas.microsoft.com/office/drawing/2014/main" id="{B2392942-D79A-464D-BFCA-EBE7048DD3F4}"/>
              </a:ext>
            </a:extLst>
          </p:cNvPr>
          <p:cNvSpPr>
            <a:spLocks/>
          </p:cNvSpPr>
          <p:nvPr/>
        </p:nvSpPr>
        <p:spPr bwMode="auto">
          <a:xfrm>
            <a:off x="6777038" y="281463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" name="Freeform 18">
            <a:extLst>
              <a:ext uri="{FF2B5EF4-FFF2-40B4-BE49-F238E27FC236}">
                <a16:creationId xmlns:a16="http://schemas.microsoft.com/office/drawing/2014/main" id="{E735C4C4-5F52-4757-8DEC-6CDF54DC3B47}"/>
              </a:ext>
            </a:extLst>
          </p:cNvPr>
          <p:cNvSpPr>
            <a:spLocks/>
          </p:cNvSpPr>
          <p:nvPr/>
        </p:nvSpPr>
        <p:spPr bwMode="auto">
          <a:xfrm>
            <a:off x="6784975" y="284638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4" name="Freeform 19">
            <a:extLst>
              <a:ext uri="{FF2B5EF4-FFF2-40B4-BE49-F238E27FC236}">
                <a16:creationId xmlns:a16="http://schemas.microsoft.com/office/drawing/2014/main" id="{210472BC-2DAA-4DB5-9CDE-5D6DF8D1D6CF}"/>
              </a:ext>
            </a:extLst>
          </p:cNvPr>
          <p:cNvSpPr>
            <a:spLocks/>
          </p:cNvSpPr>
          <p:nvPr/>
        </p:nvSpPr>
        <p:spPr bwMode="auto">
          <a:xfrm>
            <a:off x="7691438" y="280828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5" name="Group 20">
            <a:extLst>
              <a:ext uri="{FF2B5EF4-FFF2-40B4-BE49-F238E27FC236}">
                <a16:creationId xmlns:a16="http://schemas.microsoft.com/office/drawing/2014/main" id="{04429505-E556-4A7C-8B44-18B56F83B3E4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1974850"/>
            <a:ext cx="522287" cy="514350"/>
            <a:chOff x="4432" y="112"/>
            <a:chExt cx="329" cy="324"/>
          </a:xfrm>
        </p:grpSpPr>
        <p:sp>
          <p:nvSpPr>
            <p:cNvPr id="136" name="Oval 21">
              <a:extLst>
                <a:ext uri="{FF2B5EF4-FFF2-40B4-BE49-F238E27FC236}">
                  <a16:creationId xmlns:a16="http://schemas.microsoft.com/office/drawing/2014/main" id="{99696F72-9454-4CD1-AEEC-F1E904A7B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37" name="Rectangle 22">
              <a:extLst>
                <a:ext uri="{FF2B5EF4-FFF2-40B4-BE49-F238E27FC236}">
                  <a16:creationId xmlns:a16="http://schemas.microsoft.com/office/drawing/2014/main" id="{148D9263-4FDF-45E8-9254-EACA1E242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38" name="Freeform 23">
            <a:extLst>
              <a:ext uri="{FF2B5EF4-FFF2-40B4-BE49-F238E27FC236}">
                <a16:creationId xmlns:a16="http://schemas.microsoft.com/office/drawing/2014/main" id="{180D72DA-B424-49EA-B322-6DD555B4FD6D}"/>
              </a:ext>
            </a:extLst>
          </p:cNvPr>
          <p:cNvSpPr>
            <a:spLocks/>
          </p:cNvSpPr>
          <p:nvPr/>
        </p:nvSpPr>
        <p:spPr bwMode="auto">
          <a:xfrm>
            <a:off x="6738938" y="2165350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9" name="Freeform 24">
            <a:extLst>
              <a:ext uri="{FF2B5EF4-FFF2-40B4-BE49-F238E27FC236}">
                <a16:creationId xmlns:a16="http://schemas.microsoft.com/office/drawing/2014/main" id="{F18E2523-0C59-48C8-AFD4-140372E425D9}"/>
              </a:ext>
            </a:extLst>
          </p:cNvPr>
          <p:cNvSpPr>
            <a:spLocks/>
          </p:cNvSpPr>
          <p:nvPr/>
        </p:nvSpPr>
        <p:spPr bwMode="auto">
          <a:xfrm>
            <a:off x="6746875" y="2197100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" name="Freeform 25">
            <a:extLst>
              <a:ext uri="{FF2B5EF4-FFF2-40B4-BE49-F238E27FC236}">
                <a16:creationId xmlns:a16="http://schemas.microsoft.com/office/drawing/2014/main" id="{FF299358-AF91-4D43-A9C2-180F593C646A}"/>
              </a:ext>
            </a:extLst>
          </p:cNvPr>
          <p:cNvSpPr>
            <a:spLocks/>
          </p:cNvSpPr>
          <p:nvPr/>
        </p:nvSpPr>
        <p:spPr bwMode="auto">
          <a:xfrm>
            <a:off x="7653338" y="2159000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41" name="Group 26">
            <a:extLst>
              <a:ext uri="{FF2B5EF4-FFF2-40B4-BE49-F238E27FC236}">
                <a16:creationId xmlns:a16="http://schemas.microsoft.com/office/drawing/2014/main" id="{D3DE6A70-250C-418E-B3CD-EB68DD243627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1325563"/>
            <a:ext cx="522287" cy="514350"/>
            <a:chOff x="4432" y="112"/>
            <a:chExt cx="329" cy="324"/>
          </a:xfrm>
        </p:grpSpPr>
        <p:sp>
          <p:nvSpPr>
            <p:cNvPr id="142" name="Oval 27">
              <a:extLst>
                <a:ext uri="{FF2B5EF4-FFF2-40B4-BE49-F238E27FC236}">
                  <a16:creationId xmlns:a16="http://schemas.microsoft.com/office/drawing/2014/main" id="{8D1A6302-3748-452B-90F8-C54B6001F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43" name="Rectangle 28">
              <a:extLst>
                <a:ext uri="{FF2B5EF4-FFF2-40B4-BE49-F238E27FC236}">
                  <a16:creationId xmlns:a16="http://schemas.microsoft.com/office/drawing/2014/main" id="{F68F3B47-3A54-464F-BBAD-602B01097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44" name="Freeform 29">
            <a:extLst>
              <a:ext uri="{FF2B5EF4-FFF2-40B4-BE49-F238E27FC236}">
                <a16:creationId xmlns:a16="http://schemas.microsoft.com/office/drawing/2014/main" id="{826052CD-B6EC-44AF-AB07-952793064290}"/>
              </a:ext>
            </a:extLst>
          </p:cNvPr>
          <p:cNvSpPr>
            <a:spLocks/>
          </p:cNvSpPr>
          <p:nvPr/>
        </p:nvSpPr>
        <p:spPr bwMode="auto">
          <a:xfrm>
            <a:off x="6700838" y="1516063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" name="Freeform 30">
            <a:extLst>
              <a:ext uri="{FF2B5EF4-FFF2-40B4-BE49-F238E27FC236}">
                <a16:creationId xmlns:a16="http://schemas.microsoft.com/office/drawing/2014/main" id="{E1E6E1F9-F4E8-4C88-86D6-E9BA624D0892}"/>
              </a:ext>
            </a:extLst>
          </p:cNvPr>
          <p:cNvSpPr>
            <a:spLocks/>
          </p:cNvSpPr>
          <p:nvPr/>
        </p:nvSpPr>
        <p:spPr bwMode="auto">
          <a:xfrm>
            <a:off x="6708775" y="1547813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" name="Freeform 31">
            <a:extLst>
              <a:ext uri="{FF2B5EF4-FFF2-40B4-BE49-F238E27FC236}">
                <a16:creationId xmlns:a16="http://schemas.microsoft.com/office/drawing/2014/main" id="{ACD18636-3277-458E-805F-6A988711B06A}"/>
              </a:ext>
            </a:extLst>
          </p:cNvPr>
          <p:cNvSpPr>
            <a:spLocks/>
          </p:cNvSpPr>
          <p:nvPr/>
        </p:nvSpPr>
        <p:spPr bwMode="auto">
          <a:xfrm>
            <a:off x="7615238" y="1509713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47" name="Group 32">
            <a:extLst>
              <a:ext uri="{FF2B5EF4-FFF2-40B4-BE49-F238E27FC236}">
                <a16:creationId xmlns:a16="http://schemas.microsoft.com/office/drawing/2014/main" id="{12CCE95F-A6BE-442A-BA90-FCC8C9DD5C68}"/>
              </a:ext>
            </a:extLst>
          </p:cNvPr>
          <p:cNvGrpSpPr>
            <a:grpSpLocks/>
          </p:cNvGrpSpPr>
          <p:nvPr/>
        </p:nvGrpSpPr>
        <p:grpSpPr bwMode="auto">
          <a:xfrm>
            <a:off x="7097713" y="676275"/>
            <a:ext cx="522287" cy="514350"/>
            <a:chOff x="4432" y="112"/>
            <a:chExt cx="329" cy="324"/>
          </a:xfrm>
        </p:grpSpPr>
        <p:sp>
          <p:nvSpPr>
            <p:cNvPr id="148" name="Oval 33">
              <a:extLst>
                <a:ext uri="{FF2B5EF4-FFF2-40B4-BE49-F238E27FC236}">
                  <a16:creationId xmlns:a16="http://schemas.microsoft.com/office/drawing/2014/main" id="{3C8507A1-A434-47D5-8035-E8C25AAD2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49" name="Rectangle 34">
              <a:extLst>
                <a:ext uri="{FF2B5EF4-FFF2-40B4-BE49-F238E27FC236}">
                  <a16:creationId xmlns:a16="http://schemas.microsoft.com/office/drawing/2014/main" id="{FFC4DC21-74E8-4A87-A4D6-D21129145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50" name="Freeform 35">
            <a:extLst>
              <a:ext uri="{FF2B5EF4-FFF2-40B4-BE49-F238E27FC236}">
                <a16:creationId xmlns:a16="http://schemas.microsoft.com/office/drawing/2014/main" id="{8734A51A-4E86-42B0-8B63-99F34834D2DD}"/>
              </a:ext>
            </a:extLst>
          </p:cNvPr>
          <p:cNvSpPr>
            <a:spLocks/>
          </p:cNvSpPr>
          <p:nvPr/>
        </p:nvSpPr>
        <p:spPr bwMode="auto">
          <a:xfrm>
            <a:off x="6662738" y="86677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" name="Freeform 36">
            <a:extLst>
              <a:ext uri="{FF2B5EF4-FFF2-40B4-BE49-F238E27FC236}">
                <a16:creationId xmlns:a16="http://schemas.microsoft.com/office/drawing/2014/main" id="{D97BE80A-EEB2-4AE6-949D-6729DC2CD8C8}"/>
              </a:ext>
            </a:extLst>
          </p:cNvPr>
          <p:cNvSpPr>
            <a:spLocks/>
          </p:cNvSpPr>
          <p:nvPr/>
        </p:nvSpPr>
        <p:spPr bwMode="auto">
          <a:xfrm>
            <a:off x="6670675" y="898525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Freeform 37">
            <a:extLst>
              <a:ext uri="{FF2B5EF4-FFF2-40B4-BE49-F238E27FC236}">
                <a16:creationId xmlns:a16="http://schemas.microsoft.com/office/drawing/2014/main" id="{668A04BB-2B8E-4ECE-95DA-6261B578DC8D}"/>
              </a:ext>
            </a:extLst>
          </p:cNvPr>
          <p:cNvSpPr>
            <a:spLocks/>
          </p:cNvSpPr>
          <p:nvPr/>
        </p:nvSpPr>
        <p:spPr bwMode="auto">
          <a:xfrm>
            <a:off x="7577138" y="860425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3" name="Group 38">
            <a:extLst>
              <a:ext uri="{FF2B5EF4-FFF2-40B4-BE49-F238E27FC236}">
                <a16:creationId xmlns:a16="http://schemas.microsoft.com/office/drawing/2014/main" id="{8B542048-093F-4754-A871-785A844E9114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26988"/>
            <a:ext cx="522287" cy="514350"/>
            <a:chOff x="4432" y="112"/>
            <a:chExt cx="329" cy="324"/>
          </a:xfrm>
        </p:grpSpPr>
        <p:sp>
          <p:nvSpPr>
            <p:cNvPr id="154" name="Oval 39">
              <a:extLst>
                <a:ext uri="{FF2B5EF4-FFF2-40B4-BE49-F238E27FC236}">
                  <a16:creationId xmlns:a16="http://schemas.microsoft.com/office/drawing/2014/main" id="{06199570-18D3-4010-A722-D0189C797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55" name="Rectangle 40">
              <a:extLst>
                <a:ext uri="{FF2B5EF4-FFF2-40B4-BE49-F238E27FC236}">
                  <a16:creationId xmlns:a16="http://schemas.microsoft.com/office/drawing/2014/main" id="{DD9665FD-C260-4AAD-90ED-5F5014916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56" name="Freeform 41">
            <a:extLst>
              <a:ext uri="{FF2B5EF4-FFF2-40B4-BE49-F238E27FC236}">
                <a16:creationId xmlns:a16="http://schemas.microsoft.com/office/drawing/2014/main" id="{6AE16B26-4200-41C2-B618-BB1E25A26B5E}"/>
              </a:ext>
            </a:extLst>
          </p:cNvPr>
          <p:cNvSpPr>
            <a:spLocks/>
          </p:cNvSpPr>
          <p:nvPr/>
        </p:nvSpPr>
        <p:spPr bwMode="auto">
          <a:xfrm>
            <a:off x="6624638" y="21748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" name="Freeform 42">
            <a:extLst>
              <a:ext uri="{FF2B5EF4-FFF2-40B4-BE49-F238E27FC236}">
                <a16:creationId xmlns:a16="http://schemas.microsoft.com/office/drawing/2014/main" id="{A0764785-7686-4AF4-8508-F8C928385667}"/>
              </a:ext>
            </a:extLst>
          </p:cNvPr>
          <p:cNvSpPr>
            <a:spLocks/>
          </p:cNvSpPr>
          <p:nvPr/>
        </p:nvSpPr>
        <p:spPr bwMode="auto">
          <a:xfrm>
            <a:off x="6632575" y="24923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8" name="Freeform 43">
            <a:extLst>
              <a:ext uri="{FF2B5EF4-FFF2-40B4-BE49-F238E27FC236}">
                <a16:creationId xmlns:a16="http://schemas.microsoft.com/office/drawing/2014/main" id="{7D7E647D-E611-4B72-8DF2-D630D1946175}"/>
              </a:ext>
            </a:extLst>
          </p:cNvPr>
          <p:cNvSpPr>
            <a:spLocks/>
          </p:cNvSpPr>
          <p:nvPr/>
        </p:nvSpPr>
        <p:spPr bwMode="auto">
          <a:xfrm>
            <a:off x="7539038" y="21113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9" name="Freeform 44">
            <a:extLst>
              <a:ext uri="{FF2B5EF4-FFF2-40B4-BE49-F238E27FC236}">
                <a16:creationId xmlns:a16="http://schemas.microsoft.com/office/drawing/2014/main" id="{DC33E3BF-D49D-4B3E-93CA-5C709B560DC0}"/>
              </a:ext>
            </a:extLst>
          </p:cNvPr>
          <p:cNvSpPr>
            <a:spLocks/>
          </p:cNvSpPr>
          <p:nvPr/>
        </p:nvSpPr>
        <p:spPr bwMode="auto">
          <a:xfrm>
            <a:off x="8651875" y="976313"/>
            <a:ext cx="192088" cy="2935287"/>
          </a:xfrm>
          <a:custGeom>
            <a:avLst/>
            <a:gdLst>
              <a:gd name="T0" fmla="*/ 0 w 121"/>
              <a:gd name="T1" fmla="*/ 0 h 1849"/>
              <a:gd name="T2" fmla="*/ 2147483646 w 121"/>
              <a:gd name="T3" fmla="*/ 2147483646 h 1849"/>
              <a:gd name="T4" fmla="*/ 2147483646 w 121"/>
              <a:gd name="T5" fmla="*/ 2147483646 h 1849"/>
              <a:gd name="T6" fmla="*/ 2147483646 w 121"/>
              <a:gd name="T7" fmla="*/ 2147483646 h 1849"/>
              <a:gd name="T8" fmla="*/ 2147483646 w 121"/>
              <a:gd name="T9" fmla="*/ 2147483646 h 18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1" h="1849">
                <a:moveTo>
                  <a:pt x="0" y="0"/>
                </a:moveTo>
                <a:cubicBezTo>
                  <a:pt x="6" y="43"/>
                  <a:pt x="34" y="80"/>
                  <a:pt x="39" y="261"/>
                </a:cubicBezTo>
                <a:cubicBezTo>
                  <a:pt x="44" y="442"/>
                  <a:pt x="31" y="863"/>
                  <a:pt x="29" y="1089"/>
                </a:cubicBezTo>
                <a:cubicBezTo>
                  <a:pt x="27" y="1315"/>
                  <a:pt x="9" y="1489"/>
                  <a:pt x="24" y="1616"/>
                </a:cubicBezTo>
                <a:cubicBezTo>
                  <a:pt x="39" y="1743"/>
                  <a:pt x="80" y="1796"/>
                  <a:pt x="121" y="1849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0" name="Freeform 45">
            <a:extLst>
              <a:ext uri="{FF2B5EF4-FFF2-40B4-BE49-F238E27FC236}">
                <a16:creationId xmlns:a16="http://schemas.microsoft.com/office/drawing/2014/main" id="{78E04F80-2A28-4599-B801-B1FC927810AA}"/>
              </a:ext>
            </a:extLst>
          </p:cNvPr>
          <p:cNvSpPr>
            <a:spLocks/>
          </p:cNvSpPr>
          <p:nvPr/>
        </p:nvSpPr>
        <p:spPr bwMode="auto">
          <a:xfrm>
            <a:off x="8121650" y="3473450"/>
            <a:ext cx="584200" cy="100013"/>
          </a:xfrm>
          <a:custGeom>
            <a:avLst/>
            <a:gdLst>
              <a:gd name="T0" fmla="*/ 0 w 368"/>
              <a:gd name="T1" fmla="*/ 0 h 63"/>
              <a:gd name="T2" fmla="*/ 2147483646 w 368"/>
              <a:gd name="T3" fmla="*/ 2147483646 h 63"/>
              <a:gd name="T4" fmla="*/ 2147483646 w 368"/>
              <a:gd name="T5" fmla="*/ 2147483646 h 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68" h="63">
                <a:moveTo>
                  <a:pt x="0" y="0"/>
                </a:moveTo>
                <a:cubicBezTo>
                  <a:pt x="38" y="5"/>
                  <a:pt x="172" y="19"/>
                  <a:pt x="233" y="29"/>
                </a:cubicBezTo>
                <a:cubicBezTo>
                  <a:pt x="294" y="39"/>
                  <a:pt x="346" y="58"/>
                  <a:pt x="368" y="6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1" name="Freeform 46">
            <a:extLst>
              <a:ext uri="{FF2B5EF4-FFF2-40B4-BE49-F238E27FC236}">
                <a16:creationId xmlns:a16="http://schemas.microsoft.com/office/drawing/2014/main" id="{352E08B8-04A9-432D-A8AF-92706DEC7679}"/>
              </a:ext>
            </a:extLst>
          </p:cNvPr>
          <p:cNvSpPr>
            <a:spLocks/>
          </p:cNvSpPr>
          <p:nvPr/>
        </p:nvSpPr>
        <p:spPr bwMode="auto">
          <a:xfrm>
            <a:off x="8113713" y="2816225"/>
            <a:ext cx="569912" cy="134938"/>
          </a:xfrm>
          <a:custGeom>
            <a:avLst/>
            <a:gdLst>
              <a:gd name="T0" fmla="*/ 0 w 359"/>
              <a:gd name="T1" fmla="*/ 0 h 85"/>
              <a:gd name="T2" fmla="*/ 2147483646 w 359"/>
              <a:gd name="T3" fmla="*/ 2147483646 h 85"/>
              <a:gd name="T4" fmla="*/ 2147483646 w 359"/>
              <a:gd name="T5" fmla="*/ 2147483646 h 8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59" h="85">
                <a:moveTo>
                  <a:pt x="0" y="0"/>
                </a:moveTo>
                <a:cubicBezTo>
                  <a:pt x="73" y="9"/>
                  <a:pt x="144" y="15"/>
                  <a:pt x="204" y="29"/>
                </a:cubicBezTo>
                <a:cubicBezTo>
                  <a:pt x="264" y="43"/>
                  <a:pt x="327" y="73"/>
                  <a:pt x="359" y="85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" name="Freeform 47">
            <a:extLst>
              <a:ext uri="{FF2B5EF4-FFF2-40B4-BE49-F238E27FC236}">
                <a16:creationId xmlns:a16="http://schemas.microsoft.com/office/drawing/2014/main" id="{4BBEEF8D-72EA-4083-B738-62E0F4DF0A92}"/>
              </a:ext>
            </a:extLst>
          </p:cNvPr>
          <p:cNvSpPr>
            <a:spLocks/>
          </p:cNvSpPr>
          <p:nvPr/>
        </p:nvSpPr>
        <p:spPr bwMode="auto">
          <a:xfrm>
            <a:off x="8029575" y="2168525"/>
            <a:ext cx="692150" cy="236538"/>
          </a:xfrm>
          <a:custGeom>
            <a:avLst/>
            <a:gdLst>
              <a:gd name="T0" fmla="*/ 0 w 436"/>
              <a:gd name="T1" fmla="*/ 2147483646 h 149"/>
              <a:gd name="T2" fmla="*/ 2147483646 w 436"/>
              <a:gd name="T3" fmla="*/ 2147483646 h 149"/>
              <a:gd name="T4" fmla="*/ 2147483646 w 436"/>
              <a:gd name="T5" fmla="*/ 2147483646 h 14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6" h="149">
                <a:moveTo>
                  <a:pt x="0" y="13"/>
                </a:moveTo>
                <a:cubicBezTo>
                  <a:pt x="36" y="15"/>
                  <a:pt x="150" y="0"/>
                  <a:pt x="223" y="23"/>
                </a:cubicBezTo>
                <a:cubicBezTo>
                  <a:pt x="296" y="46"/>
                  <a:pt x="392" y="123"/>
                  <a:pt x="436" y="149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" name="Freeform 48">
            <a:extLst>
              <a:ext uri="{FF2B5EF4-FFF2-40B4-BE49-F238E27FC236}">
                <a16:creationId xmlns:a16="http://schemas.microsoft.com/office/drawing/2014/main" id="{7465C91B-EA3E-4A3A-B3BF-D815006FA41F}"/>
              </a:ext>
            </a:extLst>
          </p:cNvPr>
          <p:cNvSpPr>
            <a:spLocks/>
          </p:cNvSpPr>
          <p:nvPr/>
        </p:nvSpPr>
        <p:spPr bwMode="auto">
          <a:xfrm>
            <a:off x="8007350" y="1517650"/>
            <a:ext cx="714375" cy="195263"/>
          </a:xfrm>
          <a:custGeom>
            <a:avLst/>
            <a:gdLst>
              <a:gd name="T0" fmla="*/ 0 w 450"/>
              <a:gd name="T1" fmla="*/ 2147483646 h 123"/>
              <a:gd name="T2" fmla="*/ 2147483646 w 450"/>
              <a:gd name="T3" fmla="*/ 2147483646 h 123"/>
              <a:gd name="T4" fmla="*/ 2147483646 w 450"/>
              <a:gd name="T5" fmla="*/ 2147483646 h 1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50" h="123">
                <a:moveTo>
                  <a:pt x="0" y="7"/>
                </a:moveTo>
                <a:cubicBezTo>
                  <a:pt x="34" y="10"/>
                  <a:pt x="128" y="0"/>
                  <a:pt x="203" y="19"/>
                </a:cubicBezTo>
                <a:cubicBezTo>
                  <a:pt x="278" y="38"/>
                  <a:pt x="399" y="101"/>
                  <a:pt x="450" y="12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" name="Freeform 49">
            <a:extLst>
              <a:ext uri="{FF2B5EF4-FFF2-40B4-BE49-F238E27FC236}">
                <a16:creationId xmlns:a16="http://schemas.microsoft.com/office/drawing/2014/main" id="{6AC70A5E-9967-4D46-BC7E-FBD31F6C9836}"/>
              </a:ext>
            </a:extLst>
          </p:cNvPr>
          <p:cNvSpPr>
            <a:spLocks/>
          </p:cNvSpPr>
          <p:nvPr/>
        </p:nvSpPr>
        <p:spPr bwMode="auto">
          <a:xfrm>
            <a:off x="7937500" y="866775"/>
            <a:ext cx="746125" cy="155575"/>
          </a:xfrm>
          <a:custGeom>
            <a:avLst/>
            <a:gdLst>
              <a:gd name="T0" fmla="*/ 0 w 470"/>
              <a:gd name="T1" fmla="*/ 2147483646 h 98"/>
              <a:gd name="T2" fmla="*/ 2147483646 w 470"/>
              <a:gd name="T3" fmla="*/ 2147483646 h 98"/>
              <a:gd name="T4" fmla="*/ 2147483646 w 470"/>
              <a:gd name="T5" fmla="*/ 2147483646 h 9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70" h="98">
                <a:moveTo>
                  <a:pt x="0" y="11"/>
                </a:moveTo>
                <a:cubicBezTo>
                  <a:pt x="35" y="11"/>
                  <a:pt x="135" y="0"/>
                  <a:pt x="213" y="15"/>
                </a:cubicBezTo>
                <a:cubicBezTo>
                  <a:pt x="291" y="30"/>
                  <a:pt x="417" y="81"/>
                  <a:pt x="470" y="98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" name="Freeform 50">
            <a:extLst>
              <a:ext uri="{FF2B5EF4-FFF2-40B4-BE49-F238E27FC236}">
                <a16:creationId xmlns:a16="http://schemas.microsoft.com/office/drawing/2014/main" id="{41D72D40-BB7B-4836-BC69-4645F1BC73A4}"/>
              </a:ext>
            </a:extLst>
          </p:cNvPr>
          <p:cNvSpPr>
            <a:spLocks/>
          </p:cNvSpPr>
          <p:nvPr/>
        </p:nvSpPr>
        <p:spPr bwMode="auto">
          <a:xfrm>
            <a:off x="6408738" y="284163"/>
            <a:ext cx="274637" cy="46037"/>
          </a:xfrm>
          <a:custGeom>
            <a:avLst/>
            <a:gdLst>
              <a:gd name="T0" fmla="*/ 0 w 173"/>
              <a:gd name="T1" fmla="*/ 2147483646 h 29"/>
              <a:gd name="T2" fmla="*/ 2147483646 w 173"/>
              <a:gd name="T3" fmla="*/ 2147483646 h 29"/>
              <a:gd name="T4" fmla="*/ 2147483646 w 173"/>
              <a:gd name="T5" fmla="*/ 0 h 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3" h="29">
                <a:moveTo>
                  <a:pt x="0" y="29"/>
                </a:moveTo>
                <a:cubicBezTo>
                  <a:pt x="23" y="27"/>
                  <a:pt x="117" y="20"/>
                  <a:pt x="145" y="15"/>
                </a:cubicBezTo>
                <a:cubicBezTo>
                  <a:pt x="173" y="10"/>
                  <a:pt x="167" y="5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" name="Freeform 51">
            <a:extLst>
              <a:ext uri="{FF2B5EF4-FFF2-40B4-BE49-F238E27FC236}">
                <a16:creationId xmlns:a16="http://schemas.microsoft.com/office/drawing/2014/main" id="{B53E784C-DDBA-4040-B3CD-093E830CA4A7}"/>
              </a:ext>
            </a:extLst>
          </p:cNvPr>
          <p:cNvSpPr>
            <a:spLocks/>
          </p:cNvSpPr>
          <p:nvPr/>
        </p:nvSpPr>
        <p:spPr bwMode="auto">
          <a:xfrm>
            <a:off x="6470650" y="960438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571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Freeform 52">
            <a:extLst>
              <a:ext uri="{FF2B5EF4-FFF2-40B4-BE49-F238E27FC236}">
                <a16:creationId xmlns:a16="http://schemas.microsoft.com/office/drawing/2014/main" id="{31D68ADB-65D0-47FE-8F83-0AAF5E1967B0}"/>
              </a:ext>
            </a:extLst>
          </p:cNvPr>
          <p:cNvSpPr>
            <a:spLocks/>
          </p:cNvSpPr>
          <p:nvPr/>
        </p:nvSpPr>
        <p:spPr bwMode="auto">
          <a:xfrm>
            <a:off x="6496050" y="1604963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8" name="Freeform 53">
            <a:extLst>
              <a:ext uri="{FF2B5EF4-FFF2-40B4-BE49-F238E27FC236}">
                <a16:creationId xmlns:a16="http://schemas.microsoft.com/office/drawing/2014/main" id="{6E2A2EF6-6DCE-464F-B990-D168A3920640}"/>
              </a:ext>
            </a:extLst>
          </p:cNvPr>
          <p:cNvSpPr>
            <a:spLocks/>
          </p:cNvSpPr>
          <p:nvPr/>
        </p:nvSpPr>
        <p:spPr bwMode="auto">
          <a:xfrm>
            <a:off x="6584950" y="2246313"/>
            <a:ext cx="184150" cy="182562"/>
          </a:xfrm>
          <a:custGeom>
            <a:avLst/>
            <a:gdLst>
              <a:gd name="T0" fmla="*/ 0 w 116"/>
              <a:gd name="T1" fmla="*/ 2147483646 h 115"/>
              <a:gd name="T2" fmla="*/ 2147483646 w 116"/>
              <a:gd name="T3" fmla="*/ 2147483646 h 115"/>
              <a:gd name="T4" fmla="*/ 2147483646 w 116"/>
              <a:gd name="T5" fmla="*/ 2147483646 h 1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6" h="115">
                <a:moveTo>
                  <a:pt x="0" y="115"/>
                </a:moveTo>
                <a:cubicBezTo>
                  <a:pt x="14" y="99"/>
                  <a:pt x="63" y="34"/>
                  <a:pt x="82" y="17"/>
                </a:cubicBezTo>
                <a:cubicBezTo>
                  <a:pt x="101" y="0"/>
                  <a:pt x="109" y="14"/>
                  <a:pt x="116" y="13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" name="Freeform 54">
            <a:extLst>
              <a:ext uri="{FF2B5EF4-FFF2-40B4-BE49-F238E27FC236}">
                <a16:creationId xmlns:a16="http://schemas.microsoft.com/office/drawing/2014/main" id="{75BE6543-B2FE-43BF-B3B5-2E8DD093E009}"/>
              </a:ext>
            </a:extLst>
          </p:cNvPr>
          <p:cNvSpPr>
            <a:spLocks/>
          </p:cNvSpPr>
          <p:nvPr/>
        </p:nvSpPr>
        <p:spPr bwMode="auto">
          <a:xfrm>
            <a:off x="6508750" y="2927350"/>
            <a:ext cx="268288" cy="146050"/>
          </a:xfrm>
          <a:custGeom>
            <a:avLst/>
            <a:gdLst>
              <a:gd name="T0" fmla="*/ 0 w 169"/>
              <a:gd name="T1" fmla="*/ 2147483646 h 92"/>
              <a:gd name="T2" fmla="*/ 2147483646 w 169"/>
              <a:gd name="T3" fmla="*/ 2147483646 h 92"/>
              <a:gd name="T4" fmla="*/ 2147483646 w 169"/>
              <a:gd name="T5" fmla="*/ 0 h 9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9" h="92">
                <a:moveTo>
                  <a:pt x="0" y="92"/>
                </a:moveTo>
                <a:cubicBezTo>
                  <a:pt x="21" y="80"/>
                  <a:pt x="98" y="35"/>
                  <a:pt x="126" y="20"/>
                </a:cubicBezTo>
                <a:cubicBezTo>
                  <a:pt x="154" y="5"/>
                  <a:pt x="160" y="4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0" name="Freeform 55">
            <a:extLst>
              <a:ext uri="{FF2B5EF4-FFF2-40B4-BE49-F238E27FC236}">
                <a16:creationId xmlns:a16="http://schemas.microsoft.com/office/drawing/2014/main" id="{7129016B-06FB-4A3E-B577-0B6FF3E5A56A}"/>
              </a:ext>
            </a:extLst>
          </p:cNvPr>
          <p:cNvSpPr>
            <a:spLocks/>
          </p:cNvSpPr>
          <p:nvPr/>
        </p:nvSpPr>
        <p:spPr bwMode="auto">
          <a:xfrm>
            <a:off x="6484938" y="3573463"/>
            <a:ext cx="384175" cy="168275"/>
          </a:xfrm>
          <a:custGeom>
            <a:avLst/>
            <a:gdLst>
              <a:gd name="T0" fmla="*/ 0 w 242"/>
              <a:gd name="T1" fmla="*/ 2147483646 h 106"/>
              <a:gd name="T2" fmla="*/ 2147483646 w 242"/>
              <a:gd name="T3" fmla="*/ 2147483646 h 106"/>
              <a:gd name="T4" fmla="*/ 2147483646 w 242"/>
              <a:gd name="T5" fmla="*/ 0 h 10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2" h="106">
                <a:moveTo>
                  <a:pt x="0" y="106"/>
                </a:moveTo>
                <a:cubicBezTo>
                  <a:pt x="15" y="97"/>
                  <a:pt x="52" y="71"/>
                  <a:pt x="92" y="53"/>
                </a:cubicBezTo>
                <a:cubicBezTo>
                  <a:pt x="132" y="35"/>
                  <a:pt x="211" y="11"/>
                  <a:pt x="242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" name="Freeform 56">
            <a:extLst>
              <a:ext uri="{FF2B5EF4-FFF2-40B4-BE49-F238E27FC236}">
                <a16:creationId xmlns:a16="http://schemas.microsoft.com/office/drawing/2014/main" id="{A81A4454-958A-4A27-904E-90C007CFE1AE}"/>
              </a:ext>
            </a:extLst>
          </p:cNvPr>
          <p:cNvSpPr>
            <a:spLocks/>
          </p:cNvSpPr>
          <p:nvPr/>
        </p:nvSpPr>
        <p:spPr bwMode="auto">
          <a:xfrm>
            <a:off x="7978775" y="73025"/>
            <a:ext cx="704850" cy="911225"/>
          </a:xfrm>
          <a:custGeom>
            <a:avLst/>
            <a:gdLst>
              <a:gd name="T0" fmla="*/ 2147483646 w 444"/>
              <a:gd name="T1" fmla="*/ 2147483646 h 574"/>
              <a:gd name="T2" fmla="*/ 2147483646 w 444"/>
              <a:gd name="T3" fmla="*/ 2147483646 h 574"/>
              <a:gd name="T4" fmla="*/ 2147483646 w 444"/>
              <a:gd name="T5" fmla="*/ 2147483646 h 574"/>
              <a:gd name="T6" fmla="*/ 0 w 444"/>
              <a:gd name="T7" fmla="*/ 2147483646 h 57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44" h="574">
                <a:moveTo>
                  <a:pt x="444" y="574"/>
                </a:moveTo>
                <a:lnTo>
                  <a:pt x="352" y="85"/>
                </a:lnTo>
                <a:cubicBezTo>
                  <a:pt x="312" y="0"/>
                  <a:pt x="261" y="64"/>
                  <a:pt x="202" y="65"/>
                </a:cubicBezTo>
                <a:cubicBezTo>
                  <a:pt x="143" y="66"/>
                  <a:pt x="42" y="86"/>
                  <a:pt x="0" y="91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" name="Line 57">
            <a:extLst>
              <a:ext uri="{FF2B5EF4-FFF2-40B4-BE49-F238E27FC236}">
                <a16:creationId xmlns:a16="http://schemas.microsoft.com/office/drawing/2014/main" id="{8369832F-FCAC-480C-9EE7-6AE4D9BA51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0988" y="766763"/>
            <a:ext cx="0" cy="188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" name="Text Box 58">
            <a:extLst>
              <a:ext uri="{FF2B5EF4-FFF2-40B4-BE49-F238E27FC236}">
                <a16:creationId xmlns:a16="http://schemas.microsoft.com/office/drawing/2014/main" id="{D312FE36-2354-499B-B8C0-CD0B4C6C6B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287338"/>
            <a:ext cx="137318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Slabší</a:t>
            </a:r>
          </a:p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vasokonstrikce</a:t>
            </a:r>
          </a:p>
        </p:txBody>
      </p:sp>
      <p:sp>
        <p:nvSpPr>
          <p:cNvPr id="174" name="Text Box 59">
            <a:extLst>
              <a:ext uri="{FF2B5EF4-FFF2-40B4-BE49-F238E27FC236}">
                <a16:creationId xmlns:a16="http://schemas.microsoft.com/office/drawing/2014/main" id="{9CDB18F8-170D-4245-A8E4-E15C76DB41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968375"/>
            <a:ext cx="9699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Vzestup tlaku</a:t>
            </a:r>
          </a:p>
        </p:txBody>
      </p:sp>
      <p:sp>
        <p:nvSpPr>
          <p:cNvPr id="175" name="Line 60">
            <a:extLst>
              <a:ext uri="{FF2B5EF4-FFF2-40B4-BE49-F238E27FC236}">
                <a16:creationId xmlns:a16="http://schemas.microsoft.com/office/drawing/2014/main" id="{EA671F2D-E419-40EB-A0A0-D7E643F14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9650" y="1233488"/>
            <a:ext cx="3810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" name="Line 61">
            <a:extLst>
              <a:ext uri="{FF2B5EF4-FFF2-40B4-BE49-F238E27FC236}">
                <a16:creationId xmlns:a16="http://schemas.microsoft.com/office/drawing/2014/main" id="{F9DFE20B-D557-41D9-BDF7-F11AE9E9C2B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0275" y="554038"/>
            <a:ext cx="0" cy="4016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" name="Line 62">
            <a:extLst>
              <a:ext uri="{FF2B5EF4-FFF2-40B4-BE49-F238E27FC236}">
                <a16:creationId xmlns:a16="http://schemas.microsoft.com/office/drawing/2014/main" id="{C959F05F-8DF1-4B50-A5CE-374C64BFECBA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5988" y="1609725"/>
            <a:ext cx="0" cy="3238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" name="Text Box 63">
            <a:extLst>
              <a:ext uri="{FF2B5EF4-FFF2-40B4-BE49-F238E27FC236}">
                <a16:creationId xmlns:a16="http://schemas.microsoft.com/office/drawing/2014/main" id="{06941D9D-C1EB-4EFE-97E5-C09E8617F8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6348413"/>
            <a:ext cx="4914900" cy="376237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ADAPTACE PLIC NA VÝŠKU</a:t>
            </a:r>
          </a:p>
        </p:txBody>
      </p:sp>
    </p:spTree>
    <p:extLst>
      <p:ext uri="{BB962C8B-B14F-4D97-AF65-F5344CB8AC3E}">
        <p14:creationId xmlns:p14="http://schemas.microsoft.com/office/powerpoint/2010/main" val="1120365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Text Box 3">
            <a:extLst>
              <a:ext uri="{FF2B5EF4-FFF2-40B4-BE49-F238E27FC236}">
                <a16:creationId xmlns:a16="http://schemas.microsoft.com/office/drawing/2014/main" id="{56248744-DA34-4E52-9FAA-FA15F9B391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8986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Hypoxie výšková</a:t>
            </a:r>
          </a:p>
        </p:txBody>
      </p:sp>
      <p:sp>
        <p:nvSpPr>
          <p:cNvPr id="84" name="Text Box 4">
            <a:extLst>
              <a:ext uri="{FF2B5EF4-FFF2-40B4-BE49-F238E27FC236}">
                <a16:creationId xmlns:a16="http://schemas.microsoft.com/office/drawing/2014/main" id="{5651BCEA-4F4E-4156-B7E2-D9AD324286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177800"/>
            <a:ext cx="20891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 hypoxie</a:t>
            </a:r>
          </a:p>
        </p:txBody>
      </p:sp>
      <p:sp>
        <p:nvSpPr>
          <p:cNvPr id="85" name="Text Box 5">
            <a:extLst>
              <a:ext uri="{FF2B5EF4-FFF2-40B4-BE49-F238E27FC236}">
                <a16:creationId xmlns:a16="http://schemas.microsoft.com/office/drawing/2014/main" id="{056D9326-9CCA-426A-A36F-DC867C5224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0" y="955675"/>
            <a:ext cx="3363913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Nestejnoměrná hypoxická vasokonstrikce plicních arteriol</a:t>
            </a:r>
          </a:p>
        </p:txBody>
      </p:sp>
      <p:sp>
        <p:nvSpPr>
          <p:cNvPr id="86" name="Text Box 6">
            <a:extLst>
              <a:ext uri="{FF2B5EF4-FFF2-40B4-BE49-F238E27FC236}">
                <a16:creationId xmlns:a16="http://schemas.microsoft.com/office/drawing/2014/main" id="{B584CEC4-FD48-4DFD-B8A3-59CC788F65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2650" y="1941513"/>
            <a:ext cx="2768600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Vzestup arteriálního plicního tlaku</a:t>
            </a:r>
          </a:p>
        </p:txBody>
      </p:sp>
      <p:grpSp>
        <p:nvGrpSpPr>
          <p:cNvPr id="87" name="Group 7">
            <a:extLst>
              <a:ext uri="{FF2B5EF4-FFF2-40B4-BE49-F238E27FC236}">
                <a16:creationId xmlns:a16="http://schemas.microsoft.com/office/drawing/2014/main" id="{4B72E9DE-46A9-452D-A4F7-A68993CC46BA}"/>
              </a:ext>
            </a:extLst>
          </p:cNvPr>
          <p:cNvGrpSpPr>
            <a:grpSpLocks/>
          </p:cNvGrpSpPr>
          <p:nvPr/>
        </p:nvGrpSpPr>
        <p:grpSpPr bwMode="auto">
          <a:xfrm>
            <a:off x="7273925" y="3273425"/>
            <a:ext cx="522288" cy="514350"/>
            <a:chOff x="4432" y="112"/>
            <a:chExt cx="329" cy="324"/>
          </a:xfrm>
        </p:grpSpPr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162F2EDF-1962-4A1A-9C50-CEEA40F07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89" name="Rectangle 9">
              <a:extLst>
                <a:ext uri="{FF2B5EF4-FFF2-40B4-BE49-F238E27FC236}">
                  <a16:creationId xmlns:a16="http://schemas.microsoft.com/office/drawing/2014/main" id="{9E473C4D-44DA-418C-AF08-3FDC6A8F5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90" name="Freeform 10">
            <a:extLst>
              <a:ext uri="{FF2B5EF4-FFF2-40B4-BE49-F238E27FC236}">
                <a16:creationId xmlns:a16="http://schemas.microsoft.com/office/drawing/2014/main" id="{190F47DA-DC04-4B0C-8923-D3DFF19901BD}"/>
              </a:ext>
            </a:extLst>
          </p:cNvPr>
          <p:cNvSpPr>
            <a:spLocks/>
          </p:cNvSpPr>
          <p:nvPr/>
        </p:nvSpPr>
        <p:spPr bwMode="auto">
          <a:xfrm>
            <a:off x="6838950" y="346392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" name="Freeform 11">
            <a:extLst>
              <a:ext uri="{FF2B5EF4-FFF2-40B4-BE49-F238E27FC236}">
                <a16:creationId xmlns:a16="http://schemas.microsoft.com/office/drawing/2014/main" id="{5F41F94E-8AF0-4BF1-916A-E37FE11306D4}"/>
              </a:ext>
            </a:extLst>
          </p:cNvPr>
          <p:cNvSpPr>
            <a:spLocks/>
          </p:cNvSpPr>
          <p:nvPr/>
        </p:nvSpPr>
        <p:spPr bwMode="auto">
          <a:xfrm>
            <a:off x="6361113" y="322263"/>
            <a:ext cx="288925" cy="3619500"/>
          </a:xfrm>
          <a:custGeom>
            <a:avLst/>
            <a:gdLst>
              <a:gd name="T0" fmla="*/ 2147483646 w 182"/>
              <a:gd name="T1" fmla="*/ 2147483646 h 2280"/>
              <a:gd name="T2" fmla="*/ 2147483646 w 182"/>
              <a:gd name="T3" fmla="*/ 2147483646 h 2280"/>
              <a:gd name="T4" fmla="*/ 2147483646 w 182"/>
              <a:gd name="T5" fmla="*/ 2147483646 h 2280"/>
              <a:gd name="T6" fmla="*/ 2147483646 w 182"/>
              <a:gd name="T7" fmla="*/ 2147483646 h 2280"/>
              <a:gd name="T8" fmla="*/ 2147483646 w 182"/>
              <a:gd name="T9" fmla="*/ 2147483646 h 2280"/>
              <a:gd name="T10" fmla="*/ 2147483646 w 182"/>
              <a:gd name="T11" fmla="*/ 2147483646 h 2280"/>
              <a:gd name="T12" fmla="*/ 2147483646 w 182"/>
              <a:gd name="T13" fmla="*/ 2147483646 h 2280"/>
              <a:gd name="T14" fmla="*/ 2147483646 w 182"/>
              <a:gd name="T15" fmla="*/ 2147483646 h 2280"/>
              <a:gd name="T16" fmla="*/ 2147483646 w 182"/>
              <a:gd name="T17" fmla="*/ 0 h 22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2" h="2280">
                <a:moveTo>
                  <a:pt x="93" y="2280"/>
                </a:moveTo>
                <a:cubicBezTo>
                  <a:pt x="89" y="2214"/>
                  <a:pt x="85" y="2149"/>
                  <a:pt x="88" y="2077"/>
                </a:cubicBezTo>
                <a:cubicBezTo>
                  <a:pt x="91" y="2005"/>
                  <a:pt x="109" y="1958"/>
                  <a:pt x="112" y="1849"/>
                </a:cubicBezTo>
                <a:cubicBezTo>
                  <a:pt x="115" y="1740"/>
                  <a:pt x="97" y="1539"/>
                  <a:pt x="107" y="1423"/>
                </a:cubicBezTo>
                <a:cubicBezTo>
                  <a:pt x="117" y="1307"/>
                  <a:pt x="182" y="1274"/>
                  <a:pt x="170" y="1152"/>
                </a:cubicBezTo>
                <a:cubicBezTo>
                  <a:pt x="158" y="1030"/>
                  <a:pt x="49" y="827"/>
                  <a:pt x="35" y="688"/>
                </a:cubicBezTo>
                <a:cubicBezTo>
                  <a:pt x="21" y="549"/>
                  <a:pt x="89" y="419"/>
                  <a:pt x="83" y="315"/>
                </a:cubicBezTo>
                <a:cubicBezTo>
                  <a:pt x="77" y="211"/>
                  <a:pt x="2" y="115"/>
                  <a:pt x="1" y="63"/>
                </a:cubicBezTo>
                <a:cubicBezTo>
                  <a:pt x="0" y="11"/>
                  <a:pt x="62" y="13"/>
                  <a:pt x="78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" name="Freeform 12">
            <a:extLst>
              <a:ext uri="{FF2B5EF4-FFF2-40B4-BE49-F238E27FC236}">
                <a16:creationId xmlns:a16="http://schemas.microsoft.com/office/drawing/2014/main" id="{462C6B99-FD62-4DF7-BF65-E36030BD55C6}"/>
              </a:ext>
            </a:extLst>
          </p:cNvPr>
          <p:cNvSpPr>
            <a:spLocks/>
          </p:cNvSpPr>
          <p:nvPr/>
        </p:nvSpPr>
        <p:spPr bwMode="auto">
          <a:xfrm>
            <a:off x="6846888" y="3495675"/>
            <a:ext cx="468312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" name="Freeform 13">
            <a:extLst>
              <a:ext uri="{FF2B5EF4-FFF2-40B4-BE49-F238E27FC236}">
                <a16:creationId xmlns:a16="http://schemas.microsoft.com/office/drawing/2014/main" id="{F7DDB792-977A-4265-AABD-9DACB944268A}"/>
              </a:ext>
            </a:extLst>
          </p:cNvPr>
          <p:cNvSpPr>
            <a:spLocks/>
          </p:cNvSpPr>
          <p:nvPr/>
        </p:nvSpPr>
        <p:spPr bwMode="auto">
          <a:xfrm>
            <a:off x="7753350" y="3457575"/>
            <a:ext cx="414338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4" name="Group 14">
            <a:extLst>
              <a:ext uri="{FF2B5EF4-FFF2-40B4-BE49-F238E27FC236}">
                <a16:creationId xmlns:a16="http://schemas.microsoft.com/office/drawing/2014/main" id="{EB489E98-5F15-4FBE-8D4C-874B56AF83D4}"/>
              </a:ext>
            </a:extLst>
          </p:cNvPr>
          <p:cNvGrpSpPr>
            <a:grpSpLocks/>
          </p:cNvGrpSpPr>
          <p:nvPr/>
        </p:nvGrpSpPr>
        <p:grpSpPr bwMode="auto">
          <a:xfrm>
            <a:off x="7212013" y="2624138"/>
            <a:ext cx="522287" cy="514350"/>
            <a:chOff x="4432" y="112"/>
            <a:chExt cx="329" cy="324"/>
          </a:xfrm>
        </p:grpSpPr>
        <p:sp>
          <p:nvSpPr>
            <p:cNvPr id="95" name="Oval 15">
              <a:extLst>
                <a:ext uri="{FF2B5EF4-FFF2-40B4-BE49-F238E27FC236}">
                  <a16:creationId xmlns:a16="http://schemas.microsoft.com/office/drawing/2014/main" id="{4259BCCF-C0FC-44F6-8D32-6F7CFBBF6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96" name="Rectangle 16">
              <a:extLst>
                <a:ext uri="{FF2B5EF4-FFF2-40B4-BE49-F238E27FC236}">
                  <a16:creationId xmlns:a16="http://schemas.microsoft.com/office/drawing/2014/main" id="{46986B4D-FC07-4C0B-8813-A007CCD6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97" name="Freeform 17">
            <a:extLst>
              <a:ext uri="{FF2B5EF4-FFF2-40B4-BE49-F238E27FC236}">
                <a16:creationId xmlns:a16="http://schemas.microsoft.com/office/drawing/2014/main" id="{C2D14F25-E1D5-44A1-914D-4CC577311149}"/>
              </a:ext>
            </a:extLst>
          </p:cNvPr>
          <p:cNvSpPr>
            <a:spLocks/>
          </p:cNvSpPr>
          <p:nvPr/>
        </p:nvSpPr>
        <p:spPr bwMode="auto">
          <a:xfrm>
            <a:off x="6777038" y="281463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Freeform 18">
            <a:extLst>
              <a:ext uri="{FF2B5EF4-FFF2-40B4-BE49-F238E27FC236}">
                <a16:creationId xmlns:a16="http://schemas.microsoft.com/office/drawing/2014/main" id="{5CC2DC61-A183-419D-84A9-D6789B011C20}"/>
              </a:ext>
            </a:extLst>
          </p:cNvPr>
          <p:cNvSpPr>
            <a:spLocks/>
          </p:cNvSpPr>
          <p:nvPr/>
        </p:nvSpPr>
        <p:spPr bwMode="auto">
          <a:xfrm>
            <a:off x="6784975" y="284638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Freeform 19">
            <a:extLst>
              <a:ext uri="{FF2B5EF4-FFF2-40B4-BE49-F238E27FC236}">
                <a16:creationId xmlns:a16="http://schemas.microsoft.com/office/drawing/2014/main" id="{F74C6FA8-9546-4BA8-9DD5-EE85DE4CE960}"/>
              </a:ext>
            </a:extLst>
          </p:cNvPr>
          <p:cNvSpPr>
            <a:spLocks/>
          </p:cNvSpPr>
          <p:nvPr/>
        </p:nvSpPr>
        <p:spPr bwMode="auto">
          <a:xfrm>
            <a:off x="7691438" y="280828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0" name="Group 20">
            <a:extLst>
              <a:ext uri="{FF2B5EF4-FFF2-40B4-BE49-F238E27FC236}">
                <a16:creationId xmlns:a16="http://schemas.microsoft.com/office/drawing/2014/main" id="{32250FE3-BBFA-42E0-A82A-226399C1BFEA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1974850"/>
            <a:ext cx="522287" cy="514350"/>
            <a:chOff x="4432" y="112"/>
            <a:chExt cx="329" cy="324"/>
          </a:xfrm>
        </p:grpSpPr>
        <p:sp>
          <p:nvSpPr>
            <p:cNvPr id="101" name="Oval 21">
              <a:extLst>
                <a:ext uri="{FF2B5EF4-FFF2-40B4-BE49-F238E27FC236}">
                  <a16:creationId xmlns:a16="http://schemas.microsoft.com/office/drawing/2014/main" id="{3FEC69F4-5F0D-4E0C-B7AA-F47CDF521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02" name="Rectangle 22">
              <a:extLst>
                <a:ext uri="{FF2B5EF4-FFF2-40B4-BE49-F238E27FC236}">
                  <a16:creationId xmlns:a16="http://schemas.microsoft.com/office/drawing/2014/main" id="{34059AE7-5E1B-4258-995E-5F0F21E4A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03" name="Freeform 23">
            <a:extLst>
              <a:ext uri="{FF2B5EF4-FFF2-40B4-BE49-F238E27FC236}">
                <a16:creationId xmlns:a16="http://schemas.microsoft.com/office/drawing/2014/main" id="{8CB38400-B56E-44A0-9B1C-4FA587A807C0}"/>
              </a:ext>
            </a:extLst>
          </p:cNvPr>
          <p:cNvSpPr>
            <a:spLocks/>
          </p:cNvSpPr>
          <p:nvPr/>
        </p:nvSpPr>
        <p:spPr bwMode="auto">
          <a:xfrm>
            <a:off x="6738938" y="2165350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Freeform 24">
            <a:extLst>
              <a:ext uri="{FF2B5EF4-FFF2-40B4-BE49-F238E27FC236}">
                <a16:creationId xmlns:a16="http://schemas.microsoft.com/office/drawing/2014/main" id="{7E247A10-6F88-426C-A67E-799BF3FB6475}"/>
              </a:ext>
            </a:extLst>
          </p:cNvPr>
          <p:cNvSpPr>
            <a:spLocks/>
          </p:cNvSpPr>
          <p:nvPr/>
        </p:nvSpPr>
        <p:spPr bwMode="auto">
          <a:xfrm>
            <a:off x="6746875" y="2197100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" name="Freeform 25">
            <a:extLst>
              <a:ext uri="{FF2B5EF4-FFF2-40B4-BE49-F238E27FC236}">
                <a16:creationId xmlns:a16="http://schemas.microsoft.com/office/drawing/2014/main" id="{A950F5DB-F6BF-4732-B7D7-AE0176616A79}"/>
              </a:ext>
            </a:extLst>
          </p:cNvPr>
          <p:cNvSpPr>
            <a:spLocks/>
          </p:cNvSpPr>
          <p:nvPr/>
        </p:nvSpPr>
        <p:spPr bwMode="auto">
          <a:xfrm>
            <a:off x="7653338" y="2159000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6" name="Group 26">
            <a:extLst>
              <a:ext uri="{FF2B5EF4-FFF2-40B4-BE49-F238E27FC236}">
                <a16:creationId xmlns:a16="http://schemas.microsoft.com/office/drawing/2014/main" id="{44352026-3EA3-423F-9604-FE8D80B108C8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1325563"/>
            <a:ext cx="522287" cy="514350"/>
            <a:chOff x="4432" y="112"/>
            <a:chExt cx="329" cy="324"/>
          </a:xfrm>
        </p:grpSpPr>
        <p:sp>
          <p:nvSpPr>
            <p:cNvPr id="107" name="Oval 27">
              <a:extLst>
                <a:ext uri="{FF2B5EF4-FFF2-40B4-BE49-F238E27FC236}">
                  <a16:creationId xmlns:a16="http://schemas.microsoft.com/office/drawing/2014/main" id="{F58FDFFF-2899-481D-BEB3-7B8A6A9F1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08" name="Rectangle 28">
              <a:extLst>
                <a:ext uri="{FF2B5EF4-FFF2-40B4-BE49-F238E27FC236}">
                  <a16:creationId xmlns:a16="http://schemas.microsoft.com/office/drawing/2014/main" id="{4311F12B-22D7-407C-BFE7-0B4CCB776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09" name="Freeform 29">
            <a:extLst>
              <a:ext uri="{FF2B5EF4-FFF2-40B4-BE49-F238E27FC236}">
                <a16:creationId xmlns:a16="http://schemas.microsoft.com/office/drawing/2014/main" id="{C6FC31A0-A344-4FA2-B3B6-A57A4C28E0EC}"/>
              </a:ext>
            </a:extLst>
          </p:cNvPr>
          <p:cNvSpPr>
            <a:spLocks/>
          </p:cNvSpPr>
          <p:nvPr/>
        </p:nvSpPr>
        <p:spPr bwMode="auto">
          <a:xfrm>
            <a:off x="6700838" y="1516063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" name="Freeform 30">
            <a:extLst>
              <a:ext uri="{FF2B5EF4-FFF2-40B4-BE49-F238E27FC236}">
                <a16:creationId xmlns:a16="http://schemas.microsoft.com/office/drawing/2014/main" id="{75A56BF9-4514-4B71-B8B1-52C0BB23EEF6}"/>
              </a:ext>
            </a:extLst>
          </p:cNvPr>
          <p:cNvSpPr>
            <a:spLocks/>
          </p:cNvSpPr>
          <p:nvPr/>
        </p:nvSpPr>
        <p:spPr bwMode="auto">
          <a:xfrm>
            <a:off x="6708775" y="1547813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" name="Freeform 31">
            <a:extLst>
              <a:ext uri="{FF2B5EF4-FFF2-40B4-BE49-F238E27FC236}">
                <a16:creationId xmlns:a16="http://schemas.microsoft.com/office/drawing/2014/main" id="{2D519269-D939-4CF8-8EE3-208153C1EC7D}"/>
              </a:ext>
            </a:extLst>
          </p:cNvPr>
          <p:cNvSpPr>
            <a:spLocks/>
          </p:cNvSpPr>
          <p:nvPr/>
        </p:nvSpPr>
        <p:spPr bwMode="auto">
          <a:xfrm>
            <a:off x="7615238" y="1509713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2" name="Group 32">
            <a:extLst>
              <a:ext uri="{FF2B5EF4-FFF2-40B4-BE49-F238E27FC236}">
                <a16:creationId xmlns:a16="http://schemas.microsoft.com/office/drawing/2014/main" id="{A16B4A6A-4539-4AF9-81B9-2A7DFEC30374}"/>
              </a:ext>
            </a:extLst>
          </p:cNvPr>
          <p:cNvGrpSpPr>
            <a:grpSpLocks/>
          </p:cNvGrpSpPr>
          <p:nvPr/>
        </p:nvGrpSpPr>
        <p:grpSpPr bwMode="auto">
          <a:xfrm>
            <a:off x="7097713" y="676275"/>
            <a:ext cx="522287" cy="514350"/>
            <a:chOff x="4432" y="112"/>
            <a:chExt cx="329" cy="324"/>
          </a:xfrm>
        </p:grpSpPr>
        <p:sp>
          <p:nvSpPr>
            <p:cNvPr id="113" name="Oval 33">
              <a:extLst>
                <a:ext uri="{FF2B5EF4-FFF2-40B4-BE49-F238E27FC236}">
                  <a16:creationId xmlns:a16="http://schemas.microsoft.com/office/drawing/2014/main" id="{390D2D33-8AD2-4EFF-B765-2D73FD313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14" name="Rectangle 34">
              <a:extLst>
                <a:ext uri="{FF2B5EF4-FFF2-40B4-BE49-F238E27FC236}">
                  <a16:creationId xmlns:a16="http://schemas.microsoft.com/office/drawing/2014/main" id="{05AD5E95-17A1-4623-A0C2-C56C3A842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15" name="Freeform 35">
            <a:extLst>
              <a:ext uri="{FF2B5EF4-FFF2-40B4-BE49-F238E27FC236}">
                <a16:creationId xmlns:a16="http://schemas.microsoft.com/office/drawing/2014/main" id="{6CC54E3D-CED5-4DE4-8692-DB42BC1BAA54}"/>
              </a:ext>
            </a:extLst>
          </p:cNvPr>
          <p:cNvSpPr>
            <a:spLocks/>
          </p:cNvSpPr>
          <p:nvPr/>
        </p:nvSpPr>
        <p:spPr bwMode="auto">
          <a:xfrm>
            <a:off x="6662738" y="86677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6" name="Freeform 36">
            <a:extLst>
              <a:ext uri="{FF2B5EF4-FFF2-40B4-BE49-F238E27FC236}">
                <a16:creationId xmlns:a16="http://schemas.microsoft.com/office/drawing/2014/main" id="{B5461B2C-A4B5-4F02-97AC-DDA88B0A907E}"/>
              </a:ext>
            </a:extLst>
          </p:cNvPr>
          <p:cNvSpPr>
            <a:spLocks/>
          </p:cNvSpPr>
          <p:nvPr/>
        </p:nvSpPr>
        <p:spPr bwMode="auto">
          <a:xfrm>
            <a:off x="6670675" y="898525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" name="Freeform 37">
            <a:extLst>
              <a:ext uri="{FF2B5EF4-FFF2-40B4-BE49-F238E27FC236}">
                <a16:creationId xmlns:a16="http://schemas.microsoft.com/office/drawing/2014/main" id="{60E74B1E-EC36-46A7-88E8-ACD712251EF9}"/>
              </a:ext>
            </a:extLst>
          </p:cNvPr>
          <p:cNvSpPr>
            <a:spLocks/>
          </p:cNvSpPr>
          <p:nvPr/>
        </p:nvSpPr>
        <p:spPr bwMode="auto">
          <a:xfrm>
            <a:off x="7577138" y="860425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8" name="Group 38">
            <a:extLst>
              <a:ext uri="{FF2B5EF4-FFF2-40B4-BE49-F238E27FC236}">
                <a16:creationId xmlns:a16="http://schemas.microsoft.com/office/drawing/2014/main" id="{D64386C2-7AD8-46D7-BABA-A6AA91221954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26988"/>
            <a:ext cx="522287" cy="514350"/>
            <a:chOff x="4432" y="112"/>
            <a:chExt cx="329" cy="324"/>
          </a:xfrm>
        </p:grpSpPr>
        <p:sp>
          <p:nvSpPr>
            <p:cNvPr id="119" name="Oval 39">
              <a:extLst>
                <a:ext uri="{FF2B5EF4-FFF2-40B4-BE49-F238E27FC236}">
                  <a16:creationId xmlns:a16="http://schemas.microsoft.com/office/drawing/2014/main" id="{6508DBBD-8556-4991-A831-3308F6B2C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20" name="Rectangle 40">
              <a:extLst>
                <a:ext uri="{FF2B5EF4-FFF2-40B4-BE49-F238E27FC236}">
                  <a16:creationId xmlns:a16="http://schemas.microsoft.com/office/drawing/2014/main" id="{EC52C222-80EF-4ACD-BB59-9997ED871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21" name="Freeform 41">
            <a:extLst>
              <a:ext uri="{FF2B5EF4-FFF2-40B4-BE49-F238E27FC236}">
                <a16:creationId xmlns:a16="http://schemas.microsoft.com/office/drawing/2014/main" id="{2F64F6ED-0018-47A1-A5A3-F87D77B89206}"/>
              </a:ext>
            </a:extLst>
          </p:cNvPr>
          <p:cNvSpPr>
            <a:spLocks/>
          </p:cNvSpPr>
          <p:nvPr/>
        </p:nvSpPr>
        <p:spPr bwMode="auto">
          <a:xfrm>
            <a:off x="6624638" y="21748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" name="Freeform 42">
            <a:extLst>
              <a:ext uri="{FF2B5EF4-FFF2-40B4-BE49-F238E27FC236}">
                <a16:creationId xmlns:a16="http://schemas.microsoft.com/office/drawing/2014/main" id="{49497D02-076B-45E0-8555-867FC92CD477}"/>
              </a:ext>
            </a:extLst>
          </p:cNvPr>
          <p:cNvSpPr>
            <a:spLocks/>
          </p:cNvSpPr>
          <p:nvPr/>
        </p:nvSpPr>
        <p:spPr bwMode="auto">
          <a:xfrm>
            <a:off x="6632575" y="24923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" name="Freeform 43">
            <a:extLst>
              <a:ext uri="{FF2B5EF4-FFF2-40B4-BE49-F238E27FC236}">
                <a16:creationId xmlns:a16="http://schemas.microsoft.com/office/drawing/2014/main" id="{5E538177-DE8A-430E-B568-64BACA25B9C5}"/>
              </a:ext>
            </a:extLst>
          </p:cNvPr>
          <p:cNvSpPr>
            <a:spLocks/>
          </p:cNvSpPr>
          <p:nvPr/>
        </p:nvSpPr>
        <p:spPr bwMode="auto">
          <a:xfrm>
            <a:off x="7539038" y="21113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" name="Freeform 44">
            <a:extLst>
              <a:ext uri="{FF2B5EF4-FFF2-40B4-BE49-F238E27FC236}">
                <a16:creationId xmlns:a16="http://schemas.microsoft.com/office/drawing/2014/main" id="{F9F4B628-63CE-47A9-8E9D-7999F176F98F}"/>
              </a:ext>
            </a:extLst>
          </p:cNvPr>
          <p:cNvSpPr>
            <a:spLocks/>
          </p:cNvSpPr>
          <p:nvPr/>
        </p:nvSpPr>
        <p:spPr bwMode="auto">
          <a:xfrm>
            <a:off x="8651875" y="976313"/>
            <a:ext cx="192088" cy="2935287"/>
          </a:xfrm>
          <a:custGeom>
            <a:avLst/>
            <a:gdLst>
              <a:gd name="T0" fmla="*/ 0 w 121"/>
              <a:gd name="T1" fmla="*/ 0 h 1849"/>
              <a:gd name="T2" fmla="*/ 2147483646 w 121"/>
              <a:gd name="T3" fmla="*/ 2147483646 h 1849"/>
              <a:gd name="T4" fmla="*/ 2147483646 w 121"/>
              <a:gd name="T5" fmla="*/ 2147483646 h 1849"/>
              <a:gd name="T6" fmla="*/ 2147483646 w 121"/>
              <a:gd name="T7" fmla="*/ 2147483646 h 1849"/>
              <a:gd name="T8" fmla="*/ 2147483646 w 121"/>
              <a:gd name="T9" fmla="*/ 2147483646 h 18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1" h="1849">
                <a:moveTo>
                  <a:pt x="0" y="0"/>
                </a:moveTo>
                <a:cubicBezTo>
                  <a:pt x="6" y="43"/>
                  <a:pt x="34" y="80"/>
                  <a:pt x="39" y="261"/>
                </a:cubicBezTo>
                <a:cubicBezTo>
                  <a:pt x="44" y="442"/>
                  <a:pt x="31" y="863"/>
                  <a:pt x="29" y="1089"/>
                </a:cubicBezTo>
                <a:cubicBezTo>
                  <a:pt x="27" y="1315"/>
                  <a:pt x="9" y="1489"/>
                  <a:pt x="24" y="1616"/>
                </a:cubicBezTo>
                <a:cubicBezTo>
                  <a:pt x="39" y="1743"/>
                  <a:pt x="80" y="1796"/>
                  <a:pt x="121" y="1849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" name="Freeform 45">
            <a:extLst>
              <a:ext uri="{FF2B5EF4-FFF2-40B4-BE49-F238E27FC236}">
                <a16:creationId xmlns:a16="http://schemas.microsoft.com/office/drawing/2014/main" id="{DE1420A5-21C6-47A9-9299-F68A164CADAB}"/>
              </a:ext>
            </a:extLst>
          </p:cNvPr>
          <p:cNvSpPr>
            <a:spLocks/>
          </p:cNvSpPr>
          <p:nvPr/>
        </p:nvSpPr>
        <p:spPr bwMode="auto">
          <a:xfrm>
            <a:off x="8121650" y="3473450"/>
            <a:ext cx="584200" cy="100013"/>
          </a:xfrm>
          <a:custGeom>
            <a:avLst/>
            <a:gdLst>
              <a:gd name="T0" fmla="*/ 0 w 368"/>
              <a:gd name="T1" fmla="*/ 0 h 63"/>
              <a:gd name="T2" fmla="*/ 2147483646 w 368"/>
              <a:gd name="T3" fmla="*/ 2147483646 h 63"/>
              <a:gd name="T4" fmla="*/ 2147483646 w 368"/>
              <a:gd name="T5" fmla="*/ 2147483646 h 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68" h="63">
                <a:moveTo>
                  <a:pt x="0" y="0"/>
                </a:moveTo>
                <a:cubicBezTo>
                  <a:pt x="38" y="5"/>
                  <a:pt x="172" y="19"/>
                  <a:pt x="233" y="29"/>
                </a:cubicBezTo>
                <a:cubicBezTo>
                  <a:pt x="294" y="39"/>
                  <a:pt x="346" y="58"/>
                  <a:pt x="368" y="6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" name="Freeform 46">
            <a:extLst>
              <a:ext uri="{FF2B5EF4-FFF2-40B4-BE49-F238E27FC236}">
                <a16:creationId xmlns:a16="http://schemas.microsoft.com/office/drawing/2014/main" id="{EB335935-2B97-4C41-AF2F-230B9D381F3F}"/>
              </a:ext>
            </a:extLst>
          </p:cNvPr>
          <p:cNvSpPr>
            <a:spLocks/>
          </p:cNvSpPr>
          <p:nvPr/>
        </p:nvSpPr>
        <p:spPr bwMode="auto">
          <a:xfrm>
            <a:off x="8113713" y="2816225"/>
            <a:ext cx="569912" cy="134938"/>
          </a:xfrm>
          <a:custGeom>
            <a:avLst/>
            <a:gdLst>
              <a:gd name="T0" fmla="*/ 0 w 359"/>
              <a:gd name="T1" fmla="*/ 0 h 85"/>
              <a:gd name="T2" fmla="*/ 2147483646 w 359"/>
              <a:gd name="T3" fmla="*/ 2147483646 h 85"/>
              <a:gd name="T4" fmla="*/ 2147483646 w 359"/>
              <a:gd name="T5" fmla="*/ 2147483646 h 8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59" h="85">
                <a:moveTo>
                  <a:pt x="0" y="0"/>
                </a:moveTo>
                <a:cubicBezTo>
                  <a:pt x="73" y="9"/>
                  <a:pt x="144" y="15"/>
                  <a:pt x="204" y="29"/>
                </a:cubicBezTo>
                <a:cubicBezTo>
                  <a:pt x="264" y="43"/>
                  <a:pt x="327" y="73"/>
                  <a:pt x="359" y="85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" name="Freeform 47">
            <a:extLst>
              <a:ext uri="{FF2B5EF4-FFF2-40B4-BE49-F238E27FC236}">
                <a16:creationId xmlns:a16="http://schemas.microsoft.com/office/drawing/2014/main" id="{6B01C10B-3D18-4E11-9552-1C610093F7DE}"/>
              </a:ext>
            </a:extLst>
          </p:cNvPr>
          <p:cNvSpPr>
            <a:spLocks/>
          </p:cNvSpPr>
          <p:nvPr/>
        </p:nvSpPr>
        <p:spPr bwMode="auto">
          <a:xfrm>
            <a:off x="8029575" y="2168525"/>
            <a:ext cx="692150" cy="236538"/>
          </a:xfrm>
          <a:custGeom>
            <a:avLst/>
            <a:gdLst>
              <a:gd name="T0" fmla="*/ 0 w 436"/>
              <a:gd name="T1" fmla="*/ 2147483646 h 149"/>
              <a:gd name="T2" fmla="*/ 2147483646 w 436"/>
              <a:gd name="T3" fmla="*/ 2147483646 h 149"/>
              <a:gd name="T4" fmla="*/ 2147483646 w 436"/>
              <a:gd name="T5" fmla="*/ 2147483646 h 14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6" h="149">
                <a:moveTo>
                  <a:pt x="0" y="13"/>
                </a:moveTo>
                <a:cubicBezTo>
                  <a:pt x="36" y="15"/>
                  <a:pt x="150" y="0"/>
                  <a:pt x="223" y="23"/>
                </a:cubicBezTo>
                <a:cubicBezTo>
                  <a:pt x="296" y="46"/>
                  <a:pt x="392" y="123"/>
                  <a:pt x="436" y="149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" name="Freeform 48">
            <a:extLst>
              <a:ext uri="{FF2B5EF4-FFF2-40B4-BE49-F238E27FC236}">
                <a16:creationId xmlns:a16="http://schemas.microsoft.com/office/drawing/2014/main" id="{2884AA94-340D-4410-817D-48CC3339CFF0}"/>
              </a:ext>
            </a:extLst>
          </p:cNvPr>
          <p:cNvSpPr>
            <a:spLocks/>
          </p:cNvSpPr>
          <p:nvPr/>
        </p:nvSpPr>
        <p:spPr bwMode="auto">
          <a:xfrm>
            <a:off x="8007350" y="1517650"/>
            <a:ext cx="714375" cy="195263"/>
          </a:xfrm>
          <a:custGeom>
            <a:avLst/>
            <a:gdLst>
              <a:gd name="T0" fmla="*/ 0 w 450"/>
              <a:gd name="T1" fmla="*/ 2147483646 h 123"/>
              <a:gd name="T2" fmla="*/ 2147483646 w 450"/>
              <a:gd name="T3" fmla="*/ 2147483646 h 123"/>
              <a:gd name="T4" fmla="*/ 2147483646 w 450"/>
              <a:gd name="T5" fmla="*/ 2147483646 h 1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50" h="123">
                <a:moveTo>
                  <a:pt x="0" y="7"/>
                </a:moveTo>
                <a:cubicBezTo>
                  <a:pt x="34" y="10"/>
                  <a:pt x="128" y="0"/>
                  <a:pt x="203" y="19"/>
                </a:cubicBezTo>
                <a:cubicBezTo>
                  <a:pt x="278" y="38"/>
                  <a:pt x="399" y="101"/>
                  <a:pt x="450" y="12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" name="Freeform 49">
            <a:extLst>
              <a:ext uri="{FF2B5EF4-FFF2-40B4-BE49-F238E27FC236}">
                <a16:creationId xmlns:a16="http://schemas.microsoft.com/office/drawing/2014/main" id="{119E207F-D22A-47C0-A5C9-AF80899453F6}"/>
              </a:ext>
            </a:extLst>
          </p:cNvPr>
          <p:cNvSpPr>
            <a:spLocks/>
          </p:cNvSpPr>
          <p:nvPr/>
        </p:nvSpPr>
        <p:spPr bwMode="auto">
          <a:xfrm>
            <a:off x="7937500" y="866775"/>
            <a:ext cx="746125" cy="155575"/>
          </a:xfrm>
          <a:custGeom>
            <a:avLst/>
            <a:gdLst>
              <a:gd name="T0" fmla="*/ 0 w 470"/>
              <a:gd name="T1" fmla="*/ 2147483646 h 98"/>
              <a:gd name="T2" fmla="*/ 2147483646 w 470"/>
              <a:gd name="T3" fmla="*/ 2147483646 h 98"/>
              <a:gd name="T4" fmla="*/ 2147483646 w 470"/>
              <a:gd name="T5" fmla="*/ 2147483646 h 9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70" h="98">
                <a:moveTo>
                  <a:pt x="0" y="11"/>
                </a:moveTo>
                <a:cubicBezTo>
                  <a:pt x="35" y="11"/>
                  <a:pt x="135" y="0"/>
                  <a:pt x="213" y="15"/>
                </a:cubicBezTo>
                <a:cubicBezTo>
                  <a:pt x="291" y="30"/>
                  <a:pt x="417" y="81"/>
                  <a:pt x="470" y="98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0" name="Freeform 50">
            <a:extLst>
              <a:ext uri="{FF2B5EF4-FFF2-40B4-BE49-F238E27FC236}">
                <a16:creationId xmlns:a16="http://schemas.microsoft.com/office/drawing/2014/main" id="{3A46C00B-B679-43CC-9D4E-8B7BAEB01AA5}"/>
              </a:ext>
            </a:extLst>
          </p:cNvPr>
          <p:cNvSpPr>
            <a:spLocks/>
          </p:cNvSpPr>
          <p:nvPr/>
        </p:nvSpPr>
        <p:spPr bwMode="auto">
          <a:xfrm>
            <a:off x="6408738" y="284163"/>
            <a:ext cx="274637" cy="46037"/>
          </a:xfrm>
          <a:custGeom>
            <a:avLst/>
            <a:gdLst>
              <a:gd name="T0" fmla="*/ 0 w 173"/>
              <a:gd name="T1" fmla="*/ 2147483646 h 29"/>
              <a:gd name="T2" fmla="*/ 2147483646 w 173"/>
              <a:gd name="T3" fmla="*/ 2147483646 h 29"/>
              <a:gd name="T4" fmla="*/ 2147483646 w 173"/>
              <a:gd name="T5" fmla="*/ 0 h 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3" h="29">
                <a:moveTo>
                  <a:pt x="0" y="29"/>
                </a:moveTo>
                <a:cubicBezTo>
                  <a:pt x="23" y="27"/>
                  <a:pt x="117" y="20"/>
                  <a:pt x="145" y="15"/>
                </a:cubicBezTo>
                <a:cubicBezTo>
                  <a:pt x="173" y="10"/>
                  <a:pt x="167" y="5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1" name="Freeform 51">
            <a:extLst>
              <a:ext uri="{FF2B5EF4-FFF2-40B4-BE49-F238E27FC236}">
                <a16:creationId xmlns:a16="http://schemas.microsoft.com/office/drawing/2014/main" id="{3A557238-AB67-43A8-BC48-57965E7EF7BF}"/>
              </a:ext>
            </a:extLst>
          </p:cNvPr>
          <p:cNvSpPr>
            <a:spLocks/>
          </p:cNvSpPr>
          <p:nvPr/>
        </p:nvSpPr>
        <p:spPr bwMode="auto">
          <a:xfrm>
            <a:off x="6470650" y="960438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2" name="Freeform 52">
            <a:extLst>
              <a:ext uri="{FF2B5EF4-FFF2-40B4-BE49-F238E27FC236}">
                <a16:creationId xmlns:a16="http://schemas.microsoft.com/office/drawing/2014/main" id="{39D19F43-4B71-4598-87A5-2E86F657ACFB}"/>
              </a:ext>
            </a:extLst>
          </p:cNvPr>
          <p:cNvSpPr>
            <a:spLocks/>
          </p:cNvSpPr>
          <p:nvPr/>
        </p:nvSpPr>
        <p:spPr bwMode="auto">
          <a:xfrm>
            <a:off x="6496050" y="1604963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" name="Freeform 53">
            <a:extLst>
              <a:ext uri="{FF2B5EF4-FFF2-40B4-BE49-F238E27FC236}">
                <a16:creationId xmlns:a16="http://schemas.microsoft.com/office/drawing/2014/main" id="{D3B4E7AE-BE62-48E2-B08D-B81C6AEB7F44}"/>
              </a:ext>
            </a:extLst>
          </p:cNvPr>
          <p:cNvSpPr>
            <a:spLocks/>
          </p:cNvSpPr>
          <p:nvPr/>
        </p:nvSpPr>
        <p:spPr bwMode="auto">
          <a:xfrm>
            <a:off x="6584950" y="2246313"/>
            <a:ext cx="184150" cy="182562"/>
          </a:xfrm>
          <a:custGeom>
            <a:avLst/>
            <a:gdLst>
              <a:gd name="T0" fmla="*/ 0 w 116"/>
              <a:gd name="T1" fmla="*/ 2147483646 h 115"/>
              <a:gd name="T2" fmla="*/ 2147483646 w 116"/>
              <a:gd name="T3" fmla="*/ 2147483646 h 115"/>
              <a:gd name="T4" fmla="*/ 2147483646 w 116"/>
              <a:gd name="T5" fmla="*/ 2147483646 h 1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6" h="115">
                <a:moveTo>
                  <a:pt x="0" y="115"/>
                </a:moveTo>
                <a:cubicBezTo>
                  <a:pt x="14" y="99"/>
                  <a:pt x="63" y="34"/>
                  <a:pt x="82" y="17"/>
                </a:cubicBezTo>
                <a:cubicBezTo>
                  <a:pt x="101" y="0"/>
                  <a:pt x="109" y="14"/>
                  <a:pt x="116" y="13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4" name="Freeform 54">
            <a:extLst>
              <a:ext uri="{FF2B5EF4-FFF2-40B4-BE49-F238E27FC236}">
                <a16:creationId xmlns:a16="http://schemas.microsoft.com/office/drawing/2014/main" id="{630491E2-0BE3-419F-BE33-C15AFE40E803}"/>
              </a:ext>
            </a:extLst>
          </p:cNvPr>
          <p:cNvSpPr>
            <a:spLocks/>
          </p:cNvSpPr>
          <p:nvPr/>
        </p:nvSpPr>
        <p:spPr bwMode="auto">
          <a:xfrm>
            <a:off x="6508750" y="2927350"/>
            <a:ext cx="268288" cy="146050"/>
          </a:xfrm>
          <a:custGeom>
            <a:avLst/>
            <a:gdLst>
              <a:gd name="T0" fmla="*/ 0 w 169"/>
              <a:gd name="T1" fmla="*/ 2147483646 h 92"/>
              <a:gd name="T2" fmla="*/ 2147483646 w 169"/>
              <a:gd name="T3" fmla="*/ 2147483646 h 92"/>
              <a:gd name="T4" fmla="*/ 2147483646 w 169"/>
              <a:gd name="T5" fmla="*/ 0 h 9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9" h="92">
                <a:moveTo>
                  <a:pt x="0" y="92"/>
                </a:moveTo>
                <a:cubicBezTo>
                  <a:pt x="21" y="80"/>
                  <a:pt x="98" y="35"/>
                  <a:pt x="126" y="20"/>
                </a:cubicBezTo>
                <a:cubicBezTo>
                  <a:pt x="154" y="5"/>
                  <a:pt x="160" y="4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5" name="Freeform 55">
            <a:extLst>
              <a:ext uri="{FF2B5EF4-FFF2-40B4-BE49-F238E27FC236}">
                <a16:creationId xmlns:a16="http://schemas.microsoft.com/office/drawing/2014/main" id="{9F9208C4-3899-4B99-8365-D5198AE93449}"/>
              </a:ext>
            </a:extLst>
          </p:cNvPr>
          <p:cNvSpPr>
            <a:spLocks/>
          </p:cNvSpPr>
          <p:nvPr/>
        </p:nvSpPr>
        <p:spPr bwMode="auto">
          <a:xfrm>
            <a:off x="6484938" y="3573463"/>
            <a:ext cx="384175" cy="168275"/>
          </a:xfrm>
          <a:custGeom>
            <a:avLst/>
            <a:gdLst>
              <a:gd name="T0" fmla="*/ 0 w 242"/>
              <a:gd name="T1" fmla="*/ 2147483646 h 106"/>
              <a:gd name="T2" fmla="*/ 2147483646 w 242"/>
              <a:gd name="T3" fmla="*/ 2147483646 h 106"/>
              <a:gd name="T4" fmla="*/ 2147483646 w 242"/>
              <a:gd name="T5" fmla="*/ 0 h 10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2" h="106">
                <a:moveTo>
                  <a:pt x="0" y="106"/>
                </a:moveTo>
                <a:cubicBezTo>
                  <a:pt x="15" y="97"/>
                  <a:pt x="52" y="71"/>
                  <a:pt x="92" y="53"/>
                </a:cubicBezTo>
                <a:cubicBezTo>
                  <a:pt x="132" y="35"/>
                  <a:pt x="211" y="11"/>
                  <a:pt x="242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" name="Freeform 56">
            <a:extLst>
              <a:ext uri="{FF2B5EF4-FFF2-40B4-BE49-F238E27FC236}">
                <a16:creationId xmlns:a16="http://schemas.microsoft.com/office/drawing/2014/main" id="{D96C078D-1A03-450D-B863-5381EC8C9A98}"/>
              </a:ext>
            </a:extLst>
          </p:cNvPr>
          <p:cNvSpPr>
            <a:spLocks/>
          </p:cNvSpPr>
          <p:nvPr/>
        </p:nvSpPr>
        <p:spPr bwMode="auto">
          <a:xfrm>
            <a:off x="7978775" y="73025"/>
            <a:ext cx="704850" cy="911225"/>
          </a:xfrm>
          <a:custGeom>
            <a:avLst/>
            <a:gdLst>
              <a:gd name="T0" fmla="*/ 2147483646 w 444"/>
              <a:gd name="T1" fmla="*/ 2147483646 h 574"/>
              <a:gd name="T2" fmla="*/ 2147483646 w 444"/>
              <a:gd name="T3" fmla="*/ 2147483646 h 574"/>
              <a:gd name="T4" fmla="*/ 2147483646 w 444"/>
              <a:gd name="T5" fmla="*/ 2147483646 h 574"/>
              <a:gd name="T6" fmla="*/ 0 w 444"/>
              <a:gd name="T7" fmla="*/ 2147483646 h 57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44" h="574">
                <a:moveTo>
                  <a:pt x="444" y="574"/>
                </a:moveTo>
                <a:lnTo>
                  <a:pt x="352" y="85"/>
                </a:lnTo>
                <a:cubicBezTo>
                  <a:pt x="312" y="0"/>
                  <a:pt x="261" y="64"/>
                  <a:pt x="202" y="65"/>
                </a:cubicBezTo>
                <a:cubicBezTo>
                  <a:pt x="143" y="66"/>
                  <a:pt x="42" y="86"/>
                  <a:pt x="0" y="91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" name="Text Box 57">
            <a:extLst>
              <a:ext uri="{FF2B5EF4-FFF2-40B4-BE49-F238E27FC236}">
                <a16:creationId xmlns:a16="http://schemas.microsoft.com/office/drawing/2014/main" id="{0E3C9A6A-EBB5-4AE2-8104-7BB8047725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968375"/>
            <a:ext cx="9699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Vzestup tlaku</a:t>
            </a:r>
          </a:p>
        </p:txBody>
      </p:sp>
      <p:sp>
        <p:nvSpPr>
          <p:cNvPr id="138" name="Line 58">
            <a:extLst>
              <a:ext uri="{FF2B5EF4-FFF2-40B4-BE49-F238E27FC236}">
                <a16:creationId xmlns:a16="http://schemas.microsoft.com/office/drawing/2014/main" id="{75B4F8B5-8FCA-4966-A9D1-93C64C55E656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9650" y="1233488"/>
            <a:ext cx="3810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9" name="Line 59">
            <a:extLst>
              <a:ext uri="{FF2B5EF4-FFF2-40B4-BE49-F238E27FC236}">
                <a16:creationId xmlns:a16="http://schemas.microsoft.com/office/drawing/2014/main" id="{2AAF7039-1633-48A4-83DC-92868F235B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0275" y="554038"/>
            <a:ext cx="0" cy="4016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" name="Line 60">
            <a:extLst>
              <a:ext uri="{FF2B5EF4-FFF2-40B4-BE49-F238E27FC236}">
                <a16:creationId xmlns:a16="http://schemas.microsoft.com/office/drawing/2014/main" id="{ECEDC840-2416-4146-8899-3795709CD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5988" y="1609725"/>
            <a:ext cx="0" cy="3238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" name="Text Box 61">
            <a:extLst>
              <a:ext uri="{FF2B5EF4-FFF2-40B4-BE49-F238E27FC236}">
                <a16:creationId xmlns:a16="http://schemas.microsoft.com/office/drawing/2014/main" id="{22273146-C54F-4D28-9796-1981BCED6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650" y="3073400"/>
            <a:ext cx="3363913" cy="925513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Postupná hypertrofie svaloviny i v těch kapilárách, kde byla slabší vasokonstrikce</a:t>
            </a:r>
          </a:p>
        </p:txBody>
      </p:sp>
      <p:sp>
        <p:nvSpPr>
          <p:cNvPr id="142" name="Text Box 62">
            <a:extLst>
              <a:ext uri="{FF2B5EF4-FFF2-40B4-BE49-F238E27FC236}">
                <a16:creationId xmlns:a16="http://schemas.microsoft.com/office/drawing/2014/main" id="{50528193-F48E-4206-B021-34BDCF598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013" y="4530725"/>
            <a:ext cx="3363912" cy="925513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Remodelace plicního řečiště – plicní vasokonstrikce je stejnoměrná</a:t>
            </a:r>
          </a:p>
        </p:txBody>
      </p:sp>
      <p:sp>
        <p:nvSpPr>
          <p:cNvPr id="143" name="Line 63">
            <a:extLst>
              <a:ext uri="{FF2B5EF4-FFF2-40B4-BE49-F238E27FC236}">
                <a16:creationId xmlns:a16="http://schemas.microsoft.com/office/drawing/2014/main" id="{5C468F91-382A-4F05-93E4-F27C9249DC9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1617663"/>
            <a:ext cx="0" cy="14557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" name="Line 64">
            <a:extLst>
              <a:ext uri="{FF2B5EF4-FFF2-40B4-BE49-F238E27FC236}">
                <a16:creationId xmlns:a16="http://schemas.microsoft.com/office/drawing/2014/main" id="{7B37CBC4-DA06-44F4-AF68-ACDF450659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7063" y="3998913"/>
            <a:ext cx="7937" cy="53181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" name="Text Box 65">
            <a:extLst>
              <a:ext uri="{FF2B5EF4-FFF2-40B4-BE49-F238E27FC236}">
                <a16:creationId xmlns:a16="http://schemas.microsoft.com/office/drawing/2014/main" id="{32A86FF9-C24D-41E0-8099-366FBF94AC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32300" y="5127625"/>
            <a:ext cx="3363913" cy="1200150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Všechny kapiláry jsou chráněny před přenosem vysokého tlaku z arteria pulmonalis na kapiláry</a:t>
            </a:r>
          </a:p>
        </p:txBody>
      </p:sp>
      <p:sp>
        <p:nvSpPr>
          <p:cNvPr id="146" name="Line 66">
            <a:extLst>
              <a:ext uri="{FF2B5EF4-FFF2-40B4-BE49-F238E27FC236}">
                <a16:creationId xmlns:a16="http://schemas.microsoft.com/office/drawing/2014/main" id="{8E932E25-5A94-4699-B0FB-3B2407905D6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1875" y="2603500"/>
            <a:ext cx="79375" cy="22526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" name="Line 67">
            <a:extLst>
              <a:ext uri="{FF2B5EF4-FFF2-40B4-BE49-F238E27FC236}">
                <a16:creationId xmlns:a16="http://schemas.microsoft.com/office/drawing/2014/main" id="{0E90124B-6175-4686-89E4-711C9C105E47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935538"/>
            <a:ext cx="465137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8" name="Line 68">
            <a:extLst>
              <a:ext uri="{FF2B5EF4-FFF2-40B4-BE49-F238E27FC236}">
                <a16:creationId xmlns:a16="http://schemas.microsoft.com/office/drawing/2014/main" id="{80637762-C1B7-4D73-90C0-1AC9949CB9C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8525" y="5008563"/>
            <a:ext cx="465138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" name="Line 69">
            <a:extLst>
              <a:ext uri="{FF2B5EF4-FFF2-40B4-BE49-F238E27FC236}">
                <a16:creationId xmlns:a16="http://schemas.microsoft.com/office/drawing/2014/main" id="{238D94E9-F921-4685-AF96-527283C01FD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5925" y="4968875"/>
            <a:ext cx="4810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" name="Text Box 70">
            <a:extLst>
              <a:ext uri="{FF2B5EF4-FFF2-40B4-BE49-F238E27FC236}">
                <a16:creationId xmlns:a16="http://schemas.microsoft.com/office/drawing/2014/main" id="{4D942EDD-520D-41FF-BF45-77306F723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6348413"/>
            <a:ext cx="4914900" cy="376237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ADAPTACE PLIC NA VÝŠKU</a:t>
            </a:r>
          </a:p>
        </p:txBody>
      </p:sp>
      <p:sp>
        <p:nvSpPr>
          <p:cNvPr id="151" name="Line 71">
            <a:extLst>
              <a:ext uri="{FF2B5EF4-FFF2-40B4-BE49-F238E27FC236}">
                <a16:creationId xmlns:a16="http://schemas.microsoft.com/office/drawing/2014/main" id="{13859DD0-5E9D-42AA-A5FC-2BE0D02E50D0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0988" y="766763"/>
            <a:ext cx="0" cy="188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2" name="Text Box 72">
            <a:extLst>
              <a:ext uri="{FF2B5EF4-FFF2-40B4-BE49-F238E27FC236}">
                <a16:creationId xmlns:a16="http://schemas.microsoft.com/office/drawing/2014/main" id="{2FB2E3A9-31EF-4815-BB91-6438C736B4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287338"/>
            <a:ext cx="137318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Zvýšení</a:t>
            </a:r>
          </a:p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vasokonstrikce</a:t>
            </a:r>
          </a:p>
        </p:txBody>
      </p:sp>
    </p:spTree>
    <p:extLst>
      <p:ext uri="{BB962C8B-B14F-4D97-AF65-F5344CB8AC3E}">
        <p14:creationId xmlns:p14="http://schemas.microsoft.com/office/powerpoint/2010/main" val="2085239628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3">
            <a:extLst>
              <a:ext uri="{FF2B5EF4-FFF2-40B4-BE49-F238E27FC236}">
                <a16:creationId xmlns:a16="http://schemas.microsoft.com/office/drawing/2014/main" id="{995A4A04-A218-4EA9-8C5E-7D680590FF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8986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Hypoxie výšková</a:t>
            </a:r>
          </a:p>
        </p:txBody>
      </p:sp>
      <p:sp>
        <p:nvSpPr>
          <p:cNvPr id="3" name="Text Box 4">
            <a:extLst>
              <a:ext uri="{FF2B5EF4-FFF2-40B4-BE49-F238E27FC236}">
                <a16:creationId xmlns:a16="http://schemas.microsoft.com/office/drawing/2014/main" id="{5AAE599B-A960-4EDD-8702-ABE108485D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177800"/>
            <a:ext cx="20891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Alveolární hypoxie</a:t>
            </a:r>
          </a:p>
        </p:txBody>
      </p:sp>
      <p:sp>
        <p:nvSpPr>
          <p:cNvPr id="4" name="Text Box 5">
            <a:extLst>
              <a:ext uri="{FF2B5EF4-FFF2-40B4-BE49-F238E27FC236}">
                <a16:creationId xmlns:a16="http://schemas.microsoft.com/office/drawing/2014/main" id="{E3686241-41CA-4B8A-8A50-E6C800FC16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8150" y="955675"/>
            <a:ext cx="3363913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Nestejnoměrná hypoxická vasokonstrikce plicních arteriol</a:t>
            </a:r>
          </a:p>
        </p:txBody>
      </p:sp>
      <p:sp>
        <p:nvSpPr>
          <p:cNvPr id="5" name="Text Box 6">
            <a:extLst>
              <a:ext uri="{FF2B5EF4-FFF2-40B4-BE49-F238E27FC236}">
                <a16:creationId xmlns:a16="http://schemas.microsoft.com/office/drawing/2014/main" id="{BAB62A6B-41DC-471E-A674-58D9F665AE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2650" y="1941513"/>
            <a:ext cx="2768600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Vzestup arteriálního plicního tlaku</a:t>
            </a:r>
          </a:p>
        </p:txBody>
      </p:sp>
      <p:grpSp>
        <p:nvGrpSpPr>
          <p:cNvPr id="6" name="Group 7">
            <a:extLst>
              <a:ext uri="{FF2B5EF4-FFF2-40B4-BE49-F238E27FC236}">
                <a16:creationId xmlns:a16="http://schemas.microsoft.com/office/drawing/2014/main" id="{EAA16AE9-BFF5-4F71-8A7C-881163FF8736}"/>
              </a:ext>
            </a:extLst>
          </p:cNvPr>
          <p:cNvGrpSpPr>
            <a:grpSpLocks/>
          </p:cNvGrpSpPr>
          <p:nvPr/>
        </p:nvGrpSpPr>
        <p:grpSpPr bwMode="auto">
          <a:xfrm>
            <a:off x="7273925" y="3273425"/>
            <a:ext cx="522288" cy="514350"/>
            <a:chOff x="4432" y="112"/>
            <a:chExt cx="329" cy="324"/>
          </a:xfrm>
        </p:grpSpPr>
        <p:sp>
          <p:nvSpPr>
            <p:cNvPr id="7" name="Oval 8">
              <a:extLst>
                <a:ext uri="{FF2B5EF4-FFF2-40B4-BE49-F238E27FC236}">
                  <a16:creationId xmlns:a16="http://schemas.microsoft.com/office/drawing/2014/main" id="{5AC44256-75AB-4677-B633-EEB42C6AE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8" name="Rectangle 9">
              <a:extLst>
                <a:ext uri="{FF2B5EF4-FFF2-40B4-BE49-F238E27FC236}">
                  <a16:creationId xmlns:a16="http://schemas.microsoft.com/office/drawing/2014/main" id="{68D09917-CB0B-4487-B1D9-E0A21321E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9" name="Freeform 10">
            <a:extLst>
              <a:ext uri="{FF2B5EF4-FFF2-40B4-BE49-F238E27FC236}">
                <a16:creationId xmlns:a16="http://schemas.microsoft.com/office/drawing/2014/main" id="{82544036-0232-4CA3-BB7D-C1D844406C52}"/>
              </a:ext>
            </a:extLst>
          </p:cNvPr>
          <p:cNvSpPr>
            <a:spLocks/>
          </p:cNvSpPr>
          <p:nvPr/>
        </p:nvSpPr>
        <p:spPr bwMode="auto">
          <a:xfrm>
            <a:off x="6838950" y="346392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Freeform 11">
            <a:extLst>
              <a:ext uri="{FF2B5EF4-FFF2-40B4-BE49-F238E27FC236}">
                <a16:creationId xmlns:a16="http://schemas.microsoft.com/office/drawing/2014/main" id="{2A47B7C4-CEC8-4315-AABE-CCD65FBF1FB3}"/>
              </a:ext>
            </a:extLst>
          </p:cNvPr>
          <p:cNvSpPr>
            <a:spLocks/>
          </p:cNvSpPr>
          <p:nvPr/>
        </p:nvSpPr>
        <p:spPr bwMode="auto">
          <a:xfrm>
            <a:off x="6361113" y="322263"/>
            <a:ext cx="288925" cy="3619500"/>
          </a:xfrm>
          <a:custGeom>
            <a:avLst/>
            <a:gdLst>
              <a:gd name="T0" fmla="*/ 2147483646 w 182"/>
              <a:gd name="T1" fmla="*/ 2147483646 h 2280"/>
              <a:gd name="T2" fmla="*/ 2147483646 w 182"/>
              <a:gd name="T3" fmla="*/ 2147483646 h 2280"/>
              <a:gd name="T4" fmla="*/ 2147483646 w 182"/>
              <a:gd name="T5" fmla="*/ 2147483646 h 2280"/>
              <a:gd name="T6" fmla="*/ 2147483646 w 182"/>
              <a:gd name="T7" fmla="*/ 2147483646 h 2280"/>
              <a:gd name="T8" fmla="*/ 2147483646 w 182"/>
              <a:gd name="T9" fmla="*/ 2147483646 h 2280"/>
              <a:gd name="T10" fmla="*/ 2147483646 w 182"/>
              <a:gd name="T11" fmla="*/ 2147483646 h 2280"/>
              <a:gd name="T12" fmla="*/ 2147483646 w 182"/>
              <a:gd name="T13" fmla="*/ 2147483646 h 2280"/>
              <a:gd name="T14" fmla="*/ 2147483646 w 182"/>
              <a:gd name="T15" fmla="*/ 2147483646 h 2280"/>
              <a:gd name="T16" fmla="*/ 2147483646 w 182"/>
              <a:gd name="T17" fmla="*/ 0 h 22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2" h="2280">
                <a:moveTo>
                  <a:pt x="93" y="2280"/>
                </a:moveTo>
                <a:cubicBezTo>
                  <a:pt x="89" y="2214"/>
                  <a:pt x="85" y="2149"/>
                  <a:pt x="88" y="2077"/>
                </a:cubicBezTo>
                <a:cubicBezTo>
                  <a:pt x="91" y="2005"/>
                  <a:pt x="109" y="1958"/>
                  <a:pt x="112" y="1849"/>
                </a:cubicBezTo>
                <a:cubicBezTo>
                  <a:pt x="115" y="1740"/>
                  <a:pt x="97" y="1539"/>
                  <a:pt x="107" y="1423"/>
                </a:cubicBezTo>
                <a:cubicBezTo>
                  <a:pt x="117" y="1307"/>
                  <a:pt x="182" y="1274"/>
                  <a:pt x="170" y="1152"/>
                </a:cubicBezTo>
                <a:cubicBezTo>
                  <a:pt x="158" y="1030"/>
                  <a:pt x="49" y="827"/>
                  <a:pt x="35" y="688"/>
                </a:cubicBezTo>
                <a:cubicBezTo>
                  <a:pt x="21" y="549"/>
                  <a:pt x="89" y="419"/>
                  <a:pt x="83" y="315"/>
                </a:cubicBezTo>
                <a:cubicBezTo>
                  <a:pt x="77" y="211"/>
                  <a:pt x="2" y="115"/>
                  <a:pt x="1" y="63"/>
                </a:cubicBezTo>
                <a:cubicBezTo>
                  <a:pt x="0" y="11"/>
                  <a:pt x="62" y="13"/>
                  <a:pt x="78" y="0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" name="Freeform 12">
            <a:extLst>
              <a:ext uri="{FF2B5EF4-FFF2-40B4-BE49-F238E27FC236}">
                <a16:creationId xmlns:a16="http://schemas.microsoft.com/office/drawing/2014/main" id="{DB5786C8-81B2-4C9D-A22E-FA16A54DC01E}"/>
              </a:ext>
            </a:extLst>
          </p:cNvPr>
          <p:cNvSpPr>
            <a:spLocks/>
          </p:cNvSpPr>
          <p:nvPr/>
        </p:nvSpPr>
        <p:spPr bwMode="auto">
          <a:xfrm>
            <a:off x="6846888" y="3495675"/>
            <a:ext cx="468312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" name="Freeform 13">
            <a:extLst>
              <a:ext uri="{FF2B5EF4-FFF2-40B4-BE49-F238E27FC236}">
                <a16:creationId xmlns:a16="http://schemas.microsoft.com/office/drawing/2014/main" id="{C0F4341B-3521-4249-9D4D-495736F9CB49}"/>
              </a:ext>
            </a:extLst>
          </p:cNvPr>
          <p:cNvSpPr>
            <a:spLocks/>
          </p:cNvSpPr>
          <p:nvPr/>
        </p:nvSpPr>
        <p:spPr bwMode="auto">
          <a:xfrm>
            <a:off x="7753350" y="3457575"/>
            <a:ext cx="414338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" name="Group 14">
            <a:extLst>
              <a:ext uri="{FF2B5EF4-FFF2-40B4-BE49-F238E27FC236}">
                <a16:creationId xmlns:a16="http://schemas.microsoft.com/office/drawing/2014/main" id="{DD319B9F-D1B9-4851-9D7D-0D7204F66FEF}"/>
              </a:ext>
            </a:extLst>
          </p:cNvPr>
          <p:cNvGrpSpPr>
            <a:grpSpLocks/>
          </p:cNvGrpSpPr>
          <p:nvPr/>
        </p:nvGrpSpPr>
        <p:grpSpPr bwMode="auto">
          <a:xfrm>
            <a:off x="7212013" y="2624138"/>
            <a:ext cx="522287" cy="514350"/>
            <a:chOff x="4432" y="112"/>
            <a:chExt cx="329" cy="324"/>
          </a:xfrm>
        </p:grpSpPr>
        <p:sp>
          <p:nvSpPr>
            <p:cNvPr id="14" name="Oval 15">
              <a:extLst>
                <a:ext uri="{FF2B5EF4-FFF2-40B4-BE49-F238E27FC236}">
                  <a16:creationId xmlns:a16="http://schemas.microsoft.com/office/drawing/2014/main" id="{ED84C071-36B4-4B0A-BC3E-6A8355FD1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15" name="Rectangle 16">
              <a:extLst>
                <a:ext uri="{FF2B5EF4-FFF2-40B4-BE49-F238E27FC236}">
                  <a16:creationId xmlns:a16="http://schemas.microsoft.com/office/drawing/2014/main" id="{08AC94C3-C06B-44DE-9F7A-9B0BEB908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16" name="Freeform 17">
            <a:extLst>
              <a:ext uri="{FF2B5EF4-FFF2-40B4-BE49-F238E27FC236}">
                <a16:creationId xmlns:a16="http://schemas.microsoft.com/office/drawing/2014/main" id="{F2E0E4A0-1137-4565-BC3D-9B312C7C1D7C}"/>
              </a:ext>
            </a:extLst>
          </p:cNvPr>
          <p:cNvSpPr>
            <a:spLocks/>
          </p:cNvSpPr>
          <p:nvPr/>
        </p:nvSpPr>
        <p:spPr bwMode="auto">
          <a:xfrm>
            <a:off x="6777038" y="281463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" name="Freeform 18">
            <a:extLst>
              <a:ext uri="{FF2B5EF4-FFF2-40B4-BE49-F238E27FC236}">
                <a16:creationId xmlns:a16="http://schemas.microsoft.com/office/drawing/2014/main" id="{B648D3B8-1E4F-44EB-9C3D-94C8E792E599}"/>
              </a:ext>
            </a:extLst>
          </p:cNvPr>
          <p:cNvSpPr>
            <a:spLocks/>
          </p:cNvSpPr>
          <p:nvPr/>
        </p:nvSpPr>
        <p:spPr bwMode="auto">
          <a:xfrm>
            <a:off x="6784975" y="284638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Freeform 19">
            <a:extLst>
              <a:ext uri="{FF2B5EF4-FFF2-40B4-BE49-F238E27FC236}">
                <a16:creationId xmlns:a16="http://schemas.microsoft.com/office/drawing/2014/main" id="{49D48F4C-7B62-4BAC-BB26-2980D10D281F}"/>
              </a:ext>
            </a:extLst>
          </p:cNvPr>
          <p:cNvSpPr>
            <a:spLocks/>
          </p:cNvSpPr>
          <p:nvPr/>
        </p:nvSpPr>
        <p:spPr bwMode="auto">
          <a:xfrm>
            <a:off x="7691438" y="280828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9" name="Group 20">
            <a:extLst>
              <a:ext uri="{FF2B5EF4-FFF2-40B4-BE49-F238E27FC236}">
                <a16:creationId xmlns:a16="http://schemas.microsoft.com/office/drawing/2014/main" id="{931B64A3-395B-4F03-B0F3-E1D183F88079}"/>
              </a:ext>
            </a:extLst>
          </p:cNvPr>
          <p:cNvGrpSpPr>
            <a:grpSpLocks/>
          </p:cNvGrpSpPr>
          <p:nvPr/>
        </p:nvGrpSpPr>
        <p:grpSpPr bwMode="auto">
          <a:xfrm>
            <a:off x="7173913" y="1974850"/>
            <a:ext cx="522287" cy="514350"/>
            <a:chOff x="4432" y="112"/>
            <a:chExt cx="329" cy="324"/>
          </a:xfrm>
        </p:grpSpPr>
        <p:sp>
          <p:nvSpPr>
            <p:cNvPr id="20" name="Oval 21">
              <a:extLst>
                <a:ext uri="{FF2B5EF4-FFF2-40B4-BE49-F238E27FC236}">
                  <a16:creationId xmlns:a16="http://schemas.microsoft.com/office/drawing/2014/main" id="{2594C798-34F9-4DC7-BD79-317B1F9A2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1" name="Rectangle 22">
              <a:extLst>
                <a:ext uri="{FF2B5EF4-FFF2-40B4-BE49-F238E27FC236}">
                  <a16:creationId xmlns:a16="http://schemas.microsoft.com/office/drawing/2014/main" id="{1287AD6B-CBF1-488A-A169-5C4FC2702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22" name="Freeform 23">
            <a:extLst>
              <a:ext uri="{FF2B5EF4-FFF2-40B4-BE49-F238E27FC236}">
                <a16:creationId xmlns:a16="http://schemas.microsoft.com/office/drawing/2014/main" id="{1584CB30-A726-4E97-BF5E-9B29317743E1}"/>
              </a:ext>
            </a:extLst>
          </p:cNvPr>
          <p:cNvSpPr>
            <a:spLocks/>
          </p:cNvSpPr>
          <p:nvPr/>
        </p:nvSpPr>
        <p:spPr bwMode="auto">
          <a:xfrm>
            <a:off x="6738938" y="2165350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Freeform 24">
            <a:extLst>
              <a:ext uri="{FF2B5EF4-FFF2-40B4-BE49-F238E27FC236}">
                <a16:creationId xmlns:a16="http://schemas.microsoft.com/office/drawing/2014/main" id="{735E0A9D-2D87-489F-839E-5E1081EC3ADC}"/>
              </a:ext>
            </a:extLst>
          </p:cNvPr>
          <p:cNvSpPr>
            <a:spLocks/>
          </p:cNvSpPr>
          <p:nvPr/>
        </p:nvSpPr>
        <p:spPr bwMode="auto">
          <a:xfrm>
            <a:off x="6746875" y="2197100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" name="Freeform 25">
            <a:extLst>
              <a:ext uri="{FF2B5EF4-FFF2-40B4-BE49-F238E27FC236}">
                <a16:creationId xmlns:a16="http://schemas.microsoft.com/office/drawing/2014/main" id="{0DFF5315-85F5-4A72-8226-0B908CA64917}"/>
              </a:ext>
            </a:extLst>
          </p:cNvPr>
          <p:cNvSpPr>
            <a:spLocks/>
          </p:cNvSpPr>
          <p:nvPr/>
        </p:nvSpPr>
        <p:spPr bwMode="auto">
          <a:xfrm>
            <a:off x="7653338" y="2159000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" name="Group 26">
            <a:extLst>
              <a:ext uri="{FF2B5EF4-FFF2-40B4-BE49-F238E27FC236}">
                <a16:creationId xmlns:a16="http://schemas.microsoft.com/office/drawing/2014/main" id="{26D847FA-7FD7-405D-9B09-AE2251772572}"/>
              </a:ext>
            </a:extLst>
          </p:cNvPr>
          <p:cNvGrpSpPr>
            <a:grpSpLocks/>
          </p:cNvGrpSpPr>
          <p:nvPr/>
        </p:nvGrpSpPr>
        <p:grpSpPr bwMode="auto">
          <a:xfrm>
            <a:off x="7135813" y="1325563"/>
            <a:ext cx="522287" cy="514350"/>
            <a:chOff x="4432" y="112"/>
            <a:chExt cx="329" cy="324"/>
          </a:xfrm>
        </p:grpSpPr>
        <p:sp>
          <p:nvSpPr>
            <p:cNvPr id="26" name="Oval 27">
              <a:extLst>
                <a:ext uri="{FF2B5EF4-FFF2-40B4-BE49-F238E27FC236}">
                  <a16:creationId xmlns:a16="http://schemas.microsoft.com/office/drawing/2014/main" id="{B4DC83FC-A332-4ADD-AB88-8CAF3EED7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27" name="Rectangle 28">
              <a:extLst>
                <a:ext uri="{FF2B5EF4-FFF2-40B4-BE49-F238E27FC236}">
                  <a16:creationId xmlns:a16="http://schemas.microsoft.com/office/drawing/2014/main" id="{00887F8F-E500-4843-9911-1A2FD4A3B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28" name="Freeform 29">
            <a:extLst>
              <a:ext uri="{FF2B5EF4-FFF2-40B4-BE49-F238E27FC236}">
                <a16:creationId xmlns:a16="http://schemas.microsoft.com/office/drawing/2014/main" id="{AEF8455F-C927-43BB-BF0B-CB3613E21FF8}"/>
              </a:ext>
            </a:extLst>
          </p:cNvPr>
          <p:cNvSpPr>
            <a:spLocks/>
          </p:cNvSpPr>
          <p:nvPr/>
        </p:nvSpPr>
        <p:spPr bwMode="auto">
          <a:xfrm>
            <a:off x="6700838" y="1516063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" name="Freeform 30">
            <a:extLst>
              <a:ext uri="{FF2B5EF4-FFF2-40B4-BE49-F238E27FC236}">
                <a16:creationId xmlns:a16="http://schemas.microsoft.com/office/drawing/2014/main" id="{1C1D6485-C104-4970-AE3B-E1C6427B33EF}"/>
              </a:ext>
            </a:extLst>
          </p:cNvPr>
          <p:cNvSpPr>
            <a:spLocks/>
          </p:cNvSpPr>
          <p:nvPr/>
        </p:nvSpPr>
        <p:spPr bwMode="auto">
          <a:xfrm>
            <a:off x="6708775" y="1547813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Freeform 31">
            <a:extLst>
              <a:ext uri="{FF2B5EF4-FFF2-40B4-BE49-F238E27FC236}">
                <a16:creationId xmlns:a16="http://schemas.microsoft.com/office/drawing/2014/main" id="{D0CA94BA-346C-4D6E-AE7D-577F168E1FA9}"/>
              </a:ext>
            </a:extLst>
          </p:cNvPr>
          <p:cNvSpPr>
            <a:spLocks/>
          </p:cNvSpPr>
          <p:nvPr/>
        </p:nvSpPr>
        <p:spPr bwMode="auto">
          <a:xfrm>
            <a:off x="7615238" y="1509713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" name="Group 32">
            <a:extLst>
              <a:ext uri="{FF2B5EF4-FFF2-40B4-BE49-F238E27FC236}">
                <a16:creationId xmlns:a16="http://schemas.microsoft.com/office/drawing/2014/main" id="{FAA5EC6D-B963-48EA-A491-6E41E74A0F44}"/>
              </a:ext>
            </a:extLst>
          </p:cNvPr>
          <p:cNvGrpSpPr>
            <a:grpSpLocks/>
          </p:cNvGrpSpPr>
          <p:nvPr/>
        </p:nvGrpSpPr>
        <p:grpSpPr bwMode="auto">
          <a:xfrm>
            <a:off x="7097713" y="676275"/>
            <a:ext cx="522287" cy="514350"/>
            <a:chOff x="4432" y="112"/>
            <a:chExt cx="329" cy="324"/>
          </a:xfrm>
        </p:grpSpPr>
        <p:sp>
          <p:nvSpPr>
            <p:cNvPr id="32" name="Oval 33">
              <a:extLst>
                <a:ext uri="{FF2B5EF4-FFF2-40B4-BE49-F238E27FC236}">
                  <a16:creationId xmlns:a16="http://schemas.microsoft.com/office/drawing/2014/main" id="{5BAA8BB5-A0C3-45B2-AE3C-4C2EBCE2AA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33" name="Rectangle 34">
              <a:extLst>
                <a:ext uri="{FF2B5EF4-FFF2-40B4-BE49-F238E27FC236}">
                  <a16:creationId xmlns:a16="http://schemas.microsoft.com/office/drawing/2014/main" id="{7CFEF900-337E-4431-B2E8-D3F842FEF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34" name="Freeform 35">
            <a:extLst>
              <a:ext uri="{FF2B5EF4-FFF2-40B4-BE49-F238E27FC236}">
                <a16:creationId xmlns:a16="http://schemas.microsoft.com/office/drawing/2014/main" id="{C26204EF-B3D6-4DB5-AEE6-6799ABEDDD41}"/>
              </a:ext>
            </a:extLst>
          </p:cNvPr>
          <p:cNvSpPr>
            <a:spLocks/>
          </p:cNvSpPr>
          <p:nvPr/>
        </p:nvSpPr>
        <p:spPr bwMode="auto">
          <a:xfrm>
            <a:off x="6662738" y="866775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" name="Freeform 36">
            <a:extLst>
              <a:ext uri="{FF2B5EF4-FFF2-40B4-BE49-F238E27FC236}">
                <a16:creationId xmlns:a16="http://schemas.microsoft.com/office/drawing/2014/main" id="{0D7F76F6-A6D6-480C-95B1-5F99F7BE534A}"/>
              </a:ext>
            </a:extLst>
          </p:cNvPr>
          <p:cNvSpPr>
            <a:spLocks/>
          </p:cNvSpPr>
          <p:nvPr/>
        </p:nvSpPr>
        <p:spPr bwMode="auto">
          <a:xfrm>
            <a:off x="6670675" y="898525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" name="Freeform 37">
            <a:extLst>
              <a:ext uri="{FF2B5EF4-FFF2-40B4-BE49-F238E27FC236}">
                <a16:creationId xmlns:a16="http://schemas.microsoft.com/office/drawing/2014/main" id="{99139780-D9D0-4D14-890E-4D8A5966F189}"/>
              </a:ext>
            </a:extLst>
          </p:cNvPr>
          <p:cNvSpPr>
            <a:spLocks/>
          </p:cNvSpPr>
          <p:nvPr/>
        </p:nvSpPr>
        <p:spPr bwMode="auto">
          <a:xfrm>
            <a:off x="7577138" y="860425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7" name="Group 38">
            <a:extLst>
              <a:ext uri="{FF2B5EF4-FFF2-40B4-BE49-F238E27FC236}">
                <a16:creationId xmlns:a16="http://schemas.microsoft.com/office/drawing/2014/main" id="{38C9B7CB-2D43-475A-AF1A-BCB134776DF5}"/>
              </a:ext>
            </a:extLst>
          </p:cNvPr>
          <p:cNvGrpSpPr>
            <a:grpSpLocks/>
          </p:cNvGrpSpPr>
          <p:nvPr/>
        </p:nvGrpSpPr>
        <p:grpSpPr bwMode="auto">
          <a:xfrm>
            <a:off x="7059613" y="26988"/>
            <a:ext cx="522287" cy="514350"/>
            <a:chOff x="4432" y="112"/>
            <a:chExt cx="329" cy="324"/>
          </a:xfrm>
        </p:grpSpPr>
        <p:sp>
          <p:nvSpPr>
            <p:cNvPr id="38" name="Oval 39">
              <a:extLst>
                <a:ext uri="{FF2B5EF4-FFF2-40B4-BE49-F238E27FC236}">
                  <a16:creationId xmlns:a16="http://schemas.microsoft.com/office/drawing/2014/main" id="{BA4DE1F0-D269-4C23-9845-5DF62302B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  <p:sp>
          <p:nvSpPr>
            <p:cNvPr id="39" name="Rectangle 40">
              <a:extLst>
                <a:ext uri="{FF2B5EF4-FFF2-40B4-BE49-F238E27FC236}">
                  <a16:creationId xmlns:a16="http://schemas.microsoft.com/office/drawing/2014/main" id="{767112E1-B058-42AE-873F-08FA64745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lr>
                  <a:schemeClr val="accent2"/>
                </a:buClr>
                <a:buChar char="•"/>
                <a:defRPr sz="3200">
                  <a:solidFill>
                    <a:schemeClr val="tx1"/>
                  </a:solidFill>
                  <a:latin typeface="Georgia" panose="02040502050405020303" pitchFamily="18" charset="0"/>
                </a:defRPr>
              </a:lvl1pPr>
              <a:lvl2pPr marL="742950" indent="-285750">
                <a:spcBef>
                  <a:spcPct val="20000"/>
                </a:spcBef>
                <a:buClr>
                  <a:schemeClr val="accent2"/>
                </a:buClr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Georgia" panose="02040502050405020303" pitchFamily="18" charset="0"/>
                </a:defRPr>
              </a:lvl2pPr>
              <a:lvl3pPr marL="1143000" indent="-228600">
                <a:spcBef>
                  <a:spcPct val="20000"/>
                </a:spcBef>
                <a:buClr>
                  <a:schemeClr val="accent2"/>
                </a:buClr>
                <a:buChar char="•"/>
                <a:defRPr sz="2400">
                  <a:solidFill>
                    <a:schemeClr val="tx1"/>
                  </a:solidFill>
                  <a:latin typeface="Georgia" panose="02040502050405020303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Georgia" panose="02040502050405020303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ClrTx/>
                <a:buFontTx/>
                <a:buNone/>
              </a:pPr>
              <a:endParaRPr lang="cs-CZ" altLang="cs-CZ" sz="1800">
                <a:latin typeface="Arial" panose="020B0604020202020204" pitchFamily="34" charset="0"/>
              </a:endParaRPr>
            </a:p>
          </p:txBody>
        </p:sp>
      </p:grpSp>
      <p:sp>
        <p:nvSpPr>
          <p:cNvPr id="40" name="Freeform 41">
            <a:extLst>
              <a:ext uri="{FF2B5EF4-FFF2-40B4-BE49-F238E27FC236}">
                <a16:creationId xmlns:a16="http://schemas.microsoft.com/office/drawing/2014/main" id="{34B4B27D-1E20-410B-8E08-73E2FB49AFC2}"/>
              </a:ext>
            </a:extLst>
          </p:cNvPr>
          <p:cNvSpPr>
            <a:spLocks/>
          </p:cNvSpPr>
          <p:nvPr/>
        </p:nvSpPr>
        <p:spPr bwMode="auto">
          <a:xfrm>
            <a:off x="6624638" y="217488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id="{38D3DA9F-E76F-4444-81D4-FA0F760024AB}"/>
              </a:ext>
            </a:extLst>
          </p:cNvPr>
          <p:cNvSpPr>
            <a:spLocks/>
          </p:cNvSpPr>
          <p:nvPr/>
        </p:nvSpPr>
        <p:spPr bwMode="auto">
          <a:xfrm>
            <a:off x="6632575" y="24923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" name="Freeform 43">
            <a:extLst>
              <a:ext uri="{FF2B5EF4-FFF2-40B4-BE49-F238E27FC236}">
                <a16:creationId xmlns:a16="http://schemas.microsoft.com/office/drawing/2014/main" id="{990B7EA2-B582-42DA-B3DB-50198BF79AEF}"/>
              </a:ext>
            </a:extLst>
          </p:cNvPr>
          <p:cNvSpPr>
            <a:spLocks/>
          </p:cNvSpPr>
          <p:nvPr/>
        </p:nvSpPr>
        <p:spPr bwMode="auto">
          <a:xfrm>
            <a:off x="7539038" y="211138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" name="Freeform 44">
            <a:extLst>
              <a:ext uri="{FF2B5EF4-FFF2-40B4-BE49-F238E27FC236}">
                <a16:creationId xmlns:a16="http://schemas.microsoft.com/office/drawing/2014/main" id="{DA804209-674F-4B4A-AA08-E7BA9362FAE5}"/>
              </a:ext>
            </a:extLst>
          </p:cNvPr>
          <p:cNvSpPr>
            <a:spLocks/>
          </p:cNvSpPr>
          <p:nvPr/>
        </p:nvSpPr>
        <p:spPr bwMode="auto">
          <a:xfrm>
            <a:off x="8651875" y="976313"/>
            <a:ext cx="192088" cy="2935287"/>
          </a:xfrm>
          <a:custGeom>
            <a:avLst/>
            <a:gdLst>
              <a:gd name="T0" fmla="*/ 0 w 121"/>
              <a:gd name="T1" fmla="*/ 0 h 1849"/>
              <a:gd name="T2" fmla="*/ 2147483646 w 121"/>
              <a:gd name="T3" fmla="*/ 2147483646 h 1849"/>
              <a:gd name="T4" fmla="*/ 2147483646 w 121"/>
              <a:gd name="T5" fmla="*/ 2147483646 h 1849"/>
              <a:gd name="T6" fmla="*/ 2147483646 w 121"/>
              <a:gd name="T7" fmla="*/ 2147483646 h 1849"/>
              <a:gd name="T8" fmla="*/ 2147483646 w 121"/>
              <a:gd name="T9" fmla="*/ 2147483646 h 18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1" h="1849">
                <a:moveTo>
                  <a:pt x="0" y="0"/>
                </a:moveTo>
                <a:cubicBezTo>
                  <a:pt x="6" y="43"/>
                  <a:pt x="34" y="80"/>
                  <a:pt x="39" y="261"/>
                </a:cubicBezTo>
                <a:cubicBezTo>
                  <a:pt x="44" y="442"/>
                  <a:pt x="31" y="863"/>
                  <a:pt x="29" y="1089"/>
                </a:cubicBezTo>
                <a:cubicBezTo>
                  <a:pt x="27" y="1315"/>
                  <a:pt x="9" y="1489"/>
                  <a:pt x="24" y="1616"/>
                </a:cubicBezTo>
                <a:cubicBezTo>
                  <a:pt x="39" y="1743"/>
                  <a:pt x="80" y="1796"/>
                  <a:pt x="121" y="1849"/>
                </a:cubicBezTo>
              </a:path>
            </a:pathLst>
          </a:custGeom>
          <a:noFill/>
          <a:ln w="762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" name="Freeform 45">
            <a:extLst>
              <a:ext uri="{FF2B5EF4-FFF2-40B4-BE49-F238E27FC236}">
                <a16:creationId xmlns:a16="http://schemas.microsoft.com/office/drawing/2014/main" id="{E9FFA482-9119-4D49-9433-AAF0475F8903}"/>
              </a:ext>
            </a:extLst>
          </p:cNvPr>
          <p:cNvSpPr>
            <a:spLocks/>
          </p:cNvSpPr>
          <p:nvPr/>
        </p:nvSpPr>
        <p:spPr bwMode="auto">
          <a:xfrm>
            <a:off x="8121650" y="3473450"/>
            <a:ext cx="584200" cy="100013"/>
          </a:xfrm>
          <a:custGeom>
            <a:avLst/>
            <a:gdLst>
              <a:gd name="T0" fmla="*/ 0 w 368"/>
              <a:gd name="T1" fmla="*/ 0 h 63"/>
              <a:gd name="T2" fmla="*/ 2147483646 w 368"/>
              <a:gd name="T3" fmla="*/ 2147483646 h 63"/>
              <a:gd name="T4" fmla="*/ 2147483646 w 368"/>
              <a:gd name="T5" fmla="*/ 2147483646 h 6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68" h="63">
                <a:moveTo>
                  <a:pt x="0" y="0"/>
                </a:moveTo>
                <a:cubicBezTo>
                  <a:pt x="38" y="5"/>
                  <a:pt x="172" y="19"/>
                  <a:pt x="233" y="29"/>
                </a:cubicBezTo>
                <a:cubicBezTo>
                  <a:pt x="294" y="39"/>
                  <a:pt x="346" y="58"/>
                  <a:pt x="368" y="6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" name="Freeform 46">
            <a:extLst>
              <a:ext uri="{FF2B5EF4-FFF2-40B4-BE49-F238E27FC236}">
                <a16:creationId xmlns:a16="http://schemas.microsoft.com/office/drawing/2014/main" id="{EBE006BA-315A-42BD-A2C9-B5A334CFA700}"/>
              </a:ext>
            </a:extLst>
          </p:cNvPr>
          <p:cNvSpPr>
            <a:spLocks/>
          </p:cNvSpPr>
          <p:nvPr/>
        </p:nvSpPr>
        <p:spPr bwMode="auto">
          <a:xfrm>
            <a:off x="8113713" y="2816225"/>
            <a:ext cx="569912" cy="134938"/>
          </a:xfrm>
          <a:custGeom>
            <a:avLst/>
            <a:gdLst>
              <a:gd name="T0" fmla="*/ 0 w 359"/>
              <a:gd name="T1" fmla="*/ 0 h 85"/>
              <a:gd name="T2" fmla="*/ 2147483646 w 359"/>
              <a:gd name="T3" fmla="*/ 2147483646 h 85"/>
              <a:gd name="T4" fmla="*/ 2147483646 w 359"/>
              <a:gd name="T5" fmla="*/ 2147483646 h 8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359" h="85">
                <a:moveTo>
                  <a:pt x="0" y="0"/>
                </a:moveTo>
                <a:cubicBezTo>
                  <a:pt x="73" y="9"/>
                  <a:pt x="144" y="15"/>
                  <a:pt x="204" y="29"/>
                </a:cubicBezTo>
                <a:cubicBezTo>
                  <a:pt x="264" y="43"/>
                  <a:pt x="327" y="73"/>
                  <a:pt x="359" y="85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" name="Freeform 47">
            <a:extLst>
              <a:ext uri="{FF2B5EF4-FFF2-40B4-BE49-F238E27FC236}">
                <a16:creationId xmlns:a16="http://schemas.microsoft.com/office/drawing/2014/main" id="{8967DAA3-8728-41B5-8D6B-4D7F663874DF}"/>
              </a:ext>
            </a:extLst>
          </p:cNvPr>
          <p:cNvSpPr>
            <a:spLocks/>
          </p:cNvSpPr>
          <p:nvPr/>
        </p:nvSpPr>
        <p:spPr bwMode="auto">
          <a:xfrm>
            <a:off x="8029575" y="2168525"/>
            <a:ext cx="692150" cy="236538"/>
          </a:xfrm>
          <a:custGeom>
            <a:avLst/>
            <a:gdLst>
              <a:gd name="T0" fmla="*/ 0 w 436"/>
              <a:gd name="T1" fmla="*/ 2147483646 h 149"/>
              <a:gd name="T2" fmla="*/ 2147483646 w 436"/>
              <a:gd name="T3" fmla="*/ 2147483646 h 149"/>
              <a:gd name="T4" fmla="*/ 2147483646 w 436"/>
              <a:gd name="T5" fmla="*/ 2147483646 h 14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36" h="149">
                <a:moveTo>
                  <a:pt x="0" y="13"/>
                </a:moveTo>
                <a:cubicBezTo>
                  <a:pt x="36" y="15"/>
                  <a:pt x="150" y="0"/>
                  <a:pt x="223" y="23"/>
                </a:cubicBezTo>
                <a:cubicBezTo>
                  <a:pt x="296" y="46"/>
                  <a:pt x="392" y="123"/>
                  <a:pt x="436" y="149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7" name="Freeform 48">
            <a:extLst>
              <a:ext uri="{FF2B5EF4-FFF2-40B4-BE49-F238E27FC236}">
                <a16:creationId xmlns:a16="http://schemas.microsoft.com/office/drawing/2014/main" id="{41F80377-0B66-4101-ADCC-4FEA15984C85}"/>
              </a:ext>
            </a:extLst>
          </p:cNvPr>
          <p:cNvSpPr>
            <a:spLocks/>
          </p:cNvSpPr>
          <p:nvPr/>
        </p:nvSpPr>
        <p:spPr bwMode="auto">
          <a:xfrm>
            <a:off x="8007350" y="1517650"/>
            <a:ext cx="714375" cy="195263"/>
          </a:xfrm>
          <a:custGeom>
            <a:avLst/>
            <a:gdLst>
              <a:gd name="T0" fmla="*/ 0 w 450"/>
              <a:gd name="T1" fmla="*/ 2147483646 h 123"/>
              <a:gd name="T2" fmla="*/ 2147483646 w 450"/>
              <a:gd name="T3" fmla="*/ 2147483646 h 123"/>
              <a:gd name="T4" fmla="*/ 2147483646 w 450"/>
              <a:gd name="T5" fmla="*/ 2147483646 h 123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50" h="123">
                <a:moveTo>
                  <a:pt x="0" y="7"/>
                </a:moveTo>
                <a:cubicBezTo>
                  <a:pt x="34" y="10"/>
                  <a:pt x="128" y="0"/>
                  <a:pt x="203" y="19"/>
                </a:cubicBezTo>
                <a:cubicBezTo>
                  <a:pt x="278" y="38"/>
                  <a:pt x="399" y="101"/>
                  <a:pt x="450" y="123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Freeform 49">
            <a:extLst>
              <a:ext uri="{FF2B5EF4-FFF2-40B4-BE49-F238E27FC236}">
                <a16:creationId xmlns:a16="http://schemas.microsoft.com/office/drawing/2014/main" id="{45EC388D-DDB6-4498-8C88-B7E926B9906E}"/>
              </a:ext>
            </a:extLst>
          </p:cNvPr>
          <p:cNvSpPr>
            <a:spLocks/>
          </p:cNvSpPr>
          <p:nvPr/>
        </p:nvSpPr>
        <p:spPr bwMode="auto">
          <a:xfrm>
            <a:off x="7937500" y="866775"/>
            <a:ext cx="746125" cy="155575"/>
          </a:xfrm>
          <a:custGeom>
            <a:avLst/>
            <a:gdLst>
              <a:gd name="T0" fmla="*/ 0 w 470"/>
              <a:gd name="T1" fmla="*/ 2147483646 h 98"/>
              <a:gd name="T2" fmla="*/ 2147483646 w 470"/>
              <a:gd name="T3" fmla="*/ 2147483646 h 98"/>
              <a:gd name="T4" fmla="*/ 2147483646 w 470"/>
              <a:gd name="T5" fmla="*/ 2147483646 h 98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70" h="98">
                <a:moveTo>
                  <a:pt x="0" y="11"/>
                </a:moveTo>
                <a:cubicBezTo>
                  <a:pt x="35" y="11"/>
                  <a:pt x="135" y="0"/>
                  <a:pt x="213" y="15"/>
                </a:cubicBezTo>
                <a:cubicBezTo>
                  <a:pt x="291" y="30"/>
                  <a:pt x="417" y="81"/>
                  <a:pt x="470" y="98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" name="Freeform 50">
            <a:extLst>
              <a:ext uri="{FF2B5EF4-FFF2-40B4-BE49-F238E27FC236}">
                <a16:creationId xmlns:a16="http://schemas.microsoft.com/office/drawing/2014/main" id="{E4A0219D-9AAA-4748-80D8-F28D742EEE47}"/>
              </a:ext>
            </a:extLst>
          </p:cNvPr>
          <p:cNvSpPr>
            <a:spLocks/>
          </p:cNvSpPr>
          <p:nvPr/>
        </p:nvSpPr>
        <p:spPr bwMode="auto">
          <a:xfrm>
            <a:off x="6408738" y="284163"/>
            <a:ext cx="274637" cy="46037"/>
          </a:xfrm>
          <a:custGeom>
            <a:avLst/>
            <a:gdLst>
              <a:gd name="T0" fmla="*/ 0 w 173"/>
              <a:gd name="T1" fmla="*/ 2147483646 h 29"/>
              <a:gd name="T2" fmla="*/ 2147483646 w 173"/>
              <a:gd name="T3" fmla="*/ 2147483646 h 29"/>
              <a:gd name="T4" fmla="*/ 2147483646 w 173"/>
              <a:gd name="T5" fmla="*/ 0 h 29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73" h="29">
                <a:moveTo>
                  <a:pt x="0" y="29"/>
                </a:moveTo>
                <a:cubicBezTo>
                  <a:pt x="23" y="27"/>
                  <a:pt x="117" y="20"/>
                  <a:pt x="145" y="15"/>
                </a:cubicBezTo>
                <a:cubicBezTo>
                  <a:pt x="173" y="10"/>
                  <a:pt x="167" y="5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Freeform 51">
            <a:extLst>
              <a:ext uri="{FF2B5EF4-FFF2-40B4-BE49-F238E27FC236}">
                <a16:creationId xmlns:a16="http://schemas.microsoft.com/office/drawing/2014/main" id="{A3FDEE08-0961-4E1C-8BA3-DF337920AF9A}"/>
              </a:ext>
            </a:extLst>
          </p:cNvPr>
          <p:cNvSpPr>
            <a:spLocks/>
          </p:cNvSpPr>
          <p:nvPr/>
        </p:nvSpPr>
        <p:spPr bwMode="auto">
          <a:xfrm>
            <a:off x="6470650" y="960438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" name="Freeform 52">
            <a:extLst>
              <a:ext uri="{FF2B5EF4-FFF2-40B4-BE49-F238E27FC236}">
                <a16:creationId xmlns:a16="http://schemas.microsoft.com/office/drawing/2014/main" id="{D6131B86-67F6-4EF4-AA20-3022401565FB}"/>
              </a:ext>
            </a:extLst>
          </p:cNvPr>
          <p:cNvSpPr>
            <a:spLocks/>
          </p:cNvSpPr>
          <p:nvPr/>
        </p:nvSpPr>
        <p:spPr bwMode="auto">
          <a:xfrm>
            <a:off x="6496050" y="1604963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2" name="Freeform 53">
            <a:extLst>
              <a:ext uri="{FF2B5EF4-FFF2-40B4-BE49-F238E27FC236}">
                <a16:creationId xmlns:a16="http://schemas.microsoft.com/office/drawing/2014/main" id="{6D1A5F11-EBFE-483B-8E5B-56DFC5B12FE4}"/>
              </a:ext>
            </a:extLst>
          </p:cNvPr>
          <p:cNvSpPr>
            <a:spLocks/>
          </p:cNvSpPr>
          <p:nvPr/>
        </p:nvSpPr>
        <p:spPr bwMode="auto">
          <a:xfrm>
            <a:off x="6584950" y="2246313"/>
            <a:ext cx="184150" cy="182562"/>
          </a:xfrm>
          <a:custGeom>
            <a:avLst/>
            <a:gdLst>
              <a:gd name="T0" fmla="*/ 0 w 116"/>
              <a:gd name="T1" fmla="*/ 2147483646 h 115"/>
              <a:gd name="T2" fmla="*/ 2147483646 w 116"/>
              <a:gd name="T3" fmla="*/ 2147483646 h 115"/>
              <a:gd name="T4" fmla="*/ 2147483646 w 116"/>
              <a:gd name="T5" fmla="*/ 2147483646 h 115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16" h="115">
                <a:moveTo>
                  <a:pt x="0" y="115"/>
                </a:moveTo>
                <a:cubicBezTo>
                  <a:pt x="14" y="99"/>
                  <a:pt x="63" y="34"/>
                  <a:pt x="82" y="17"/>
                </a:cubicBezTo>
                <a:cubicBezTo>
                  <a:pt x="101" y="0"/>
                  <a:pt x="109" y="14"/>
                  <a:pt x="116" y="13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3" name="Freeform 54">
            <a:extLst>
              <a:ext uri="{FF2B5EF4-FFF2-40B4-BE49-F238E27FC236}">
                <a16:creationId xmlns:a16="http://schemas.microsoft.com/office/drawing/2014/main" id="{E0081653-7C67-466F-BE27-D4F18BFBD1D6}"/>
              </a:ext>
            </a:extLst>
          </p:cNvPr>
          <p:cNvSpPr>
            <a:spLocks/>
          </p:cNvSpPr>
          <p:nvPr/>
        </p:nvSpPr>
        <p:spPr bwMode="auto">
          <a:xfrm>
            <a:off x="6508750" y="2927350"/>
            <a:ext cx="268288" cy="146050"/>
          </a:xfrm>
          <a:custGeom>
            <a:avLst/>
            <a:gdLst>
              <a:gd name="T0" fmla="*/ 0 w 169"/>
              <a:gd name="T1" fmla="*/ 2147483646 h 92"/>
              <a:gd name="T2" fmla="*/ 2147483646 w 169"/>
              <a:gd name="T3" fmla="*/ 2147483646 h 92"/>
              <a:gd name="T4" fmla="*/ 2147483646 w 169"/>
              <a:gd name="T5" fmla="*/ 0 h 9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9" h="92">
                <a:moveTo>
                  <a:pt x="0" y="92"/>
                </a:moveTo>
                <a:cubicBezTo>
                  <a:pt x="21" y="80"/>
                  <a:pt x="98" y="35"/>
                  <a:pt x="126" y="20"/>
                </a:cubicBezTo>
                <a:cubicBezTo>
                  <a:pt x="154" y="5"/>
                  <a:pt x="160" y="4"/>
                  <a:pt x="169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" name="Freeform 55">
            <a:extLst>
              <a:ext uri="{FF2B5EF4-FFF2-40B4-BE49-F238E27FC236}">
                <a16:creationId xmlns:a16="http://schemas.microsoft.com/office/drawing/2014/main" id="{C9146A1E-3BAF-4B91-8A3B-74B74CBA8217}"/>
              </a:ext>
            </a:extLst>
          </p:cNvPr>
          <p:cNvSpPr>
            <a:spLocks/>
          </p:cNvSpPr>
          <p:nvPr/>
        </p:nvSpPr>
        <p:spPr bwMode="auto">
          <a:xfrm>
            <a:off x="6484938" y="3573463"/>
            <a:ext cx="384175" cy="168275"/>
          </a:xfrm>
          <a:custGeom>
            <a:avLst/>
            <a:gdLst>
              <a:gd name="T0" fmla="*/ 0 w 242"/>
              <a:gd name="T1" fmla="*/ 2147483646 h 106"/>
              <a:gd name="T2" fmla="*/ 2147483646 w 242"/>
              <a:gd name="T3" fmla="*/ 2147483646 h 106"/>
              <a:gd name="T4" fmla="*/ 2147483646 w 242"/>
              <a:gd name="T5" fmla="*/ 0 h 10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2" h="106">
                <a:moveTo>
                  <a:pt x="0" y="106"/>
                </a:moveTo>
                <a:cubicBezTo>
                  <a:pt x="15" y="97"/>
                  <a:pt x="52" y="71"/>
                  <a:pt x="92" y="53"/>
                </a:cubicBezTo>
                <a:cubicBezTo>
                  <a:pt x="132" y="35"/>
                  <a:pt x="211" y="11"/>
                  <a:pt x="242" y="0"/>
                </a:cubicBezTo>
              </a:path>
            </a:pathLst>
          </a:custGeom>
          <a:noFill/>
          <a:ln w="1905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Freeform 56">
            <a:extLst>
              <a:ext uri="{FF2B5EF4-FFF2-40B4-BE49-F238E27FC236}">
                <a16:creationId xmlns:a16="http://schemas.microsoft.com/office/drawing/2014/main" id="{09A96A03-FCF2-4F25-8B1B-121234A48F55}"/>
              </a:ext>
            </a:extLst>
          </p:cNvPr>
          <p:cNvSpPr>
            <a:spLocks/>
          </p:cNvSpPr>
          <p:nvPr/>
        </p:nvSpPr>
        <p:spPr bwMode="auto">
          <a:xfrm>
            <a:off x="7978775" y="73025"/>
            <a:ext cx="704850" cy="911225"/>
          </a:xfrm>
          <a:custGeom>
            <a:avLst/>
            <a:gdLst>
              <a:gd name="T0" fmla="*/ 2147483646 w 444"/>
              <a:gd name="T1" fmla="*/ 2147483646 h 574"/>
              <a:gd name="T2" fmla="*/ 2147483646 w 444"/>
              <a:gd name="T3" fmla="*/ 2147483646 h 574"/>
              <a:gd name="T4" fmla="*/ 2147483646 w 444"/>
              <a:gd name="T5" fmla="*/ 2147483646 h 574"/>
              <a:gd name="T6" fmla="*/ 0 w 444"/>
              <a:gd name="T7" fmla="*/ 2147483646 h 57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444" h="574">
                <a:moveTo>
                  <a:pt x="444" y="574"/>
                </a:moveTo>
                <a:lnTo>
                  <a:pt x="352" y="85"/>
                </a:lnTo>
                <a:cubicBezTo>
                  <a:pt x="312" y="0"/>
                  <a:pt x="261" y="64"/>
                  <a:pt x="202" y="65"/>
                </a:cubicBezTo>
                <a:cubicBezTo>
                  <a:pt x="143" y="66"/>
                  <a:pt x="42" y="86"/>
                  <a:pt x="0" y="91"/>
                </a:cubicBezTo>
              </a:path>
            </a:pathLst>
          </a:custGeom>
          <a:noFill/>
          <a:ln w="28575" cmpd="sng">
            <a:solidFill>
              <a:srgbClr val="FF0000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" name="Text Box 57">
            <a:extLst>
              <a:ext uri="{FF2B5EF4-FFF2-40B4-BE49-F238E27FC236}">
                <a16:creationId xmlns:a16="http://schemas.microsoft.com/office/drawing/2014/main" id="{F85B2202-3217-4A4C-A2F6-F925D4BD03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45100" y="968375"/>
            <a:ext cx="969963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Vzestup tlaku</a:t>
            </a:r>
          </a:p>
        </p:txBody>
      </p:sp>
      <p:sp>
        <p:nvSpPr>
          <p:cNvPr id="57" name="Line 58">
            <a:extLst>
              <a:ext uri="{FF2B5EF4-FFF2-40B4-BE49-F238E27FC236}">
                <a16:creationId xmlns:a16="http://schemas.microsoft.com/office/drawing/2014/main" id="{DC4F359A-F621-4B8A-A13E-67E4561AE2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9650" y="1233488"/>
            <a:ext cx="3810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" name="Line 59">
            <a:extLst>
              <a:ext uri="{FF2B5EF4-FFF2-40B4-BE49-F238E27FC236}">
                <a16:creationId xmlns:a16="http://schemas.microsoft.com/office/drawing/2014/main" id="{24BAA4C1-1E3D-4705-8AF4-355DB4A32EE0}"/>
              </a:ext>
            </a:extLst>
          </p:cNvPr>
          <p:cNvSpPr>
            <a:spLocks noChangeShapeType="1"/>
          </p:cNvSpPr>
          <p:nvPr/>
        </p:nvSpPr>
        <p:spPr bwMode="auto">
          <a:xfrm>
            <a:off x="3470275" y="554038"/>
            <a:ext cx="0" cy="4016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" name="Line 60">
            <a:extLst>
              <a:ext uri="{FF2B5EF4-FFF2-40B4-BE49-F238E27FC236}">
                <a16:creationId xmlns:a16="http://schemas.microsoft.com/office/drawing/2014/main" id="{9387CB58-6699-4ABA-9D3D-B163DBB88F2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5988" y="1609725"/>
            <a:ext cx="0" cy="3238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" name="Text Box 61">
            <a:extLst>
              <a:ext uri="{FF2B5EF4-FFF2-40B4-BE49-F238E27FC236}">
                <a16:creationId xmlns:a16="http://schemas.microsoft.com/office/drawing/2014/main" id="{B5283E86-D2D5-4D74-BF0D-088FC5ACFA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650" y="3073400"/>
            <a:ext cx="3363913" cy="925513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Postupná hypertrofie svaloviny i v těch kapilárách, kde byla slabší vasokonstrikce</a:t>
            </a:r>
          </a:p>
        </p:txBody>
      </p:sp>
      <p:sp>
        <p:nvSpPr>
          <p:cNvPr id="61" name="Text Box 62">
            <a:extLst>
              <a:ext uri="{FF2B5EF4-FFF2-40B4-BE49-F238E27FC236}">
                <a16:creationId xmlns:a16="http://schemas.microsoft.com/office/drawing/2014/main" id="{276BFA06-5E4B-4072-9EBD-0D235B79F8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013" y="4530725"/>
            <a:ext cx="3363912" cy="925513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Remodelace plicního řečiště – plicní vasokonstrikce je stejnoměrná</a:t>
            </a:r>
          </a:p>
        </p:txBody>
      </p:sp>
      <p:sp>
        <p:nvSpPr>
          <p:cNvPr id="62" name="Line 63">
            <a:extLst>
              <a:ext uri="{FF2B5EF4-FFF2-40B4-BE49-F238E27FC236}">
                <a16:creationId xmlns:a16="http://schemas.microsoft.com/office/drawing/2014/main" id="{368E426A-0213-4768-8EF4-5C35B64DFEF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1617663"/>
            <a:ext cx="0" cy="14557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" name="Line 64">
            <a:extLst>
              <a:ext uri="{FF2B5EF4-FFF2-40B4-BE49-F238E27FC236}">
                <a16:creationId xmlns:a16="http://schemas.microsoft.com/office/drawing/2014/main" id="{4CF2EB5D-63B4-4826-93B5-BC44B3FB8A5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7063" y="3998913"/>
            <a:ext cx="7937" cy="53181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" name="Text Box 65">
            <a:extLst>
              <a:ext uri="{FF2B5EF4-FFF2-40B4-BE49-F238E27FC236}">
                <a16:creationId xmlns:a16="http://schemas.microsoft.com/office/drawing/2014/main" id="{724E9F3F-A4A1-48C7-80E0-89CB350FC9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238" y="5111750"/>
            <a:ext cx="3363912" cy="1200150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Všechny kapiláry jsou chráněny před přenosem vysokého tlaku z arteria pulmonalis na kapiláry</a:t>
            </a:r>
          </a:p>
        </p:txBody>
      </p:sp>
      <p:sp>
        <p:nvSpPr>
          <p:cNvPr id="65" name="Line 66">
            <a:extLst>
              <a:ext uri="{FF2B5EF4-FFF2-40B4-BE49-F238E27FC236}">
                <a16:creationId xmlns:a16="http://schemas.microsoft.com/office/drawing/2014/main" id="{3346F67A-0AB2-43C0-BA89-93991F6A3A9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1875" y="2603500"/>
            <a:ext cx="79375" cy="22526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" name="Line 67">
            <a:extLst>
              <a:ext uri="{FF2B5EF4-FFF2-40B4-BE49-F238E27FC236}">
                <a16:creationId xmlns:a16="http://schemas.microsoft.com/office/drawing/2014/main" id="{BD3AA16E-FEBA-4849-888C-5CCB3322EF3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6938" y="4935538"/>
            <a:ext cx="465137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" name="Line 68">
            <a:extLst>
              <a:ext uri="{FF2B5EF4-FFF2-40B4-BE49-F238E27FC236}">
                <a16:creationId xmlns:a16="http://schemas.microsoft.com/office/drawing/2014/main" id="{B083D2F3-23E9-48C5-A2FA-DA27CA990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4708525" y="5008563"/>
            <a:ext cx="465138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" name="Line 69">
            <a:extLst>
              <a:ext uri="{FF2B5EF4-FFF2-40B4-BE49-F238E27FC236}">
                <a16:creationId xmlns:a16="http://schemas.microsoft.com/office/drawing/2014/main" id="{EEB44AA3-2957-46EB-8F57-2BF639FB658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25925" y="4968875"/>
            <a:ext cx="4810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9" name="Line 70">
            <a:extLst>
              <a:ext uri="{FF2B5EF4-FFF2-40B4-BE49-F238E27FC236}">
                <a16:creationId xmlns:a16="http://schemas.microsoft.com/office/drawing/2014/main" id="{0896DA46-9D55-47A2-B5C2-D6FFD3DF0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0988" y="766763"/>
            <a:ext cx="0" cy="188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" name="Text Box 71">
            <a:extLst>
              <a:ext uri="{FF2B5EF4-FFF2-40B4-BE49-F238E27FC236}">
                <a16:creationId xmlns:a16="http://schemas.microsoft.com/office/drawing/2014/main" id="{91EF83F0-F9B9-45CE-8F2F-FFFB777693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287338"/>
            <a:ext cx="1373188" cy="517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Zvýšení</a:t>
            </a:r>
          </a:p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400">
                <a:latin typeface="Arial" panose="020B0604020202020204" pitchFamily="34" charset="0"/>
                <a:cs typeface="Arial" panose="020B0604020202020204" pitchFamily="34" charset="0"/>
              </a:rPr>
              <a:t>vasokonstrikce</a:t>
            </a:r>
          </a:p>
        </p:txBody>
      </p:sp>
      <p:sp>
        <p:nvSpPr>
          <p:cNvPr id="71" name="Line 72">
            <a:extLst>
              <a:ext uri="{FF2B5EF4-FFF2-40B4-BE49-F238E27FC236}">
                <a16:creationId xmlns:a16="http://schemas.microsoft.com/office/drawing/2014/main" id="{59EF0726-942D-4E91-870C-2DF84F6E7D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1250" y="1843088"/>
            <a:ext cx="503238" cy="42386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2" name="Line 73">
            <a:extLst>
              <a:ext uri="{FF2B5EF4-FFF2-40B4-BE49-F238E27FC236}">
                <a16:creationId xmlns:a16="http://schemas.microsoft.com/office/drawing/2014/main" id="{9E48BC3E-99AA-48AA-8906-4D4906E8A780}"/>
              </a:ext>
            </a:extLst>
          </p:cNvPr>
          <p:cNvSpPr>
            <a:spLocks noChangeShapeType="1"/>
          </p:cNvSpPr>
          <p:nvPr/>
        </p:nvSpPr>
        <p:spPr bwMode="auto">
          <a:xfrm>
            <a:off x="4441825" y="381000"/>
            <a:ext cx="982663" cy="4794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" name="Text Box 74">
            <a:extLst>
              <a:ext uri="{FF2B5EF4-FFF2-40B4-BE49-F238E27FC236}">
                <a16:creationId xmlns:a16="http://schemas.microsoft.com/office/drawing/2014/main" id="{D567AE97-CCBE-4BA0-BAF5-FB3E7DF6F3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4488" y="541338"/>
            <a:ext cx="3419475" cy="1503362"/>
          </a:xfrm>
          <a:prstGeom prst="rect">
            <a:avLst/>
          </a:prstGeom>
          <a:solidFill>
            <a:srgbClr val="FF9966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KOMPLIKACE: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 PRAVOSTRANNÉ KARDIÁLNÍ SELHÁNÍ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endParaRPr lang="cs-CZ" altLang="cs-CZ" sz="18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4" name="Text Box 75">
            <a:extLst>
              <a:ext uri="{FF2B5EF4-FFF2-40B4-BE49-F238E27FC236}">
                <a16:creationId xmlns:a16="http://schemas.microsoft.com/office/drawing/2014/main" id="{49D08A41-C841-4B4E-A17A-34030D093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588" y="6348413"/>
            <a:ext cx="4914900" cy="376237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ADAPTACE PLIC NA VÝŠKU</a:t>
            </a:r>
          </a:p>
        </p:txBody>
      </p:sp>
    </p:spTree>
    <p:extLst>
      <p:ext uri="{BB962C8B-B14F-4D97-AF65-F5344CB8AC3E}">
        <p14:creationId xmlns:p14="http://schemas.microsoft.com/office/powerpoint/2010/main" val="124848815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 Box 4">
            <a:extLst>
              <a:ext uri="{FF2B5EF4-FFF2-40B4-BE49-F238E27FC236}">
                <a16:creationId xmlns:a16="http://schemas.microsoft.com/office/drawing/2014/main" id="{990E16A4-2824-4CD7-81B1-DE541184E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58483" y="784900"/>
            <a:ext cx="6454775" cy="376238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BOLESTI HLAVY, INSOMNIA, ANOREXIE, ÚNAVNOST</a:t>
            </a:r>
          </a:p>
        </p:txBody>
      </p:sp>
      <p:sp>
        <p:nvSpPr>
          <p:cNvPr id="51" name="Text Box 5">
            <a:extLst>
              <a:ext uri="{FF2B5EF4-FFF2-40B4-BE49-F238E27FC236}">
                <a16:creationId xmlns:a16="http://schemas.microsoft.com/office/drawing/2014/main" id="{49BB5118-FC0E-4CF3-8331-85E94CD2AD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0533" y="5069563"/>
            <a:ext cx="1428750" cy="404812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Hypokapnie</a:t>
            </a:r>
          </a:p>
        </p:txBody>
      </p:sp>
      <p:sp>
        <p:nvSpPr>
          <p:cNvPr id="52" name="Text Box 6">
            <a:extLst>
              <a:ext uri="{FF2B5EF4-FFF2-40B4-BE49-F238E27FC236}">
                <a16:creationId xmlns:a16="http://schemas.microsoft.com/office/drawing/2014/main" id="{1D1E1698-07E8-4DCD-ADCF-8F4687DE3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0533" y="2562900"/>
            <a:ext cx="10477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Hypoxie</a:t>
            </a:r>
          </a:p>
        </p:txBody>
      </p:sp>
      <p:sp>
        <p:nvSpPr>
          <p:cNvPr id="53" name="Text Box 7">
            <a:extLst>
              <a:ext uri="{FF2B5EF4-FFF2-40B4-BE49-F238E27FC236}">
                <a16:creationId xmlns:a16="http://schemas.microsoft.com/office/drawing/2014/main" id="{3B4617AD-EB96-4084-95EF-E9CD1B272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1095" y="4644113"/>
            <a:ext cx="2316163" cy="1474787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Vasokonstrikce mozkových cév</a:t>
            </a:r>
          </a:p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(vliv hypokapnie na cévy trvá jen 2-3 dny)</a:t>
            </a:r>
          </a:p>
        </p:txBody>
      </p:sp>
      <p:sp>
        <p:nvSpPr>
          <p:cNvPr id="54" name="Text Box 8">
            <a:extLst>
              <a:ext uri="{FF2B5EF4-FFF2-40B4-BE49-F238E27FC236}">
                <a16:creationId xmlns:a16="http://schemas.microsoft.com/office/drawing/2014/main" id="{07150409-2726-4416-86BB-621CB42A9A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96820" y="2407325"/>
            <a:ext cx="2316163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Vasodilatace mozkových cév</a:t>
            </a:r>
          </a:p>
        </p:txBody>
      </p:sp>
      <p:sp>
        <p:nvSpPr>
          <p:cNvPr id="55" name="Text Box 9">
            <a:extLst>
              <a:ext uri="{FF2B5EF4-FFF2-40B4-BE49-F238E27FC236}">
                <a16:creationId xmlns:a16="http://schemas.microsoft.com/office/drawing/2014/main" id="{A5203FBC-AC5B-4B14-BDE4-D57B0B1FB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0033" y="2513688"/>
            <a:ext cx="1976437" cy="376237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Zvýšení průtoku</a:t>
            </a:r>
          </a:p>
        </p:txBody>
      </p:sp>
      <p:sp>
        <p:nvSpPr>
          <p:cNvPr id="56" name="Text Box 10">
            <a:extLst>
              <a:ext uri="{FF2B5EF4-FFF2-40B4-BE49-F238E27FC236}">
                <a16:creationId xmlns:a16="http://schemas.microsoft.com/office/drawing/2014/main" id="{EE25A96F-8C84-44CC-BC35-662E501FB9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4370" y="1510388"/>
            <a:ext cx="1738313" cy="650875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Nitrolební hypertenze</a:t>
            </a:r>
          </a:p>
        </p:txBody>
      </p:sp>
      <p:sp>
        <p:nvSpPr>
          <p:cNvPr id="57" name="Line 11">
            <a:extLst>
              <a:ext uri="{FF2B5EF4-FFF2-40B4-BE49-F238E27FC236}">
                <a16:creationId xmlns:a16="http://schemas.microsoft.com/office/drawing/2014/main" id="{B3952C48-9950-4225-96AC-2A72333EBAC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1345" y="5307688"/>
            <a:ext cx="531813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" name="Line 12">
            <a:extLst>
              <a:ext uri="{FF2B5EF4-FFF2-40B4-BE49-F238E27FC236}">
                <a16:creationId xmlns:a16="http://schemas.microsoft.com/office/drawing/2014/main" id="{39B791E8-9C1B-4966-9060-AD5CE48E9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5908" y="2712125"/>
            <a:ext cx="2220912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" name="Line 13">
            <a:extLst>
              <a:ext uri="{FF2B5EF4-FFF2-40B4-BE49-F238E27FC236}">
                <a16:creationId xmlns:a16="http://schemas.microsoft.com/office/drawing/2014/main" id="{ECA6EA56-38D0-4DAE-B1FA-A0954BD33B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2983" y="2712125"/>
            <a:ext cx="531812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" name="Line 14">
            <a:extLst>
              <a:ext uri="{FF2B5EF4-FFF2-40B4-BE49-F238E27FC236}">
                <a16:creationId xmlns:a16="http://schemas.microsoft.com/office/drawing/2014/main" id="{1C54C864-5E79-417C-85B6-A115760027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121145" y="2161263"/>
            <a:ext cx="0" cy="3524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1" name="Line 15">
            <a:extLst>
              <a:ext uri="{FF2B5EF4-FFF2-40B4-BE49-F238E27FC236}">
                <a16:creationId xmlns:a16="http://schemas.microsoft.com/office/drawing/2014/main" id="{D5956B7C-8995-46A7-9615-8F09CC51DC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132258" y="1157963"/>
            <a:ext cx="0" cy="3524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" name="Line 16">
            <a:extLst>
              <a:ext uri="{FF2B5EF4-FFF2-40B4-BE49-F238E27FC236}">
                <a16:creationId xmlns:a16="http://schemas.microsoft.com/office/drawing/2014/main" id="{AAFBC43D-EA5B-4BE5-853A-94AB39F0B4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58408" y="1161138"/>
            <a:ext cx="2813050" cy="140176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" name="Line 17">
            <a:extLst>
              <a:ext uri="{FF2B5EF4-FFF2-40B4-BE49-F238E27FC236}">
                <a16:creationId xmlns:a16="http://schemas.microsoft.com/office/drawing/2014/main" id="{4BAAF2A4-EB7E-4DE2-975B-1B26D3A035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58595" y="2924850"/>
            <a:ext cx="0" cy="1719263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" name="Line 18">
            <a:extLst>
              <a:ext uri="{FF2B5EF4-FFF2-40B4-BE49-F238E27FC236}">
                <a16:creationId xmlns:a16="http://schemas.microsoft.com/office/drawing/2014/main" id="{4416E19F-4DE4-4C8B-8EC0-FB5D773534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208" y="2904213"/>
            <a:ext cx="338137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" name="Line 19">
            <a:extLst>
              <a:ext uri="{FF2B5EF4-FFF2-40B4-BE49-F238E27FC236}">
                <a16:creationId xmlns:a16="http://schemas.microsoft.com/office/drawing/2014/main" id="{D1CF3916-CD2F-49D6-BAFE-DF48017AF52C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0795" y="2802613"/>
            <a:ext cx="338138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6" name="Text Box 3">
            <a:extLst>
              <a:ext uri="{FF2B5EF4-FFF2-40B4-BE49-F238E27FC236}">
                <a16:creationId xmlns:a16="http://schemas.microsoft.com/office/drawing/2014/main" id="{1FA89512-72D7-4436-84EF-CB3B53422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915909" cy="369332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Výšková hypoxie</a:t>
            </a:r>
          </a:p>
        </p:txBody>
      </p:sp>
      <p:pic>
        <p:nvPicPr>
          <p:cNvPr id="19" name="Picture 4" descr="j0299199">
            <a:extLst>
              <a:ext uri="{FF2B5EF4-FFF2-40B4-BE49-F238E27FC236}">
                <a16:creationId xmlns:a16="http://schemas.microsoft.com/office/drawing/2014/main" id="{F88D6A07-D503-470E-A85E-109E71D327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8849" y="3663275"/>
            <a:ext cx="2417763" cy="240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386314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3">
            <a:extLst>
              <a:ext uri="{FF2B5EF4-FFF2-40B4-BE49-F238E27FC236}">
                <a16:creationId xmlns:a16="http://schemas.microsoft.com/office/drawing/2014/main" id="{8E6255B0-5CE1-4B5A-B3E6-921A6ADAE8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0"/>
            <a:ext cx="1898650" cy="366713"/>
          </a:xfrm>
          <a:prstGeom prst="rect">
            <a:avLst/>
          </a:prstGeom>
          <a:solidFill>
            <a:srgbClr val="FF505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Hypoxie výšková</a:t>
            </a:r>
          </a:p>
        </p:txBody>
      </p:sp>
      <p:sp>
        <p:nvSpPr>
          <p:cNvPr id="4" name="Text Box 5">
            <a:extLst>
              <a:ext uri="{FF2B5EF4-FFF2-40B4-BE49-F238E27FC236}">
                <a16:creationId xmlns:a16="http://schemas.microsoft.com/office/drawing/2014/main" id="{5C416296-2BB9-4858-BF0D-6F6BE556A8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963" y="1079500"/>
            <a:ext cx="10477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Hypoxie</a:t>
            </a:r>
          </a:p>
        </p:txBody>
      </p:sp>
      <p:sp>
        <p:nvSpPr>
          <p:cNvPr id="5" name="Text Box 6">
            <a:extLst>
              <a:ext uri="{FF2B5EF4-FFF2-40B4-BE49-F238E27FC236}">
                <a16:creationId xmlns:a16="http://schemas.microsoft.com/office/drawing/2014/main" id="{81C6A94E-A4C3-4D3F-9933-F6C3CC8110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1288" y="2795588"/>
            <a:ext cx="1898650" cy="92551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Velký stimulus pro vasodilataci a hyperémii</a:t>
            </a:r>
          </a:p>
        </p:txBody>
      </p:sp>
      <p:sp>
        <p:nvSpPr>
          <p:cNvPr id="6" name="Text Box 7">
            <a:extLst>
              <a:ext uri="{FF2B5EF4-FFF2-40B4-BE49-F238E27FC236}">
                <a16:creationId xmlns:a16="http://schemas.microsoft.com/office/drawing/2014/main" id="{30360339-E9F2-46C3-972B-E42659F79F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388" y="1079500"/>
            <a:ext cx="1428750" cy="404813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Hypokapnie</a:t>
            </a:r>
          </a:p>
        </p:txBody>
      </p:sp>
      <p:sp>
        <p:nvSpPr>
          <p:cNvPr id="7" name="Text Box 8">
            <a:extLst>
              <a:ext uri="{FF2B5EF4-FFF2-40B4-BE49-F238E27FC236}">
                <a16:creationId xmlns:a16="http://schemas.microsoft.com/office/drawing/2014/main" id="{67B352E6-4A1A-4BA3-A47A-31B350737D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1914525"/>
            <a:ext cx="1822450" cy="925513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Vasokonstrikční vliv na mozkové cévy</a:t>
            </a:r>
          </a:p>
        </p:txBody>
      </p:sp>
      <p:sp>
        <p:nvSpPr>
          <p:cNvPr id="8" name="Text Box 9">
            <a:extLst>
              <a:ext uri="{FF2B5EF4-FFF2-40B4-BE49-F238E27FC236}">
                <a16:creationId xmlns:a16="http://schemas.microsoft.com/office/drawing/2014/main" id="{0F917065-8108-4F6C-B3CE-503AF8CFD1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" y="4164013"/>
            <a:ext cx="1822450" cy="1200150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Hypokapnický vasokonstrikční vliv po 2-3 dnech pomíjí</a:t>
            </a:r>
          </a:p>
        </p:txBody>
      </p:sp>
      <p:sp>
        <p:nvSpPr>
          <p:cNvPr id="9" name="Text Box 10">
            <a:extLst>
              <a:ext uri="{FF2B5EF4-FFF2-40B4-BE49-F238E27FC236}">
                <a16:creationId xmlns:a16="http://schemas.microsoft.com/office/drawing/2014/main" id="{3878D5D0-B8BA-4331-9830-93381A29D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48138" y="4994275"/>
            <a:ext cx="1822450" cy="925513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Zvýšení mozkového průtoku</a:t>
            </a:r>
          </a:p>
        </p:txBody>
      </p:sp>
      <p:sp>
        <p:nvSpPr>
          <p:cNvPr id="10" name="Line 11">
            <a:extLst>
              <a:ext uri="{FF2B5EF4-FFF2-40B4-BE49-F238E27FC236}">
                <a16:creationId xmlns:a16="http://schemas.microsoft.com/office/drawing/2014/main" id="{739F2B68-CC65-4455-891B-5A97977E0D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73463" y="1457325"/>
            <a:ext cx="0" cy="13382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" name="Line 12">
            <a:extLst>
              <a:ext uri="{FF2B5EF4-FFF2-40B4-BE49-F238E27FC236}">
                <a16:creationId xmlns:a16="http://schemas.microsoft.com/office/drawing/2014/main" id="{A2BAA431-EC07-4A83-BA85-B1F41ED35CBA}"/>
              </a:ext>
            </a:extLst>
          </p:cNvPr>
          <p:cNvSpPr>
            <a:spLocks noChangeShapeType="1"/>
          </p:cNvSpPr>
          <p:nvPr/>
        </p:nvSpPr>
        <p:spPr bwMode="auto">
          <a:xfrm>
            <a:off x="917575" y="1457325"/>
            <a:ext cx="0" cy="4572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" name="Line 13">
            <a:extLst>
              <a:ext uri="{FF2B5EF4-FFF2-40B4-BE49-F238E27FC236}">
                <a16:creationId xmlns:a16="http://schemas.microsoft.com/office/drawing/2014/main" id="{5AAE4FD5-E316-40C1-989F-76A117356AB7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8650" y="2282825"/>
            <a:ext cx="15208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Line 14">
            <a:extLst>
              <a:ext uri="{FF2B5EF4-FFF2-40B4-BE49-F238E27FC236}">
                <a16:creationId xmlns:a16="http://schemas.microsoft.com/office/drawing/2014/main" id="{8BDFDEF5-5DBC-4FBD-9102-1F87E630CD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9475" y="2151063"/>
            <a:ext cx="0" cy="26987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" name="Line 15">
            <a:extLst>
              <a:ext uri="{FF2B5EF4-FFF2-40B4-BE49-F238E27FC236}">
                <a16:creationId xmlns:a16="http://schemas.microsoft.com/office/drawing/2014/main" id="{8E7344BD-B639-402D-BDBB-E535A942DB41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0438" y="2152650"/>
            <a:ext cx="0" cy="26987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" name="Line 16">
            <a:extLst>
              <a:ext uri="{FF2B5EF4-FFF2-40B4-BE49-F238E27FC236}">
                <a16:creationId xmlns:a16="http://schemas.microsoft.com/office/drawing/2014/main" id="{244C10AE-72EB-4A50-8AA5-43436ECFD873}"/>
              </a:ext>
            </a:extLst>
          </p:cNvPr>
          <p:cNvSpPr>
            <a:spLocks noChangeShapeType="1"/>
          </p:cNvSpPr>
          <p:nvPr/>
        </p:nvSpPr>
        <p:spPr bwMode="auto">
          <a:xfrm>
            <a:off x="917575" y="2840038"/>
            <a:ext cx="315913" cy="13239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" name="Line 17">
            <a:extLst>
              <a:ext uri="{FF2B5EF4-FFF2-40B4-BE49-F238E27FC236}">
                <a16:creationId xmlns:a16="http://schemas.microsoft.com/office/drawing/2014/main" id="{29CC2F68-443A-4C2A-B26F-89670E7C6314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3463" y="3721100"/>
            <a:ext cx="1163637" cy="13239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" name="Line 18">
            <a:extLst>
              <a:ext uri="{FF2B5EF4-FFF2-40B4-BE49-F238E27FC236}">
                <a16:creationId xmlns:a16="http://schemas.microsoft.com/office/drawing/2014/main" id="{6636FA7C-B57F-4C92-BA6F-B80130CEC1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0588" y="5470525"/>
            <a:ext cx="1290637" cy="8778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Line 19">
            <a:extLst>
              <a:ext uri="{FF2B5EF4-FFF2-40B4-BE49-F238E27FC236}">
                <a16:creationId xmlns:a16="http://schemas.microsoft.com/office/drawing/2014/main" id="{5D7DADA9-1820-4152-BD2F-BDC7055964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127250" y="4840288"/>
            <a:ext cx="2020888" cy="5238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Text Box 20">
            <a:extLst>
              <a:ext uri="{FF2B5EF4-FFF2-40B4-BE49-F238E27FC236}">
                <a16:creationId xmlns:a16="http://schemas.microsoft.com/office/drawing/2014/main" id="{CDEE96D8-2E05-4B07-B0E2-C52C05940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0950" y="6348413"/>
            <a:ext cx="5192713" cy="376237"/>
          </a:xfrm>
          <a:prstGeom prst="rect">
            <a:avLst/>
          </a:prstGeom>
          <a:solidFill>
            <a:srgbClr val="FF9966"/>
          </a:solidFill>
          <a:ln w="9525">
            <a:solidFill>
              <a:srgbClr val="FF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lr>
                <a:schemeClr val="accent2"/>
              </a:buClr>
              <a:buChar char="•"/>
              <a:defRPr sz="3200">
                <a:solidFill>
                  <a:schemeClr val="tx1"/>
                </a:solidFill>
                <a:latin typeface="Georgia" panose="02040502050405020303" pitchFamily="18" charset="0"/>
              </a:defRPr>
            </a:lvl1pPr>
            <a:lvl2pPr marL="742950" indent="-285750">
              <a:spcBef>
                <a:spcPct val="20000"/>
              </a:spcBef>
              <a:buClr>
                <a:schemeClr val="accent2"/>
              </a:buClr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Georgia" panose="02040502050405020303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Char char="•"/>
              <a:defRPr sz="2400">
                <a:solidFill>
                  <a:schemeClr val="tx1"/>
                </a:solidFill>
                <a:latin typeface="Georgia" panose="02040502050405020303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ClrTx/>
              <a:buFontTx/>
              <a:buNone/>
            </a:pPr>
            <a:r>
              <a:rPr lang="cs-CZ" altLang="cs-CZ" sz="1800">
                <a:latin typeface="Arial" panose="020B0604020202020204" pitchFamily="34" charset="0"/>
                <a:cs typeface="Arial" panose="020B0604020202020204" pitchFamily="34" charset="0"/>
              </a:rPr>
              <a:t>EDÉM MOZKU PŘI VÝŠKOVÉ NEMOCI</a:t>
            </a:r>
          </a:p>
        </p:txBody>
      </p:sp>
      <p:pic>
        <p:nvPicPr>
          <p:cNvPr id="20" name="Picture 4" descr="j0299199">
            <a:extLst>
              <a:ext uri="{FF2B5EF4-FFF2-40B4-BE49-F238E27FC236}">
                <a16:creationId xmlns:a16="http://schemas.microsoft.com/office/drawing/2014/main" id="{FC703CF2-EB1A-4B2D-B3A8-F17B742D4C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98849" y="3663275"/>
            <a:ext cx="2417763" cy="2409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445920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3" name="Text Box 3">
            <a:extLst>
              <a:ext uri="{FF2B5EF4-FFF2-40B4-BE49-F238E27FC236}">
                <a16:creationId xmlns:a16="http://schemas.microsoft.com/office/drawing/2014/main" id="{738A739E-E0F3-422B-A475-95FCF90DE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1" y="0"/>
            <a:ext cx="2378075" cy="369888"/>
          </a:xfrm>
          <a:prstGeom prst="rect">
            <a:avLst/>
          </a:prstGeom>
          <a:solidFill>
            <a:srgbClr val="FF5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cs-CZ" sz="1800">
                <a:solidFill>
                  <a:schemeClr val="bg1"/>
                </a:solidFill>
              </a:rPr>
              <a:t>High Altitude Hypoxia</a:t>
            </a:r>
            <a:endParaRPr lang="cs-CZ" altLang="cs-CZ" sz="1800">
              <a:solidFill>
                <a:schemeClr val="bg1"/>
              </a:solidFill>
            </a:endParaRPr>
          </a:p>
        </p:txBody>
      </p:sp>
      <p:sp>
        <p:nvSpPr>
          <p:cNvPr id="87044" name="Text Box 4">
            <a:extLst>
              <a:ext uri="{FF2B5EF4-FFF2-40B4-BE49-F238E27FC236}">
                <a16:creationId xmlns:a16="http://schemas.microsoft.com/office/drawing/2014/main" id="{19A0FBC8-43D4-4679-89BB-6A9A2E87FB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6676" y="177800"/>
            <a:ext cx="1878013" cy="369888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Alveolar hypoxia</a:t>
            </a:r>
          </a:p>
        </p:txBody>
      </p:sp>
      <p:grpSp>
        <p:nvGrpSpPr>
          <p:cNvPr id="87045" name="Group 7">
            <a:extLst>
              <a:ext uri="{FF2B5EF4-FFF2-40B4-BE49-F238E27FC236}">
                <a16:creationId xmlns:a16="http://schemas.microsoft.com/office/drawing/2014/main" id="{986CF827-36CB-4003-B685-0E4C04FA3C47}"/>
              </a:ext>
            </a:extLst>
          </p:cNvPr>
          <p:cNvGrpSpPr>
            <a:grpSpLocks/>
          </p:cNvGrpSpPr>
          <p:nvPr/>
        </p:nvGrpSpPr>
        <p:grpSpPr bwMode="auto">
          <a:xfrm>
            <a:off x="8797925" y="3273425"/>
            <a:ext cx="522288" cy="514350"/>
            <a:chOff x="4432" y="112"/>
            <a:chExt cx="329" cy="324"/>
          </a:xfrm>
        </p:grpSpPr>
        <p:sp>
          <p:nvSpPr>
            <p:cNvPr id="87114" name="Oval 8">
              <a:extLst>
                <a:ext uri="{FF2B5EF4-FFF2-40B4-BE49-F238E27FC236}">
                  <a16:creationId xmlns:a16="http://schemas.microsoft.com/office/drawing/2014/main" id="{47403550-A25E-42AC-9BB9-F42DEFE60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  <p:sp>
          <p:nvSpPr>
            <p:cNvPr id="87115" name="Rectangle 9">
              <a:extLst>
                <a:ext uri="{FF2B5EF4-FFF2-40B4-BE49-F238E27FC236}">
                  <a16:creationId xmlns:a16="http://schemas.microsoft.com/office/drawing/2014/main" id="{74DC6F1B-08BB-4019-97D3-48D38344C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</p:grpSp>
      <p:sp>
        <p:nvSpPr>
          <p:cNvPr id="87046" name="Freeform 10">
            <a:extLst>
              <a:ext uri="{FF2B5EF4-FFF2-40B4-BE49-F238E27FC236}">
                <a16:creationId xmlns:a16="http://schemas.microsoft.com/office/drawing/2014/main" id="{A2792638-C69E-4472-AFEE-16A9B01B2EE8}"/>
              </a:ext>
            </a:extLst>
          </p:cNvPr>
          <p:cNvSpPr>
            <a:spLocks/>
          </p:cNvSpPr>
          <p:nvPr/>
        </p:nvSpPr>
        <p:spPr bwMode="auto">
          <a:xfrm>
            <a:off x="8362950" y="3463926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52"/>
              <a:gd name="T22" fmla="*/ 0 h 206"/>
              <a:gd name="T23" fmla="*/ 852 w 85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7" name="Freeform 11">
            <a:extLst>
              <a:ext uri="{FF2B5EF4-FFF2-40B4-BE49-F238E27FC236}">
                <a16:creationId xmlns:a16="http://schemas.microsoft.com/office/drawing/2014/main" id="{6ED7B2CA-F221-40D3-B4B9-26A2EC0D3DA7}"/>
              </a:ext>
            </a:extLst>
          </p:cNvPr>
          <p:cNvSpPr>
            <a:spLocks/>
          </p:cNvSpPr>
          <p:nvPr/>
        </p:nvSpPr>
        <p:spPr bwMode="auto">
          <a:xfrm>
            <a:off x="7885114" y="322263"/>
            <a:ext cx="288925" cy="3619500"/>
          </a:xfrm>
          <a:custGeom>
            <a:avLst/>
            <a:gdLst>
              <a:gd name="T0" fmla="*/ 2147483646 w 182"/>
              <a:gd name="T1" fmla="*/ 2147483646 h 2280"/>
              <a:gd name="T2" fmla="*/ 2147483646 w 182"/>
              <a:gd name="T3" fmla="*/ 2147483646 h 2280"/>
              <a:gd name="T4" fmla="*/ 2147483646 w 182"/>
              <a:gd name="T5" fmla="*/ 2147483646 h 2280"/>
              <a:gd name="T6" fmla="*/ 2147483646 w 182"/>
              <a:gd name="T7" fmla="*/ 2147483646 h 2280"/>
              <a:gd name="T8" fmla="*/ 2147483646 w 182"/>
              <a:gd name="T9" fmla="*/ 2147483646 h 2280"/>
              <a:gd name="T10" fmla="*/ 2147483646 w 182"/>
              <a:gd name="T11" fmla="*/ 2147483646 h 2280"/>
              <a:gd name="T12" fmla="*/ 2147483646 w 182"/>
              <a:gd name="T13" fmla="*/ 2147483646 h 2280"/>
              <a:gd name="T14" fmla="*/ 2147483646 w 182"/>
              <a:gd name="T15" fmla="*/ 2147483646 h 2280"/>
              <a:gd name="T16" fmla="*/ 2147483646 w 182"/>
              <a:gd name="T17" fmla="*/ 0 h 228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82"/>
              <a:gd name="T28" fmla="*/ 0 h 2280"/>
              <a:gd name="T29" fmla="*/ 182 w 182"/>
              <a:gd name="T30" fmla="*/ 2280 h 2280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82" h="2280">
                <a:moveTo>
                  <a:pt x="93" y="2280"/>
                </a:moveTo>
                <a:cubicBezTo>
                  <a:pt x="89" y="2214"/>
                  <a:pt x="85" y="2149"/>
                  <a:pt x="88" y="2077"/>
                </a:cubicBezTo>
                <a:cubicBezTo>
                  <a:pt x="91" y="2005"/>
                  <a:pt x="109" y="1958"/>
                  <a:pt x="112" y="1849"/>
                </a:cubicBezTo>
                <a:cubicBezTo>
                  <a:pt x="115" y="1740"/>
                  <a:pt x="97" y="1539"/>
                  <a:pt x="107" y="1423"/>
                </a:cubicBezTo>
                <a:cubicBezTo>
                  <a:pt x="117" y="1307"/>
                  <a:pt x="182" y="1274"/>
                  <a:pt x="170" y="1152"/>
                </a:cubicBezTo>
                <a:cubicBezTo>
                  <a:pt x="158" y="1030"/>
                  <a:pt x="49" y="827"/>
                  <a:pt x="35" y="688"/>
                </a:cubicBezTo>
                <a:cubicBezTo>
                  <a:pt x="21" y="549"/>
                  <a:pt x="89" y="419"/>
                  <a:pt x="83" y="315"/>
                </a:cubicBezTo>
                <a:cubicBezTo>
                  <a:pt x="77" y="211"/>
                  <a:pt x="2" y="115"/>
                  <a:pt x="1" y="63"/>
                </a:cubicBezTo>
                <a:cubicBezTo>
                  <a:pt x="0" y="11"/>
                  <a:pt x="62" y="13"/>
                  <a:pt x="78" y="0"/>
                </a:cubicBezTo>
              </a:path>
            </a:pathLst>
          </a:cu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8" name="Freeform 12">
            <a:extLst>
              <a:ext uri="{FF2B5EF4-FFF2-40B4-BE49-F238E27FC236}">
                <a16:creationId xmlns:a16="http://schemas.microsoft.com/office/drawing/2014/main" id="{B1F6F7B2-1E2A-4348-B705-60B80D5B9AAB}"/>
              </a:ext>
            </a:extLst>
          </p:cNvPr>
          <p:cNvSpPr>
            <a:spLocks/>
          </p:cNvSpPr>
          <p:nvPr/>
        </p:nvSpPr>
        <p:spPr bwMode="auto">
          <a:xfrm>
            <a:off x="8370888" y="3495675"/>
            <a:ext cx="468312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  <a:gd name="T9" fmla="*/ 0 w 295"/>
              <a:gd name="T10" fmla="*/ 0 h 44"/>
              <a:gd name="T11" fmla="*/ 295 w 295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9" name="Freeform 13">
            <a:extLst>
              <a:ext uri="{FF2B5EF4-FFF2-40B4-BE49-F238E27FC236}">
                <a16:creationId xmlns:a16="http://schemas.microsoft.com/office/drawing/2014/main" id="{E11210A4-60E2-492E-BED4-BE294FB0F183}"/>
              </a:ext>
            </a:extLst>
          </p:cNvPr>
          <p:cNvSpPr>
            <a:spLocks/>
          </p:cNvSpPr>
          <p:nvPr/>
        </p:nvSpPr>
        <p:spPr bwMode="auto">
          <a:xfrm>
            <a:off x="9277350" y="3457576"/>
            <a:ext cx="414338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  <a:gd name="T9" fmla="*/ 0 w 261"/>
              <a:gd name="T10" fmla="*/ 0 h 10"/>
              <a:gd name="T11" fmla="*/ 261 w 261"/>
              <a:gd name="T12" fmla="*/ 10 h 1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50" name="Group 14">
            <a:extLst>
              <a:ext uri="{FF2B5EF4-FFF2-40B4-BE49-F238E27FC236}">
                <a16:creationId xmlns:a16="http://schemas.microsoft.com/office/drawing/2014/main" id="{9DFE1431-C1A7-4D43-A66D-F4CC40F80E05}"/>
              </a:ext>
            </a:extLst>
          </p:cNvPr>
          <p:cNvGrpSpPr>
            <a:grpSpLocks/>
          </p:cNvGrpSpPr>
          <p:nvPr/>
        </p:nvGrpSpPr>
        <p:grpSpPr bwMode="auto">
          <a:xfrm>
            <a:off x="8736014" y="2624138"/>
            <a:ext cx="522287" cy="514350"/>
            <a:chOff x="4432" y="112"/>
            <a:chExt cx="329" cy="324"/>
          </a:xfrm>
        </p:grpSpPr>
        <p:sp>
          <p:nvSpPr>
            <p:cNvPr id="87112" name="Oval 15">
              <a:extLst>
                <a:ext uri="{FF2B5EF4-FFF2-40B4-BE49-F238E27FC236}">
                  <a16:creationId xmlns:a16="http://schemas.microsoft.com/office/drawing/2014/main" id="{1AC44F2D-C92F-4B5A-AAD0-E562FA0B8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  <p:sp>
          <p:nvSpPr>
            <p:cNvPr id="87113" name="Rectangle 16">
              <a:extLst>
                <a:ext uri="{FF2B5EF4-FFF2-40B4-BE49-F238E27FC236}">
                  <a16:creationId xmlns:a16="http://schemas.microsoft.com/office/drawing/2014/main" id="{5E0AEB55-7B68-44EF-B708-8867D565F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</p:grpSp>
      <p:sp>
        <p:nvSpPr>
          <p:cNvPr id="87051" name="Freeform 17">
            <a:extLst>
              <a:ext uri="{FF2B5EF4-FFF2-40B4-BE49-F238E27FC236}">
                <a16:creationId xmlns:a16="http://schemas.microsoft.com/office/drawing/2014/main" id="{4F2B2F20-BFDF-4EE8-A688-6CC14B022059}"/>
              </a:ext>
            </a:extLst>
          </p:cNvPr>
          <p:cNvSpPr>
            <a:spLocks/>
          </p:cNvSpPr>
          <p:nvPr/>
        </p:nvSpPr>
        <p:spPr bwMode="auto">
          <a:xfrm>
            <a:off x="8301038" y="2814639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52"/>
              <a:gd name="T22" fmla="*/ 0 h 206"/>
              <a:gd name="T23" fmla="*/ 852 w 85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2" name="Freeform 18">
            <a:extLst>
              <a:ext uri="{FF2B5EF4-FFF2-40B4-BE49-F238E27FC236}">
                <a16:creationId xmlns:a16="http://schemas.microsoft.com/office/drawing/2014/main" id="{3A2727D5-C9B0-4D21-8B81-1FD9B51A3F97}"/>
              </a:ext>
            </a:extLst>
          </p:cNvPr>
          <p:cNvSpPr>
            <a:spLocks/>
          </p:cNvSpPr>
          <p:nvPr/>
        </p:nvSpPr>
        <p:spPr bwMode="auto">
          <a:xfrm>
            <a:off x="8308976" y="284638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  <a:gd name="T9" fmla="*/ 0 w 295"/>
              <a:gd name="T10" fmla="*/ 0 h 44"/>
              <a:gd name="T11" fmla="*/ 295 w 295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3" name="Freeform 19">
            <a:extLst>
              <a:ext uri="{FF2B5EF4-FFF2-40B4-BE49-F238E27FC236}">
                <a16:creationId xmlns:a16="http://schemas.microsoft.com/office/drawing/2014/main" id="{2D743FF8-3DC0-4F14-89A7-5A8E4969F1C9}"/>
              </a:ext>
            </a:extLst>
          </p:cNvPr>
          <p:cNvSpPr>
            <a:spLocks/>
          </p:cNvSpPr>
          <p:nvPr/>
        </p:nvSpPr>
        <p:spPr bwMode="auto">
          <a:xfrm>
            <a:off x="9215439" y="2808289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  <a:gd name="T9" fmla="*/ 0 w 261"/>
              <a:gd name="T10" fmla="*/ 0 h 10"/>
              <a:gd name="T11" fmla="*/ 261 w 261"/>
              <a:gd name="T12" fmla="*/ 10 h 1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54" name="Group 20">
            <a:extLst>
              <a:ext uri="{FF2B5EF4-FFF2-40B4-BE49-F238E27FC236}">
                <a16:creationId xmlns:a16="http://schemas.microsoft.com/office/drawing/2014/main" id="{4E73E6B3-8CB0-43AF-85A9-74B6BC7E8410}"/>
              </a:ext>
            </a:extLst>
          </p:cNvPr>
          <p:cNvGrpSpPr>
            <a:grpSpLocks/>
          </p:cNvGrpSpPr>
          <p:nvPr/>
        </p:nvGrpSpPr>
        <p:grpSpPr bwMode="auto">
          <a:xfrm>
            <a:off x="8697914" y="1974850"/>
            <a:ext cx="522287" cy="514350"/>
            <a:chOff x="4432" y="112"/>
            <a:chExt cx="329" cy="324"/>
          </a:xfrm>
        </p:grpSpPr>
        <p:sp>
          <p:nvSpPr>
            <p:cNvPr id="87110" name="Oval 21">
              <a:extLst>
                <a:ext uri="{FF2B5EF4-FFF2-40B4-BE49-F238E27FC236}">
                  <a16:creationId xmlns:a16="http://schemas.microsoft.com/office/drawing/2014/main" id="{2BB6473D-B88E-4606-B677-0A5A930BE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  <p:sp>
          <p:nvSpPr>
            <p:cNvPr id="87111" name="Rectangle 22">
              <a:extLst>
                <a:ext uri="{FF2B5EF4-FFF2-40B4-BE49-F238E27FC236}">
                  <a16:creationId xmlns:a16="http://schemas.microsoft.com/office/drawing/2014/main" id="{A3B76F55-5B23-41DD-9547-582AF7F01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</p:grpSp>
      <p:sp>
        <p:nvSpPr>
          <p:cNvPr id="87055" name="Freeform 23">
            <a:extLst>
              <a:ext uri="{FF2B5EF4-FFF2-40B4-BE49-F238E27FC236}">
                <a16:creationId xmlns:a16="http://schemas.microsoft.com/office/drawing/2014/main" id="{3A17CEA2-1557-4D4F-AB66-A0FC2B51304F}"/>
              </a:ext>
            </a:extLst>
          </p:cNvPr>
          <p:cNvSpPr>
            <a:spLocks/>
          </p:cNvSpPr>
          <p:nvPr/>
        </p:nvSpPr>
        <p:spPr bwMode="auto">
          <a:xfrm>
            <a:off x="8262938" y="2165351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52"/>
              <a:gd name="T22" fmla="*/ 0 h 206"/>
              <a:gd name="T23" fmla="*/ 852 w 85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6" name="Freeform 24">
            <a:extLst>
              <a:ext uri="{FF2B5EF4-FFF2-40B4-BE49-F238E27FC236}">
                <a16:creationId xmlns:a16="http://schemas.microsoft.com/office/drawing/2014/main" id="{6146DCAF-AEED-4FB0-A6F4-9273156761EB}"/>
              </a:ext>
            </a:extLst>
          </p:cNvPr>
          <p:cNvSpPr>
            <a:spLocks/>
          </p:cNvSpPr>
          <p:nvPr/>
        </p:nvSpPr>
        <p:spPr bwMode="auto">
          <a:xfrm>
            <a:off x="8270876" y="2197100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  <a:gd name="T9" fmla="*/ 0 w 295"/>
              <a:gd name="T10" fmla="*/ 0 h 44"/>
              <a:gd name="T11" fmla="*/ 295 w 295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7" name="Freeform 25">
            <a:extLst>
              <a:ext uri="{FF2B5EF4-FFF2-40B4-BE49-F238E27FC236}">
                <a16:creationId xmlns:a16="http://schemas.microsoft.com/office/drawing/2014/main" id="{088E9D62-FA81-4100-998C-2BA6E8BFB7EA}"/>
              </a:ext>
            </a:extLst>
          </p:cNvPr>
          <p:cNvSpPr>
            <a:spLocks/>
          </p:cNvSpPr>
          <p:nvPr/>
        </p:nvSpPr>
        <p:spPr bwMode="auto">
          <a:xfrm>
            <a:off x="9177339" y="2159001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  <a:gd name="T9" fmla="*/ 0 w 261"/>
              <a:gd name="T10" fmla="*/ 0 h 10"/>
              <a:gd name="T11" fmla="*/ 261 w 261"/>
              <a:gd name="T12" fmla="*/ 10 h 1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58" name="Group 26">
            <a:extLst>
              <a:ext uri="{FF2B5EF4-FFF2-40B4-BE49-F238E27FC236}">
                <a16:creationId xmlns:a16="http://schemas.microsoft.com/office/drawing/2014/main" id="{B389889C-EC51-4DB2-8C53-CA7479D20CE0}"/>
              </a:ext>
            </a:extLst>
          </p:cNvPr>
          <p:cNvGrpSpPr>
            <a:grpSpLocks/>
          </p:cNvGrpSpPr>
          <p:nvPr/>
        </p:nvGrpSpPr>
        <p:grpSpPr bwMode="auto">
          <a:xfrm>
            <a:off x="8659814" y="1325563"/>
            <a:ext cx="522287" cy="514350"/>
            <a:chOff x="4432" y="112"/>
            <a:chExt cx="329" cy="324"/>
          </a:xfrm>
        </p:grpSpPr>
        <p:sp>
          <p:nvSpPr>
            <p:cNvPr id="87108" name="Oval 27">
              <a:extLst>
                <a:ext uri="{FF2B5EF4-FFF2-40B4-BE49-F238E27FC236}">
                  <a16:creationId xmlns:a16="http://schemas.microsoft.com/office/drawing/2014/main" id="{5247EE46-4001-4F89-B741-138D1B7F6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  <p:sp>
          <p:nvSpPr>
            <p:cNvPr id="87109" name="Rectangle 28">
              <a:extLst>
                <a:ext uri="{FF2B5EF4-FFF2-40B4-BE49-F238E27FC236}">
                  <a16:creationId xmlns:a16="http://schemas.microsoft.com/office/drawing/2014/main" id="{8584E728-CCBD-443E-9016-696BE3689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</p:grpSp>
      <p:sp>
        <p:nvSpPr>
          <p:cNvPr id="87059" name="Freeform 29">
            <a:extLst>
              <a:ext uri="{FF2B5EF4-FFF2-40B4-BE49-F238E27FC236}">
                <a16:creationId xmlns:a16="http://schemas.microsoft.com/office/drawing/2014/main" id="{705A2E28-F410-44F5-B4AF-3F7DFC3BBB90}"/>
              </a:ext>
            </a:extLst>
          </p:cNvPr>
          <p:cNvSpPr>
            <a:spLocks/>
          </p:cNvSpPr>
          <p:nvPr/>
        </p:nvSpPr>
        <p:spPr bwMode="auto">
          <a:xfrm>
            <a:off x="8224838" y="1516064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52"/>
              <a:gd name="T22" fmla="*/ 0 h 206"/>
              <a:gd name="T23" fmla="*/ 852 w 85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0" name="Freeform 30">
            <a:extLst>
              <a:ext uri="{FF2B5EF4-FFF2-40B4-BE49-F238E27FC236}">
                <a16:creationId xmlns:a16="http://schemas.microsoft.com/office/drawing/2014/main" id="{0C9C1643-99E8-463D-B698-109A10C69F22}"/>
              </a:ext>
            </a:extLst>
          </p:cNvPr>
          <p:cNvSpPr>
            <a:spLocks/>
          </p:cNvSpPr>
          <p:nvPr/>
        </p:nvSpPr>
        <p:spPr bwMode="auto">
          <a:xfrm>
            <a:off x="8232776" y="1547813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  <a:gd name="T9" fmla="*/ 0 w 295"/>
              <a:gd name="T10" fmla="*/ 0 h 44"/>
              <a:gd name="T11" fmla="*/ 295 w 295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1" name="Freeform 31">
            <a:extLst>
              <a:ext uri="{FF2B5EF4-FFF2-40B4-BE49-F238E27FC236}">
                <a16:creationId xmlns:a16="http://schemas.microsoft.com/office/drawing/2014/main" id="{844C91E3-DBA8-4358-BB31-4570740D6676}"/>
              </a:ext>
            </a:extLst>
          </p:cNvPr>
          <p:cNvSpPr>
            <a:spLocks/>
          </p:cNvSpPr>
          <p:nvPr/>
        </p:nvSpPr>
        <p:spPr bwMode="auto">
          <a:xfrm>
            <a:off x="9139239" y="1509714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  <a:gd name="T9" fmla="*/ 0 w 261"/>
              <a:gd name="T10" fmla="*/ 0 h 10"/>
              <a:gd name="T11" fmla="*/ 261 w 261"/>
              <a:gd name="T12" fmla="*/ 10 h 1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62" name="Group 32">
            <a:extLst>
              <a:ext uri="{FF2B5EF4-FFF2-40B4-BE49-F238E27FC236}">
                <a16:creationId xmlns:a16="http://schemas.microsoft.com/office/drawing/2014/main" id="{AD6E9BC5-E5CB-4EFD-85D3-A906D9A34322}"/>
              </a:ext>
            </a:extLst>
          </p:cNvPr>
          <p:cNvGrpSpPr>
            <a:grpSpLocks/>
          </p:cNvGrpSpPr>
          <p:nvPr/>
        </p:nvGrpSpPr>
        <p:grpSpPr bwMode="auto">
          <a:xfrm>
            <a:off x="8621714" y="676275"/>
            <a:ext cx="522287" cy="514350"/>
            <a:chOff x="4432" y="112"/>
            <a:chExt cx="329" cy="324"/>
          </a:xfrm>
        </p:grpSpPr>
        <p:sp>
          <p:nvSpPr>
            <p:cNvPr id="87106" name="Oval 33">
              <a:extLst>
                <a:ext uri="{FF2B5EF4-FFF2-40B4-BE49-F238E27FC236}">
                  <a16:creationId xmlns:a16="http://schemas.microsoft.com/office/drawing/2014/main" id="{4967B35D-6653-4FC9-A941-1E78F9B82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  <p:sp>
          <p:nvSpPr>
            <p:cNvPr id="87107" name="Rectangle 34">
              <a:extLst>
                <a:ext uri="{FF2B5EF4-FFF2-40B4-BE49-F238E27FC236}">
                  <a16:creationId xmlns:a16="http://schemas.microsoft.com/office/drawing/2014/main" id="{ED334A7B-D8C5-422A-821D-89667D173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</p:grpSp>
      <p:sp>
        <p:nvSpPr>
          <p:cNvPr id="87063" name="Freeform 35">
            <a:extLst>
              <a:ext uri="{FF2B5EF4-FFF2-40B4-BE49-F238E27FC236}">
                <a16:creationId xmlns:a16="http://schemas.microsoft.com/office/drawing/2014/main" id="{F951AF33-73A3-4AFE-A057-AC5B69BF2D7B}"/>
              </a:ext>
            </a:extLst>
          </p:cNvPr>
          <p:cNvSpPr>
            <a:spLocks/>
          </p:cNvSpPr>
          <p:nvPr/>
        </p:nvSpPr>
        <p:spPr bwMode="auto">
          <a:xfrm>
            <a:off x="8186738" y="866776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52"/>
              <a:gd name="T22" fmla="*/ 0 h 206"/>
              <a:gd name="T23" fmla="*/ 852 w 85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4" name="Freeform 36">
            <a:extLst>
              <a:ext uri="{FF2B5EF4-FFF2-40B4-BE49-F238E27FC236}">
                <a16:creationId xmlns:a16="http://schemas.microsoft.com/office/drawing/2014/main" id="{F670E146-2E3F-4373-9E6D-D96F778E139D}"/>
              </a:ext>
            </a:extLst>
          </p:cNvPr>
          <p:cNvSpPr>
            <a:spLocks/>
          </p:cNvSpPr>
          <p:nvPr/>
        </p:nvSpPr>
        <p:spPr bwMode="auto">
          <a:xfrm>
            <a:off x="8194676" y="898525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  <a:gd name="T9" fmla="*/ 0 w 295"/>
              <a:gd name="T10" fmla="*/ 0 h 44"/>
              <a:gd name="T11" fmla="*/ 295 w 295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5" name="Freeform 37">
            <a:extLst>
              <a:ext uri="{FF2B5EF4-FFF2-40B4-BE49-F238E27FC236}">
                <a16:creationId xmlns:a16="http://schemas.microsoft.com/office/drawing/2014/main" id="{7A614DBC-70BB-4AAE-B954-BBD2F6843F05}"/>
              </a:ext>
            </a:extLst>
          </p:cNvPr>
          <p:cNvSpPr>
            <a:spLocks/>
          </p:cNvSpPr>
          <p:nvPr/>
        </p:nvSpPr>
        <p:spPr bwMode="auto">
          <a:xfrm>
            <a:off x="9101139" y="860426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  <a:gd name="T9" fmla="*/ 0 w 261"/>
              <a:gd name="T10" fmla="*/ 0 h 10"/>
              <a:gd name="T11" fmla="*/ 261 w 261"/>
              <a:gd name="T12" fmla="*/ 10 h 1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66" name="Group 38">
            <a:extLst>
              <a:ext uri="{FF2B5EF4-FFF2-40B4-BE49-F238E27FC236}">
                <a16:creationId xmlns:a16="http://schemas.microsoft.com/office/drawing/2014/main" id="{4F46A93C-B11D-4C13-B3C2-CB22F308D0CA}"/>
              </a:ext>
            </a:extLst>
          </p:cNvPr>
          <p:cNvGrpSpPr>
            <a:grpSpLocks/>
          </p:cNvGrpSpPr>
          <p:nvPr/>
        </p:nvGrpSpPr>
        <p:grpSpPr bwMode="auto">
          <a:xfrm>
            <a:off x="8583614" y="26988"/>
            <a:ext cx="522287" cy="514350"/>
            <a:chOff x="4432" y="112"/>
            <a:chExt cx="329" cy="324"/>
          </a:xfrm>
        </p:grpSpPr>
        <p:sp>
          <p:nvSpPr>
            <p:cNvPr id="87104" name="Oval 39">
              <a:extLst>
                <a:ext uri="{FF2B5EF4-FFF2-40B4-BE49-F238E27FC236}">
                  <a16:creationId xmlns:a16="http://schemas.microsoft.com/office/drawing/2014/main" id="{D39F172E-F6FF-45E5-8709-80DB644A8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" y="169"/>
              <a:ext cx="329" cy="267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  <p:sp>
          <p:nvSpPr>
            <p:cNvPr id="87105" name="Rectangle 40">
              <a:extLst>
                <a:ext uri="{FF2B5EF4-FFF2-40B4-BE49-F238E27FC236}">
                  <a16:creationId xmlns:a16="http://schemas.microsoft.com/office/drawing/2014/main" id="{52396810-81C3-4838-81E4-F9713F90D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" y="112"/>
              <a:ext cx="141" cy="10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cs-CZ" sz="1800"/>
            </a:p>
          </p:txBody>
        </p:sp>
      </p:grpSp>
      <p:sp>
        <p:nvSpPr>
          <p:cNvPr id="87067" name="Freeform 41">
            <a:extLst>
              <a:ext uri="{FF2B5EF4-FFF2-40B4-BE49-F238E27FC236}">
                <a16:creationId xmlns:a16="http://schemas.microsoft.com/office/drawing/2014/main" id="{C09B6AB5-481D-41CE-B757-C2AE456F03BB}"/>
              </a:ext>
            </a:extLst>
          </p:cNvPr>
          <p:cNvSpPr>
            <a:spLocks/>
          </p:cNvSpPr>
          <p:nvPr/>
        </p:nvSpPr>
        <p:spPr bwMode="auto">
          <a:xfrm>
            <a:off x="8148638" y="217489"/>
            <a:ext cx="1352550" cy="327025"/>
          </a:xfrm>
          <a:custGeom>
            <a:avLst/>
            <a:gdLst>
              <a:gd name="T0" fmla="*/ 0 w 852"/>
              <a:gd name="T1" fmla="*/ 2147483646 h 206"/>
              <a:gd name="T2" fmla="*/ 2147483646 w 852"/>
              <a:gd name="T3" fmla="*/ 2147483646 h 206"/>
              <a:gd name="T4" fmla="*/ 2147483646 w 852"/>
              <a:gd name="T5" fmla="*/ 2147483646 h 206"/>
              <a:gd name="T6" fmla="*/ 2147483646 w 852"/>
              <a:gd name="T7" fmla="*/ 2147483646 h 206"/>
              <a:gd name="T8" fmla="*/ 2147483646 w 852"/>
              <a:gd name="T9" fmla="*/ 2147483646 h 206"/>
              <a:gd name="T10" fmla="*/ 2147483646 w 852"/>
              <a:gd name="T11" fmla="*/ 2147483646 h 206"/>
              <a:gd name="T12" fmla="*/ 2147483646 w 852"/>
              <a:gd name="T13" fmla="*/ 0 h 20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852"/>
              <a:gd name="T22" fmla="*/ 0 h 206"/>
              <a:gd name="T23" fmla="*/ 852 w 852"/>
              <a:gd name="T24" fmla="*/ 206 h 20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852" h="206">
                <a:moveTo>
                  <a:pt x="0" y="71"/>
                </a:moveTo>
                <a:cubicBezTo>
                  <a:pt x="40" y="74"/>
                  <a:pt x="186" y="75"/>
                  <a:pt x="242" y="92"/>
                </a:cubicBezTo>
                <a:cubicBezTo>
                  <a:pt x="298" y="109"/>
                  <a:pt x="306" y="156"/>
                  <a:pt x="339" y="175"/>
                </a:cubicBezTo>
                <a:cubicBezTo>
                  <a:pt x="372" y="194"/>
                  <a:pt x="401" y="206"/>
                  <a:pt x="440" y="204"/>
                </a:cubicBezTo>
                <a:cubicBezTo>
                  <a:pt x="479" y="202"/>
                  <a:pt x="546" y="187"/>
                  <a:pt x="576" y="165"/>
                </a:cubicBezTo>
                <a:cubicBezTo>
                  <a:pt x="606" y="143"/>
                  <a:pt x="573" y="100"/>
                  <a:pt x="619" y="73"/>
                </a:cubicBezTo>
                <a:cubicBezTo>
                  <a:pt x="665" y="46"/>
                  <a:pt x="803" y="15"/>
                  <a:pt x="852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8" name="Freeform 42">
            <a:extLst>
              <a:ext uri="{FF2B5EF4-FFF2-40B4-BE49-F238E27FC236}">
                <a16:creationId xmlns:a16="http://schemas.microsoft.com/office/drawing/2014/main" id="{8984537C-3208-445B-96BF-B85B6A9191A5}"/>
              </a:ext>
            </a:extLst>
          </p:cNvPr>
          <p:cNvSpPr>
            <a:spLocks/>
          </p:cNvSpPr>
          <p:nvPr/>
        </p:nvSpPr>
        <p:spPr bwMode="auto">
          <a:xfrm>
            <a:off x="8156576" y="249238"/>
            <a:ext cx="468313" cy="69850"/>
          </a:xfrm>
          <a:custGeom>
            <a:avLst/>
            <a:gdLst>
              <a:gd name="T0" fmla="*/ 0 w 295"/>
              <a:gd name="T1" fmla="*/ 2147483646 h 44"/>
              <a:gd name="T2" fmla="*/ 2147483646 w 295"/>
              <a:gd name="T3" fmla="*/ 2147483646 h 44"/>
              <a:gd name="T4" fmla="*/ 2147483646 w 295"/>
              <a:gd name="T5" fmla="*/ 0 h 44"/>
              <a:gd name="T6" fmla="*/ 0 60000 65536"/>
              <a:gd name="T7" fmla="*/ 0 60000 65536"/>
              <a:gd name="T8" fmla="*/ 0 60000 65536"/>
              <a:gd name="T9" fmla="*/ 0 w 295"/>
              <a:gd name="T10" fmla="*/ 0 h 44"/>
              <a:gd name="T11" fmla="*/ 295 w 295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95" h="44">
                <a:moveTo>
                  <a:pt x="0" y="44"/>
                </a:moveTo>
                <a:cubicBezTo>
                  <a:pt x="43" y="30"/>
                  <a:pt x="86" y="17"/>
                  <a:pt x="135" y="10"/>
                </a:cubicBezTo>
                <a:cubicBezTo>
                  <a:pt x="184" y="3"/>
                  <a:pt x="239" y="1"/>
                  <a:pt x="295" y="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9" name="Freeform 43">
            <a:extLst>
              <a:ext uri="{FF2B5EF4-FFF2-40B4-BE49-F238E27FC236}">
                <a16:creationId xmlns:a16="http://schemas.microsoft.com/office/drawing/2014/main" id="{D15A2EFB-07A4-4B25-87D7-35FBAF50BB03}"/>
              </a:ext>
            </a:extLst>
          </p:cNvPr>
          <p:cNvSpPr>
            <a:spLocks/>
          </p:cNvSpPr>
          <p:nvPr/>
        </p:nvSpPr>
        <p:spPr bwMode="auto">
          <a:xfrm>
            <a:off x="9063039" y="211139"/>
            <a:ext cx="414337" cy="15875"/>
          </a:xfrm>
          <a:custGeom>
            <a:avLst/>
            <a:gdLst>
              <a:gd name="T0" fmla="*/ 0 w 261"/>
              <a:gd name="T1" fmla="*/ 0 h 10"/>
              <a:gd name="T2" fmla="*/ 2147483646 w 261"/>
              <a:gd name="T3" fmla="*/ 2147483646 h 10"/>
              <a:gd name="T4" fmla="*/ 2147483646 w 261"/>
              <a:gd name="T5" fmla="*/ 2147483646 h 10"/>
              <a:gd name="T6" fmla="*/ 0 60000 65536"/>
              <a:gd name="T7" fmla="*/ 0 60000 65536"/>
              <a:gd name="T8" fmla="*/ 0 60000 65536"/>
              <a:gd name="T9" fmla="*/ 0 w 261"/>
              <a:gd name="T10" fmla="*/ 0 h 10"/>
              <a:gd name="T11" fmla="*/ 261 w 261"/>
              <a:gd name="T12" fmla="*/ 10 h 1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1" h="10">
                <a:moveTo>
                  <a:pt x="0" y="0"/>
                </a:moveTo>
                <a:cubicBezTo>
                  <a:pt x="41" y="1"/>
                  <a:pt x="83" y="3"/>
                  <a:pt x="126" y="5"/>
                </a:cubicBezTo>
                <a:cubicBezTo>
                  <a:pt x="169" y="7"/>
                  <a:pt x="215" y="8"/>
                  <a:pt x="261" y="10"/>
                </a:cubicBezTo>
              </a:path>
            </a:pathLst>
          </a:cu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0" name="Freeform 44">
            <a:extLst>
              <a:ext uri="{FF2B5EF4-FFF2-40B4-BE49-F238E27FC236}">
                <a16:creationId xmlns:a16="http://schemas.microsoft.com/office/drawing/2014/main" id="{2FFDA960-821D-4F1F-B5A7-FB8AD6F5E36B}"/>
              </a:ext>
            </a:extLst>
          </p:cNvPr>
          <p:cNvSpPr>
            <a:spLocks/>
          </p:cNvSpPr>
          <p:nvPr/>
        </p:nvSpPr>
        <p:spPr bwMode="auto">
          <a:xfrm>
            <a:off x="10175875" y="976314"/>
            <a:ext cx="192088" cy="2935287"/>
          </a:xfrm>
          <a:custGeom>
            <a:avLst/>
            <a:gdLst>
              <a:gd name="T0" fmla="*/ 0 w 121"/>
              <a:gd name="T1" fmla="*/ 0 h 1849"/>
              <a:gd name="T2" fmla="*/ 2147483646 w 121"/>
              <a:gd name="T3" fmla="*/ 2147483646 h 1849"/>
              <a:gd name="T4" fmla="*/ 2147483646 w 121"/>
              <a:gd name="T5" fmla="*/ 2147483646 h 1849"/>
              <a:gd name="T6" fmla="*/ 2147483646 w 121"/>
              <a:gd name="T7" fmla="*/ 2147483646 h 1849"/>
              <a:gd name="T8" fmla="*/ 2147483646 w 121"/>
              <a:gd name="T9" fmla="*/ 2147483646 h 184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1"/>
              <a:gd name="T16" fmla="*/ 0 h 1849"/>
              <a:gd name="T17" fmla="*/ 121 w 121"/>
              <a:gd name="T18" fmla="*/ 1849 h 184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1" h="1849">
                <a:moveTo>
                  <a:pt x="0" y="0"/>
                </a:moveTo>
                <a:cubicBezTo>
                  <a:pt x="6" y="43"/>
                  <a:pt x="34" y="80"/>
                  <a:pt x="39" y="261"/>
                </a:cubicBezTo>
                <a:cubicBezTo>
                  <a:pt x="44" y="442"/>
                  <a:pt x="31" y="863"/>
                  <a:pt x="29" y="1089"/>
                </a:cubicBezTo>
                <a:cubicBezTo>
                  <a:pt x="27" y="1315"/>
                  <a:pt x="9" y="1489"/>
                  <a:pt x="24" y="1616"/>
                </a:cubicBezTo>
                <a:cubicBezTo>
                  <a:pt x="39" y="1743"/>
                  <a:pt x="80" y="1796"/>
                  <a:pt x="121" y="1849"/>
                </a:cubicBezTo>
              </a:path>
            </a:pathLst>
          </a:cu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1" name="Freeform 45">
            <a:extLst>
              <a:ext uri="{FF2B5EF4-FFF2-40B4-BE49-F238E27FC236}">
                <a16:creationId xmlns:a16="http://schemas.microsoft.com/office/drawing/2014/main" id="{50C52C82-EA03-4D68-ACA8-322805875B7D}"/>
              </a:ext>
            </a:extLst>
          </p:cNvPr>
          <p:cNvSpPr>
            <a:spLocks/>
          </p:cNvSpPr>
          <p:nvPr/>
        </p:nvSpPr>
        <p:spPr bwMode="auto">
          <a:xfrm>
            <a:off x="9645650" y="3473451"/>
            <a:ext cx="584200" cy="100013"/>
          </a:xfrm>
          <a:custGeom>
            <a:avLst/>
            <a:gdLst>
              <a:gd name="T0" fmla="*/ 0 w 368"/>
              <a:gd name="T1" fmla="*/ 0 h 63"/>
              <a:gd name="T2" fmla="*/ 2147483646 w 368"/>
              <a:gd name="T3" fmla="*/ 2147483646 h 63"/>
              <a:gd name="T4" fmla="*/ 2147483646 w 368"/>
              <a:gd name="T5" fmla="*/ 2147483646 h 63"/>
              <a:gd name="T6" fmla="*/ 0 60000 65536"/>
              <a:gd name="T7" fmla="*/ 0 60000 65536"/>
              <a:gd name="T8" fmla="*/ 0 60000 65536"/>
              <a:gd name="T9" fmla="*/ 0 w 368"/>
              <a:gd name="T10" fmla="*/ 0 h 63"/>
              <a:gd name="T11" fmla="*/ 368 w 368"/>
              <a:gd name="T12" fmla="*/ 63 h 6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68" h="63">
                <a:moveTo>
                  <a:pt x="0" y="0"/>
                </a:moveTo>
                <a:cubicBezTo>
                  <a:pt x="38" y="5"/>
                  <a:pt x="172" y="19"/>
                  <a:pt x="233" y="29"/>
                </a:cubicBezTo>
                <a:cubicBezTo>
                  <a:pt x="294" y="39"/>
                  <a:pt x="346" y="58"/>
                  <a:pt x="368" y="63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2" name="Freeform 46">
            <a:extLst>
              <a:ext uri="{FF2B5EF4-FFF2-40B4-BE49-F238E27FC236}">
                <a16:creationId xmlns:a16="http://schemas.microsoft.com/office/drawing/2014/main" id="{C8C18C95-3E79-4A5C-AD4D-8817EE34F6EE}"/>
              </a:ext>
            </a:extLst>
          </p:cNvPr>
          <p:cNvSpPr>
            <a:spLocks/>
          </p:cNvSpPr>
          <p:nvPr/>
        </p:nvSpPr>
        <p:spPr bwMode="auto">
          <a:xfrm>
            <a:off x="9637713" y="2816225"/>
            <a:ext cx="569912" cy="134938"/>
          </a:xfrm>
          <a:custGeom>
            <a:avLst/>
            <a:gdLst>
              <a:gd name="T0" fmla="*/ 0 w 359"/>
              <a:gd name="T1" fmla="*/ 0 h 85"/>
              <a:gd name="T2" fmla="*/ 2147483646 w 359"/>
              <a:gd name="T3" fmla="*/ 2147483646 h 85"/>
              <a:gd name="T4" fmla="*/ 2147483646 w 359"/>
              <a:gd name="T5" fmla="*/ 2147483646 h 85"/>
              <a:gd name="T6" fmla="*/ 0 60000 65536"/>
              <a:gd name="T7" fmla="*/ 0 60000 65536"/>
              <a:gd name="T8" fmla="*/ 0 60000 65536"/>
              <a:gd name="T9" fmla="*/ 0 w 359"/>
              <a:gd name="T10" fmla="*/ 0 h 85"/>
              <a:gd name="T11" fmla="*/ 359 w 359"/>
              <a:gd name="T12" fmla="*/ 85 h 8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59" h="85">
                <a:moveTo>
                  <a:pt x="0" y="0"/>
                </a:moveTo>
                <a:cubicBezTo>
                  <a:pt x="73" y="9"/>
                  <a:pt x="144" y="15"/>
                  <a:pt x="204" y="29"/>
                </a:cubicBezTo>
                <a:cubicBezTo>
                  <a:pt x="264" y="43"/>
                  <a:pt x="327" y="73"/>
                  <a:pt x="359" y="85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3" name="Freeform 47">
            <a:extLst>
              <a:ext uri="{FF2B5EF4-FFF2-40B4-BE49-F238E27FC236}">
                <a16:creationId xmlns:a16="http://schemas.microsoft.com/office/drawing/2014/main" id="{C43D8530-5A1F-4012-8410-A73787B33109}"/>
              </a:ext>
            </a:extLst>
          </p:cNvPr>
          <p:cNvSpPr>
            <a:spLocks/>
          </p:cNvSpPr>
          <p:nvPr/>
        </p:nvSpPr>
        <p:spPr bwMode="auto">
          <a:xfrm>
            <a:off x="9553575" y="2168525"/>
            <a:ext cx="692150" cy="236538"/>
          </a:xfrm>
          <a:custGeom>
            <a:avLst/>
            <a:gdLst>
              <a:gd name="T0" fmla="*/ 0 w 436"/>
              <a:gd name="T1" fmla="*/ 2147483646 h 149"/>
              <a:gd name="T2" fmla="*/ 2147483646 w 436"/>
              <a:gd name="T3" fmla="*/ 2147483646 h 149"/>
              <a:gd name="T4" fmla="*/ 2147483646 w 436"/>
              <a:gd name="T5" fmla="*/ 2147483646 h 149"/>
              <a:gd name="T6" fmla="*/ 0 60000 65536"/>
              <a:gd name="T7" fmla="*/ 0 60000 65536"/>
              <a:gd name="T8" fmla="*/ 0 60000 65536"/>
              <a:gd name="T9" fmla="*/ 0 w 436"/>
              <a:gd name="T10" fmla="*/ 0 h 149"/>
              <a:gd name="T11" fmla="*/ 436 w 436"/>
              <a:gd name="T12" fmla="*/ 149 h 1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6" h="149">
                <a:moveTo>
                  <a:pt x="0" y="13"/>
                </a:moveTo>
                <a:cubicBezTo>
                  <a:pt x="36" y="15"/>
                  <a:pt x="150" y="0"/>
                  <a:pt x="223" y="23"/>
                </a:cubicBezTo>
                <a:cubicBezTo>
                  <a:pt x="296" y="46"/>
                  <a:pt x="392" y="123"/>
                  <a:pt x="436" y="149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4" name="Freeform 48">
            <a:extLst>
              <a:ext uri="{FF2B5EF4-FFF2-40B4-BE49-F238E27FC236}">
                <a16:creationId xmlns:a16="http://schemas.microsoft.com/office/drawing/2014/main" id="{5FCF83B2-13CA-4603-8DFD-8F7ECCDDF6E3}"/>
              </a:ext>
            </a:extLst>
          </p:cNvPr>
          <p:cNvSpPr>
            <a:spLocks/>
          </p:cNvSpPr>
          <p:nvPr/>
        </p:nvSpPr>
        <p:spPr bwMode="auto">
          <a:xfrm>
            <a:off x="9531351" y="1517651"/>
            <a:ext cx="714375" cy="195263"/>
          </a:xfrm>
          <a:custGeom>
            <a:avLst/>
            <a:gdLst>
              <a:gd name="T0" fmla="*/ 0 w 450"/>
              <a:gd name="T1" fmla="*/ 2147483646 h 123"/>
              <a:gd name="T2" fmla="*/ 2147483646 w 450"/>
              <a:gd name="T3" fmla="*/ 2147483646 h 123"/>
              <a:gd name="T4" fmla="*/ 2147483646 w 450"/>
              <a:gd name="T5" fmla="*/ 2147483646 h 123"/>
              <a:gd name="T6" fmla="*/ 0 60000 65536"/>
              <a:gd name="T7" fmla="*/ 0 60000 65536"/>
              <a:gd name="T8" fmla="*/ 0 60000 65536"/>
              <a:gd name="T9" fmla="*/ 0 w 450"/>
              <a:gd name="T10" fmla="*/ 0 h 123"/>
              <a:gd name="T11" fmla="*/ 450 w 450"/>
              <a:gd name="T12" fmla="*/ 123 h 12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50" h="123">
                <a:moveTo>
                  <a:pt x="0" y="7"/>
                </a:moveTo>
                <a:cubicBezTo>
                  <a:pt x="34" y="10"/>
                  <a:pt x="128" y="0"/>
                  <a:pt x="203" y="19"/>
                </a:cubicBezTo>
                <a:cubicBezTo>
                  <a:pt x="278" y="38"/>
                  <a:pt x="399" y="101"/>
                  <a:pt x="450" y="123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5" name="Freeform 49">
            <a:extLst>
              <a:ext uri="{FF2B5EF4-FFF2-40B4-BE49-F238E27FC236}">
                <a16:creationId xmlns:a16="http://schemas.microsoft.com/office/drawing/2014/main" id="{2958EE61-9073-4E65-B3B7-EF16A1CCE6C0}"/>
              </a:ext>
            </a:extLst>
          </p:cNvPr>
          <p:cNvSpPr>
            <a:spLocks/>
          </p:cNvSpPr>
          <p:nvPr/>
        </p:nvSpPr>
        <p:spPr bwMode="auto">
          <a:xfrm>
            <a:off x="9461501" y="866776"/>
            <a:ext cx="746125" cy="155575"/>
          </a:xfrm>
          <a:custGeom>
            <a:avLst/>
            <a:gdLst>
              <a:gd name="T0" fmla="*/ 0 w 470"/>
              <a:gd name="T1" fmla="*/ 2147483646 h 98"/>
              <a:gd name="T2" fmla="*/ 2147483646 w 470"/>
              <a:gd name="T3" fmla="*/ 2147483646 h 98"/>
              <a:gd name="T4" fmla="*/ 2147483646 w 470"/>
              <a:gd name="T5" fmla="*/ 2147483646 h 98"/>
              <a:gd name="T6" fmla="*/ 0 60000 65536"/>
              <a:gd name="T7" fmla="*/ 0 60000 65536"/>
              <a:gd name="T8" fmla="*/ 0 60000 65536"/>
              <a:gd name="T9" fmla="*/ 0 w 470"/>
              <a:gd name="T10" fmla="*/ 0 h 98"/>
              <a:gd name="T11" fmla="*/ 470 w 470"/>
              <a:gd name="T12" fmla="*/ 98 h 9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70" h="98">
                <a:moveTo>
                  <a:pt x="0" y="11"/>
                </a:moveTo>
                <a:cubicBezTo>
                  <a:pt x="35" y="11"/>
                  <a:pt x="135" y="0"/>
                  <a:pt x="213" y="15"/>
                </a:cubicBezTo>
                <a:cubicBezTo>
                  <a:pt x="291" y="30"/>
                  <a:pt x="417" y="81"/>
                  <a:pt x="470" y="98"/>
                </a:cubicBez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6" name="Freeform 50">
            <a:extLst>
              <a:ext uri="{FF2B5EF4-FFF2-40B4-BE49-F238E27FC236}">
                <a16:creationId xmlns:a16="http://schemas.microsoft.com/office/drawing/2014/main" id="{4499D89A-F647-4BC5-A3A2-A92409D9A257}"/>
              </a:ext>
            </a:extLst>
          </p:cNvPr>
          <p:cNvSpPr>
            <a:spLocks/>
          </p:cNvSpPr>
          <p:nvPr/>
        </p:nvSpPr>
        <p:spPr bwMode="auto">
          <a:xfrm>
            <a:off x="7932739" y="284164"/>
            <a:ext cx="274637" cy="46037"/>
          </a:xfrm>
          <a:custGeom>
            <a:avLst/>
            <a:gdLst>
              <a:gd name="T0" fmla="*/ 0 w 173"/>
              <a:gd name="T1" fmla="*/ 2147483646 h 29"/>
              <a:gd name="T2" fmla="*/ 2147483646 w 173"/>
              <a:gd name="T3" fmla="*/ 2147483646 h 29"/>
              <a:gd name="T4" fmla="*/ 2147483646 w 173"/>
              <a:gd name="T5" fmla="*/ 0 h 29"/>
              <a:gd name="T6" fmla="*/ 0 60000 65536"/>
              <a:gd name="T7" fmla="*/ 0 60000 65536"/>
              <a:gd name="T8" fmla="*/ 0 60000 65536"/>
              <a:gd name="T9" fmla="*/ 0 w 173"/>
              <a:gd name="T10" fmla="*/ 0 h 29"/>
              <a:gd name="T11" fmla="*/ 173 w 173"/>
              <a:gd name="T12" fmla="*/ 29 h 2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3" h="29">
                <a:moveTo>
                  <a:pt x="0" y="29"/>
                </a:moveTo>
                <a:cubicBezTo>
                  <a:pt x="23" y="27"/>
                  <a:pt x="117" y="20"/>
                  <a:pt x="145" y="15"/>
                </a:cubicBezTo>
                <a:cubicBezTo>
                  <a:pt x="173" y="10"/>
                  <a:pt x="167" y="5"/>
                  <a:pt x="169" y="0"/>
                </a:cubicBez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7" name="Freeform 51">
            <a:extLst>
              <a:ext uri="{FF2B5EF4-FFF2-40B4-BE49-F238E27FC236}">
                <a16:creationId xmlns:a16="http://schemas.microsoft.com/office/drawing/2014/main" id="{910F2DF6-08A6-4435-83C6-A7654B6135A8}"/>
              </a:ext>
            </a:extLst>
          </p:cNvPr>
          <p:cNvSpPr>
            <a:spLocks/>
          </p:cNvSpPr>
          <p:nvPr/>
        </p:nvSpPr>
        <p:spPr bwMode="auto">
          <a:xfrm>
            <a:off x="7994651" y="960438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  <a:gd name="T9" fmla="*/ 0 w 146"/>
              <a:gd name="T10" fmla="*/ 0 h 44"/>
              <a:gd name="T11" fmla="*/ 146 w 146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8" name="Freeform 52">
            <a:extLst>
              <a:ext uri="{FF2B5EF4-FFF2-40B4-BE49-F238E27FC236}">
                <a16:creationId xmlns:a16="http://schemas.microsoft.com/office/drawing/2014/main" id="{CF3716B1-C18A-4E06-A773-D589B4290D2D}"/>
              </a:ext>
            </a:extLst>
          </p:cNvPr>
          <p:cNvSpPr>
            <a:spLocks/>
          </p:cNvSpPr>
          <p:nvPr/>
        </p:nvSpPr>
        <p:spPr bwMode="auto">
          <a:xfrm>
            <a:off x="8020051" y="1604963"/>
            <a:ext cx="231775" cy="69850"/>
          </a:xfrm>
          <a:custGeom>
            <a:avLst/>
            <a:gdLst>
              <a:gd name="T0" fmla="*/ 0 w 146"/>
              <a:gd name="T1" fmla="*/ 2147483646 h 44"/>
              <a:gd name="T2" fmla="*/ 2147483646 w 146"/>
              <a:gd name="T3" fmla="*/ 2147483646 h 44"/>
              <a:gd name="T4" fmla="*/ 2147483646 w 146"/>
              <a:gd name="T5" fmla="*/ 0 h 44"/>
              <a:gd name="T6" fmla="*/ 0 60000 65536"/>
              <a:gd name="T7" fmla="*/ 0 60000 65536"/>
              <a:gd name="T8" fmla="*/ 0 60000 65536"/>
              <a:gd name="T9" fmla="*/ 0 w 146"/>
              <a:gd name="T10" fmla="*/ 0 h 44"/>
              <a:gd name="T11" fmla="*/ 146 w 146"/>
              <a:gd name="T12" fmla="*/ 44 h 4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46" h="44">
                <a:moveTo>
                  <a:pt x="0" y="44"/>
                </a:moveTo>
                <a:cubicBezTo>
                  <a:pt x="20" y="38"/>
                  <a:pt x="98" y="22"/>
                  <a:pt x="122" y="15"/>
                </a:cubicBezTo>
                <a:cubicBezTo>
                  <a:pt x="146" y="8"/>
                  <a:pt x="144" y="5"/>
                  <a:pt x="146" y="0"/>
                </a:cubicBez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9" name="Freeform 53">
            <a:extLst>
              <a:ext uri="{FF2B5EF4-FFF2-40B4-BE49-F238E27FC236}">
                <a16:creationId xmlns:a16="http://schemas.microsoft.com/office/drawing/2014/main" id="{352D497A-5382-47D8-B4E7-B284181C7B8F}"/>
              </a:ext>
            </a:extLst>
          </p:cNvPr>
          <p:cNvSpPr>
            <a:spLocks/>
          </p:cNvSpPr>
          <p:nvPr/>
        </p:nvSpPr>
        <p:spPr bwMode="auto">
          <a:xfrm>
            <a:off x="8108950" y="2246313"/>
            <a:ext cx="184150" cy="182562"/>
          </a:xfrm>
          <a:custGeom>
            <a:avLst/>
            <a:gdLst>
              <a:gd name="T0" fmla="*/ 0 w 116"/>
              <a:gd name="T1" fmla="*/ 2147483646 h 115"/>
              <a:gd name="T2" fmla="*/ 2147483646 w 116"/>
              <a:gd name="T3" fmla="*/ 2147483646 h 115"/>
              <a:gd name="T4" fmla="*/ 2147483646 w 116"/>
              <a:gd name="T5" fmla="*/ 2147483646 h 115"/>
              <a:gd name="T6" fmla="*/ 0 60000 65536"/>
              <a:gd name="T7" fmla="*/ 0 60000 65536"/>
              <a:gd name="T8" fmla="*/ 0 60000 65536"/>
              <a:gd name="T9" fmla="*/ 0 w 116"/>
              <a:gd name="T10" fmla="*/ 0 h 115"/>
              <a:gd name="T11" fmla="*/ 116 w 116"/>
              <a:gd name="T12" fmla="*/ 115 h 11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16" h="115">
                <a:moveTo>
                  <a:pt x="0" y="115"/>
                </a:moveTo>
                <a:cubicBezTo>
                  <a:pt x="14" y="99"/>
                  <a:pt x="63" y="34"/>
                  <a:pt x="82" y="17"/>
                </a:cubicBezTo>
                <a:cubicBezTo>
                  <a:pt x="101" y="0"/>
                  <a:pt x="109" y="14"/>
                  <a:pt x="116" y="13"/>
                </a:cubicBez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0" name="Freeform 54">
            <a:extLst>
              <a:ext uri="{FF2B5EF4-FFF2-40B4-BE49-F238E27FC236}">
                <a16:creationId xmlns:a16="http://schemas.microsoft.com/office/drawing/2014/main" id="{CA4AAF48-F633-435F-AB8B-C28D1F792936}"/>
              </a:ext>
            </a:extLst>
          </p:cNvPr>
          <p:cNvSpPr>
            <a:spLocks/>
          </p:cNvSpPr>
          <p:nvPr/>
        </p:nvSpPr>
        <p:spPr bwMode="auto">
          <a:xfrm>
            <a:off x="8032750" y="2927350"/>
            <a:ext cx="268288" cy="146050"/>
          </a:xfrm>
          <a:custGeom>
            <a:avLst/>
            <a:gdLst>
              <a:gd name="T0" fmla="*/ 0 w 169"/>
              <a:gd name="T1" fmla="*/ 2147483646 h 92"/>
              <a:gd name="T2" fmla="*/ 2147483646 w 169"/>
              <a:gd name="T3" fmla="*/ 2147483646 h 92"/>
              <a:gd name="T4" fmla="*/ 2147483646 w 169"/>
              <a:gd name="T5" fmla="*/ 0 h 92"/>
              <a:gd name="T6" fmla="*/ 0 60000 65536"/>
              <a:gd name="T7" fmla="*/ 0 60000 65536"/>
              <a:gd name="T8" fmla="*/ 0 60000 65536"/>
              <a:gd name="T9" fmla="*/ 0 w 169"/>
              <a:gd name="T10" fmla="*/ 0 h 92"/>
              <a:gd name="T11" fmla="*/ 169 w 169"/>
              <a:gd name="T12" fmla="*/ 92 h 9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69" h="92">
                <a:moveTo>
                  <a:pt x="0" y="92"/>
                </a:moveTo>
                <a:cubicBezTo>
                  <a:pt x="21" y="80"/>
                  <a:pt x="98" y="35"/>
                  <a:pt x="126" y="20"/>
                </a:cubicBezTo>
                <a:cubicBezTo>
                  <a:pt x="154" y="5"/>
                  <a:pt x="160" y="4"/>
                  <a:pt x="169" y="0"/>
                </a:cubicBez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1" name="Freeform 55">
            <a:extLst>
              <a:ext uri="{FF2B5EF4-FFF2-40B4-BE49-F238E27FC236}">
                <a16:creationId xmlns:a16="http://schemas.microsoft.com/office/drawing/2014/main" id="{68E173B4-E5E6-4496-9B81-E8EE20281F24}"/>
              </a:ext>
            </a:extLst>
          </p:cNvPr>
          <p:cNvSpPr>
            <a:spLocks/>
          </p:cNvSpPr>
          <p:nvPr/>
        </p:nvSpPr>
        <p:spPr bwMode="auto">
          <a:xfrm>
            <a:off x="8008939" y="3573464"/>
            <a:ext cx="384175" cy="168275"/>
          </a:xfrm>
          <a:custGeom>
            <a:avLst/>
            <a:gdLst>
              <a:gd name="T0" fmla="*/ 0 w 242"/>
              <a:gd name="T1" fmla="*/ 2147483646 h 106"/>
              <a:gd name="T2" fmla="*/ 2147483646 w 242"/>
              <a:gd name="T3" fmla="*/ 2147483646 h 106"/>
              <a:gd name="T4" fmla="*/ 2147483646 w 242"/>
              <a:gd name="T5" fmla="*/ 0 h 106"/>
              <a:gd name="T6" fmla="*/ 0 60000 65536"/>
              <a:gd name="T7" fmla="*/ 0 60000 65536"/>
              <a:gd name="T8" fmla="*/ 0 60000 65536"/>
              <a:gd name="T9" fmla="*/ 0 w 242"/>
              <a:gd name="T10" fmla="*/ 0 h 106"/>
              <a:gd name="T11" fmla="*/ 242 w 242"/>
              <a:gd name="T12" fmla="*/ 106 h 10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2" h="106">
                <a:moveTo>
                  <a:pt x="0" y="106"/>
                </a:moveTo>
                <a:cubicBezTo>
                  <a:pt x="15" y="97"/>
                  <a:pt x="52" y="71"/>
                  <a:pt x="92" y="53"/>
                </a:cubicBezTo>
                <a:cubicBezTo>
                  <a:pt x="132" y="35"/>
                  <a:pt x="211" y="11"/>
                  <a:pt x="242" y="0"/>
                </a:cubicBezTo>
              </a:path>
            </a:pathLst>
          </a:cu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2" name="Freeform 56">
            <a:extLst>
              <a:ext uri="{FF2B5EF4-FFF2-40B4-BE49-F238E27FC236}">
                <a16:creationId xmlns:a16="http://schemas.microsoft.com/office/drawing/2014/main" id="{8726E5CB-0970-45AC-B023-518AC1B869E6}"/>
              </a:ext>
            </a:extLst>
          </p:cNvPr>
          <p:cNvSpPr>
            <a:spLocks/>
          </p:cNvSpPr>
          <p:nvPr/>
        </p:nvSpPr>
        <p:spPr bwMode="auto">
          <a:xfrm>
            <a:off x="9502775" y="73026"/>
            <a:ext cx="704850" cy="911225"/>
          </a:xfrm>
          <a:custGeom>
            <a:avLst/>
            <a:gdLst>
              <a:gd name="T0" fmla="*/ 2147483646 w 444"/>
              <a:gd name="T1" fmla="*/ 2147483646 h 574"/>
              <a:gd name="T2" fmla="*/ 2147483646 w 444"/>
              <a:gd name="T3" fmla="*/ 2147483646 h 574"/>
              <a:gd name="T4" fmla="*/ 2147483646 w 444"/>
              <a:gd name="T5" fmla="*/ 2147483646 h 574"/>
              <a:gd name="T6" fmla="*/ 0 w 444"/>
              <a:gd name="T7" fmla="*/ 2147483646 h 574"/>
              <a:gd name="T8" fmla="*/ 0 60000 65536"/>
              <a:gd name="T9" fmla="*/ 0 60000 65536"/>
              <a:gd name="T10" fmla="*/ 0 60000 65536"/>
              <a:gd name="T11" fmla="*/ 0 60000 65536"/>
              <a:gd name="T12" fmla="*/ 0 w 444"/>
              <a:gd name="T13" fmla="*/ 0 h 574"/>
              <a:gd name="T14" fmla="*/ 444 w 444"/>
              <a:gd name="T15" fmla="*/ 574 h 57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44" h="574">
                <a:moveTo>
                  <a:pt x="444" y="574"/>
                </a:moveTo>
                <a:lnTo>
                  <a:pt x="352" y="85"/>
                </a:lnTo>
                <a:cubicBezTo>
                  <a:pt x="312" y="0"/>
                  <a:pt x="261" y="64"/>
                  <a:pt x="202" y="65"/>
                </a:cubicBezTo>
                <a:cubicBezTo>
                  <a:pt x="143" y="66"/>
                  <a:pt x="42" y="86"/>
                  <a:pt x="0" y="91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3" name="Line 59">
            <a:extLst>
              <a:ext uri="{FF2B5EF4-FFF2-40B4-BE49-F238E27FC236}">
                <a16:creationId xmlns:a16="http://schemas.microsoft.com/office/drawing/2014/main" id="{2948F0A0-9746-4726-AEEF-35B8B9DB42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994275" y="554039"/>
            <a:ext cx="0" cy="4016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4" name="Text Box 61">
            <a:extLst>
              <a:ext uri="{FF2B5EF4-FFF2-40B4-BE49-F238E27FC236}">
                <a16:creationId xmlns:a16="http://schemas.microsoft.com/office/drawing/2014/main" id="{18C72236-7896-4E8A-AD0D-B4BCC05195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1651" y="3073401"/>
            <a:ext cx="3363913" cy="923925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GB" altLang="cs-CZ" sz="1800"/>
              <a:t>Gradual muscular hypertrophy even in capillaries with inferior vasoconstriction</a:t>
            </a:r>
            <a:endParaRPr lang="cs-CZ" altLang="cs-CZ" sz="1800"/>
          </a:p>
        </p:txBody>
      </p:sp>
      <p:sp>
        <p:nvSpPr>
          <p:cNvPr id="87085" name="Text Box 62">
            <a:extLst>
              <a:ext uri="{FF2B5EF4-FFF2-40B4-BE49-F238E27FC236}">
                <a16:creationId xmlns:a16="http://schemas.microsoft.com/office/drawing/2014/main" id="{713BB68E-0C66-4133-9A0D-5652417B2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6013" y="4530726"/>
            <a:ext cx="3363912" cy="923925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GB" altLang="cs-CZ" sz="1800"/>
              <a:t>Pulmonary vasculature remodelation – pulmonary vasoconstriction is uniform</a:t>
            </a:r>
            <a:endParaRPr lang="cs-CZ" altLang="cs-CZ" sz="1800"/>
          </a:p>
        </p:txBody>
      </p:sp>
      <p:sp>
        <p:nvSpPr>
          <p:cNvPr id="87086" name="Line 63">
            <a:extLst>
              <a:ext uri="{FF2B5EF4-FFF2-40B4-BE49-F238E27FC236}">
                <a16:creationId xmlns:a16="http://schemas.microsoft.com/office/drawing/2014/main" id="{D71DFDD0-0C22-469C-891B-775E94C5A526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9000" y="1617664"/>
            <a:ext cx="0" cy="14557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7" name="Line 64">
            <a:extLst>
              <a:ext uri="{FF2B5EF4-FFF2-40B4-BE49-F238E27FC236}">
                <a16:creationId xmlns:a16="http://schemas.microsoft.com/office/drawing/2014/main" id="{D16AF9AB-0B27-4201-9EA9-D6D323573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1064" y="3998913"/>
            <a:ext cx="7937" cy="531812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8" name="Text Box 65">
            <a:extLst>
              <a:ext uri="{FF2B5EF4-FFF2-40B4-BE49-F238E27FC236}">
                <a16:creationId xmlns:a16="http://schemas.microsoft.com/office/drawing/2014/main" id="{5BBCFD49-6C39-4537-BA23-19E25BFE0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4238" y="5111750"/>
            <a:ext cx="3363912" cy="1200150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GB" altLang="cs-CZ" sz="1800"/>
              <a:t>All capillaries are protected from high pressure transmission from arteries to capillaries</a:t>
            </a:r>
            <a:endParaRPr lang="cs-CZ" altLang="cs-CZ" sz="1800"/>
          </a:p>
        </p:txBody>
      </p:sp>
      <p:sp>
        <p:nvSpPr>
          <p:cNvPr id="87089" name="Line 66">
            <a:extLst>
              <a:ext uri="{FF2B5EF4-FFF2-40B4-BE49-F238E27FC236}">
                <a16:creationId xmlns:a16="http://schemas.microsoft.com/office/drawing/2014/main" id="{9EA86924-7FD3-4297-B228-7C408517A6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65876" y="2603501"/>
            <a:ext cx="79375" cy="22526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0" name="Line 67">
            <a:extLst>
              <a:ext uri="{FF2B5EF4-FFF2-40B4-BE49-F238E27FC236}">
                <a16:creationId xmlns:a16="http://schemas.microsoft.com/office/drawing/2014/main" id="{58F27B02-8C4B-4590-B22C-23C20FA247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0939" y="4935538"/>
            <a:ext cx="465137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1" name="Line 68">
            <a:extLst>
              <a:ext uri="{FF2B5EF4-FFF2-40B4-BE49-F238E27FC236}">
                <a16:creationId xmlns:a16="http://schemas.microsoft.com/office/drawing/2014/main" id="{03561A49-22B8-4914-9D37-E08F7CEB2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6232525" y="5008563"/>
            <a:ext cx="465138" cy="0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2" name="Line 69">
            <a:extLst>
              <a:ext uri="{FF2B5EF4-FFF2-40B4-BE49-F238E27FC236}">
                <a16:creationId xmlns:a16="http://schemas.microsoft.com/office/drawing/2014/main" id="{E99A95D7-4E04-45DB-B4EC-59B9E1D9A34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49926" y="4968875"/>
            <a:ext cx="4810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3" name="Line 72">
            <a:extLst>
              <a:ext uri="{FF2B5EF4-FFF2-40B4-BE49-F238E27FC236}">
                <a16:creationId xmlns:a16="http://schemas.microsoft.com/office/drawing/2014/main" id="{64CDF172-512A-4E67-9B37-DDB8DEEF63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45250" y="1843088"/>
            <a:ext cx="503238" cy="423862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4" name="Line 73">
            <a:extLst>
              <a:ext uri="{FF2B5EF4-FFF2-40B4-BE49-F238E27FC236}">
                <a16:creationId xmlns:a16="http://schemas.microsoft.com/office/drawing/2014/main" id="{32F83AC1-84BB-49E8-AD7D-E28FD42507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54688" y="330201"/>
            <a:ext cx="1193800" cy="5302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5" name="Text Box 5">
            <a:extLst>
              <a:ext uri="{FF2B5EF4-FFF2-40B4-BE49-F238E27FC236}">
                <a16:creationId xmlns:a16="http://schemas.microsoft.com/office/drawing/2014/main" id="{1CCE8A18-28EC-4FC9-811F-EB39D4C8F0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3588" y="6348414"/>
            <a:ext cx="4914900" cy="369887"/>
          </a:xfrm>
          <a:prstGeom prst="rect">
            <a:avLst/>
          </a:prstGeom>
          <a:solidFill>
            <a:srgbClr val="66FFFF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 HIGH ALTITUDE LUNG ADAPTATION</a:t>
            </a:r>
            <a:endParaRPr lang="cs-CZ" altLang="cs-CZ" sz="1800"/>
          </a:p>
        </p:txBody>
      </p:sp>
      <p:sp>
        <p:nvSpPr>
          <p:cNvPr id="87096" name="Text Box 5">
            <a:extLst>
              <a:ext uri="{FF2B5EF4-FFF2-40B4-BE49-F238E27FC236}">
                <a16:creationId xmlns:a16="http://schemas.microsoft.com/office/drawing/2014/main" id="{2F42B3C1-471E-4B05-BF40-6D37FD83DA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1001" y="942976"/>
            <a:ext cx="3819525" cy="646113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Unevennes hypoxic vasoconstriction of lung arterioles</a:t>
            </a:r>
          </a:p>
        </p:txBody>
      </p:sp>
      <p:sp>
        <p:nvSpPr>
          <p:cNvPr id="87097" name="Text Box 6">
            <a:extLst>
              <a:ext uri="{FF2B5EF4-FFF2-40B4-BE49-F238E27FC236}">
                <a16:creationId xmlns:a16="http://schemas.microsoft.com/office/drawing/2014/main" id="{041D08F9-E3AA-4C1F-BAD8-3C715E867B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76650" y="1941513"/>
            <a:ext cx="2768600" cy="646112"/>
          </a:xfrm>
          <a:prstGeom prst="rect">
            <a:avLst/>
          </a:prstGeom>
          <a:solidFill>
            <a:schemeClr val="bg1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Increase of pulmonary arterial pressure</a:t>
            </a:r>
          </a:p>
        </p:txBody>
      </p:sp>
      <p:sp>
        <p:nvSpPr>
          <p:cNvPr id="87098" name="Line 73">
            <a:extLst>
              <a:ext uri="{FF2B5EF4-FFF2-40B4-BE49-F238E27FC236}">
                <a16:creationId xmlns:a16="http://schemas.microsoft.com/office/drawing/2014/main" id="{987FDA06-67DA-4CB5-981F-D71111E0AB2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9988" y="1609725"/>
            <a:ext cx="0" cy="3238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9" name="Line 64">
            <a:extLst>
              <a:ext uri="{FF2B5EF4-FFF2-40B4-BE49-F238E27FC236}">
                <a16:creationId xmlns:a16="http://schemas.microsoft.com/office/drawing/2014/main" id="{A40EEAC7-9883-4517-855C-91DE486F682A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4988" y="766763"/>
            <a:ext cx="0" cy="1889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100" name="Text Box 65">
            <a:extLst>
              <a:ext uri="{FF2B5EF4-FFF2-40B4-BE49-F238E27FC236}">
                <a16:creationId xmlns:a16="http://schemas.microsoft.com/office/drawing/2014/main" id="{F161862D-D7F3-4FD8-9783-B68D39D3E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7026" y="287339"/>
            <a:ext cx="15144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400"/>
              <a:t>inferior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cs-CZ" altLang="cs-CZ" sz="1400"/>
              <a:t>vasoconstriction</a:t>
            </a:r>
          </a:p>
        </p:txBody>
      </p:sp>
      <p:sp>
        <p:nvSpPr>
          <p:cNvPr id="87101" name="Text Box 66">
            <a:extLst>
              <a:ext uri="{FF2B5EF4-FFF2-40B4-BE49-F238E27FC236}">
                <a16:creationId xmlns:a16="http://schemas.microsoft.com/office/drawing/2014/main" id="{3B989A99-BF72-4F75-816C-ABF7C1C4E3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9101" y="968376"/>
            <a:ext cx="9699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cs-CZ" altLang="cs-CZ" sz="1400"/>
              <a:t>Pressure rise</a:t>
            </a:r>
          </a:p>
        </p:txBody>
      </p:sp>
      <p:sp>
        <p:nvSpPr>
          <p:cNvPr id="87102" name="Line 67">
            <a:extLst>
              <a:ext uri="{FF2B5EF4-FFF2-40B4-BE49-F238E27FC236}">
                <a16:creationId xmlns:a16="http://schemas.microsoft.com/office/drawing/2014/main" id="{7FB45055-DFBC-4217-B5CD-B915CEC9F6D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13650" y="1233488"/>
            <a:ext cx="381000" cy="2603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103" name="Text Box 74">
            <a:extLst>
              <a:ext uri="{FF2B5EF4-FFF2-40B4-BE49-F238E27FC236}">
                <a16:creationId xmlns:a16="http://schemas.microsoft.com/office/drawing/2014/main" id="{AB8409CF-4499-4F96-AE4D-03A36695EE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1351" y="741363"/>
            <a:ext cx="3419475" cy="1200150"/>
          </a:xfrm>
          <a:prstGeom prst="rect">
            <a:avLst/>
          </a:prstGeom>
          <a:solidFill>
            <a:srgbClr val="FF9966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cs-CZ" sz="1800"/>
              <a:t>COMPLICATION</a:t>
            </a:r>
            <a:r>
              <a:rPr lang="cs-CZ" altLang="cs-CZ" sz="1800"/>
              <a:t>:</a:t>
            </a:r>
            <a:endParaRPr lang="en-US" altLang="cs-CZ" sz="180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cs-CZ" altLang="cs-CZ" sz="1800"/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cs-CZ" altLang="cs-CZ" sz="1800"/>
              <a:t>RIGHT VENTRICULAR INSUFFICIENCY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8" name="Picture 4" descr="Related image">
            <a:extLst>
              <a:ext uri="{FF2B5EF4-FFF2-40B4-BE49-F238E27FC236}">
                <a16:creationId xmlns:a16="http://schemas.microsoft.com/office/drawing/2014/main" id="{C20D7E15-3E70-4BD7-8F9E-DA36886FA6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999362" cy="13329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0308358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rázek 1">
            <a:extLst>
              <a:ext uri="{FF2B5EF4-FFF2-40B4-BE49-F238E27FC236}">
                <a16:creationId xmlns:a16="http://schemas.microsoft.com/office/drawing/2014/main" id="{76EA00F6-6F93-4FC9-8564-76AC5CB34393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2741503" y="0"/>
            <a:ext cx="6708994" cy="6858000"/>
          </a:xfrm>
          <a:prstGeom prst="rect">
            <a:avLst/>
          </a:prstGeom>
        </p:spPr>
      </p:pic>
      <p:grpSp>
        <p:nvGrpSpPr>
          <p:cNvPr id="6" name="Skupina 5">
            <a:extLst>
              <a:ext uri="{FF2B5EF4-FFF2-40B4-BE49-F238E27FC236}">
                <a16:creationId xmlns:a16="http://schemas.microsoft.com/office/drawing/2014/main" id="{63CD3FFE-CC57-48F0-918D-1E2F0892B026}"/>
              </a:ext>
            </a:extLst>
          </p:cNvPr>
          <p:cNvGrpSpPr/>
          <p:nvPr/>
        </p:nvGrpSpPr>
        <p:grpSpPr>
          <a:xfrm>
            <a:off x="2361469" y="728531"/>
            <a:ext cx="2395529" cy="2174142"/>
            <a:chOff x="2361469" y="728531"/>
            <a:chExt cx="2395529" cy="2174142"/>
          </a:xfrm>
        </p:grpSpPr>
        <p:sp>
          <p:nvSpPr>
            <p:cNvPr id="7" name="Válec 6">
              <a:extLst>
                <a:ext uri="{FF2B5EF4-FFF2-40B4-BE49-F238E27FC236}">
                  <a16:creationId xmlns:a16="http://schemas.microsoft.com/office/drawing/2014/main" id="{DFD2BB53-67E8-46DA-A820-81C2EF1E1804}"/>
                </a:ext>
              </a:extLst>
            </p:cNvPr>
            <p:cNvSpPr/>
            <p:nvPr/>
          </p:nvSpPr>
          <p:spPr>
            <a:xfrm rot="3102217">
              <a:off x="3251951" y="892025"/>
              <a:ext cx="218537" cy="1800807"/>
            </a:xfrm>
            <a:prstGeom prst="can">
              <a:avLst/>
            </a:prstGeom>
            <a:solidFill>
              <a:srgbClr val="FF0000"/>
            </a:solidFill>
            <a:ln w="9525" cap="flat" cmpd="sng" algn="ctr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Válec 7">
              <a:extLst>
                <a:ext uri="{FF2B5EF4-FFF2-40B4-BE49-F238E27FC236}">
                  <a16:creationId xmlns:a16="http://schemas.microsoft.com/office/drawing/2014/main" id="{111A51DA-E4DA-40B6-9F26-00B7FDB52195}"/>
                </a:ext>
              </a:extLst>
            </p:cNvPr>
            <p:cNvSpPr/>
            <p:nvPr/>
          </p:nvSpPr>
          <p:spPr>
            <a:xfrm rot="3102217">
              <a:off x="3404351" y="1044425"/>
              <a:ext cx="218537" cy="1800807"/>
            </a:xfrm>
            <a:prstGeom prst="can">
              <a:avLst/>
            </a:prstGeom>
            <a:noFill/>
            <a:ln w="9525" cap="flat" cmpd="sng" algn="ctr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" name="Přímá spojnice se šipkou 8">
              <a:extLst>
                <a:ext uri="{FF2B5EF4-FFF2-40B4-BE49-F238E27FC236}">
                  <a16:creationId xmlns:a16="http://schemas.microsoft.com/office/drawing/2014/main" id="{F6CD1E72-A695-4ECC-BF44-F3B4FDE1B6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216983" y="1047059"/>
              <a:ext cx="1062283" cy="897769"/>
            </a:xfrm>
            <a:prstGeom prst="straightConnector1">
              <a:avLst/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Přímá spojnice se šipkou 9">
              <a:extLst>
                <a:ext uri="{FF2B5EF4-FFF2-40B4-BE49-F238E27FC236}">
                  <a16:creationId xmlns:a16="http://schemas.microsoft.com/office/drawing/2014/main" id="{15654843-81B8-44CA-B89A-269F63EA17D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10823" y="1792428"/>
              <a:ext cx="1007113" cy="796163"/>
            </a:xfrm>
            <a:prstGeom prst="straightConnector1">
              <a:avLst/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TextovéPole 10">
              <a:extLst>
                <a:ext uri="{FF2B5EF4-FFF2-40B4-BE49-F238E27FC236}">
                  <a16:creationId xmlns:a16="http://schemas.microsoft.com/office/drawing/2014/main" id="{5B7EB6B3-C2CB-40C0-B0BE-C15D6351CED6}"/>
                </a:ext>
              </a:extLst>
            </p:cNvPr>
            <p:cNvSpPr txBox="1"/>
            <p:nvPr/>
          </p:nvSpPr>
          <p:spPr>
            <a:xfrm>
              <a:off x="2361469" y="2533341"/>
              <a:ext cx="4507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cs-CZ" dirty="0"/>
                <a:t>Air</a:t>
              </a:r>
              <a:endParaRPr lang="en-US" dirty="0"/>
            </a:p>
          </p:txBody>
        </p:sp>
        <p:sp>
          <p:nvSpPr>
            <p:cNvPr id="12" name="TextovéPole 11">
              <a:extLst>
                <a:ext uri="{FF2B5EF4-FFF2-40B4-BE49-F238E27FC236}">
                  <a16:creationId xmlns:a16="http://schemas.microsoft.com/office/drawing/2014/main" id="{65185500-151B-4B11-9318-2DD63717C733}"/>
                </a:ext>
              </a:extLst>
            </p:cNvPr>
            <p:cNvSpPr txBox="1"/>
            <p:nvPr/>
          </p:nvSpPr>
          <p:spPr>
            <a:xfrm>
              <a:off x="4028914" y="728531"/>
              <a:ext cx="72808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cs-CZ" dirty="0" err="1"/>
                <a:t>Blood</a:t>
              </a: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077682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Motiv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Motiv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4439</TotalTime>
  <Words>2526</Words>
  <Application>Microsoft Office PowerPoint</Application>
  <PresentationFormat>Širokoúhlá obrazovka</PresentationFormat>
  <Paragraphs>1222</Paragraphs>
  <Slides>137</Slides>
  <Notes>53</Notes>
  <HiddenSlides>0</HiddenSlides>
  <MMClips>5</MMClips>
  <ScaleCrop>false</ScaleCrop>
  <HeadingPairs>
    <vt:vector size="8" baseType="variant">
      <vt:variant>
        <vt:lpstr>Použitá písma</vt:lpstr>
      </vt:variant>
      <vt:variant>
        <vt:i4>5</vt:i4>
      </vt:variant>
      <vt:variant>
        <vt:lpstr>Motiv</vt:lpstr>
      </vt:variant>
      <vt:variant>
        <vt:i4>1</vt:i4>
      </vt:variant>
      <vt:variant>
        <vt:lpstr>Vložené servery OLE</vt:lpstr>
      </vt:variant>
      <vt:variant>
        <vt:i4>1</vt:i4>
      </vt:variant>
      <vt:variant>
        <vt:lpstr>Nadpisy snímků</vt:lpstr>
      </vt:variant>
      <vt:variant>
        <vt:i4>137</vt:i4>
      </vt:variant>
    </vt:vector>
  </HeadingPairs>
  <TitlesOfParts>
    <vt:vector size="144" baseType="lpstr">
      <vt:lpstr>Arial</vt:lpstr>
      <vt:lpstr>Calibri</vt:lpstr>
      <vt:lpstr>Calibri Light</vt:lpstr>
      <vt:lpstr>Georgia</vt:lpstr>
      <vt:lpstr>Times New Roman</vt:lpstr>
      <vt:lpstr>Motiv Office</vt:lpstr>
      <vt:lpstr>Chart</vt:lpstr>
      <vt:lpstr>Prezentace aplikace PowerPoint</vt:lpstr>
      <vt:lpstr>Integrative Physiology</vt:lpstr>
      <vt:lpstr>(integrativní fyziologie)</vt:lpstr>
      <vt:lpstr>Prezentace aplikace PowerPoint</vt:lpstr>
      <vt:lpstr>Prezentace aplikace PowerPoint</vt:lpstr>
      <vt:lpstr>Energie pro buňky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Tři hráči pro dodávku kyslíku do tkání (a odvod CO2 z organismu)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Pojem alveolární ventilace</vt:lpstr>
      <vt:lpstr>Prezentace aplikace PowerPoint</vt:lpstr>
      <vt:lpstr>Pojem alveolární ventilace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PO2 a cirkulace</vt:lpstr>
      <vt:lpstr>PO2 a cirkulace</vt:lpstr>
      <vt:lpstr>Prezentace aplikace PowerPoint</vt:lpstr>
      <vt:lpstr>Prezentace aplikace PowerPoint</vt:lpstr>
      <vt:lpstr>Prezentace aplikace PowerPoint</vt:lpstr>
      <vt:lpstr>Prezentace aplikace PowerPoint</vt:lpstr>
      <vt:lpstr>V plicích:</vt:lpstr>
      <vt:lpstr>V plicích: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Respirační insuficience !!</vt:lpstr>
      <vt:lpstr>Parciální respirační insuficience (I. Typ)</vt:lpstr>
      <vt:lpstr>Globální respirační insuficience (II. typ)</vt:lpstr>
      <vt:lpstr>ARDS</vt:lpstr>
      <vt:lpstr> </vt:lpstr>
      <vt:lpstr>ARDS</vt:lpstr>
      <vt:lpstr>Manifestace ARDS</vt:lpstr>
      <vt:lpstr>Isotonické prostředí</vt:lpstr>
      <vt:lpstr>Prezentace aplikace PowerPoint</vt:lpstr>
      <vt:lpstr>Prezentace aplikace PowerPoint</vt:lpstr>
      <vt:lpstr>Prezentace aplikace PowerPoint</vt:lpstr>
      <vt:lpstr>Prezentace aplikace PowerPoint</vt:lpstr>
      <vt:lpstr>Acute Respiratory Distress Syndrome  ARDS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 </vt:lpstr>
      <vt:lpstr>ARDS</vt:lpstr>
      <vt:lpstr>Manifestace ARDS</vt:lpstr>
      <vt:lpstr>Příčiny ARDS </vt:lpstr>
      <vt:lpstr>Prezentace aplikace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Respirace-cirkulace-hemopoeza:  vliv na přenos kyslíku a oxidu uhličitého.  Ventilačně-perfúzní nerovnováha.</dc:title>
  <dc:creator>Jiří Kofránek</dc:creator>
  <cp:lastModifiedBy>Jiří Kofránek</cp:lastModifiedBy>
  <cp:revision>105</cp:revision>
  <dcterms:created xsi:type="dcterms:W3CDTF">2021-11-21T09:52:05Z</dcterms:created>
  <dcterms:modified xsi:type="dcterms:W3CDTF">2023-12-13T08:32:15Z</dcterms:modified>
</cp:coreProperties>
</file>