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25E-4FA3-4701-8F5A-130BCB0657A5}" type="datetimeFigureOut">
              <a:rPr lang="cs-CZ" smtClean="0"/>
              <a:pPr/>
              <a:t>29.11.2021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282D-B1CD-4B75-B9E5-14B17F6A3C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1FD25E-4FA3-4701-8F5A-130BCB0657A5}" type="datetimeFigureOut">
              <a:rPr lang="cs-CZ" smtClean="0"/>
              <a:pPr/>
              <a:t>29.11.2021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B32282D-B1CD-4B75-B9E5-14B17F6A3CA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Volný tvar 3"/>
          <p:cNvSpPr/>
          <p:nvPr/>
        </p:nvSpPr>
        <p:spPr>
          <a:xfrm>
            <a:off x="962025" y="747712"/>
            <a:ext cx="219076" cy="323851"/>
          </a:xfrm>
          <a:custGeom>
            <a:avLst/>
            <a:gdLst/>
            <a:ahLst/>
            <a:cxnLst/>
            <a:rect l="0" t="0" r="0" b="0"/>
            <a:pathLst>
              <a:path w="219076" h="323851">
                <a:moveTo>
                  <a:pt x="90487" y="4763"/>
                </a:moveTo>
                <a:lnTo>
                  <a:pt x="90487" y="4763"/>
                </a:lnTo>
                <a:lnTo>
                  <a:pt x="90487" y="4763"/>
                </a:lnTo>
                <a:lnTo>
                  <a:pt x="85725" y="4763"/>
                </a:lnTo>
                <a:lnTo>
                  <a:pt x="85725" y="4763"/>
                </a:lnTo>
                <a:lnTo>
                  <a:pt x="85725" y="4763"/>
                </a:lnTo>
                <a:lnTo>
                  <a:pt x="85725" y="4763"/>
                </a:lnTo>
                <a:lnTo>
                  <a:pt x="90487" y="4763"/>
                </a:lnTo>
                <a:lnTo>
                  <a:pt x="90487" y="9525"/>
                </a:lnTo>
                <a:lnTo>
                  <a:pt x="90487" y="14288"/>
                </a:lnTo>
                <a:lnTo>
                  <a:pt x="90487" y="19050"/>
                </a:lnTo>
                <a:lnTo>
                  <a:pt x="85725" y="23813"/>
                </a:lnTo>
                <a:lnTo>
                  <a:pt x="85725" y="33338"/>
                </a:lnTo>
                <a:lnTo>
                  <a:pt x="85725" y="47625"/>
                </a:lnTo>
                <a:lnTo>
                  <a:pt x="85725" y="57150"/>
                </a:lnTo>
                <a:lnTo>
                  <a:pt x="80962" y="71438"/>
                </a:lnTo>
                <a:lnTo>
                  <a:pt x="76200" y="85725"/>
                </a:lnTo>
                <a:lnTo>
                  <a:pt x="71437" y="100013"/>
                </a:lnTo>
                <a:lnTo>
                  <a:pt x="66675" y="119063"/>
                </a:lnTo>
                <a:lnTo>
                  <a:pt x="57150" y="133350"/>
                </a:lnTo>
                <a:lnTo>
                  <a:pt x="47625" y="157163"/>
                </a:lnTo>
                <a:lnTo>
                  <a:pt x="42862" y="176213"/>
                </a:lnTo>
                <a:lnTo>
                  <a:pt x="38100" y="190500"/>
                </a:lnTo>
                <a:lnTo>
                  <a:pt x="28575" y="209550"/>
                </a:lnTo>
                <a:lnTo>
                  <a:pt x="23812" y="228600"/>
                </a:lnTo>
                <a:lnTo>
                  <a:pt x="19050" y="242888"/>
                </a:lnTo>
                <a:lnTo>
                  <a:pt x="19050" y="261938"/>
                </a:lnTo>
                <a:lnTo>
                  <a:pt x="9525" y="276225"/>
                </a:lnTo>
                <a:lnTo>
                  <a:pt x="4762" y="285750"/>
                </a:lnTo>
                <a:lnTo>
                  <a:pt x="4762" y="300038"/>
                </a:lnTo>
                <a:lnTo>
                  <a:pt x="0" y="304800"/>
                </a:lnTo>
                <a:lnTo>
                  <a:pt x="0" y="314325"/>
                </a:lnTo>
                <a:lnTo>
                  <a:pt x="0" y="319088"/>
                </a:lnTo>
                <a:lnTo>
                  <a:pt x="0" y="319088"/>
                </a:lnTo>
                <a:lnTo>
                  <a:pt x="0" y="319088"/>
                </a:lnTo>
                <a:lnTo>
                  <a:pt x="0" y="319088"/>
                </a:lnTo>
                <a:lnTo>
                  <a:pt x="0" y="314325"/>
                </a:lnTo>
                <a:lnTo>
                  <a:pt x="0" y="304800"/>
                </a:lnTo>
                <a:lnTo>
                  <a:pt x="0" y="295275"/>
                </a:lnTo>
                <a:lnTo>
                  <a:pt x="4762" y="285750"/>
                </a:lnTo>
                <a:lnTo>
                  <a:pt x="4762" y="271463"/>
                </a:lnTo>
                <a:lnTo>
                  <a:pt x="9525" y="252413"/>
                </a:lnTo>
                <a:lnTo>
                  <a:pt x="14287" y="238125"/>
                </a:lnTo>
                <a:lnTo>
                  <a:pt x="19050" y="219075"/>
                </a:lnTo>
                <a:lnTo>
                  <a:pt x="28575" y="200025"/>
                </a:lnTo>
                <a:lnTo>
                  <a:pt x="38100" y="180975"/>
                </a:lnTo>
                <a:lnTo>
                  <a:pt x="42862" y="161925"/>
                </a:lnTo>
                <a:lnTo>
                  <a:pt x="47625" y="142875"/>
                </a:lnTo>
                <a:lnTo>
                  <a:pt x="57150" y="128588"/>
                </a:lnTo>
                <a:lnTo>
                  <a:pt x="61912" y="109538"/>
                </a:lnTo>
                <a:lnTo>
                  <a:pt x="66675" y="95250"/>
                </a:lnTo>
                <a:lnTo>
                  <a:pt x="71437" y="80963"/>
                </a:lnTo>
                <a:lnTo>
                  <a:pt x="76200" y="61913"/>
                </a:lnTo>
                <a:lnTo>
                  <a:pt x="80962" y="47625"/>
                </a:lnTo>
                <a:lnTo>
                  <a:pt x="85725" y="38100"/>
                </a:lnTo>
                <a:lnTo>
                  <a:pt x="90487" y="28575"/>
                </a:lnTo>
                <a:lnTo>
                  <a:pt x="95250" y="19050"/>
                </a:lnTo>
                <a:lnTo>
                  <a:pt x="104775" y="14288"/>
                </a:lnTo>
                <a:lnTo>
                  <a:pt x="109537" y="4763"/>
                </a:lnTo>
                <a:lnTo>
                  <a:pt x="114300" y="4763"/>
                </a:lnTo>
                <a:lnTo>
                  <a:pt x="119062" y="0"/>
                </a:lnTo>
                <a:lnTo>
                  <a:pt x="123825" y="0"/>
                </a:lnTo>
                <a:lnTo>
                  <a:pt x="123825" y="0"/>
                </a:lnTo>
                <a:lnTo>
                  <a:pt x="128587" y="0"/>
                </a:lnTo>
                <a:lnTo>
                  <a:pt x="133350" y="4763"/>
                </a:lnTo>
                <a:lnTo>
                  <a:pt x="138112" y="9525"/>
                </a:lnTo>
                <a:lnTo>
                  <a:pt x="138112" y="14288"/>
                </a:lnTo>
                <a:lnTo>
                  <a:pt x="142875" y="23813"/>
                </a:lnTo>
                <a:lnTo>
                  <a:pt x="147637" y="33338"/>
                </a:lnTo>
                <a:lnTo>
                  <a:pt x="152400" y="42863"/>
                </a:lnTo>
                <a:lnTo>
                  <a:pt x="152400" y="52388"/>
                </a:lnTo>
                <a:lnTo>
                  <a:pt x="157162" y="66675"/>
                </a:lnTo>
                <a:lnTo>
                  <a:pt x="161925" y="76200"/>
                </a:lnTo>
                <a:lnTo>
                  <a:pt x="161925" y="90488"/>
                </a:lnTo>
                <a:lnTo>
                  <a:pt x="166687" y="104775"/>
                </a:lnTo>
                <a:lnTo>
                  <a:pt x="166687" y="119063"/>
                </a:lnTo>
                <a:lnTo>
                  <a:pt x="171450" y="138113"/>
                </a:lnTo>
                <a:lnTo>
                  <a:pt x="176212" y="152400"/>
                </a:lnTo>
                <a:lnTo>
                  <a:pt x="180975" y="171450"/>
                </a:lnTo>
                <a:lnTo>
                  <a:pt x="180975" y="190500"/>
                </a:lnTo>
                <a:lnTo>
                  <a:pt x="185737" y="209550"/>
                </a:lnTo>
                <a:lnTo>
                  <a:pt x="190500" y="228600"/>
                </a:lnTo>
                <a:lnTo>
                  <a:pt x="195262" y="242888"/>
                </a:lnTo>
                <a:lnTo>
                  <a:pt x="195262" y="261938"/>
                </a:lnTo>
                <a:lnTo>
                  <a:pt x="200025" y="276225"/>
                </a:lnTo>
                <a:lnTo>
                  <a:pt x="204787" y="290513"/>
                </a:lnTo>
                <a:lnTo>
                  <a:pt x="209550" y="300038"/>
                </a:lnTo>
                <a:lnTo>
                  <a:pt x="209550" y="309563"/>
                </a:lnTo>
                <a:lnTo>
                  <a:pt x="214312" y="319088"/>
                </a:lnTo>
                <a:lnTo>
                  <a:pt x="214312" y="323850"/>
                </a:lnTo>
                <a:lnTo>
                  <a:pt x="214312" y="323850"/>
                </a:lnTo>
                <a:lnTo>
                  <a:pt x="214312" y="323850"/>
                </a:lnTo>
                <a:lnTo>
                  <a:pt x="214312" y="319088"/>
                </a:lnTo>
                <a:lnTo>
                  <a:pt x="214312" y="314325"/>
                </a:lnTo>
                <a:lnTo>
                  <a:pt x="214312" y="309563"/>
                </a:lnTo>
                <a:lnTo>
                  <a:pt x="219075" y="309563"/>
                </a:lnTo>
                <a:lnTo>
                  <a:pt x="219075" y="30956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olný tvar 4"/>
          <p:cNvSpPr/>
          <p:nvPr/>
        </p:nvSpPr>
        <p:spPr>
          <a:xfrm>
            <a:off x="1014412" y="928687"/>
            <a:ext cx="152401" cy="4764"/>
          </a:xfrm>
          <a:custGeom>
            <a:avLst/>
            <a:gdLst/>
            <a:ahLst/>
            <a:cxnLst/>
            <a:rect l="0" t="0" r="0" b="0"/>
            <a:pathLst>
              <a:path w="152401" h="4764">
                <a:moveTo>
                  <a:pt x="4763" y="4763"/>
                </a:moveTo>
                <a:lnTo>
                  <a:pt x="4763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4763" y="0"/>
                </a:lnTo>
                <a:lnTo>
                  <a:pt x="14288" y="0"/>
                </a:lnTo>
                <a:lnTo>
                  <a:pt x="23813" y="0"/>
                </a:lnTo>
                <a:lnTo>
                  <a:pt x="38100" y="4763"/>
                </a:lnTo>
                <a:lnTo>
                  <a:pt x="52388" y="4763"/>
                </a:lnTo>
                <a:lnTo>
                  <a:pt x="61913" y="0"/>
                </a:lnTo>
                <a:lnTo>
                  <a:pt x="76200" y="0"/>
                </a:lnTo>
                <a:lnTo>
                  <a:pt x="90488" y="0"/>
                </a:lnTo>
                <a:lnTo>
                  <a:pt x="104775" y="0"/>
                </a:lnTo>
                <a:lnTo>
                  <a:pt x="123825" y="4763"/>
                </a:lnTo>
                <a:lnTo>
                  <a:pt x="138113" y="4763"/>
                </a:lnTo>
                <a:lnTo>
                  <a:pt x="147638" y="4763"/>
                </a:lnTo>
                <a:lnTo>
                  <a:pt x="152400" y="4763"/>
                </a:lnTo>
                <a:lnTo>
                  <a:pt x="152400" y="476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 5"/>
          <p:cNvSpPr/>
          <p:nvPr/>
        </p:nvSpPr>
        <p:spPr>
          <a:xfrm>
            <a:off x="2581275" y="804862"/>
            <a:ext cx="33338" cy="233364"/>
          </a:xfrm>
          <a:custGeom>
            <a:avLst/>
            <a:gdLst/>
            <a:ahLst/>
            <a:cxnLst/>
            <a:rect l="0" t="0" r="0" b="0"/>
            <a:pathLst>
              <a:path w="33338" h="233364">
                <a:moveTo>
                  <a:pt x="33337" y="0"/>
                </a:moveTo>
                <a:lnTo>
                  <a:pt x="33337" y="0"/>
                </a:lnTo>
                <a:lnTo>
                  <a:pt x="33337" y="0"/>
                </a:lnTo>
                <a:lnTo>
                  <a:pt x="33337" y="0"/>
                </a:lnTo>
                <a:lnTo>
                  <a:pt x="28575" y="0"/>
                </a:lnTo>
                <a:lnTo>
                  <a:pt x="28575" y="4763"/>
                </a:lnTo>
                <a:lnTo>
                  <a:pt x="28575" y="14288"/>
                </a:lnTo>
                <a:lnTo>
                  <a:pt x="28575" y="23813"/>
                </a:lnTo>
                <a:lnTo>
                  <a:pt x="28575" y="33338"/>
                </a:lnTo>
                <a:lnTo>
                  <a:pt x="28575" y="47625"/>
                </a:lnTo>
                <a:lnTo>
                  <a:pt x="23812" y="57150"/>
                </a:lnTo>
                <a:lnTo>
                  <a:pt x="23812" y="76200"/>
                </a:lnTo>
                <a:lnTo>
                  <a:pt x="19050" y="90488"/>
                </a:lnTo>
                <a:lnTo>
                  <a:pt x="19050" y="109538"/>
                </a:lnTo>
                <a:lnTo>
                  <a:pt x="14287" y="123825"/>
                </a:lnTo>
                <a:lnTo>
                  <a:pt x="9525" y="142875"/>
                </a:lnTo>
                <a:lnTo>
                  <a:pt x="4762" y="161925"/>
                </a:lnTo>
                <a:lnTo>
                  <a:pt x="0" y="176213"/>
                </a:lnTo>
                <a:lnTo>
                  <a:pt x="0" y="190500"/>
                </a:lnTo>
                <a:lnTo>
                  <a:pt x="0" y="204788"/>
                </a:lnTo>
                <a:lnTo>
                  <a:pt x="0" y="214313"/>
                </a:lnTo>
                <a:lnTo>
                  <a:pt x="0" y="223838"/>
                </a:lnTo>
                <a:lnTo>
                  <a:pt x="0" y="228600"/>
                </a:lnTo>
                <a:lnTo>
                  <a:pt x="0" y="233363"/>
                </a:lnTo>
                <a:lnTo>
                  <a:pt x="0" y="233363"/>
                </a:lnTo>
                <a:lnTo>
                  <a:pt x="0" y="228600"/>
                </a:lnTo>
                <a:lnTo>
                  <a:pt x="4762" y="223838"/>
                </a:lnTo>
                <a:lnTo>
                  <a:pt x="4762" y="219075"/>
                </a:lnTo>
                <a:lnTo>
                  <a:pt x="4762" y="2190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2581275" y="742950"/>
            <a:ext cx="257176" cy="295276"/>
          </a:xfrm>
          <a:custGeom>
            <a:avLst/>
            <a:gdLst/>
            <a:ahLst/>
            <a:cxnLst/>
            <a:rect l="0" t="0" r="0" b="0"/>
            <a:pathLst>
              <a:path w="257176" h="295276">
                <a:moveTo>
                  <a:pt x="9525" y="52387"/>
                </a:moveTo>
                <a:lnTo>
                  <a:pt x="4762" y="52387"/>
                </a:lnTo>
                <a:lnTo>
                  <a:pt x="4762" y="47625"/>
                </a:lnTo>
                <a:lnTo>
                  <a:pt x="4762" y="42862"/>
                </a:lnTo>
                <a:lnTo>
                  <a:pt x="9525" y="38100"/>
                </a:lnTo>
                <a:lnTo>
                  <a:pt x="14287" y="33337"/>
                </a:lnTo>
                <a:lnTo>
                  <a:pt x="19050" y="28575"/>
                </a:lnTo>
                <a:lnTo>
                  <a:pt x="23812" y="28575"/>
                </a:lnTo>
                <a:lnTo>
                  <a:pt x="33337" y="23812"/>
                </a:lnTo>
                <a:lnTo>
                  <a:pt x="42862" y="19050"/>
                </a:lnTo>
                <a:lnTo>
                  <a:pt x="52387" y="14287"/>
                </a:lnTo>
                <a:lnTo>
                  <a:pt x="61912" y="9525"/>
                </a:lnTo>
                <a:lnTo>
                  <a:pt x="76200" y="4762"/>
                </a:lnTo>
                <a:lnTo>
                  <a:pt x="85725" y="4762"/>
                </a:lnTo>
                <a:lnTo>
                  <a:pt x="100012" y="0"/>
                </a:lnTo>
                <a:lnTo>
                  <a:pt x="114300" y="0"/>
                </a:lnTo>
                <a:lnTo>
                  <a:pt x="133350" y="0"/>
                </a:lnTo>
                <a:lnTo>
                  <a:pt x="142875" y="0"/>
                </a:lnTo>
                <a:lnTo>
                  <a:pt x="161925" y="0"/>
                </a:lnTo>
                <a:lnTo>
                  <a:pt x="176212" y="4762"/>
                </a:lnTo>
                <a:lnTo>
                  <a:pt x="185737" y="4762"/>
                </a:lnTo>
                <a:lnTo>
                  <a:pt x="195262" y="9525"/>
                </a:lnTo>
                <a:lnTo>
                  <a:pt x="204787" y="14287"/>
                </a:lnTo>
                <a:lnTo>
                  <a:pt x="209550" y="19050"/>
                </a:lnTo>
                <a:lnTo>
                  <a:pt x="214312" y="28575"/>
                </a:lnTo>
                <a:lnTo>
                  <a:pt x="219075" y="38100"/>
                </a:lnTo>
                <a:lnTo>
                  <a:pt x="219075" y="47625"/>
                </a:lnTo>
                <a:lnTo>
                  <a:pt x="219075" y="57150"/>
                </a:lnTo>
                <a:lnTo>
                  <a:pt x="219075" y="66675"/>
                </a:lnTo>
                <a:lnTo>
                  <a:pt x="214312" y="76200"/>
                </a:lnTo>
                <a:lnTo>
                  <a:pt x="204787" y="85725"/>
                </a:lnTo>
                <a:lnTo>
                  <a:pt x="195262" y="95250"/>
                </a:lnTo>
                <a:lnTo>
                  <a:pt x="185737" y="109537"/>
                </a:lnTo>
                <a:lnTo>
                  <a:pt x="171450" y="114300"/>
                </a:lnTo>
                <a:lnTo>
                  <a:pt x="157162" y="123825"/>
                </a:lnTo>
                <a:lnTo>
                  <a:pt x="142875" y="133350"/>
                </a:lnTo>
                <a:lnTo>
                  <a:pt x="123825" y="138112"/>
                </a:lnTo>
                <a:lnTo>
                  <a:pt x="109537" y="147637"/>
                </a:lnTo>
                <a:lnTo>
                  <a:pt x="95250" y="147637"/>
                </a:lnTo>
                <a:lnTo>
                  <a:pt x="85725" y="152400"/>
                </a:lnTo>
                <a:lnTo>
                  <a:pt x="76200" y="157162"/>
                </a:lnTo>
                <a:lnTo>
                  <a:pt x="66675" y="157162"/>
                </a:lnTo>
                <a:lnTo>
                  <a:pt x="61912" y="157162"/>
                </a:lnTo>
                <a:lnTo>
                  <a:pt x="61912" y="157162"/>
                </a:lnTo>
                <a:lnTo>
                  <a:pt x="61912" y="157162"/>
                </a:lnTo>
                <a:lnTo>
                  <a:pt x="61912" y="157162"/>
                </a:lnTo>
                <a:lnTo>
                  <a:pt x="61912" y="157162"/>
                </a:lnTo>
                <a:lnTo>
                  <a:pt x="61912" y="157162"/>
                </a:lnTo>
                <a:lnTo>
                  <a:pt x="61912" y="157162"/>
                </a:lnTo>
                <a:lnTo>
                  <a:pt x="66675" y="161925"/>
                </a:lnTo>
                <a:lnTo>
                  <a:pt x="76200" y="161925"/>
                </a:lnTo>
                <a:lnTo>
                  <a:pt x="85725" y="161925"/>
                </a:lnTo>
                <a:lnTo>
                  <a:pt x="100012" y="161925"/>
                </a:lnTo>
                <a:lnTo>
                  <a:pt x="114300" y="161925"/>
                </a:lnTo>
                <a:lnTo>
                  <a:pt x="128587" y="166687"/>
                </a:lnTo>
                <a:lnTo>
                  <a:pt x="138112" y="171450"/>
                </a:lnTo>
                <a:lnTo>
                  <a:pt x="157162" y="171450"/>
                </a:lnTo>
                <a:lnTo>
                  <a:pt x="171450" y="176212"/>
                </a:lnTo>
                <a:lnTo>
                  <a:pt x="185737" y="180975"/>
                </a:lnTo>
                <a:lnTo>
                  <a:pt x="200025" y="185737"/>
                </a:lnTo>
                <a:lnTo>
                  <a:pt x="209550" y="190500"/>
                </a:lnTo>
                <a:lnTo>
                  <a:pt x="219075" y="195262"/>
                </a:lnTo>
                <a:lnTo>
                  <a:pt x="228600" y="200025"/>
                </a:lnTo>
                <a:lnTo>
                  <a:pt x="238125" y="204787"/>
                </a:lnTo>
                <a:lnTo>
                  <a:pt x="242887" y="209550"/>
                </a:lnTo>
                <a:lnTo>
                  <a:pt x="247650" y="214312"/>
                </a:lnTo>
                <a:lnTo>
                  <a:pt x="247650" y="223837"/>
                </a:lnTo>
                <a:lnTo>
                  <a:pt x="252412" y="228600"/>
                </a:lnTo>
                <a:lnTo>
                  <a:pt x="252412" y="233362"/>
                </a:lnTo>
                <a:lnTo>
                  <a:pt x="252412" y="238125"/>
                </a:lnTo>
                <a:lnTo>
                  <a:pt x="257175" y="247650"/>
                </a:lnTo>
                <a:lnTo>
                  <a:pt x="252412" y="252412"/>
                </a:lnTo>
                <a:lnTo>
                  <a:pt x="247650" y="257175"/>
                </a:lnTo>
                <a:lnTo>
                  <a:pt x="238125" y="266700"/>
                </a:lnTo>
                <a:lnTo>
                  <a:pt x="228600" y="271462"/>
                </a:lnTo>
                <a:lnTo>
                  <a:pt x="219075" y="276225"/>
                </a:lnTo>
                <a:lnTo>
                  <a:pt x="204787" y="280987"/>
                </a:lnTo>
                <a:lnTo>
                  <a:pt x="190500" y="285750"/>
                </a:lnTo>
                <a:lnTo>
                  <a:pt x="176212" y="285750"/>
                </a:lnTo>
                <a:lnTo>
                  <a:pt x="161925" y="290512"/>
                </a:lnTo>
                <a:lnTo>
                  <a:pt x="147637" y="295275"/>
                </a:lnTo>
                <a:lnTo>
                  <a:pt x="128587" y="295275"/>
                </a:lnTo>
                <a:lnTo>
                  <a:pt x="114300" y="295275"/>
                </a:lnTo>
                <a:lnTo>
                  <a:pt x="95250" y="295275"/>
                </a:lnTo>
                <a:lnTo>
                  <a:pt x="80962" y="295275"/>
                </a:lnTo>
                <a:lnTo>
                  <a:pt x="61912" y="295275"/>
                </a:lnTo>
                <a:lnTo>
                  <a:pt x="52387" y="295275"/>
                </a:lnTo>
                <a:lnTo>
                  <a:pt x="33337" y="295275"/>
                </a:lnTo>
                <a:lnTo>
                  <a:pt x="23812" y="295275"/>
                </a:lnTo>
                <a:lnTo>
                  <a:pt x="14287" y="290512"/>
                </a:lnTo>
                <a:lnTo>
                  <a:pt x="9525" y="290512"/>
                </a:lnTo>
                <a:lnTo>
                  <a:pt x="4762" y="290512"/>
                </a:lnTo>
                <a:lnTo>
                  <a:pt x="0" y="290512"/>
                </a:lnTo>
                <a:lnTo>
                  <a:pt x="0" y="290512"/>
                </a:lnTo>
                <a:lnTo>
                  <a:pt x="0" y="29051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4162425" y="700087"/>
            <a:ext cx="157163" cy="257176"/>
          </a:xfrm>
          <a:custGeom>
            <a:avLst/>
            <a:gdLst/>
            <a:ahLst/>
            <a:cxnLst/>
            <a:rect l="0" t="0" r="0" b="0"/>
            <a:pathLst>
              <a:path w="157163" h="257176">
                <a:moveTo>
                  <a:pt x="100012" y="0"/>
                </a:moveTo>
                <a:lnTo>
                  <a:pt x="100012" y="0"/>
                </a:lnTo>
                <a:lnTo>
                  <a:pt x="100012" y="0"/>
                </a:lnTo>
                <a:lnTo>
                  <a:pt x="100012" y="0"/>
                </a:lnTo>
                <a:lnTo>
                  <a:pt x="95250" y="4763"/>
                </a:lnTo>
                <a:lnTo>
                  <a:pt x="95250" y="9525"/>
                </a:lnTo>
                <a:lnTo>
                  <a:pt x="90487" y="14288"/>
                </a:lnTo>
                <a:lnTo>
                  <a:pt x="85725" y="19050"/>
                </a:lnTo>
                <a:lnTo>
                  <a:pt x="85725" y="23813"/>
                </a:lnTo>
                <a:lnTo>
                  <a:pt x="80962" y="33338"/>
                </a:lnTo>
                <a:lnTo>
                  <a:pt x="76200" y="42863"/>
                </a:lnTo>
                <a:lnTo>
                  <a:pt x="71437" y="52388"/>
                </a:lnTo>
                <a:lnTo>
                  <a:pt x="66675" y="66675"/>
                </a:lnTo>
                <a:lnTo>
                  <a:pt x="57150" y="80963"/>
                </a:lnTo>
                <a:lnTo>
                  <a:pt x="52387" y="95250"/>
                </a:lnTo>
                <a:lnTo>
                  <a:pt x="47625" y="109538"/>
                </a:lnTo>
                <a:lnTo>
                  <a:pt x="42862" y="128588"/>
                </a:lnTo>
                <a:lnTo>
                  <a:pt x="38100" y="147638"/>
                </a:lnTo>
                <a:lnTo>
                  <a:pt x="33337" y="166688"/>
                </a:lnTo>
                <a:lnTo>
                  <a:pt x="23812" y="180975"/>
                </a:lnTo>
                <a:lnTo>
                  <a:pt x="14287" y="200025"/>
                </a:lnTo>
                <a:lnTo>
                  <a:pt x="14287" y="209550"/>
                </a:lnTo>
                <a:lnTo>
                  <a:pt x="9525" y="223838"/>
                </a:lnTo>
                <a:lnTo>
                  <a:pt x="4762" y="233363"/>
                </a:lnTo>
                <a:lnTo>
                  <a:pt x="4762" y="242888"/>
                </a:lnTo>
                <a:lnTo>
                  <a:pt x="0" y="247650"/>
                </a:lnTo>
                <a:lnTo>
                  <a:pt x="0" y="252413"/>
                </a:lnTo>
                <a:lnTo>
                  <a:pt x="4762" y="252413"/>
                </a:lnTo>
                <a:lnTo>
                  <a:pt x="4762" y="252413"/>
                </a:lnTo>
                <a:lnTo>
                  <a:pt x="4762" y="252413"/>
                </a:lnTo>
                <a:lnTo>
                  <a:pt x="4762" y="247650"/>
                </a:lnTo>
                <a:lnTo>
                  <a:pt x="4762" y="242888"/>
                </a:lnTo>
                <a:lnTo>
                  <a:pt x="4762" y="233363"/>
                </a:lnTo>
                <a:lnTo>
                  <a:pt x="9525" y="223838"/>
                </a:lnTo>
                <a:lnTo>
                  <a:pt x="9525" y="214313"/>
                </a:lnTo>
                <a:lnTo>
                  <a:pt x="14287" y="200025"/>
                </a:lnTo>
                <a:lnTo>
                  <a:pt x="14287" y="185738"/>
                </a:lnTo>
                <a:lnTo>
                  <a:pt x="19050" y="166688"/>
                </a:lnTo>
                <a:lnTo>
                  <a:pt x="28575" y="152400"/>
                </a:lnTo>
                <a:lnTo>
                  <a:pt x="33337" y="138113"/>
                </a:lnTo>
                <a:lnTo>
                  <a:pt x="42862" y="119063"/>
                </a:lnTo>
                <a:lnTo>
                  <a:pt x="52387" y="104775"/>
                </a:lnTo>
                <a:lnTo>
                  <a:pt x="57150" y="85725"/>
                </a:lnTo>
                <a:lnTo>
                  <a:pt x="71437" y="71438"/>
                </a:lnTo>
                <a:lnTo>
                  <a:pt x="80962" y="57150"/>
                </a:lnTo>
                <a:lnTo>
                  <a:pt x="85725" y="47625"/>
                </a:lnTo>
                <a:lnTo>
                  <a:pt x="95250" y="38100"/>
                </a:lnTo>
                <a:lnTo>
                  <a:pt x="109537" y="28575"/>
                </a:lnTo>
                <a:lnTo>
                  <a:pt x="119062" y="23813"/>
                </a:lnTo>
                <a:lnTo>
                  <a:pt x="123825" y="19050"/>
                </a:lnTo>
                <a:lnTo>
                  <a:pt x="128587" y="19050"/>
                </a:lnTo>
                <a:lnTo>
                  <a:pt x="138112" y="14288"/>
                </a:lnTo>
                <a:lnTo>
                  <a:pt x="142875" y="19050"/>
                </a:lnTo>
                <a:lnTo>
                  <a:pt x="142875" y="23813"/>
                </a:lnTo>
                <a:lnTo>
                  <a:pt x="147637" y="23813"/>
                </a:lnTo>
                <a:lnTo>
                  <a:pt x="152400" y="33338"/>
                </a:lnTo>
                <a:lnTo>
                  <a:pt x="157162" y="47625"/>
                </a:lnTo>
                <a:lnTo>
                  <a:pt x="157162" y="61913"/>
                </a:lnTo>
                <a:lnTo>
                  <a:pt x="152400" y="76200"/>
                </a:lnTo>
                <a:lnTo>
                  <a:pt x="152400" y="95250"/>
                </a:lnTo>
                <a:lnTo>
                  <a:pt x="147637" y="119063"/>
                </a:lnTo>
                <a:lnTo>
                  <a:pt x="138112" y="138113"/>
                </a:lnTo>
                <a:lnTo>
                  <a:pt x="133350" y="161925"/>
                </a:lnTo>
                <a:lnTo>
                  <a:pt x="123825" y="180975"/>
                </a:lnTo>
                <a:lnTo>
                  <a:pt x="119062" y="200025"/>
                </a:lnTo>
                <a:lnTo>
                  <a:pt x="114300" y="214313"/>
                </a:lnTo>
                <a:lnTo>
                  <a:pt x="109537" y="228600"/>
                </a:lnTo>
                <a:lnTo>
                  <a:pt x="109537" y="238125"/>
                </a:lnTo>
                <a:lnTo>
                  <a:pt x="109537" y="247650"/>
                </a:lnTo>
                <a:lnTo>
                  <a:pt x="109537" y="252413"/>
                </a:lnTo>
                <a:lnTo>
                  <a:pt x="109537" y="257175"/>
                </a:lnTo>
                <a:lnTo>
                  <a:pt x="109537" y="257175"/>
                </a:lnTo>
                <a:lnTo>
                  <a:pt x="109537" y="257175"/>
                </a:lnTo>
                <a:lnTo>
                  <a:pt x="109537" y="257175"/>
                </a:lnTo>
                <a:lnTo>
                  <a:pt x="109537" y="2571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4214812" y="819150"/>
            <a:ext cx="123826" cy="19051"/>
          </a:xfrm>
          <a:custGeom>
            <a:avLst/>
            <a:gdLst/>
            <a:ahLst/>
            <a:cxnLst/>
            <a:rect l="0" t="0" r="0" b="0"/>
            <a:pathLst>
              <a:path w="123826" h="19051">
                <a:moveTo>
                  <a:pt x="4763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4763" y="0"/>
                </a:lnTo>
                <a:lnTo>
                  <a:pt x="9525" y="4762"/>
                </a:lnTo>
                <a:lnTo>
                  <a:pt x="23813" y="4762"/>
                </a:lnTo>
                <a:lnTo>
                  <a:pt x="33338" y="9525"/>
                </a:lnTo>
                <a:lnTo>
                  <a:pt x="42863" y="9525"/>
                </a:lnTo>
                <a:lnTo>
                  <a:pt x="57150" y="9525"/>
                </a:lnTo>
                <a:lnTo>
                  <a:pt x="71438" y="14287"/>
                </a:lnTo>
                <a:lnTo>
                  <a:pt x="85725" y="14287"/>
                </a:lnTo>
                <a:lnTo>
                  <a:pt x="100013" y="14287"/>
                </a:lnTo>
                <a:lnTo>
                  <a:pt x="109538" y="19050"/>
                </a:lnTo>
                <a:lnTo>
                  <a:pt x="119063" y="19050"/>
                </a:lnTo>
                <a:lnTo>
                  <a:pt x="123825" y="19050"/>
                </a:lnTo>
                <a:lnTo>
                  <a:pt x="123825" y="1905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4576762" y="733425"/>
            <a:ext cx="147639" cy="171451"/>
          </a:xfrm>
          <a:custGeom>
            <a:avLst/>
            <a:gdLst/>
            <a:ahLst/>
            <a:cxnLst/>
            <a:rect l="0" t="0" r="0" b="0"/>
            <a:pathLst>
              <a:path w="147639" h="171451">
                <a:moveTo>
                  <a:pt x="71438" y="33337"/>
                </a:moveTo>
                <a:lnTo>
                  <a:pt x="71438" y="33337"/>
                </a:lnTo>
                <a:lnTo>
                  <a:pt x="66675" y="38100"/>
                </a:lnTo>
                <a:lnTo>
                  <a:pt x="66675" y="42862"/>
                </a:lnTo>
                <a:lnTo>
                  <a:pt x="66675" y="57150"/>
                </a:lnTo>
                <a:lnTo>
                  <a:pt x="61913" y="66675"/>
                </a:lnTo>
                <a:lnTo>
                  <a:pt x="57150" y="85725"/>
                </a:lnTo>
                <a:lnTo>
                  <a:pt x="47625" y="100012"/>
                </a:lnTo>
                <a:lnTo>
                  <a:pt x="38100" y="119062"/>
                </a:lnTo>
                <a:lnTo>
                  <a:pt x="28575" y="133350"/>
                </a:lnTo>
                <a:lnTo>
                  <a:pt x="19050" y="147637"/>
                </a:lnTo>
                <a:lnTo>
                  <a:pt x="14288" y="157162"/>
                </a:lnTo>
                <a:lnTo>
                  <a:pt x="9525" y="166687"/>
                </a:lnTo>
                <a:lnTo>
                  <a:pt x="4763" y="166687"/>
                </a:lnTo>
                <a:lnTo>
                  <a:pt x="4763" y="171450"/>
                </a:lnTo>
                <a:lnTo>
                  <a:pt x="0" y="171450"/>
                </a:lnTo>
                <a:lnTo>
                  <a:pt x="0" y="171450"/>
                </a:lnTo>
                <a:lnTo>
                  <a:pt x="4763" y="166687"/>
                </a:lnTo>
                <a:lnTo>
                  <a:pt x="9525" y="161925"/>
                </a:lnTo>
                <a:lnTo>
                  <a:pt x="14288" y="147637"/>
                </a:lnTo>
                <a:lnTo>
                  <a:pt x="19050" y="133350"/>
                </a:lnTo>
                <a:lnTo>
                  <a:pt x="28575" y="119062"/>
                </a:lnTo>
                <a:lnTo>
                  <a:pt x="42863" y="100012"/>
                </a:lnTo>
                <a:lnTo>
                  <a:pt x="52388" y="80962"/>
                </a:lnTo>
                <a:lnTo>
                  <a:pt x="61913" y="66675"/>
                </a:lnTo>
                <a:lnTo>
                  <a:pt x="71438" y="52387"/>
                </a:lnTo>
                <a:lnTo>
                  <a:pt x="76200" y="38100"/>
                </a:lnTo>
                <a:lnTo>
                  <a:pt x="85725" y="28575"/>
                </a:lnTo>
                <a:lnTo>
                  <a:pt x="90488" y="19050"/>
                </a:lnTo>
                <a:lnTo>
                  <a:pt x="100013" y="9525"/>
                </a:lnTo>
                <a:lnTo>
                  <a:pt x="104775" y="4762"/>
                </a:lnTo>
                <a:lnTo>
                  <a:pt x="114300" y="0"/>
                </a:lnTo>
                <a:lnTo>
                  <a:pt x="123825" y="0"/>
                </a:lnTo>
                <a:lnTo>
                  <a:pt x="128588" y="4762"/>
                </a:lnTo>
                <a:lnTo>
                  <a:pt x="133350" y="4762"/>
                </a:lnTo>
                <a:lnTo>
                  <a:pt x="138113" y="9525"/>
                </a:lnTo>
                <a:lnTo>
                  <a:pt x="142875" y="19050"/>
                </a:lnTo>
                <a:lnTo>
                  <a:pt x="142875" y="28575"/>
                </a:lnTo>
                <a:lnTo>
                  <a:pt x="147638" y="38100"/>
                </a:lnTo>
                <a:lnTo>
                  <a:pt x="147638" y="52387"/>
                </a:lnTo>
                <a:lnTo>
                  <a:pt x="147638" y="71437"/>
                </a:lnTo>
                <a:lnTo>
                  <a:pt x="147638" y="85725"/>
                </a:lnTo>
                <a:lnTo>
                  <a:pt x="147638" y="100012"/>
                </a:lnTo>
                <a:lnTo>
                  <a:pt x="142875" y="114300"/>
                </a:lnTo>
                <a:lnTo>
                  <a:pt x="142875" y="128587"/>
                </a:lnTo>
                <a:lnTo>
                  <a:pt x="138113" y="142875"/>
                </a:lnTo>
                <a:lnTo>
                  <a:pt x="138113" y="152400"/>
                </a:lnTo>
                <a:lnTo>
                  <a:pt x="138113" y="161925"/>
                </a:lnTo>
                <a:lnTo>
                  <a:pt x="138113" y="171450"/>
                </a:lnTo>
                <a:lnTo>
                  <a:pt x="133350" y="171450"/>
                </a:lnTo>
                <a:lnTo>
                  <a:pt x="133350" y="17145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4629150" y="804862"/>
            <a:ext cx="119063" cy="28576"/>
          </a:xfrm>
          <a:custGeom>
            <a:avLst/>
            <a:gdLst/>
            <a:ahLst/>
            <a:cxnLst/>
            <a:rect l="0" t="0" r="0" b="0"/>
            <a:pathLst>
              <a:path w="119063" h="28576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4763"/>
                </a:lnTo>
                <a:lnTo>
                  <a:pt x="4762" y="4763"/>
                </a:lnTo>
                <a:lnTo>
                  <a:pt x="14287" y="4763"/>
                </a:lnTo>
                <a:lnTo>
                  <a:pt x="23812" y="9525"/>
                </a:lnTo>
                <a:lnTo>
                  <a:pt x="38100" y="9525"/>
                </a:lnTo>
                <a:lnTo>
                  <a:pt x="47625" y="14288"/>
                </a:lnTo>
                <a:lnTo>
                  <a:pt x="66675" y="19050"/>
                </a:lnTo>
                <a:lnTo>
                  <a:pt x="80962" y="23813"/>
                </a:lnTo>
                <a:lnTo>
                  <a:pt x="90487" y="23813"/>
                </a:lnTo>
                <a:lnTo>
                  <a:pt x="104775" y="28575"/>
                </a:lnTo>
                <a:lnTo>
                  <a:pt x="114300" y="28575"/>
                </a:lnTo>
                <a:lnTo>
                  <a:pt x="119062" y="28575"/>
                </a:lnTo>
                <a:lnTo>
                  <a:pt x="119062" y="285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5053012" y="738187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4824412" y="742950"/>
            <a:ext cx="23814" cy="161926"/>
          </a:xfrm>
          <a:custGeom>
            <a:avLst/>
            <a:gdLst/>
            <a:ahLst/>
            <a:cxnLst/>
            <a:rect l="0" t="0" r="0" b="0"/>
            <a:pathLst>
              <a:path w="23814" h="161926">
                <a:moveTo>
                  <a:pt x="14288" y="0"/>
                </a:moveTo>
                <a:lnTo>
                  <a:pt x="14288" y="0"/>
                </a:lnTo>
                <a:lnTo>
                  <a:pt x="14288" y="0"/>
                </a:lnTo>
                <a:lnTo>
                  <a:pt x="14288" y="0"/>
                </a:lnTo>
                <a:lnTo>
                  <a:pt x="14288" y="0"/>
                </a:lnTo>
                <a:lnTo>
                  <a:pt x="19050" y="0"/>
                </a:lnTo>
                <a:lnTo>
                  <a:pt x="19050" y="4762"/>
                </a:lnTo>
                <a:lnTo>
                  <a:pt x="19050" y="9525"/>
                </a:lnTo>
                <a:lnTo>
                  <a:pt x="23813" y="14287"/>
                </a:lnTo>
                <a:lnTo>
                  <a:pt x="23813" y="19050"/>
                </a:lnTo>
                <a:lnTo>
                  <a:pt x="23813" y="28575"/>
                </a:lnTo>
                <a:lnTo>
                  <a:pt x="23813" y="38100"/>
                </a:lnTo>
                <a:lnTo>
                  <a:pt x="23813" y="47625"/>
                </a:lnTo>
                <a:lnTo>
                  <a:pt x="19050" y="61912"/>
                </a:lnTo>
                <a:lnTo>
                  <a:pt x="19050" y="71437"/>
                </a:lnTo>
                <a:lnTo>
                  <a:pt x="14288" y="85725"/>
                </a:lnTo>
                <a:lnTo>
                  <a:pt x="9525" y="100012"/>
                </a:lnTo>
                <a:lnTo>
                  <a:pt x="4763" y="109537"/>
                </a:lnTo>
                <a:lnTo>
                  <a:pt x="4763" y="123825"/>
                </a:lnTo>
                <a:lnTo>
                  <a:pt x="4763" y="133350"/>
                </a:lnTo>
                <a:lnTo>
                  <a:pt x="0" y="142875"/>
                </a:lnTo>
                <a:lnTo>
                  <a:pt x="0" y="147637"/>
                </a:lnTo>
                <a:lnTo>
                  <a:pt x="0" y="157162"/>
                </a:lnTo>
                <a:lnTo>
                  <a:pt x="0" y="157162"/>
                </a:lnTo>
                <a:lnTo>
                  <a:pt x="0" y="161925"/>
                </a:lnTo>
                <a:lnTo>
                  <a:pt x="0" y="161925"/>
                </a:lnTo>
                <a:lnTo>
                  <a:pt x="0" y="161925"/>
                </a:lnTo>
                <a:lnTo>
                  <a:pt x="0" y="161925"/>
                </a:lnTo>
                <a:lnTo>
                  <a:pt x="0" y="161925"/>
                </a:lnTo>
                <a:lnTo>
                  <a:pt x="0" y="161925"/>
                </a:lnTo>
                <a:lnTo>
                  <a:pt x="0" y="157162"/>
                </a:lnTo>
                <a:lnTo>
                  <a:pt x="0" y="152400"/>
                </a:lnTo>
                <a:lnTo>
                  <a:pt x="0" y="152400"/>
                </a:lnTo>
                <a:lnTo>
                  <a:pt x="0" y="15240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4848225" y="723900"/>
            <a:ext cx="128588" cy="171451"/>
          </a:xfrm>
          <a:custGeom>
            <a:avLst/>
            <a:gdLst/>
            <a:ahLst/>
            <a:cxnLst/>
            <a:rect l="0" t="0" r="0" b="0"/>
            <a:pathLst>
              <a:path w="128588" h="171451">
                <a:moveTo>
                  <a:pt x="0" y="28575"/>
                </a:moveTo>
                <a:lnTo>
                  <a:pt x="0" y="28575"/>
                </a:lnTo>
                <a:lnTo>
                  <a:pt x="0" y="28575"/>
                </a:lnTo>
                <a:lnTo>
                  <a:pt x="4762" y="28575"/>
                </a:lnTo>
                <a:lnTo>
                  <a:pt x="4762" y="28575"/>
                </a:lnTo>
                <a:lnTo>
                  <a:pt x="9525" y="23812"/>
                </a:lnTo>
                <a:lnTo>
                  <a:pt x="9525" y="28575"/>
                </a:lnTo>
                <a:lnTo>
                  <a:pt x="14287" y="28575"/>
                </a:lnTo>
                <a:lnTo>
                  <a:pt x="14287" y="28575"/>
                </a:lnTo>
                <a:lnTo>
                  <a:pt x="19050" y="28575"/>
                </a:lnTo>
                <a:lnTo>
                  <a:pt x="19050" y="33337"/>
                </a:lnTo>
                <a:lnTo>
                  <a:pt x="19050" y="38100"/>
                </a:lnTo>
                <a:lnTo>
                  <a:pt x="23812" y="42862"/>
                </a:lnTo>
                <a:lnTo>
                  <a:pt x="23812" y="52387"/>
                </a:lnTo>
                <a:lnTo>
                  <a:pt x="28575" y="61912"/>
                </a:lnTo>
                <a:lnTo>
                  <a:pt x="28575" y="71437"/>
                </a:lnTo>
                <a:lnTo>
                  <a:pt x="33337" y="80962"/>
                </a:lnTo>
                <a:lnTo>
                  <a:pt x="38100" y="90487"/>
                </a:lnTo>
                <a:lnTo>
                  <a:pt x="38100" y="100012"/>
                </a:lnTo>
                <a:lnTo>
                  <a:pt x="42862" y="109537"/>
                </a:lnTo>
                <a:lnTo>
                  <a:pt x="47625" y="114300"/>
                </a:lnTo>
                <a:lnTo>
                  <a:pt x="47625" y="123825"/>
                </a:lnTo>
                <a:lnTo>
                  <a:pt x="52387" y="128587"/>
                </a:lnTo>
                <a:lnTo>
                  <a:pt x="57150" y="133350"/>
                </a:lnTo>
                <a:lnTo>
                  <a:pt x="61912" y="138112"/>
                </a:lnTo>
                <a:lnTo>
                  <a:pt x="66675" y="138112"/>
                </a:lnTo>
                <a:lnTo>
                  <a:pt x="66675" y="142875"/>
                </a:lnTo>
                <a:lnTo>
                  <a:pt x="71437" y="142875"/>
                </a:lnTo>
                <a:lnTo>
                  <a:pt x="76200" y="147637"/>
                </a:lnTo>
                <a:lnTo>
                  <a:pt x="76200" y="147637"/>
                </a:lnTo>
                <a:lnTo>
                  <a:pt x="76200" y="147637"/>
                </a:lnTo>
                <a:lnTo>
                  <a:pt x="76200" y="147637"/>
                </a:lnTo>
                <a:lnTo>
                  <a:pt x="80962" y="152400"/>
                </a:lnTo>
                <a:lnTo>
                  <a:pt x="80962" y="152400"/>
                </a:lnTo>
                <a:lnTo>
                  <a:pt x="80962" y="152400"/>
                </a:lnTo>
                <a:lnTo>
                  <a:pt x="80962" y="152400"/>
                </a:lnTo>
                <a:lnTo>
                  <a:pt x="80962" y="152400"/>
                </a:lnTo>
                <a:lnTo>
                  <a:pt x="80962" y="152400"/>
                </a:lnTo>
                <a:lnTo>
                  <a:pt x="80962" y="157162"/>
                </a:lnTo>
                <a:lnTo>
                  <a:pt x="80962" y="157162"/>
                </a:lnTo>
                <a:lnTo>
                  <a:pt x="80962" y="157162"/>
                </a:lnTo>
                <a:lnTo>
                  <a:pt x="80962" y="157162"/>
                </a:lnTo>
                <a:lnTo>
                  <a:pt x="80962" y="157162"/>
                </a:lnTo>
                <a:lnTo>
                  <a:pt x="80962" y="157162"/>
                </a:lnTo>
                <a:lnTo>
                  <a:pt x="80962" y="161925"/>
                </a:lnTo>
                <a:lnTo>
                  <a:pt x="80962" y="161925"/>
                </a:lnTo>
                <a:lnTo>
                  <a:pt x="80962" y="161925"/>
                </a:lnTo>
                <a:lnTo>
                  <a:pt x="85725" y="166687"/>
                </a:lnTo>
                <a:lnTo>
                  <a:pt x="85725" y="166687"/>
                </a:lnTo>
                <a:lnTo>
                  <a:pt x="85725" y="166687"/>
                </a:lnTo>
                <a:lnTo>
                  <a:pt x="85725" y="166687"/>
                </a:lnTo>
                <a:lnTo>
                  <a:pt x="90487" y="166687"/>
                </a:lnTo>
                <a:lnTo>
                  <a:pt x="90487" y="166687"/>
                </a:lnTo>
                <a:lnTo>
                  <a:pt x="90487" y="166687"/>
                </a:lnTo>
                <a:lnTo>
                  <a:pt x="90487" y="166687"/>
                </a:lnTo>
                <a:lnTo>
                  <a:pt x="90487" y="166687"/>
                </a:lnTo>
                <a:lnTo>
                  <a:pt x="90487" y="166687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71450"/>
                </a:lnTo>
                <a:lnTo>
                  <a:pt x="90487" y="166687"/>
                </a:lnTo>
                <a:lnTo>
                  <a:pt x="90487" y="166687"/>
                </a:lnTo>
                <a:lnTo>
                  <a:pt x="90487" y="166687"/>
                </a:lnTo>
                <a:lnTo>
                  <a:pt x="90487" y="161925"/>
                </a:lnTo>
                <a:lnTo>
                  <a:pt x="90487" y="161925"/>
                </a:lnTo>
                <a:lnTo>
                  <a:pt x="95250" y="157162"/>
                </a:lnTo>
                <a:lnTo>
                  <a:pt x="95250" y="152400"/>
                </a:lnTo>
                <a:lnTo>
                  <a:pt x="100012" y="142875"/>
                </a:lnTo>
                <a:lnTo>
                  <a:pt x="100012" y="138112"/>
                </a:lnTo>
                <a:lnTo>
                  <a:pt x="100012" y="133350"/>
                </a:lnTo>
                <a:lnTo>
                  <a:pt x="100012" y="123825"/>
                </a:lnTo>
                <a:lnTo>
                  <a:pt x="104775" y="114300"/>
                </a:lnTo>
                <a:lnTo>
                  <a:pt x="104775" y="104775"/>
                </a:lnTo>
                <a:lnTo>
                  <a:pt x="109537" y="95250"/>
                </a:lnTo>
                <a:lnTo>
                  <a:pt x="114300" y="85725"/>
                </a:lnTo>
                <a:lnTo>
                  <a:pt x="114300" y="80962"/>
                </a:lnTo>
                <a:lnTo>
                  <a:pt x="114300" y="71437"/>
                </a:lnTo>
                <a:lnTo>
                  <a:pt x="114300" y="61912"/>
                </a:lnTo>
                <a:lnTo>
                  <a:pt x="114300" y="52387"/>
                </a:lnTo>
                <a:lnTo>
                  <a:pt x="114300" y="42862"/>
                </a:lnTo>
                <a:lnTo>
                  <a:pt x="119062" y="33337"/>
                </a:lnTo>
                <a:lnTo>
                  <a:pt x="119062" y="28575"/>
                </a:lnTo>
                <a:lnTo>
                  <a:pt x="119062" y="23812"/>
                </a:lnTo>
                <a:lnTo>
                  <a:pt x="119062" y="19050"/>
                </a:lnTo>
                <a:lnTo>
                  <a:pt x="123825" y="14287"/>
                </a:lnTo>
                <a:lnTo>
                  <a:pt x="123825" y="9525"/>
                </a:lnTo>
                <a:lnTo>
                  <a:pt x="128587" y="4762"/>
                </a:lnTo>
                <a:lnTo>
                  <a:pt x="128587" y="4762"/>
                </a:lnTo>
                <a:lnTo>
                  <a:pt x="128587" y="0"/>
                </a:lnTo>
                <a:lnTo>
                  <a:pt x="128587" y="0"/>
                </a:lnTo>
                <a:lnTo>
                  <a:pt x="128587" y="0"/>
                </a:lnTo>
                <a:lnTo>
                  <a:pt x="128587" y="0"/>
                </a:lnTo>
                <a:lnTo>
                  <a:pt x="128587" y="0"/>
                </a:lnTo>
                <a:lnTo>
                  <a:pt x="128587" y="0"/>
                </a:lnTo>
                <a:lnTo>
                  <a:pt x="128587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5119687" y="738187"/>
            <a:ext cx="9526" cy="152401"/>
          </a:xfrm>
          <a:custGeom>
            <a:avLst/>
            <a:gdLst/>
            <a:ahLst/>
            <a:cxnLst/>
            <a:rect l="0" t="0" r="0" b="0"/>
            <a:pathLst>
              <a:path w="9526" h="152401">
                <a:moveTo>
                  <a:pt x="9525" y="0"/>
                </a:moveTo>
                <a:lnTo>
                  <a:pt x="9525" y="0"/>
                </a:lnTo>
                <a:lnTo>
                  <a:pt x="9525" y="0"/>
                </a:lnTo>
                <a:lnTo>
                  <a:pt x="9525" y="0"/>
                </a:lnTo>
                <a:lnTo>
                  <a:pt x="9525" y="0"/>
                </a:lnTo>
                <a:lnTo>
                  <a:pt x="9525" y="0"/>
                </a:lnTo>
                <a:lnTo>
                  <a:pt x="9525" y="0"/>
                </a:lnTo>
                <a:lnTo>
                  <a:pt x="9525" y="4763"/>
                </a:lnTo>
                <a:lnTo>
                  <a:pt x="9525" y="4763"/>
                </a:lnTo>
                <a:lnTo>
                  <a:pt x="9525" y="4763"/>
                </a:lnTo>
                <a:lnTo>
                  <a:pt x="9525" y="9525"/>
                </a:lnTo>
                <a:lnTo>
                  <a:pt x="9525" y="14288"/>
                </a:lnTo>
                <a:lnTo>
                  <a:pt x="4763" y="23813"/>
                </a:lnTo>
                <a:lnTo>
                  <a:pt x="4763" y="28575"/>
                </a:lnTo>
                <a:lnTo>
                  <a:pt x="4763" y="38100"/>
                </a:lnTo>
                <a:lnTo>
                  <a:pt x="0" y="52388"/>
                </a:lnTo>
                <a:lnTo>
                  <a:pt x="0" y="61913"/>
                </a:lnTo>
                <a:lnTo>
                  <a:pt x="0" y="76200"/>
                </a:lnTo>
                <a:lnTo>
                  <a:pt x="0" y="90488"/>
                </a:lnTo>
                <a:lnTo>
                  <a:pt x="0" y="100013"/>
                </a:lnTo>
                <a:lnTo>
                  <a:pt x="0" y="114300"/>
                </a:lnTo>
                <a:lnTo>
                  <a:pt x="0" y="119063"/>
                </a:lnTo>
                <a:lnTo>
                  <a:pt x="4763" y="128588"/>
                </a:lnTo>
                <a:lnTo>
                  <a:pt x="4763" y="138113"/>
                </a:lnTo>
                <a:lnTo>
                  <a:pt x="4763" y="142875"/>
                </a:lnTo>
                <a:lnTo>
                  <a:pt x="4763" y="147638"/>
                </a:lnTo>
                <a:lnTo>
                  <a:pt x="4763" y="147638"/>
                </a:lnTo>
                <a:lnTo>
                  <a:pt x="4763" y="152400"/>
                </a:lnTo>
                <a:lnTo>
                  <a:pt x="4763" y="152400"/>
                </a:lnTo>
                <a:lnTo>
                  <a:pt x="4763" y="152400"/>
                </a:lnTo>
                <a:lnTo>
                  <a:pt x="4763" y="152400"/>
                </a:lnTo>
                <a:lnTo>
                  <a:pt x="0" y="152400"/>
                </a:lnTo>
                <a:lnTo>
                  <a:pt x="0" y="15240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5081587" y="738187"/>
            <a:ext cx="138114" cy="171451"/>
          </a:xfrm>
          <a:custGeom>
            <a:avLst/>
            <a:gdLst/>
            <a:ahLst/>
            <a:cxnLst/>
            <a:rect l="0" t="0" r="0" b="0"/>
            <a:pathLst>
              <a:path w="138114" h="17145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9525" y="0"/>
                </a:lnTo>
                <a:lnTo>
                  <a:pt x="14288" y="0"/>
                </a:lnTo>
                <a:lnTo>
                  <a:pt x="19050" y="4763"/>
                </a:lnTo>
                <a:lnTo>
                  <a:pt x="23813" y="4763"/>
                </a:lnTo>
                <a:lnTo>
                  <a:pt x="33338" y="9525"/>
                </a:lnTo>
                <a:lnTo>
                  <a:pt x="42863" y="14288"/>
                </a:lnTo>
                <a:lnTo>
                  <a:pt x="52388" y="19050"/>
                </a:lnTo>
                <a:lnTo>
                  <a:pt x="61913" y="23813"/>
                </a:lnTo>
                <a:lnTo>
                  <a:pt x="71438" y="28575"/>
                </a:lnTo>
                <a:lnTo>
                  <a:pt x="80963" y="33338"/>
                </a:lnTo>
                <a:lnTo>
                  <a:pt x="95250" y="42863"/>
                </a:lnTo>
                <a:lnTo>
                  <a:pt x="100013" y="47625"/>
                </a:lnTo>
                <a:lnTo>
                  <a:pt x="109538" y="57150"/>
                </a:lnTo>
                <a:lnTo>
                  <a:pt x="119063" y="66675"/>
                </a:lnTo>
                <a:lnTo>
                  <a:pt x="123825" y="71438"/>
                </a:lnTo>
                <a:lnTo>
                  <a:pt x="128588" y="80963"/>
                </a:lnTo>
                <a:lnTo>
                  <a:pt x="133350" y="90488"/>
                </a:lnTo>
                <a:lnTo>
                  <a:pt x="133350" y="95250"/>
                </a:lnTo>
                <a:lnTo>
                  <a:pt x="138113" y="100013"/>
                </a:lnTo>
                <a:lnTo>
                  <a:pt x="138113" y="109538"/>
                </a:lnTo>
                <a:lnTo>
                  <a:pt x="138113" y="114300"/>
                </a:lnTo>
                <a:lnTo>
                  <a:pt x="138113" y="119063"/>
                </a:lnTo>
                <a:lnTo>
                  <a:pt x="133350" y="123825"/>
                </a:lnTo>
                <a:lnTo>
                  <a:pt x="133350" y="128588"/>
                </a:lnTo>
                <a:lnTo>
                  <a:pt x="128588" y="133350"/>
                </a:lnTo>
                <a:lnTo>
                  <a:pt x="123825" y="138113"/>
                </a:lnTo>
                <a:lnTo>
                  <a:pt x="119063" y="138113"/>
                </a:lnTo>
                <a:lnTo>
                  <a:pt x="104775" y="147638"/>
                </a:lnTo>
                <a:lnTo>
                  <a:pt x="95250" y="147638"/>
                </a:lnTo>
                <a:lnTo>
                  <a:pt x="90488" y="152400"/>
                </a:lnTo>
                <a:lnTo>
                  <a:pt x="76200" y="157163"/>
                </a:lnTo>
                <a:lnTo>
                  <a:pt x="61913" y="161925"/>
                </a:lnTo>
                <a:lnTo>
                  <a:pt x="52388" y="166688"/>
                </a:lnTo>
                <a:lnTo>
                  <a:pt x="42863" y="171450"/>
                </a:lnTo>
                <a:lnTo>
                  <a:pt x="33338" y="171450"/>
                </a:lnTo>
                <a:lnTo>
                  <a:pt x="28575" y="171450"/>
                </a:lnTo>
                <a:lnTo>
                  <a:pt x="23813" y="171450"/>
                </a:lnTo>
                <a:lnTo>
                  <a:pt x="19050" y="171450"/>
                </a:lnTo>
                <a:lnTo>
                  <a:pt x="19050" y="171450"/>
                </a:lnTo>
                <a:lnTo>
                  <a:pt x="19050" y="166688"/>
                </a:lnTo>
                <a:lnTo>
                  <a:pt x="19050" y="16668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>
            <a:off x="5419725" y="709612"/>
            <a:ext cx="157163" cy="209551"/>
          </a:xfrm>
          <a:custGeom>
            <a:avLst/>
            <a:gdLst/>
            <a:ahLst/>
            <a:cxnLst/>
            <a:rect l="0" t="0" r="0" b="0"/>
            <a:pathLst>
              <a:path w="157163" h="209551">
                <a:moveTo>
                  <a:pt x="42862" y="19050"/>
                </a:moveTo>
                <a:lnTo>
                  <a:pt x="42862" y="19050"/>
                </a:lnTo>
                <a:lnTo>
                  <a:pt x="42862" y="23813"/>
                </a:lnTo>
                <a:lnTo>
                  <a:pt x="42862" y="23813"/>
                </a:lnTo>
                <a:lnTo>
                  <a:pt x="42862" y="28575"/>
                </a:lnTo>
                <a:lnTo>
                  <a:pt x="38100" y="38100"/>
                </a:lnTo>
                <a:lnTo>
                  <a:pt x="38100" y="42863"/>
                </a:lnTo>
                <a:lnTo>
                  <a:pt x="38100" y="57150"/>
                </a:lnTo>
                <a:lnTo>
                  <a:pt x="33337" y="71438"/>
                </a:lnTo>
                <a:lnTo>
                  <a:pt x="28575" y="85725"/>
                </a:lnTo>
                <a:lnTo>
                  <a:pt x="23812" y="100013"/>
                </a:lnTo>
                <a:lnTo>
                  <a:pt x="19050" y="119063"/>
                </a:lnTo>
                <a:lnTo>
                  <a:pt x="14287" y="133350"/>
                </a:lnTo>
                <a:lnTo>
                  <a:pt x="9525" y="147638"/>
                </a:lnTo>
                <a:lnTo>
                  <a:pt x="9525" y="161925"/>
                </a:lnTo>
                <a:lnTo>
                  <a:pt x="4762" y="171450"/>
                </a:lnTo>
                <a:lnTo>
                  <a:pt x="0" y="180975"/>
                </a:lnTo>
                <a:lnTo>
                  <a:pt x="0" y="185738"/>
                </a:lnTo>
                <a:lnTo>
                  <a:pt x="0" y="185738"/>
                </a:lnTo>
                <a:lnTo>
                  <a:pt x="0" y="190500"/>
                </a:lnTo>
                <a:lnTo>
                  <a:pt x="0" y="190500"/>
                </a:lnTo>
                <a:lnTo>
                  <a:pt x="0" y="185738"/>
                </a:lnTo>
                <a:lnTo>
                  <a:pt x="0" y="180975"/>
                </a:lnTo>
                <a:lnTo>
                  <a:pt x="0" y="176213"/>
                </a:lnTo>
                <a:lnTo>
                  <a:pt x="0" y="166688"/>
                </a:lnTo>
                <a:lnTo>
                  <a:pt x="4762" y="152400"/>
                </a:lnTo>
                <a:lnTo>
                  <a:pt x="4762" y="133350"/>
                </a:lnTo>
                <a:lnTo>
                  <a:pt x="9525" y="119063"/>
                </a:lnTo>
                <a:lnTo>
                  <a:pt x="9525" y="104775"/>
                </a:lnTo>
                <a:lnTo>
                  <a:pt x="14287" y="85725"/>
                </a:lnTo>
                <a:lnTo>
                  <a:pt x="19050" y="76200"/>
                </a:lnTo>
                <a:lnTo>
                  <a:pt x="19050" y="61913"/>
                </a:lnTo>
                <a:lnTo>
                  <a:pt x="23812" y="47625"/>
                </a:lnTo>
                <a:lnTo>
                  <a:pt x="28575" y="38100"/>
                </a:lnTo>
                <a:lnTo>
                  <a:pt x="33337" y="28575"/>
                </a:lnTo>
                <a:lnTo>
                  <a:pt x="38100" y="19050"/>
                </a:lnTo>
                <a:lnTo>
                  <a:pt x="42862" y="14288"/>
                </a:lnTo>
                <a:lnTo>
                  <a:pt x="47625" y="4763"/>
                </a:lnTo>
                <a:lnTo>
                  <a:pt x="57150" y="4763"/>
                </a:lnTo>
                <a:lnTo>
                  <a:pt x="61912" y="0"/>
                </a:lnTo>
                <a:lnTo>
                  <a:pt x="66675" y="0"/>
                </a:lnTo>
                <a:lnTo>
                  <a:pt x="71437" y="0"/>
                </a:lnTo>
                <a:lnTo>
                  <a:pt x="76200" y="0"/>
                </a:lnTo>
                <a:lnTo>
                  <a:pt x="80962" y="4763"/>
                </a:lnTo>
                <a:lnTo>
                  <a:pt x="90487" y="4763"/>
                </a:lnTo>
                <a:lnTo>
                  <a:pt x="95250" y="14288"/>
                </a:lnTo>
                <a:lnTo>
                  <a:pt x="104775" y="19050"/>
                </a:lnTo>
                <a:lnTo>
                  <a:pt x="104775" y="28575"/>
                </a:lnTo>
                <a:lnTo>
                  <a:pt x="109537" y="38100"/>
                </a:lnTo>
                <a:lnTo>
                  <a:pt x="109537" y="42863"/>
                </a:lnTo>
                <a:lnTo>
                  <a:pt x="104775" y="52388"/>
                </a:lnTo>
                <a:lnTo>
                  <a:pt x="100012" y="61913"/>
                </a:lnTo>
                <a:lnTo>
                  <a:pt x="95250" y="66675"/>
                </a:lnTo>
                <a:lnTo>
                  <a:pt x="85725" y="76200"/>
                </a:lnTo>
                <a:lnTo>
                  <a:pt x="80962" y="80963"/>
                </a:lnTo>
                <a:lnTo>
                  <a:pt x="71437" y="85725"/>
                </a:lnTo>
                <a:lnTo>
                  <a:pt x="61912" y="85725"/>
                </a:lnTo>
                <a:lnTo>
                  <a:pt x="52387" y="90488"/>
                </a:lnTo>
                <a:lnTo>
                  <a:pt x="42862" y="95250"/>
                </a:lnTo>
                <a:lnTo>
                  <a:pt x="38100" y="100013"/>
                </a:lnTo>
                <a:lnTo>
                  <a:pt x="33337" y="100013"/>
                </a:lnTo>
                <a:lnTo>
                  <a:pt x="28575" y="104775"/>
                </a:lnTo>
                <a:lnTo>
                  <a:pt x="28575" y="104775"/>
                </a:lnTo>
                <a:lnTo>
                  <a:pt x="28575" y="104775"/>
                </a:lnTo>
                <a:lnTo>
                  <a:pt x="28575" y="104775"/>
                </a:lnTo>
                <a:lnTo>
                  <a:pt x="28575" y="104775"/>
                </a:lnTo>
                <a:lnTo>
                  <a:pt x="28575" y="104775"/>
                </a:lnTo>
                <a:lnTo>
                  <a:pt x="33337" y="109538"/>
                </a:lnTo>
                <a:lnTo>
                  <a:pt x="42862" y="109538"/>
                </a:lnTo>
                <a:lnTo>
                  <a:pt x="57150" y="109538"/>
                </a:lnTo>
                <a:lnTo>
                  <a:pt x="71437" y="114300"/>
                </a:lnTo>
                <a:lnTo>
                  <a:pt x="90487" y="119063"/>
                </a:lnTo>
                <a:lnTo>
                  <a:pt x="104775" y="123825"/>
                </a:lnTo>
                <a:lnTo>
                  <a:pt x="119062" y="123825"/>
                </a:lnTo>
                <a:lnTo>
                  <a:pt x="133350" y="128588"/>
                </a:lnTo>
                <a:lnTo>
                  <a:pt x="142875" y="133350"/>
                </a:lnTo>
                <a:lnTo>
                  <a:pt x="152400" y="142875"/>
                </a:lnTo>
                <a:lnTo>
                  <a:pt x="152400" y="147638"/>
                </a:lnTo>
                <a:lnTo>
                  <a:pt x="157162" y="152400"/>
                </a:lnTo>
                <a:lnTo>
                  <a:pt x="157162" y="157163"/>
                </a:lnTo>
                <a:lnTo>
                  <a:pt x="152400" y="161925"/>
                </a:lnTo>
                <a:lnTo>
                  <a:pt x="152400" y="166688"/>
                </a:lnTo>
                <a:lnTo>
                  <a:pt x="147637" y="171450"/>
                </a:lnTo>
                <a:lnTo>
                  <a:pt x="142875" y="176213"/>
                </a:lnTo>
                <a:lnTo>
                  <a:pt x="133350" y="180975"/>
                </a:lnTo>
                <a:lnTo>
                  <a:pt x="119062" y="185738"/>
                </a:lnTo>
                <a:lnTo>
                  <a:pt x="109537" y="190500"/>
                </a:lnTo>
                <a:lnTo>
                  <a:pt x="90487" y="195263"/>
                </a:lnTo>
                <a:lnTo>
                  <a:pt x="76200" y="195263"/>
                </a:lnTo>
                <a:lnTo>
                  <a:pt x="57150" y="200025"/>
                </a:lnTo>
                <a:lnTo>
                  <a:pt x="42862" y="200025"/>
                </a:lnTo>
                <a:lnTo>
                  <a:pt x="33337" y="204788"/>
                </a:lnTo>
                <a:lnTo>
                  <a:pt x="23812" y="209550"/>
                </a:lnTo>
                <a:lnTo>
                  <a:pt x="19050" y="209550"/>
                </a:lnTo>
                <a:lnTo>
                  <a:pt x="14287" y="209550"/>
                </a:lnTo>
                <a:lnTo>
                  <a:pt x="14287" y="20955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6110287" y="719137"/>
            <a:ext cx="133351" cy="190501"/>
          </a:xfrm>
          <a:custGeom>
            <a:avLst/>
            <a:gdLst/>
            <a:ahLst/>
            <a:cxnLst/>
            <a:rect l="0" t="0" r="0" b="0"/>
            <a:pathLst>
              <a:path w="133351" h="190501">
                <a:moveTo>
                  <a:pt x="47625" y="42863"/>
                </a:moveTo>
                <a:lnTo>
                  <a:pt x="47625" y="38100"/>
                </a:lnTo>
                <a:lnTo>
                  <a:pt x="47625" y="38100"/>
                </a:lnTo>
                <a:lnTo>
                  <a:pt x="47625" y="38100"/>
                </a:lnTo>
                <a:lnTo>
                  <a:pt x="47625" y="38100"/>
                </a:lnTo>
                <a:lnTo>
                  <a:pt x="42863" y="42863"/>
                </a:lnTo>
                <a:lnTo>
                  <a:pt x="42863" y="42863"/>
                </a:lnTo>
                <a:lnTo>
                  <a:pt x="38100" y="47625"/>
                </a:lnTo>
                <a:lnTo>
                  <a:pt x="38100" y="57150"/>
                </a:lnTo>
                <a:lnTo>
                  <a:pt x="33338" y="66675"/>
                </a:lnTo>
                <a:lnTo>
                  <a:pt x="33338" y="76200"/>
                </a:lnTo>
                <a:lnTo>
                  <a:pt x="28575" y="95250"/>
                </a:lnTo>
                <a:lnTo>
                  <a:pt x="23813" y="109538"/>
                </a:lnTo>
                <a:lnTo>
                  <a:pt x="19050" y="128588"/>
                </a:lnTo>
                <a:lnTo>
                  <a:pt x="14288" y="147638"/>
                </a:lnTo>
                <a:lnTo>
                  <a:pt x="9525" y="161925"/>
                </a:lnTo>
                <a:lnTo>
                  <a:pt x="4763" y="171450"/>
                </a:lnTo>
                <a:lnTo>
                  <a:pt x="0" y="176213"/>
                </a:lnTo>
                <a:lnTo>
                  <a:pt x="0" y="180975"/>
                </a:lnTo>
                <a:lnTo>
                  <a:pt x="0" y="180975"/>
                </a:lnTo>
                <a:lnTo>
                  <a:pt x="0" y="180975"/>
                </a:lnTo>
                <a:lnTo>
                  <a:pt x="0" y="176213"/>
                </a:lnTo>
                <a:lnTo>
                  <a:pt x="0" y="171450"/>
                </a:lnTo>
                <a:lnTo>
                  <a:pt x="0" y="161925"/>
                </a:lnTo>
                <a:lnTo>
                  <a:pt x="4763" y="152400"/>
                </a:lnTo>
                <a:lnTo>
                  <a:pt x="4763" y="138113"/>
                </a:lnTo>
                <a:lnTo>
                  <a:pt x="9525" y="123825"/>
                </a:lnTo>
                <a:lnTo>
                  <a:pt x="14288" y="109538"/>
                </a:lnTo>
                <a:lnTo>
                  <a:pt x="19050" y="90488"/>
                </a:lnTo>
                <a:lnTo>
                  <a:pt x="23813" y="76200"/>
                </a:lnTo>
                <a:lnTo>
                  <a:pt x="33338" y="61913"/>
                </a:lnTo>
                <a:lnTo>
                  <a:pt x="38100" y="47625"/>
                </a:lnTo>
                <a:lnTo>
                  <a:pt x="42863" y="33338"/>
                </a:lnTo>
                <a:lnTo>
                  <a:pt x="52388" y="23813"/>
                </a:lnTo>
                <a:lnTo>
                  <a:pt x="57150" y="19050"/>
                </a:lnTo>
                <a:lnTo>
                  <a:pt x="66675" y="9525"/>
                </a:lnTo>
                <a:lnTo>
                  <a:pt x="71438" y="4763"/>
                </a:lnTo>
                <a:lnTo>
                  <a:pt x="85725" y="0"/>
                </a:lnTo>
                <a:lnTo>
                  <a:pt x="95250" y="0"/>
                </a:lnTo>
                <a:lnTo>
                  <a:pt x="104775" y="0"/>
                </a:lnTo>
                <a:lnTo>
                  <a:pt x="109538" y="4763"/>
                </a:lnTo>
                <a:lnTo>
                  <a:pt x="114300" y="9525"/>
                </a:lnTo>
                <a:lnTo>
                  <a:pt x="119063" y="14288"/>
                </a:lnTo>
                <a:lnTo>
                  <a:pt x="123825" y="23813"/>
                </a:lnTo>
                <a:lnTo>
                  <a:pt x="128588" y="33338"/>
                </a:lnTo>
                <a:lnTo>
                  <a:pt x="128588" y="47625"/>
                </a:lnTo>
                <a:lnTo>
                  <a:pt x="133350" y="61913"/>
                </a:lnTo>
                <a:lnTo>
                  <a:pt x="133350" y="76200"/>
                </a:lnTo>
                <a:lnTo>
                  <a:pt x="133350" y="95250"/>
                </a:lnTo>
                <a:lnTo>
                  <a:pt x="133350" y="109538"/>
                </a:lnTo>
                <a:lnTo>
                  <a:pt x="128588" y="123825"/>
                </a:lnTo>
                <a:lnTo>
                  <a:pt x="128588" y="138113"/>
                </a:lnTo>
                <a:lnTo>
                  <a:pt x="123825" y="152400"/>
                </a:lnTo>
                <a:lnTo>
                  <a:pt x="119063" y="161925"/>
                </a:lnTo>
                <a:lnTo>
                  <a:pt x="119063" y="171450"/>
                </a:lnTo>
                <a:lnTo>
                  <a:pt x="114300" y="176213"/>
                </a:lnTo>
                <a:lnTo>
                  <a:pt x="114300" y="180975"/>
                </a:lnTo>
                <a:lnTo>
                  <a:pt x="109538" y="185738"/>
                </a:lnTo>
                <a:lnTo>
                  <a:pt x="109538" y="190500"/>
                </a:lnTo>
                <a:lnTo>
                  <a:pt x="109538" y="190500"/>
                </a:lnTo>
                <a:lnTo>
                  <a:pt x="109538" y="19050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6143625" y="790575"/>
            <a:ext cx="114301" cy="14288"/>
          </a:xfrm>
          <a:custGeom>
            <a:avLst/>
            <a:gdLst/>
            <a:ahLst/>
            <a:cxnLst/>
            <a:rect l="0" t="0" r="0" b="0"/>
            <a:pathLst>
              <a:path w="114301" h="14288">
                <a:moveTo>
                  <a:pt x="4762" y="9525"/>
                </a:moveTo>
                <a:lnTo>
                  <a:pt x="4762" y="4762"/>
                </a:lnTo>
                <a:lnTo>
                  <a:pt x="0" y="4762"/>
                </a:lnTo>
                <a:lnTo>
                  <a:pt x="0" y="4762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9525" y="0"/>
                </a:lnTo>
                <a:lnTo>
                  <a:pt x="19050" y="4762"/>
                </a:lnTo>
                <a:lnTo>
                  <a:pt x="28575" y="4762"/>
                </a:lnTo>
                <a:lnTo>
                  <a:pt x="38100" y="4762"/>
                </a:lnTo>
                <a:lnTo>
                  <a:pt x="52387" y="4762"/>
                </a:lnTo>
                <a:lnTo>
                  <a:pt x="66675" y="4762"/>
                </a:lnTo>
                <a:lnTo>
                  <a:pt x="76200" y="9525"/>
                </a:lnTo>
                <a:lnTo>
                  <a:pt x="90487" y="9525"/>
                </a:lnTo>
                <a:lnTo>
                  <a:pt x="104775" y="9525"/>
                </a:lnTo>
                <a:lnTo>
                  <a:pt x="109537" y="14287"/>
                </a:lnTo>
                <a:lnTo>
                  <a:pt x="114300" y="14287"/>
                </a:lnTo>
                <a:lnTo>
                  <a:pt x="114300" y="1428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 22"/>
          <p:cNvSpPr/>
          <p:nvPr/>
        </p:nvSpPr>
        <p:spPr>
          <a:xfrm>
            <a:off x="6419850" y="747712"/>
            <a:ext cx="85726" cy="128589"/>
          </a:xfrm>
          <a:custGeom>
            <a:avLst/>
            <a:gdLst/>
            <a:ahLst/>
            <a:cxnLst/>
            <a:rect l="0" t="0" r="0" b="0"/>
            <a:pathLst>
              <a:path w="85726" h="128589">
                <a:moveTo>
                  <a:pt x="9525" y="4763"/>
                </a:moveTo>
                <a:lnTo>
                  <a:pt x="9525" y="4763"/>
                </a:lnTo>
                <a:lnTo>
                  <a:pt x="9525" y="9525"/>
                </a:lnTo>
                <a:lnTo>
                  <a:pt x="9525" y="14288"/>
                </a:lnTo>
                <a:lnTo>
                  <a:pt x="9525" y="23813"/>
                </a:lnTo>
                <a:lnTo>
                  <a:pt x="9525" y="33338"/>
                </a:lnTo>
                <a:lnTo>
                  <a:pt x="9525" y="42863"/>
                </a:lnTo>
                <a:lnTo>
                  <a:pt x="9525" y="52388"/>
                </a:lnTo>
                <a:lnTo>
                  <a:pt x="9525" y="61913"/>
                </a:lnTo>
                <a:lnTo>
                  <a:pt x="14287" y="66675"/>
                </a:lnTo>
                <a:lnTo>
                  <a:pt x="14287" y="66675"/>
                </a:lnTo>
                <a:lnTo>
                  <a:pt x="14287" y="66675"/>
                </a:lnTo>
                <a:lnTo>
                  <a:pt x="14287" y="66675"/>
                </a:lnTo>
                <a:lnTo>
                  <a:pt x="19050" y="66675"/>
                </a:lnTo>
                <a:lnTo>
                  <a:pt x="14287" y="66675"/>
                </a:lnTo>
                <a:lnTo>
                  <a:pt x="14287" y="66675"/>
                </a:lnTo>
                <a:lnTo>
                  <a:pt x="14287" y="61913"/>
                </a:lnTo>
                <a:lnTo>
                  <a:pt x="9525" y="61913"/>
                </a:lnTo>
                <a:lnTo>
                  <a:pt x="9525" y="61913"/>
                </a:lnTo>
                <a:lnTo>
                  <a:pt x="9525" y="61913"/>
                </a:lnTo>
                <a:lnTo>
                  <a:pt x="9525" y="61913"/>
                </a:lnTo>
                <a:lnTo>
                  <a:pt x="9525" y="61913"/>
                </a:lnTo>
                <a:lnTo>
                  <a:pt x="9525" y="66675"/>
                </a:lnTo>
                <a:lnTo>
                  <a:pt x="9525" y="66675"/>
                </a:lnTo>
                <a:lnTo>
                  <a:pt x="4762" y="76200"/>
                </a:lnTo>
                <a:lnTo>
                  <a:pt x="4762" y="80963"/>
                </a:lnTo>
                <a:lnTo>
                  <a:pt x="9525" y="85725"/>
                </a:lnTo>
                <a:lnTo>
                  <a:pt x="9525" y="90488"/>
                </a:lnTo>
                <a:lnTo>
                  <a:pt x="9525" y="100013"/>
                </a:lnTo>
                <a:lnTo>
                  <a:pt x="14287" y="109538"/>
                </a:lnTo>
                <a:lnTo>
                  <a:pt x="19050" y="119063"/>
                </a:lnTo>
                <a:lnTo>
                  <a:pt x="23812" y="123825"/>
                </a:lnTo>
                <a:lnTo>
                  <a:pt x="33337" y="128588"/>
                </a:lnTo>
                <a:lnTo>
                  <a:pt x="38100" y="128588"/>
                </a:lnTo>
                <a:lnTo>
                  <a:pt x="42862" y="128588"/>
                </a:lnTo>
                <a:lnTo>
                  <a:pt x="52387" y="128588"/>
                </a:lnTo>
                <a:lnTo>
                  <a:pt x="57150" y="128588"/>
                </a:lnTo>
                <a:lnTo>
                  <a:pt x="61912" y="128588"/>
                </a:lnTo>
                <a:lnTo>
                  <a:pt x="66675" y="128588"/>
                </a:lnTo>
                <a:lnTo>
                  <a:pt x="71437" y="123825"/>
                </a:lnTo>
                <a:lnTo>
                  <a:pt x="71437" y="123825"/>
                </a:lnTo>
                <a:lnTo>
                  <a:pt x="76200" y="119063"/>
                </a:lnTo>
                <a:lnTo>
                  <a:pt x="80962" y="114300"/>
                </a:lnTo>
                <a:lnTo>
                  <a:pt x="80962" y="109538"/>
                </a:lnTo>
                <a:lnTo>
                  <a:pt x="80962" y="104775"/>
                </a:lnTo>
                <a:lnTo>
                  <a:pt x="85725" y="100013"/>
                </a:lnTo>
                <a:lnTo>
                  <a:pt x="85725" y="95250"/>
                </a:lnTo>
                <a:lnTo>
                  <a:pt x="85725" y="90488"/>
                </a:lnTo>
                <a:lnTo>
                  <a:pt x="85725" y="90488"/>
                </a:lnTo>
                <a:lnTo>
                  <a:pt x="85725" y="85725"/>
                </a:lnTo>
                <a:lnTo>
                  <a:pt x="85725" y="80963"/>
                </a:lnTo>
                <a:lnTo>
                  <a:pt x="85725" y="71438"/>
                </a:lnTo>
                <a:lnTo>
                  <a:pt x="85725" y="66675"/>
                </a:lnTo>
                <a:lnTo>
                  <a:pt x="80962" y="61913"/>
                </a:lnTo>
                <a:lnTo>
                  <a:pt x="80962" y="57150"/>
                </a:lnTo>
                <a:lnTo>
                  <a:pt x="80962" y="47625"/>
                </a:lnTo>
                <a:lnTo>
                  <a:pt x="80962" y="38100"/>
                </a:lnTo>
                <a:lnTo>
                  <a:pt x="76200" y="28575"/>
                </a:lnTo>
                <a:lnTo>
                  <a:pt x="76200" y="19050"/>
                </a:lnTo>
                <a:lnTo>
                  <a:pt x="71437" y="14288"/>
                </a:lnTo>
                <a:lnTo>
                  <a:pt x="66675" y="4763"/>
                </a:lnTo>
                <a:lnTo>
                  <a:pt x="57150" y="0"/>
                </a:lnTo>
                <a:lnTo>
                  <a:pt x="47625" y="0"/>
                </a:lnTo>
                <a:lnTo>
                  <a:pt x="42862" y="0"/>
                </a:lnTo>
                <a:lnTo>
                  <a:pt x="28575" y="0"/>
                </a:lnTo>
                <a:lnTo>
                  <a:pt x="19050" y="0"/>
                </a:lnTo>
                <a:lnTo>
                  <a:pt x="14287" y="4763"/>
                </a:lnTo>
                <a:lnTo>
                  <a:pt x="9525" y="9525"/>
                </a:lnTo>
                <a:lnTo>
                  <a:pt x="4762" y="19050"/>
                </a:lnTo>
                <a:lnTo>
                  <a:pt x="0" y="19050"/>
                </a:lnTo>
                <a:lnTo>
                  <a:pt x="0" y="1905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6538912" y="700087"/>
            <a:ext cx="142876" cy="166689"/>
          </a:xfrm>
          <a:custGeom>
            <a:avLst/>
            <a:gdLst/>
            <a:ahLst/>
            <a:cxnLst/>
            <a:rect l="0" t="0" r="0" b="0"/>
            <a:pathLst>
              <a:path w="142876" h="166689">
                <a:moveTo>
                  <a:pt x="9525" y="61913"/>
                </a:moveTo>
                <a:lnTo>
                  <a:pt x="9525" y="66675"/>
                </a:lnTo>
                <a:lnTo>
                  <a:pt x="9525" y="71438"/>
                </a:lnTo>
                <a:lnTo>
                  <a:pt x="9525" y="85725"/>
                </a:lnTo>
                <a:lnTo>
                  <a:pt x="9525" y="104775"/>
                </a:lnTo>
                <a:lnTo>
                  <a:pt x="4763" y="119063"/>
                </a:lnTo>
                <a:lnTo>
                  <a:pt x="4763" y="133350"/>
                </a:lnTo>
                <a:lnTo>
                  <a:pt x="0" y="142875"/>
                </a:lnTo>
                <a:lnTo>
                  <a:pt x="0" y="152400"/>
                </a:lnTo>
                <a:lnTo>
                  <a:pt x="0" y="157163"/>
                </a:lnTo>
                <a:lnTo>
                  <a:pt x="0" y="157163"/>
                </a:lnTo>
                <a:lnTo>
                  <a:pt x="0" y="157163"/>
                </a:lnTo>
                <a:lnTo>
                  <a:pt x="0" y="157163"/>
                </a:lnTo>
                <a:lnTo>
                  <a:pt x="0" y="157163"/>
                </a:lnTo>
                <a:lnTo>
                  <a:pt x="0" y="157163"/>
                </a:lnTo>
                <a:lnTo>
                  <a:pt x="0" y="152400"/>
                </a:lnTo>
                <a:lnTo>
                  <a:pt x="0" y="152400"/>
                </a:lnTo>
                <a:lnTo>
                  <a:pt x="0" y="142875"/>
                </a:lnTo>
                <a:lnTo>
                  <a:pt x="4763" y="128588"/>
                </a:lnTo>
                <a:lnTo>
                  <a:pt x="4763" y="119063"/>
                </a:lnTo>
                <a:lnTo>
                  <a:pt x="4763" y="104775"/>
                </a:lnTo>
                <a:lnTo>
                  <a:pt x="9525" y="90488"/>
                </a:lnTo>
                <a:lnTo>
                  <a:pt x="9525" y="76200"/>
                </a:lnTo>
                <a:lnTo>
                  <a:pt x="9525" y="61913"/>
                </a:lnTo>
                <a:lnTo>
                  <a:pt x="14288" y="47625"/>
                </a:lnTo>
                <a:lnTo>
                  <a:pt x="14288" y="33338"/>
                </a:lnTo>
                <a:lnTo>
                  <a:pt x="19050" y="23813"/>
                </a:lnTo>
                <a:lnTo>
                  <a:pt x="28575" y="14288"/>
                </a:lnTo>
                <a:lnTo>
                  <a:pt x="33338" y="9525"/>
                </a:lnTo>
                <a:lnTo>
                  <a:pt x="38100" y="4763"/>
                </a:lnTo>
                <a:lnTo>
                  <a:pt x="47625" y="0"/>
                </a:lnTo>
                <a:lnTo>
                  <a:pt x="52388" y="0"/>
                </a:lnTo>
                <a:lnTo>
                  <a:pt x="57150" y="0"/>
                </a:lnTo>
                <a:lnTo>
                  <a:pt x="61913" y="4763"/>
                </a:lnTo>
                <a:lnTo>
                  <a:pt x="66675" y="14288"/>
                </a:lnTo>
                <a:lnTo>
                  <a:pt x="76200" y="19050"/>
                </a:lnTo>
                <a:lnTo>
                  <a:pt x="80963" y="28575"/>
                </a:lnTo>
                <a:lnTo>
                  <a:pt x="85725" y="38100"/>
                </a:lnTo>
                <a:lnTo>
                  <a:pt x="90488" y="47625"/>
                </a:lnTo>
                <a:lnTo>
                  <a:pt x="90488" y="52388"/>
                </a:lnTo>
                <a:lnTo>
                  <a:pt x="85725" y="61913"/>
                </a:lnTo>
                <a:lnTo>
                  <a:pt x="85725" y="66675"/>
                </a:lnTo>
                <a:lnTo>
                  <a:pt x="80963" y="71438"/>
                </a:lnTo>
                <a:lnTo>
                  <a:pt x="80963" y="71438"/>
                </a:lnTo>
                <a:lnTo>
                  <a:pt x="71438" y="80963"/>
                </a:lnTo>
                <a:lnTo>
                  <a:pt x="66675" y="80963"/>
                </a:lnTo>
                <a:lnTo>
                  <a:pt x="61913" y="80963"/>
                </a:lnTo>
                <a:lnTo>
                  <a:pt x="57150" y="85725"/>
                </a:lnTo>
                <a:lnTo>
                  <a:pt x="47625" y="85725"/>
                </a:lnTo>
                <a:lnTo>
                  <a:pt x="47625" y="85725"/>
                </a:lnTo>
                <a:lnTo>
                  <a:pt x="42863" y="85725"/>
                </a:lnTo>
                <a:lnTo>
                  <a:pt x="42863" y="85725"/>
                </a:lnTo>
                <a:lnTo>
                  <a:pt x="38100" y="85725"/>
                </a:lnTo>
                <a:lnTo>
                  <a:pt x="38100" y="85725"/>
                </a:lnTo>
                <a:lnTo>
                  <a:pt x="38100" y="90488"/>
                </a:lnTo>
                <a:lnTo>
                  <a:pt x="38100" y="90488"/>
                </a:lnTo>
                <a:lnTo>
                  <a:pt x="42863" y="100013"/>
                </a:lnTo>
                <a:lnTo>
                  <a:pt x="47625" y="104775"/>
                </a:lnTo>
                <a:lnTo>
                  <a:pt x="52388" y="109538"/>
                </a:lnTo>
                <a:lnTo>
                  <a:pt x="61913" y="119063"/>
                </a:lnTo>
                <a:lnTo>
                  <a:pt x="71438" y="128588"/>
                </a:lnTo>
                <a:lnTo>
                  <a:pt x="80963" y="133350"/>
                </a:lnTo>
                <a:lnTo>
                  <a:pt x="90488" y="142875"/>
                </a:lnTo>
                <a:lnTo>
                  <a:pt x="100013" y="147638"/>
                </a:lnTo>
                <a:lnTo>
                  <a:pt x="109538" y="152400"/>
                </a:lnTo>
                <a:lnTo>
                  <a:pt x="123825" y="157163"/>
                </a:lnTo>
                <a:lnTo>
                  <a:pt x="128588" y="161925"/>
                </a:lnTo>
                <a:lnTo>
                  <a:pt x="138113" y="166688"/>
                </a:lnTo>
                <a:lnTo>
                  <a:pt x="138113" y="166688"/>
                </a:lnTo>
                <a:lnTo>
                  <a:pt x="138113" y="166688"/>
                </a:lnTo>
                <a:lnTo>
                  <a:pt x="142875" y="166688"/>
                </a:lnTo>
                <a:lnTo>
                  <a:pt x="142875" y="166688"/>
                </a:lnTo>
                <a:lnTo>
                  <a:pt x="142875" y="16668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olný tvar 24"/>
          <p:cNvSpPr/>
          <p:nvPr/>
        </p:nvSpPr>
        <p:spPr>
          <a:xfrm>
            <a:off x="6829425" y="719137"/>
            <a:ext cx="204788" cy="190501"/>
          </a:xfrm>
          <a:custGeom>
            <a:avLst/>
            <a:gdLst/>
            <a:ahLst/>
            <a:cxnLst/>
            <a:rect l="0" t="0" r="0" b="0"/>
            <a:pathLst>
              <a:path w="204788" h="190501">
                <a:moveTo>
                  <a:pt x="19050" y="28575"/>
                </a:moveTo>
                <a:lnTo>
                  <a:pt x="19050" y="28575"/>
                </a:lnTo>
                <a:lnTo>
                  <a:pt x="14287" y="33338"/>
                </a:lnTo>
                <a:lnTo>
                  <a:pt x="14287" y="33338"/>
                </a:lnTo>
                <a:lnTo>
                  <a:pt x="14287" y="42863"/>
                </a:lnTo>
                <a:lnTo>
                  <a:pt x="19050" y="47625"/>
                </a:lnTo>
                <a:lnTo>
                  <a:pt x="19050" y="61913"/>
                </a:lnTo>
                <a:lnTo>
                  <a:pt x="19050" y="76200"/>
                </a:lnTo>
                <a:lnTo>
                  <a:pt x="14287" y="95250"/>
                </a:lnTo>
                <a:lnTo>
                  <a:pt x="14287" y="109538"/>
                </a:lnTo>
                <a:lnTo>
                  <a:pt x="9525" y="128588"/>
                </a:lnTo>
                <a:lnTo>
                  <a:pt x="4762" y="142875"/>
                </a:lnTo>
                <a:lnTo>
                  <a:pt x="4762" y="157163"/>
                </a:lnTo>
                <a:lnTo>
                  <a:pt x="0" y="171450"/>
                </a:lnTo>
                <a:lnTo>
                  <a:pt x="0" y="180975"/>
                </a:lnTo>
                <a:lnTo>
                  <a:pt x="0" y="185738"/>
                </a:lnTo>
                <a:lnTo>
                  <a:pt x="0" y="190500"/>
                </a:lnTo>
                <a:lnTo>
                  <a:pt x="0" y="190500"/>
                </a:lnTo>
                <a:lnTo>
                  <a:pt x="0" y="190500"/>
                </a:lnTo>
                <a:lnTo>
                  <a:pt x="0" y="190500"/>
                </a:lnTo>
                <a:lnTo>
                  <a:pt x="0" y="185738"/>
                </a:lnTo>
                <a:lnTo>
                  <a:pt x="0" y="171450"/>
                </a:lnTo>
                <a:lnTo>
                  <a:pt x="0" y="161925"/>
                </a:lnTo>
                <a:lnTo>
                  <a:pt x="0" y="142875"/>
                </a:lnTo>
                <a:lnTo>
                  <a:pt x="0" y="123825"/>
                </a:lnTo>
                <a:lnTo>
                  <a:pt x="0" y="109538"/>
                </a:lnTo>
                <a:lnTo>
                  <a:pt x="0" y="90488"/>
                </a:lnTo>
                <a:lnTo>
                  <a:pt x="0" y="71438"/>
                </a:lnTo>
                <a:lnTo>
                  <a:pt x="0" y="57150"/>
                </a:lnTo>
                <a:lnTo>
                  <a:pt x="0" y="42863"/>
                </a:lnTo>
                <a:lnTo>
                  <a:pt x="0" y="33338"/>
                </a:lnTo>
                <a:lnTo>
                  <a:pt x="0" y="23813"/>
                </a:lnTo>
                <a:lnTo>
                  <a:pt x="9525" y="14288"/>
                </a:lnTo>
                <a:lnTo>
                  <a:pt x="14287" y="9525"/>
                </a:lnTo>
                <a:lnTo>
                  <a:pt x="19050" y="4763"/>
                </a:lnTo>
                <a:lnTo>
                  <a:pt x="23812" y="0"/>
                </a:lnTo>
                <a:lnTo>
                  <a:pt x="28575" y="0"/>
                </a:lnTo>
                <a:lnTo>
                  <a:pt x="38100" y="0"/>
                </a:lnTo>
                <a:lnTo>
                  <a:pt x="47625" y="4763"/>
                </a:lnTo>
                <a:lnTo>
                  <a:pt x="61912" y="4763"/>
                </a:lnTo>
                <a:lnTo>
                  <a:pt x="71437" y="14288"/>
                </a:lnTo>
                <a:lnTo>
                  <a:pt x="85725" y="19050"/>
                </a:lnTo>
                <a:lnTo>
                  <a:pt x="95250" y="28575"/>
                </a:lnTo>
                <a:lnTo>
                  <a:pt x="100012" y="33338"/>
                </a:lnTo>
                <a:lnTo>
                  <a:pt x="100012" y="42863"/>
                </a:lnTo>
                <a:lnTo>
                  <a:pt x="100012" y="47625"/>
                </a:lnTo>
                <a:lnTo>
                  <a:pt x="100012" y="52388"/>
                </a:lnTo>
                <a:lnTo>
                  <a:pt x="100012" y="57150"/>
                </a:lnTo>
                <a:lnTo>
                  <a:pt x="95250" y="61913"/>
                </a:lnTo>
                <a:lnTo>
                  <a:pt x="90487" y="66675"/>
                </a:lnTo>
                <a:lnTo>
                  <a:pt x="85725" y="66675"/>
                </a:lnTo>
                <a:lnTo>
                  <a:pt x="76200" y="71438"/>
                </a:lnTo>
                <a:lnTo>
                  <a:pt x="71437" y="76200"/>
                </a:lnTo>
                <a:lnTo>
                  <a:pt x="66675" y="76200"/>
                </a:lnTo>
                <a:lnTo>
                  <a:pt x="61912" y="80963"/>
                </a:lnTo>
                <a:lnTo>
                  <a:pt x="61912" y="80963"/>
                </a:lnTo>
                <a:lnTo>
                  <a:pt x="57150" y="80963"/>
                </a:lnTo>
                <a:lnTo>
                  <a:pt x="57150" y="80963"/>
                </a:lnTo>
                <a:lnTo>
                  <a:pt x="57150" y="80963"/>
                </a:lnTo>
                <a:lnTo>
                  <a:pt x="57150" y="85725"/>
                </a:lnTo>
                <a:lnTo>
                  <a:pt x="61912" y="85725"/>
                </a:lnTo>
                <a:lnTo>
                  <a:pt x="61912" y="90488"/>
                </a:lnTo>
                <a:lnTo>
                  <a:pt x="71437" y="90488"/>
                </a:lnTo>
                <a:lnTo>
                  <a:pt x="80962" y="95250"/>
                </a:lnTo>
                <a:lnTo>
                  <a:pt x="95250" y="95250"/>
                </a:lnTo>
                <a:lnTo>
                  <a:pt x="109537" y="104775"/>
                </a:lnTo>
                <a:lnTo>
                  <a:pt x="123825" y="109538"/>
                </a:lnTo>
                <a:lnTo>
                  <a:pt x="138112" y="114300"/>
                </a:lnTo>
                <a:lnTo>
                  <a:pt x="157162" y="119063"/>
                </a:lnTo>
                <a:lnTo>
                  <a:pt x="171450" y="128588"/>
                </a:lnTo>
                <a:lnTo>
                  <a:pt x="180975" y="133350"/>
                </a:lnTo>
                <a:lnTo>
                  <a:pt x="190500" y="142875"/>
                </a:lnTo>
                <a:lnTo>
                  <a:pt x="200025" y="147638"/>
                </a:lnTo>
                <a:lnTo>
                  <a:pt x="204787" y="152400"/>
                </a:lnTo>
                <a:lnTo>
                  <a:pt x="204787" y="157163"/>
                </a:lnTo>
                <a:lnTo>
                  <a:pt x="204787" y="161925"/>
                </a:lnTo>
                <a:lnTo>
                  <a:pt x="204787" y="161925"/>
                </a:lnTo>
                <a:lnTo>
                  <a:pt x="204787" y="166688"/>
                </a:lnTo>
                <a:lnTo>
                  <a:pt x="200025" y="171450"/>
                </a:lnTo>
                <a:lnTo>
                  <a:pt x="190500" y="171450"/>
                </a:lnTo>
                <a:lnTo>
                  <a:pt x="185737" y="171450"/>
                </a:lnTo>
                <a:lnTo>
                  <a:pt x="176212" y="176213"/>
                </a:lnTo>
                <a:lnTo>
                  <a:pt x="166687" y="176213"/>
                </a:lnTo>
                <a:lnTo>
                  <a:pt x="152400" y="176213"/>
                </a:lnTo>
                <a:lnTo>
                  <a:pt x="142875" y="180975"/>
                </a:lnTo>
                <a:lnTo>
                  <a:pt x="133350" y="180975"/>
                </a:lnTo>
                <a:lnTo>
                  <a:pt x="119062" y="180975"/>
                </a:lnTo>
                <a:lnTo>
                  <a:pt x="104775" y="180975"/>
                </a:lnTo>
                <a:lnTo>
                  <a:pt x="100012" y="180975"/>
                </a:lnTo>
                <a:lnTo>
                  <a:pt x="90487" y="180975"/>
                </a:lnTo>
                <a:lnTo>
                  <a:pt x="80962" y="180975"/>
                </a:lnTo>
                <a:lnTo>
                  <a:pt x="71437" y="180975"/>
                </a:lnTo>
                <a:lnTo>
                  <a:pt x="61912" y="180975"/>
                </a:lnTo>
                <a:lnTo>
                  <a:pt x="57150" y="185738"/>
                </a:lnTo>
                <a:lnTo>
                  <a:pt x="52387" y="185738"/>
                </a:lnTo>
                <a:lnTo>
                  <a:pt x="52387" y="185738"/>
                </a:lnTo>
                <a:lnTo>
                  <a:pt x="52387" y="18573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6829425" y="885825"/>
            <a:ext cx="61913" cy="9526"/>
          </a:xfrm>
          <a:custGeom>
            <a:avLst/>
            <a:gdLst/>
            <a:ahLst/>
            <a:cxnLst/>
            <a:rect l="0" t="0" r="0" b="0"/>
            <a:pathLst>
              <a:path w="61913" h="9526">
                <a:moveTo>
                  <a:pt x="0" y="4762"/>
                </a:moveTo>
                <a:lnTo>
                  <a:pt x="0" y="4762"/>
                </a:lnTo>
                <a:lnTo>
                  <a:pt x="0" y="4762"/>
                </a:lnTo>
                <a:lnTo>
                  <a:pt x="0" y="4762"/>
                </a:lnTo>
                <a:lnTo>
                  <a:pt x="0" y="4762"/>
                </a:lnTo>
                <a:lnTo>
                  <a:pt x="0" y="0"/>
                </a:lnTo>
                <a:lnTo>
                  <a:pt x="4762" y="0"/>
                </a:lnTo>
                <a:lnTo>
                  <a:pt x="9525" y="0"/>
                </a:lnTo>
                <a:lnTo>
                  <a:pt x="14287" y="0"/>
                </a:lnTo>
                <a:lnTo>
                  <a:pt x="19050" y="0"/>
                </a:lnTo>
                <a:lnTo>
                  <a:pt x="28575" y="0"/>
                </a:lnTo>
                <a:lnTo>
                  <a:pt x="28575" y="0"/>
                </a:lnTo>
                <a:lnTo>
                  <a:pt x="38100" y="4762"/>
                </a:lnTo>
                <a:lnTo>
                  <a:pt x="42862" y="4762"/>
                </a:lnTo>
                <a:lnTo>
                  <a:pt x="52387" y="4762"/>
                </a:lnTo>
                <a:lnTo>
                  <a:pt x="57150" y="9525"/>
                </a:lnTo>
                <a:lnTo>
                  <a:pt x="61912" y="9525"/>
                </a:lnTo>
                <a:lnTo>
                  <a:pt x="61912" y="952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7534275" y="723900"/>
            <a:ext cx="152401" cy="233363"/>
          </a:xfrm>
          <a:custGeom>
            <a:avLst/>
            <a:gdLst/>
            <a:ahLst/>
            <a:cxnLst/>
            <a:rect l="0" t="0" r="0" b="0"/>
            <a:pathLst>
              <a:path w="152401" h="233363">
                <a:moveTo>
                  <a:pt x="33337" y="4762"/>
                </a:moveTo>
                <a:lnTo>
                  <a:pt x="28575" y="4762"/>
                </a:lnTo>
                <a:lnTo>
                  <a:pt x="28575" y="4762"/>
                </a:lnTo>
                <a:lnTo>
                  <a:pt x="28575" y="4762"/>
                </a:lnTo>
                <a:lnTo>
                  <a:pt x="23812" y="9525"/>
                </a:lnTo>
                <a:lnTo>
                  <a:pt x="23812" y="9525"/>
                </a:lnTo>
                <a:lnTo>
                  <a:pt x="23812" y="14287"/>
                </a:lnTo>
                <a:lnTo>
                  <a:pt x="19050" y="23812"/>
                </a:lnTo>
                <a:lnTo>
                  <a:pt x="19050" y="38100"/>
                </a:lnTo>
                <a:lnTo>
                  <a:pt x="14287" y="57150"/>
                </a:lnTo>
                <a:lnTo>
                  <a:pt x="14287" y="76200"/>
                </a:lnTo>
                <a:lnTo>
                  <a:pt x="14287" y="100012"/>
                </a:lnTo>
                <a:lnTo>
                  <a:pt x="9525" y="123825"/>
                </a:lnTo>
                <a:lnTo>
                  <a:pt x="9525" y="147637"/>
                </a:lnTo>
                <a:lnTo>
                  <a:pt x="4762" y="171450"/>
                </a:lnTo>
                <a:lnTo>
                  <a:pt x="0" y="190500"/>
                </a:lnTo>
                <a:lnTo>
                  <a:pt x="0" y="204787"/>
                </a:lnTo>
                <a:lnTo>
                  <a:pt x="0" y="219075"/>
                </a:lnTo>
                <a:lnTo>
                  <a:pt x="0" y="228600"/>
                </a:lnTo>
                <a:lnTo>
                  <a:pt x="0" y="228600"/>
                </a:lnTo>
                <a:lnTo>
                  <a:pt x="0" y="233362"/>
                </a:lnTo>
                <a:lnTo>
                  <a:pt x="0" y="233362"/>
                </a:lnTo>
                <a:lnTo>
                  <a:pt x="0" y="233362"/>
                </a:lnTo>
                <a:lnTo>
                  <a:pt x="0" y="233362"/>
                </a:lnTo>
                <a:lnTo>
                  <a:pt x="0" y="228600"/>
                </a:lnTo>
                <a:lnTo>
                  <a:pt x="0" y="219075"/>
                </a:lnTo>
                <a:lnTo>
                  <a:pt x="0" y="209550"/>
                </a:lnTo>
                <a:lnTo>
                  <a:pt x="0" y="195262"/>
                </a:lnTo>
                <a:lnTo>
                  <a:pt x="0" y="180975"/>
                </a:lnTo>
                <a:lnTo>
                  <a:pt x="0" y="166687"/>
                </a:lnTo>
                <a:lnTo>
                  <a:pt x="0" y="147637"/>
                </a:lnTo>
                <a:lnTo>
                  <a:pt x="4762" y="133350"/>
                </a:lnTo>
                <a:lnTo>
                  <a:pt x="0" y="114300"/>
                </a:lnTo>
                <a:lnTo>
                  <a:pt x="4762" y="95250"/>
                </a:lnTo>
                <a:lnTo>
                  <a:pt x="9525" y="80962"/>
                </a:lnTo>
                <a:lnTo>
                  <a:pt x="14287" y="66675"/>
                </a:lnTo>
                <a:lnTo>
                  <a:pt x="19050" y="57150"/>
                </a:lnTo>
                <a:lnTo>
                  <a:pt x="23812" y="42862"/>
                </a:lnTo>
                <a:lnTo>
                  <a:pt x="28575" y="28575"/>
                </a:lnTo>
                <a:lnTo>
                  <a:pt x="38100" y="19050"/>
                </a:lnTo>
                <a:lnTo>
                  <a:pt x="42862" y="14287"/>
                </a:lnTo>
                <a:lnTo>
                  <a:pt x="57150" y="4762"/>
                </a:lnTo>
                <a:lnTo>
                  <a:pt x="61912" y="4762"/>
                </a:lnTo>
                <a:lnTo>
                  <a:pt x="71437" y="0"/>
                </a:lnTo>
                <a:lnTo>
                  <a:pt x="76200" y="0"/>
                </a:lnTo>
                <a:lnTo>
                  <a:pt x="85725" y="0"/>
                </a:lnTo>
                <a:lnTo>
                  <a:pt x="95250" y="4762"/>
                </a:lnTo>
                <a:lnTo>
                  <a:pt x="100012" y="9525"/>
                </a:lnTo>
                <a:lnTo>
                  <a:pt x="109537" y="14287"/>
                </a:lnTo>
                <a:lnTo>
                  <a:pt x="109537" y="23812"/>
                </a:lnTo>
                <a:lnTo>
                  <a:pt x="119062" y="38100"/>
                </a:lnTo>
                <a:lnTo>
                  <a:pt x="123825" y="52387"/>
                </a:lnTo>
                <a:lnTo>
                  <a:pt x="128587" y="71437"/>
                </a:lnTo>
                <a:lnTo>
                  <a:pt x="138112" y="85725"/>
                </a:lnTo>
                <a:lnTo>
                  <a:pt x="142875" y="104775"/>
                </a:lnTo>
                <a:lnTo>
                  <a:pt x="142875" y="123825"/>
                </a:lnTo>
                <a:lnTo>
                  <a:pt x="147637" y="142875"/>
                </a:lnTo>
                <a:lnTo>
                  <a:pt x="152400" y="161925"/>
                </a:lnTo>
                <a:lnTo>
                  <a:pt x="152400" y="176212"/>
                </a:lnTo>
                <a:lnTo>
                  <a:pt x="152400" y="185737"/>
                </a:lnTo>
                <a:lnTo>
                  <a:pt x="152400" y="195262"/>
                </a:lnTo>
                <a:lnTo>
                  <a:pt x="152400" y="204787"/>
                </a:lnTo>
                <a:lnTo>
                  <a:pt x="147637" y="209550"/>
                </a:lnTo>
                <a:lnTo>
                  <a:pt x="147637" y="214312"/>
                </a:lnTo>
                <a:lnTo>
                  <a:pt x="147637" y="214312"/>
                </a:lnTo>
                <a:lnTo>
                  <a:pt x="147637" y="214312"/>
                </a:lnTo>
                <a:lnTo>
                  <a:pt x="147637" y="214312"/>
                </a:lnTo>
                <a:lnTo>
                  <a:pt x="147637" y="214312"/>
                </a:lnTo>
                <a:lnTo>
                  <a:pt x="147637" y="21431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Volný tvar 27"/>
          <p:cNvSpPr/>
          <p:nvPr/>
        </p:nvSpPr>
        <p:spPr>
          <a:xfrm>
            <a:off x="7548562" y="833437"/>
            <a:ext cx="142876" cy="9526"/>
          </a:xfrm>
          <a:custGeom>
            <a:avLst/>
            <a:gdLst/>
            <a:ahLst/>
            <a:cxnLst/>
            <a:rect l="0" t="0" r="0" b="0"/>
            <a:pathLst>
              <a:path w="142876" h="9526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4763" y="0"/>
                </a:lnTo>
                <a:lnTo>
                  <a:pt x="4763" y="0"/>
                </a:lnTo>
                <a:lnTo>
                  <a:pt x="9525" y="0"/>
                </a:lnTo>
                <a:lnTo>
                  <a:pt x="19050" y="0"/>
                </a:lnTo>
                <a:lnTo>
                  <a:pt x="23813" y="4763"/>
                </a:lnTo>
                <a:lnTo>
                  <a:pt x="33338" y="4763"/>
                </a:lnTo>
                <a:lnTo>
                  <a:pt x="47625" y="4763"/>
                </a:lnTo>
                <a:lnTo>
                  <a:pt x="57150" y="4763"/>
                </a:lnTo>
                <a:lnTo>
                  <a:pt x="71438" y="9525"/>
                </a:lnTo>
                <a:lnTo>
                  <a:pt x="85725" y="9525"/>
                </a:lnTo>
                <a:lnTo>
                  <a:pt x="100013" y="9525"/>
                </a:lnTo>
                <a:lnTo>
                  <a:pt x="114300" y="9525"/>
                </a:lnTo>
                <a:lnTo>
                  <a:pt x="128588" y="9525"/>
                </a:lnTo>
                <a:lnTo>
                  <a:pt x="133350" y="9525"/>
                </a:lnTo>
                <a:lnTo>
                  <a:pt x="142875" y="9525"/>
                </a:lnTo>
                <a:lnTo>
                  <a:pt x="142875" y="952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Volný tvar 28"/>
          <p:cNvSpPr/>
          <p:nvPr/>
        </p:nvSpPr>
        <p:spPr>
          <a:xfrm>
            <a:off x="7929562" y="738187"/>
            <a:ext cx="71439" cy="190501"/>
          </a:xfrm>
          <a:custGeom>
            <a:avLst/>
            <a:gdLst/>
            <a:ahLst/>
            <a:cxnLst/>
            <a:rect l="0" t="0" r="0" b="0"/>
            <a:pathLst>
              <a:path w="71439" h="190501">
                <a:moveTo>
                  <a:pt x="71438" y="0"/>
                </a:moveTo>
                <a:lnTo>
                  <a:pt x="71438" y="0"/>
                </a:lnTo>
                <a:lnTo>
                  <a:pt x="71438" y="0"/>
                </a:lnTo>
                <a:lnTo>
                  <a:pt x="66675" y="0"/>
                </a:lnTo>
                <a:lnTo>
                  <a:pt x="66675" y="4763"/>
                </a:lnTo>
                <a:lnTo>
                  <a:pt x="66675" y="9525"/>
                </a:lnTo>
                <a:lnTo>
                  <a:pt x="61913" y="14288"/>
                </a:lnTo>
                <a:lnTo>
                  <a:pt x="57150" y="28575"/>
                </a:lnTo>
                <a:lnTo>
                  <a:pt x="52388" y="38100"/>
                </a:lnTo>
                <a:lnTo>
                  <a:pt x="52388" y="57150"/>
                </a:lnTo>
                <a:lnTo>
                  <a:pt x="42863" y="71438"/>
                </a:lnTo>
                <a:lnTo>
                  <a:pt x="38100" y="90488"/>
                </a:lnTo>
                <a:lnTo>
                  <a:pt x="33338" y="104775"/>
                </a:lnTo>
                <a:lnTo>
                  <a:pt x="28575" y="123825"/>
                </a:lnTo>
                <a:lnTo>
                  <a:pt x="19050" y="138113"/>
                </a:lnTo>
                <a:lnTo>
                  <a:pt x="14288" y="152400"/>
                </a:lnTo>
                <a:lnTo>
                  <a:pt x="9525" y="166688"/>
                </a:lnTo>
                <a:lnTo>
                  <a:pt x="4763" y="171450"/>
                </a:lnTo>
                <a:lnTo>
                  <a:pt x="0" y="180975"/>
                </a:lnTo>
                <a:lnTo>
                  <a:pt x="0" y="185738"/>
                </a:lnTo>
                <a:lnTo>
                  <a:pt x="0" y="190500"/>
                </a:lnTo>
                <a:lnTo>
                  <a:pt x="0" y="190500"/>
                </a:lnTo>
                <a:lnTo>
                  <a:pt x="0" y="190500"/>
                </a:lnTo>
                <a:lnTo>
                  <a:pt x="0" y="190500"/>
                </a:lnTo>
                <a:lnTo>
                  <a:pt x="0" y="190500"/>
                </a:lnTo>
                <a:lnTo>
                  <a:pt x="0" y="19050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Volný tvar 29"/>
          <p:cNvSpPr/>
          <p:nvPr/>
        </p:nvSpPr>
        <p:spPr>
          <a:xfrm>
            <a:off x="7881937" y="747712"/>
            <a:ext cx="123826" cy="152401"/>
          </a:xfrm>
          <a:custGeom>
            <a:avLst/>
            <a:gdLst/>
            <a:ahLst/>
            <a:cxnLst/>
            <a:rect l="0" t="0" r="0" b="0"/>
            <a:pathLst>
              <a:path w="123826" h="15240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4763"/>
                </a:lnTo>
                <a:lnTo>
                  <a:pt x="4763" y="9525"/>
                </a:lnTo>
                <a:lnTo>
                  <a:pt x="9525" y="14288"/>
                </a:lnTo>
                <a:lnTo>
                  <a:pt x="14288" y="23813"/>
                </a:lnTo>
                <a:lnTo>
                  <a:pt x="23813" y="33338"/>
                </a:lnTo>
                <a:lnTo>
                  <a:pt x="33338" y="38100"/>
                </a:lnTo>
                <a:lnTo>
                  <a:pt x="42863" y="47625"/>
                </a:lnTo>
                <a:lnTo>
                  <a:pt x="47625" y="61913"/>
                </a:lnTo>
                <a:lnTo>
                  <a:pt x="57150" y="71438"/>
                </a:lnTo>
                <a:lnTo>
                  <a:pt x="66675" y="80963"/>
                </a:lnTo>
                <a:lnTo>
                  <a:pt x="76200" y="90488"/>
                </a:lnTo>
                <a:lnTo>
                  <a:pt x="80963" y="104775"/>
                </a:lnTo>
                <a:lnTo>
                  <a:pt x="85725" y="109538"/>
                </a:lnTo>
                <a:lnTo>
                  <a:pt x="90488" y="119063"/>
                </a:lnTo>
                <a:lnTo>
                  <a:pt x="95250" y="123825"/>
                </a:lnTo>
                <a:lnTo>
                  <a:pt x="104775" y="133350"/>
                </a:lnTo>
                <a:lnTo>
                  <a:pt x="109538" y="138113"/>
                </a:lnTo>
                <a:lnTo>
                  <a:pt x="114300" y="142875"/>
                </a:lnTo>
                <a:lnTo>
                  <a:pt x="119063" y="147638"/>
                </a:lnTo>
                <a:lnTo>
                  <a:pt x="119063" y="147638"/>
                </a:lnTo>
                <a:lnTo>
                  <a:pt x="123825" y="152400"/>
                </a:lnTo>
                <a:lnTo>
                  <a:pt x="123825" y="15240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Volný tvar 30"/>
          <p:cNvSpPr/>
          <p:nvPr/>
        </p:nvSpPr>
        <p:spPr>
          <a:xfrm>
            <a:off x="8058150" y="752475"/>
            <a:ext cx="109538" cy="161926"/>
          </a:xfrm>
          <a:custGeom>
            <a:avLst/>
            <a:gdLst/>
            <a:ahLst/>
            <a:cxnLst/>
            <a:rect l="0" t="0" r="0" b="0"/>
            <a:pathLst>
              <a:path w="109538" h="161926">
                <a:moveTo>
                  <a:pt x="4762" y="42862"/>
                </a:moveTo>
                <a:lnTo>
                  <a:pt x="4762" y="42862"/>
                </a:lnTo>
                <a:lnTo>
                  <a:pt x="4762" y="42862"/>
                </a:lnTo>
                <a:lnTo>
                  <a:pt x="4762" y="52387"/>
                </a:lnTo>
                <a:lnTo>
                  <a:pt x="0" y="61912"/>
                </a:lnTo>
                <a:lnTo>
                  <a:pt x="0" y="76200"/>
                </a:lnTo>
                <a:lnTo>
                  <a:pt x="4762" y="90487"/>
                </a:lnTo>
                <a:lnTo>
                  <a:pt x="4762" y="109537"/>
                </a:lnTo>
                <a:lnTo>
                  <a:pt x="4762" y="123825"/>
                </a:lnTo>
                <a:lnTo>
                  <a:pt x="4762" y="133350"/>
                </a:lnTo>
                <a:lnTo>
                  <a:pt x="9525" y="147637"/>
                </a:lnTo>
                <a:lnTo>
                  <a:pt x="14287" y="152400"/>
                </a:lnTo>
                <a:lnTo>
                  <a:pt x="19050" y="157162"/>
                </a:lnTo>
                <a:lnTo>
                  <a:pt x="23812" y="161925"/>
                </a:lnTo>
                <a:lnTo>
                  <a:pt x="33337" y="161925"/>
                </a:lnTo>
                <a:lnTo>
                  <a:pt x="38100" y="157162"/>
                </a:lnTo>
                <a:lnTo>
                  <a:pt x="47625" y="157162"/>
                </a:lnTo>
                <a:lnTo>
                  <a:pt x="57150" y="147637"/>
                </a:lnTo>
                <a:lnTo>
                  <a:pt x="66675" y="142875"/>
                </a:lnTo>
                <a:lnTo>
                  <a:pt x="76200" y="133350"/>
                </a:lnTo>
                <a:lnTo>
                  <a:pt x="85725" y="123825"/>
                </a:lnTo>
                <a:lnTo>
                  <a:pt x="95250" y="109537"/>
                </a:lnTo>
                <a:lnTo>
                  <a:pt x="100012" y="95250"/>
                </a:lnTo>
                <a:lnTo>
                  <a:pt x="109537" y="80962"/>
                </a:lnTo>
                <a:lnTo>
                  <a:pt x="109537" y="66675"/>
                </a:lnTo>
                <a:lnTo>
                  <a:pt x="109537" y="52387"/>
                </a:lnTo>
                <a:lnTo>
                  <a:pt x="109537" y="42862"/>
                </a:lnTo>
                <a:lnTo>
                  <a:pt x="109537" y="33337"/>
                </a:lnTo>
                <a:lnTo>
                  <a:pt x="100012" y="23812"/>
                </a:lnTo>
                <a:lnTo>
                  <a:pt x="95250" y="19050"/>
                </a:lnTo>
                <a:lnTo>
                  <a:pt x="80962" y="9525"/>
                </a:lnTo>
                <a:lnTo>
                  <a:pt x="71437" y="4762"/>
                </a:lnTo>
                <a:lnTo>
                  <a:pt x="61912" y="0"/>
                </a:lnTo>
                <a:lnTo>
                  <a:pt x="52387" y="0"/>
                </a:lnTo>
                <a:lnTo>
                  <a:pt x="42862" y="4762"/>
                </a:lnTo>
                <a:lnTo>
                  <a:pt x="33337" y="9525"/>
                </a:lnTo>
                <a:lnTo>
                  <a:pt x="23812" y="19050"/>
                </a:lnTo>
                <a:lnTo>
                  <a:pt x="14287" y="28575"/>
                </a:lnTo>
                <a:lnTo>
                  <a:pt x="4762" y="38100"/>
                </a:lnTo>
                <a:lnTo>
                  <a:pt x="0" y="47625"/>
                </a:lnTo>
                <a:lnTo>
                  <a:pt x="0" y="57150"/>
                </a:lnTo>
                <a:lnTo>
                  <a:pt x="0" y="5715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Volný tvar 31"/>
          <p:cNvSpPr/>
          <p:nvPr/>
        </p:nvSpPr>
        <p:spPr>
          <a:xfrm>
            <a:off x="8229600" y="714375"/>
            <a:ext cx="152401" cy="190501"/>
          </a:xfrm>
          <a:custGeom>
            <a:avLst/>
            <a:gdLst/>
            <a:ahLst/>
            <a:cxnLst/>
            <a:rect l="0" t="0" r="0" b="0"/>
            <a:pathLst>
              <a:path w="152401" h="190501">
                <a:moveTo>
                  <a:pt x="23812" y="38100"/>
                </a:moveTo>
                <a:lnTo>
                  <a:pt x="23812" y="42862"/>
                </a:lnTo>
                <a:lnTo>
                  <a:pt x="23812" y="47625"/>
                </a:lnTo>
                <a:lnTo>
                  <a:pt x="23812" y="61912"/>
                </a:lnTo>
                <a:lnTo>
                  <a:pt x="23812" y="80962"/>
                </a:lnTo>
                <a:lnTo>
                  <a:pt x="23812" y="100012"/>
                </a:lnTo>
                <a:lnTo>
                  <a:pt x="19050" y="123825"/>
                </a:lnTo>
                <a:lnTo>
                  <a:pt x="19050" y="142875"/>
                </a:lnTo>
                <a:lnTo>
                  <a:pt x="19050" y="161925"/>
                </a:lnTo>
                <a:lnTo>
                  <a:pt x="14287" y="171450"/>
                </a:lnTo>
                <a:lnTo>
                  <a:pt x="9525" y="180975"/>
                </a:lnTo>
                <a:lnTo>
                  <a:pt x="9525" y="185737"/>
                </a:lnTo>
                <a:lnTo>
                  <a:pt x="9525" y="190500"/>
                </a:lnTo>
                <a:lnTo>
                  <a:pt x="9525" y="190500"/>
                </a:lnTo>
                <a:lnTo>
                  <a:pt x="9525" y="190500"/>
                </a:lnTo>
                <a:lnTo>
                  <a:pt x="9525" y="190500"/>
                </a:lnTo>
                <a:lnTo>
                  <a:pt x="9525" y="190500"/>
                </a:lnTo>
                <a:lnTo>
                  <a:pt x="9525" y="185737"/>
                </a:lnTo>
                <a:lnTo>
                  <a:pt x="9525" y="180975"/>
                </a:lnTo>
                <a:lnTo>
                  <a:pt x="9525" y="171450"/>
                </a:lnTo>
                <a:lnTo>
                  <a:pt x="9525" y="152400"/>
                </a:lnTo>
                <a:lnTo>
                  <a:pt x="9525" y="138112"/>
                </a:lnTo>
                <a:lnTo>
                  <a:pt x="9525" y="119062"/>
                </a:lnTo>
                <a:lnTo>
                  <a:pt x="4762" y="100012"/>
                </a:lnTo>
                <a:lnTo>
                  <a:pt x="4762" y="80962"/>
                </a:lnTo>
                <a:lnTo>
                  <a:pt x="0" y="66675"/>
                </a:lnTo>
                <a:lnTo>
                  <a:pt x="0" y="52387"/>
                </a:lnTo>
                <a:lnTo>
                  <a:pt x="4762" y="42862"/>
                </a:lnTo>
                <a:lnTo>
                  <a:pt x="4762" y="28575"/>
                </a:lnTo>
                <a:lnTo>
                  <a:pt x="9525" y="23812"/>
                </a:lnTo>
                <a:lnTo>
                  <a:pt x="9525" y="14287"/>
                </a:lnTo>
                <a:lnTo>
                  <a:pt x="19050" y="4762"/>
                </a:lnTo>
                <a:lnTo>
                  <a:pt x="23812" y="4762"/>
                </a:lnTo>
                <a:lnTo>
                  <a:pt x="28575" y="0"/>
                </a:lnTo>
                <a:lnTo>
                  <a:pt x="38100" y="0"/>
                </a:lnTo>
                <a:lnTo>
                  <a:pt x="42862" y="0"/>
                </a:lnTo>
                <a:lnTo>
                  <a:pt x="47625" y="0"/>
                </a:lnTo>
                <a:lnTo>
                  <a:pt x="57150" y="4762"/>
                </a:lnTo>
                <a:lnTo>
                  <a:pt x="61912" y="9525"/>
                </a:lnTo>
                <a:lnTo>
                  <a:pt x="66675" y="14287"/>
                </a:lnTo>
                <a:lnTo>
                  <a:pt x="71437" y="28575"/>
                </a:lnTo>
                <a:lnTo>
                  <a:pt x="71437" y="33337"/>
                </a:lnTo>
                <a:lnTo>
                  <a:pt x="76200" y="47625"/>
                </a:lnTo>
                <a:lnTo>
                  <a:pt x="71437" y="52387"/>
                </a:lnTo>
                <a:lnTo>
                  <a:pt x="71437" y="61912"/>
                </a:lnTo>
                <a:lnTo>
                  <a:pt x="66675" y="71437"/>
                </a:lnTo>
                <a:lnTo>
                  <a:pt x="61912" y="76200"/>
                </a:lnTo>
                <a:lnTo>
                  <a:pt x="57150" y="80962"/>
                </a:lnTo>
                <a:lnTo>
                  <a:pt x="52387" y="85725"/>
                </a:lnTo>
                <a:lnTo>
                  <a:pt x="47625" y="85725"/>
                </a:lnTo>
                <a:lnTo>
                  <a:pt x="38100" y="90487"/>
                </a:lnTo>
                <a:lnTo>
                  <a:pt x="33337" y="95250"/>
                </a:lnTo>
                <a:lnTo>
                  <a:pt x="28575" y="95250"/>
                </a:lnTo>
                <a:lnTo>
                  <a:pt x="28575" y="95250"/>
                </a:lnTo>
                <a:lnTo>
                  <a:pt x="23812" y="95250"/>
                </a:lnTo>
                <a:lnTo>
                  <a:pt x="23812" y="95250"/>
                </a:lnTo>
                <a:lnTo>
                  <a:pt x="28575" y="95250"/>
                </a:lnTo>
                <a:lnTo>
                  <a:pt x="28575" y="95250"/>
                </a:lnTo>
                <a:lnTo>
                  <a:pt x="28575" y="95250"/>
                </a:lnTo>
                <a:lnTo>
                  <a:pt x="28575" y="95250"/>
                </a:lnTo>
                <a:lnTo>
                  <a:pt x="23812" y="95250"/>
                </a:lnTo>
                <a:lnTo>
                  <a:pt x="23812" y="95250"/>
                </a:lnTo>
                <a:lnTo>
                  <a:pt x="23812" y="100012"/>
                </a:lnTo>
                <a:lnTo>
                  <a:pt x="28575" y="104775"/>
                </a:lnTo>
                <a:lnTo>
                  <a:pt x="33337" y="109537"/>
                </a:lnTo>
                <a:lnTo>
                  <a:pt x="33337" y="119062"/>
                </a:lnTo>
                <a:lnTo>
                  <a:pt x="42862" y="123825"/>
                </a:lnTo>
                <a:lnTo>
                  <a:pt x="52387" y="133350"/>
                </a:lnTo>
                <a:lnTo>
                  <a:pt x="61912" y="142875"/>
                </a:lnTo>
                <a:lnTo>
                  <a:pt x="76200" y="152400"/>
                </a:lnTo>
                <a:lnTo>
                  <a:pt x="90487" y="157162"/>
                </a:lnTo>
                <a:lnTo>
                  <a:pt x="100012" y="166687"/>
                </a:lnTo>
                <a:lnTo>
                  <a:pt x="114300" y="171450"/>
                </a:lnTo>
                <a:lnTo>
                  <a:pt x="128587" y="176212"/>
                </a:lnTo>
                <a:lnTo>
                  <a:pt x="133350" y="176212"/>
                </a:lnTo>
                <a:lnTo>
                  <a:pt x="142875" y="180975"/>
                </a:lnTo>
                <a:lnTo>
                  <a:pt x="147637" y="180975"/>
                </a:lnTo>
                <a:lnTo>
                  <a:pt x="152400" y="180975"/>
                </a:lnTo>
                <a:lnTo>
                  <a:pt x="152400" y="180975"/>
                </a:lnTo>
                <a:lnTo>
                  <a:pt x="152400" y="180975"/>
                </a:lnTo>
                <a:lnTo>
                  <a:pt x="152400" y="180975"/>
                </a:lnTo>
                <a:lnTo>
                  <a:pt x="152400" y="180975"/>
                </a:lnTo>
                <a:lnTo>
                  <a:pt x="152400" y="176212"/>
                </a:lnTo>
                <a:lnTo>
                  <a:pt x="152400" y="176212"/>
                </a:lnTo>
                <a:lnTo>
                  <a:pt x="152400" y="17621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Volný tvar 32"/>
          <p:cNvSpPr/>
          <p:nvPr/>
        </p:nvSpPr>
        <p:spPr>
          <a:xfrm>
            <a:off x="8577262" y="704850"/>
            <a:ext cx="28576" cy="200026"/>
          </a:xfrm>
          <a:custGeom>
            <a:avLst/>
            <a:gdLst/>
            <a:ahLst/>
            <a:cxnLst/>
            <a:rect l="0" t="0" r="0" b="0"/>
            <a:pathLst>
              <a:path w="28576" h="200026">
                <a:moveTo>
                  <a:pt x="0" y="4762"/>
                </a:moveTo>
                <a:lnTo>
                  <a:pt x="0" y="0"/>
                </a:lnTo>
                <a:lnTo>
                  <a:pt x="0" y="0"/>
                </a:lnTo>
                <a:lnTo>
                  <a:pt x="0" y="4762"/>
                </a:lnTo>
                <a:lnTo>
                  <a:pt x="0" y="9525"/>
                </a:lnTo>
                <a:lnTo>
                  <a:pt x="0" y="14287"/>
                </a:lnTo>
                <a:lnTo>
                  <a:pt x="0" y="28575"/>
                </a:lnTo>
                <a:lnTo>
                  <a:pt x="0" y="42862"/>
                </a:lnTo>
                <a:lnTo>
                  <a:pt x="4763" y="57150"/>
                </a:lnTo>
                <a:lnTo>
                  <a:pt x="4763" y="80962"/>
                </a:lnTo>
                <a:lnTo>
                  <a:pt x="4763" y="100012"/>
                </a:lnTo>
                <a:lnTo>
                  <a:pt x="9525" y="123825"/>
                </a:lnTo>
                <a:lnTo>
                  <a:pt x="9525" y="142875"/>
                </a:lnTo>
                <a:lnTo>
                  <a:pt x="9525" y="157162"/>
                </a:lnTo>
                <a:lnTo>
                  <a:pt x="9525" y="171450"/>
                </a:lnTo>
                <a:lnTo>
                  <a:pt x="19050" y="185737"/>
                </a:lnTo>
                <a:lnTo>
                  <a:pt x="19050" y="195262"/>
                </a:lnTo>
                <a:lnTo>
                  <a:pt x="23813" y="200025"/>
                </a:lnTo>
                <a:lnTo>
                  <a:pt x="23813" y="200025"/>
                </a:lnTo>
                <a:lnTo>
                  <a:pt x="28575" y="200025"/>
                </a:lnTo>
                <a:lnTo>
                  <a:pt x="28575" y="200025"/>
                </a:lnTo>
                <a:lnTo>
                  <a:pt x="28575" y="200025"/>
                </a:lnTo>
                <a:lnTo>
                  <a:pt x="28575" y="20002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Volný tvar 33"/>
          <p:cNvSpPr/>
          <p:nvPr/>
        </p:nvSpPr>
        <p:spPr>
          <a:xfrm>
            <a:off x="8534400" y="704850"/>
            <a:ext cx="166688" cy="190501"/>
          </a:xfrm>
          <a:custGeom>
            <a:avLst/>
            <a:gdLst/>
            <a:ahLst/>
            <a:cxnLst/>
            <a:rect l="0" t="0" r="0" b="0"/>
            <a:pathLst>
              <a:path w="166688" h="190501">
                <a:moveTo>
                  <a:pt x="28575" y="0"/>
                </a:moveTo>
                <a:lnTo>
                  <a:pt x="28575" y="0"/>
                </a:lnTo>
                <a:lnTo>
                  <a:pt x="28575" y="0"/>
                </a:lnTo>
                <a:lnTo>
                  <a:pt x="28575" y="0"/>
                </a:lnTo>
                <a:lnTo>
                  <a:pt x="28575" y="0"/>
                </a:lnTo>
                <a:lnTo>
                  <a:pt x="33337" y="0"/>
                </a:lnTo>
                <a:lnTo>
                  <a:pt x="38100" y="0"/>
                </a:lnTo>
                <a:lnTo>
                  <a:pt x="47625" y="0"/>
                </a:lnTo>
                <a:lnTo>
                  <a:pt x="57150" y="0"/>
                </a:lnTo>
                <a:lnTo>
                  <a:pt x="71437" y="4762"/>
                </a:lnTo>
                <a:lnTo>
                  <a:pt x="80962" y="9525"/>
                </a:lnTo>
                <a:lnTo>
                  <a:pt x="100012" y="19050"/>
                </a:lnTo>
                <a:lnTo>
                  <a:pt x="114300" y="23812"/>
                </a:lnTo>
                <a:lnTo>
                  <a:pt x="128587" y="28575"/>
                </a:lnTo>
                <a:lnTo>
                  <a:pt x="138112" y="33337"/>
                </a:lnTo>
                <a:lnTo>
                  <a:pt x="142875" y="42862"/>
                </a:lnTo>
                <a:lnTo>
                  <a:pt x="142875" y="42862"/>
                </a:lnTo>
                <a:lnTo>
                  <a:pt x="142875" y="47625"/>
                </a:lnTo>
                <a:lnTo>
                  <a:pt x="142875" y="52387"/>
                </a:lnTo>
                <a:lnTo>
                  <a:pt x="138112" y="57150"/>
                </a:lnTo>
                <a:lnTo>
                  <a:pt x="133350" y="61912"/>
                </a:lnTo>
                <a:lnTo>
                  <a:pt x="128587" y="66675"/>
                </a:lnTo>
                <a:lnTo>
                  <a:pt x="114300" y="66675"/>
                </a:lnTo>
                <a:lnTo>
                  <a:pt x="104775" y="76200"/>
                </a:lnTo>
                <a:lnTo>
                  <a:pt x="90487" y="76200"/>
                </a:lnTo>
                <a:lnTo>
                  <a:pt x="71437" y="80962"/>
                </a:lnTo>
                <a:lnTo>
                  <a:pt x="61912" y="80962"/>
                </a:lnTo>
                <a:lnTo>
                  <a:pt x="47625" y="85725"/>
                </a:lnTo>
                <a:lnTo>
                  <a:pt x="42862" y="90487"/>
                </a:lnTo>
                <a:lnTo>
                  <a:pt x="38100" y="90487"/>
                </a:lnTo>
                <a:lnTo>
                  <a:pt x="38100" y="95250"/>
                </a:lnTo>
                <a:lnTo>
                  <a:pt x="38100" y="100012"/>
                </a:lnTo>
                <a:lnTo>
                  <a:pt x="38100" y="100012"/>
                </a:lnTo>
                <a:lnTo>
                  <a:pt x="42862" y="104775"/>
                </a:lnTo>
                <a:lnTo>
                  <a:pt x="52387" y="109537"/>
                </a:lnTo>
                <a:lnTo>
                  <a:pt x="61912" y="114300"/>
                </a:lnTo>
                <a:lnTo>
                  <a:pt x="71437" y="119062"/>
                </a:lnTo>
                <a:lnTo>
                  <a:pt x="85725" y="123825"/>
                </a:lnTo>
                <a:lnTo>
                  <a:pt x="100012" y="128587"/>
                </a:lnTo>
                <a:lnTo>
                  <a:pt x="109537" y="133350"/>
                </a:lnTo>
                <a:lnTo>
                  <a:pt x="119062" y="138112"/>
                </a:lnTo>
                <a:lnTo>
                  <a:pt x="128587" y="142875"/>
                </a:lnTo>
                <a:lnTo>
                  <a:pt x="138112" y="147637"/>
                </a:lnTo>
                <a:lnTo>
                  <a:pt x="147637" y="147637"/>
                </a:lnTo>
                <a:lnTo>
                  <a:pt x="152400" y="152400"/>
                </a:lnTo>
                <a:lnTo>
                  <a:pt x="157162" y="157162"/>
                </a:lnTo>
                <a:lnTo>
                  <a:pt x="161925" y="161925"/>
                </a:lnTo>
                <a:lnTo>
                  <a:pt x="166687" y="166687"/>
                </a:lnTo>
                <a:lnTo>
                  <a:pt x="166687" y="171450"/>
                </a:lnTo>
                <a:lnTo>
                  <a:pt x="166687" y="176212"/>
                </a:lnTo>
                <a:lnTo>
                  <a:pt x="166687" y="180975"/>
                </a:lnTo>
                <a:lnTo>
                  <a:pt x="161925" y="180975"/>
                </a:lnTo>
                <a:lnTo>
                  <a:pt x="157162" y="185737"/>
                </a:lnTo>
                <a:lnTo>
                  <a:pt x="152400" y="185737"/>
                </a:lnTo>
                <a:lnTo>
                  <a:pt x="138112" y="190500"/>
                </a:lnTo>
                <a:lnTo>
                  <a:pt x="128587" y="190500"/>
                </a:lnTo>
                <a:lnTo>
                  <a:pt x="114300" y="190500"/>
                </a:lnTo>
                <a:lnTo>
                  <a:pt x="95250" y="185737"/>
                </a:lnTo>
                <a:lnTo>
                  <a:pt x="76200" y="185737"/>
                </a:lnTo>
                <a:lnTo>
                  <a:pt x="61912" y="180975"/>
                </a:lnTo>
                <a:lnTo>
                  <a:pt x="42862" y="180975"/>
                </a:lnTo>
                <a:lnTo>
                  <a:pt x="28575" y="176212"/>
                </a:lnTo>
                <a:lnTo>
                  <a:pt x="14287" y="176212"/>
                </a:lnTo>
                <a:lnTo>
                  <a:pt x="9525" y="176212"/>
                </a:lnTo>
                <a:lnTo>
                  <a:pt x="0" y="176212"/>
                </a:lnTo>
                <a:lnTo>
                  <a:pt x="0" y="176212"/>
                </a:lnTo>
                <a:lnTo>
                  <a:pt x="0" y="176212"/>
                </a:lnTo>
                <a:lnTo>
                  <a:pt x="0" y="17621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Volný tvar 34"/>
          <p:cNvSpPr/>
          <p:nvPr/>
        </p:nvSpPr>
        <p:spPr>
          <a:xfrm>
            <a:off x="676275" y="1185862"/>
            <a:ext cx="8220076" cy="133351"/>
          </a:xfrm>
          <a:custGeom>
            <a:avLst/>
            <a:gdLst/>
            <a:ahLst/>
            <a:cxnLst/>
            <a:rect l="0" t="0" r="0" b="0"/>
            <a:pathLst>
              <a:path w="8220076" h="133351">
                <a:moveTo>
                  <a:pt x="9525" y="85725"/>
                </a:moveTo>
                <a:lnTo>
                  <a:pt x="4762" y="85725"/>
                </a:lnTo>
                <a:lnTo>
                  <a:pt x="0" y="85725"/>
                </a:lnTo>
                <a:lnTo>
                  <a:pt x="0" y="85725"/>
                </a:lnTo>
                <a:lnTo>
                  <a:pt x="0" y="80963"/>
                </a:lnTo>
                <a:lnTo>
                  <a:pt x="0" y="80963"/>
                </a:lnTo>
                <a:lnTo>
                  <a:pt x="9525" y="80963"/>
                </a:lnTo>
                <a:lnTo>
                  <a:pt x="14287" y="80963"/>
                </a:lnTo>
                <a:lnTo>
                  <a:pt x="19050" y="80963"/>
                </a:lnTo>
                <a:lnTo>
                  <a:pt x="28575" y="80963"/>
                </a:lnTo>
                <a:lnTo>
                  <a:pt x="38100" y="80963"/>
                </a:lnTo>
                <a:lnTo>
                  <a:pt x="42862" y="80963"/>
                </a:lnTo>
                <a:lnTo>
                  <a:pt x="52387" y="80963"/>
                </a:lnTo>
                <a:lnTo>
                  <a:pt x="61912" y="80963"/>
                </a:lnTo>
                <a:lnTo>
                  <a:pt x="71437" y="80963"/>
                </a:lnTo>
                <a:lnTo>
                  <a:pt x="80962" y="80963"/>
                </a:lnTo>
                <a:lnTo>
                  <a:pt x="95250" y="80963"/>
                </a:lnTo>
                <a:lnTo>
                  <a:pt x="109537" y="80963"/>
                </a:lnTo>
                <a:lnTo>
                  <a:pt x="119062" y="80963"/>
                </a:lnTo>
                <a:lnTo>
                  <a:pt x="138112" y="80963"/>
                </a:lnTo>
                <a:lnTo>
                  <a:pt x="147637" y="80963"/>
                </a:lnTo>
                <a:lnTo>
                  <a:pt x="171450" y="80963"/>
                </a:lnTo>
                <a:lnTo>
                  <a:pt x="185737" y="80963"/>
                </a:lnTo>
                <a:lnTo>
                  <a:pt x="204787" y="76200"/>
                </a:lnTo>
                <a:lnTo>
                  <a:pt x="223837" y="76200"/>
                </a:lnTo>
                <a:lnTo>
                  <a:pt x="242887" y="71438"/>
                </a:lnTo>
                <a:lnTo>
                  <a:pt x="261937" y="71438"/>
                </a:lnTo>
                <a:lnTo>
                  <a:pt x="285750" y="71438"/>
                </a:lnTo>
                <a:lnTo>
                  <a:pt x="304800" y="71438"/>
                </a:lnTo>
                <a:lnTo>
                  <a:pt x="323850" y="71438"/>
                </a:lnTo>
                <a:lnTo>
                  <a:pt x="347662" y="71438"/>
                </a:lnTo>
                <a:lnTo>
                  <a:pt x="366712" y="66675"/>
                </a:lnTo>
                <a:lnTo>
                  <a:pt x="395287" y="66675"/>
                </a:lnTo>
                <a:lnTo>
                  <a:pt x="419100" y="66675"/>
                </a:lnTo>
                <a:lnTo>
                  <a:pt x="442912" y="66675"/>
                </a:lnTo>
                <a:lnTo>
                  <a:pt x="466725" y="66675"/>
                </a:lnTo>
                <a:lnTo>
                  <a:pt x="490537" y="66675"/>
                </a:lnTo>
                <a:lnTo>
                  <a:pt x="514350" y="66675"/>
                </a:lnTo>
                <a:lnTo>
                  <a:pt x="538162" y="66675"/>
                </a:lnTo>
                <a:lnTo>
                  <a:pt x="566737" y="66675"/>
                </a:lnTo>
                <a:lnTo>
                  <a:pt x="590550" y="71438"/>
                </a:lnTo>
                <a:lnTo>
                  <a:pt x="619125" y="71438"/>
                </a:lnTo>
                <a:lnTo>
                  <a:pt x="642937" y="71438"/>
                </a:lnTo>
                <a:lnTo>
                  <a:pt x="671512" y="76200"/>
                </a:lnTo>
                <a:lnTo>
                  <a:pt x="695325" y="76200"/>
                </a:lnTo>
                <a:lnTo>
                  <a:pt x="723900" y="76200"/>
                </a:lnTo>
                <a:lnTo>
                  <a:pt x="752475" y="80963"/>
                </a:lnTo>
                <a:lnTo>
                  <a:pt x="781050" y="80963"/>
                </a:lnTo>
                <a:lnTo>
                  <a:pt x="809625" y="85725"/>
                </a:lnTo>
                <a:lnTo>
                  <a:pt x="838200" y="85725"/>
                </a:lnTo>
                <a:lnTo>
                  <a:pt x="866775" y="90488"/>
                </a:lnTo>
                <a:lnTo>
                  <a:pt x="895350" y="95250"/>
                </a:lnTo>
                <a:lnTo>
                  <a:pt x="923925" y="100013"/>
                </a:lnTo>
                <a:lnTo>
                  <a:pt x="952500" y="100013"/>
                </a:lnTo>
                <a:lnTo>
                  <a:pt x="981075" y="100013"/>
                </a:lnTo>
                <a:lnTo>
                  <a:pt x="1009650" y="104775"/>
                </a:lnTo>
                <a:lnTo>
                  <a:pt x="1042987" y="104775"/>
                </a:lnTo>
                <a:lnTo>
                  <a:pt x="1071562" y="109538"/>
                </a:lnTo>
                <a:lnTo>
                  <a:pt x="1104900" y="109538"/>
                </a:lnTo>
                <a:lnTo>
                  <a:pt x="1133475" y="109538"/>
                </a:lnTo>
                <a:lnTo>
                  <a:pt x="1162050" y="109538"/>
                </a:lnTo>
                <a:lnTo>
                  <a:pt x="1195387" y="109538"/>
                </a:lnTo>
                <a:lnTo>
                  <a:pt x="1223962" y="109538"/>
                </a:lnTo>
                <a:lnTo>
                  <a:pt x="1257300" y="109538"/>
                </a:lnTo>
                <a:lnTo>
                  <a:pt x="1285875" y="109538"/>
                </a:lnTo>
                <a:lnTo>
                  <a:pt x="1319212" y="104775"/>
                </a:lnTo>
                <a:lnTo>
                  <a:pt x="1347787" y="104775"/>
                </a:lnTo>
                <a:lnTo>
                  <a:pt x="1381125" y="104775"/>
                </a:lnTo>
                <a:lnTo>
                  <a:pt x="1414462" y="100013"/>
                </a:lnTo>
                <a:lnTo>
                  <a:pt x="1452562" y="100013"/>
                </a:lnTo>
                <a:lnTo>
                  <a:pt x="1481137" y="100013"/>
                </a:lnTo>
                <a:lnTo>
                  <a:pt x="1514475" y="100013"/>
                </a:lnTo>
                <a:lnTo>
                  <a:pt x="1547812" y="100013"/>
                </a:lnTo>
                <a:lnTo>
                  <a:pt x="1576387" y="95250"/>
                </a:lnTo>
                <a:lnTo>
                  <a:pt x="1609725" y="95250"/>
                </a:lnTo>
                <a:lnTo>
                  <a:pt x="1638300" y="90488"/>
                </a:lnTo>
                <a:lnTo>
                  <a:pt x="1666875" y="90488"/>
                </a:lnTo>
                <a:lnTo>
                  <a:pt x="1695450" y="85725"/>
                </a:lnTo>
                <a:lnTo>
                  <a:pt x="1724025" y="85725"/>
                </a:lnTo>
                <a:lnTo>
                  <a:pt x="1752600" y="80963"/>
                </a:lnTo>
                <a:lnTo>
                  <a:pt x="1781175" y="80963"/>
                </a:lnTo>
                <a:lnTo>
                  <a:pt x="1809750" y="76200"/>
                </a:lnTo>
                <a:lnTo>
                  <a:pt x="1838325" y="76200"/>
                </a:lnTo>
                <a:lnTo>
                  <a:pt x="1862137" y="76200"/>
                </a:lnTo>
                <a:lnTo>
                  <a:pt x="1895475" y="71438"/>
                </a:lnTo>
                <a:lnTo>
                  <a:pt x="1919287" y="71438"/>
                </a:lnTo>
                <a:lnTo>
                  <a:pt x="1943100" y="71438"/>
                </a:lnTo>
                <a:lnTo>
                  <a:pt x="1966912" y="71438"/>
                </a:lnTo>
                <a:lnTo>
                  <a:pt x="1995487" y="71438"/>
                </a:lnTo>
                <a:lnTo>
                  <a:pt x="2019300" y="71438"/>
                </a:lnTo>
                <a:lnTo>
                  <a:pt x="2043112" y="71438"/>
                </a:lnTo>
                <a:lnTo>
                  <a:pt x="2071687" y="71438"/>
                </a:lnTo>
                <a:lnTo>
                  <a:pt x="2095500" y="71438"/>
                </a:lnTo>
                <a:lnTo>
                  <a:pt x="2119312" y="76200"/>
                </a:lnTo>
                <a:lnTo>
                  <a:pt x="2143125" y="76200"/>
                </a:lnTo>
                <a:lnTo>
                  <a:pt x="2166937" y="76200"/>
                </a:lnTo>
                <a:lnTo>
                  <a:pt x="2185987" y="80963"/>
                </a:lnTo>
                <a:lnTo>
                  <a:pt x="2209800" y="80963"/>
                </a:lnTo>
                <a:lnTo>
                  <a:pt x="2233612" y="80963"/>
                </a:lnTo>
                <a:lnTo>
                  <a:pt x="2257425" y="80963"/>
                </a:lnTo>
                <a:lnTo>
                  <a:pt x="2281237" y="85725"/>
                </a:lnTo>
                <a:lnTo>
                  <a:pt x="2305050" y="85725"/>
                </a:lnTo>
                <a:lnTo>
                  <a:pt x="2324100" y="85725"/>
                </a:lnTo>
                <a:lnTo>
                  <a:pt x="2352675" y="90488"/>
                </a:lnTo>
                <a:lnTo>
                  <a:pt x="2371725" y="90488"/>
                </a:lnTo>
                <a:lnTo>
                  <a:pt x="2395537" y="90488"/>
                </a:lnTo>
                <a:lnTo>
                  <a:pt x="2419350" y="95250"/>
                </a:lnTo>
                <a:lnTo>
                  <a:pt x="2438400" y="95250"/>
                </a:lnTo>
                <a:lnTo>
                  <a:pt x="2462212" y="95250"/>
                </a:lnTo>
                <a:lnTo>
                  <a:pt x="2486025" y="100013"/>
                </a:lnTo>
                <a:lnTo>
                  <a:pt x="2505075" y="100013"/>
                </a:lnTo>
                <a:lnTo>
                  <a:pt x="2528887" y="100013"/>
                </a:lnTo>
                <a:lnTo>
                  <a:pt x="2552700" y="104775"/>
                </a:lnTo>
                <a:lnTo>
                  <a:pt x="2571750" y="104775"/>
                </a:lnTo>
                <a:lnTo>
                  <a:pt x="2595562" y="109538"/>
                </a:lnTo>
                <a:lnTo>
                  <a:pt x="2619375" y="109538"/>
                </a:lnTo>
                <a:lnTo>
                  <a:pt x="2638425" y="109538"/>
                </a:lnTo>
                <a:lnTo>
                  <a:pt x="2662237" y="114300"/>
                </a:lnTo>
                <a:lnTo>
                  <a:pt x="2681287" y="114300"/>
                </a:lnTo>
                <a:lnTo>
                  <a:pt x="2705100" y="119063"/>
                </a:lnTo>
                <a:lnTo>
                  <a:pt x="2728912" y="119063"/>
                </a:lnTo>
                <a:lnTo>
                  <a:pt x="2747962" y="123825"/>
                </a:lnTo>
                <a:lnTo>
                  <a:pt x="2771775" y="123825"/>
                </a:lnTo>
                <a:lnTo>
                  <a:pt x="2795587" y="128588"/>
                </a:lnTo>
                <a:lnTo>
                  <a:pt x="2814637" y="128588"/>
                </a:lnTo>
                <a:lnTo>
                  <a:pt x="2838450" y="133350"/>
                </a:lnTo>
                <a:lnTo>
                  <a:pt x="2857500" y="133350"/>
                </a:lnTo>
                <a:lnTo>
                  <a:pt x="2881312" y="133350"/>
                </a:lnTo>
                <a:lnTo>
                  <a:pt x="2900362" y="133350"/>
                </a:lnTo>
                <a:lnTo>
                  <a:pt x="2924175" y="133350"/>
                </a:lnTo>
                <a:lnTo>
                  <a:pt x="2943225" y="133350"/>
                </a:lnTo>
                <a:lnTo>
                  <a:pt x="2967037" y="133350"/>
                </a:lnTo>
                <a:lnTo>
                  <a:pt x="2981325" y="133350"/>
                </a:lnTo>
                <a:lnTo>
                  <a:pt x="3005137" y="133350"/>
                </a:lnTo>
                <a:lnTo>
                  <a:pt x="3024187" y="133350"/>
                </a:lnTo>
                <a:lnTo>
                  <a:pt x="3043237" y="133350"/>
                </a:lnTo>
                <a:lnTo>
                  <a:pt x="3067050" y="133350"/>
                </a:lnTo>
                <a:lnTo>
                  <a:pt x="3086100" y="133350"/>
                </a:lnTo>
                <a:lnTo>
                  <a:pt x="3109912" y="133350"/>
                </a:lnTo>
                <a:lnTo>
                  <a:pt x="3124200" y="133350"/>
                </a:lnTo>
                <a:lnTo>
                  <a:pt x="3148012" y="133350"/>
                </a:lnTo>
                <a:lnTo>
                  <a:pt x="3167062" y="128588"/>
                </a:lnTo>
                <a:lnTo>
                  <a:pt x="3186112" y="128588"/>
                </a:lnTo>
                <a:lnTo>
                  <a:pt x="3205162" y="128588"/>
                </a:lnTo>
                <a:lnTo>
                  <a:pt x="3219450" y="123825"/>
                </a:lnTo>
                <a:lnTo>
                  <a:pt x="3243262" y="123825"/>
                </a:lnTo>
                <a:lnTo>
                  <a:pt x="3257550" y="123825"/>
                </a:lnTo>
                <a:lnTo>
                  <a:pt x="3281362" y="119063"/>
                </a:lnTo>
                <a:lnTo>
                  <a:pt x="3300412" y="114300"/>
                </a:lnTo>
                <a:lnTo>
                  <a:pt x="3324225" y="114300"/>
                </a:lnTo>
                <a:lnTo>
                  <a:pt x="3338512" y="109538"/>
                </a:lnTo>
                <a:lnTo>
                  <a:pt x="3357562" y="109538"/>
                </a:lnTo>
                <a:lnTo>
                  <a:pt x="3376612" y="109538"/>
                </a:lnTo>
                <a:lnTo>
                  <a:pt x="3390900" y="104775"/>
                </a:lnTo>
                <a:lnTo>
                  <a:pt x="3405187" y="104775"/>
                </a:lnTo>
                <a:lnTo>
                  <a:pt x="3424237" y="104775"/>
                </a:lnTo>
                <a:lnTo>
                  <a:pt x="3443287" y="100013"/>
                </a:lnTo>
                <a:lnTo>
                  <a:pt x="3462337" y="100013"/>
                </a:lnTo>
                <a:lnTo>
                  <a:pt x="3476625" y="100013"/>
                </a:lnTo>
                <a:lnTo>
                  <a:pt x="3490912" y="100013"/>
                </a:lnTo>
                <a:lnTo>
                  <a:pt x="3509962" y="95250"/>
                </a:lnTo>
                <a:lnTo>
                  <a:pt x="3529012" y="95250"/>
                </a:lnTo>
                <a:lnTo>
                  <a:pt x="3543300" y="95250"/>
                </a:lnTo>
                <a:lnTo>
                  <a:pt x="3567112" y="95250"/>
                </a:lnTo>
                <a:lnTo>
                  <a:pt x="3581400" y="90488"/>
                </a:lnTo>
                <a:lnTo>
                  <a:pt x="3605212" y="90488"/>
                </a:lnTo>
                <a:lnTo>
                  <a:pt x="3619500" y="90488"/>
                </a:lnTo>
                <a:lnTo>
                  <a:pt x="3643312" y="85725"/>
                </a:lnTo>
                <a:lnTo>
                  <a:pt x="3657600" y="85725"/>
                </a:lnTo>
                <a:lnTo>
                  <a:pt x="3676650" y="85725"/>
                </a:lnTo>
                <a:lnTo>
                  <a:pt x="3695700" y="85725"/>
                </a:lnTo>
                <a:lnTo>
                  <a:pt x="3714750" y="80963"/>
                </a:lnTo>
                <a:lnTo>
                  <a:pt x="3733800" y="80963"/>
                </a:lnTo>
                <a:lnTo>
                  <a:pt x="3752850" y="80963"/>
                </a:lnTo>
                <a:lnTo>
                  <a:pt x="3767137" y="80963"/>
                </a:lnTo>
                <a:lnTo>
                  <a:pt x="3786187" y="80963"/>
                </a:lnTo>
                <a:lnTo>
                  <a:pt x="3805237" y="80963"/>
                </a:lnTo>
                <a:lnTo>
                  <a:pt x="3819525" y="80963"/>
                </a:lnTo>
                <a:lnTo>
                  <a:pt x="3838575" y="80963"/>
                </a:lnTo>
                <a:lnTo>
                  <a:pt x="3857625" y="85725"/>
                </a:lnTo>
                <a:lnTo>
                  <a:pt x="3876675" y="85725"/>
                </a:lnTo>
                <a:lnTo>
                  <a:pt x="3895725" y="90488"/>
                </a:lnTo>
                <a:lnTo>
                  <a:pt x="3914775" y="90488"/>
                </a:lnTo>
                <a:lnTo>
                  <a:pt x="3933825" y="90488"/>
                </a:lnTo>
                <a:lnTo>
                  <a:pt x="3952875" y="95250"/>
                </a:lnTo>
                <a:lnTo>
                  <a:pt x="3971925" y="95250"/>
                </a:lnTo>
                <a:lnTo>
                  <a:pt x="3990975" y="95250"/>
                </a:lnTo>
                <a:lnTo>
                  <a:pt x="4014787" y="100013"/>
                </a:lnTo>
                <a:lnTo>
                  <a:pt x="4038600" y="100013"/>
                </a:lnTo>
                <a:lnTo>
                  <a:pt x="4062412" y="100013"/>
                </a:lnTo>
                <a:lnTo>
                  <a:pt x="4086225" y="100013"/>
                </a:lnTo>
                <a:lnTo>
                  <a:pt x="4110037" y="100013"/>
                </a:lnTo>
                <a:lnTo>
                  <a:pt x="4138612" y="104775"/>
                </a:lnTo>
                <a:lnTo>
                  <a:pt x="4162425" y="104775"/>
                </a:lnTo>
                <a:lnTo>
                  <a:pt x="4186237" y="104775"/>
                </a:lnTo>
                <a:lnTo>
                  <a:pt x="4214812" y="104775"/>
                </a:lnTo>
                <a:lnTo>
                  <a:pt x="4238625" y="104775"/>
                </a:lnTo>
                <a:lnTo>
                  <a:pt x="4267200" y="104775"/>
                </a:lnTo>
                <a:lnTo>
                  <a:pt x="4295775" y="104775"/>
                </a:lnTo>
                <a:lnTo>
                  <a:pt x="4324350" y="104775"/>
                </a:lnTo>
                <a:lnTo>
                  <a:pt x="4352925" y="104775"/>
                </a:lnTo>
                <a:lnTo>
                  <a:pt x="4381500" y="109538"/>
                </a:lnTo>
                <a:lnTo>
                  <a:pt x="4405312" y="109538"/>
                </a:lnTo>
                <a:lnTo>
                  <a:pt x="4429125" y="109538"/>
                </a:lnTo>
                <a:lnTo>
                  <a:pt x="4457700" y="109538"/>
                </a:lnTo>
                <a:lnTo>
                  <a:pt x="4481512" y="109538"/>
                </a:lnTo>
                <a:lnTo>
                  <a:pt x="4510087" y="114300"/>
                </a:lnTo>
                <a:lnTo>
                  <a:pt x="4538662" y="114300"/>
                </a:lnTo>
                <a:lnTo>
                  <a:pt x="4567237" y="114300"/>
                </a:lnTo>
                <a:lnTo>
                  <a:pt x="4595812" y="114300"/>
                </a:lnTo>
                <a:lnTo>
                  <a:pt x="4624387" y="114300"/>
                </a:lnTo>
                <a:lnTo>
                  <a:pt x="4652962" y="114300"/>
                </a:lnTo>
                <a:lnTo>
                  <a:pt x="4681537" y="109538"/>
                </a:lnTo>
                <a:lnTo>
                  <a:pt x="4710112" y="109538"/>
                </a:lnTo>
                <a:lnTo>
                  <a:pt x="4733925" y="109538"/>
                </a:lnTo>
                <a:lnTo>
                  <a:pt x="4762500" y="109538"/>
                </a:lnTo>
                <a:lnTo>
                  <a:pt x="4791075" y="104775"/>
                </a:lnTo>
                <a:lnTo>
                  <a:pt x="4819650" y="104775"/>
                </a:lnTo>
                <a:lnTo>
                  <a:pt x="4848225" y="100013"/>
                </a:lnTo>
                <a:lnTo>
                  <a:pt x="4872037" y="100013"/>
                </a:lnTo>
                <a:lnTo>
                  <a:pt x="4900612" y="100013"/>
                </a:lnTo>
                <a:lnTo>
                  <a:pt x="4929187" y="95250"/>
                </a:lnTo>
                <a:lnTo>
                  <a:pt x="4953000" y="90488"/>
                </a:lnTo>
                <a:lnTo>
                  <a:pt x="4981575" y="90488"/>
                </a:lnTo>
                <a:lnTo>
                  <a:pt x="5005387" y="90488"/>
                </a:lnTo>
                <a:lnTo>
                  <a:pt x="5033962" y="85725"/>
                </a:lnTo>
                <a:lnTo>
                  <a:pt x="5062537" y="85725"/>
                </a:lnTo>
                <a:lnTo>
                  <a:pt x="5086350" y="80963"/>
                </a:lnTo>
                <a:lnTo>
                  <a:pt x="5110162" y="80963"/>
                </a:lnTo>
                <a:lnTo>
                  <a:pt x="5138737" y="76200"/>
                </a:lnTo>
                <a:lnTo>
                  <a:pt x="5162550" y="76200"/>
                </a:lnTo>
                <a:lnTo>
                  <a:pt x="5186362" y="71438"/>
                </a:lnTo>
                <a:lnTo>
                  <a:pt x="5214937" y="71438"/>
                </a:lnTo>
                <a:lnTo>
                  <a:pt x="5238750" y="66675"/>
                </a:lnTo>
                <a:lnTo>
                  <a:pt x="5262562" y="66675"/>
                </a:lnTo>
                <a:lnTo>
                  <a:pt x="5286375" y="66675"/>
                </a:lnTo>
                <a:lnTo>
                  <a:pt x="5310187" y="61913"/>
                </a:lnTo>
                <a:lnTo>
                  <a:pt x="5334000" y="61913"/>
                </a:lnTo>
                <a:lnTo>
                  <a:pt x="5357812" y="61913"/>
                </a:lnTo>
                <a:lnTo>
                  <a:pt x="5386387" y="57150"/>
                </a:lnTo>
                <a:lnTo>
                  <a:pt x="5410200" y="57150"/>
                </a:lnTo>
                <a:lnTo>
                  <a:pt x="5434012" y="57150"/>
                </a:lnTo>
                <a:lnTo>
                  <a:pt x="5457825" y="57150"/>
                </a:lnTo>
                <a:lnTo>
                  <a:pt x="5476875" y="57150"/>
                </a:lnTo>
                <a:lnTo>
                  <a:pt x="5500687" y="57150"/>
                </a:lnTo>
                <a:lnTo>
                  <a:pt x="5524500" y="57150"/>
                </a:lnTo>
                <a:lnTo>
                  <a:pt x="5548312" y="57150"/>
                </a:lnTo>
                <a:lnTo>
                  <a:pt x="5572125" y="57150"/>
                </a:lnTo>
                <a:lnTo>
                  <a:pt x="5591175" y="57150"/>
                </a:lnTo>
                <a:lnTo>
                  <a:pt x="5614987" y="57150"/>
                </a:lnTo>
                <a:lnTo>
                  <a:pt x="5634037" y="57150"/>
                </a:lnTo>
                <a:lnTo>
                  <a:pt x="5657850" y="57150"/>
                </a:lnTo>
                <a:lnTo>
                  <a:pt x="5676900" y="61913"/>
                </a:lnTo>
                <a:lnTo>
                  <a:pt x="5700712" y="61913"/>
                </a:lnTo>
                <a:lnTo>
                  <a:pt x="5715000" y="61913"/>
                </a:lnTo>
                <a:lnTo>
                  <a:pt x="5734050" y="61913"/>
                </a:lnTo>
                <a:lnTo>
                  <a:pt x="5753100" y="61913"/>
                </a:lnTo>
                <a:lnTo>
                  <a:pt x="5772150" y="66675"/>
                </a:lnTo>
                <a:lnTo>
                  <a:pt x="5791200" y="66675"/>
                </a:lnTo>
                <a:lnTo>
                  <a:pt x="5810250" y="71438"/>
                </a:lnTo>
                <a:lnTo>
                  <a:pt x="5829300" y="71438"/>
                </a:lnTo>
                <a:lnTo>
                  <a:pt x="5848350" y="71438"/>
                </a:lnTo>
                <a:lnTo>
                  <a:pt x="5867400" y="76200"/>
                </a:lnTo>
                <a:lnTo>
                  <a:pt x="5891212" y="76200"/>
                </a:lnTo>
                <a:lnTo>
                  <a:pt x="5905500" y="76200"/>
                </a:lnTo>
                <a:lnTo>
                  <a:pt x="5929312" y="76200"/>
                </a:lnTo>
                <a:lnTo>
                  <a:pt x="5943600" y="76200"/>
                </a:lnTo>
                <a:lnTo>
                  <a:pt x="5962650" y="71438"/>
                </a:lnTo>
                <a:lnTo>
                  <a:pt x="5981700" y="71438"/>
                </a:lnTo>
                <a:lnTo>
                  <a:pt x="5995987" y="71438"/>
                </a:lnTo>
                <a:lnTo>
                  <a:pt x="6015037" y="66675"/>
                </a:lnTo>
                <a:lnTo>
                  <a:pt x="6034087" y="66675"/>
                </a:lnTo>
                <a:lnTo>
                  <a:pt x="6048375" y="61913"/>
                </a:lnTo>
                <a:lnTo>
                  <a:pt x="6072187" y="61913"/>
                </a:lnTo>
                <a:lnTo>
                  <a:pt x="6091237" y="57150"/>
                </a:lnTo>
                <a:lnTo>
                  <a:pt x="6110287" y="57150"/>
                </a:lnTo>
                <a:lnTo>
                  <a:pt x="6129337" y="57150"/>
                </a:lnTo>
                <a:lnTo>
                  <a:pt x="6143625" y="57150"/>
                </a:lnTo>
                <a:lnTo>
                  <a:pt x="6162675" y="52388"/>
                </a:lnTo>
                <a:lnTo>
                  <a:pt x="6181725" y="47625"/>
                </a:lnTo>
                <a:lnTo>
                  <a:pt x="6196012" y="47625"/>
                </a:lnTo>
                <a:lnTo>
                  <a:pt x="6215062" y="47625"/>
                </a:lnTo>
                <a:lnTo>
                  <a:pt x="6229350" y="42863"/>
                </a:lnTo>
                <a:lnTo>
                  <a:pt x="6253162" y="42863"/>
                </a:lnTo>
                <a:lnTo>
                  <a:pt x="6267450" y="38100"/>
                </a:lnTo>
                <a:lnTo>
                  <a:pt x="6281737" y="38100"/>
                </a:lnTo>
                <a:lnTo>
                  <a:pt x="6300787" y="33338"/>
                </a:lnTo>
                <a:lnTo>
                  <a:pt x="6319837" y="33338"/>
                </a:lnTo>
                <a:lnTo>
                  <a:pt x="6334125" y="28575"/>
                </a:lnTo>
                <a:lnTo>
                  <a:pt x="6353175" y="28575"/>
                </a:lnTo>
                <a:lnTo>
                  <a:pt x="6367462" y="23813"/>
                </a:lnTo>
                <a:lnTo>
                  <a:pt x="6381750" y="23813"/>
                </a:lnTo>
                <a:lnTo>
                  <a:pt x="6400800" y="23813"/>
                </a:lnTo>
                <a:lnTo>
                  <a:pt x="6419850" y="19050"/>
                </a:lnTo>
                <a:lnTo>
                  <a:pt x="6434137" y="19050"/>
                </a:lnTo>
                <a:lnTo>
                  <a:pt x="6453187" y="19050"/>
                </a:lnTo>
                <a:lnTo>
                  <a:pt x="6472237" y="19050"/>
                </a:lnTo>
                <a:lnTo>
                  <a:pt x="6491287" y="14288"/>
                </a:lnTo>
                <a:lnTo>
                  <a:pt x="6510337" y="14288"/>
                </a:lnTo>
                <a:lnTo>
                  <a:pt x="6534150" y="14288"/>
                </a:lnTo>
                <a:lnTo>
                  <a:pt x="6553200" y="14288"/>
                </a:lnTo>
                <a:lnTo>
                  <a:pt x="6572250" y="14288"/>
                </a:lnTo>
                <a:lnTo>
                  <a:pt x="6596062" y="14288"/>
                </a:lnTo>
                <a:lnTo>
                  <a:pt x="6619875" y="9525"/>
                </a:lnTo>
                <a:lnTo>
                  <a:pt x="6643687" y="9525"/>
                </a:lnTo>
                <a:lnTo>
                  <a:pt x="6662737" y="9525"/>
                </a:lnTo>
                <a:lnTo>
                  <a:pt x="6686550" y="9525"/>
                </a:lnTo>
                <a:lnTo>
                  <a:pt x="6710362" y="9525"/>
                </a:lnTo>
                <a:lnTo>
                  <a:pt x="6734175" y="9525"/>
                </a:lnTo>
                <a:lnTo>
                  <a:pt x="6753225" y="9525"/>
                </a:lnTo>
                <a:lnTo>
                  <a:pt x="6777037" y="9525"/>
                </a:lnTo>
                <a:lnTo>
                  <a:pt x="6800850" y="9525"/>
                </a:lnTo>
                <a:lnTo>
                  <a:pt x="6824662" y="9525"/>
                </a:lnTo>
                <a:lnTo>
                  <a:pt x="6853237" y="9525"/>
                </a:lnTo>
                <a:lnTo>
                  <a:pt x="6877050" y="9525"/>
                </a:lnTo>
                <a:lnTo>
                  <a:pt x="6905625" y="4763"/>
                </a:lnTo>
                <a:lnTo>
                  <a:pt x="6929437" y="4763"/>
                </a:lnTo>
                <a:lnTo>
                  <a:pt x="6958012" y="4763"/>
                </a:lnTo>
                <a:lnTo>
                  <a:pt x="6981825" y="4763"/>
                </a:lnTo>
                <a:lnTo>
                  <a:pt x="7010400" y="4763"/>
                </a:lnTo>
                <a:lnTo>
                  <a:pt x="7034212" y="0"/>
                </a:lnTo>
                <a:lnTo>
                  <a:pt x="7062787" y="0"/>
                </a:lnTo>
                <a:lnTo>
                  <a:pt x="7091362" y="0"/>
                </a:lnTo>
                <a:lnTo>
                  <a:pt x="7119937" y="0"/>
                </a:lnTo>
                <a:lnTo>
                  <a:pt x="7148512" y="0"/>
                </a:lnTo>
                <a:lnTo>
                  <a:pt x="7181850" y="0"/>
                </a:lnTo>
                <a:lnTo>
                  <a:pt x="7210425" y="0"/>
                </a:lnTo>
                <a:lnTo>
                  <a:pt x="7243762" y="0"/>
                </a:lnTo>
                <a:lnTo>
                  <a:pt x="7272337" y="0"/>
                </a:lnTo>
                <a:lnTo>
                  <a:pt x="7300912" y="0"/>
                </a:lnTo>
                <a:lnTo>
                  <a:pt x="7334250" y="0"/>
                </a:lnTo>
                <a:lnTo>
                  <a:pt x="7362825" y="0"/>
                </a:lnTo>
                <a:lnTo>
                  <a:pt x="7396162" y="0"/>
                </a:lnTo>
                <a:lnTo>
                  <a:pt x="7429500" y="0"/>
                </a:lnTo>
                <a:lnTo>
                  <a:pt x="7462837" y="0"/>
                </a:lnTo>
                <a:lnTo>
                  <a:pt x="7496175" y="4763"/>
                </a:lnTo>
                <a:lnTo>
                  <a:pt x="7524750" y="4763"/>
                </a:lnTo>
                <a:lnTo>
                  <a:pt x="7558087" y="4763"/>
                </a:lnTo>
                <a:lnTo>
                  <a:pt x="7586662" y="4763"/>
                </a:lnTo>
                <a:lnTo>
                  <a:pt x="7620000" y="4763"/>
                </a:lnTo>
                <a:lnTo>
                  <a:pt x="7648575" y="4763"/>
                </a:lnTo>
                <a:lnTo>
                  <a:pt x="7681912" y="4763"/>
                </a:lnTo>
                <a:lnTo>
                  <a:pt x="7710487" y="4763"/>
                </a:lnTo>
                <a:lnTo>
                  <a:pt x="7734300" y="4763"/>
                </a:lnTo>
                <a:lnTo>
                  <a:pt x="7762875" y="4763"/>
                </a:lnTo>
                <a:lnTo>
                  <a:pt x="7786687" y="4763"/>
                </a:lnTo>
                <a:lnTo>
                  <a:pt x="7815262" y="4763"/>
                </a:lnTo>
                <a:lnTo>
                  <a:pt x="7839075" y="4763"/>
                </a:lnTo>
                <a:lnTo>
                  <a:pt x="7862887" y="4763"/>
                </a:lnTo>
                <a:lnTo>
                  <a:pt x="7891462" y="4763"/>
                </a:lnTo>
                <a:lnTo>
                  <a:pt x="7915275" y="9525"/>
                </a:lnTo>
                <a:lnTo>
                  <a:pt x="7943850" y="9525"/>
                </a:lnTo>
                <a:lnTo>
                  <a:pt x="7967662" y="9525"/>
                </a:lnTo>
                <a:lnTo>
                  <a:pt x="7991475" y="9525"/>
                </a:lnTo>
                <a:lnTo>
                  <a:pt x="8015287" y="9525"/>
                </a:lnTo>
                <a:lnTo>
                  <a:pt x="8034337" y="9525"/>
                </a:lnTo>
                <a:lnTo>
                  <a:pt x="8053387" y="9525"/>
                </a:lnTo>
                <a:lnTo>
                  <a:pt x="8072437" y="9525"/>
                </a:lnTo>
                <a:lnTo>
                  <a:pt x="8086725" y="9525"/>
                </a:lnTo>
                <a:lnTo>
                  <a:pt x="8105775" y="9525"/>
                </a:lnTo>
                <a:lnTo>
                  <a:pt x="8120062" y="9525"/>
                </a:lnTo>
                <a:lnTo>
                  <a:pt x="8134350" y="9525"/>
                </a:lnTo>
                <a:lnTo>
                  <a:pt x="8148637" y="9525"/>
                </a:lnTo>
                <a:lnTo>
                  <a:pt x="8162925" y="9525"/>
                </a:lnTo>
                <a:lnTo>
                  <a:pt x="8177212" y="9525"/>
                </a:lnTo>
                <a:lnTo>
                  <a:pt x="8186737" y="9525"/>
                </a:lnTo>
                <a:lnTo>
                  <a:pt x="8196262" y="9525"/>
                </a:lnTo>
                <a:lnTo>
                  <a:pt x="8205787" y="9525"/>
                </a:lnTo>
                <a:lnTo>
                  <a:pt x="8215312" y="9525"/>
                </a:lnTo>
                <a:lnTo>
                  <a:pt x="8215312" y="9525"/>
                </a:lnTo>
                <a:lnTo>
                  <a:pt x="8220075" y="9525"/>
                </a:lnTo>
                <a:lnTo>
                  <a:pt x="8220075" y="9525"/>
                </a:lnTo>
                <a:lnTo>
                  <a:pt x="8220075" y="4763"/>
                </a:lnTo>
                <a:lnTo>
                  <a:pt x="8220075" y="9525"/>
                </a:lnTo>
                <a:lnTo>
                  <a:pt x="8220075" y="952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olný tvar 36"/>
          <p:cNvSpPr/>
          <p:nvPr/>
        </p:nvSpPr>
        <p:spPr>
          <a:xfrm>
            <a:off x="981075" y="1447800"/>
            <a:ext cx="171451" cy="280988"/>
          </a:xfrm>
          <a:custGeom>
            <a:avLst/>
            <a:gdLst/>
            <a:ahLst/>
            <a:cxnLst/>
            <a:rect l="0" t="0" r="0" b="0"/>
            <a:pathLst>
              <a:path w="171451" h="280988">
                <a:moveTo>
                  <a:pt x="52387" y="47625"/>
                </a:moveTo>
                <a:lnTo>
                  <a:pt x="52387" y="47625"/>
                </a:lnTo>
                <a:lnTo>
                  <a:pt x="47625" y="47625"/>
                </a:lnTo>
                <a:lnTo>
                  <a:pt x="42862" y="52387"/>
                </a:lnTo>
                <a:lnTo>
                  <a:pt x="38100" y="57150"/>
                </a:lnTo>
                <a:lnTo>
                  <a:pt x="38100" y="61912"/>
                </a:lnTo>
                <a:lnTo>
                  <a:pt x="28575" y="66675"/>
                </a:lnTo>
                <a:lnTo>
                  <a:pt x="28575" y="76200"/>
                </a:lnTo>
                <a:lnTo>
                  <a:pt x="23812" y="90487"/>
                </a:lnTo>
                <a:lnTo>
                  <a:pt x="19050" y="104775"/>
                </a:lnTo>
                <a:lnTo>
                  <a:pt x="19050" y="119062"/>
                </a:lnTo>
                <a:lnTo>
                  <a:pt x="14287" y="133350"/>
                </a:lnTo>
                <a:lnTo>
                  <a:pt x="9525" y="152400"/>
                </a:lnTo>
                <a:lnTo>
                  <a:pt x="4762" y="166687"/>
                </a:lnTo>
                <a:lnTo>
                  <a:pt x="4762" y="185737"/>
                </a:lnTo>
                <a:lnTo>
                  <a:pt x="0" y="204787"/>
                </a:lnTo>
                <a:lnTo>
                  <a:pt x="0" y="219075"/>
                </a:lnTo>
                <a:lnTo>
                  <a:pt x="0" y="233362"/>
                </a:lnTo>
                <a:lnTo>
                  <a:pt x="4762" y="242887"/>
                </a:lnTo>
                <a:lnTo>
                  <a:pt x="9525" y="257175"/>
                </a:lnTo>
                <a:lnTo>
                  <a:pt x="14287" y="266700"/>
                </a:lnTo>
                <a:lnTo>
                  <a:pt x="19050" y="276225"/>
                </a:lnTo>
                <a:lnTo>
                  <a:pt x="33337" y="280987"/>
                </a:lnTo>
                <a:lnTo>
                  <a:pt x="42862" y="280987"/>
                </a:lnTo>
                <a:lnTo>
                  <a:pt x="52387" y="280987"/>
                </a:lnTo>
                <a:lnTo>
                  <a:pt x="66675" y="280987"/>
                </a:lnTo>
                <a:lnTo>
                  <a:pt x="76200" y="276225"/>
                </a:lnTo>
                <a:lnTo>
                  <a:pt x="90487" y="271462"/>
                </a:lnTo>
                <a:lnTo>
                  <a:pt x="100012" y="261937"/>
                </a:lnTo>
                <a:lnTo>
                  <a:pt x="114300" y="247650"/>
                </a:lnTo>
                <a:lnTo>
                  <a:pt x="123825" y="233362"/>
                </a:lnTo>
                <a:lnTo>
                  <a:pt x="133350" y="219075"/>
                </a:lnTo>
                <a:lnTo>
                  <a:pt x="142875" y="204787"/>
                </a:lnTo>
                <a:lnTo>
                  <a:pt x="152400" y="185737"/>
                </a:lnTo>
                <a:lnTo>
                  <a:pt x="161925" y="171450"/>
                </a:lnTo>
                <a:lnTo>
                  <a:pt x="166687" y="157162"/>
                </a:lnTo>
                <a:lnTo>
                  <a:pt x="171450" y="142875"/>
                </a:lnTo>
                <a:lnTo>
                  <a:pt x="171450" y="128587"/>
                </a:lnTo>
                <a:lnTo>
                  <a:pt x="171450" y="114300"/>
                </a:lnTo>
                <a:lnTo>
                  <a:pt x="171450" y="100012"/>
                </a:lnTo>
                <a:lnTo>
                  <a:pt x="171450" y="85725"/>
                </a:lnTo>
                <a:lnTo>
                  <a:pt x="171450" y="71437"/>
                </a:lnTo>
                <a:lnTo>
                  <a:pt x="166687" y="57150"/>
                </a:lnTo>
                <a:lnTo>
                  <a:pt x="161925" y="47625"/>
                </a:lnTo>
                <a:lnTo>
                  <a:pt x="157162" y="38100"/>
                </a:lnTo>
                <a:lnTo>
                  <a:pt x="152400" y="28575"/>
                </a:lnTo>
                <a:lnTo>
                  <a:pt x="142875" y="19050"/>
                </a:lnTo>
                <a:lnTo>
                  <a:pt x="133350" y="9525"/>
                </a:lnTo>
                <a:lnTo>
                  <a:pt x="123825" y="4762"/>
                </a:lnTo>
                <a:lnTo>
                  <a:pt x="119062" y="0"/>
                </a:lnTo>
                <a:lnTo>
                  <a:pt x="104775" y="0"/>
                </a:lnTo>
                <a:lnTo>
                  <a:pt x="95250" y="0"/>
                </a:lnTo>
                <a:lnTo>
                  <a:pt x="85725" y="0"/>
                </a:lnTo>
                <a:lnTo>
                  <a:pt x="76200" y="9525"/>
                </a:lnTo>
                <a:lnTo>
                  <a:pt x="61912" y="19050"/>
                </a:lnTo>
                <a:lnTo>
                  <a:pt x="52387" y="33337"/>
                </a:lnTo>
                <a:lnTo>
                  <a:pt x="42862" y="42862"/>
                </a:lnTo>
                <a:lnTo>
                  <a:pt x="33337" y="52387"/>
                </a:lnTo>
                <a:lnTo>
                  <a:pt x="33337" y="5238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olný tvar 37"/>
          <p:cNvSpPr/>
          <p:nvPr/>
        </p:nvSpPr>
        <p:spPr>
          <a:xfrm>
            <a:off x="2562225" y="1457325"/>
            <a:ext cx="204788" cy="257176"/>
          </a:xfrm>
          <a:custGeom>
            <a:avLst/>
            <a:gdLst/>
            <a:ahLst/>
            <a:cxnLst/>
            <a:rect l="0" t="0" r="0" b="0"/>
            <a:pathLst>
              <a:path w="204788" h="257176">
                <a:moveTo>
                  <a:pt x="71437" y="9525"/>
                </a:moveTo>
                <a:lnTo>
                  <a:pt x="66675" y="9525"/>
                </a:lnTo>
                <a:lnTo>
                  <a:pt x="66675" y="14287"/>
                </a:lnTo>
                <a:lnTo>
                  <a:pt x="61912" y="19050"/>
                </a:lnTo>
                <a:lnTo>
                  <a:pt x="52387" y="28575"/>
                </a:lnTo>
                <a:lnTo>
                  <a:pt x="47625" y="38100"/>
                </a:lnTo>
                <a:lnTo>
                  <a:pt x="42862" y="52387"/>
                </a:lnTo>
                <a:lnTo>
                  <a:pt x="33337" y="66675"/>
                </a:lnTo>
                <a:lnTo>
                  <a:pt x="28575" y="85725"/>
                </a:lnTo>
                <a:lnTo>
                  <a:pt x="23812" y="100012"/>
                </a:lnTo>
                <a:lnTo>
                  <a:pt x="14287" y="119062"/>
                </a:lnTo>
                <a:lnTo>
                  <a:pt x="9525" y="138112"/>
                </a:lnTo>
                <a:lnTo>
                  <a:pt x="9525" y="152400"/>
                </a:lnTo>
                <a:lnTo>
                  <a:pt x="4762" y="171450"/>
                </a:lnTo>
                <a:lnTo>
                  <a:pt x="0" y="190500"/>
                </a:lnTo>
                <a:lnTo>
                  <a:pt x="0" y="204787"/>
                </a:lnTo>
                <a:lnTo>
                  <a:pt x="0" y="219075"/>
                </a:lnTo>
                <a:lnTo>
                  <a:pt x="4762" y="228600"/>
                </a:lnTo>
                <a:lnTo>
                  <a:pt x="9525" y="242887"/>
                </a:lnTo>
                <a:lnTo>
                  <a:pt x="19050" y="247650"/>
                </a:lnTo>
                <a:lnTo>
                  <a:pt x="28575" y="252412"/>
                </a:lnTo>
                <a:lnTo>
                  <a:pt x="38100" y="257175"/>
                </a:lnTo>
                <a:lnTo>
                  <a:pt x="47625" y="257175"/>
                </a:lnTo>
                <a:lnTo>
                  <a:pt x="61912" y="252412"/>
                </a:lnTo>
                <a:lnTo>
                  <a:pt x="76200" y="247650"/>
                </a:lnTo>
                <a:lnTo>
                  <a:pt x="90487" y="242887"/>
                </a:lnTo>
                <a:lnTo>
                  <a:pt x="104775" y="233362"/>
                </a:lnTo>
                <a:lnTo>
                  <a:pt x="119062" y="223837"/>
                </a:lnTo>
                <a:lnTo>
                  <a:pt x="133350" y="214312"/>
                </a:lnTo>
                <a:lnTo>
                  <a:pt x="147637" y="200025"/>
                </a:lnTo>
                <a:lnTo>
                  <a:pt x="157162" y="185737"/>
                </a:lnTo>
                <a:lnTo>
                  <a:pt x="171450" y="171450"/>
                </a:lnTo>
                <a:lnTo>
                  <a:pt x="180975" y="157162"/>
                </a:lnTo>
                <a:lnTo>
                  <a:pt x="185737" y="138112"/>
                </a:lnTo>
                <a:lnTo>
                  <a:pt x="190500" y="123825"/>
                </a:lnTo>
                <a:lnTo>
                  <a:pt x="195262" y="109537"/>
                </a:lnTo>
                <a:lnTo>
                  <a:pt x="204787" y="95250"/>
                </a:lnTo>
                <a:lnTo>
                  <a:pt x="204787" y="76200"/>
                </a:lnTo>
                <a:lnTo>
                  <a:pt x="204787" y="61912"/>
                </a:lnTo>
                <a:lnTo>
                  <a:pt x="204787" y="47625"/>
                </a:lnTo>
                <a:lnTo>
                  <a:pt x="200025" y="38100"/>
                </a:lnTo>
                <a:lnTo>
                  <a:pt x="195262" y="23812"/>
                </a:lnTo>
                <a:lnTo>
                  <a:pt x="190500" y="14287"/>
                </a:lnTo>
                <a:lnTo>
                  <a:pt x="185737" y="4762"/>
                </a:lnTo>
                <a:lnTo>
                  <a:pt x="171450" y="0"/>
                </a:lnTo>
                <a:lnTo>
                  <a:pt x="161925" y="0"/>
                </a:lnTo>
                <a:lnTo>
                  <a:pt x="152400" y="0"/>
                </a:lnTo>
                <a:lnTo>
                  <a:pt x="138112" y="4762"/>
                </a:lnTo>
                <a:lnTo>
                  <a:pt x="123825" y="9525"/>
                </a:lnTo>
                <a:lnTo>
                  <a:pt x="104775" y="19050"/>
                </a:lnTo>
                <a:lnTo>
                  <a:pt x="90487" y="33337"/>
                </a:lnTo>
                <a:lnTo>
                  <a:pt x="76200" y="42862"/>
                </a:lnTo>
                <a:lnTo>
                  <a:pt x="57150" y="57150"/>
                </a:lnTo>
                <a:lnTo>
                  <a:pt x="47625" y="71437"/>
                </a:lnTo>
                <a:lnTo>
                  <a:pt x="38100" y="85725"/>
                </a:lnTo>
                <a:lnTo>
                  <a:pt x="33337" y="95250"/>
                </a:lnTo>
                <a:lnTo>
                  <a:pt x="33337" y="9525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Volný tvar 38"/>
          <p:cNvSpPr/>
          <p:nvPr/>
        </p:nvSpPr>
        <p:spPr>
          <a:xfrm>
            <a:off x="4386262" y="1476375"/>
            <a:ext cx="195264" cy="257176"/>
          </a:xfrm>
          <a:custGeom>
            <a:avLst/>
            <a:gdLst/>
            <a:ahLst/>
            <a:cxnLst/>
            <a:rect l="0" t="0" r="0" b="0"/>
            <a:pathLst>
              <a:path w="195264" h="257176">
                <a:moveTo>
                  <a:pt x="71438" y="9525"/>
                </a:moveTo>
                <a:lnTo>
                  <a:pt x="71438" y="9525"/>
                </a:lnTo>
                <a:lnTo>
                  <a:pt x="71438" y="9525"/>
                </a:lnTo>
                <a:lnTo>
                  <a:pt x="71438" y="9525"/>
                </a:lnTo>
                <a:lnTo>
                  <a:pt x="71438" y="9525"/>
                </a:lnTo>
                <a:lnTo>
                  <a:pt x="71438" y="9525"/>
                </a:lnTo>
                <a:lnTo>
                  <a:pt x="71438" y="9525"/>
                </a:lnTo>
                <a:lnTo>
                  <a:pt x="71438" y="9525"/>
                </a:lnTo>
                <a:lnTo>
                  <a:pt x="66675" y="14287"/>
                </a:lnTo>
                <a:lnTo>
                  <a:pt x="61913" y="19050"/>
                </a:lnTo>
                <a:lnTo>
                  <a:pt x="57150" y="23812"/>
                </a:lnTo>
                <a:lnTo>
                  <a:pt x="52388" y="33337"/>
                </a:lnTo>
                <a:lnTo>
                  <a:pt x="47625" y="42862"/>
                </a:lnTo>
                <a:lnTo>
                  <a:pt x="38100" y="52387"/>
                </a:lnTo>
                <a:lnTo>
                  <a:pt x="33338" y="61912"/>
                </a:lnTo>
                <a:lnTo>
                  <a:pt x="23813" y="76200"/>
                </a:lnTo>
                <a:lnTo>
                  <a:pt x="19050" y="85725"/>
                </a:lnTo>
                <a:lnTo>
                  <a:pt x="14288" y="95250"/>
                </a:lnTo>
                <a:lnTo>
                  <a:pt x="9525" y="109537"/>
                </a:lnTo>
                <a:lnTo>
                  <a:pt x="9525" y="119062"/>
                </a:lnTo>
                <a:lnTo>
                  <a:pt x="4763" y="133350"/>
                </a:lnTo>
                <a:lnTo>
                  <a:pt x="0" y="142875"/>
                </a:lnTo>
                <a:lnTo>
                  <a:pt x="0" y="157162"/>
                </a:lnTo>
                <a:lnTo>
                  <a:pt x="0" y="166687"/>
                </a:lnTo>
                <a:lnTo>
                  <a:pt x="0" y="176212"/>
                </a:lnTo>
                <a:lnTo>
                  <a:pt x="0" y="185737"/>
                </a:lnTo>
                <a:lnTo>
                  <a:pt x="4763" y="195262"/>
                </a:lnTo>
                <a:lnTo>
                  <a:pt x="4763" y="204787"/>
                </a:lnTo>
                <a:lnTo>
                  <a:pt x="9525" y="214312"/>
                </a:lnTo>
                <a:lnTo>
                  <a:pt x="14288" y="223837"/>
                </a:lnTo>
                <a:lnTo>
                  <a:pt x="19050" y="233362"/>
                </a:lnTo>
                <a:lnTo>
                  <a:pt x="28575" y="238125"/>
                </a:lnTo>
                <a:lnTo>
                  <a:pt x="33338" y="247650"/>
                </a:lnTo>
                <a:lnTo>
                  <a:pt x="38100" y="252412"/>
                </a:lnTo>
                <a:lnTo>
                  <a:pt x="47625" y="257175"/>
                </a:lnTo>
                <a:lnTo>
                  <a:pt x="52388" y="257175"/>
                </a:lnTo>
                <a:lnTo>
                  <a:pt x="66675" y="257175"/>
                </a:lnTo>
                <a:lnTo>
                  <a:pt x="71438" y="257175"/>
                </a:lnTo>
                <a:lnTo>
                  <a:pt x="80963" y="257175"/>
                </a:lnTo>
                <a:lnTo>
                  <a:pt x="85725" y="252412"/>
                </a:lnTo>
                <a:lnTo>
                  <a:pt x="95250" y="247650"/>
                </a:lnTo>
                <a:lnTo>
                  <a:pt x="109538" y="238125"/>
                </a:lnTo>
                <a:lnTo>
                  <a:pt x="114300" y="228600"/>
                </a:lnTo>
                <a:lnTo>
                  <a:pt x="123825" y="219075"/>
                </a:lnTo>
                <a:lnTo>
                  <a:pt x="133350" y="204787"/>
                </a:lnTo>
                <a:lnTo>
                  <a:pt x="142875" y="190500"/>
                </a:lnTo>
                <a:lnTo>
                  <a:pt x="152400" y="180975"/>
                </a:lnTo>
                <a:lnTo>
                  <a:pt x="161925" y="166687"/>
                </a:lnTo>
                <a:lnTo>
                  <a:pt x="171450" y="152400"/>
                </a:lnTo>
                <a:lnTo>
                  <a:pt x="176213" y="138112"/>
                </a:lnTo>
                <a:lnTo>
                  <a:pt x="185738" y="123825"/>
                </a:lnTo>
                <a:lnTo>
                  <a:pt x="190500" y="114300"/>
                </a:lnTo>
                <a:lnTo>
                  <a:pt x="190500" y="100012"/>
                </a:lnTo>
                <a:lnTo>
                  <a:pt x="195263" y="85725"/>
                </a:lnTo>
                <a:lnTo>
                  <a:pt x="190500" y="71437"/>
                </a:lnTo>
                <a:lnTo>
                  <a:pt x="190500" y="57150"/>
                </a:lnTo>
                <a:lnTo>
                  <a:pt x="185738" y="47625"/>
                </a:lnTo>
                <a:lnTo>
                  <a:pt x="180975" y="38100"/>
                </a:lnTo>
                <a:lnTo>
                  <a:pt x="171450" y="28575"/>
                </a:lnTo>
                <a:lnTo>
                  <a:pt x="161925" y="19050"/>
                </a:lnTo>
                <a:lnTo>
                  <a:pt x="147638" y="9525"/>
                </a:lnTo>
                <a:lnTo>
                  <a:pt x="138113" y="4762"/>
                </a:lnTo>
                <a:lnTo>
                  <a:pt x="123825" y="0"/>
                </a:lnTo>
                <a:lnTo>
                  <a:pt x="109538" y="0"/>
                </a:lnTo>
                <a:lnTo>
                  <a:pt x="90488" y="4762"/>
                </a:lnTo>
                <a:lnTo>
                  <a:pt x="76200" y="9525"/>
                </a:lnTo>
                <a:lnTo>
                  <a:pt x="61913" y="19050"/>
                </a:lnTo>
                <a:lnTo>
                  <a:pt x="47625" y="28575"/>
                </a:lnTo>
                <a:lnTo>
                  <a:pt x="42863" y="33337"/>
                </a:lnTo>
                <a:lnTo>
                  <a:pt x="42863" y="3333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Volný tvar 39"/>
          <p:cNvSpPr/>
          <p:nvPr/>
        </p:nvSpPr>
        <p:spPr>
          <a:xfrm>
            <a:off x="6110287" y="1433512"/>
            <a:ext cx="209551" cy="304801"/>
          </a:xfrm>
          <a:custGeom>
            <a:avLst/>
            <a:gdLst/>
            <a:ahLst/>
            <a:cxnLst/>
            <a:rect l="0" t="0" r="0" b="0"/>
            <a:pathLst>
              <a:path w="209551" h="304801">
                <a:moveTo>
                  <a:pt x="85725" y="38100"/>
                </a:moveTo>
                <a:lnTo>
                  <a:pt x="85725" y="38100"/>
                </a:lnTo>
                <a:lnTo>
                  <a:pt x="85725" y="33338"/>
                </a:lnTo>
                <a:lnTo>
                  <a:pt x="80963" y="33338"/>
                </a:lnTo>
                <a:lnTo>
                  <a:pt x="76200" y="33338"/>
                </a:lnTo>
                <a:lnTo>
                  <a:pt x="71438" y="33338"/>
                </a:lnTo>
                <a:lnTo>
                  <a:pt x="66675" y="38100"/>
                </a:lnTo>
                <a:lnTo>
                  <a:pt x="66675" y="38100"/>
                </a:lnTo>
                <a:lnTo>
                  <a:pt x="61913" y="42863"/>
                </a:lnTo>
                <a:lnTo>
                  <a:pt x="57150" y="47625"/>
                </a:lnTo>
                <a:lnTo>
                  <a:pt x="47625" y="57150"/>
                </a:lnTo>
                <a:lnTo>
                  <a:pt x="42863" y="61913"/>
                </a:lnTo>
                <a:lnTo>
                  <a:pt x="38100" y="66675"/>
                </a:lnTo>
                <a:lnTo>
                  <a:pt x="28575" y="76200"/>
                </a:lnTo>
                <a:lnTo>
                  <a:pt x="23813" y="85725"/>
                </a:lnTo>
                <a:lnTo>
                  <a:pt x="19050" y="95250"/>
                </a:lnTo>
                <a:lnTo>
                  <a:pt x="14288" y="104775"/>
                </a:lnTo>
                <a:lnTo>
                  <a:pt x="9525" y="114300"/>
                </a:lnTo>
                <a:lnTo>
                  <a:pt x="4763" y="128588"/>
                </a:lnTo>
                <a:lnTo>
                  <a:pt x="4763" y="138113"/>
                </a:lnTo>
                <a:lnTo>
                  <a:pt x="4763" y="147638"/>
                </a:lnTo>
                <a:lnTo>
                  <a:pt x="0" y="161925"/>
                </a:lnTo>
                <a:lnTo>
                  <a:pt x="0" y="171450"/>
                </a:lnTo>
                <a:lnTo>
                  <a:pt x="0" y="180975"/>
                </a:lnTo>
                <a:lnTo>
                  <a:pt x="0" y="190500"/>
                </a:lnTo>
                <a:lnTo>
                  <a:pt x="0" y="204788"/>
                </a:lnTo>
                <a:lnTo>
                  <a:pt x="4763" y="219075"/>
                </a:lnTo>
                <a:lnTo>
                  <a:pt x="4763" y="228600"/>
                </a:lnTo>
                <a:lnTo>
                  <a:pt x="9525" y="242888"/>
                </a:lnTo>
                <a:lnTo>
                  <a:pt x="14288" y="252413"/>
                </a:lnTo>
                <a:lnTo>
                  <a:pt x="19050" y="266700"/>
                </a:lnTo>
                <a:lnTo>
                  <a:pt x="28575" y="276225"/>
                </a:lnTo>
                <a:lnTo>
                  <a:pt x="33338" y="285750"/>
                </a:lnTo>
                <a:lnTo>
                  <a:pt x="42863" y="290513"/>
                </a:lnTo>
                <a:lnTo>
                  <a:pt x="47625" y="295275"/>
                </a:lnTo>
                <a:lnTo>
                  <a:pt x="57150" y="300038"/>
                </a:lnTo>
                <a:lnTo>
                  <a:pt x="61913" y="304800"/>
                </a:lnTo>
                <a:lnTo>
                  <a:pt x="71438" y="304800"/>
                </a:lnTo>
                <a:lnTo>
                  <a:pt x="80963" y="304800"/>
                </a:lnTo>
                <a:lnTo>
                  <a:pt x="90488" y="304800"/>
                </a:lnTo>
                <a:lnTo>
                  <a:pt x="95250" y="304800"/>
                </a:lnTo>
                <a:lnTo>
                  <a:pt x="104775" y="300038"/>
                </a:lnTo>
                <a:lnTo>
                  <a:pt x="109538" y="295275"/>
                </a:lnTo>
                <a:lnTo>
                  <a:pt x="119063" y="290513"/>
                </a:lnTo>
                <a:lnTo>
                  <a:pt x="128588" y="280988"/>
                </a:lnTo>
                <a:lnTo>
                  <a:pt x="138113" y="276225"/>
                </a:lnTo>
                <a:lnTo>
                  <a:pt x="142875" y="266700"/>
                </a:lnTo>
                <a:lnTo>
                  <a:pt x="152400" y="257175"/>
                </a:lnTo>
                <a:lnTo>
                  <a:pt x="157163" y="247650"/>
                </a:lnTo>
                <a:lnTo>
                  <a:pt x="166688" y="238125"/>
                </a:lnTo>
                <a:lnTo>
                  <a:pt x="171450" y="223838"/>
                </a:lnTo>
                <a:lnTo>
                  <a:pt x="176213" y="214313"/>
                </a:lnTo>
                <a:lnTo>
                  <a:pt x="180975" y="204788"/>
                </a:lnTo>
                <a:lnTo>
                  <a:pt x="185738" y="195263"/>
                </a:lnTo>
                <a:lnTo>
                  <a:pt x="190500" y="180975"/>
                </a:lnTo>
                <a:lnTo>
                  <a:pt x="195263" y="166688"/>
                </a:lnTo>
                <a:lnTo>
                  <a:pt x="200025" y="157163"/>
                </a:lnTo>
                <a:lnTo>
                  <a:pt x="204788" y="142875"/>
                </a:lnTo>
                <a:lnTo>
                  <a:pt x="204788" y="133350"/>
                </a:lnTo>
                <a:lnTo>
                  <a:pt x="209550" y="119063"/>
                </a:lnTo>
                <a:lnTo>
                  <a:pt x="209550" y="109538"/>
                </a:lnTo>
                <a:lnTo>
                  <a:pt x="209550" y="95250"/>
                </a:lnTo>
                <a:lnTo>
                  <a:pt x="209550" y="85725"/>
                </a:lnTo>
                <a:lnTo>
                  <a:pt x="209550" y="76200"/>
                </a:lnTo>
                <a:lnTo>
                  <a:pt x="204788" y="61913"/>
                </a:lnTo>
                <a:lnTo>
                  <a:pt x="200025" y="52388"/>
                </a:lnTo>
                <a:lnTo>
                  <a:pt x="195263" y="42863"/>
                </a:lnTo>
                <a:lnTo>
                  <a:pt x="190500" y="33338"/>
                </a:lnTo>
                <a:lnTo>
                  <a:pt x="185738" y="23813"/>
                </a:lnTo>
                <a:lnTo>
                  <a:pt x="176213" y="19050"/>
                </a:lnTo>
                <a:lnTo>
                  <a:pt x="166688" y="9525"/>
                </a:lnTo>
                <a:lnTo>
                  <a:pt x="157163" y="4763"/>
                </a:lnTo>
                <a:lnTo>
                  <a:pt x="142875" y="4763"/>
                </a:lnTo>
                <a:lnTo>
                  <a:pt x="128588" y="0"/>
                </a:lnTo>
                <a:lnTo>
                  <a:pt x="109538" y="4763"/>
                </a:lnTo>
                <a:lnTo>
                  <a:pt x="95250" y="4763"/>
                </a:lnTo>
                <a:lnTo>
                  <a:pt x="76200" y="14288"/>
                </a:lnTo>
                <a:lnTo>
                  <a:pt x="61913" y="28575"/>
                </a:lnTo>
                <a:lnTo>
                  <a:pt x="47625" y="38100"/>
                </a:lnTo>
                <a:lnTo>
                  <a:pt x="38100" y="42863"/>
                </a:lnTo>
                <a:lnTo>
                  <a:pt x="38100" y="4286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Volný tvar 40"/>
          <p:cNvSpPr/>
          <p:nvPr/>
        </p:nvSpPr>
        <p:spPr>
          <a:xfrm>
            <a:off x="7820025" y="1347787"/>
            <a:ext cx="161926" cy="290514"/>
          </a:xfrm>
          <a:custGeom>
            <a:avLst/>
            <a:gdLst/>
            <a:ahLst/>
            <a:cxnLst/>
            <a:rect l="0" t="0" r="0" b="0"/>
            <a:pathLst>
              <a:path w="161926" h="290514">
                <a:moveTo>
                  <a:pt x="85725" y="38100"/>
                </a:moveTo>
                <a:lnTo>
                  <a:pt x="85725" y="38100"/>
                </a:lnTo>
                <a:lnTo>
                  <a:pt x="80962" y="38100"/>
                </a:lnTo>
                <a:lnTo>
                  <a:pt x="80962" y="33338"/>
                </a:lnTo>
                <a:lnTo>
                  <a:pt x="80962" y="33338"/>
                </a:lnTo>
                <a:lnTo>
                  <a:pt x="80962" y="33338"/>
                </a:lnTo>
                <a:lnTo>
                  <a:pt x="80962" y="33338"/>
                </a:lnTo>
                <a:lnTo>
                  <a:pt x="76200" y="33338"/>
                </a:lnTo>
                <a:lnTo>
                  <a:pt x="71437" y="38100"/>
                </a:lnTo>
                <a:lnTo>
                  <a:pt x="71437" y="38100"/>
                </a:lnTo>
                <a:lnTo>
                  <a:pt x="66675" y="42863"/>
                </a:lnTo>
                <a:lnTo>
                  <a:pt x="61912" y="47625"/>
                </a:lnTo>
                <a:lnTo>
                  <a:pt x="57150" y="57150"/>
                </a:lnTo>
                <a:lnTo>
                  <a:pt x="52387" y="66675"/>
                </a:lnTo>
                <a:lnTo>
                  <a:pt x="42862" y="76200"/>
                </a:lnTo>
                <a:lnTo>
                  <a:pt x="38100" y="85725"/>
                </a:lnTo>
                <a:lnTo>
                  <a:pt x="28575" y="100013"/>
                </a:lnTo>
                <a:lnTo>
                  <a:pt x="23812" y="109538"/>
                </a:lnTo>
                <a:lnTo>
                  <a:pt x="19050" y="123825"/>
                </a:lnTo>
                <a:lnTo>
                  <a:pt x="9525" y="133350"/>
                </a:lnTo>
                <a:lnTo>
                  <a:pt x="9525" y="147638"/>
                </a:lnTo>
                <a:lnTo>
                  <a:pt x="4762" y="161925"/>
                </a:lnTo>
                <a:lnTo>
                  <a:pt x="0" y="176213"/>
                </a:lnTo>
                <a:lnTo>
                  <a:pt x="0" y="190500"/>
                </a:lnTo>
                <a:lnTo>
                  <a:pt x="0" y="209550"/>
                </a:lnTo>
                <a:lnTo>
                  <a:pt x="0" y="223838"/>
                </a:lnTo>
                <a:lnTo>
                  <a:pt x="0" y="238125"/>
                </a:lnTo>
                <a:lnTo>
                  <a:pt x="4762" y="252413"/>
                </a:lnTo>
                <a:lnTo>
                  <a:pt x="4762" y="261938"/>
                </a:lnTo>
                <a:lnTo>
                  <a:pt x="14287" y="271463"/>
                </a:lnTo>
                <a:lnTo>
                  <a:pt x="23812" y="276225"/>
                </a:lnTo>
                <a:lnTo>
                  <a:pt x="33337" y="285750"/>
                </a:lnTo>
                <a:lnTo>
                  <a:pt x="42862" y="290513"/>
                </a:lnTo>
                <a:lnTo>
                  <a:pt x="57150" y="290513"/>
                </a:lnTo>
                <a:lnTo>
                  <a:pt x="66675" y="290513"/>
                </a:lnTo>
                <a:lnTo>
                  <a:pt x="76200" y="290513"/>
                </a:lnTo>
                <a:lnTo>
                  <a:pt x="90487" y="290513"/>
                </a:lnTo>
                <a:lnTo>
                  <a:pt x="100012" y="285750"/>
                </a:lnTo>
                <a:lnTo>
                  <a:pt x="109537" y="276225"/>
                </a:lnTo>
                <a:lnTo>
                  <a:pt x="114300" y="266700"/>
                </a:lnTo>
                <a:lnTo>
                  <a:pt x="123825" y="261938"/>
                </a:lnTo>
                <a:lnTo>
                  <a:pt x="133350" y="247650"/>
                </a:lnTo>
                <a:lnTo>
                  <a:pt x="138112" y="238125"/>
                </a:lnTo>
                <a:lnTo>
                  <a:pt x="142875" y="223838"/>
                </a:lnTo>
                <a:lnTo>
                  <a:pt x="147637" y="209550"/>
                </a:lnTo>
                <a:lnTo>
                  <a:pt x="152400" y="195263"/>
                </a:lnTo>
                <a:lnTo>
                  <a:pt x="152400" y="176213"/>
                </a:lnTo>
                <a:lnTo>
                  <a:pt x="157162" y="157163"/>
                </a:lnTo>
                <a:lnTo>
                  <a:pt x="161925" y="138113"/>
                </a:lnTo>
                <a:lnTo>
                  <a:pt x="157162" y="119063"/>
                </a:lnTo>
                <a:lnTo>
                  <a:pt x="157162" y="100013"/>
                </a:lnTo>
                <a:lnTo>
                  <a:pt x="157162" y="80963"/>
                </a:lnTo>
                <a:lnTo>
                  <a:pt x="152400" y="66675"/>
                </a:lnTo>
                <a:lnTo>
                  <a:pt x="147637" y="47625"/>
                </a:lnTo>
                <a:lnTo>
                  <a:pt x="142875" y="33338"/>
                </a:lnTo>
                <a:lnTo>
                  <a:pt x="133350" y="19050"/>
                </a:lnTo>
                <a:lnTo>
                  <a:pt x="119062" y="9525"/>
                </a:lnTo>
                <a:lnTo>
                  <a:pt x="104775" y="4763"/>
                </a:lnTo>
                <a:lnTo>
                  <a:pt x="90487" y="0"/>
                </a:lnTo>
                <a:lnTo>
                  <a:pt x="71437" y="4763"/>
                </a:lnTo>
                <a:lnTo>
                  <a:pt x="57150" y="9525"/>
                </a:lnTo>
                <a:lnTo>
                  <a:pt x="38100" y="23813"/>
                </a:lnTo>
                <a:lnTo>
                  <a:pt x="23812" y="33338"/>
                </a:lnTo>
                <a:lnTo>
                  <a:pt x="14287" y="42863"/>
                </a:lnTo>
                <a:lnTo>
                  <a:pt x="14287" y="4286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Volný tvar 41"/>
          <p:cNvSpPr/>
          <p:nvPr/>
        </p:nvSpPr>
        <p:spPr>
          <a:xfrm>
            <a:off x="885825" y="2052637"/>
            <a:ext cx="228601" cy="376239"/>
          </a:xfrm>
          <a:custGeom>
            <a:avLst/>
            <a:gdLst/>
            <a:ahLst/>
            <a:cxnLst/>
            <a:rect l="0" t="0" r="0" b="0"/>
            <a:pathLst>
              <a:path w="228601" h="376239">
                <a:moveTo>
                  <a:pt x="4762" y="190500"/>
                </a:moveTo>
                <a:lnTo>
                  <a:pt x="0" y="190500"/>
                </a:lnTo>
                <a:lnTo>
                  <a:pt x="0" y="190500"/>
                </a:lnTo>
                <a:lnTo>
                  <a:pt x="0" y="190500"/>
                </a:lnTo>
                <a:lnTo>
                  <a:pt x="0" y="190500"/>
                </a:lnTo>
                <a:lnTo>
                  <a:pt x="0" y="190500"/>
                </a:lnTo>
                <a:lnTo>
                  <a:pt x="0" y="190500"/>
                </a:lnTo>
                <a:lnTo>
                  <a:pt x="0" y="190500"/>
                </a:lnTo>
                <a:lnTo>
                  <a:pt x="4762" y="185738"/>
                </a:lnTo>
                <a:lnTo>
                  <a:pt x="4762" y="180975"/>
                </a:lnTo>
                <a:lnTo>
                  <a:pt x="14287" y="176213"/>
                </a:lnTo>
                <a:lnTo>
                  <a:pt x="28575" y="166688"/>
                </a:lnTo>
                <a:lnTo>
                  <a:pt x="42862" y="157163"/>
                </a:lnTo>
                <a:lnTo>
                  <a:pt x="52387" y="147638"/>
                </a:lnTo>
                <a:lnTo>
                  <a:pt x="71437" y="133350"/>
                </a:lnTo>
                <a:lnTo>
                  <a:pt x="85725" y="123825"/>
                </a:lnTo>
                <a:lnTo>
                  <a:pt x="104775" y="109538"/>
                </a:lnTo>
                <a:lnTo>
                  <a:pt x="119062" y="95250"/>
                </a:lnTo>
                <a:lnTo>
                  <a:pt x="138112" y="85725"/>
                </a:lnTo>
                <a:lnTo>
                  <a:pt x="152400" y="71438"/>
                </a:lnTo>
                <a:lnTo>
                  <a:pt x="166687" y="57150"/>
                </a:lnTo>
                <a:lnTo>
                  <a:pt x="180975" y="42863"/>
                </a:lnTo>
                <a:lnTo>
                  <a:pt x="190500" y="33338"/>
                </a:lnTo>
                <a:lnTo>
                  <a:pt x="204787" y="23813"/>
                </a:lnTo>
                <a:lnTo>
                  <a:pt x="214312" y="14288"/>
                </a:lnTo>
                <a:lnTo>
                  <a:pt x="219075" y="9525"/>
                </a:lnTo>
                <a:lnTo>
                  <a:pt x="223837" y="4763"/>
                </a:lnTo>
                <a:lnTo>
                  <a:pt x="223837" y="4763"/>
                </a:lnTo>
                <a:lnTo>
                  <a:pt x="223837" y="0"/>
                </a:lnTo>
                <a:lnTo>
                  <a:pt x="228600" y="0"/>
                </a:lnTo>
                <a:lnTo>
                  <a:pt x="228600" y="0"/>
                </a:lnTo>
                <a:lnTo>
                  <a:pt x="223837" y="4763"/>
                </a:lnTo>
                <a:lnTo>
                  <a:pt x="223837" y="9525"/>
                </a:lnTo>
                <a:lnTo>
                  <a:pt x="223837" y="19050"/>
                </a:lnTo>
                <a:lnTo>
                  <a:pt x="223837" y="28575"/>
                </a:lnTo>
                <a:lnTo>
                  <a:pt x="219075" y="42863"/>
                </a:lnTo>
                <a:lnTo>
                  <a:pt x="219075" y="61913"/>
                </a:lnTo>
                <a:lnTo>
                  <a:pt x="214312" y="85725"/>
                </a:lnTo>
                <a:lnTo>
                  <a:pt x="214312" y="104775"/>
                </a:lnTo>
                <a:lnTo>
                  <a:pt x="204787" y="128588"/>
                </a:lnTo>
                <a:lnTo>
                  <a:pt x="200025" y="152400"/>
                </a:lnTo>
                <a:lnTo>
                  <a:pt x="200025" y="176213"/>
                </a:lnTo>
                <a:lnTo>
                  <a:pt x="190500" y="200025"/>
                </a:lnTo>
                <a:lnTo>
                  <a:pt x="185737" y="223838"/>
                </a:lnTo>
                <a:lnTo>
                  <a:pt x="180975" y="247650"/>
                </a:lnTo>
                <a:lnTo>
                  <a:pt x="171450" y="271463"/>
                </a:lnTo>
                <a:lnTo>
                  <a:pt x="166687" y="290513"/>
                </a:lnTo>
                <a:lnTo>
                  <a:pt x="161925" y="309563"/>
                </a:lnTo>
                <a:lnTo>
                  <a:pt x="157162" y="328613"/>
                </a:lnTo>
                <a:lnTo>
                  <a:pt x="157162" y="342900"/>
                </a:lnTo>
                <a:lnTo>
                  <a:pt x="152400" y="352425"/>
                </a:lnTo>
                <a:lnTo>
                  <a:pt x="152400" y="361950"/>
                </a:lnTo>
                <a:lnTo>
                  <a:pt x="152400" y="366713"/>
                </a:lnTo>
                <a:lnTo>
                  <a:pt x="152400" y="376238"/>
                </a:lnTo>
                <a:lnTo>
                  <a:pt x="157162" y="376238"/>
                </a:lnTo>
                <a:lnTo>
                  <a:pt x="157162" y="376238"/>
                </a:lnTo>
                <a:lnTo>
                  <a:pt x="157162" y="37623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Volný tvar 42"/>
          <p:cNvSpPr/>
          <p:nvPr/>
        </p:nvSpPr>
        <p:spPr>
          <a:xfrm>
            <a:off x="2514600" y="2090737"/>
            <a:ext cx="200026" cy="261939"/>
          </a:xfrm>
          <a:custGeom>
            <a:avLst/>
            <a:gdLst/>
            <a:ahLst/>
            <a:cxnLst/>
            <a:rect l="0" t="0" r="0" b="0"/>
            <a:pathLst>
              <a:path w="200026" h="261939">
                <a:moveTo>
                  <a:pt x="76200" y="14288"/>
                </a:moveTo>
                <a:lnTo>
                  <a:pt x="76200" y="14288"/>
                </a:lnTo>
                <a:lnTo>
                  <a:pt x="76200" y="14288"/>
                </a:lnTo>
                <a:lnTo>
                  <a:pt x="76200" y="14288"/>
                </a:lnTo>
                <a:lnTo>
                  <a:pt x="76200" y="14288"/>
                </a:lnTo>
                <a:lnTo>
                  <a:pt x="76200" y="14288"/>
                </a:lnTo>
                <a:lnTo>
                  <a:pt x="71437" y="19050"/>
                </a:lnTo>
                <a:lnTo>
                  <a:pt x="71437" y="19050"/>
                </a:lnTo>
                <a:lnTo>
                  <a:pt x="66675" y="23813"/>
                </a:lnTo>
                <a:lnTo>
                  <a:pt x="57150" y="33338"/>
                </a:lnTo>
                <a:lnTo>
                  <a:pt x="52387" y="38100"/>
                </a:lnTo>
                <a:lnTo>
                  <a:pt x="42862" y="52388"/>
                </a:lnTo>
                <a:lnTo>
                  <a:pt x="38100" y="61913"/>
                </a:lnTo>
                <a:lnTo>
                  <a:pt x="28575" y="76200"/>
                </a:lnTo>
                <a:lnTo>
                  <a:pt x="23812" y="90488"/>
                </a:lnTo>
                <a:lnTo>
                  <a:pt x="19050" y="104775"/>
                </a:lnTo>
                <a:lnTo>
                  <a:pt x="9525" y="123825"/>
                </a:lnTo>
                <a:lnTo>
                  <a:pt x="4762" y="138113"/>
                </a:lnTo>
                <a:lnTo>
                  <a:pt x="0" y="157163"/>
                </a:lnTo>
                <a:lnTo>
                  <a:pt x="0" y="171450"/>
                </a:lnTo>
                <a:lnTo>
                  <a:pt x="0" y="185738"/>
                </a:lnTo>
                <a:lnTo>
                  <a:pt x="0" y="200025"/>
                </a:lnTo>
                <a:lnTo>
                  <a:pt x="4762" y="214313"/>
                </a:lnTo>
                <a:lnTo>
                  <a:pt x="9525" y="228600"/>
                </a:lnTo>
                <a:lnTo>
                  <a:pt x="14287" y="238125"/>
                </a:lnTo>
                <a:lnTo>
                  <a:pt x="23812" y="247650"/>
                </a:lnTo>
                <a:lnTo>
                  <a:pt x="28575" y="257175"/>
                </a:lnTo>
                <a:lnTo>
                  <a:pt x="38100" y="261938"/>
                </a:lnTo>
                <a:lnTo>
                  <a:pt x="47625" y="261938"/>
                </a:lnTo>
                <a:lnTo>
                  <a:pt x="57150" y="261938"/>
                </a:lnTo>
                <a:lnTo>
                  <a:pt x="71437" y="261938"/>
                </a:lnTo>
                <a:lnTo>
                  <a:pt x="80962" y="261938"/>
                </a:lnTo>
                <a:lnTo>
                  <a:pt x="90487" y="252413"/>
                </a:lnTo>
                <a:lnTo>
                  <a:pt x="104775" y="247650"/>
                </a:lnTo>
                <a:lnTo>
                  <a:pt x="114300" y="238125"/>
                </a:lnTo>
                <a:lnTo>
                  <a:pt x="128587" y="223838"/>
                </a:lnTo>
                <a:lnTo>
                  <a:pt x="138112" y="209550"/>
                </a:lnTo>
                <a:lnTo>
                  <a:pt x="152400" y="195263"/>
                </a:lnTo>
                <a:lnTo>
                  <a:pt x="161925" y="180975"/>
                </a:lnTo>
                <a:lnTo>
                  <a:pt x="171450" y="166688"/>
                </a:lnTo>
                <a:lnTo>
                  <a:pt x="180975" y="152400"/>
                </a:lnTo>
                <a:lnTo>
                  <a:pt x="190500" y="138113"/>
                </a:lnTo>
                <a:lnTo>
                  <a:pt x="195262" y="119063"/>
                </a:lnTo>
                <a:lnTo>
                  <a:pt x="200025" y="104775"/>
                </a:lnTo>
                <a:lnTo>
                  <a:pt x="200025" y="90488"/>
                </a:lnTo>
                <a:lnTo>
                  <a:pt x="200025" y="76200"/>
                </a:lnTo>
                <a:lnTo>
                  <a:pt x="200025" y="57150"/>
                </a:lnTo>
                <a:lnTo>
                  <a:pt x="200025" y="47625"/>
                </a:lnTo>
                <a:lnTo>
                  <a:pt x="195262" y="33338"/>
                </a:lnTo>
                <a:lnTo>
                  <a:pt x="185737" y="19050"/>
                </a:lnTo>
                <a:lnTo>
                  <a:pt x="180975" y="9525"/>
                </a:lnTo>
                <a:lnTo>
                  <a:pt x="166687" y="4763"/>
                </a:lnTo>
                <a:lnTo>
                  <a:pt x="157162" y="0"/>
                </a:lnTo>
                <a:lnTo>
                  <a:pt x="142875" y="0"/>
                </a:lnTo>
                <a:lnTo>
                  <a:pt x="128587" y="0"/>
                </a:lnTo>
                <a:lnTo>
                  <a:pt x="109537" y="9525"/>
                </a:lnTo>
                <a:lnTo>
                  <a:pt x="90487" y="14288"/>
                </a:lnTo>
                <a:lnTo>
                  <a:pt x="80962" y="28575"/>
                </a:lnTo>
                <a:lnTo>
                  <a:pt x="66675" y="38100"/>
                </a:lnTo>
                <a:lnTo>
                  <a:pt x="57150" y="47625"/>
                </a:lnTo>
                <a:lnTo>
                  <a:pt x="57150" y="4762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Volný tvar 43"/>
          <p:cNvSpPr/>
          <p:nvPr/>
        </p:nvSpPr>
        <p:spPr>
          <a:xfrm>
            <a:off x="4362450" y="2000250"/>
            <a:ext cx="214313" cy="271463"/>
          </a:xfrm>
          <a:custGeom>
            <a:avLst/>
            <a:gdLst/>
            <a:ahLst/>
            <a:cxnLst/>
            <a:rect l="0" t="0" r="0" b="0"/>
            <a:pathLst>
              <a:path w="214313" h="271463">
                <a:moveTo>
                  <a:pt x="61912" y="33337"/>
                </a:moveTo>
                <a:lnTo>
                  <a:pt x="61912" y="33337"/>
                </a:lnTo>
                <a:lnTo>
                  <a:pt x="61912" y="33337"/>
                </a:lnTo>
                <a:lnTo>
                  <a:pt x="57150" y="33337"/>
                </a:lnTo>
                <a:lnTo>
                  <a:pt x="57150" y="33337"/>
                </a:lnTo>
                <a:lnTo>
                  <a:pt x="57150" y="38100"/>
                </a:lnTo>
                <a:lnTo>
                  <a:pt x="52387" y="42862"/>
                </a:lnTo>
                <a:lnTo>
                  <a:pt x="52387" y="47625"/>
                </a:lnTo>
                <a:lnTo>
                  <a:pt x="47625" y="52387"/>
                </a:lnTo>
                <a:lnTo>
                  <a:pt x="42862" y="57150"/>
                </a:lnTo>
                <a:lnTo>
                  <a:pt x="38100" y="61912"/>
                </a:lnTo>
                <a:lnTo>
                  <a:pt x="33337" y="66675"/>
                </a:lnTo>
                <a:lnTo>
                  <a:pt x="28575" y="76200"/>
                </a:lnTo>
                <a:lnTo>
                  <a:pt x="23812" y="80962"/>
                </a:lnTo>
                <a:lnTo>
                  <a:pt x="19050" y="90487"/>
                </a:lnTo>
                <a:lnTo>
                  <a:pt x="14287" y="100012"/>
                </a:lnTo>
                <a:lnTo>
                  <a:pt x="9525" y="109537"/>
                </a:lnTo>
                <a:lnTo>
                  <a:pt x="4762" y="119062"/>
                </a:lnTo>
                <a:lnTo>
                  <a:pt x="4762" y="128587"/>
                </a:lnTo>
                <a:lnTo>
                  <a:pt x="0" y="138112"/>
                </a:lnTo>
                <a:lnTo>
                  <a:pt x="0" y="147637"/>
                </a:lnTo>
                <a:lnTo>
                  <a:pt x="0" y="161925"/>
                </a:lnTo>
                <a:lnTo>
                  <a:pt x="0" y="171450"/>
                </a:lnTo>
                <a:lnTo>
                  <a:pt x="0" y="180975"/>
                </a:lnTo>
                <a:lnTo>
                  <a:pt x="0" y="190500"/>
                </a:lnTo>
                <a:lnTo>
                  <a:pt x="0" y="204787"/>
                </a:lnTo>
                <a:lnTo>
                  <a:pt x="0" y="209550"/>
                </a:lnTo>
                <a:lnTo>
                  <a:pt x="4762" y="219075"/>
                </a:lnTo>
                <a:lnTo>
                  <a:pt x="9525" y="228600"/>
                </a:lnTo>
                <a:lnTo>
                  <a:pt x="14287" y="238125"/>
                </a:lnTo>
                <a:lnTo>
                  <a:pt x="23812" y="242887"/>
                </a:lnTo>
                <a:lnTo>
                  <a:pt x="28575" y="252412"/>
                </a:lnTo>
                <a:lnTo>
                  <a:pt x="38100" y="257175"/>
                </a:lnTo>
                <a:lnTo>
                  <a:pt x="47625" y="261937"/>
                </a:lnTo>
                <a:lnTo>
                  <a:pt x="52387" y="266700"/>
                </a:lnTo>
                <a:lnTo>
                  <a:pt x="61912" y="266700"/>
                </a:lnTo>
                <a:lnTo>
                  <a:pt x="66675" y="271462"/>
                </a:lnTo>
                <a:lnTo>
                  <a:pt x="76200" y="271462"/>
                </a:lnTo>
                <a:lnTo>
                  <a:pt x="90487" y="271462"/>
                </a:lnTo>
                <a:lnTo>
                  <a:pt x="100012" y="271462"/>
                </a:lnTo>
                <a:lnTo>
                  <a:pt x="104775" y="271462"/>
                </a:lnTo>
                <a:lnTo>
                  <a:pt x="114300" y="266700"/>
                </a:lnTo>
                <a:lnTo>
                  <a:pt x="123825" y="261937"/>
                </a:lnTo>
                <a:lnTo>
                  <a:pt x="133350" y="257175"/>
                </a:lnTo>
                <a:lnTo>
                  <a:pt x="138112" y="252412"/>
                </a:lnTo>
                <a:lnTo>
                  <a:pt x="147637" y="242887"/>
                </a:lnTo>
                <a:lnTo>
                  <a:pt x="157162" y="233362"/>
                </a:lnTo>
                <a:lnTo>
                  <a:pt x="161925" y="223837"/>
                </a:lnTo>
                <a:lnTo>
                  <a:pt x="171450" y="209550"/>
                </a:lnTo>
                <a:lnTo>
                  <a:pt x="176212" y="200025"/>
                </a:lnTo>
                <a:lnTo>
                  <a:pt x="185737" y="190500"/>
                </a:lnTo>
                <a:lnTo>
                  <a:pt x="190500" y="176212"/>
                </a:lnTo>
                <a:lnTo>
                  <a:pt x="195262" y="166687"/>
                </a:lnTo>
                <a:lnTo>
                  <a:pt x="200025" y="152400"/>
                </a:lnTo>
                <a:lnTo>
                  <a:pt x="204787" y="142875"/>
                </a:lnTo>
                <a:lnTo>
                  <a:pt x="209550" y="128587"/>
                </a:lnTo>
                <a:lnTo>
                  <a:pt x="209550" y="114300"/>
                </a:lnTo>
                <a:lnTo>
                  <a:pt x="214312" y="104775"/>
                </a:lnTo>
                <a:lnTo>
                  <a:pt x="214312" y="95250"/>
                </a:lnTo>
                <a:lnTo>
                  <a:pt x="214312" y="80962"/>
                </a:lnTo>
                <a:lnTo>
                  <a:pt x="209550" y="71437"/>
                </a:lnTo>
                <a:lnTo>
                  <a:pt x="209550" y="61912"/>
                </a:lnTo>
                <a:lnTo>
                  <a:pt x="204787" y="47625"/>
                </a:lnTo>
                <a:lnTo>
                  <a:pt x="200025" y="38100"/>
                </a:lnTo>
                <a:lnTo>
                  <a:pt x="195262" y="28575"/>
                </a:lnTo>
                <a:lnTo>
                  <a:pt x="190500" y="19050"/>
                </a:lnTo>
                <a:lnTo>
                  <a:pt x="180975" y="9525"/>
                </a:lnTo>
                <a:lnTo>
                  <a:pt x="171450" y="4762"/>
                </a:lnTo>
                <a:lnTo>
                  <a:pt x="166687" y="0"/>
                </a:lnTo>
                <a:lnTo>
                  <a:pt x="157162" y="0"/>
                </a:lnTo>
                <a:lnTo>
                  <a:pt x="142875" y="0"/>
                </a:lnTo>
                <a:lnTo>
                  <a:pt x="133350" y="0"/>
                </a:lnTo>
                <a:lnTo>
                  <a:pt x="119062" y="4762"/>
                </a:lnTo>
                <a:lnTo>
                  <a:pt x="100012" y="14287"/>
                </a:lnTo>
                <a:lnTo>
                  <a:pt x="95250" y="23812"/>
                </a:lnTo>
                <a:lnTo>
                  <a:pt x="85725" y="28575"/>
                </a:lnTo>
                <a:lnTo>
                  <a:pt x="85725" y="285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Volný tvar 44"/>
          <p:cNvSpPr/>
          <p:nvPr/>
        </p:nvSpPr>
        <p:spPr>
          <a:xfrm>
            <a:off x="6086475" y="2038350"/>
            <a:ext cx="157163" cy="280988"/>
          </a:xfrm>
          <a:custGeom>
            <a:avLst/>
            <a:gdLst/>
            <a:ahLst/>
            <a:cxnLst/>
            <a:rect l="0" t="0" r="0" b="0"/>
            <a:pathLst>
              <a:path w="157163" h="280988">
                <a:moveTo>
                  <a:pt x="4762" y="180975"/>
                </a:moveTo>
                <a:lnTo>
                  <a:pt x="4762" y="180975"/>
                </a:lnTo>
                <a:lnTo>
                  <a:pt x="4762" y="180975"/>
                </a:lnTo>
                <a:lnTo>
                  <a:pt x="0" y="180975"/>
                </a:lnTo>
                <a:lnTo>
                  <a:pt x="0" y="180975"/>
                </a:lnTo>
                <a:lnTo>
                  <a:pt x="0" y="180975"/>
                </a:lnTo>
                <a:lnTo>
                  <a:pt x="0" y="180975"/>
                </a:lnTo>
                <a:lnTo>
                  <a:pt x="0" y="185737"/>
                </a:lnTo>
                <a:lnTo>
                  <a:pt x="4762" y="185737"/>
                </a:lnTo>
                <a:lnTo>
                  <a:pt x="4762" y="185737"/>
                </a:lnTo>
                <a:lnTo>
                  <a:pt x="4762" y="185737"/>
                </a:lnTo>
                <a:lnTo>
                  <a:pt x="4762" y="185737"/>
                </a:lnTo>
                <a:lnTo>
                  <a:pt x="9525" y="185737"/>
                </a:lnTo>
                <a:lnTo>
                  <a:pt x="9525" y="180975"/>
                </a:lnTo>
                <a:lnTo>
                  <a:pt x="14287" y="180975"/>
                </a:lnTo>
                <a:lnTo>
                  <a:pt x="19050" y="180975"/>
                </a:lnTo>
                <a:lnTo>
                  <a:pt x="19050" y="176212"/>
                </a:lnTo>
                <a:lnTo>
                  <a:pt x="28575" y="171450"/>
                </a:lnTo>
                <a:lnTo>
                  <a:pt x="33337" y="166687"/>
                </a:lnTo>
                <a:lnTo>
                  <a:pt x="38100" y="166687"/>
                </a:lnTo>
                <a:lnTo>
                  <a:pt x="47625" y="161925"/>
                </a:lnTo>
                <a:lnTo>
                  <a:pt x="57150" y="152400"/>
                </a:lnTo>
                <a:lnTo>
                  <a:pt x="61912" y="147637"/>
                </a:lnTo>
                <a:lnTo>
                  <a:pt x="71437" y="138112"/>
                </a:lnTo>
                <a:lnTo>
                  <a:pt x="80962" y="133350"/>
                </a:lnTo>
                <a:lnTo>
                  <a:pt x="85725" y="123825"/>
                </a:lnTo>
                <a:lnTo>
                  <a:pt x="90487" y="119062"/>
                </a:lnTo>
                <a:lnTo>
                  <a:pt x="100012" y="109537"/>
                </a:lnTo>
                <a:lnTo>
                  <a:pt x="109537" y="104775"/>
                </a:lnTo>
                <a:lnTo>
                  <a:pt x="114300" y="95250"/>
                </a:lnTo>
                <a:lnTo>
                  <a:pt x="119062" y="85725"/>
                </a:lnTo>
                <a:lnTo>
                  <a:pt x="123825" y="80962"/>
                </a:lnTo>
                <a:lnTo>
                  <a:pt x="128587" y="71437"/>
                </a:lnTo>
                <a:lnTo>
                  <a:pt x="133350" y="61912"/>
                </a:lnTo>
                <a:lnTo>
                  <a:pt x="138112" y="52387"/>
                </a:lnTo>
                <a:lnTo>
                  <a:pt x="142875" y="42862"/>
                </a:lnTo>
                <a:lnTo>
                  <a:pt x="147637" y="38100"/>
                </a:lnTo>
                <a:lnTo>
                  <a:pt x="147637" y="28575"/>
                </a:lnTo>
                <a:lnTo>
                  <a:pt x="147637" y="23812"/>
                </a:lnTo>
                <a:lnTo>
                  <a:pt x="147637" y="19050"/>
                </a:lnTo>
                <a:lnTo>
                  <a:pt x="152400" y="14287"/>
                </a:lnTo>
                <a:lnTo>
                  <a:pt x="152400" y="9525"/>
                </a:lnTo>
                <a:lnTo>
                  <a:pt x="157162" y="4762"/>
                </a:lnTo>
                <a:lnTo>
                  <a:pt x="157162" y="0"/>
                </a:lnTo>
                <a:lnTo>
                  <a:pt x="157162" y="0"/>
                </a:lnTo>
                <a:lnTo>
                  <a:pt x="157162" y="0"/>
                </a:lnTo>
                <a:lnTo>
                  <a:pt x="157162" y="0"/>
                </a:lnTo>
                <a:lnTo>
                  <a:pt x="157162" y="0"/>
                </a:lnTo>
                <a:lnTo>
                  <a:pt x="157162" y="4762"/>
                </a:lnTo>
                <a:lnTo>
                  <a:pt x="157162" y="9525"/>
                </a:lnTo>
                <a:lnTo>
                  <a:pt x="157162" y="14287"/>
                </a:lnTo>
                <a:lnTo>
                  <a:pt x="157162" y="23812"/>
                </a:lnTo>
                <a:lnTo>
                  <a:pt x="157162" y="33337"/>
                </a:lnTo>
                <a:lnTo>
                  <a:pt x="157162" y="42862"/>
                </a:lnTo>
                <a:lnTo>
                  <a:pt x="157162" y="52387"/>
                </a:lnTo>
                <a:lnTo>
                  <a:pt x="157162" y="66675"/>
                </a:lnTo>
                <a:lnTo>
                  <a:pt x="157162" y="80962"/>
                </a:lnTo>
                <a:lnTo>
                  <a:pt x="157162" y="100012"/>
                </a:lnTo>
                <a:lnTo>
                  <a:pt x="157162" y="114300"/>
                </a:lnTo>
                <a:lnTo>
                  <a:pt x="157162" y="133350"/>
                </a:lnTo>
                <a:lnTo>
                  <a:pt x="157162" y="147637"/>
                </a:lnTo>
                <a:lnTo>
                  <a:pt x="157162" y="161925"/>
                </a:lnTo>
                <a:lnTo>
                  <a:pt x="157162" y="180975"/>
                </a:lnTo>
                <a:lnTo>
                  <a:pt x="152400" y="195262"/>
                </a:lnTo>
                <a:lnTo>
                  <a:pt x="152400" y="209550"/>
                </a:lnTo>
                <a:lnTo>
                  <a:pt x="152400" y="223837"/>
                </a:lnTo>
                <a:lnTo>
                  <a:pt x="152400" y="238125"/>
                </a:lnTo>
                <a:lnTo>
                  <a:pt x="152400" y="247650"/>
                </a:lnTo>
                <a:lnTo>
                  <a:pt x="152400" y="257175"/>
                </a:lnTo>
                <a:lnTo>
                  <a:pt x="147637" y="266700"/>
                </a:lnTo>
                <a:lnTo>
                  <a:pt x="147637" y="271462"/>
                </a:lnTo>
                <a:lnTo>
                  <a:pt x="152400" y="276225"/>
                </a:lnTo>
                <a:lnTo>
                  <a:pt x="152400" y="280987"/>
                </a:lnTo>
                <a:lnTo>
                  <a:pt x="152400" y="280987"/>
                </a:lnTo>
                <a:lnTo>
                  <a:pt x="152400" y="280987"/>
                </a:lnTo>
                <a:lnTo>
                  <a:pt x="152400" y="280987"/>
                </a:lnTo>
                <a:lnTo>
                  <a:pt x="152400" y="280987"/>
                </a:lnTo>
                <a:lnTo>
                  <a:pt x="152400" y="280987"/>
                </a:lnTo>
                <a:lnTo>
                  <a:pt x="152400" y="28098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Volný tvar 45"/>
          <p:cNvSpPr/>
          <p:nvPr/>
        </p:nvSpPr>
        <p:spPr>
          <a:xfrm>
            <a:off x="7839075" y="2005012"/>
            <a:ext cx="161926" cy="352426"/>
          </a:xfrm>
          <a:custGeom>
            <a:avLst/>
            <a:gdLst/>
            <a:ahLst/>
            <a:cxnLst/>
            <a:rect l="0" t="0" r="0" b="0"/>
            <a:pathLst>
              <a:path w="161926" h="352426">
                <a:moveTo>
                  <a:pt x="0" y="190500"/>
                </a:moveTo>
                <a:lnTo>
                  <a:pt x="0" y="190500"/>
                </a:lnTo>
                <a:lnTo>
                  <a:pt x="0" y="195263"/>
                </a:lnTo>
                <a:lnTo>
                  <a:pt x="0" y="195263"/>
                </a:lnTo>
                <a:lnTo>
                  <a:pt x="0" y="195263"/>
                </a:lnTo>
                <a:lnTo>
                  <a:pt x="0" y="200025"/>
                </a:lnTo>
                <a:lnTo>
                  <a:pt x="4762" y="200025"/>
                </a:lnTo>
                <a:lnTo>
                  <a:pt x="9525" y="200025"/>
                </a:lnTo>
                <a:lnTo>
                  <a:pt x="14287" y="200025"/>
                </a:lnTo>
                <a:lnTo>
                  <a:pt x="23812" y="195263"/>
                </a:lnTo>
                <a:lnTo>
                  <a:pt x="33337" y="195263"/>
                </a:lnTo>
                <a:lnTo>
                  <a:pt x="38100" y="190500"/>
                </a:lnTo>
                <a:lnTo>
                  <a:pt x="47625" y="185738"/>
                </a:lnTo>
                <a:lnTo>
                  <a:pt x="52387" y="180975"/>
                </a:lnTo>
                <a:lnTo>
                  <a:pt x="61912" y="171450"/>
                </a:lnTo>
                <a:lnTo>
                  <a:pt x="71437" y="161925"/>
                </a:lnTo>
                <a:lnTo>
                  <a:pt x="80962" y="152400"/>
                </a:lnTo>
                <a:lnTo>
                  <a:pt x="90487" y="142875"/>
                </a:lnTo>
                <a:lnTo>
                  <a:pt x="100012" y="128588"/>
                </a:lnTo>
                <a:lnTo>
                  <a:pt x="109537" y="114300"/>
                </a:lnTo>
                <a:lnTo>
                  <a:pt x="119062" y="100013"/>
                </a:lnTo>
                <a:lnTo>
                  <a:pt x="128587" y="85725"/>
                </a:lnTo>
                <a:lnTo>
                  <a:pt x="138112" y="71438"/>
                </a:lnTo>
                <a:lnTo>
                  <a:pt x="142875" y="57150"/>
                </a:lnTo>
                <a:lnTo>
                  <a:pt x="152400" y="47625"/>
                </a:lnTo>
                <a:lnTo>
                  <a:pt x="157162" y="33338"/>
                </a:lnTo>
                <a:lnTo>
                  <a:pt x="161925" y="23813"/>
                </a:lnTo>
                <a:lnTo>
                  <a:pt x="161925" y="14288"/>
                </a:lnTo>
                <a:lnTo>
                  <a:pt x="161925" y="9525"/>
                </a:lnTo>
                <a:lnTo>
                  <a:pt x="161925" y="4763"/>
                </a:lnTo>
                <a:lnTo>
                  <a:pt x="161925" y="0"/>
                </a:lnTo>
                <a:lnTo>
                  <a:pt x="161925" y="0"/>
                </a:lnTo>
                <a:lnTo>
                  <a:pt x="161925" y="0"/>
                </a:lnTo>
                <a:lnTo>
                  <a:pt x="161925" y="0"/>
                </a:lnTo>
                <a:lnTo>
                  <a:pt x="161925" y="0"/>
                </a:lnTo>
                <a:lnTo>
                  <a:pt x="161925" y="4763"/>
                </a:lnTo>
                <a:lnTo>
                  <a:pt x="161925" y="14288"/>
                </a:lnTo>
                <a:lnTo>
                  <a:pt x="161925" y="23813"/>
                </a:lnTo>
                <a:lnTo>
                  <a:pt x="161925" y="33338"/>
                </a:lnTo>
                <a:lnTo>
                  <a:pt x="161925" y="47625"/>
                </a:lnTo>
                <a:lnTo>
                  <a:pt x="161925" y="61913"/>
                </a:lnTo>
                <a:lnTo>
                  <a:pt x="161925" y="76200"/>
                </a:lnTo>
                <a:lnTo>
                  <a:pt x="161925" y="90488"/>
                </a:lnTo>
                <a:lnTo>
                  <a:pt x="161925" y="109538"/>
                </a:lnTo>
                <a:lnTo>
                  <a:pt x="161925" y="128588"/>
                </a:lnTo>
                <a:lnTo>
                  <a:pt x="157162" y="147638"/>
                </a:lnTo>
                <a:lnTo>
                  <a:pt x="152400" y="171450"/>
                </a:lnTo>
                <a:lnTo>
                  <a:pt x="152400" y="190500"/>
                </a:lnTo>
                <a:lnTo>
                  <a:pt x="147637" y="209550"/>
                </a:lnTo>
                <a:lnTo>
                  <a:pt x="147637" y="228600"/>
                </a:lnTo>
                <a:lnTo>
                  <a:pt x="147637" y="247650"/>
                </a:lnTo>
                <a:lnTo>
                  <a:pt x="147637" y="261938"/>
                </a:lnTo>
                <a:lnTo>
                  <a:pt x="142875" y="280988"/>
                </a:lnTo>
                <a:lnTo>
                  <a:pt x="142875" y="295275"/>
                </a:lnTo>
                <a:lnTo>
                  <a:pt x="142875" y="304800"/>
                </a:lnTo>
                <a:lnTo>
                  <a:pt x="138112" y="319088"/>
                </a:lnTo>
                <a:lnTo>
                  <a:pt x="138112" y="323850"/>
                </a:lnTo>
                <a:lnTo>
                  <a:pt x="138112" y="333375"/>
                </a:lnTo>
                <a:lnTo>
                  <a:pt x="133350" y="338138"/>
                </a:lnTo>
                <a:lnTo>
                  <a:pt x="133350" y="342900"/>
                </a:lnTo>
                <a:lnTo>
                  <a:pt x="128587" y="347663"/>
                </a:lnTo>
                <a:lnTo>
                  <a:pt x="128587" y="347663"/>
                </a:lnTo>
                <a:lnTo>
                  <a:pt x="128587" y="352425"/>
                </a:lnTo>
                <a:lnTo>
                  <a:pt x="128587" y="352425"/>
                </a:lnTo>
                <a:lnTo>
                  <a:pt x="128587" y="352425"/>
                </a:lnTo>
                <a:lnTo>
                  <a:pt x="128587" y="352425"/>
                </a:lnTo>
                <a:lnTo>
                  <a:pt x="128587" y="35242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Volný tvar 46"/>
          <p:cNvSpPr/>
          <p:nvPr/>
        </p:nvSpPr>
        <p:spPr>
          <a:xfrm>
            <a:off x="895350" y="2733675"/>
            <a:ext cx="195263" cy="257176"/>
          </a:xfrm>
          <a:custGeom>
            <a:avLst/>
            <a:gdLst/>
            <a:ahLst/>
            <a:cxnLst/>
            <a:rect l="0" t="0" r="0" b="0"/>
            <a:pathLst>
              <a:path w="195263" h="257176">
                <a:moveTo>
                  <a:pt x="38100" y="33337"/>
                </a:moveTo>
                <a:lnTo>
                  <a:pt x="38100" y="33337"/>
                </a:lnTo>
                <a:lnTo>
                  <a:pt x="33337" y="33337"/>
                </a:lnTo>
                <a:lnTo>
                  <a:pt x="33337" y="33337"/>
                </a:lnTo>
                <a:lnTo>
                  <a:pt x="28575" y="38100"/>
                </a:lnTo>
                <a:lnTo>
                  <a:pt x="23812" y="42862"/>
                </a:lnTo>
                <a:lnTo>
                  <a:pt x="19050" y="52387"/>
                </a:lnTo>
                <a:lnTo>
                  <a:pt x="14287" y="61912"/>
                </a:lnTo>
                <a:lnTo>
                  <a:pt x="14287" y="71437"/>
                </a:lnTo>
                <a:lnTo>
                  <a:pt x="9525" y="80962"/>
                </a:lnTo>
                <a:lnTo>
                  <a:pt x="4762" y="95250"/>
                </a:lnTo>
                <a:lnTo>
                  <a:pt x="4762" y="104775"/>
                </a:lnTo>
                <a:lnTo>
                  <a:pt x="0" y="119062"/>
                </a:lnTo>
                <a:lnTo>
                  <a:pt x="0" y="128587"/>
                </a:lnTo>
                <a:lnTo>
                  <a:pt x="0" y="142875"/>
                </a:lnTo>
                <a:lnTo>
                  <a:pt x="0" y="152400"/>
                </a:lnTo>
                <a:lnTo>
                  <a:pt x="0" y="166687"/>
                </a:lnTo>
                <a:lnTo>
                  <a:pt x="0" y="180975"/>
                </a:lnTo>
                <a:lnTo>
                  <a:pt x="4762" y="195262"/>
                </a:lnTo>
                <a:lnTo>
                  <a:pt x="9525" y="204787"/>
                </a:lnTo>
                <a:lnTo>
                  <a:pt x="14287" y="219075"/>
                </a:lnTo>
                <a:lnTo>
                  <a:pt x="23812" y="228600"/>
                </a:lnTo>
                <a:lnTo>
                  <a:pt x="28575" y="238125"/>
                </a:lnTo>
                <a:lnTo>
                  <a:pt x="38100" y="247650"/>
                </a:lnTo>
                <a:lnTo>
                  <a:pt x="42862" y="252412"/>
                </a:lnTo>
                <a:lnTo>
                  <a:pt x="57150" y="257175"/>
                </a:lnTo>
                <a:lnTo>
                  <a:pt x="66675" y="257175"/>
                </a:lnTo>
                <a:lnTo>
                  <a:pt x="71437" y="257175"/>
                </a:lnTo>
                <a:lnTo>
                  <a:pt x="80962" y="257175"/>
                </a:lnTo>
                <a:lnTo>
                  <a:pt x="85725" y="257175"/>
                </a:lnTo>
                <a:lnTo>
                  <a:pt x="95250" y="252412"/>
                </a:lnTo>
                <a:lnTo>
                  <a:pt x="104775" y="247650"/>
                </a:lnTo>
                <a:lnTo>
                  <a:pt x="114300" y="242887"/>
                </a:lnTo>
                <a:lnTo>
                  <a:pt x="123825" y="233362"/>
                </a:lnTo>
                <a:lnTo>
                  <a:pt x="138112" y="223837"/>
                </a:lnTo>
                <a:lnTo>
                  <a:pt x="142875" y="209550"/>
                </a:lnTo>
                <a:lnTo>
                  <a:pt x="152400" y="200025"/>
                </a:lnTo>
                <a:lnTo>
                  <a:pt x="161925" y="185737"/>
                </a:lnTo>
                <a:lnTo>
                  <a:pt x="176212" y="171450"/>
                </a:lnTo>
                <a:lnTo>
                  <a:pt x="180975" y="157162"/>
                </a:lnTo>
                <a:lnTo>
                  <a:pt x="185737" y="142875"/>
                </a:lnTo>
                <a:lnTo>
                  <a:pt x="190500" y="128587"/>
                </a:lnTo>
                <a:lnTo>
                  <a:pt x="195262" y="114300"/>
                </a:lnTo>
                <a:lnTo>
                  <a:pt x="195262" y="100012"/>
                </a:lnTo>
                <a:lnTo>
                  <a:pt x="195262" y="85725"/>
                </a:lnTo>
                <a:lnTo>
                  <a:pt x="195262" y="71437"/>
                </a:lnTo>
                <a:lnTo>
                  <a:pt x="190500" y="57150"/>
                </a:lnTo>
                <a:lnTo>
                  <a:pt x="185737" y="42862"/>
                </a:lnTo>
                <a:lnTo>
                  <a:pt x="176212" y="33337"/>
                </a:lnTo>
                <a:lnTo>
                  <a:pt x="171450" y="23812"/>
                </a:lnTo>
                <a:lnTo>
                  <a:pt x="161925" y="14287"/>
                </a:lnTo>
                <a:lnTo>
                  <a:pt x="147637" y="4762"/>
                </a:lnTo>
                <a:lnTo>
                  <a:pt x="138112" y="0"/>
                </a:lnTo>
                <a:lnTo>
                  <a:pt x="123825" y="0"/>
                </a:lnTo>
                <a:lnTo>
                  <a:pt x="109537" y="0"/>
                </a:lnTo>
                <a:lnTo>
                  <a:pt x="95250" y="0"/>
                </a:lnTo>
                <a:lnTo>
                  <a:pt x="80962" y="0"/>
                </a:lnTo>
                <a:lnTo>
                  <a:pt x="66675" y="4762"/>
                </a:lnTo>
                <a:lnTo>
                  <a:pt x="52387" y="14287"/>
                </a:lnTo>
                <a:lnTo>
                  <a:pt x="42862" y="23812"/>
                </a:lnTo>
                <a:lnTo>
                  <a:pt x="33337" y="33337"/>
                </a:lnTo>
                <a:lnTo>
                  <a:pt x="23812" y="42862"/>
                </a:lnTo>
                <a:lnTo>
                  <a:pt x="23812" y="52387"/>
                </a:lnTo>
                <a:lnTo>
                  <a:pt x="23812" y="5238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Volný tvar 47"/>
          <p:cNvSpPr/>
          <p:nvPr/>
        </p:nvSpPr>
        <p:spPr>
          <a:xfrm>
            <a:off x="2443162" y="2700337"/>
            <a:ext cx="204789" cy="304801"/>
          </a:xfrm>
          <a:custGeom>
            <a:avLst/>
            <a:gdLst/>
            <a:ahLst/>
            <a:cxnLst/>
            <a:rect l="0" t="0" r="0" b="0"/>
            <a:pathLst>
              <a:path w="204789" h="304801">
                <a:moveTo>
                  <a:pt x="0" y="104775"/>
                </a:moveTo>
                <a:lnTo>
                  <a:pt x="0" y="104775"/>
                </a:lnTo>
                <a:lnTo>
                  <a:pt x="0" y="104775"/>
                </a:lnTo>
                <a:lnTo>
                  <a:pt x="4763" y="104775"/>
                </a:lnTo>
                <a:lnTo>
                  <a:pt x="14288" y="109538"/>
                </a:lnTo>
                <a:lnTo>
                  <a:pt x="23813" y="104775"/>
                </a:lnTo>
                <a:lnTo>
                  <a:pt x="38100" y="104775"/>
                </a:lnTo>
                <a:lnTo>
                  <a:pt x="52388" y="104775"/>
                </a:lnTo>
                <a:lnTo>
                  <a:pt x="66675" y="100013"/>
                </a:lnTo>
                <a:lnTo>
                  <a:pt x="85725" y="90488"/>
                </a:lnTo>
                <a:lnTo>
                  <a:pt x="100013" y="85725"/>
                </a:lnTo>
                <a:lnTo>
                  <a:pt x="114300" y="76200"/>
                </a:lnTo>
                <a:lnTo>
                  <a:pt x="128588" y="71438"/>
                </a:lnTo>
                <a:lnTo>
                  <a:pt x="142875" y="61913"/>
                </a:lnTo>
                <a:lnTo>
                  <a:pt x="157163" y="52388"/>
                </a:lnTo>
                <a:lnTo>
                  <a:pt x="166688" y="42863"/>
                </a:lnTo>
                <a:lnTo>
                  <a:pt x="176213" y="33338"/>
                </a:lnTo>
                <a:lnTo>
                  <a:pt x="185738" y="23813"/>
                </a:lnTo>
                <a:lnTo>
                  <a:pt x="195263" y="14288"/>
                </a:lnTo>
                <a:lnTo>
                  <a:pt x="200025" y="9525"/>
                </a:lnTo>
                <a:lnTo>
                  <a:pt x="200025" y="4763"/>
                </a:lnTo>
                <a:lnTo>
                  <a:pt x="204788" y="4763"/>
                </a:lnTo>
                <a:lnTo>
                  <a:pt x="204788" y="0"/>
                </a:lnTo>
                <a:lnTo>
                  <a:pt x="204788" y="0"/>
                </a:lnTo>
                <a:lnTo>
                  <a:pt x="204788" y="4763"/>
                </a:lnTo>
                <a:lnTo>
                  <a:pt x="204788" y="9525"/>
                </a:lnTo>
                <a:lnTo>
                  <a:pt x="204788" y="14288"/>
                </a:lnTo>
                <a:lnTo>
                  <a:pt x="200025" y="28575"/>
                </a:lnTo>
                <a:lnTo>
                  <a:pt x="200025" y="42863"/>
                </a:lnTo>
                <a:lnTo>
                  <a:pt x="190500" y="57150"/>
                </a:lnTo>
                <a:lnTo>
                  <a:pt x="185738" y="80963"/>
                </a:lnTo>
                <a:lnTo>
                  <a:pt x="171450" y="100013"/>
                </a:lnTo>
                <a:lnTo>
                  <a:pt x="161925" y="123825"/>
                </a:lnTo>
                <a:lnTo>
                  <a:pt x="157163" y="147638"/>
                </a:lnTo>
                <a:lnTo>
                  <a:pt x="147638" y="171450"/>
                </a:lnTo>
                <a:lnTo>
                  <a:pt x="142875" y="190500"/>
                </a:lnTo>
                <a:lnTo>
                  <a:pt x="138113" y="214313"/>
                </a:lnTo>
                <a:lnTo>
                  <a:pt x="128588" y="233363"/>
                </a:lnTo>
                <a:lnTo>
                  <a:pt x="128588" y="252413"/>
                </a:lnTo>
                <a:lnTo>
                  <a:pt x="123825" y="266700"/>
                </a:lnTo>
                <a:lnTo>
                  <a:pt x="123825" y="280988"/>
                </a:lnTo>
                <a:lnTo>
                  <a:pt x="123825" y="290513"/>
                </a:lnTo>
                <a:lnTo>
                  <a:pt x="119063" y="300038"/>
                </a:lnTo>
                <a:lnTo>
                  <a:pt x="123825" y="304800"/>
                </a:lnTo>
                <a:lnTo>
                  <a:pt x="119063" y="304800"/>
                </a:lnTo>
                <a:lnTo>
                  <a:pt x="119063" y="304800"/>
                </a:lnTo>
                <a:lnTo>
                  <a:pt x="123825" y="304800"/>
                </a:lnTo>
                <a:lnTo>
                  <a:pt x="123825" y="30480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Volný tvar 48"/>
          <p:cNvSpPr/>
          <p:nvPr/>
        </p:nvSpPr>
        <p:spPr>
          <a:xfrm>
            <a:off x="4376737" y="2681287"/>
            <a:ext cx="161926" cy="247651"/>
          </a:xfrm>
          <a:custGeom>
            <a:avLst/>
            <a:gdLst/>
            <a:ahLst/>
            <a:cxnLst/>
            <a:rect l="0" t="0" r="0" b="0"/>
            <a:pathLst>
              <a:path w="161926" h="247651">
                <a:moveTo>
                  <a:pt x="57150" y="4763"/>
                </a:moveTo>
                <a:lnTo>
                  <a:pt x="57150" y="4763"/>
                </a:lnTo>
                <a:lnTo>
                  <a:pt x="57150" y="4763"/>
                </a:lnTo>
                <a:lnTo>
                  <a:pt x="52388" y="4763"/>
                </a:lnTo>
                <a:lnTo>
                  <a:pt x="52388" y="0"/>
                </a:lnTo>
                <a:lnTo>
                  <a:pt x="52388" y="0"/>
                </a:lnTo>
                <a:lnTo>
                  <a:pt x="52388" y="0"/>
                </a:lnTo>
                <a:lnTo>
                  <a:pt x="47625" y="4763"/>
                </a:lnTo>
                <a:lnTo>
                  <a:pt x="47625" y="4763"/>
                </a:lnTo>
                <a:lnTo>
                  <a:pt x="42863" y="9525"/>
                </a:lnTo>
                <a:lnTo>
                  <a:pt x="42863" y="14288"/>
                </a:lnTo>
                <a:lnTo>
                  <a:pt x="42863" y="14288"/>
                </a:lnTo>
                <a:lnTo>
                  <a:pt x="38100" y="19050"/>
                </a:lnTo>
                <a:lnTo>
                  <a:pt x="33338" y="28575"/>
                </a:lnTo>
                <a:lnTo>
                  <a:pt x="33338" y="38100"/>
                </a:lnTo>
                <a:lnTo>
                  <a:pt x="28575" y="42863"/>
                </a:lnTo>
                <a:lnTo>
                  <a:pt x="23813" y="52388"/>
                </a:lnTo>
                <a:lnTo>
                  <a:pt x="19050" y="61913"/>
                </a:lnTo>
                <a:lnTo>
                  <a:pt x="14288" y="71438"/>
                </a:lnTo>
                <a:lnTo>
                  <a:pt x="14288" y="80963"/>
                </a:lnTo>
                <a:lnTo>
                  <a:pt x="9525" y="95250"/>
                </a:lnTo>
                <a:lnTo>
                  <a:pt x="4763" y="104775"/>
                </a:lnTo>
                <a:lnTo>
                  <a:pt x="4763" y="119063"/>
                </a:lnTo>
                <a:lnTo>
                  <a:pt x="0" y="128588"/>
                </a:lnTo>
                <a:lnTo>
                  <a:pt x="0" y="142875"/>
                </a:lnTo>
                <a:lnTo>
                  <a:pt x="0" y="152400"/>
                </a:lnTo>
                <a:lnTo>
                  <a:pt x="0" y="166688"/>
                </a:lnTo>
                <a:lnTo>
                  <a:pt x="0" y="176213"/>
                </a:lnTo>
                <a:lnTo>
                  <a:pt x="4763" y="190500"/>
                </a:lnTo>
                <a:lnTo>
                  <a:pt x="4763" y="200025"/>
                </a:lnTo>
                <a:lnTo>
                  <a:pt x="9525" y="204788"/>
                </a:lnTo>
                <a:lnTo>
                  <a:pt x="14288" y="214313"/>
                </a:lnTo>
                <a:lnTo>
                  <a:pt x="19050" y="223838"/>
                </a:lnTo>
                <a:lnTo>
                  <a:pt x="23813" y="228600"/>
                </a:lnTo>
                <a:lnTo>
                  <a:pt x="28575" y="238125"/>
                </a:lnTo>
                <a:lnTo>
                  <a:pt x="38100" y="242888"/>
                </a:lnTo>
                <a:lnTo>
                  <a:pt x="47625" y="242888"/>
                </a:lnTo>
                <a:lnTo>
                  <a:pt x="52388" y="247650"/>
                </a:lnTo>
                <a:lnTo>
                  <a:pt x="57150" y="247650"/>
                </a:lnTo>
                <a:lnTo>
                  <a:pt x="66675" y="247650"/>
                </a:lnTo>
                <a:lnTo>
                  <a:pt x="71438" y="247650"/>
                </a:lnTo>
                <a:lnTo>
                  <a:pt x="76200" y="247650"/>
                </a:lnTo>
                <a:lnTo>
                  <a:pt x="85725" y="242888"/>
                </a:lnTo>
                <a:lnTo>
                  <a:pt x="85725" y="238125"/>
                </a:lnTo>
                <a:lnTo>
                  <a:pt x="95250" y="233363"/>
                </a:lnTo>
                <a:lnTo>
                  <a:pt x="100013" y="223838"/>
                </a:lnTo>
                <a:lnTo>
                  <a:pt x="104775" y="219075"/>
                </a:lnTo>
                <a:lnTo>
                  <a:pt x="114300" y="209550"/>
                </a:lnTo>
                <a:lnTo>
                  <a:pt x="119063" y="200025"/>
                </a:lnTo>
                <a:lnTo>
                  <a:pt x="128588" y="190500"/>
                </a:lnTo>
                <a:lnTo>
                  <a:pt x="138113" y="176213"/>
                </a:lnTo>
                <a:lnTo>
                  <a:pt x="142875" y="166688"/>
                </a:lnTo>
                <a:lnTo>
                  <a:pt x="152400" y="152400"/>
                </a:lnTo>
                <a:lnTo>
                  <a:pt x="157163" y="142875"/>
                </a:lnTo>
                <a:lnTo>
                  <a:pt x="157163" y="128588"/>
                </a:lnTo>
                <a:lnTo>
                  <a:pt x="157163" y="119063"/>
                </a:lnTo>
                <a:lnTo>
                  <a:pt x="161925" y="109538"/>
                </a:lnTo>
                <a:lnTo>
                  <a:pt x="161925" y="100013"/>
                </a:lnTo>
                <a:lnTo>
                  <a:pt x="157163" y="90488"/>
                </a:lnTo>
                <a:lnTo>
                  <a:pt x="157163" y="76200"/>
                </a:lnTo>
                <a:lnTo>
                  <a:pt x="157163" y="66675"/>
                </a:lnTo>
                <a:lnTo>
                  <a:pt x="152400" y="57150"/>
                </a:lnTo>
                <a:lnTo>
                  <a:pt x="142875" y="47625"/>
                </a:lnTo>
                <a:lnTo>
                  <a:pt x="133350" y="38100"/>
                </a:lnTo>
                <a:lnTo>
                  <a:pt x="128588" y="28575"/>
                </a:lnTo>
                <a:lnTo>
                  <a:pt x="119063" y="19050"/>
                </a:lnTo>
                <a:lnTo>
                  <a:pt x="109538" y="14288"/>
                </a:lnTo>
                <a:lnTo>
                  <a:pt x="100013" y="9525"/>
                </a:lnTo>
                <a:lnTo>
                  <a:pt x="90488" y="4763"/>
                </a:lnTo>
                <a:lnTo>
                  <a:pt x="80963" y="0"/>
                </a:lnTo>
                <a:lnTo>
                  <a:pt x="71438" y="0"/>
                </a:lnTo>
                <a:lnTo>
                  <a:pt x="61913" y="0"/>
                </a:lnTo>
                <a:lnTo>
                  <a:pt x="52388" y="4763"/>
                </a:lnTo>
                <a:lnTo>
                  <a:pt x="42863" y="9525"/>
                </a:lnTo>
                <a:lnTo>
                  <a:pt x="33338" y="19050"/>
                </a:lnTo>
                <a:lnTo>
                  <a:pt x="28575" y="23813"/>
                </a:lnTo>
                <a:lnTo>
                  <a:pt x="23813" y="33338"/>
                </a:lnTo>
                <a:lnTo>
                  <a:pt x="23813" y="3333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Volný tvar 49"/>
          <p:cNvSpPr/>
          <p:nvPr/>
        </p:nvSpPr>
        <p:spPr>
          <a:xfrm>
            <a:off x="6105525" y="2533650"/>
            <a:ext cx="133351" cy="314326"/>
          </a:xfrm>
          <a:custGeom>
            <a:avLst/>
            <a:gdLst/>
            <a:ahLst/>
            <a:cxnLst/>
            <a:rect l="0" t="0" r="0" b="0"/>
            <a:pathLst>
              <a:path w="133351" h="314326">
                <a:moveTo>
                  <a:pt x="0" y="138112"/>
                </a:moveTo>
                <a:lnTo>
                  <a:pt x="0" y="138112"/>
                </a:lnTo>
                <a:lnTo>
                  <a:pt x="0" y="138112"/>
                </a:lnTo>
                <a:lnTo>
                  <a:pt x="0" y="142875"/>
                </a:lnTo>
                <a:lnTo>
                  <a:pt x="0" y="142875"/>
                </a:lnTo>
                <a:lnTo>
                  <a:pt x="0" y="142875"/>
                </a:lnTo>
                <a:lnTo>
                  <a:pt x="0" y="142875"/>
                </a:lnTo>
                <a:lnTo>
                  <a:pt x="0" y="142875"/>
                </a:lnTo>
                <a:lnTo>
                  <a:pt x="0" y="142875"/>
                </a:lnTo>
                <a:lnTo>
                  <a:pt x="0" y="142875"/>
                </a:lnTo>
                <a:lnTo>
                  <a:pt x="0" y="142875"/>
                </a:lnTo>
                <a:lnTo>
                  <a:pt x="4762" y="142875"/>
                </a:lnTo>
                <a:lnTo>
                  <a:pt x="4762" y="142875"/>
                </a:lnTo>
                <a:lnTo>
                  <a:pt x="9525" y="138112"/>
                </a:lnTo>
                <a:lnTo>
                  <a:pt x="14287" y="138112"/>
                </a:lnTo>
                <a:lnTo>
                  <a:pt x="19050" y="133350"/>
                </a:lnTo>
                <a:lnTo>
                  <a:pt x="23812" y="123825"/>
                </a:lnTo>
                <a:lnTo>
                  <a:pt x="33337" y="114300"/>
                </a:lnTo>
                <a:lnTo>
                  <a:pt x="38100" y="109537"/>
                </a:lnTo>
                <a:lnTo>
                  <a:pt x="47625" y="100012"/>
                </a:lnTo>
                <a:lnTo>
                  <a:pt x="57150" y="90487"/>
                </a:lnTo>
                <a:lnTo>
                  <a:pt x="71437" y="80962"/>
                </a:lnTo>
                <a:lnTo>
                  <a:pt x="76200" y="71437"/>
                </a:lnTo>
                <a:lnTo>
                  <a:pt x="85725" y="61912"/>
                </a:lnTo>
                <a:lnTo>
                  <a:pt x="90487" y="52387"/>
                </a:lnTo>
                <a:lnTo>
                  <a:pt x="95250" y="42862"/>
                </a:lnTo>
                <a:lnTo>
                  <a:pt x="100012" y="38100"/>
                </a:lnTo>
                <a:lnTo>
                  <a:pt x="104775" y="33337"/>
                </a:lnTo>
                <a:lnTo>
                  <a:pt x="104775" y="23812"/>
                </a:lnTo>
                <a:lnTo>
                  <a:pt x="109537" y="19050"/>
                </a:lnTo>
                <a:lnTo>
                  <a:pt x="114300" y="14287"/>
                </a:lnTo>
                <a:lnTo>
                  <a:pt x="114300" y="9525"/>
                </a:lnTo>
                <a:lnTo>
                  <a:pt x="119062" y="4762"/>
                </a:lnTo>
                <a:lnTo>
                  <a:pt x="119062" y="0"/>
                </a:lnTo>
                <a:lnTo>
                  <a:pt x="119062" y="0"/>
                </a:lnTo>
                <a:lnTo>
                  <a:pt x="119062" y="0"/>
                </a:lnTo>
                <a:lnTo>
                  <a:pt x="119062" y="0"/>
                </a:lnTo>
                <a:lnTo>
                  <a:pt x="119062" y="0"/>
                </a:lnTo>
                <a:lnTo>
                  <a:pt x="119062" y="4762"/>
                </a:lnTo>
                <a:lnTo>
                  <a:pt x="119062" y="9525"/>
                </a:lnTo>
                <a:lnTo>
                  <a:pt x="119062" y="14287"/>
                </a:lnTo>
                <a:lnTo>
                  <a:pt x="119062" y="19050"/>
                </a:lnTo>
                <a:lnTo>
                  <a:pt x="119062" y="28575"/>
                </a:lnTo>
                <a:lnTo>
                  <a:pt x="123825" y="38100"/>
                </a:lnTo>
                <a:lnTo>
                  <a:pt x="123825" y="47625"/>
                </a:lnTo>
                <a:lnTo>
                  <a:pt x="128587" y="57150"/>
                </a:lnTo>
                <a:lnTo>
                  <a:pt x="128587" y="66675"/>
                </a:lnTo>
                <a:lnTo>
                  <a:pt x="128587" y="76200"/>
                </a:lnTo>
                <a:lnTo>
                  <a:pt x="128587" y="90487"/>
                </a:lnTo>
                <a:lnTo>
                  <a:pt x="133350" y="104775"/>
                </a:lnTo>
                <a:lnTo>
                  <a:pt x="133350" y="119062"/>
                </a:lnTo>
                <a:lnTo>
                  <a:pt x="133350" y="138112"/>
                </a:lnTo>
                <a:lnTo>
                  <a:pt x="133350" y="152400"/>
                </a:lnTo>
                <a:lnTo>
                  <a:pt x="133350" y="171450"/>
                </a:lnTo>
                <a:lnTo>
                  <a:pt x="133350" y="185737"/>
                </a:lnTo>
                <a:lnTo>
                  <a:pt x="128587" y="204787"/>
                </a:lnTo>
                <a:lnTo>
                  <a:pt x="128587" y="223837"/>
                </a:lnTo>
                <a:lnTo>
                  <a:pt x="123825" y="238125"/>
                </a:lnTo>
                <a:lnTo>
                  <a:pt x="123825" y="252412"/>
                </a:lnTo>
                <a:lnTo>
                  <a:pt x="119062" y="266700"/>
                </a:lnTo>
                <a:lnTo>
                  <a:pt x="119062" y="280987"/>
                </a:lnTo>
                <a:lnTo>
                  <a:pt x="119062" y="290512"/>
                </a:lnTo>
                <a:lnTo>
                  <a:pt x="114300" y="300037"/>
                </a:lnTo>
                <a:lnTo>
                  <a:pt x="114300" y="304800"/>
                </a:lnTo>
                <a:lnTo>
                  <a:pt x="114300" y="309562"/>
                </a:lnTo>
                <a:lnTo>
                  <a:pt x="114300" y="314325"/>
                </a:lnTo>
                <a:lnTo>
                  <a:pt x="114300" y="314325"/>
                </a:lnTo>
                <a:lnTo>
                  <a:pt x="114300" y="314325"/>
                </a:lnTo>
                <a:lnTo>
                  <a:pt x="114300" y="314325"/>
                </a:lnTo>
                <a:lnTo>
                  <a:pt x="114300" y="309562"/>
                </a:lnTo>
                <a:lnTo>
                  <a:pt x="114300" y="309562"/>
                </a:lnTo>
                <a:lnTo>
                  <a:pt x="114300" y="304800"/>
                </a:lnTo>
                <a:lnTo>
                  <a:pt x="114300" y="304800"/>
                </a:lnTo>
                <a:lnTo>
                  <a:pt x="114300" y="30480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Volný tvar 50"/>
          <p:cNvSpPr/>
          <p:nvPr/>
        </p:nvSpPr>
        <p:spPr>
          <a:xfrm>
            <a:off x="7815262" y="2552700"/>
            <a:ext cx="166689" cy="280988"/>
          </a:xfrm>
          <a:custGeom>
            <a:avLst/>
            <a:gdLst/>
            <a:ahLst/>
            <a:cxnLst/>
            <a:rect l="0" t="0" r="0" b="0"/>
            <a:pathLst>
              <a:path w="166689" h="280988">
                <a:moveTo>
                  <a:pt x="0" y="100012"/>
                </a:moveTo>
                <a:lnTo>
                  <a:pt x="0" y="100012"/>
                </a:lnTo>
                <a:lnTo>
                  <a:pt x="0" y="104775"/>
                </a:lnTo>
                <a:lnTo>
                  <a:pt x="0" y="104775"/>
                </a:lnTo>
                <a:lnTo>
                  <a:pt x="0" y="104775"/>
                </a:lnTo>
                <a:lnTo>
                  <a:pt x="0" y="104775"/>
                </a:lnTo>
                <a:lnTo>
                  <a:pt x="4763" y="104775"/>
                </a:lnTo>
                <a:lnTo>
                  <a:pt x="9525" y="104775"/>
                </a:lnTo>
                <a:lnTo>
                  <a:pt x="14288" y="104775"/>
                </a:lnTo>
                <a:lnTo>
                  <a:pt x="23813" y="104775"/>
                </a:lnTo>
                <a:lnTo>
                  <a:pt x="28575" y="100012"/>
                </a:lnTo>
                <a:lnTo>
                  <a:pt x="33338" y="100012"/>
                </a:lnTo>
                <a:lnTo>
                  <a:pt x="38100" y="95250"/>
                </a:lnTo>
                <a:lnTo>
                  <a:pt x="42863" y="90487"/>
                </a:lnTo>
                <a:lnTo>
                  <a:pt x="52388" y="85725"/>
                </a:lnTo>
                <a:lnTo>
                  <a:pt x="66675" y="76200"/>
                </a:lnTo>
                <a:lnTo>
                  <a:pt x="76200" y="71437"/>
                </a:lnTo>
                <a:lnTo>
                  <a:pt x="85725" y="61912"/>
                </a:lnTo>
                <a:lnTo>
                  <a:pt x="95250" y="52387"/>
                </a:lnTo>
                <a:lnTo>
                  <a:pt x="109538" y="47625"/>
                </a:lnTo>
                <a:lnTo>
                  <a:pt x="119063" y="38100"/>
                </a:lnTo>
                <a:lnTo>
                  <a:pt x="128588" y="28575"/>
                </a:lnTo>
                <a:lnTo>
                  <a:pt x="138113" y="23812"/>
                </a:lnTo>
                <a:lnTo>
                  <a:pt x="147638" y="14287"/>
                </a:lnTo>
                <a:lnTo>
                  <a:pt x="152400" y="9525"/>
                </a:lnTo>
                <a:lnTo>
                  <a:pt x="157163" y="4762"/>
                </a:lnTo>
                <a:lnTo>
                  <a:pt x="161925" y="4762"/>
                </a:lnTo>
                <a:lnTo>
                  <a:pt x="161925" y="0"/>
                </a:lnTo>
                <a:lnTo>
                  <a:pt x="161925" y="0"/>
                </a:lnTo>
                <a:lnTo>
                  <a:pt x="166688" y="0"/>
                </a:lnTo>
                <a:lnTo>
                  <a:pt x="161925" y="4762"/>
                </a:lnTo>
                <a:lnTo>
                  <a:pt x="161925" y="9525"/>
                </a:lnTo>
                <a:lnTo>
                  <a:pt x="161925" y="14287"/>
                </a:lnTo>
                <a:lnTo>
                  <a:pt x="161925" y="23812"/>
                </a:lnTo>
                <a:lnTo>
                  <a:pt x="161925" y="33337"/>
                </a:lnTo>
                <a:lnTo>
                  <a:pt x="161925" y="47625"/>
                </a:lnTo>
                <a:lnTo>
                  <a:pt x="161925" y="57150"/>
                </a:lnTo>
                <a:lnTo>
                  <a:pt x="161925" y="71437"/>
                </a:lnTo>
                <a:lnTo>
                  <a:pt x="157163" y="85725"/>
                </a:lnTo>
                <a:lnTo>
                  <a:pt x="157163" y="104775"/>
                </a:lnTo>
                <a:lnTo>
                  <a:pt x="152400" y="119062"/>
                </a:lnTo>
                <a:lnTo>
                  <a:pt x="152400" y="138112"/>
                </a:lnTo>
                <a:lnTo>
                  <a:pt x="147638" y="157162"/>
                </a:lnTo>
                <a:lnTo>
                  <a:pt x="147638" y="171450"/>
                </a:lnTo>
                <a:lnTo>
                  <a:pt x="147638" y="190500"/>
                </a:lnTo>
                <a:lnTo>
                  <a:pt x="142875" y="204787"/>
                </a:lnTo>
                <a:lnTo>
                  <a:pt x="138113" y="219075"/>
                </a:lnTo>
                <a:lnTo>
                  <a:pt x="133350" y="233362"/>
                </a:lnTo>
                <a:lnTo>
                  <a:pt x="133350" y="242887"/>
                </a:lnTo>
                <a:lnTo>
                  <a:pt x="128588" y="257175"/>
                </a:lnTo>
                <a:lnTo>
                  <a:pt x="128588" y="261937"/>
                </a:lnTo>
                <a:lnTo>
                  <a:pt x="123825" y="271462"/>
                </a:lnTo>
                <a:lnTo>
                  <a:pt x="123825" y="276225"/>
                </a:lnTo>
                <a:lnTo>
                  <a:pt x="123825" y="280987"/>
                </a:lnTo>
                <a:lnTo>
                  <a:pt x="123825" y="280987"/>
                </a:lnTo>
                <a:lnTo>
                  <a:pt x="123825" y="280987"/>
                </a:lnTo>
                <a:lnTo>
                  <a:pt x="123825" y="280987"/>
                </a:lnTo>
                <a:lnTo>
                  <a:pt x="123825" y="280987"/>
                </a:lnTo>
                <a:lnTo>
                  <a:pt x="123825" y="280987"/>
                </a:lnTo>
                <a:lnTo>
                  <a:pt x="123825" y="280987"/>
                </a:lnTo>
                <a:lnTo>
                  <a:pt x="123825" y="28098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Volný tvar 51"/>
          <p:cNvSpPr/>
          <p:nvPr/>
        </p:nvSpPr>
        <p:spPr>
          <a:xfrm>
            <a:off x="781050" y="3395662"/>
            <a:ext cx="238126" cy="309564"/>
          </a:xfrm>
          <a:custGeom>
            <a:avLst/>
            <a:gdLst/>
            <a:ahLst/>
            <a:cxnLst/>
            <a:rect l="0" t="0" r="0" b="0"/>
            <a:pathLst>
              <a:path w="238126" h="309564">
                <a:moveTo>
                  <a:pt x="4762" y="147638"/>
                </a:moveTo>
                <a:lnTo>
                  <a:pt x="4762" y="147638"/>
                </a:lnTo>
                <a:lnTo>
                  <a:pt x="0" y="147638"/>
                </a:lnTo>
                <a:lnTo>
                  <a:pt x="0" y="152400"/>
                </a:lnTo>
                <a:lnTo>
                  <a:pt x="0" y="152400"/>
                </a:lnTo>
                <a:lnTo>
                  <a:pt x="4762" y="152400"/>
                </a:lnTo>
                <a:lnTo>
                  <a:pt x="0" y="157163"/>
                </a:lnTo>
                <a:lnTo>
                  <a:pt x="4762" y="157163"/>
                </a:lnTo>
                <a:lnTo>
                  <a:pt x="4762" y="161925"/>
                </a:lnTo>
                <a:lnTo>
                  <a:pt x="9525" y="161925"/>
                </a:lnTo>
                <a:lnTo>
                  <a:pt x="14287" y="166688"/>
                </a:lnTo>
                <a:lnTo>
                  <a:pt x="19050" y="166688"/>
                </a:lnTo>
                <a:lnTo>
                  <a:pt x="28575" y="166688"/>
                </a:lnTo>
                <a:lnTo>
                  <a:pt x="33337" y="166688"/>
                </a:lnTo>
                <a:lnTo>
                  <a:pt x="38100" y="166688"/>
                </a:lnTo>
                <a:lnTo>
                  <a:pt x="42862" y="166688"/>
                </a:lnTo>
                <a:lnTo>
                  <a:pt x="52387" y="166688"/>
                </a:lnTo>
                <a:lnTo>
                  <a:pt x="57150" y="166688"/>
                </a:lnTo>
                <a:lnTo>
                  <a:pt x="61912" y="166688"/>
                </a:lnTo>
                <a:lnTo>
                  <a:pt x="71437" y="157163"/>
                </a:lnTo>
                <a:lnTo>
                  <a:pt x="76200" y="152400"/>
                </a:lnTo>
                <a:lnTo>
                  <a:pt x="90487" y="147638"/>
                </a:lnTo>
                <a:lnTo>
                  <a:pt x="100012" y="142875"/>
                </a:lnTo>
                <a:lnTo>
                  <a:pt x="109537" y="138113"/>
                </a:lnTo>
                <a:lnTo>
                  <a:pt x="119062" y="133350"/>
                </a:lnTo>
                <a:lnTo>
                  <a:pt x="128587" y="123825"/>
                </a:lnTo>
                <a:lnTo>
                  <a:pt x="138112" y="114300"/>
                </a:lnTo>
                <a:lnTo>
                  <a:pt x="147637" y="104775"/>
                </a:lnTo>
                <a:lnTo>
                  <a:pt x="152400" y="95250"/>
                </a:lnTo>
                <a:lnTo>
                  <a:pt x="161925" y="85725"/>
                </a:lnTo>
                <a:lnTo>
                  <a:pt x="171450" y="76200"/>
                </a:lnTo>
                <a:lnTo>
                  <a:pt x="176212" y="66675"/>
                </a:lnTo>
                <a:lnTo>
                  <a:pt x="185737" y="57150"/>
                </a:lnTo>
                <a:lnTo>
                  <a:pt x="195262" y="47625"/>
                </a:lnTo>
                <a:lnTo>
                  <a:pt x="200025" y="38100"/>
                </a:lnTo>
                <a:lnTo>
                  <a:pt x="209550" y="28575"/>
                </a:lnTo>
                <a:lnTo>
                  <a:pt x="214312" y="19050"/>
                </a:lnTo>
                <a:lnTo>
                  <a:pt x="219075" y="14288"/>
                </a:lnTo>
                <a:lnTo>
                  <a:pt x="223837" y="9525"/>
                </a:lnTo>
                <a:lnTo>
                  <a:pt x="223837" y="4763"/>
                </a:lnTo>
                <a:lnTo>
                  <a:pt x="228600" y="4763"/>
                </a:lnTo>
                <a:lnTo>
                  <a:pt x="228600" y="0"/>
                </a:lnTo>
                <a:lnTo>
                  <a:pt x="233362" y="0"/>
                </a:lnTo>
                <a:lnTo>
                  <a:pt x="233362" y="0"/>
                </a:lnTo>
                <a:lnTo>
                  <a:pt x="238125" y="0"/>
                </a:lnTo>
                <a:lnTo>
                  <a:pt x="238125" y="4763"/>
                </a:lnTo>
                <a:lnTo>
                  <a:pt x="238125" y="9525"/>
                </a:lnTo>
                <a:lnTo>
                  <a:pt x="238125" y="14288"/>
                </a:lnTo>
                <a:lnTo>
                  <a:pt x="238125" y="23813"/>
                </a:lnTo>
                <a:lnTo>
                  <a:pt x="238125" y="33338"/>
                </a:lnTo>
                <a:lnTo>
                  <a:pt x="238125" y="42863"/>
                </a:lnTo>
                <a:lnTo>
                  <a:pt x="233362" y="57150"/>
                </a:lnTo>
                <a:lnTo>
                  <a:pt x="233362" y="71438"/>
                </a:lnTo>
                <a:lnTo>
                  <a:pt x="233362" y="85725"/>
                </a:lnTo>
                <a:lnTo>
                  <a:pt x="228600" y="100013"/>
                </a:lnTo>
                <a:lnTo>
                  <a:pt x="228600" y="114300"/>
                </a:lnTo>
                <a:lnTo>
                  <a:pt x="228600" y="128588"/>
                </a:lnTo>
                <a:lnTo>
                  <a:pt x="223837" y="147638"/>
                </a:lnTo>
                <a:lnTo>
                  <a:pt x="219075" y="161925"/>
                </a:lnTo>
                <a:lnTo>
                  <a:pt x="219075" y="176213"/>
                </a:lnTo>
                <a:lnTo>
                  <a:pt x="214312" y="190500"/>
                </a:lnTo>
                <a:lnTo>
                  <a:pt x="214312" y="204788"/>
                </a:lnTo>
                <a:lnTo>
                  <a:pt x="209550" y="219075"/>
                </a:lnTo>
                <a:lnTo>
                  <a:pt x="204787" y="228600"/>
                </a:lnTo>
                <a:lnTo>
                  <a:pt x="204787" y="242888"/>
                </a:lnTo>
                <a:lnTo>
                  <a:pt x="200025" y="252413"/>
                </a:lnTo>
                <a:lnTo>
                  <a:pt x="200025" y="261938"/>
                </a:lnTo>
                <a:lnTo>
                  <a:pt x="195262" y="271463"/>
                </a:lnTo>
                <a:lnTo>
                  <a:pt x="195262" y="280988"/>
                </a:lnTo>
                <a:lnTo>
                  <a:pt x="195262" y="290513"/>
                </a:lnTo>
                <a:lnTo>
                  <a:pt x="190500" y="295275"/>
                </a:lnTo>
                <a:lnTo>
                  <a:pt x="190500" y="304800"/>
                </a:lnTo>
                <a:lnTo>
                  <a:pt x="190500" y="304800"/>
                </a:lnTo>
                <a:lnTo>
                  <a:pt x="190500" y="309563"/>
                </a:lnTo>
                <a:lnTo>
                  <a:pt x="190500" y="309563"/>
                </a:lnTo>
                <a:lnTo>
                  <a:pt x="190500" y="309563"/>
                </a:lnTo>
                <a:lnTo>
                  <a:pt x="190500" y="309563"/>
                </a:lnTo>
                <a:lnTo>
                  <a:pt x="190500" y="309563"/>
                </a:lnTo>
                <a:lnTo>
                  <a:pt x="190500" y="309563"/>
                </a:lnTo>
                <a:lnTo>
                  <a:pt x="195262" y="309563"/>
                </a:lnTo>
                <a:lnTo>
                  <a:pt x="195262" y="30956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Volný tvar 52"/>
          <p:cNvSpPr/>
          <p:nvPr/>
        </p:nvSpPr>
        <p:spPr>
          <a:xfrm>
            <a:off x="2414587" y="3409950"/>
            <a:ext cx="233364" cy="338138"/>
          </a:xfrm>
          <a:custGeom>
            <a:avLst/>
            <a:gdLst/>
            <a:ahLst/>
            <a:cxnLst/>
            <a:rect l="0" t="0" r="0" b="0"/>
            <a:pathLst>
              <a:path w="233364" h="338138">
                <a:moveTo>
                  <a:pt x="0" y="138112"/>
                </a:moveTo>
                <a:lnTo>
                  <a:pt x="0" y="138112"/>
                </a:lnTo>
                <a:lnTo>
                  <a:pt x="0" y="138112"/>
                </a:lnTo>
                <a:lnTo>
                  <a:pt x="0" y="138112"/>
                </a:lnTo>
                <a:lnTo>
                  <a:pt x="0" y="142875"/>
                </a:lnTo>
                <a:lnTo>
                  <a:pt x="0" y="142875"/>
                </a:lnTo>
                <a:lnTo>
                  <a:pt x="4763" y="142875"/>
                </a:lnTo>
                <a:lnTo>
                  <a:pt x="9525" y="147637"/>
                </a:lnTo>
                <a:lnTo>
                  <a:pt x="14288" y="147637"/>
                </a:lnTo>
                <a:lnTo>
                  <a:pt x="14288" y="147637"/>
                </a:lnTo>
                <a:lnTo>
                  <a:pt x="23813" y="147637"/>
                </a:lnTo>
                <a:lnTo>
                  <a:pt x="33338" y="142875"/>
                </a:lnTo>
                <a:lnTo>
                  <a:pt x="38100" y="142875"/>
                </a:lnTo>
                <a:lnTo>
                  <a:pt x="47625" y="138112"/>
                </a:lnTo>
                <a:lnTo>
                  <a:pt x="52388" y="133350"/>
                </a:lnTo>
                <a:lnTo>
                  <a:pt x="61913" y="128587"/>
                </a:lnTo>
                <a:lnTo>
                  <a:pt x="71438" y="119062"/>
                </a:lnTo>
                <a:lnTo>
                  <a:pt x="85725" y="114300"/>
                </a:lnTo>
                <a:lnTo>
                  <a:pt x="95250" y="109537"/>
                </a:lnTo>
                <a:lnTo>
                  <a:pt x="109538" y="95250"/>
                </a:lnTo>
                <a:lnTo>
                  <a:pt x="119063" y="90487"/>
                </a:lnTo>
                <a:lnTo>
                  <a:pt x="128588" y="80962"/>
                </a:lnTo>
                <a:lnTo>
                  <a:pt x="147638" y="71437"/>
                </a:lnTo>
                <a:lnTo>
                  <a:pt x="157163" y="61912"/>
                </a:lnTo>
                <a:lnTo>
                  <a:pt x="166688" y="52387"/>
                </a:lnTo>
                <a:lnTo>
                  <a:pt x="176213" y="42862"/>
                </a:lnTo>
                <a:lnTo>
                  <a:pt x="190500" y="33337"/>
                </a:lnTo>
                <a:lnTo>
                  <a:pt x="195263" y="23812"/>
                </a:lnTo>
                <a:lnTo>
                  <a:pt x="204788" y="19050"/>
                </a:lnTo>
                <a:lnTo>
                  <a:pt x="209550" y="14287"/>
                </a:lnTo>
                <a:lnTo>
                  <a:pt x="219075" y="9525"/>
                </a:lnTo>
                <a:lnTo>
                  <a:pt x="223838" y="4762"/>
                </a:lnTo>
                <a:lnTo>
                  <a:pt x="228600" y="0"/>
                </a:lnTo>
                <a:lnTo>
                  <a:pt x="228600" y="0"/>
                </a:lnTo>
                <a:lnTo>
                  <a:pt x="228600" y="0"/>
                </a:lnTo>
                <a:lnTo>
                  <a:pt x="233363" y="0"/>
                </a:lnTo>
                <a:lnTo>
                  <a:pt x="233363" y="4762"/>
                </a:lnTo>
                <a:lnTo>
                  <a:pt x="233363" y="9525"/>
                </a:lnTo>
                <a:lnTo>
                  <a:pt x="228600" y="14287"/>
                </a:lnTo>
                <a:lnTo>
                  <a:pt x="228600" y="23812"/>
                </a:lnTo>
                <a:lnTo>
                  <a:pt x="228600" y="38100"/>
                </a:lnTo>
                <a:lnTo>
                  <a:pt x="228600" y="52387"/>
                </a:lnTo>
                <a:lnTo>
                  <a:pt x="228600" y="66675"/>
                </a:lnTo>
                <a:lnTo>
                  <a:pt x="223838" y="80962"/>
                </a:lnTo>
                <a:lnTo>
                  <a:pt x="223838" y="95250"/>
                </a:lnTo>
                <a:lnTo>
                  <a:pt x="219075" y="114300"/>
                </a:lnTo>
                <a:lnTo>
                  <a:pt x="219075" y="128587"/>
                </a:lnTo>
                <a:lnTo>
                  <a:pt x="214313" y="147637"/>
                </a:lnTo>
                <a:lnTo>
                  <a:pt x="209550" y="166687"/>
                </a:lnTo>
                <a:lnTo>
                  <a:pt x="209550" y="185737"/>
                </a:lnTo>
                <a:lnTo>
                  <a:pt x="204788" y="209550"/>
                </a:lnTo>
                <a:lnTo>
                  <a:pt x="200025" y="223837"/>
                </a:lnTo>
                <a:lnTo>
                  <a:pt x="195263" y="242887"/>
                </a:lnTo>
                <a:lnTo>
                  <a:pt x="190500" y="261937"/>
                </a:lnTo>
                <a:lnTo>
                  <a:pt x="185738" y="276225"/>
                </a:lnTo>
                <a:lnTo>
                  <a:pt x="185738" y="290512"/>
                </a:lnTo>
                <a:lnTo>
                  <a:pt x="180975" y="304800"/>
                </a:lnTo>
                <a:lnTo>
                  <a:pt x="180975" y="314325"/>
                </a:lnTo>
                <a:lnTo>
                  <a:pt x="176213" y="323850"/>
                </a:lnTo>
                <a:lnTo>
                  <a:pt x="176213" y="333375"/>
                </a:lnTo>
                <a:lnTo>
                  <a:pt x="176213" y="333375"/>
                </a:lnTo>
                <a:lnTo>
                  <a:pt x="176213" y="338137"/>
                </a:lnTo>
                <a:lnTo>
                  <a:pt x="176213" y="338137"/>
                </a:lnTo>
                <a:lnTo>
                  <a:pt x="176213" y="338137"/>
                </a:lnTo>
                <a:lnTo>
                  <a:pt x="176213" y="338137"/>
                </a:lnTo>
                <a:lnTo>
                  <a:pt x="176213" y="338137"/>
                </a:lnTo>
                <a:lnTo>
                  <a:pt x="176213" y="33813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Volný tvar 53"/>
          <p:cNvSpPr/>
          <p:nvPr/>
        </p:nvSpPr>
        <p:spPr>
          <a:xfrm>
            <a:off x="4300537" y="3390900"/>
            <a:ext cx="171451" cy="333376"/>
          </a:xfrm>
          <a:custGeom>
            <a:avLst/>
            <a:gdLst/>
            <a:ahLst/>
            <a:cxnLst/>
            <a:rect l="0" t="0" r="0" b="0"/>
            <a:pathLst>
              <a:path w="171451" h="333376">
                <a:moveTo>
                  <a:pt x="4763" y="152400"/>
                </a:moveTo>
                <a:lnTo>
                  <a:pt x="4763" y="152400"/>
                </a:lnTo>
                <a:lnTo>
                  <a:pt x="0" y="157162"/>
                </a:lnTo>
                <a:lnTo>
                  <a:pt x="0" y="157162"/>
                </a:lnTo>
                <a:lnTo>
                  <a:pt x="0" y="157162"/>
                </a:lnTo>
                <a:lnTo>
                  <a:pt x="0" y="157162"/>
                </a:lnTo>
                <a:lnTo>
                  <a:pt x="4763" y="161925"/>
                </a:lnTo>
                <a:lnTo>
                  <a:pt x="4763" y="161925"/>
                </a:lnTo>
                <a:lnTo>
                  <a:pt x="4763" y="161925"/>
                </a:lnTo>
                <a:lnTo>
                  <a:pt x="4763" y="161925"/>
                </a:lnTo>
                <a:lnTo>
                  <a:pt x="4763" y="161925"/>
                </a:lnTo>
                <a:lnTo>
                  <a:pt x="4763" y="161925"/>
                </a:lnTo>
                <a:lnTo>
                  <a:pt x="4763" y="161925"/>
                </a:lnTo>
                <a:lnTo>
                  <a:pt x="4763" y="161925"/>
                </a:lnTo>
                <a:lnTo>
                  <a:pt x="9525" y="157162"/>
                </a:lnTo>
                <a:lnTo>
                  <a:pt x="9525" y="157162"/>
                </a:lnTo>
                <a:lnTo>
                  <a:pt x="19050" y="152400"/>
                </a:lnTo>
                <a:lnTo>
                  <a:pt x="19050" y="152400"/>
                </a:lnTo>
                <a:lnTo>
                  <a:pt x="23813" y="147637"/>
                </a:lnTo>
                <a:lnTo>
                  <a:pt x="33338" y="138112"/>
                </a:lnTo>
                <a:lnTo>
                  <a:pt x="38100" y="133350"/>
                </a:lnTo>
                <a:lnTo>
                  <a:pt x="47625" y="128587"/>
                </a:lnTo>
                <a:lnTo>
                  <a:pt x="57150" y="123825"/>
                </a:lnTo>
                <a:lnTo>
                  <a:pt x="61913" y="114300"/>
                </a:lnTo>
                <a:lnTo>
                  <a:pt x="71438" y="104775"/>
                </a:lnTo>
                <a:lnTo>
                  <a:pt x="85725" y="100012"/>
                </a:lnTo>
                <a:lnTo>
                  <a:pt x="90488" y="90487"/>
                </a:lnTo>
                <a:lnTo>
                  <a:pt x="104775" y="85725"/>
                </a:lnTo>
                <a:lnTo>
                  <a:pt x="114300" y="76200"/>
                </a:lnTo>
                <a:lnTo>
                  <a:pt x="123825" y="66675"/>
                </a:lnTo>
                <a:lnTo>
                  <a:pt x="128588" y="61912"/>
                </a:lnTo>
                <a:lnTo>
                  <a:pt x="133350" y="47625"/>
                </a:lnTo>
                <a:lnTo>
                  <a:pt x="142875" y="42862"/>
                </a:lnTo>
                <a:lnTo>
                  <a:pt x="147638" y="38100"/>
                </a:lnTo>
                <a:lnTo>
                  <a:pt x="152400" y="28575"/>
                </a:lnTo>
                <a:lnTo>
                  <a:pt x="157163" y="19050"/>
                </a:lnTo>
                <a:lnTo>
                  <a:pt x="161925" y="14287"/>
                </a:lnTo>
                <a:lnTo>
                  <a:pt x="161925" y="9525"/>
                </a:lnTo>
                <a:lnTo>
                  <a:pt x="166688" y="4762"/>
                </a:lnTo>
                <a:lnTo>
                  <a:pt x="166688" y="0"/>
                </a:lnTo>
                <a:lnTo>
                  <a:pt x="171450" y="0"/>
                </a:lnTo>
                <a:lnTo>
                  <a:pt x="171450" y="0"/>
                </a:lnTo>
                <a:lnTo>
                  <a:pt x="171450" y="0"/>
                </a:lnTo>
                <a:lnTo>
                  <a:pt x="171450" y="0"/>
                </a:lnTo>
                <a:lnTo>
                  <a:pt x="171450" y="4762"/>
                </a:lnTo>
                <a:lnTo>
                  <a:pt x="171450" y="9525"/>
                </a:lnTo>
                <a:lnTo>
                  <a:pt x="171450" y="14287"/>
                </a:lnTo>
                <a:lnTo>
                  <a:pt x="171450" y="23812"/>
                </a:lnTo>
                <a:lnTo>
                  <a:pt x="166688" y="33337"/>
                </a:lnTo>
                <a:lnTo>
                  <a:pt x="166688" y="42862"/>
                </a:lnTo>
                <a:lnTo>
                  <a:pt x="161925" y="57150"/>
                </a:lnTo>
                <a:lnTo>
                  <a:pt x="161925" y="71437"/>
                </a:lnTo>
                <a:lnTo>
                  <a:pt x="161925" y="85725"/>
                </a:lnTo>
                <a:lnTo>
                  <a:pt x="161925" y="104775"/>
                </a:lnTo>
                <a:lnTo>
                  <a:pt x="157163" y="123825"/>
                </a:lnTo>
                <a:lnTo>
                  <a:pt x="152400" y="138112"/>
                </a:lnTo>
                <a:lnTo>
                  <a:pt x="147638" y="157162"/>
                </a:lnTo>
                <a:lnTo>
                  <a:pt x="142875" y="176212"/>
                </a:lnTo>
                <a:lnTo>
                  <a:pt x="138113" y="195262"/>
                </a:lnTo>
                <a:lnTo>
                  <a:pt x="128588" y="219075"/>
                </a:lnTo>
                <a:lnTo>
                  <a:pt x="123825" y="233362"/>
                </a:lnTo>
                <a:lnTo>
                  <a:pt x="119063" y="252412"/>
                </a:lnTo>
                <a:lnTo>
                  <a:pt x="114300" y="266700"/>
                </a:lnTo>
                <a:lnTo>
                  <a:pt x="109538" y="280987"/>
                </a:lnTo>
                <a:lnTo>
                  <a:pt x="109538" y="295275"/>
                </a:lnTo>
                <a:lnTo>
                  <a:pt x="104775" y="304800"/>
                </a:lnTo>
                <a:lnTo>
                  <a:pt x="104775" y="314325"/>
                </a:lnTo>
                <a:lnTo>
                  <a:pt x="100013" y="319087"/>
                </a:lnTo>
                <a:lnTo>
                  <a:pt x="100013" y="323850"/>
                </a:lnTo>
                <a:lnTo>
                  <a:pt x="100013" y="333375"/>
                </a:lnTo>
                <a:lnTo>
                  <a:pt x="100013" y="333375"/>
                </a:lnTo>
                <a:lnTo>
                  <a:pt x="100013" y="333375"/>
                </a:lnTo>
                <a:lnTo>
                  <a:pt x="100013" y="333375"/>
                </a:lnTo>
                <a:lnTo>
                  <a:pt x="100013" y="333375"/>
                </a:lnTo>
                <a:lnTo>
                  <a:pt x="100013" y="333375"/>
                </a:lnTo>
                <a:lnTo>
                  <a:pt x="100013" y="333375"/>
                </a:lnTo>
                <a:lnTo>
                  <a:pt x="100013" y="333375"/>
                </a:lnTo>
                <a:lnTo>
                  <a:pt x="100013" y="333375"/>
                </a:lnTo>
                <a:lnTo>
                  <a:pt x="100013" y="3333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Volný tvar 54"/>
          <p:cNvSpPr/>
          <p:nvPr/>
        </p:nvSpPr>
        <p:spPr>
          <a:xfrm>
            <a:off x="6148387" y="3228975"/>
            <a:ext cx="157164" cy="361951"/>
          </a:xfrm>
          <a:custGeom>
            <a:avLst/>
            <a:gdLst/>
            <a:ahLst/>
            <a:cxnLst/>
            <a:rect l="0" t="0" r="0" b="0"/>
            <a:pathLst>
              <a:path w="157164" h="361951">
                <a:moveTo>
                  <a:pt x="4763" y="157162"/>
                </a:moveTo>
                <a:lnTo>
                  <a:pt x="4763" y="157162"/>
                </a:lnTo>
                <a:lnTo>
                  <a:pt x="0" y="157162"/>
                </a:lnTo>
                <a:lnTo>
                  <a:pt x="0" y="157162"/>
                </a:lnTo>
                <a:lnTo>
                  <a:pt x="0" y="157162"/>
                </a:lnTo>
                <a:lnTo>
                  <a:pt x="0" y="161925"/>
                </a:lnTo>
                <a:lnTo>
                  <a:pt x="4763" y="161925"/>
                </a:lnTo>
                <a:lnTo>
                  <a:pt x="9525" y="166687"/>
                </a:lnTo>
                <a:lnTo>
                  <a:pt x="9525" y="171450"/>
                </a:lnTo>
                <a:lnTo>
                  <a:pt x="14288" y="171450"/>
                </a:lnTo>
                <a:lnTo>
                  <a:pt x="19050" y="171450"/>
                </a:lnTo>
                <a:lnTo>
                  <a:pt x="23813" y="171450"/>
                </a:lnTo>
                <a:lnTo>
                  <a:pt x="33338" y="171450"/>
                </a:lnTo>
                <a:lnTo>
                  <a:pt x="38100" y="166687"/>
                </a:lnTo>
                <a:lnTo>
                  <a:pt x="47625" y="161925"/>
                </a:lnTo>
                <a:lnTo>
                  <a:pt x="52388" y="157162"/>
                </a:lnTo>
                <a:lnTo>
                  <a:pt x="66675" y="152400"/>
                </a:lnTo>
                <a:lnTo>
                  <a:pt x="71438" y="147637"/>
                </a:lnTo>
                <a:lnTo>
                  <a:pt x="76200" y="138112"/>
                </a:lnTo>
                <a:lnTo>
                  <a:pt x="85725" y="128587"/>
                </a:lnTo>
                <a:lnTo>
                  <a:pt x="95250" y="119062"/>
                </a:lnTo>
                <a:lnTo>
                  <a:pt x="104775" y="109537"/>
                </a:lnTo>
                <a:lnTo>
                  <a:pt x="114300" y="100012"/>
                </a:lnTo>
                <a:lnTo>
                  <a:pt x="119063" y="90487"/>
                </a:lnTo>
                <a:lnTo>
                  <a:pt x="128588" y="76200"/>
                </a:lnTo>
                <a:lnTo>
                  <a:pt x="133350" y="66675"/>
                </a:lnTo>
                <a:lnTo>
                  <a:pt x="138113" y="57150"/>
                </a:lnTo>
                <a:lnTo>
                  <a:pt x="142875" y="47625"/>
                </a:lnTo>
                <a:lnTo>
                  <a:pt x="147638" y="38100"/>
                </a:lnTo>
                <a:lnTo>
                  <a:pt x="152400" y="33337"/>
                </a:lnTo>
                <a:lnTo>
                  <a:pt x="152400" y="23812"/>
                </a:lnTo>
                <a:lnTo>
                  <a:pt x="157163" y="14287"/>
                </a:lnTo>
                <a:lnTo>
                  <a:pt x="157163" y="9525"/>
                </a:lnTo>
                <a:lnTo>
                  <a:pt x="157163" y="4762"/>
                </a:lnTo>
                <a:lnTo>
                  <a:pt x="157163" y="0"/>
                </a:lnTo>
                <a:lnTo>
                  <a:pt x="157163" y="0"/>
                </a:lnTo>
                <a:lnTo>
                  <a:pt x="157163" y="0"/>
                </a:lnTo>
                <a:lnTo>
                  <a:pt x="157163" y="0"/>
                </a:lnTo>
                <a:lnTo>
                  <a:pt x="157163" y="0"/>
                </a:lnTo>
                <a:lnTo>
                  <a:pt x="157163" y="0"/>
                </a:lnTo>
                <a:lnTo>
                  <a:pt x="157163" y="0"/>
                </a:lnTo>
                <a:lnTo>
                  <a:pt x="157163" y="4762"/>
                </a:lnTo>
                <a:lnTo>
                  <a:pt x="157163" y="9525"/>
                </a:lnTo>
                <a:lnTo>
                  <a:pt x="157163" y="19050"/>
                </a:lnTo>
                <a:lnTo>
                  <a:pt x="157163" y="28575"/>
                </a:lnTo>
                <a:lnTo>
                  <a:pt x="157163" y="38100"/>
                </a:lnTo>
                <a:lnTo>
                  <a:pt x="157163" y="52387"/>
                </a:lnTo>
                <a:lnTo>
                  <a:pt x="157163" y="66675"/>
                </a:lnTo>
                <a:lnTo>
                  <a:pt x="157163" y="80962"/>
                </a:lnTo>
                <a:lnTo>
                  <a:pt x="157163" y="100012"/>
                </a:lnTo>
                <a:lnTo>
                  <a:pt x="157163" y="119062"/>
                </a:lnTo>
                <a:lnTo>
                  <a:pt x="157163" y="138112"/>
                </a:lnTo>
                <a:lnTo>
                  <a:pt x="157163" y="157162"/>
                </a:lnTo>
                <a:lnTo>
                  <a:pt x="157163" y="176212"/>
                </a:lnTo>
                <a:lnTo>
                  <a:pt x="157163" y="195262"/>
                </a:lnTo>
                <a:lnTo>
                  <a:pt x="157163" y="214312"/>
                </a:lnTo>
                <a:lnTo>
                  <a:pt x="157163" y="233362"/>
                </a:lnTo>
                <a:lnTo>
                  <a:pt x="152400" y="252412"/>
                </a:lnTo>
                <a:lnTo>
                  <a:pt x="152400" y="271462"/>
                </a:lnTo>
                <a:lnTo>
                  <a:pt x="157163" y="285750"/>
                </a:lnTo>
                <a:lnTo>
                  <a:pt x="152400" y="300037"/>
                </a:lnTo>
                <a:lnTo>
                  <a:pt x="152400" y="314325"/>
                </a:lnTo>
                <a:lnTo>
                  <a:pt x="152400" y="328612"/>
                </a:lnTo>
                <a:lnTo>
                  <a:pt x="152400" y="338137"/>
                </a:lnTo>
                <a:lnTo>
                  <a:pt x="152400" y="347662"/>
                </a:lnTo>
                <a:lnTo>
                  <a:pt x="152400" y="352425"/>
                </a:lnTo>
                <a:lnTo>
                  <a:pt x="152400" y="357187"/>
                </a:lnTo>
                <a:lnTo>
                  <a:pt x="152400" y="357187"/>
                </a:lnTo>
                <a:lnTo>
                  <a:pt x="152400" y="361950"/>
                </a:lnTo>
                <a:lnTo>
                  <a:pt x="147638" y="361950"/>
                </a:lnTo>
                <a:lnTo>
                  <a:pt x="147638" y="361950"/>
                </a:lnTo>
                <a:lnTo>
                  <a:pt x="147638" y="361950"/>
                </a:lnTo>
                <a:lnTo>
                  <a:pt x="147638" y="357187"/>
                </a:lnTo>
                <a:lnTo>
                  <a:pt x="147638" y="357187"/>
                </a:lnTo>
                <a:lnTo>
                  <a:pt x="147638" y="357187"/>
                </a:lnTo>
                <a:lnTo>
                  <a:pt x="147638" y="357187"/>
                </a:lnTo>
                <a:lnTo>
                  <a:pt x="147638" y="35718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Volný tvar 55"/>
          <p:cNvSpPr/>
          <p:nvPr/>
        </p:nvSpPr>
        <p:spPr>
          <a:xfrm>
            <a:off x="7958137" y="3281362"/>
            <a:ext cx="233364" cy="323851"/>
          </a:xfrm>
          <a:custGeom>
            <a:avLst/>
            <a:gdLst/>
            <a:ahLst/>
            <a:cxnLst/>
            <a:rect l="0" t="0" r="0" b="0"/>
            <a:pathLst>
              <a:path w="233364" h="323851">
                <a:moveTo>
                  <a:pt x="47625" y="23813"/>
                </a:moveTo>
                <a:lnTo>
                  <a:pt x="42863" y="23813"/>
                </a:lnTo>
                <a:lnTo>
                  <a:pt x="42863" y="28575"/>
                </a:lnTo>
                <a:lnTo>
                  <a:pt x="38100" y="28575"/>
                </a:lnTo>
                <a:lnTo>
                  <a:pt x="33338" y="33338"/>
                </a:lnTo>
                <a:lnTo>
                  <a:pt x="28575" y="38100"/>
                </a:lnTo>
                <a:lnTo>
                  <a:pt x="28575" y="47625"/>
                </a:lnTo>
                <a:lnTo>
                  <a:pt x="23813" y="57150"/>
                </a:lnTo>
                <a:lnTo>
                  <a:pt x="19050" y="66675"/>
                </a:lnTo>
                <a:lnTo>
                  <a:pt x="14288" y="76200"/>
                </a:lnTo>
                <a:lnTo>
                  <a:pt x="9525" y="85725"/>
                </a:lnTo>
                <a:lnTo>
                  <a:pt x="4763" y="90488"/>
                </a:lnTo>
                <a:lnTo>
                  <a:pt x="4763" y="100013"/>
                </a:lnTo>
                <a:lnTo>
                  <a:pt x="4763" y="109538"/>
                </a:lnTo>
                <a:lnTo>
                  <a:pt x="4763" y="119063"/>
                </a:lnTo>
                <a:lnTo>
                  <a:pt x="0" y="128588"/>
                </a:lnTo>
                <a:lnTo>
                  <a:pt x="4763" y="138113"/>
                </a:lnTo>
                <a:lnTo>
                  <a:pt x="4763" y="147638"/>
                </a:lnTo>
                <a:lnTo>
                  <a:pt x="4763" y="161925"/>
                </a:lnTo>
                <a:lnTo>
                  <a:pt x="4763" y="171450"/>
                </a:lnTo>
                <a:lnTo>
                  <a:pt x="9525" y="185738"/>
                </a:lnTo>
                <a:lnTo>
                  <a:pt x="14288" y="200025"/>
                </a:lnTo>
                <a:lnTo>
                  <a:pt x="14288" y="214313"/>
                </a:lnTo>
                <a:lnTo>
                  <a:pt x="19050" y="228600"/>
                </a:lnTo>
                <a:lnTo>
                  <a:pt x="23813" y="238125"/>
                </a:lnTo>
                <a:lnTo>
                  <a:pt x="28575" y="247650"/>
                </a:lnTo>
                <a:lnTo>
                  <a:pt x="33338" y="261938"/>
                </a:lnTo>
                <a:lnTo>
                  <a:pt x="42863" y="266700"/>
                </a:lnTo>
                <a:lnTo>
                  <a:pt x="47625" y="276225"/>
                </a:lnTo>
                <a:lnTo>
                  <a:pt x="57150" y="285750"/>
                </a:lnTo>
                <a:lnTo>
                  <a:pt x="66675" y="290513"/>
                </a:lnTo>
                <a:lnTo>
                  <a:pt x="71438" y="300038"/>
                </a:lnTo>
                <a:lnTo>
                  <a:pt x="80963" y="304800"/>
                </a:lnTo>
                <a:lnTo>
                  <a:pt x="90488" y="309563"/>
                </a:lnTo>
                <a:lnTo>
                  <a:pt x="100013" y="314325"/>
                </a:lnTo>
                <a:lnTo>
                  <a:pt x="109538" y="319088"/>
                </a:lnTo>
                <a:lnTo>
                  <a:pt x="119063" y="323850"/>
                </a:lnTo>
                <a:lnTo>
                  <a:pt x="128588" y="323850"/>
                </a:lnTo>
                <a:lnTo>
                  <a:pt x="142875" y="323850"/>
                </a:lnTo>
                <a:lnTo>
                  <a:pt x="147638" y="323850"/>
                </a:lnTo>
                <a:lnTo>
                  <a:pt x="157163" y="319088"/>
                </a:lnTo>
                <a:lnTo>
                  <a:pt x="171450" y="314325"/>
                </a:lnTo>
                <a:lnTo>
                  <a:pt x="180975" y="309563"/>
                </a:lnTo>
                <a:lnTo>
                  <a:pt x="185738" y="300038"/>
                </a:lnTo>
                <a:lnTo>
                  <a:pt x="190500" y="290513"/>
                </a:lnTo>
                <a:lnTo>
                  <a:pt x="195263" y="280988"/>
                </a:lnTo>
                <a:lnTo>
                  <a:pt x="204788" y="266700"/>
                </a:lnTo>
                <a:lnTo>
                  <a:pt x="209550" y="257175"/>
                </a:lnTo>
                <a:lnTo>
                  <a:pt x="214313" y="242888"/>
                </a:lnTo>
                <a:lnTo>
                  <a:pt x="219075" y="223838"/>
                </a:lnTo>
                <a:lnTo>
                  <a:pt x="219075" y="209550"/>
                </a:lnTo>
                <a:lnTo>
                  <a:pt x="223838" y="195263"/>
                </a:lnTo>
                <a:lnTo>
                  <a:pt x="228600" y="176213"/>
                </a:lnTo>
                <a:lnTo>
                  <a:pt x="233363" y="161925"/>
                </a:lnTo>
                <a:lnTo>
                  <a:pt x="228600" y="142875"/>
                </a:lnTo>
                <a:lnTo>
                  <a:pt x="228600" y="128588"/>
                </a:lnTo>
                <a:lnTo>
                  <a:pt x="228600" y="114300"/>
                </a:lnTo>
                <a:lnTo>
                  <a:pt x="228600" y="100013"/>
                </a:lnTo>
                <a:lnTo>
                  <a:pt x="223838" y="90488"/>
                </a:lnTo>
                <a:lnTo>
                  <a:pt x="219075" y="76200"/>
                </a:lnTo>
                <a:lnTo>
                  <a:pt x="219075" y="66675"/>
                </a:lnTo>
                <a:lnTo>
                  <a:pt x="209550" y="57150"/>
                </a:lnTo>
                <a:lnTo>
                  <a:pt x="204788" y="47625"/>
                </a:lnTo>
                <a:lnTo>
                  <a:pt x="195263" y="38100"/>
                </a:lnTo>
                <a:lnTo>
                  <a:pt x="185738" y="28575"/>
                </a:lnTo>
                <a:lnTo>
                  <a:pt x="180975" y="19050"/>
                </a:lnTo>
                <a:lnTo>
                  <a:pt x="171450" y="14288"/>
                </a:lnTo>
                <a:lnTo>
                  <a:pt x="157163" y="9525"/>
                </a:lnTo>
                <a:lnTo>
                  <a:pt x="147638" y="4763"/>
                </a:lnTo>
                <a:lnTo>
                  <a:pt x="138113" y="0"/>
                </a:lnTo>
                <a:lnTo>
                  <a:pt x="128588" y="0"/>
                </a:lnTo>
                <a:lnTo>
                  <a:pt x="119063" y="0"/>
                </a:lnTo>
                <a:lnTo>
                  <a:pt x="109538" y="0"/>
                </a:lnTo>
                <a:lnTo>
                  <a:pt x="95250" y="4763"/>
                </a:lnTo>
                <a:lnTo>
                  <a:pt x="85725" y="4763"/>
                </a:lnTo>
                <a:lnTo>
                  <a:pt x="71438" y="14288"/>
                </a:lnTo>
                <a:lnTo>
                  <a:pt x="61913" y="23813"/>
                </a:lnTo>
                <a:lnTo>
                  <a:pt x="52388" y="33338"/>
                </a:lnTo>
                <a:lnTo>
                  <a:pt x="42863" y="42863"/>
                </a:lnTo>
                <a:lnTo>
                  <a:pt x="42863" y="52388"/>
                </a:lnTo>
                <a:lnTo>
                  <a:pt x="42863" y="5238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Volný tvar 56"/>
          <p:cNvSpPr/>
          <p:nvPr/>
        </p:nvSpPr>
        <p:spPr>
          <a:xfrm>
            <a:off x="4886325" y="204787"/>
            <a:ext cx="204788" cy="342901"/>
          </a:xfrm>
          <a:custGeom>
            <a:avLst/>
            <a:gdLst/>
            <a:ahLst/>
            <a:cxnLst/>
            <a:rect l="0" t="0" r="0" b="0"/>
            <a:pathLst>
              <a:path w="204788" h="342901">
                <a:moveTo>
                  <a:pt x="185737" y="176213"/>
                </a:moveTo>
                <a:lnTo>
                  <a:pt x="185737" y="176213"/>
                </a:lnTo>
                <a:lnTo>
                  <a:pt x="185737" y="185738"/>
                </a:lnTo>
                <a:lnTo>
                  <a:pt x="180975" y="195263"/>
                </a:lnTo>
                <a:lnTo>
                  <a:pt x="176212" y="209550"/>
                </a:lnTo>
                <a:lnTo>
                  <a:pt x="166687" y="223838"/>
                </a:lnTo>
                <a:lnTo>
                  <a:pt x="161925" y="238125"/>
                </a:lnTo>
                <a:lnTo>
                  <a:pt x="157162" y="247650"/>
                </a:lnTo>
                <a:lnTo>
                  <a:pt x="152400" y="257175"/>
                </a:lnTo>
                <a:lnTo>
                  <a:pt x="142875" y="266700"/>
                </a:lnTo>
                <a:lnTo>
                  <a:pt x="133350" y="271463"/>
                </a:lnTo>
                <a:lnTo>
                  <a:pt x="114300" y="280988"/>
                </a:lnTo>
                <a:lnTo>
                  <a:pt x="104775" y="290513"/>
                </a:lnTo>
                <a:lnTo>
                  <a:pt x="90487" y="295275"/>
                </a:lnTo>
                <a:lnTo>
                  <a:pt x="76200" y="300038"/>
                </a:lnTo>
                <a:lnTo>
                  <a:pt x="66675" y="304800"/>
                </a:lnTo>
                <a:lnTo>
                  <a:pt x="52387" y="304800"/>
                </a:lnTo>
                <a:lnTo>
                  <a:pt x="42862" y="304800"/>
                </a:lnTo>
                <a:lnTo>
                  <a:pt x="33337" y="304800"/>
                </a:lnTo>
                <a:lnTo>
                  <a:pt x="23812" y="295275"/>
                </a:lnTo>
                <a:lnTo>
                  <a:pt x="14287" y="290513"/>
                </a:lnTo>
                <a:lnTo>
                  <a:pt x="9525" y="280988"/>
                </a:lnTo>
                <a:lnTo>
                  <a:pt x="4762" y="271463"/>
                </a:lnTo>
                <a:lnTo>
                  <a:pt x="4762" y="261938"/>
                </a:lnTo>
                <a:lnTo>
                  <a:pt x="0" y="252413"/>
                </a:lnTo>
                <a:lnTo>
                  <a:pt x="0" y="242888"/>
                </a:lnTo>
                <a:lnTo>
                  <a:pt x="0" y="233363"/>
                </a:lnTo>
                <a:lnTo>
                  <a:pt x="0" y="219075"/>
                </a:lnTo>
                <a:lnTo>
                  <a:pt x="4762" y="209550"/>
                </a:lnTo>
                <a:lnTo>
                  <a:pt x="4762" y="195263"/>
                </a:lnTo>
                <a:lnTo>
                  <a:pt x="14287" y="180975"/>
                </a:lnTo>
                <a:lnTo>
                  <a:pt x="23812" y="166688"/>
                </a:lnTo>
                <a:lnTo>
                  <a:pt x="33337" y="157163"/>
                </a:lnTo>
                <a:lnTo>
                  <a:pt x="42862" y="142875"/>
                </a:lnTo>
                <a:lnTo>
                  <a:pt x="57150" y="128588"/>
                </a:lnTo>
                <a:lnTo>
                  <a:pt x="66675" y="119063"/>
                </a:lnTo>
                <a:lnTo>
                  <a:pt x="80962" y="109538"/>
                </a:lnTo>
                <a:lnTo>
                  <a:pt x="90487" y="95250"/>
                </a:lnTo>
                <a:lnTo>
                  <a:pt x="100012" y="85725"/>
                </a:lnTo>
                <a:lnTo>
                  <a:pt x="114300" y="76200"/>
                </a:lnTo>
                <a:lnTo>
                  <a:pt x="123825" y="61913"/>
                </a:lnTo>
                <a:lnTo>
                  <a:pt x="138112" y="52388"/>
                </a:lnTo>
                <a:lnTo>
                  <a:pt x="147637" y="42863"/>
                </a:lnTo>
                <a:lnTo>
                  <a:pt x="152400" y="33338"/>
                </a:lnTo>
                <a:lnTo>
                  <a:pt x="161925" y="23813"/>
                </a:lnTo>
                <a:lnTo>
                  <a:pt x="166687" y="19050"/>
                </a:lnTo>
                <a:lnTo>
                  <a:pt x="166687" y="14288"/>
                </a:lnTo>
                <a:lnTo>
                  <a:pt x="166687" y="9525"/>
                </a:lnTo>
                <a:lnTo>
                  <a:pt x="166687" y="4763"/>
                </a:lnTo>
                <a:lnTo>
                  <a:pt x="166687" y="0"/>
                </a:lnTo>
                <a:lnTo>
                  <a:pt x="161925" y="0"/>
                </a:lnTo>
                <a:lnTo>
                  <a:pt x="157162" y="0"/>
                </a:lnTo>
                <a:lnTo>
                  <a:pt x="147637" y="0"/>
                </a:lnTo>
                <a:lnTo>
                  <a:pt x="138112" y="0"/>
                </a:lnTo>
                <a:lnTo>
                  <a:pt x="128587" y="4763"/>
                </a:lnTo>
                <a:lnTo>
                  <a:pt x="114300" y="9525"/>
                </a:lnTo>
                <a:lnTo>
                  <a:pt x="100012" y="19050"/>
                </a:lnTo>
                <a:lnTo>
                  <a:pt x="85725" y="23813"/>
                </a:lnTo>
                <a:lnTo>
                  <a:pt x="76200" y="33338"/>
                </a:lnTo>
                <a:lnTo>
                  <a:pt x="61912" y="42863"/>
                </a:lnTo>
                <a:lnTo>
                  <a:pt x="52387" y="52388"/>
                </a:lnTo>
                <a:lnTo>
                  <a:pt x="42862" y="61913"/>
                </a:lnTo>
                <a:lnTo>
                  <a:pt x="38100" y="76200"/>
                </a:lnTo>
                <a:lnTo>
                  <a:pt x="33337" y="90488"/>
                </a:lnTo>
                <a:lnTo>
                  <a:pt x="33337" y="100013"/>
                </a:lnTo>
                <a:lnTo>
                  <a:pt x="33337" y="114300"/>
                </a:lnTo>
                <a:lnTo>
                  <a:pt x="38100" y="123825"/>
                </a:lnTo>
                <a:lnTo>
                  <a:pt x="42862" y="138113"/>
                </a:lnTo>
                <a:lnTo>
                  <a:pt x="52387" y="147638"/>
                </a:lnTo>
                <a:lnTo>
                  <a:pt x="61912" y="157163"/>
                </a:lnTo>
                <a:lnTo>
                  <a:pt x="71437" y="166688"/>
                </a:lnTo>
                <a:lnTo>
                  <a:pt x="80962" y="176213"/>
                </a:lnTo>
                <a:lnTo>
                  <a:pt x="95250" y="190500"/>
                </a:lnTo>
                <a:lnTo>
                  <a:pt x="109537" y="200025"/>
                </a:lnTo>
                <a:lnTo>
                  <a:pt x="119062" y="214313"/>
                </a:lnTo>
                <a:lnTo>
                  <a:pt x="133350" y="228600"/>
                </a:lnTo>
                <a:lnTo>
                  <a:pt x="147637" y="242888"/>
                </a:lnTo>
                <a:lnTo>
                  <a:pt x="157162" y="257175"/>
                </a:lnTo>
                <a:lnTo>
                  <a:pt x="171450" y="271463"/>
                </a:lnTo>
                <a:lnTo>
                  <a:pt x="180975" y="285750"/>
                </a:lnTo>
                <a:lnTo>
                  <a:pt x="185737" y="295275"/>
                </a:lnTo>
                <a:lnTo>
                  <a:pt x="190500" y="304800"/>
                </a:lnTo>
                <a:lnTo>
                  <a:pt x="195262" y="314325"/>
                </a:lnTo>
                <a:lnTo>
                  <a:pt x="200025" y="319088"/>
                </a:lnTo>
                <a:lnTo>
                  <a:pt x="204787" y="328613"/>
                </a:lnTo>
                <a:lnTo>
                  <a:pt x="204787" y="333375"/>
                </a:lnTo>
                <a:lnTo>
                  <a:pt x="204787" y="338138"/>
                </a:lnTo>
                <a:lnTo>
                  <a:pt x="204787" y="338138"/>
                </a:lnTo>
                <a:lnTo>
                  <a:pt x="200025" y="342900"/>
                </a:lnTo>
                <a:lnTo>
                  <a:pt x="200025" y="342900"/>
                </a:lnTo>
                <a:lnTo>
                  <a:pt x="195262" y="342900"/>
                </a:lnTo>
                <a:lnTo>
                  <a:pt x="190500" y="342900"/>
                </a:lnTo>
                <a:lnTo>
                  <a:pt x="190500" y="338138"/>
                </a:lnTo>
                <a:lnTo>
                  <a:pt x="185737" y="338138"/>
                </a:lnTo>
                <a:lnTo>
                  <a:pt x="185737" y="33813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Volný tvar 57"/>
          <p:cNvSpPr/>
          <p:nvPr/>
        </p:nvSpPr>
        <p:spPr>
          <a:xfrm>
            <a:off x="5229225" y="209550"/>
            <a:ext cx="200026" cy="328613"/>
          </a:xfrm>
          <a:custGeom>
            <a:avLst/>
            <a:gdLst/>
            <a:ahLst/>
            <a:cxnLst/>
            <a:rect l="0" t="0" r="0" b="0"/>
            <a:pathLst>
              <a:path w="200026" h="328613">
                <a:moveTo>
                  <a:pt x="157162" y="190500"/>
                </a:moveTo>
                <a:lnTo>
                  <a:pt x="157162" y="195262"/>
                </a:lnTo>
                <a:lnTo>
                  <a:pt x="157162" y="200025"/>
                </a:lnTo>
                <a:lnTo>
                  <a:pt x="157162" y="209550"/>
                </a:lnTo>
                <a:lnTo>
                  <a:pt x="152400" y="228600"/>
                </a:lnTo>
                <a:lnTo>
                  <a:pt x="147637" y="242887"/>
                </a:lnTo>
                <a:lnTo>
                  <a:pt x="138112" y="266700"/>
                </a:lnTo>
                <a:lnTo>
                  <a:pt x="128587" y="280987"/>
                </a:lnTo>
                <a:lnTo>
                  <a:pt x="119062" y="300037"/>
                </a:lnTo>
                <a:lnTo>
                  <a:pt x="104775" y="314325"/>
                </a:lnTo>
                <a:lnTo>
                  <a:pt x="90487" y="319087"/>
                </a:lnTo>
                <a:lnTo>
                  <a:pt x="76200" y="323850"/>
                </a:lnTo>
                <a:lnTo>
                  <a:pt x="57150" y="328612"/>
                </a:lnTo>
                <a:lnTo>
                  <a:pt x="42862" y="328612"/>
                </a:lnTo>
                <a:lnTo>
                  <a:pt x="28575" y="328612"/>
                </a:lnTo>
                <a:lnTo>
                  <a:pt x="19050" y="323850"/>
                </a:lnTo>
                <a:lnTo>
                  <a:pt x="9525" y="314325"/>
                </a:lnTo>
                <a:lnTo>
                  <a:pt x="4762" y="300037"/>
                </a:lnTo>
                <a:lnTo>
                  <a:pt x="0" y="290512"/>
                </a:lnTo>
                <a:lnTo>
                  <a:pt x="0" y="276225"/>
                </a:lnTo>
                <a:lnTo>
                  <a:pt x="0" y="261937"/>
                </a:lnTo>
                <a:lnTo>
                  <a:pt x="0" y="252412"/>
                </a:lnTo>
                <a:lnTo>
                  <a:pt x="4762" y="238125"/>
                </a:lnTo>
                <a:lnTo>
                  <a:pt x="14287" y="228600"/>
                </a:lnTo>
                <a:lnTo>
                  <a:pt x="19050" y="214312"/>
                </a:lnTo>
                <a:lnTo>
                  <a:pt x="28575" y="204787"/>
                </a:lnTo>
                <a:lnTo>
                  <a:pt x="38100" y="190500"/>
                </a:lnTo>
                <a:lnTo>
                  <a:pt x="57150" y="176212"/>
                </a:lnTo>
                <a:lnTo>
                  <a:pt x="71437" y="161925"/>
                </a:lnTo>
                <a:lnTo>
                  <a:pt x="90487" y="147637"/>
                </a:lnTo>
                <a:lnTo>
                  <a:pt x="109537" y="128587"/>
                </a:lnTo>
                <a:lnTo>
                  <a:pt x="128587" y="114300"/>
                </a:lnTo>
                <a:lnTo>
                  <a:pt x="142875" y="100012"/>
                </a:lnTo>
                <a:lnTo>
                  <a:pt x="161925" y="85725"/>
                </a:lnTo>
                <a:lnTo>
                  <a:pt x="171450" y="71437"/>
                </a:lnTo>
                <a:lnTo>
                  <a:pt x="180975" y="61912"/>
                </a:lnTo>
                <a:lnTo>
                  <a:pt x="190500" y="52387"/>
                </a:lnTo>
                <a:lnTo>
                  <a:pt x="195262" y="38100"/>
                </a:lnTo>
                <a:lnTo>
                  <a:pt x="200025" y="28575"/>
                </a:lnTo>
                <a:lnTo>
                  <a:pt x="200025" y="23812"/>
                </a:lnTo>
                <a:lnTo>
                  <a:pt x="195262" y="14287"/>
                </a:lnTo>
                <a:lnTo>
                  <a:pt x="190500" y="9525"/>
                </a:lnTo>
                <a:lnTo>
                  <a:pt x="180975" y="4762"/>
                </a:lnTo>
                <a:lnTo>
                  <a:pt x="166687" y="0"/>
                </a:lnTo>
                <a:lnTo>
                  <a:pt x="157162" y="0"/>
                </a:lnTo>
                <a:lnTo>
                  <a:pt x="142875" y="0"/>
                </a:lnTo>
                <a:lnTo>
                  <a:pt x="128587" y="0"/>
                </a:lnTo>
                <a:lnTo>
                  <a:pt x="114300" y="4762"/>
                </a:lnTo>
                <a:lnTo>
                  <a:pt x="100012" y="4762"/>
                </a:lnTo>
                <a:lnTo>
                  <a:pt x="90487" y="9525"/>
                </a:lnTo>
                <a:lnTo>
                  <a:pt x="76200" y="19050"/>
                </a:lnTo>
                <a:lnTo>
                  <a:pt x="66675" y="23812"/>
                </a:lnTo>
                <a:lnTo>
                  <a:pt x="61912" y="33337"/>
                </a:lnTo>
                <a:lnTo>
                  <a:pt x="57150" y="42862"/>
                </a:lnTo>
                <a:lnTo>
                  <a:pt x="57150" y="52387"/>
                </a:lnTo>
                <a:lnTo>
                  <a:pt x="52387" y="66675"/>
                </a:lnTo>
                <a:lnTo>
                  <a:pt x="52387" y="80962"/>
                </a:lnTo>
                <a:lnTo>
                  <a:pt x="57150" y="100012"/>
                </a:lnTo>
                <a:lnTo>
                  <a:pt x="57150" y="114300"/>
                </a:lnTo>
                <a:lnTo>
                  <a:pt x="57150" y="128587"/>
                </a:lnTo>
                <a:lnTo>
                  <a:pt x="61912" y="142875"/>
                </a:lnTo>
                <a:lnTo>
                  <a:pt x="66675" y="161925"/>
                </a:lnTo>
                <a:lnTo>
                  <a:pt x="71437" y="176212"/>
                </a:lnTo>
                <a:lnTo>
                  <a:pt x="76200" y="195262"/>
                </a:lnTo>
                <a:lnTo>
                  <a:pt x="85725" y="209550"/>
                </a:lnTo>
                <a:lnTo>
                  <a:pt x="90487" y="228600"/>
                </a:lnTo>
                <a:lnTo>
                  <a:pt x="104775" y="242887"/>
                </a:lnTo>
                <a:lnTo>
                  <a:pt x="114300" y="257175"/>
                </a:lnTo>
                <a:lnTo>
                  <a:pt x="128587" y="266700"/>
                </a:lnTo>
                <a:lnTo>
                  <a:pt x="138112" y="280987"/>
                </a:lnTo>
                <a:lnTo>
                  <a:pt x="147637" y="290512"/>
                </a:lnTo>
                <a:lnTo>
                  <a:pt x="157162" y="300037"/>
                </a:lnTo>
                <a:lnTo>
                  <a:pt x="161925" y="304800"/>
                </a:lnTo>
                <a:lnTo>
                  <a:pt x="161925" y="309562"/>
                </a:lnTo>
                <a:lnTo>
                  <a:pt x="161925" y="314325"/>
                </a:lnTo>
                <a:lnTo>
                  <a:pt x="161925" y="319087"/>
                </a:lnTo>
                <a:lnTo>
                  <a:pt x="161925" y="319087"/>
                </a:lnTo>
                <a:lnTo>
                  <a:pt x="161925" y="319087"/>
                </a:lnTo>
                <a:lnTo>
                  <a:pt x="161925" y="319087"/>
                </a:lnTo>
                <a:lnTo>
                  <a:pt x="161925" y="319087"/>
                </a:lnTo>
                <a:lnTo>
                  <a:pt x="161925" y="319087"/>
                </a:lnTo>
                <a:lnTo>
                  <a:pt x="161925" y="319087"/>
                </a:lnTo>
                <a:lnTo>
                  <a:pt x="161925" y="31908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Volný tvar 58"/>
          <p:cNvSpPr/>
          <p:nvPr/>
        </p:nvSpPr>
        <p:spPr>
          <a:xfrm>
            <a:off x="6472237" y="152400"/>
            <a:ext cx="71439" cy="361951"/>
          </a:xfrm>
          <a:custGeom>
            <a:avLst/>
            <a:gdLst/>
            <a:ahLst/>
            <a:cxnLst/>
            <a:rect l="0" t="0" r="0" b="0"/>
            <a:pathLst>
              <a:path w="71439" h="361951">
                <a:moveTo>
                  <a:pt x="71438" y="0"/>
                </a:moveTo>
                <a:lnTo>
                  <a:pt x="71438" y="0"/>
                </a:lnTo>
                <a:lnTo>
                  <a:pt x="71438" y="0"/>
                </a:lnTo>
                <a:lnTo>
                  <a:pt x="71438" y="0"/>
                </a:lnTo>
                <a:lnTo>
                  <a:pt x="66675" y="0"/>
                </a:lnTo>
                <a:lnTo>
                  <a:pt x="66675" y="4762"/>
                </a:lnTo>
                <a:lnTo>
                  <a:pt x="66675" y="9525"/>
                </a:lnTo>
                <a:lnTo>
                  <a:pt x="66675" y="14287"/>
                </a:lnTo>
                <a:lnTo>
                  <a:pt x="66675" y="23812"/>
                </a:lnTo>
                <a:lnTo>
                  <a:pt x="66675" y="33337"/>
                </a:lnTo>
                <a:lnTo>
                  <a:pt x="61913" y="38100"/>
                </a:lnTo>
                <a:lnTo>
                  <a:pt x="61913" y="47625"/>
                </a:lnTo>
                <a:lnTo>
                  <a:pt x="61913" y="57150"/>
                </a:lnTo>
                <a:lnTo>
                  <a:pt x="57150" y="66675"/>
                </a:lnTo>
                <a:lnTo>
                  <a:pt x="52388" y="76200"/>
                </a:lnTo>
                <a:lnTo>
                  <a:pt x="47625" y="90487"/>
                </a:lnTo>
                <a:lnTo>
                  <a:pt x="42863" y="100012"/>
                </a:lnTo>
                <a:lnTo>
                  <a:pt x="38100" y="114300"/>
                </a:lnTo>
                <a:lnTo>
                  <a:pt x="38100" y="128587"/>
                </a:lnTo>
                <a:lnTo>
                  <a:pt x="33338" y="138112"/>
                </a:lnTo>
                <a:lnTo>
                  <a:pt x="28575" y="157162"/>
                </a:lnTo>
                <a:lnTo>
                  <a:pt x="28575" y="166687"/>
                </a:lnTo>
                <a:lnTo>
                  <a:pt x="28575" y="180975"/>
                </a:lnTo>
                <a:lnTo>
                  <a:pt x="28575" y="195262"/>
                </a:lnTo>
                <a:lnTo>
                  <a:pt x="23813" y="204787"/>
                </a:lnTo>
                <a:lnTo>
                  <a:pt x="23813" y="219075"/>
                </a:lnTo>
                <a:lnTo>
                  <a:pt x="23813" y="228600"/>
                </a:lnTo>
                <a:lnTo>
                  <a:pt x="19050" y="238125"/>
                </a:lnTo>
                <a:lnTo>
                  <a:pt x="19050" y="247650"/>
                </a:lnTo>
                <a:lnTo>
                  <a:pt x="19050" y="261937"/>
                </a:lnTo>
                <a:lnTo>
                  <a:pt x="19050" y="271462"/>
                </a:lnTo>
                <a:lnTo>
                  <a:pt x="19050" y="280987"/>
                </a:lnTo>
                <a:lnTo>
                  <a:pt x="23813" y="290512"/>
                </a:lnTo>
                <a:lnTo>
                  <a:pt x="23813" y="295275"/>
                </a:lnTo>
                <a:lnTo>
                  <a:pt x="23813" y="309562"/>
                </a:lnTo>
                <a:lnTo>
                  <a:pt x="19050" y="314325"/>
                </a:lnTo>
                <a:lnTo>
                  <a:pt x="19050" y="323850"/>
                </a:lnTo>
                <a:lnTo>
                  <a:pt x="19050" y="328612"/>
                </a:lnTo>
                <a:lnTo>
                  <a:pt x="14288" y="338137"/>
                </a:lnTo>
                <a:lnTo>
                  <a:pt x="9525" y="342900"/>
                </a:lnTo>
                <a:lnTo>
                  <a:pt x="9525" y="347662"/>
                </a:lnTo>
                <a:lnTo>
                  <a:pt x="4763" y="347662"/>
                </a:lnTo>
                <a:lnTo>
                  <a:pt x="4763" y="357187"/>
                </a:lnTo>
                <a:lnTo>
                  <a:pt x="0" y="357187"/>
                </a:lnTo>
                <a:lnTo>
                  <a:pt x="0" y="361950"/>
                </a:lnTo>
                <a:lnTo>
                  <a:pt x="0" y="361950"/>
                </a:lnTo>
                <a:lnTo>
                  <a:pt x="0" y="361950"/>
                </a:lnTo>
                <a:lnTo>
                  <a:pt x="0" y="36195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Volný tvar 59"/>
          <p:cNvSpPr/>
          <p:nvPr/>
        </p:nvSpPr>
        <p:spPr>
          <a:xfrm>
            <a:off x="6615112" y="166687"/>
            <a:ext cx="61914" cy="357189"/>
          </a:xfrm>
          <a:custGeom>
            <a:avLst/>
            <a:gdLst/>
            <a:ahLst/>
            <a:cxnLst/>
            <a:rect l="0" t="0" r="0" b="0"/>
            <a:pathLst>
              <a:path w="61914" h="357189">
                <a:moveTo>
                  <a:pt x="61913" y="0"/>
                </a:moveTo>
                <a:lnTo>
                  <a:pt x="61913" y="0"/>
                </a:lnTo>
                <a:lnTo>
                  <a:pt x="57150" y="0"/>
                </a:lnTo>
                <a:lnTo>
                  <a:pt x="57150" y="0"/>
                </a:lnTo>
                <a:lnTo>
                  <a:pt x="57150" y="0"/>
                </a:lnTo>
                <a:lnTo>
                  <a:pt x="52388" y="0"/>
                </a:lnTo>
                <a:lnTo>
                  <a:pt x="52388" y="0"/>
                </a:lnTo>
                <a:lnTo>
                  <a:pt x="52388" y="0"/>
                </a:lnTo>
                <a:lnTo>
                  <a:pt x="52388" y="4763"/>
                </a:lnTo>
                <a:lnTo>
                  <a:pt x="52388" y="4763"/>
                </a:lnTo>
                <a:lnTo>
                  <a:pt x="47625" y="9525"/>
                </a:lnTo>
                <a:lnTo>
                  <a:pt x="42863" y="14288"/>
                </a:lnTo>
                <a:lnTo>
                  <a:pt x="42863" y="19050"/>
                </a:lnTo>
                <a:lnTo>
                  <a:pt x="42863" y="23813"/>
                </a:lnTo>
                <a:lnTo>
                  <a:pt x="42863" y="28575"/>
                </a:lnTo>
                <a:lnTo>
                  <a:pt x="42863" y="33338"/>
                </a:lnTo>
                <a:lnTo>
                  <a:pt x="42863" y="42863"/>
                </a:lnTo>
                <a:lnTo>
                  <a:pt x="42863" y="52388"/>
                </a:lnTo>
                <a:lnTo>
                  <a:pt x="42863" y="57150"/>
                </a:lnTo>
                <a:lnTo>
                  <a:pt x="42863" y="71438"/>
                </a:lnTo>
                <a:lnTo>
                  <a:pt x="42863" y="80963"/>
                </a:lnTo>
                <a:lnTo>
                  <a:pt x="38100" y="90488"/>
                </a:lnTo>
                <a:lnTo>
                  <a:pt x="33338" y="100013"/>
                </a:lnTo>
                <a:lnTo>
                  <a:pt x="28575" y="114300"/>
                </a:lnTo>
                <a:lnTo>
                  <a:pt x="28575" y="123825"/>
                </a:lnTo>
                <a:lnTo>
                  <a:pt x="23813" y="138113"/>
                </a:lnTo>
                <a:lnTo>
                  <a:pt x="23813" y="152400"/>
                </a:lnTo>
                <a:lnTo>
                  <a:pt x="19050" y="161925"/>
                </a:lnTo>
                <a:lnTo>
                  <a:pt x="19050" y="176213"/>
                </a:lnTo>
                <a:lnTo>
                  <a:pt x="19050" y="190500"/>
                </a:lnTo>
                <a:lnTo>
                  <a:pt x="14288" y="200025"/>
                </a:lnTo>
                <a:lnTo>
                  <a:pt x="14288" y="214313"/>
                </a:lnTo>
                <a:lnTo>
                  <a:pt x="9525" y="228600"/>
                </a:lnTo>
                <a:lnTo>
                  <a:pt x="4763" y="238125"/>
                </a:lnTo>
                <a:lnTo>
                  <a:pt x="4763" y="247650"/>
                </a:lnTo>
                <a:lnTo>
                  <a:pt x="0" y="261938"/>
                </a:lnTo>
                <a:lnTo>
                  <a:pt x="0" y="271463"/>
                </a:lnTo>
                <a:lnTo>
                  <a:pt x="0" y="280988"/>
                </a:lnTo>
                <a:lnTo>
                  <a:pt x="0" y="290513"/>
                </a:lnTo>
                <a:lnTo>
                  <a:pt x="0" y="300038"/>
                </a:lnTo>
                <a:lnTo>
                  <a:pt x="0" y="309563"/>
                </a:lnTo>
                <a:lnTo>
                  <a:pt x="0" y="319088"/>
                </a:lnTo>
                <a:lnTo>
                  <a:pt x="0" y="323850"/>
                </a:lnTo>
                <a:lnTo>
                  <a:pt x="4763" y="328613"/>
                </a:lnTo>
                <a:lnTo>
                  <a:pt x="4763" y="333375"/>
                </a:lnTo>
                <a:lnTo>
                  <a:pt x="9525" y="338138"/>
                </a:lnTo>
                <a:lnTo>
                  <a:pt x="9525" y="342900"/>
                </a:lnTo>
                <a:lnTo>
                  <a:pt x="9525" y="347663"/>
                </a:lnTo>
                <a:lnTo>
                  <a:pt x="9525" y="347663"/>
                </a:lnTo>
                <a:lnTo>
                  <a:pt x="4763" y="352425"/>
                </a:lnTo>
                <a:lnTo>
                  <a:pt x="4763" y="352425"/>
                </a:lnTo>
                <a:lnTo>
                  <a:pt x="0" y="357188"/>
                </a:lnTo>
                <a:lnTo>
                  <a:pt x="0" y="357188"/>
                </a:lnTo>
                <a:lnTo>
                  <a:pt x="0" y="35718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2772</TotalTime>
  <Words>0</Words>
  <Application>Microsoft Office PowerPoint</Application>
  <PresentationFormat>Předvádění na obrazovce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Jmění</vt:lpstr>
      <vt:lpstr>Snímek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Python_typy</dc:title>
  <dc:creator>Administrator</dc:creator>
  <dc:description/>
  <cp:lastModifiedBy>lp</cp:lastModifiedBy>
  <cp:revision>245</cp:revision>
  <dcterms:created xsi:type="dcterms:W3CDTF">2017-10-09T08:38:18Z</dcterms:created>
  <dcterms:modified xsi:type="dcterms:W3CDTF">2021-11-29T09:35:14Z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Python_typy</vt:lpwstr>
  </property>
  <property fmtid="{D5CDD505-2E9C-101B-9397-08002B2CF9AE}" pid="3" name="SlideDescription">
    <vt:lpwstr/>
  </property>
</Properties>
</file>