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927A35-8AA7-C7AE-D37E-5C06FB4239BE}" v="48" dt="2024-03-04T22:27:19.295"/>
    <p1510:client id="{8C9542E9-9C16-4747-BD6B-89A7F4C2AEF0}" v="549" dt="2024-03-02T22:30:18.5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ěj Valík" userId="S::matej.valik@gjkt.cz::718b831f-1850-4f6a-88b0-32d46527b69d" providerId="AD" clId="Web-{8C9542E9-9C16-4747-BD6B-89A7F4C2AEF0}"/>
    <pc:docChg chg="addSld delSld modSld">
      <pc:chgData name="Matěj Valík" userId="S::matej.valik@gjkt.cz::718b831f-1850-4f6a-88b0-32d46527b69d" providerId="AD" clId="Web-{8C9542E9-9C16-4747-BD6B-89A7F4C2AEF0}" dt="2024-03-02T22:30:18.595" v="550" actId="20577"/>
      <pc:docMkLst>
        <pc:docMk/>
      </pc:docMkLst>
      <pc:sldChg chg="addSp delSp modSp mod setBg">
        <pc:chgData name="Matěj Valík" userId="S::matej.valik@gjkt.cz::718b831f-1850-4f6a-88b0-32d46527b69d" providerId="AD" clId="Web-{8C9542E9-9C16-4747-BD6B-89A7F4C2AEF0}" dt="2024-03-02T22:12:43.370" v="503"/>
        <pc:sldMkLst>
          <pc:docMk/>
          <pc:sldMk cId="3799523001" sldId="256"/>
        </pc:sldMkLst>
        <pc:spChg chg="mod">
          <ac:chgData name="Matěj Valík" userId="S::matej.valik@gjkt.cz::718b831f-1850-4f6a-88b0-32d46527b69d" providerId="AD" clId="Web-{8C9542E9-9C16-4747-BD6B-89A7F4C2AEF0}" dt="2024-03-02T22:12:43.370" v="503"/>
          <ac:spMkLst>
            <pc:docMk/>
            <pc:sldMk cId="3799523001" sldId="256"/>
            <ac:spMk id="2" creationId="{00000000-0000-0000-0000-000000000000}"/>
          </ac:spMkLst>
        </pc:spChg>
        <pc:spChg chg="mod">
          <ac:chgData name="Matěj Valík" userId="S::matej.valik@gjkt.cz::718b831f-1850-4f6a-88b0-32d46527b69d" providerId="AD" clId="Web-{8C9542E9-9C16-4747-BD6B-89A7F4C2AEF0}" dt="2024-03-02T22:12:43.370" v="503"/>
          <ac:spMkLst>
            <pc:docMk/>
            <pc:sldMk cId="3799523001" sldId="256"/>
            <ac:spMk id="3" creationId="{00000000-0000-0000-0000-000000000000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2:43.355" v="502"/>
          <ac:spMkLst>
            <pc:docMk/>
            <pc:sldMk cId="3799523001" sldId="256"/>
            <ac:spMk id="8" creationId="{C27D7A02-907B-496F-BA7E-AA3780733CA7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2:43.355" v="502"/>
          <ac:spMkLst>
            <pc:docMk/>
            <pc:sldMk cId="3799523001" sldId="256"/>
            <ac:spMk id="10" creationId="{0FBA5268-0AE7-4CAD-9537-D0EB09E76406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2:43.355" v="502"/>
          <ac:spMkLst>
            <pc:docMk/>
            <pc:sldMk cId="3799523001" sldId="256"/>
            <ac:spMk id="12" creationId="{088D065B-39DA-4077-B9CF-E489CE4C0169}"/>
          </ac:spMkLst>
        </pc:spChg>
        <pc:spChg chg="add">
          <ac:chgData name="Matěj Valík" userId="S::matej.valik@gjkt.cz::718b831f-1850-4f6a-88b0-32d46527b69d" providerId="AD" clId="Web-{8C9542E9-9C16-4747-BD6B-89A7F4C2AEF0}" dt="2024-03-02T22:12:43.370" v="503"/>
          <ac:spMkLst>
            <pc:docMk/>
            <pc:sldMk cId="3799523001" sldId="256"/>
            <ac:spMk id="14" creationId="{D6EE29F2-D77F-4BD0-A20B-334D316A1C9D}"/>
          </ac:spMkLst>
        </pc:spChg>
        <pc:spChg chg="add">
          <ac:chgData name="Matěj Valík" userId="S::matej.valik@gjkt.cz::718b831f-1850-4f6a-88b0-32d46527b69d" providerId="AD" clId="Web-{8C9542E9-9C16-4747-BD6B-89A7F4C2AEF0}" dt="2024-03-02T22:12:43.370" v="503"/>
          <ac:spMkLst>
            <pc:docMk/>
            <pc:sldMk cId="3799523001" sldId="256"/>
            <ac:spMk id="15" creationId="{4E1BEB12-92AF-4445-98AD-4C7756E7C93B}"/>
          </ac:spMkLst>
        </pc:spChg>
        <pc:spChg chg="add">
          <ac:chgData name="Matěj Valík" userId="S::matej.valik@gjkt.cz::718b831f-1850-4f6a-88b0-32d46527b69d" providerId="AD" clId="Web-{8C9542E9-9C16-4747-BD6B-89A7F4C2AEF0}" dt="2024-03-02T22:12:43.370" v="503"/>
          <ac:spMkLst>
            <pc:docMk/>
            <pc:sldMk cId="3799523001" sldId="256"/>
            <ac:spMk id="16" creationId="{22D09ED2-868F-42C6-866E-F92E0CEF314F}"/>
          </ac:spMkLst>
        </pc:spChg>
        <pc:spChg chg="add">
          <ac:chgData name="Matěj Valík" userId="S::matej.valik@gjkt.cz::718b831f-1850-4f6a-88b0-32d46527b69d" providerId="AD" clId="Web-{8C9542E9-9C16-4747-BD6B-89A7F4C2AEF0}" dt="2024-03-02T22:12:43.370" v="503"/>
          <ac:spMkLst>
            <pc:docMk/>
            <pc:sldMk cId="3799523001" sldId="256"/>
            <ac:spMk id="17" creationId="{D0522C2C-7B5C-48A7-A969-03941E5D2E76}"/>
          </ac:spMkLst>
        </pc:spChg>
        <pc:spChg chg="add">
          <ac:chgData name="Matěj Valík" userId="S::matej.valik@gjkt.cz::718b831f-1850-4f6a-88b0-32d46527b69d" providerId="AD" clId="Web-{8C9542E9-9C16-4747-BD6B-89A7F4C2AEF0}" dt="2024-03-02T22:12:43.370" v="503"/>
          <ac:spMkLst>
            <pc:docMk/>
            <pc:sldMk cId="3799523001" sldId="256"/>
            <ac:spMk id="18" creationId="{9C682A1A-5B2D-4111-BBD6-620165633E5B}"/>
          </ac:spMkLst>
        </pc:spChg>
      </pc:sldChg>
      <pc:sldChg chg="addSp modSp new mod setBg">
        <pc:chgData name="Matěj Valík" userId="S::matej.valik@gjkt.cz::718b831f-1850-4f6a-88b0-32d46527b69d" providerId="AD" clId="Web-{8C9542E9-9C16-4747-BD6B-89A7F4C2AEF0}" dt="2024-03-02T22:13:10.715" v="504"/>
        <pc:sldMkLst>
          <pc:docMk/>
          <pc:sldMk cId="2664560162" sldId="257"/>
        </pc:sldMkLst>
        <pc:spChg chg="mod">
          <ac:chgData name="Matěj Valík" userId="S::matej.valik@gjkt.cz::718b831f-1850-4f6a-88b0-32d46527b69d" providerId="AD" clId="Web-{8C9542E9-9C16-4747-BD6B-89A7F4C2AEF0}" dt="2024-03-02T22:13:10.715" v="504"/>
          <ac:spMkLst>
            <pc:docMk/>
            <pc:sldMk cId="2664560162" sldId="257"/>
            <ac:spMk id="2" creationId="{C7D059C5-4DE0-5B18-6108-9B6E3CA507C2}"/>
          </ac:spMkLst>
        </pc:spChg>
        <pc:spChg chg="mod ord">
          <ac:chgData name="Matěj Valík" userId="S::matej.valik@gjkt.cz::718b831f-1850-4f6a-88b0-32d46527b69d" providerId="AD" clId="Web-{8C9542E9-9C16-4747-BD6B-89A7F4C2AEF0}" dt="2024-03-02T22:13:10.715" v="504"/>
          <ac:spMkLst>
            <pc:docMk/>
            <pc:sldMk cId="2664560162" sldId="257"/>
            <ac:spMk id="3" creationId="{1DA3A5C1-DE77-9396-5F91-2962C1BD3F39}"/>
          </ac:spMkLst>
        </pc:spChg>
        <pc:spChg chg="add">
          <ac:chgData name="Matěj Valík" userId="S::matej.valik@gjkt.cz::718b831f-1850-4f6a-88b0-32d46527b69d" providerId="AD" clId="Web-{8C9542E9-9C16-4747-BD6B-89A7F4C2AEF0}" dt="2024-03-02T22:13:10.715" v="504"/>
          <ac:spMkLst>
            <pc:docMk/>
            <pc:sldMk cId="2664560162" sldId="257"/>
            <ac:spMk id="9" creationId="{2EB492CD-616E-47F8-933B-5E2D952A0593}"/>
          </ac:spMkLst>
        </pc:spChg>
        <pc:spChg chg="add">
          <ac:chgData name="Matěj Valík" userId="S::matej.valik@gjkt.cz::718b831f-1850-4f6a-88b0-32d46527b69d" providerId="AD" clId="Web-{8C9542E9-9C16-4747-BD6B-89A7F4C2AEF0}" dt="2024-03-02T22:13:10.715" v="504"/>
          <ac:spMkLst>
            <pc:docMk/>
            <pc:sldMk cId="2664560162" sldId="257"/>
            <ac:spMk id="11" creationId="{59383CF9-23B5-4335-9B21-1791C4CF1C75}"/>
          </ac:spMkLst>
        </pc:spChg>
        <pc:spChg chg="add">
          <ac:chgData name="Matěj Valík" userId="S::matej.valik@gjkt.cz::718b831f-1850-4f6a-88b0-32d46527b69d" providerId="AD" clId="Web-{8C9542E9-9C16-4747-BD6B-89A7F4C2AEF0}" dt="2024-03-02T22:13:10.715" v="504"/>
          <ac:spMkLst>
            <pc:docMk/>
            <pc:sldMk cId="2664560162" sldId="257"/>
            <ac:spMk id="13" creationId="{0007FE00-9498-4706-B255-6437B0252C02}"/>
          </ac:spMkLst>
        </pc:spChg>
        <pc:picChg chg="add mod">
          <ac:chgData name="Matěj Valík" userId="S::matej.valik@gjkt.cz::718b831f-1850-4f6a-88b0-32d46527b69d" providerId="AD" clId="Web-{8C9542E9-9C16-4747-BD6B-89A7F4C2AEF0}" dt="2024-03-02T22:13:10.715" v="504"/>
          <ac:picMkLst>
            <pc:docMk/>
            <pc:sldMk cId="2664560162" sldId="257"/>
            <ac:picMk id="4" creationId="{1C6F8E87-B2C7-A3A6-D38E-229E9BA75F2D}"/>
          </ac:picMkLst>
        </pc:picChg>
      </pc:sldChg>
      <pc:sldChg chg="addSp delSp modSp new mod setBg">
        <pc:chgData name="Matěj Valík" userId="S::matej.valik@gjkt.cz::718b831f-1850-4f6a-88b0-32d46527b69d" providerId="AD" clId="Web-{8C9542E9-9C16-4747-BD6B-89A7F4C2AEF0}" dt="2024-03-02T22:16:41.565" v="521" actId="20577"/>
        <pc:sldMkLst>
          <pc:docMk/>
          <pc:sldMk cId="392866899" sldId="258"/>
        </pc:sldMkLst>
        <pc:spChg chg="mod ord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2" creationId="{31FE9A1A-95AF-072D-BA00-4189BC9D62B2}"/>
          </ac:spMkLst>
        </pc:spChg>
        <pc:spChg chg="mod">
          <ac:chgData name="Matěj Valík" userId="S::matej.valik@gjkt.cz::718b831f-1850-4f6a-88b0-32d46527b69d" providerId="AD" clId="Web-{8C9542E9-9C16-4747-BD6B-89A7F4C2AEF0}" dt="2024-03-02T22:16:41.565" v="521" actId="20577"/>
          <ac:spMkLst>
            <pc:docMk/>
            <pc:sldMk cId="392866899" sldId="258"/>
            <ac:spMk id="3" creationId="{7D76D8C9-8506-E7E8-09FA-BA57A809BD6B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8" creationId="{E92FEB64-6EEA-4759-B4A4-BD2C1E660BA8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10" creationId="{B10BB131-AC8E-4A8E-A5D1-36260F720C3B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12" creationId="{14847E93-7DC1-4D4B-8829-B19AA7137C50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14" creationId="{5566D6E1-03A1-4D73-A4E0-35D74D568A04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16" creationId="{9F835A99-04AC-494A-A572-AFE8413CC938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18" creationId="{7B786209-1B0B-4CA9-9BDD-F7327066A84D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20" creationId="{2D2964BB-484D-45AE-AD66-D407D0629652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22" creationId="{6691AC69-A76E-4DAB-B565-468B6B87ACF3}"/>
          </ac:spMkLst>
        </pc:spChg>
        <pc:spChg chg="add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27" creationId="{004A8AE1-9605-41DC-920F-A4B8E8F2391D}"/>
          </ac:spMkLst>
        </pc:spChg>
        <pc:spChg chg="add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29" creationId="{5B7778FC-632E-4DCA-A7CB-0D7731CCF970}"/>
          </ac:spMkLst>
        </pc:spChg>
        <pc:spChg chg="add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31" creationId="{B10BB131-AC8E-4A8E-A5D1-36260F720C3B}"/>
          </ac:spMkLst>
        </pc:spChg>
        <pc:spChg chg="add">
          <ac:chgData name="Matěj Valík" userId="S::matej.valik@gjkt.cz::718b831f-1850-4f6a-88b0-32d46527b69d" providerId="AD" clId="Web-{8C9542E9-9C16-4747-BD6B-89A7F4C2AEF0}" dt="2024-03-02T22:15:53.235" v="516"/>
          <ac:spMkLst>
            <pc:docMk/>
            <pc:sldMk cId="392866899" sldId="258"/>
            <ac:spMk id="33" creationId="{FA23A907-97FB-4A8F-880A-DD77401C4296}"/>
          </ac:spMkLst>
        </pc:spChg>
      </pc:sldChg>
      <pc:sldChg chg="addSp delSp modSp new mod setBg">
        <pc:chgData name="Matěj Valík" userId="S::matej.valik@gjkt.cz::718b831f-1850-4f6a-88b0-32d46527b69d" providerId="AD" clId="Web-{8C9542E9-9C16-4747-BD6B-89A7F4C2AEF0}" dt="2024-03-02T22:16:51.393" v="523" actId="1076"/>
        <pc:sldMkLst>
          <pc:docMk/>
          <pc:sldMk cId="2966184111" sldId="259"/>
        </pc:sldMkLst>
        <pc:spChg chg="mod ord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2" creationId="{9639C1CB-17CC-EF8F-AB6D-9DDDF16313D2}"/>
          </ac:spMkLst>
        </pc:spChg>
        <pc:spChg chg="mod">
          <ac:chgData name="Matěj Valík" userId="S::matej.valik@gjkt.cz::718b831f-1850-4f6a-88b0-32d46527b69d" providerId="AD" clId="Web-{8C9542E9-9C16-4747-BD6B-89A7F4C2AEF0}" dt="2024-03-02T22:16:51.393" v="523" actId="1076"/>
          <ac:spMkLst>
            <pc:docMk/>
            <pc:sldMk cId="2966184111" sldId="259"/>
            <ac:spMk id="3" creationId="{8187924D-C578-6DD8-151C-82DB0526BB2D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8" creationId="{E92FEB64-6EEA-4759-B4A4-BD2C1E660BA8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10" creationId="{B10BB131-AC8E-4A8E-A5D1-36260F720C3B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12" creationId="{14847E93-7DC1-4D4B-8829-B19AA7137C50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14" creationId="{5566D6E1-03A1-4D73-A4E0-35D74D568A04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16" creationId="{9F835A99-04AC-494A-A572-AFE8413CC938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18" creationId="{7B786209-1B0B-4CA9-9BDD-F7327066A84D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20" creationId="{2D2964BB-484D-45AE-AD66-D407D0629652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22" creationId="{6691AC69-A76E-4DAB-B565-468B6B87ACF3}"/>
          </ac:spMkLst>
        </pc:spChg>
        <pc:spChg chg="add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27" creationId="{004A8AE1-9605-41DC-920F-A4B8E8F2391D}"/>
          </ac:spMkLst>
        </pc:spChg>
        <pc:spChg chg="add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29" creationId="{5B7778FC-632E-4DCA-A7CB-0D7731CCF970}"/>
          </ac:spMkLst>
        </pc:spChg>
        <pc:spChg chg="add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31" creationId="{B10BB131-AC8E-4A8E-A5D1-36260F720C3B}"/>
          </ac:spMkLst>
        </pc:spChg>
        <pc:spChg chg="add">
          <ac:chgData name="Matěj Valík" userId="S::matej.valik@gjkt.cz::718b831f-1850-4f6a-88b0-32d46527b69d" providerId="AD" clId="Web-{8C9542E9-9C16-4747-BD6B-89A7F4C2AEF0}" dt="2024-03-02T22:16:45.159" v="522"/>
          <ac:spMkLst>
            <pc:docMk/>
            <pc:sldMk cId="2966184111" sldId="259"/>
            <ac:spMk id="33" creationId="{FA23A907-97FB-4A8F-880A-DD77401C4296}"/>
          </ac:spMkLst>
        </pc:spChg>
      </pc:sldChg>
      <pc:sldChg chg="modSp new del">
        <pc:chgData name="Matěj Valík" userId="S::matej.valik@gjkt.cz::718b831f-1850-4f6a-88b0-32d46527b69d" providerId="AD" clId="Web-{8C9542E9-9C16-4747-BD6B-89A7F4C2AEF0}" dt="2024-03-02T20:36:27.382" v="146"/>
        <pc:sldMkLst>
          <pc:docMk/>
          <pc:sldMk cId="138015964" sldId="260"/>
        </pc:sldMkLst>
        <pc:spChg chg="mod">
          <ac:chgData name="Matěj Valík" userId="S::matej.valik@gjkt.cz::718b831f-1850-4f6a-88b0-32d46527b69d" providerId="AD" clId="Web-{8C9542E9-9C16-4747-BD6B-89A7F4C2AEF0}" dt="2024-03-02T20:28:56.478" v="137" actId="20577"/>
          <ac:spMkLst>
            <pc:docMk/>
            <pc:sldMk cId="138015964" sldId="260"/>
            <ac:spMk id="2" creationId="{2611E444-592B-73B6-B6FA-34DC9183F449}"/>
          </ac:spMkLst>
        </pc:spChg>
        <pc:spChg chg="mod">
          <ac:chgData name="Matěj Valík" userId="S::matej.valik@gjkt.cz::718b831f-1850-4f6a-88b0-32d46527b69d" providerId="AD" clId="Web-{8C9542E9-9C16-4747-BD6B-89A7F4C2AEF0}" dt="2024-03-02T20:35:08.458" v="144" actId="20577"/>
          <ac:spMkLst>
            <pc:docMk/>
            <pc:sldMk cId="138015964" sldId="260"/>
            <ac:spMk id="3" creationId="{B45A23CA-A582-8002-0195-0FD03540891D}"/>
          </ac:spMkLst>
        </pc:spChg>
      </pc:sldChg>
      <pc:sldChg chg="modSp new del">
        <pc:chgData name="Matěj Valík" userId="S::matej.valik@gjkt.cz::718b831f-1850-4f6a-88b0-32d46527b69d" providerId="AD" clId="Web-{8C9542E9-9C16-4747-BD6B-89A7F4C2AEF0}" dt="2024-03-02T20:27:31.194" v="122"/>
        <pc:sldMkLst>
          <pc:docMk/>
          <pc:sldMk cId="3826879065" sldId="260"/>
        </pc:sldMkLst>
        <pc:spChg chg="mod">
          <ac:chgData name="Matěj Valík" userId="S::matej.valik@gjkt.cz::718b831f-1850-4f6a-88b0-32d46527b69d" providerId="AD" clId="Web-{8C9542E9-9C16-4747-BD6B-89A7F4C2AEF0}" dt="2024-03-02T20:27:20.178" v="121" actId="20577"/>
          <ac:spMkLst>
            <pc:docMk/>
            <pc:sldMk cId="3826879065" sldId="260"/>
            <ac:spMk id="3" creationId="{7BE24F46-C373-D201-DC94-E2305919B944}"/>
          </ac:spMkLst>
        </pc:spChg>
      </pc:sldChg>
      <pc:sldChg chg="addSp delSp modSp new mod setBg">
        <pc:chgData name="Matěj Valík" userId="S::matej.valik@gjkt.cz::718b831f-1850-4f6a-88b0-32d46527b69d" providerId="AD" clId="Web-{8C9542E9-9C16-4747-BD6B-89A7F4C2AEF0}" dt="2024-03-02T22:30:18.595" v="550" actId="20577"/>
        <pc:sldMkLst>
          <pc:docMk/>
          <pc:sldMk cId="3211275357" sldId="261"/>
        </pc:sldMkLst>
        <pc:spChg chg="mod ord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2" creationId="{EF8DD24A-BA47-C49A-D7B8-45D38C17B354}"/>
          </ac:spMkLst>
        </pc:spChg>
        <pc:spChg chg="mod">
          <ac:chgData name="Matěj Valík" userId="S::matej.valik@gjkt.cz::718b831f-1850-4f6a-88b0-32d46527b69d" providerId="AD" clId="Web-{8C9542E9-9C16-4747-BD6B-89A7F4C2AEF0}" dt="2024-03-02T22:30:18.595" v="550" actId="20577"/>
          <ac:spMkLst>
            <pc:docMk/>
            <pc:sldMk cId="3211275357" sldId="261"/>
            <ac:spMk id="3" creationId="{0DA7603A-88FB-BE34-6061-3AD41A7FDD3A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8" creationId="{E92FEB64-6EEA-4759-B4A4-BD2C1E660BA8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10" creationId="{B10BB131-AC8E-4A8E-A5D1-36260F720C3B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12" creationId="{14847E93-7DC1-4D4B-8829-B19AA7137C50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14" creationId="{5566D6E1-03A1-4D73-A4E0-35D74D568A04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16" creationId="{9F835A99-04AC-494A-A572-AFE8413CC938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18" creationId="{7B786209-1B0B-4CA9-9BDD-F7327066A84D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20" creationId="{2D2964BB-484D-45AE-AD66-D407D0629652}"/>
          </ac:spMkLst>
        </pc:spChg>
        <pc:spChg chg="add del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22" creationId="{6691AC69-A76E-4DAB-B565-468B6B87ACF3}"/>
          </ac:spMkLst>
        </pc:spChg>
        <pc:spChg chg="add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27" creationId="{004A8AE1-9605-41DC-920F-A4B8E8F2391D}"/>
          </ac:spMkLst>
        </pc:spChg>
        <pc:spChg chg="add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29" creationId="{5B7778FC-632E-4DCA-A7CB-0D7731CCF970}"/>
          </ac:spMkLst>
        </pc:spChg>
        <pc:spChg chg="add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31" creationId="{B10BB131-AC8E-4A8E-A5D1-36260F720C3B}"/>
          </ac:spMkLst>
        </pc:spChg>
        <pc:spChg chg="add">
          <ac:chgData name="Matěj Valík" userId="S::matej.valik@gjkt.cz::718b831f-1850-4f6a-88b0-32d46527b69d" providerId="AD" clId="Web-{8C9542E9-9C16-4747-BD6B-89A7F4C2AEF0}" dt="2024-03-02T22:17:35.207" v="524"/>
          <ac:spMkLst>
            <pc:docMk/>
            <pc:sldMk cId="3211275357" sldId="261"/>
            <ac:spMk id="33" creationId="{FA23A907-97FB-4A8F-880A-DD77401C4296}"/>
          </ac:spMkLst>
        </pc:spChg>
      </pc:sldChg>
      <pc:sldChg chg="addSp modSp new mod setBg">
        <pc:chgData name="Matěj Valík" userId="S::matej.valik@gjkt.cz::718b831f-1850-4f6a-88b0-32d46527b69d" providerId="AD" clId="Web-{8C9542E9-9C16-4747-BD6B-89A7F4C2AEF0}" dt="2024-03-02T22:13:49.904" v="508"/>
        <pc:sldMkLst>
          <pc:docMk/>
          <pc:sldMk cId="1295765634" sldId="262"/>
        </pc:sldMkLst>
        <pc:spChg chg="mod">
          <ac:chgData name="Matěj Valík" userId="S::matej.valik@gjkt.cz::718b831f-1850-4f6a-88b0-32d46527b69d" providerId="AD" clId="Web-{8C9542E9-9C16-4747-BD6B-89A7F4C2AEF0}" dt="2024-03-02T22:13:49.904" v="508"/>
          <ac:spMkLst>
            <pc:docMk/>
            <pc:sldMk cId="1295765634" sldId="262"/>
            <ac:spMk id="2" creationId="{20F82953-A8AD-21B3-5EE3-3520813AA344}"/>
          </ac:spMkLst>
        </pc:spChg>
        <pc:spChg chg="mod">
          <ac:chgData name="Matěj Valík" userId="S::matej.valik@gjkt.cz::718b831f-1850-4f6a-88b0-32d46527b69d" providerId="AD" clId="Web-{8C9542E9-9C16-4747-BD6B-89A7F4C2AEF0}" dt="2024-03-02T22:13:49.904" v="508"/>
          <ac:spMkLst>
            <pc:docMk/>
            <pc:sldMk cId="1295765634" sldId="262"/>
            <ac:spMk id="3" creationId="{86305F99-4F97-3AD7-3A33-D5D183ABFD32}"/>
          </ac:spMkLst>
        </pc:spChg>
        <pc:spChg chg="add">
          <ac:chgData name="Matěj Valík" userId="S::matej.valik@gjkt.cz::718b831f-1850-4f6a-88b0-32d46527b69d" providerId="AD" clId="Web-{8C9542E9-9C16-4747-BD6B-89A7F4C2AEF0}" dt="2024-03-02T22:13:49.904" v="508"/>
          <ac:spMkLst>
            <pc:docMk/>
            <pc:sldMk cId="1295765634" sldId="262"/>
            <ac:spMk id="9" creationId="{4AC6B390-BC59-4F1D-A0EE-D71A92F0A0B2}"/>
          </ac:spMkLst>
        </pc:spChg>
        <pc:spChg chg="add">
          <ac:chgData name="Matěj Valík" userId="S::matej.valik@gjkt.cz::718b831f-1850-4f6a-88b0-32d46527b69d" providerId="AD" clId="Web-{8C9542E9-9C16-4747-BD6B-89A7F4C2AEF0}" dt="2024-03-02T22:13:49.904" v="508"/>
          <ac:spMkLst>
            <pc:docMk/>
            <pc:sldMk cId="1295765634" sldId="262"/>
            <ac:spMk id="11" creationId="{B6C60D79-16F1-4C4B-B7E3-7634E7069CDE}"/>
          </ac:spMkLst>
        </pc:spChg>
        <pc:spChg chg="add">
          <ac:chgData name="Matěj Valík" userId="S::matej.valik@gjkt.cz::718b831f-1850-4f6a-88b0-32d46527b69d" providerId="AD" clId="Web-{8C9542E9-9C16-4747-BD6B-89A7F4C2AEF0}" dt="2024-03-02T22:13:49.904" v="508"/>
          <ac:spMkLst>
            <pc:docMk/>
            <pc:sldMk cId="1295765634" sldId="262"/>
            <ac:spMk id="13" creationId="{426B127E-6498-4C77-9C9D-4553A5113B80}"/>
          </ac:spMkLst>
        </pc:spChg>
        <pc:picChg chg="add mod ord">
          <ac:chgData name="Matěj Valík" userId="S::matej.valik@gjkt.cz::718b831f-1850-4f6a-88b0-32d46527b69d" providerId="AD" clId="Web-{8C9542E9-9C16-4747-BD6B-89A7F4C2AEF0}" dt="2024-03-02T22:13:49.904" v="508"/>
          <ac:picMkLst>
            <pc:docMk/>
            <pc:sldMk cId="1295765634" sldId="262"/>
            <ac:picMk id="4" creationId="{8CD03B26-A52E-7BDD-312B-6777DFE5671E}"/>
          </ac:picMkLst>
        </pc:picChg>
      </pc:sldChg>
      <pc:sldChg chg="addSp modSp new mod setBg">
        <pc:chgData name="Matěj Valík" userId="S::matej.valik@gjkt.cz::718b831f-1850-4f6a-88b0-32d46527b69d" providerId="AD" clId="Web-{8C9542E9-9C16-4747-BD6B-89A7F4C2AEF0}" dt="2024-03-02T22:14:29.311" v="510" actId="1076"/>
        <pc:sldMkLst>
          <pc:docMk/>
          <pc:sldMk cId="3193161431" sldId="263"/>
        </pc:sldMkLst>
        <pc:spChg chg="mod ord">
          <ac:chgData name="Matěj Valík" userId="S::matej.valik@gjkt.cz::718b831f-1850-4f6a-88b0-32d46527b69d" providerId="AD" clId="Web-{8C9542E9-9C16-4747-BD6B-89A7F4C2AEF0}" dt="2024-03-02T22:13:56.420" v="509"/>
          <ac:spMkLst>
            <pc:docMk/>
            <pc:sldMk cId="3193161431" sldId="263"/>
            <ac:spMk id="2" creationId="{A5CBB10B-91B9-E9DB-B30F-DD1E0889759E}"/>
          </ac:spMkLst>
        </pc:spChg>
        <pc:spChg chg="mod">
          <ac:chgData name="Matěj Valík" userId="S::matej.valik@gjkt.cz::718b831f-1850-4f6a-88b0-32d46527b69d" providerId="AD" clId="Web-{8C9542E9-9C16-4747-BD6B-89A7F4C2AEF0}" dt="2024-03-02T22:14:29.311" v="510" actId="1076"/>
          <ac:spMkLst>
            <pc:docMk/>
            <pc:sldMk cId="3193161431" sldId="263"/>
            <ac:spMk id="3" creationId="{1571C311-2027-4874-C83C-6F8B72A5792F}"/>
          </ac:spMkLst>
        </pc:spChg>
        <pc:spChg chg="add">
          <ac:chgData name="Matěj Valík" userId="S::matej.valik@gjkt.cz::718b831f-1850-4f6a-88b0-32d46527b69d" providerId="AD" clId="Web-{8C9542E9-9C16-4747-BD6B-89A7F4C2AEF0}" dt="2024-03-02T22:13:56.420" v="509"/>
          <ac:spMkLst>
            <pc:docMk/>
            <pc:sldMk cId="3193161431" sldId="263"/>
            <ac:spMk id="8" creationId="{004A8AE1-9605-41DC-920F-A4B8E8F2391D}"/>
          </ac:spMkLst>
        </pc:spChg>
        <pc:spChg chg="add">
          <ac:chgData name="Matěj Valík" userId="S::matej.valik@gjkt.cz::718b831f-1850-4f6a-88b0-32d46527b69d" providerId="AD" clId="Web-{8C9542E9-9C16-4747-BD6B-89A7F4C2AEF0}" dt="2024-03-02T22:13:56.420" v="509"/>
          <ac:spMkLst>
            <pc:docMk/>
            <pc:sldMk cId="3193161431" sldId="263"/>
            <ac:spMk id="10" creationId="{5B7778FC-632E-4DCA-A7CB-0D7731CCF970}"/>
          </ac:spMkLst>
        </pc:spChg>
        <pc:spChg chg="add">
          <ac:chgData name="Matěj Valík" userId="S::matej.valik@gjkt.cz::718b831f-1850-4f6a-88b0-32d46527b69d" providerId="AD" clId="Web-{8C9542E9-9C16-4747-BD6B-89A7F4C2AEF0}" dt="2024-03-02T22:13:56.420" v="509"/>
          <ac:spMkLst>
            <pc:docMk/>
            <pc:sldMk cId="3193161431" sldId="263"/>
            <ac:spMk id="12" creationId="{B10BB131-AC8E-4A8E-A5D1-36260F720C3B}"/>
          </ac:spMkLst>
        </pc:spChg>
        <pc:spChg chg="add">
          <ac:chgData name="Matěj Valík" userId="S::matej.valik@gjkt.cz::718b831f-1850-4f6a-88b0-32d46527b69d" providerId="AD" clId="Web-{8C9542E9-9C16-4747-BD6B-89A7F4C2AEF0}" dt="2024-03-02T22:13:56.420" v="509"/>
          <ac:spMkLst>
            <pc:docMk/>
            <pc:sldMk cId="3193161431" sldId="263"/>
            <ac:spMk id="14" creationId="{FA23A907-97FB-4A8F-880A-DD77401C4296}"/>
          </ac:spMkLst>
        </pc:spChg>
      </pc:sldChg>
    </pc:docChg>
  </pc:docChgLst>
  <pc:docChgLst>
    <pc:chgData name="Matěj Valík" userId="S::matej.valik@gjkt.cz::718b831f-1850-4f6a-88b0-32d46527b69d" providerId="AD" clId="Web-{31927A35-8AA7-C7AE-D37E-5C06FB4239BE}"/>
    <pc:docChg chg="addSld delSld modSld">
      <pc:chgData name="Matěj Valík" userId="S::matej.valik@gjkt.cz::718b831f-1850-4f6a-88b0-32d46527b69d" providerId="AD" clId="Web-{31927A35-8AA7-C7AE-D37E-5C06FB4239BE}" dt="2024-03-04T22:27:18.810" v="48" actId="20577"/>
      <pc:docMkLst>
        <pc:docMk/>
      </pc:docMkLst>
      <pc:sldChg chg="modSp">
        <pc:chgData name="Matěj Valík" userId="S::matej.valik@gjkt.cz::718b831f-1850-4f6a-88b0-32d46527b69d" providerId="AD" clId="Web-{31927A35-8AA7-C7AE-D37E-5C06FB4239BE}" dt="2024-03-03T20:27:08.976" v="15" actId="20577"/>
        <pc:sldMkLst>
          <pc:docMk/>
          <pc:sldMk cId="2664560162" sldId="257"/>
        </pc:sldMkLst>
        <pc:spChg chg="mod">
          <ac:chgData name="Matěj Valík" userId="S::matej.valik@gjkt.cz::718b831f-1850-4f6a-88b0-32d46527b69d" providerId="AD" clId="Web-{31927A35-8AA7-C7AE-D37E-5C06FB4239BE}" dt="2024-03-03T20:27:08.976" v="15" actId="20577"/>
          <ac:spMkLst>
            <pc:docMk/>
            <pc:sldMk cId="2664560162" sldId="257"/>
            <ac:spMk id="3" creationId="{1DA3A5C1-DE77-9396-5F91-2962C1BD3F39}"/>
          </ac:spMkLst>
        </pc:spChg>
      </pc:sldChg>
      <pc:sldChg chg="add del">
        <pc:chgData name="Matěj Valík" userId="S::matej.valik@gjkt.cz::718b831f-1850-4f6a-88b0-32d46527b69d" providerId="AD" clId="Web-{31927A35-8AA7-C7AE-D37E-5C06FB4239BE}" dt="2024-03-03T20:31:14.035" v="34"/>
        <pc:sldMkLst>
          <pc:docMk/>
          <pc:sldMk cId="392866899" sldId="258"/>
        </pc:sldMkLst>
      </pc:sldChg>
      <pc:sldChg chg="modSp">
        <pc:chgData name="Matěj Valík" userId="S::matej.valik@gjkt.cz::718b831f-1850-4f6a-88b0-32d46527b69d" providerId="AD" clId="Web-{31927A35-8AA7-C7AE-D37E-5C06FB4239BE}" dt="2024-03-03T20:42:45.741" v="42" actId="20577"/>
        <pc:sldMkLst>
          <pc:docMk/>
          <pc:sldMk cId="1295765634" sldId="262"/>
        </pc:sldMkLst>
        <pc:spChg chg="mod">
          <ac:chgData name="Matěj Valík" userId="S::matej.valik@gjkt.cz::718b831f-1850-4f6a-88b0-32d46527b69d" providerId="AD" clId="Web-{31927A35-8AA7-C7AE-D37E-5C06FB4239BE}" dt="2024-03-03T20:42:45.741" v="42" actId="20577"/>
          <ac:spMkLst>
            <pc:docMk/>
            <pc:sldMk cId="1295765634" sldId="262"/>
            <ac:spMk id="3" creationId="{86305F99-4F97-3AD7-3A33-D5D183ABFD32}"/>
          </ac:spMkLst>
        </pc:spChg>
      </pc:sldChg>
      <pc:sldChg chg="modSp">
        <pc:chgData name="Matěj Valík" userId="S::matej.valik@gjkt.cz::718b831f-1850-4f6a-88b0-32d46527b69d" providerId="AD" clId="Web-{31927A35-8AA7-C7AE-D37E-5C06FB4239BE}" dt="2024-03-04T22:27:18.810" v="48" actId="20577"/>
        <pc:sldMkLst>
          <pc:docMk/>
          <pc:sldMk cId="3193161431" sldId="263"/>
        </pc:sldMkLst>
        <pc:spChg chg="mod">
          <ac:chgData name="Matěj Valík" userId="S::matej.valik@gjkt.cz::718b831f-1850-4f6a-88b0-32d46527b69d" providerId="AD" clId="Web-{31927A35-8AA7-C7AE-D37E-5C06FB4239BE}" dt="2024-03-04T22:27:18.810" v="48" actId="20577"/>
          <ac:spMkLst>
            <pc:docMk/>
            <pc:sldMk cId="3193161431" sldId="263"/>
            <ac:spMk id="3" creationId="{1571C311-2027-4874-C83C-6F8B72A5792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cs-CZ" dirty="0" err="1">
                <a:cs typeface="Calibri Light"/>
              </a:rPr>
              <a:t>Personalities</a:t>
            </a:r>
            <a:endParaRPr lang="cs-CZ" err="1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cs-CZ" dirty="0">
                <a:cs typeface="Calibri"/>
              </a:rPr>
              <a:t>Matěj Valík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7D059C5-4DE0-5B18-6108-9B6E3CA50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cs-CZ" b="1" dirty="0">
                <a:ea typeface="+mj-lt"/>
                <a:cs typeface="+mj-lt"/>
              </a:rPr>
              <a:t>Jan </a:t>
            </a:r>
            <a:r>
              <a:rPr lang="cs-CZ" b="1" dirty="0" err="1">
                <a:ea typeface="+mj-lt"/>
                <a:cs typeface="+mj-lt"/>
              </a:rPr>
              <a:t>Harrach</a:t>
            </a:r>
            <a:endParaRPr lang="cs-CZ" dirty="0" err="1">
              <a:ea typeface="+mj-lt"/>
              <a:cs typeface="+mj-lt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ázek 3" descr="Obsah obrázku skica, portrét, Lidská tvář, Lidské vousy&#10;&#10;Popis se vygeneroval automaticky.">
            <a:extLst>
              <a:ext uri="{FF2B5EF4-FFF2-40B4-BE49-F238E27FC236}">
                <a16:creationId xmlns:a16="http://schemas.microsoft.com/office/drawing/2014/main" id="{1C6F8E87-B2C7-A3A6-D38E-229E9BA75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56" y="511293"/>
            <a:ext cx="4599433" cy="566567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A3A5C1-DE77-9396-5F91-2962C1BD3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cs-CZ" dirty="0">
                <a:ea typeface="+mn-lt"/>
                <a:cs typeface="+mn-lt"/>
              </a:rPr>
              <a:t>Czech </a:t>
            </a:r>
            <a:r>
              <a:rPr lang="cs-CZ" dirty="0" err="1">
                <a:ea typeface="+mn-lt"/>
                <a:cs typeface="+mn-lt"/>
              </a:rPr>
              <a:t>Nobleman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the</a:t>
            </a:r>
            <a:r>
              <a:rPr lang="cs-CZ" dirty="0">
                <a:ea typeface="+mn-lt"/>
                <a:cs typeface="+mn-lt"/>
              </a:rPr>
              <a:t> </a:t>
            </a:r>
            <a:r>
              <a:rPr lang="cs-CZ" dirty="0" err="1">
                <a:ea typeface="+mn-lt"/>
                <a:cs typeface="+mn-lt"/>
              </a:rPr>
              <a:t>Harrach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family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dirty="0" err="1">
                <a:ea typeface="+mn-lt"/>
                <a:cs typeface="+mn-lt"/>
              </a:rPr>
              <a:t>politician</a:t>
            </a:r>
            <a:r>
              <a:rPr lang="cs-CZ" dirty="0">
                <a:ea typeface="+mn-lt"/>
                <a:cs typeface="+mn-lt"/>
              </a:rPr>
              <a:t>, patron and businessman</a:t>
            </a:r>
            <a:endParaRPr lang="cs-CZ" dirty="0">
              <a:cs typeface="Calibri" panose="020F0502020204030204"/>
            </a:endParaRPr>
          </a:p>
          <a:p>
            <a:pPr lvl="1"/>
            <a:r>
              <a:rPr lang="cs-CZ" dirty="0">
                <a:ea typeface="+mn-lt"/>
                <a:cs typeface="+mn-lt"/>
              </a:rPr>
              <a:t>Born on </a:t>
            </a:r>
            <a:r>
              <a:rPr lang="cs-CZ" dirty="0" err="1">
                <a:ea typeface="+mn-lt"/>
                <a:cs typeface="+mn-lt"/>
              </a:rPr>
              <a:t>November</a:t>
            </a:r>
            <a:r>
              <a:rPr lang="cs-CZ" dirty="0">
                <a:ea typeface="+mn-lt"/>
                <a:cs typeface="+mn-lt"/>
              </a:rPr>
              <a:t> 2, 1828, in </a:t>
            </a:r>
            <a:r>
              <a:rPr lang="cs-CZ" dirty="0" err="1">
                <a:ea typeface="+mn-lt"/>
                <a:cs typeface="+mn-lt"/>
              </a:rPr>
              <a:t>Vienna</a:t>
            </a:r>
            <a:endParaRPr lang="cs-CZ" dirty="0" err="1"/>
          </a:p>
          <a:p>
            <a:pPr lvl="1"/>
            <a:r>
              <a:rPr lang="cs-CZ" dirty="0" err="1">
                <a:ea typeface="+mn-lt"/>
                <a:cs typeface="+mn-lt"/>
              </a:rPr>
              <a:t>Resided</a:t>
            </a:r>
            <a:r>
              <a:rPr lang="cs-CZ" dirty="0">
                <a:ea typeface="+mn-lt"/>
                <a:cs typeface="+mn-lt"/>
              </a:rPr>
              <a:t> in Hrádek u Nechanic</a:t>
            </a:r>
          </a:p>
          <a:p>
            <a:pPr lvl="1"/>
            <a:r>
              <a:rPr lang="cs-CZ" dirty="0" err="1">
                <a:ea typeface="+mn-lt"/>
                <a:cs typeface="+mn-lt"/>
              </a:rPr>
              <a:t>Influenced</a:t>
            </a:r>
            <a:r>
              <a:rPr lang="cs-CZ" dirty="0">
                <a:ea typeface="+mn-lt"/>
                <a:cs typeface="+mn-lt"/>
              </a:rPr>
              <a:t> by </a:t>
            </a:r>
            <a:r>
              <a:rPr lang="cs-CZ" dirty="0" err="1">
                <a:ea typeface="+mn-lt"/>
                <a:cs typeface="+mn-lt"/>
              </a:rPr>
              <a:t>patriotic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educators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dirty="0" err="1">
                <a:ea typeface="+mn-lt"/>
                <a:cs typeface="+mn-lt"/>
              </a:rPr>
              <a:t>notably</a:t>
            </a:r>
            <a:r>
              <a:rPr lang="cs-CZ" dirty="0">
                <a:ea typeface="+mn-lt"/>
                <a:cs typeface="+mn-lt"/>
              </a:rPr>
              <a:t> Jan Erazim </a:t>
            </a:r>
            <a:r>
              <a:rPr lang="cs-CZ" dirty="0" err="1">
                <a:ea typeface="+mn-lt"/>
                <a:cs typeface="+mn-lt"/>
              </a:rPr>
              <a:t>Vocel</a:t>
            </a:r>
            <a:endParaRPr lang="cs-CZ" dirty="0">
              <a:ea typeface="+mn-lt"/>
              <a:cs typeface="+mn-lt"/>
            </a:endParaRPr>
          </a:p>
          <a:p>
            <a:pPr lvl="1"/>
            <a:r>
              <a:rPr lang="cs-CZ" dirty="0" err="1">
                <a:ea typeface="+mn-lt"/>
                <a:cs typeface="+mn-lt"/>
              </a:rPr>
              <a:t>Married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twice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dirty="0" err="1">
                <a:ea typeface="+mn-lt"/>
                <a:cs typeface="+mn-lt"/>
              </a:rPr>
              <a:t>fathering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nine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children</a:t>
            </a:r>
            <a:endParaRPr lang="cs-CZ" dirty="0">
              <a:ea typeface="+mn-lt"/>
              <a:cs typeface="+mn-lt"/>
            </a:endParaRPr>
          </a:p>
          <a:p>
            <a:endParaRPr lang="cs-CZ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456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76D8C9-8506-E7E8-09FA-BA57A809B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591" y="1800947"/>
            <a:ext cx="5536397" cy="39352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cs-CZ" dirty="0" err="1">
                <a:ea typeface="+mn-lt"/>
                <a:cs typeface="+mn-lt"/>
              </a:rPr>
              <a:t>Supported</a:t>
            </a:r>
            <a:r>
              <a:rPr lang="cs-CZ" dirty="0">
                <a:ea typeface="+mn-lt"/>
                <a:cs typeface="+mn-lt"/>
              </a:rPr>
              <a:t> Czech </a:t>
            </a:r>
            <a:r>
              <a:rPr lang="cs-CZ" dirty="0" err="1">
                <a:ea typeface="+mn-lt"/>
                <a:cs typeface="+mn-lt"/>
              </a:rPr>
              <a:t>National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Awakening</a:t>
            </a:r>
            <a:endParaRPr lang="cs-CZ" dirty="0">
              <a:ea typeface="+mn-lt"/>
              <a:cs typeface="+mn-lt"/>
            </a:endParaRPr>
          </a:p>
          <a:p>
            <a:pPr marL="457200" indent="-457200"/>
            <a:r>
              <a:rPr lang="cs-CZ" dirty="0" err="1">
                <a:ea typeface="+mn-lt"/>
                <a:cs typeface="+mn-lt"/>
              </a:rPr>
              <a:t>Cultural</a:t>
            </a:r>
            <a:r>
              <a:rPr lang="cs-CZ" dirty="0">
                <a:ea typeface="+mn-lt"/>
                <a:cs typeface="+mn-lt"/>
              </a:rPr>
              <a:t> and </a:t>
            </a:r>
            <a:r>
              <a:rPr lang="cs-CZ" dirty="0" err="1">
                <a:ea typeface="+mn-lt"/>
                <a:cs typeface="+mn-lt"/>
              </a:rPr>
              <a:t>political</a:t>
            </a:r>
            <a:r>
              <a:rPr lang="cs-CZ" dirty="0">
                <a:ea typeface="+mn-lt"/>
                <a:cs typeface="+mn-lt"/>
              </a:rPr>
              <a:t> development</a:t>
            </a:r>
            <a:endParaRPr lang="cs-CZ">
              <a:cs typeface="Calibri"/>
            </a:endParaRPr>
          </a:p>
          <a:p>
            <a:pPr marL="457200" indent="-457200"/>
            <a:r>
              <a:rPr lang="cs-CZ" dirty="0" err="1">
                <a:ea typeface="+mn-lt"/>
                <a:cs typeface="+mn-lt"/>
              </a:rPr>
              <a:t>Helped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building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the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National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Theater</a:t>
            </a:r>
            <a:r>
              <a:rPr lang="cs-CZ" dirty="0">
                <a:ea typeface="+mn-lt"/>
                <a:cs typeface="+mn-lt"/>
              </a:rPr>
              <a:t> in Prague</a:t>
            </a:r>
          </a:p>
          <a:p>
            <a:pPr marL="457200" indent="-457200"/>
            <a:r>
              <a:rPr lang="cs-CZ" dirty="0" err="1">
                <a:ea typeface="+mn-lt"/>
                <a:cs typeface="+mn-lt"/>
              </a:rPr>
              <a:t>Knight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the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Order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the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Golden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Fleece</a:t>
            </a:r>
            <a:endParaRPr lang="cs-CZ" dirty="0" err="1">
              <a:cs typeface="Calibri" panose="020F0502020204030204"/>
            </a:endParaRPr>
          </a:p>
          <a:p>
            <a:endParaRPr lang="cs-CZ" dirty="0">
              <a:cs typeface="Calibri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FE9A1A-95AF-072D-BA00-4189BC9D6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r>
              <a:rPr lang="cs-CZ" sz="3700" dirty="0">
                <a:solidFill>
                  <a:srgbClr val="FFFFFF"/>
                </a:solidFill>
                <a:ea typeface="+mj-lt"/>
                <a:cs typeface="+mj-lt"/>
              </a:rPr>
              <a:t>Public </a:t>
            </a:r>
            <a:r>
              <a:rPr lang="cs-CZ" sz="3700" dirty="0" err="1">
                <a:solidFill>
                  <a:srgbClr val="FFFFFF"/>
                </a:solidFill>
                <a:ea typeface="+mj-lt"/>
                <a:cs typeface="+mj-lt"/>
              </a:rPr>
              <a:t>Activities</a:t>
            </a:r>
            <a:endParaRPr lang="cs-CZ" sz="3700" dirty="0" err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66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87924D-C578-6DD8-151C-82DB0526B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431" y="180328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cs-CZ" dirty="0" err="1">
                <a:ea typeface="+mn-lt"/>
                <a:cs typeface="+mn-lt"/>
              </a:rPr>
              <a:t>Advocated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for</a:t>
            </a:r>
            <a:r>
              <a:rPr lang="cs-CZ" dirty="0">
                <a:ea typeface="+mn-lt"/>
                <a:cs typeface="+mn-lt"/>
              </a:rPr>
              <a:t> Czech </a:t>
            </a:r>
            <a:r>
              <a:rPr lang="cs-CZ" dirty="0" err="1">
                <a:ea typeface="+mn-lt"/>
                <a:cs typeface="+mn-lt"/>
              </a:rPr>
              <a:t>interests</a:t>
            </a:r>
            <a:r>
              <a:rPr lang="cs-CZ" dirty="0">
                <a:ea typeface="+mn-lt"/>
                <a:cs typeface="+mn-lt"/>
              </a:rPr>
              <a:t> in </a:t>
            </a:r>
            <a:r>
              <a:rPr lang="cs-CZ" dirty="0" err="1">
                <a:ea typeface="+mn-lt"/>
                <a:cs typeface="+mn-lt"/>
              </a:rPr>
              <a:t>the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Austrian</a:t>
            </a:r>
            <a:r>
              <a:rPr lang="cs-CZ" dirty="0">
                <a:ea typeface="+mn-lt"/>
                <a:cs typeface="+mn-lt"/>
              </a:rPr>
              <a:t> Empire</a:t>
            </a:r>
            <a:endParaRPr lang="cs-CZ" dirty="0">
              <a:cs typeface="Calibri" panose="020F0502020204030204"/>
            </a:endParaRPr>
          </a:p>
          <a:p>
            <a:r>
              <a:rPr lang="cs-CZ" dirty="0" err="1">
                <a:ea typeface="+mn-lt"/>
                <a:cs typeface="+mn-lt"/>
              </a:rPr>
              <a:t>Supported</a:t>
            </a:r>
            <a:r>
              <a:rPr lang="cs-CZ" dirty="0">
                <a:ea typeface="+mn-lt"/>
                <a:cs typeface="+mn-lt"/>
              </a:rPr>
              <a:t> Czech </a:t>
            </a:r>
            <a:r>
              <a:rPr lang="cs-CZ" dirty="0" err="1">
                <a:ea typeface="+mn-lt"/>
                <a:cs typeface="+mn-lt"/>
              </a:rPr>
              <a:t>literature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dirty="0" err="1">
                <a:ea typeface="+mn-lt"/>
                <a:cs typeface="+mn-lt"/>
              </a:rPr>
              <a:t>notably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funding</a:t>
            </a:r>
            <a:r>
              <a:rPr lang="cs-CZ" dirty="0">
                <a:ea typeface="+mn-lt"/>
                <a:cs typeface="+mn-lt"/>
              </a:rPr>
              <a:t> K. J. </a:t>
            </a:r>
            <a:r>
              <a:rPr lang="cs-CZ" dirty="0" err="1">
                <a:ea typeface="+mn-lt"/>
                <a:cs typeface="+mn-lt"/>
              </a:rPr>
              <a:t>Erben's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works</a:t>
            </a:r>
            <a:endParaRPr lang="cs-CZ"/>
          </a:p>
          <a:p>
            <a:r>
              <a:rPr lang="cs-CZ" dirty="0" err="1">
                <a:ea typeface="+mn-lt"/>
                <a:cs typeface="+mn-lt"/>
              </a:rPr>
              <a:t>Construction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the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National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Theater</a:t>
            </a:r>
            <a:r>
              <a:rPr lang="cs-CZ" dirty="0">
                <a:ea typeface="+mn-lt"/>
                <a:cs typeface="+mn-lt"/>
              </a:rPr>
              <a:t> in Prague</a:t>
            </a:r>
            <a:endParaRPr lang="cs-CZ"/>
          </a:p>
          <a:p>
            <a:r>
              <a:rPr lang="cs-CZ" dirty="0">
                <a:ea typeface="+mn-lt"/>
                <a:cs typeface="+mn-lt"/>
              </a:rPr>
              <a:t>Development </a:t>
            </a:r>
            <a:r>
              <a:rPr lang="cs-CZ" dirty="0" err="1">
                <a:ea typeface="+mn-lt"/>
                <a:cs typeface="+mn-lt"/>
              </a:rPr>
              <a:t>of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the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National</a:t>
            </a:r>
            <a:r>
              <a:rPr lang="cs-CZ" dirty="0">
                <a:ea typeface="+mn-lt"/>
                <a:cs typeface="+mn-lt"/>
              </a:rPr>
              <a:t> Museum in Prague</a:t>
            </a:r>
            <a:endParaRPr lang="cs-CZ"/>
          </a:p>
          <a:p>
            <a:endParaRPr lang="cs-CZ" dirty="0">
              <a:cs typeface="Calibri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639C1CB-17CC-EF8F-AB6D-9DDDF1631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r>
              <a:rPr lang="cs-CZ" sz="4100">
                <a:solidFill>
                  <a:srgbClr val="FFFFFF"/>
                </a:solidFill>
                <a:ea typeface="+mj-lt"/>
                <a:cs typeface="+mj-lt"/>
              </a:rPr>
              <a:t>Contributions to Culture and Politics</a:t>
            </a:r>
            <a:endParaRPr lang="cs-CZ" sz="4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184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A7603A-88FB-BE34-6061-3AD41A7FD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242" y="2432761"/>
            <a:ext cx="5536397" cy="39352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 err="1">
                <a:cs typeface="Calibri"/>
              </a:rPr>
              <a:t>Owned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large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lands</a:t>
            </a:r>
            <a:r>
              <a:rPr lang="cs-CZ" dirty="0">
                <a:cs typeface="Calibri"/>
              </a:rPr>
              <a:t> in Jilemnice</a:t>
            </a:r>
          </a:p>
          <a:p>
            <a:r>
              <a:rPr lang="cs-CZ" dirty="0" err="1">
                <a:cs typeface="Calibri"/>
              </a:rPr>
              <a:t>Improvement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of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tourist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trails</a:t>
            </a:r>
            <a:r>
              <a:rPr lang="cs-CZ" dirty="0">
                <a:cs typeface="Calibri"/>
              </a:rPr>
              <a:t> </a:t>
            </a:r>
            <a:endParaRPr lang="cs-CZ"/>
          </a:p>
          <a:p>
            <a:r>
              <a:rPr lang="cs-CZ" dirty="0" err="1">
                <a:cs typeface="Calibri"/>
              </a:rPr>
              <a:t>Brought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skies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from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Norway</a:t>
            </a:r>
            <a:r>
              <a:rPr lang="cs-CZ" dirty="0">
                <a:cs typeface="Calibri"/>
              </a:rPr>
              <a:t> to Krkonoše </a:t>
            </a:r>
            <a:r>
              <a:rPr lang="cs-CZ" dirty="0" err="1">
                <a:cs typeface="Calibri"/>
              </a:rPr>
              <a:t>for</a:t>
            </a:r>
            <a:r>
              <a:rPr lang="cs-CZ" dirty="0">
                <a:cs typeface="Calibri"/>
              </a:rPr>
              <a:t> his </a:t>
            </a:r>
            <a:r>
              <a:rPr lang="cs-CZ" dirty="0" err="1">
                <a:cs typeface="Calibri"/>
              </a:rPr>
              <a:t>employes</a:t>
            </a:r>
            <a:endParaRPr lang="cs-CZ" dirty="0">
              <a:cs typeface="Calibri"/>
            </a:endParaRPr>
          </a:p>
          <a:p>
            <a:r>
              <a:rPr lang="cs-CZ" dirty="0" err="1">
                <a:ea typeface="+mn-lt"/>
                <a:cs typeface="+mn-lt"/>
              </a:rPr>
              <a:t>Improved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infrastructure</a:t>
            </a:r>
            <a:r>
              <a:rPr lang="cs-CZ" dirty="0">
                <a:ea typeface="+mn-lt"/>
                <a:cs typeface="+mn-lt"/>
              </a:rPr>
              <a:t> and </a:t>
            </a:r>
            <a:r>
              <a:rPr lang="cs-CZ" dirty="0" err="1">
                <a:ea typeface="+mn-lt"/>
                <a:cs typeface="+mn-lt"/>
              </a:rPr>
              <a:t>tourism</a:t>
            </a:r>
            <a:endParaRPr lang="cs-CZ" dirty="0" err="1">
              <a:cs typeface="Calibri"/>
            </a:endParaRPr>
          </a:p>
          <a:p>
            <a:pPr marL="228600" lvl="1">
              <a:spcBef>
                <a:spcPts val="1000"/>
              </a:spcBef>
            </a:pPr>
            <a:r>
              <a:rPr lang="cs-CZ" sz="2800" dirty="0" err="1">
                <a:ea typeface="+mn-lt"/>
                <a:cs typeface="+mn-lt"/>
              </a:rPr>
              <a:t>Renovated</a:t>
            </a:r>
            <a:r>
              <a:rPr lang="cs-CZ" sz="2800" dirty="0">
                <a:ea typeface="+mn-lt"/>
                <a:cs typeface="+mn-lt"/>
              </a:rPr>
              <a:t> Jilemnice </a:t>
            </a:r>
            <a:r>
              <a:rPr lang="cs-CZ" sz="2800" dirty="0" err="1">
                <a:ea typeface="+mn-lt"/>
                <a:cs typeface="+mn-lt"/>
              </a:rPr>
              <a:t>Castle</a:t>
            </a:r>
            <a:r>
              <a:rPr lang="cs-CZ" sz="2800" dirty="0">
                <a:ea typeface="+mn-lt"/>
                <a:cs typeface="+mn-lt"/>
              </a:rPr>
              <a:t> and </a:t>
            </a:r>
            <a:r>
              <a:rPr lang="cs-CZ" sz="2800" dirty="0" err="1">
                <a:ea typeface="+mn-lt"/>
                <a:cs typeface="+mn-lt"/>
              </a:rPr>
              <a:t>supported</a:t>
            </a:r>
            <a:r>
              <a:rPr lang="cs-CZ" sz="2800" dirty="0">
                <a:ea typeface="+mn-lt"/>
                <a:cs typeface="+mn-lt"/>
              </a:rPr>
              <a:t> </a:t>
            </a:r>
            <a:r>
              <a:rPr lang="cs-CZ" sz="2800" dirty="0" err="1">
                <a:ea typeface="+mn-lt"/>
                <a:cs typeface="+mn-lt"/>
              </a:rPr>
              <a:t>local</a:t>
            </a:r>
            <a:r>
              <a:rPr lang="cs-CZ" sz="2800" dirty="0">
                <a:ea typeface="+mn-lt"/>
                <a:cs typeface="+mn-lt"/>
              </a:rPr>
              <a:t> </a:t>
            </a:r>
            <a:r>
              <a:rPr lang="cs-CZ" sz="2800" dirty="0" err="1">
                <a:ea typeface="+mn-lt"/>
                <a:cs typeface="+mn-lt"/>
              </a:rPr>
              <a:t>schools</a:t>
            </a:r>
            <a:r>
              <a:rPr lang="cs-CZ" sz="2800" dirty="0">
                <a:ea typeface="+mn-lt"/>
                <a:cs typeface="+mn-lt"/>
              </a:rPr>
              <a:t> </a:t>
            </a:r>
          </a:p>
          <a:p>
            <a:endParaRPr lang="cs-CZ" dirty="0">
              <a:cs typeface="Calibri"/>
            </a:endParaRPr>
          </a:p>
          <a:p>
            <a:endParaRPr lang="cs-CZ" dirty="0">
              <a:cs typeface="Calibri"/>
            </a:endParaRPr>
          </a:p>
          <a:p>
            <a:endParaRPr lang="cs-CZ" dirty="0">
              <a:cs typeface="Calibri"/>
            </a:endParaRPr>
          </a:p>
          <a:p>
            <a:endParaRPr lang="cs-CZ" dirty="0">
              <a:cs typeface="Calibri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F8DD24A-BA47-C49A-D7B8-45D38C17B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  <a:cs typeface="Calibri Light"/>
              </a:rPr>
              <a:t>Relation to Krkonoše</a:t>
            </a:r>
            <a:endParaRPr 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275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ázek 3" descr="POHNUTÉ OSUDY: Nejznámější krkonošská tragédie. Hanč chtěl vyhrát za každou  cenu | Lidé | Lidovky.cz">
            <a:extLst>
              <a:ext uri="{FF2B5EF4-FFF2-40B4-BE49-F238E27FC236}">
                <a16:creationId xmlns:a16="http://schemas.microsoft.com/office/drawing/2014/main" id="{8CD03B26-A52E-7BDD-312B-6777DFE567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1053" y="1784025"/>
            <a:ext cx="4777381" cy="311724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13" name="Arc 12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0F82953-A8AD-21B3-5EE3-3520813AA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cs-CZ" b="1" dirty="0">
                <a:ea typeface="+mj-lt"/>
                <a:cs typeface="+mj-lt"/>
              </a:rPr>
              <a:t>Bohumil Hanč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305F99-4F97-3AD7-3A33-D5D183ABF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84443"/>
            <a:ext cx="5257800" cy="419252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s-CZ" dirty="0">
                <a:ea typeface="+mn-lt"/>
                <a:cs typeface="+mn-lt"/>
              </a:rPr>
              <a:t>Czech </a:t>
            </a:r>
            <a:r>
              <a:rPr lang="cs-CZ" dirty="0" err="1">
                <a:ea typeface="+mn-lt"/>
                <a:cs typeface="+mn-lt"/>
              </a:rPr>
              <a:t>athlete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dirty="0" err="1">
                <a:ea typeface="+mn-lt"/>
                <a:cs typeface="+mn-lt"/>
              </a:rPr>
              <a:t>skier</a:t>
            </a:r>
            <a:r>
              <a:rPr lang="cs-CZ" dirty="0">
                <a:ea typeface="+mn-lt"/>
                <a:cs typeface="+mn-lt"/>
              </a:rPr>
              <a:t>, and </a:t>
            </a:r>
            <a:r>
              <a:rPr lang="cs-CZ" dirty="0" err="1">
                <a:ea typeface="+mn-lt"/>
                <a:cs typeface="+mn-lt"/>
              </a:rPr>
              <a:t>cross</a:t>
            </a:r>
            <a:r>
              <a:rPr lang="cs-CZ" dirty="0">
                <a:ea typeface="+mn-lt"/>
                <a:cs typeface="+mn-lt"/>
              </a:rPr>
              <a:t>-country </a:t>
            </a:r>
            <a:r>
              <a:rPr lang="cs-CZ" dirty="0" err="1">
                <a:ea typeface="+mn-lt"/>
                <a:cs typeface="+mn-lt"/>
              </a:rPr>
              <a:t>skier</a:t>
            </a:r>
            <a:endParaRPr lang="cs-CZ" dirty="0">
              <a:cs typeface="Calibri" panose="020F0502020204030204"/>
            </a:endParaRPr>
          </a:p>
          <a:p>
            <a:r>
              <a:rPr lang="cs-CZ" dirty="0">
                <a:ea typeface="+mn-lt"/>
                <a:cs typeface="+mn-lt"/>
              </a:rPr>
              <a:t>Born on </a:t>
            </a:r>
            <a:r>
              <a:rPr lang="cs-CZ" dirty="0" err="1">
                <a:ea typeface="+mn-lt"/>
                <a:cs typeface="+mn-lt"/>
              </a:rPr>
              <a:t>November</a:t>
            </a:r>
            <a:r>
              <a:rPr lang="cs-CZ" dirty="0">
                <a:ea typeface="+mn-lt"/>
                <a:cs typeface="+mn-lt"/>
              </a:rPr>
              <a:t> 19, 1886, in </a:t>
            </a:r>
            <a:r>
              <a:rPr lang="cs-CZ" dirty="0" err="1">
                <a:ea typeface="+mn-lt"/>
                <a:cs typeface="+mn-lt"/>
              </a:rPr>
              <a:t>Benecko</a:t>
            </a:r>
            <a:endParaRPr lang="cs-CZ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Victory in </a:t>
            </a:r>
            <a:r>
              <a:rPr lang="cs-CZ" dirty="0" err="1">
                <a:ea typeface="+mn-lt"/>
                <a:cs typeface="+mn-lt"/>
              </a:rPr>
              <a:t>Crown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Lands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Championship</a:t>
            </a:r>
            <a:r>
              <a:rPr lang="cs-CZ" dirty="0">
                <a:ea typeface="+mn-lt"/>
                <a:cs typeface="+mn-lt"/>
              </a:rPr>
              <a:t> 1907 - 1913  in </a:t>
            </a:r>
            <a:r>
              <a:rPr lang="cs-CZ" dirty="0" err="1">
                <a:ea typeface="+mn-lt"/>
                <a:cs typeface="+mn-lt"/>
              </a:rPr>
              <a:t>the</a:t>
            </a:r>
            <a:r>
              <a:rPr lang="cs-CZ" dirty="0">
                <a:ea typeface="+mn-lt"/>
                <a:cs typeface="+mn-lt"/>
              </a:rPr>
              <a:t> 50 km </a:t>
            </a:r>
            <a:r>
              <a:rPr lang="cs-CZ" dirty="0" err="1">
                <a:ea typeface="+mn-lt"/>
                <a:cs typeface="+mn-lt"/>
              </a:rPr>
              <a:t>cross</a:t>
            </a:r>
            <a:r>
              <a:rPr lang="cs-CZ" dirty="0">
                <a:ea typeface="+mn-lt"/>
                <a:cs typeface="+mn-lt"/>
              </a:rPr>
              <a:t>-country </a:t>
            </a:r>
            <a:r>
              <a:rPr lang="cs-CZ" dirty="0" err="1">
                <a:ea typeface="+mn-lt"/>
                <a:cs typeface="+mn-lt"/>
              </a:rPr>
              <a:t>skiing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race</a:t>
            </a:r>
            <a:endParaRPr lang="cs-CZ" dirty="0">
              <a:cs typeface="Calibri"/>
            </a:endParaRPr>
          </a:p>
          <a:p>
            <a:r>
              <a:rPr lang="cs-CZ" err="1">
                <a:cs typeface="Calibri"/>
              </a:rPr>
              <a:t>Patriotic</a:t>
            </a:r>
            <a:endParaRPr lang="cs-CZ" dirty="0" err="1">
              <a:cs typeface="Calibri"/>
            </a:endParaRPr>
          </a:p>
          <a:p>
            <a:r>
              <a:rPr lang="cs-CZ" dirty="0" err="1">
                <a:cs typeface="Calibri"/>
              </a:rPr>
              <a:t>Performed</a:t>
            </a:r>
            <a:r>
              <a:rPr lang="cs-CZ" dirty="0">
                <a:cs typeface="Calibri"/>
              </a:rPr>
              <a:t> in </a:t>
            </a:r>
            <a:r>
              <a:rPr lang="cs-CZ" dirty="0" err="1">
                <a:cs typeface="Calibri"/>
              </a:rPr>
              <a:t>amateur</a:t>
            </a:r>
            <a:r>
              <a:rPr lang="cs-CZ" dirty="0">
                <a:cs typeface="Calibri"/>
              </a:rPr>
              <a:t> </a:t>
            </a:r>
            <a:r>
              <a:rPr lang="cs-CZ" dirty="0" err="1">
                <a:cs typeface="Calibri"/>
              </a:rPr>
              <a:t>theatre</a:t>
            </a:r>
            <a:endParaRPr lang="cs-CZ">
              <a:ea typeface="Calibri"/>
              <a:cs typeface="Calibri"/>
            </a:endParaRPr>
          </a:p>
          <a:p>
            <a:endParaRPr lang="cs-CZ" dirty="0">
              <a:cs typeface="Calibri"/>
            </a:endParaRPr>
          </a:p>
          <a:p>
            <a:endParaRPr lang="cs-CZ" dirty="0">
              <a:cs typeface="Calibri"/>
            </a:endParaRPr>
          </a:p>
          <a:p>
            <a:endParaRPr lang="cs-CZ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576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71C311-2027-4874-C83C-6F8B72A57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046" y="1803283"/>
            <a:ext cx="5536397" cy="39352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2400" dirty="0">
                <a:ea typeface="+mn-lt"/>
                <a:cs typeface="+mn-lt"/>
              </a:rPr>
              <a:t>1913 -  </a:t>
            </a:r>
            <a:r>
              <a:rPr lang="cs-CZ" sz="2400" dirty="0" err="1">
                <a:ea typeface="+mn-lt"/>
                <a:cs typeface="+mn-lt"/>
              </a:rPr>
              <a:t>participated</a:t>
            </a:r>
            <a:r>
              <a:rPr lang="cs-CZ" sz="2400" dirty="0">
                <a:ea typeface="+mn-lt"/>
                <a:cs typeface="+mn-lt"/>
              </a:rPr>
              <a:t> in </a:t>
            </a:r>
            <a:r>
              <a:rPr lang="cs-CZ" sz="2400" dirty="0" err="1">
                <a:ea typeface="+mn-lt"/>
                <a:cs typeface="+mn-lt"/>
              </a:rPr>
              <a:t>the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championship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race</a:t>
            </a:r>
            <a:endParaRPr lang="cs-CZ" sz="2400" dirty="0" err="1">
              <a:cs typeface="Calibri" panose="020F0502020204030204"/>
            </a:endParaRPr>
          </a:p>
          <a:p>
            <a:r>
              <a:rPr lang="cs-CZ" sz="2400" dirty="0" err="1">
                <a:ea typeface="+mn-lt"/>
                <a:cs typeface="+mn-lt"/>
              </a:rPr>
              <a:t>Weather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worsened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during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the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race</a:t>
            </a:r>
            <a:endParaRPr lang="cs-CZ" sz="2400" dirty="0">
              <a:ea typeface="+mn-lt"/>
              <a:cs typeface="+mn-lt"/>
            </a:endParaRPr>
          </a:p>
          <a:p>
            <a:r>
              <a:rPr lang="cs-CZ" sz="2400" dirty="0">
                <a:cs typeface="Calibri"/>
              </a:rPr>
              <a:t>He </a:t>
            </a:r>
            <a:r>
              <a:rPr lang="cs-CZ" sz="2400" dirty="0" err="1">
                <a:cs typeface="Calibri"/>
              </a:rPr>
              <a:t>was</a:t>
            </a:r>
            <a:r>
              <a:rPr lang="cs-CZ" sz="2400" dirty="0">
                <a:cs typeface="Calibri"/>
              </a:rPr>
              <a:t> </a:t>
            </a:r>
            <a:r>
              <a:rPr lang="cs-CZ" sz="2400" dirty="0" err="1">
                <a:cs typeface="Calibri"/>
              </a:rPr>
              <a:t>later</a:t>
            </a:r>
            <a:r>
              <a:rPr lang="cs-CZ" sz="2400" dirty="0">
                <a:cs typeface="Calibri"/>
              </a:rPr>
              <a:t> </a:t>
            </a:r>
            <a:r>
              <a:rPr lang="cs-CZ" sz="2400" dirty="0" err="1">
                <a:cs typeface="Calibri"/>
              </a:rPr>
              <a:t>found</a:t>
            </a:r>
            <a:r>
              <a:rPr lang="cs-CZ" sz="2400" dirty="0">
                <a:cs typeface="Calibri"/>
              </a:rPr>
              <a:t> </a:t>
            </a:r>
            <a:r>
              <a:rPr lang="cs-CZ" sz="2400" dirty="0" err="1">
                <a:cs typeface="Calibri"/>
              </a:rPr>
              <a:t>freezing</a:t>
            </a:r>
            <a:r>
              <a:rPr lang="cs-CZ" sz="2400" dirty="0">
                <a:cs typeface="Calibri"/>
              </a:rPr>
              <a:t> and </a:t>
            </a:r>
            <a:r>
              <a:rPr lang="cs-CZ" sz="2400" dirty="0" err="1">
                <a:cs typeface="Calibri"/>
              </a:rPr>
              <a:t>exhausted</a:t>
            </a:r>
            <a:endParaRPr lang="cs-CZ" sz="2400" dirty="0">
              <a:cs typeface="Calibri"/>
            </a:endParaRPr>
          </a:p>
          <a:p>
            <a:r>
              <a:rPr lang="cs-CZ" sz="2400" dirty="0" err="1">
                <a:ea typeface="+mn-lt"/>
                <a:cs typeface="+mn-lt"/>
              </a:rPr>
              <a:t>Was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rescued</a:t>
            </a:r>
            <a:r>
              <a:rPr lang="cs-CZ" sz="2400" dirty="0">
                <a:ea typeface="+mn-lt"/>
                <a:cs typeface="+mn-lt"/>
              </a:rPr>
              <a:t> but </a:t>
            </a:r>
            <a:r>
              <a:rPr lang="cs-CZ" sz="2400" dirty="0" err="1">
                <a:ea typeface="+mn-lt"/>
                <a:cs typeface="+mn-lt"/>
              </a:rPr>
              <a:t>died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later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of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heart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failiure</a:t>
            </a:r>
            <a:endParaRPr lang="cs-CZ" sz="2400" dirty="0">
              <a:ea typeface="+mn-lt"/>
              <a:cs typeface="+mn-lt"/>
            </a:endParaRPr>
          </a:p>
          <a:p>
            <a:r>
              <a:rPr lang="cs-CZ" sz="2400" dirty="0">
                <a:ea typeface="+mn-lt"/>
                <a:cs typeface="+mn-lt"/>
              </a:rPr>
              <a:t>His </a:t>
            </a:r>
            <a:r>
              <a:rPr lang="cs-CZ" sz="2400" dirty="0" err="1">
                <a:ea typeface="+mn-lt"/>
                <a:cs typeface="+mn-lt"/>
              </a:rPr>
              <a:t>friend</a:t>
            </a:r>
            <a:r>
              <a:rPr lang="cs-CZ" sz="2400" dirty="0">
                <a:ea typeface="+mn-lt"/>
                <a:cs typeface="+mn-lt"/>
              </a:rPr>
              <a:t> Václav Vrbata, </a:t>
            </a:r>
            <a:r>
              <a:rPr lang="cs-CZ" sz="2400" dirty="0" err="1">
                <a:ea typeface="+mn-lt"/>
                <a:cs typeface="+mn-lt"/>
              </a:rPr>
              <a:t>who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accompanied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him</a:t>
            </a:r>
            <a:r>
              <a:rPr lang="cs-CZ" sz="2400" dirty="0">
                <a:ea typeface="+mn-lt"/>
                <a:cs typeface="+mn-lt"/>
              </a:rPr>
              <a:t>, </a:t>
            </a:r>
            <a:r>
              <a:rPr lang="cs-CZ" sz="2400" dirty="0" err="1">
                <a:ea typeface="+mn-lt"/>
                <a:cs typeface="+mn-lt"/>
              </a:rPr>
              <a:t>was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found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dead</a:t>
            </a:r>
            <a:r>
              <a:rPr lang="cs-CZ" sz="2400" dirty="0">
                <a:ea typeface="+mn-lt"/>
                <a:cs typeface="+mn-lt"/>
              </a:rPr>
              <a:t> in </a:t>
            </a:r>
            <a:r>
              <a:rPr lang="cs-CZ" sz="2400" dirty="0" err="1">
                <a:ea typeface="+mn-lt"/>
                <a:cs typeface="+mn-lt"/>
              </a:rPr>
              <a:t>the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cold</a:t>
            </a:r>
            <a:r>
              <a:rPr lang="cs-CZ" sz="2400" dirty="0">
                <a:ea typeface="+mn-lt"/>
                <a:cs typeface="+mn-lt"/>
              </a:rPr>
              <a:t> </a:t>
            </a:r>
            <a:r>
              <a:rPr lang="cs-CZ" sz="2400" dirty="0" err="1">
                <a:ea typeface="+mn-lt"/>
                <a:cs typeface="+mn-lt"/>
              </a:rPr>
              <a:t>aswell</a:t>
            </a:r>
            <a:endParaRPr lang="cs-CZ" sz="2400" dirty="0" err="1">
              <a:cs typeface="Calibri"/>
            </a:endParaRPr>
          </a:p>
          <a:p>
            <a:endParaRPr lang="cs-CZ" sz="2400">
              <a:cs typeface="Calibri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5CBB10B-91B9-E9DB-B30F-DD1E0889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  <a:cs typeface="Calibri Light"/>
              </a:rPr>
              <a:t>His last race</a:t>
            </a:r>
          </a:p>
        </p:txBody>
      </p:sp>
    </p:spTree>
    <p:extLst>
      <p:ext uri="{BB962C8B-B14F-4D97-AF65-F5344CB8AC3E}">
        <p14:creationId xmlns:p14="http://schemas.microsoft.com/office/powerpoint/2010/main" val="31931614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Širokoúhlá obrazovka</PresentationFormat>
  <Paragraphs>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Personalities</vt:lpstr>
      <vt:lpstr>Jan Harrach</vt:lpstr>
      <vt:lpstr>Public Activities</vt:lpstr>
      <vt:lpstr>Contributions to Culture and Politics</vt:lpstr>
      <vt:lpstr>Relation to Krkonoše</vt:lpstr>
      <vt:lpstr>Bohumil Hanč</vt:lpstr>
      <vt:lpstr>His last race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/>
  <cp:lastModifiedBy/>
  <cp:revision>252</cp:revision>
  <dcterms:created xsi:type="dcterms:W3CDTF">2024-03-02T19:23:10Z</dcterms:created>
  <dcterms:modified xsi:type="dcterms:W3CDTF">2024-03-04T22:27:25Z</dcterms:modified>
</cp:coreProperties>
</file>