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15BF34-1BB2-4D9B-9CA5-1BB78A5255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87CB367-CE30-4B97-9932-63AB2EAFE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19E3D11-D83D-424D-84ED-CB2789656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1D4F3-10E8-458D-A7EB-E56AE93B8FB1}" type="datetimeFigureOut">
              <a:rPr lang="cs-CZ" smtClean="0"/>
              <a:t>16.09.2025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29876F9-BF6F-4CCB-9B5F-D2C8CB419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8165307-2A6E-4B64-97DB-36EBAAA35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F622-6399-4B61-9B3D-D5BE75FCC6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2570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10630D-795F-459F-BF55-328927CCF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BAC07F2-D0E4-4ACF-9AB0-97702C26A4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FBC7106-740D-4EB8-88AC-1D4FBFF59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1D4F3-10E8-458D-A7EB-E56AE93B8FB1}" type="datetimeFigureOut">
              <a:rPr lang="cs-CZ" smtClean="0"/>
              <a:t>16.09.2025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77440C4-85C4-4B91-AAA8-6164E6FC3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F4F43D9-D5C0-4C3A-B597-66FCE75D3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F622-6399-4B61-9B3D-D5BE75FCC6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064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54A9E265-62EF-4D7A-8866-E717B09910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7B9C013-29D0-491B-B72B-0D42FF60E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4CC6499-987C-416E-9E2E-DAB66D7AB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1D4F3-10E8-458D-A7EB-E56AE93B8FB1}" type="datetimeFigureOut">
              <a:rPr lang="cs-CZ" smtClean="0"/>
              <a:t>16.09.2025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17D689B-B5B7-4C88-A628-7056784E7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C638070-62DB-4C57-B081-194B20579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F622-6399-4B61-9B3D-D5BE75FCC6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8310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B33F7C-E192-4963-9F9E-1E86F3373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C5A0BA5-D123-49FF-BDFE-3E05560FFB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6929AFA-01CD-44B2-BCF3-6691EAC55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1D4F3-10E8-458D-A7EB-E56AE93B8FB1}" type="datetimeFigureOut">
              <a:rPr lang="cs-CZ" smtClean="0"/>
              <a:t>16.09.2025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30378AD-001A-4C89-B6BB-DD885AA8A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98EFF13-4287-4F86-BC1A-B1AB32CAF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F622-6399-4B61-9B3D-D5BE75FCC6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553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C072CF-38B4-460B-BFC5-78F5806CC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09B6CEB1-E3E7-42B7-A58F-B1979F5DC1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2CE9B6E-EC6F-4791-95C8-D1B195D99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1D4F3-10E8-458D-A7EB-E56AE93B8FB1}" type="datetimeFigureOut">
              <a:rPr lang="cs-CZ" smtClean="0"/>
              <a:t>16.09.2025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6C1475B-B895-4FDF-B5FE-3CE460C2C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CA084BA-9894-4132-973D-12BA20C9D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F622-6399-4B61-9B3D-D5BE75FCC6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4227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BB57F6-C186-4E5B-B195-36D268656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43F9823-4673-496F-BA76-94868E4CE2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C2FEDCCE-271F-4D00-ACC9-CFB5CB2D66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62F9D56-2BE9-44F5-816A-8ABF57AE5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1D4F3-10E8-458D-A7EB-E56AE93B8FB1}" type="datetimeFigureOut">
              <a:rPr lang="cs-CZ" smtClean="0"/>
              <a:t>16.09.2025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AB9FFD6-C02B-4414-A032-6F3446E4E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D62EF75-9B69-43E6-B114-F607360AC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F622-6399-4B61-9B3D-D5BE75FCC6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9221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6A199A-F968-4CC6-84DB-8250E7F15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299947B5-8003-4135-A5D3-313BA09721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F4E8ABC2-7FB8-4315-A684-A2B1BB21C7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60BCD6D-C52A-40E4-8F85-41C4CB6EE2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3C20BF3D-7227-4548-9EC9-3D47D5A237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AE8FB61B-22F1-4A9A-A028-91FCF375E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1D4F3-10E8-458D-A7EB-E56AE93B8FB1}" type="datetimeFigureOut">
              <a:rPr lang="cs-CZ" smtClean="0"/>
              <a:t>16.09.2025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F6065BB4-857A-4404-8CF0-9690B2100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20CC7DB-3AE9-488E-A457-8A0D10F43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F622-6399-4B61-9B3D-D5BE75FCC6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476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4BF31A-7EFF-458A-B2CC-E01EEA404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32F53A3-2761-4FD6-B97D-3D14089E7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1D4F3-10E8-458D-A7EB-E56AE93B8FB1}" type="datetimeFigureOut">
              <a:rPr lang="cs-CZ" smtClean="0"/>
              <a:t>16.09.2025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62D11F7-CE66-4E2D-824A-28D47F58A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618443E-0F44-433D-9843-49AA7AD7B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F622-6399-4B61-9B3D-D5BE75FCC6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2524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8185874E-9CC6-4E82-80B3-636C7DE6D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1D4F3-10E8-458D-A7EB-E56AE93B8FB1}" type="datetimeFigureOut">
              <a:rPr lang="cs-CZ" smtClean="0"/>
              <a:t>16.09.2025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0C557DE-74F2-408E-B4AC-25506FD5E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7ABBA94-46C1-4470-A5B2-56C244650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F622-6399-4B61-9B3D-D5BE75FCC6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7959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3AE486-4764-4D0B-94ED-9A95D37E9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876DF30-429C-4298-B444-806FCF4123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41508095-8E52-46D1-952F-C8412B1788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398EDAD-92EC-466B-ABBF-72FE78BCD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1D4F3-10E8-458D-A7EB-E56AE93B8FB1}" type="datetimeFigureOut">
              <a:rPr lang="cs-CZ" smtClean="0"/>
              <a:t>16.09.2025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0017C72-C5B4-4C30-B9D4-4D240FCF7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49B3473-BCD9-4D4F-8446-DCDC31E01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F622-6399-4B61-9B3D-D5BE75FCC6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6265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30FD20-DB23-4BE1-8D93-02FAD2F3D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D06539B-77FE-4B77-B7BF-37772B7EA4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F92FF476-0F84-447D-854D-E1ABED0C93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3946CCE-9000-4FB8-B8C0-15E82A53D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1D4F3-10E8-458D-A7EB-E56AE93B8FB1}" type="datetimeFigureOut">
              <a:rPr lang="cs-CZ" smtClean="0"/>
              <a:t>16.09.2025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EDB7F5E-F531-41E4-A826-1E364DEE2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65A865E-62A7-400C-B7D4-E8709466C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F622-6399-4B61-9B3D-D5BE75FCC6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3166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11F129BB-7DB4-4EE8-8EA6-4A5574BC1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8142210-C8B4-4363-805B-147E588431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B7E088D-6F0A-4DB7-B333-317D36D0F3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1D4F3-10E8-458D-A7EB-E56AE93B8FB1}" type="datetimeFigureOut">
              <a:rPr lang="cs-CZ" smtClean="0"/>
              <a:t>16.09.2025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CC3F654-59A7-4520-B4C1-349AEEE9F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AD3D610-797C-498C-B4AD-EF89AA3420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E0F622-6399-4B61-9B3D-D5BE75FCC6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5955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tauracemincovna.cz/" TargetMode="External"/><Relationship Id="rId2" Type="http://schemas.openxmlformats.org/officeDocument/2006/relationships/hyperlink" Target="https://www.bing.com/search?q=restaurace%20praha%207&amp;qs=n&amp;form=QBRE&amp;sp=-1&amp;lq=0&amp;pq=&amp;sc=0-0&amp;sk=&amp;cvid=6EAC5E6645F44DF1A88D06D4151E10B4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perte.cz/" TargetMode="External"/><Relationship Id="rId4" Type="http://schemas.openxmlformats.org/officeDocument/2006/relationships/hyperlink" Target="https://restauracevdomove.cz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CA4A6D-BBBA-4223-9869-1C2FBCAC96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restaurace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8C6E590-FBF0-4106-A08E-3CA60559B1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5007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F04386-488E-4398-A740-09E0685E5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5 </a:t>
            </a:r>
            <a:r>
              <a:rPr lang="cs-CZ" dirty="0" err="1"/>
              <a:t>oblíbenych</a:t>
            </a:r>
            <a:r>
              <a:rPr lang="cs-CZ" dirty="0"/>
              <a:t> restaurací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A26751E-4951-4EC7-BC38-82B499FF21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400" dirty="0">
                <a:hlinkClick r:id="rId2"/>
              </a:rPr>
              <a:t>bing.com/</a:t>
            </a:r>
            <a:r>
              <a:rPr lang="cs-CZ" sz="1400" dirty="0" err="1">
                <a:hlinkClick r:id="rId2"/>
              </a:rPr>
              <a:t>ck</a:t>
            </a:r>
            <a:r>
              <a:rPr lang="cs-CZ" sz="1400" dirty="0">
                <a:hlinkClick r:id="rId2"/>
              </a:rPr>
              <a:t>/a?!&amp;&amp;p=cc606941a13f24371882ef100bfd8b8e3a1cef87883b9b9bf77329a9d0440caaJmltdHM9MTc1Nzk4MDgwMA&amp;ptn=3&amp;ver=2&amp;hsh=4&amp;fclid=1cd54072-9cac-675b-12b1-548f9d5d6678&amp;u=a1aHR0cHM6Ly93d3cuYmluZy5jb20vYWxpbmsvbGluaz91cmw9aHR0cHMlM2ElMmYlMmZ3d3cudWtvaG91dGFwcmFoYS5jeiUyZiZzb3VyY2U9c2VycC1sb2NhbCZoPTJRNjJPRmlzUGFNS0Q5TUZCZmwwWlFXJTJmaHdWdWFjWWZ2ck14JTJmWHh1NVZJJTNkJnA9bHdfbWFnbHR3ZWMmaWc9REZDRUFGNUE3MDQ5NENDOUE5QkNGODVBOEExQTcxQzgmeXBpZD1ZTjgwNDZ4MTI5MjcyMzY0NjUxMjQ5MDc4NzU&amp;ntb=1</a:t>
            </a:r>
            <a:endParaRPr lang="cs-CZ" sz="1400" dirty="0"/>
          </a:p>
          <a:p>
            <a:r>
              <a:rPr lang="cs-CZ" sz="1400" dirty="0">
                <a:hlinkClick r:id="rId2"/>
              </a:rPr>
              <a:t>bing.com/</a:t>
            </a:r>
            <a:r>
              <a:rPr lang="cs-CZ" sz="1400" dirty="0" err="1">
                <a:hlinkClick r:id="rId2"/>
              </a:rPr>
              <a:t>ck</a:t>
            </a:r>
            <a:r>
              <a:rPr lang="cs-CZ" sz="1400" dirty="0">
                <a:hlinkClick r:id="rId2"/>
              </a:rPr>
              <a:t>/a?!&amp;&amp;p=8413146416de3ecf21470be627a0f684864060cad05313295adb57f252621449JmltdHM9MTc1Nzk4MDgwMA&amp;ptn=3&amp;ver=2&amp;hsh=4&amp;fclid=1cd54072-9cac-675b-12b1-548f9d5d6678&amp;u=a1aHR0cHM6Ly93d3cuYmluZy5jb20vYWxpbmsvbGluaz91cmw9aHR0cHMlM2ElMmYlMmZ3d3cucmVzdGF1cmFjZXVob2xpc2UuY3olMmYmc291cmNlPXNlcnAtbG9jYWwmaD02aE1RVWNFdHhOJTJiWU5neVRGRmFEMVRDWExESlVJZkpxJTJicDRIbHJuNnlVYyUzZCZwPWx3X21hZ2x0d2VjJmlnPURGQ0VBRjVBNzA0OTRDQzlBOUJDRjg1QThBMUE3MUM4JnlwaWQ9WU44MDQ2eDQyNzUxMzkzMzkzMTg3ODQzMTc&amp;ntb=1</a:t>
            </a:r>
            <a:endParaRPr lang="cs-CZ" sz="1400" dirty="0"/>
          </a:p>
          <a:p>
            <a:r>
              <a:rPr lang="cs-CZ" sz="1400" dirty="0">
                <a:hlinkClick r:id="rId3"/>
              </a:rPr>
              <a:t>Restaurace Mincovna | Staroměstské náměstí</a:t>
            </a:r>
            <a:endParaRPr lang="cs-CZ" sz="1400" dirty="0"/>
          </a:p>
          <a:p>
            <a:r>
              <a:rPr lang="pt-BR" sz="1400" dirty="0">
                <a:hlinkClick r:id="rId4"/>
              </a:rPr>
              <a:t>Restaurace Praha 7 - restaurace V DOMOVĚ</a:t>
            </a:r>
            <a:endParaRPr lang="cs-CZ" sz="1400" dirty="0"/>
          </a:p>
          <a:p>
            <a:r>
              <a:rPr lang="cs-CZ" sz="1400" dirty="0">
                <a:hlinkClick r:id="rId5"/>
              </a:rPr>
              <a:t>Restaurace Per Te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751833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A0AC19-4983-49E9-8F2D-448E17E0A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Restaurace Per Te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DC82BF0-62BC-49D5-9C65-ABC5D66C8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cs-CZ" sz="1900" dirty="0"/>
              <a:t>Restaurace Per Te Vám odhalí tajemství pravé středomořské kuchyně v jedné z nejkrásnějších částí Prahy - Královských Vinohradech.</a:t>
            </a:r>
          </a:p>
          <a:p>
            <a:pPr fontAlgn="base"/>
            <a:r>
              <a:rPr lang="cs-CZ" sz="1900" dirty="0"/>
              <a:t>Originální pokrmy </a:t>
            </a:r>
            <a:r>
              <a:rPr lang="cs-CZ" sz="1900" dirty="0" err="1"/>
              <a:t>mediteránské</a:t>
            </a:r>
            <a:r>
              <a:rPr lang="cs-CZ" sz="1900" dirty="0"/>
              <a:t> kuchyně, samozřejmě pečlivě připravené a servírované, udělají z naší restaurace to pravé místo pro Váš pracovní oběd nebo romantickou večeři. Naše restaurace zaručuje servírování těch nejčerstvějších a nejkvalitnějších mas, ryb, těstovin, zeleniny i dezertů, na jejichž inovaci náš šéfkuchař neustále pracuje.</a:t>
            </a:r>
            <a:br>
              <a:rPr lang="cs-CZ" sz="1900" dirty="0"/>
            </a:br>
            <a:r>
              <a:rPr lang="cs-CZ" sz="1900" dirty="0"/>
              <a:t>Naši hosté vědí, že u nás mohou očekávat nejlepší servis, nejchutnější pokrmy a kvalitní vína.</a:t>
            </a:r>
          </a:p>
          <a:p>
            <a:pPr fontAlgn="base"/>
            <a:r>
              <a:rPr lang="cs-CZ" sz="1900" dirty="0"/>
              <a:t>Per Te má kapacitu 200 míst, má stavebně oddělený prostor vhodný k pořádání firemních akcí, večírků, oslav, svateb... s kapacitou až 100 míst.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3015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34ECA1-4860-43E6-A912-0F3EA7C56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0F195184-0E33-4B4B-8ADF-00617853A6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5794022"/>
              </p:ext>
            </p:extLst>
          </p:nvPr>
        </p:nvGraphicFramePr>
        <p:xfrm>
          <a:off x="838200" y="2282873"/>
          <a:ext cx="5537433" cy="3505200"/>
        </p:xfrm>
        <a:graphic>
          <a:graphicData uri="http://schemas.openxmlformats.org/drawingml/2006/table">
            <a:tbl>
              <a:tblPr/>
              <a:tblGrid>
                <a:gridCol w="5034070">
                  <a:extLst>
                    <a:ext uri="{9D8B030D-6E8A-4147-A177-3AD203B41FA5}">
                      <a16:colId xmlns:a16="http://schemas.microsoft.com/office/drawing/2014/main" val="2293404774"/>
                    </a:ext>
                  </a:extLst>
                </a:gridCol>
                <a:gridCol w="503363">
                  <a:extLst>
                    <a:ext uri="{9D8B030D-6E8A-4147-A177-3AD203B41FA5}">
                      <a16:colId xmlns:a16="http://schemas.microsoft.com/office/drawing/2014/main" val="2261933204"/>
                    </a:ext>
                  </a:extLst>
                </a:gridCol>
              </a:tblGrid>
              <a:tr h="735827">
                <a:tc>
                  <a:txBody>
                    <a:bodyPr/>
                    <a:lstStyle/>
                    <a:p>
                      <a:pPr algn="l" fontAlgn="t"/>
                      <a:r>
                        <a:rPr lang="en-US" b="1">
                          <a:effectLst/>
                        </a:rPr>
                        <a:t>KREVETY NA BÍLÉM VÍNĚ S ČESNEKEM A CHILLI</a:t>
                      </a:r>
                      <a:br>
                        <a:rPr lang="en-US" b="1">
                          <a:effectLst/>
                        </a:rPr>
                      </a:br>
                      <a:r>
                        <a:rPr lang="en-US" b="1">
                          <a:effectLst/>
                        </a:rPr>
                        <a:t>SHRIMP WITH WHITE WINE, GARLIC AND CHILLI</a:t>
                      </a:r>
                      <a:endParaRPr lang="en-US">
                        <a:effectLst/>
                      </a:endParaRPr>
                    </a:p>
                  </a:txBody>
                  <a:tcPr marL="95250" marR="95250" marT="95250" marB="952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>
                          <a:effectLst/>
                        </a:rPr>
                        <a:t>390,-</a:t>
                      </a:r>
                    </a:p>
                  </a:txBody>
                  <a:tcPr marL="95250" marR="95250" marT="95250" marB="952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0431796"/>
                  </a:ext>
                </a:extLst>
              </a:tr>
              <a:tr h="735827">
                <a:tc>
                  <a:txBody>
                    <a:bodyPr/>
                    <a:lstStyle/>
                    <a:p>
                      <a:pPr algn="l" fontAlgn="t"/>
                      <a:r>
                        <a:rPr lang="cs-CZ" b="1" dirty="0">
                          <a:effectLst/>
                        </a:rPr>
                        <a:t>PAELLA S MOŘSKÝM ĎASEM A PLODY MOŘE</a:t>
                      </a:r>
                      <a:br>
                        <a:rPr lang="cs-CZ" b="1" dirty="0">
                          <a:effectLst/>
                        </a:rPr>
                      </a:br>
                      <a:r>
                        <a:rPr lang="cs-CZ" b="1" dirty="0">
                          <a:effectLst/>
                        </a:rPr>
                        <a:t>MONK FISH PAELLA WITH SEAFOOD</a:t>
                      </a:r>
                      <a:endParaRPr lang="cs-CZ" dirty="0">
                        <a:effectLst/>
                      </a:endParaRPr>
                    </a:p>
                  </a:txBody>
                  <a:tcPr marL="95250" marR="95250" marT="95250" marB="9525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>
                          <a:effectLst/>
                        </a:rPr>
                        <a:t>390,-</a:t>
                      </a:r>
                    </a:p>
                  </a:txBody>
                  <a:tcPr marL="95250" marR="95250" marT="95250" marB="9525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6336683"/>
                  </a:ext>
                </a:extLst>
              </a:tr>
              <a:tr h="1282009">
                <a:tc>
                  <a:txBody>
                    <a:bodyPr/>
                    <a:lstStyle/>
                    <a:p>
                      <a:pPr algn="l" fontAlgn="t"/>
                      <a:r>
                        <a:rPr lang="en-US" b="1" dirty="0">
                          <a:effectLst/>
                        </a:rPr>
                        <a:t>GRILOVANÁ CHOBOTNICE S CHERRY RAJČATY A RUKOLOU</a:t>
                      </a:r>
                      <a:br>
                        <a:rPr lang="en-US" b="1" dirty="0">
                          <a:effectLst/>
                        </a:rPr>
                      </a:br>
                      <a:r>
                        <a:rPr lang="en-US" b="1" dirty="0">
                          <a:effectLst/>
                        </a:rPr>
                        <a:t>GRILLED OCTOPUS WITH CHERRY TOMATOES AND ROCKET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95250" marB="9525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>
                          <a:effectLst/>
                        </a:rPr>
                        <a:t>550,-</a:t>
                      </a:r>
                    </a:p>
                  </a:txBody>
                  <a:tcPr marL="95250" marR="95250" marT="95250" marB="9525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2849"/>
                  </a:ext>
                </a:extLst>
              </a:tr>
              <a:tr h="735827">
                <a:tc>
                  <a:txBody>
                    <a:bodyPr/>
                    <a:lstStyle/>
                    <a:p>
                      <a:pPr algn="l" fontAlgn="t"/>
                      <a:r>
                        <a:rPr lang="cs-CZ" b="1">
                          <a:effectLst/>
                        </a:rPr>
                        <a:t>GRILOVANÉ JEHNĚČÍ KOTLETKY</a:t>
                      </a:r>
                      <a:br>
                        <a:rPr lang="cs-CZ" b="1">
                          <a:effectLst/>
                        </a:rPr>
                      </a:br>
                      <a:r>
                        <a:rPr lang="cs-CZ" b="1">
                          <a:effectLst/>
                        </a:rPr>
                        <a:t>GRILLED LAMB CHOPS</a:t>
                      </a:r>
                      <a:endParaRPr lang="cs-CZ">
                        <a:effectLst/>
                      </a:endParaRPr>
                    </a:p>
                  </a:txBody>
                  <a:tcPr marL="95250" marR="95250" marT="95250" marB="9525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dirty="0">
                          <a:effectLst/>
                        </a:rPr>
                        <a:t>420,-</a:t>
                      </a:r>
                    </a:p>
                  </a:txBody>
                  <a:tcPr marL="95250" marR="95250" marT="95250" marB="9525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6570310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08188D65-4105-4E6A-AF28-5BA79CD951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622" y="692976"/>
            <a:ext cx="5478011" cy="674429"/>
          </a:xfrm>
          <a:prstGeom prst="rect">
            <a:avLst/>
          </a:prstGeom>
          <a:solidFill>
            <a:srgbClr val="1A1A1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Didact Gothic"/>
              </a:rPr>
              <a:t>  </a:t>
            </a:r>
            <a:r>
              <a:rPr kumimoji="0" lang="cs-CZ" altLang="cs-CZ" sz="25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Didact Gothic"/>
              </a:rPr>
              <a:t> </a:t>
            </a: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Didact Gothic"/>
              </a:rPr>
              <a:t> Speciální menu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Didact Gothic"/>
            </a:endParaRPr>
          </a:p>
        </p:txBody>
      </p:sp>
      <p:pic>
        <p:nvPicPr>
          <p:cNvPr id="1026" name="Picture 2" descr="Restaurace Per Te">
            <a:extLst>
              <a:ext uri="{FF2B5EF4-FFF2-40B4-BE49-F238E27FC236}">
                <a16:creationId xmlns:a16="http://schemas.microsoft.com/office/drawing/2014/main" id="{452D764C-E485-494E-BC8D-5EAB704D9F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6427" y="833424"/>
            <a:ext cx="540990" cy="388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623607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276</Words>
  <Application>Microsoft Office PowerPoint</Application>
  <PresentationFormat>Širokoúhlá obrazovka</PresentationFormat>
  <Paragraphs>20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Didact Gothic</vt:lpstr>
      <vt:lpstr>Motiv Office</vt:lpstr>
      <vt:lpstr>restaurace</vt:lpstr>
      <vt:lpstr>5 oblíbenych restaurací</vt:lpstr>
      <vt:lpstr>Restaurace Per Te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restaurace</dc:title>
  <dc:creator>Prokopová Anna</dc:creator>
  <cp:lastModifiedBy>Prokopová Anna</cp:lastModifiedBy>
  <cp:revision>2</cp:revision>
  <dcterms:created xsi:type="dcterms:W3CDTF">2025-09-16T10:14:25Z</dcterms:created>
  <dcterms:modified xsi:type="dcterms:W3CDTF">2025-09-16T10:16:47Z</dcterms:modified>
</cp:coreProperties>
</file>